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10.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11.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Slides/notesSlide12.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15.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theme/themeOverride1.xml" ContentType="application/vnd.openxmlformats-officedocument.themeOverride+xml"/>
  <Override PartName="/ppt/charts/chart25.xml" ContentType="application/vnd.openxmlformats-officedocument.drawingml.chart+xml"/>
  <Override PartName="/ppt/theme/themeOverride2.xml" ContentType="application/vnd.openxmlformats-officedocument.themeOverride+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notesSlides/notesSlide19.xml" ContentType="application/vnd.openxmlformats-officedocument.presentationml.notesSlide+xml"/>
  <Override PartName="/ppt/charts/chart40.xml" ContentType="application/vnd.openxmlformats-officedocument.drawingml.chart+xml"/>
  <Override PartName="/ppt/theme/themeOverride3.xml" ContentType="application/vnd.openxmlformats-officedocument.themeOverride+xml"/>
  <Override PartName="/ppt/notesSlides/notesSlide20.xml" ContentType="application/vnd.openxmlformats-officedocument.presentationml.notesSlide+xml"/>
  <Override PartName="/ppt/charts/chart41.xml" ContentType="application/vnd.openxmlformats-officedocument.drawingml.chart+xml"/>
  <Override PartName="/ppt/notesSlides/notesSlide21.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9"/>
  </p:notesMasterIdLst>
  <p:handoutMasterIdLst>
    <p:handoutMasterId r:id="rId50"/>
  </p:handoutMasterIdLst>
  <p:sldIdLst>
    <p:sldId id="264" r:id="rId2"/>
    <p:sldId id="263" r:id="rId3"/>
    <p:sldId id="271" r:id="rId4"/>
    <p:sldId id="272" r:id="rId5"/>
    <p:sldId id="275" r:id="rId6"/>
    <p:sldId id="276" r:id="rId7"/>
    <p:sldId id="279" r:id="rId8"/>
    <p:sldId id="277" r:id="rId9"/>
    <p:sldId id="307" r:id="rId10"/>
    <p:sldId id="283" r:id="rId11"/>
    <p:sldId id="278" r:id="rId12"/>
    <p:sldId id="280" r:id="rId13"/>
    <p:sldId id="281" r:id="rId14"/>
    <p:sldId id="285" r:id="rId15"/>
    <p:sldId id="308" r:id="rId16"/>
    <p:sldId id="293" r:id="rId17"/>
    <p:sldId id="311" r:id="rId18"/>
    <p:sldId id="309" r:id="rId19"/>
    <p:sldId id="310" r:id="rId20"/>
    <p:sldId id="294" r:id="rId21"/>
    <p:sldId id="312" r:id="rId22"/>
    <p:sldId id="313" r:id="rId23"/>
    <p:sldId id="299" r:id="rId24"/>
    <p:sldId id="314" r:id="rId25"/>
    <p:sldId id="300" r:id="rId26"/>
    <p:sldId id="297" r:id="rId27"/>
    <p:sldId id="316" r:id="rId28"/>
    <p:sldId id="317" r:id="rId29"/>
    <p:sldId id="318" r:id="rId30"/>
    <p:sldId id="304" r:id="rId31"/>
    <p:sldId id="305" r:id="rId32"/>
    <p:sldId id="323" r:id="rId33"/>
    <p:sldId id="273" r:id="rId34"/>
    <p:sldId id="321" r:id="rId35"/>
    <p:sldId id="320" r:id="rId36"/>
    <p:sldId id="282" r:id="rId37"/>
    <p:sldId id="306" r:id="rId38"/>
    <p:sldId id="315" r:id="rId39"/>
    <p:sldId id="324" r:id="rId40"/>
    <p:sldId id="284" r:id="rId41"/>
    <p:sldId id="274" r:id="rId42"/>
    <p:sldId id="292" r:id="rId43"/>
    <p:sldId id="326" r:id="rId44"/>
    <p:sldId id="325" r:id="rId45"/>
    <p:sldId id="267" r:id="rId46"/>
    <p:sldId id="269" r:id="rId47"/>
    <p:sldId id="270" r:id="rId48"/>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McKinnon" initials="MM" lastIdx="4" clrIdx="0">
    <p:extLst/>
  </p:cmAuthor>
  <p:cmAuthor id="2" name="Mark" initials="M" lastIdx="3"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584" autoAdjust="0"/>
    <p:restoredTop sz="93399" autoAdjust="0"/>
  </p:normalViewPr>
  <p:slideViewPr>
    <p:cSldViewPr>
      <p:cViewPr>
        <p:scale>
          <a:sx n="66" d="100"/>
          <a:sy n="66" d="100"/>
        </p:scale>
        <p:origin x="-1044" y="-7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8" d="100"/>
          <a:sy n="88" d="100"/>
        </p:scale>
        <p:origin x="-696" y="-108"/>
      </p:cViewPr>
      <p:guideLst>
        <p:guide orient="horz" pos="2209"/>
        <p:guide pos="29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Zeke\Downloads\MV2%20Burner%20HF%20Profiles%20(2).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Zeke\Desktop\MV2%20Heat%20Flux%20Complete%20(1).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Zeke\Desktop\MV2%20Heat%20Flux%20Complete%20(1).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Zeke\Desktop\PMMA%20New%20Burner%20(2.25%20cm)\MV2%20Heat%20Flux%20Complete%20(1).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Zeke\Desktop\PMMA%20New%20Burner%20(2.25%20cm)\MV2%20Heat%20Flux%20Complete%20(1).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Zeke\Desktop\PMMA%20New%20Burner%20(2.25%20cm)\MV2%20Heat%20Flux%20Complete%20(1).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Zeke\Desktop\MV2%20Heat%20Flux%20Complete%20(1).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Zeke\Desktop\MV2%20Heat%20Flux%20Complete%20(1).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Zeke\Desktop\MV2%20Heat%20Flux%20Complete%20(1).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Zeke\Desktop\q_ss%20Std_dev%20of%20PMMA%20at%20all%20heights%20vs%20qsteady%20avg.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Zeke\Desktop\PMMA%20New%20Burner%20(2.25%20cm)\MV2%20Heat%20Flux%20Complete%20(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Zeke\Downloads\MV2%20Burner%20HF%20Profiles%20(2).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Zeke\Desktop\PMMA%20New%20Burner%20(2.25%20cm)\MV2%20Heat%20Flux%20Complete%20(1).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Zeke\Desktop\MV2%20Heat%20Flux%20Complete%20(1).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Zeke\Desktop\PMMA%20New%20Burner%20(2.25%20cm)\MV2%20Heat%20Flux%20Complete%20(1).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Zeke\Desktop\MV2%20Heat%20Flux%20Complete%20(1).xlsx" TargetMode="External"/></Relationships>
</file>

<file path=ppt/charts/_rels/chart24.xml.rels><?xml version="1.0" encoding="UTF-8" standalone="yes"?>
<Relationships xmlns="http://schemas.openxmlformats.org/package/2006/relationships"><Relationship Id="rId2" Type="http://schemas.openxmlformats.org/officeDocument/2006/relationships/oleObject" Target="file:///C:\Users\Zeke\Desktop\PMMA%20New%20Burner%20(2.25%20cm)\MV2%20Heat%20Flux%20Complete%20(1).xlsx" TargetMode="External"/><Relationship Id="rId1" Type="http://schemas.openxmlformats.org/officeDocument/2006/relationships/themeOverride" Target="../theme/themeOverride1.xml"/></Relationships>
</file>

<file path=ppt/charts/_rels/chart25.xml.rels><?xml version="1.0" encoding="UTF-8" standalone="yes"?>
<Relationships xmlns="http://schemas.openxmlformats.org/package/2006/relationships"><Relationship Id="rId2" Type="http://schemas.openxmlformats.org/officeDocument/2006/relationships/oleObject" Target="file:///C:\Users\Zeke\Desktop\PMMA%20New%20Burner%20(2.25%20cm)\MV2%20Heat%20Flux%20Complete%20(1).xlsx" TargetMode="External"/><Relationship Id="rId1" Type="http://schemas.openxmlformats.org/officeDocument/2006/relationships/themeOverride" Target="../theme/themeOverride2.xml"/></Relationships>
</file>

<file path=ppt/charts/_rels/chart26.xml.rels><?xml version="1.0" encoding="UTF-8" standalone="yes"?>
<Relationships xmlns="http://schemas.openxmlformats.org/package/2006/relationships"><Relationship Id="rId1" Type="http://schemas.openxmlformats.org/officeDocument/2006/relationships/oleObject" Target="file:///C:\Users\Zeke\Desktop\PMMA%20New%20Burner%20(2.25%20cm)\MV2%20Heat%20Flux%20Complete%20(1).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Zeke\Desktop\PMMA%20New%20Burner%20(2.25%20cm)\MV2%20Heat%20Flux%20Complete%20(1).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Zeke\Desktop\PMMA%20New%20Burner%20(2.25%20cm)\MV2%20Heat%20Flux%20Complete%20(1).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Zeke\Desktop\PMMA%20New%20Burner%20(2.25%20cm)\MV2%20Heat%20Flux%20Complete%2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Zeke\Desktop\PMMA%20New%20Burner%20(2.25%20cm)\MV2%20MLR%20Complete%201.1%20with%2017.5%20data.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Users\Zeke\Desktop\PMMA%20New%20Burner%20(2.25%20cm)\MV2%20Heat%20Flux%20Complete%20(1).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C:\Users\Zeke\Desktop\PMMA%20New%20Burner%20(2.25%20cm)\MV2%20Heat%20Flux%20Complete%20(1).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E:\Zeke\Documents\Isaac%20Leventon\Experiments\ABS\Johannes'%20work%20and%20onwards,%20summer%202012\ABS\ABS%20Shielded%20HFg%20Tests%20(and%207cm%20Hot%20water).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E:\Zeke\Documents\Isaac%20Leventon\Experiments\ABS\Johannes'%20work%20and%20onwards,%20summer%202012\ABS\ABS%20Shielded%20HFg%20Tests%20(and%207cm%20Hot%20water).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E:\Zeke\Documents\Isaac%20Leventon\Experiments\ABS\Johannes'%20work%20and%20onwards,%20summer%202012\ABS\ABS%20Shielded%20HFg%20Tests%20(and%207cm%20Hot%20water).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E:\Zeke\Documents\Isaac%20Leventon\Experiments\ABS\Johannes'%20work%20and%20onwards,%20summer%202012\ABS\ABS%20Shielded%20HFg%20Tests%20(and%207cm%20Hot%20water).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C:\Users\Zeke\Downloads\POM_HIPS%205%20&amp;%2010cm%20Results%20(1).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C:\Users\Zeke\Downloads\POM_HIPS%205%20&amp;%2010cm%20Results%20(1).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C:\Users\Zeke\Downloads\10x5cm%20POM.xlsx"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C:\Users\Zeke\Downloads\5x5cm%20POM.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Zeke\Desktop\PMMA%20New%20Burner%20(2.25%20cm)\MV2%20MLR%20Complete%201.1%20with%2017.5%20data.xlsx" TargetMode="External"/></Relationships>
</file>

<file path=ppt/charts/_rels/chart40.xml.rels><?xml version="1.0" encoding="UTF-8" standalone="yes"?>
<Relationships xmlns="http://schemas.openxmlformats.org/package/2006/relationships"><Relationship Id="rId2" Type="http://schemas.openxmlformats.org/officeDocument/2006/relationships/oleObject" Target="file:///C:\Users\Zeke\Desktop\PMMA%20New%20Burner%20(2.25%20cm)\MV2%20Heat%20Flux%20Complete%20(1).xlsx" TargetMode="External"/><Relationship Id="rId1" Type="http://schemas.openxmlformats.org/officeDocument/2006/relationships/themeOverride" Target="../theme/themeOverride3.xml"/></Relationships>
</file>

<file path=ppt/charts/_rels/chart41.xml.rels><?xml version="1.0" encoding="UTF-8" standalone="yes"?>
<Relationships xmlns="http://schemas.openxmlformats.org/package/2006/relationships"><Relationship Id="rId1" Type="http://schemas.openxmlformats.org/officeDocument/2006/relationships/oleObject" Target="file:///C:\Users\Zeke\Desktop\PMMA%20New%20Burner%20(2.25%20cm)\MV2%20Heat%20Flux%20Complete%20(1).xlsx"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E:\Zeke\Documents\Isaac%20Leventon\Lab\Masters%20Thesis%20(PMMA)\PMMA%20Mass%20Loss%20Measurements%20smoother%202.1.1.xlsx" TargetMode="External"/></Relationships>
</file>

<file path=ppt/charts/_rels/chart43.xml.rels><?xml version="1.0" encoding="UTF-8" standalone="yes"?>
<Relationships xmlns="http://schemas.openxmlformats.org/package/2006/relationships"><Relationship Id="rId1" Type="http://schemas.openxmlformats.org/officeDocument/2006/relationships/oleObject" Target="file:///C:\Users\Zeke\Documents\Isaac%20Leventon\Thesis\PMMA%20Heat%20Flux%20Measurements.xlsx" TargetMode="External"/></Relationships>
</file>

<file path=ppt/charts/_rels/chart44.xml.rels><?xml version="1.0" encoding="UTF-8" standalone="yes"?>
<Relationships xmlns="http://schemas.openxmlformats.org/package/2006/relationships"><Relationship Id="rId1" Type="http://schemas.openxmlformats.org/officeDocument/2006/relationships/oleObject" Target="file:///C:\Users\Zeke\Documents\Isaac%20Leventon\Thesis\PMMA%20Heat%20Flux%20Measurements.xlsx" TargetMode="External"/></Relationships>
</file>

<file path=ppt/charts/_rels/chart45.xml.rels><?xml version="1.0" encoding="UTF-8" standalone="yes"?>
<Relationships xmlns="http://schemas.openxmlformats.org/package/2006/relationships"><Relationship Id="rId1" Type="http://schemas.openxmlformats.org/officeDocument/2006/relationships/oleObject" Target="file:///C:\Users\Zeke\Downloads\MV2%20Heat%20Flux%20Complete%20(1).xlsx" TargetMode="External"/></Relationships>
</file>

<file path=ppt/charts/_rels/chart46.xml.rels><?xml version="1.0" encoding="UTF-8" standalone="yes"?>
<Relationships xmlns="http://schemas.openxmlformats.org/package/2006/relationships"><Relationship Id="rId1" Type="http://schemas.openxmlformats.org/officeDocument/2006/relationships/oleObject" Target="file:///C:\Users\Zeke\Downloads\MV2%20Heat%20Flux%20Complete%20(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Zeke\Desktop\PMMA%20New%20Burner%20(2.25%20cm)\MV2%20MLR%20Complete%201.1%20with%2017.5%20dat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Zeke\Desktop\PMMA%20New%20Burner%20(2.25%20cm)\MV2%20MLR%20Complete%201.1%20with%2017.5%20dat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Zeke\Desktop\PMMA%20New%20Burner%20(2.25%20cm)\MV2%20MLR%20Complete%201.1%20with%2017.5%20data.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Zeke\Desktop\PMMA%20New%20Burner%20(2.25%20cm)\MV2%20MLR%20Complete%201.1%20with%2017.5%20dat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Zeke\Desktop\MV2%20Heat%20Flux%20Complete%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83363780317611"/>
          <c:y val="3.3836246408849462E-2"/>
          <c:w val="0.82508501120564903"/>
          <c:h val="0.87453402047505768"/>
        </c:manualLayout>
      </c:layout>
      <c:scatterChart>
        <c:scatterStyle val="smoothMarker"/>
        <c:varyColors val="0"/>
        <c:ser>
          <c:idx val="0"/>
          <c:order val="0"/>
          <c:tx>
            <c:strRef>
              <c:f>'Burner HF Comparison'!$S$4</c:f>
              <c:strCache>
                <c:ptCount val="1"/>
                <c:pt idx="0">
                  <c:v>Original burner configuration [13]</c:v>
                </c:pt>
              </c:strCache>
            </c:strRef>
          </c:tx>
          <c:spPr>
            <a:ln>
              <a:prstDash val="sysDash"/>
            </a:ln>
          </c:spPr>
          <c:marker>
            <c:symbol val="none"/>
          </c:marker>
          <c:xVal>
            <c:numRef>
              <c:f>'Burner HF Comparison'!$S$5:$S$16</c:f>
              <c:numCache>
                <c:formatCode>General</c:formatCode>
                <c:ptCount val="12"/>
                <c:pt idx="0">
                  <c:v>47.448713004444471</c:v>
                </c:pt>
                <c:pt idx="1">
                  <c:v>49.482383951111096</c:v>
                </c:pt>
                <c:pt idx="2">
                  <c:v>47.07078463555554</c:v>
                </c:pt>
                <c:pt idx="3">
                  <c:v>41.762631511111131</c:v>
                </c:pt>
                <c:pt idx="4">
                  <c:v>31.831824432592647</c:v>
                </c:pt>
                <c:pt idx="5">
                  <c:v>28.937233057777789</c:v>
                </c:pt>
                <c:pt idx="6">
                  <c:v>36.222947946666665</c:v>
                </c:pt>
                <c:pt idx="7">
                  <c:v>41.836752737777829</c:v>
                </c:pt>
                <c:pt idx="8">
                  <c:v>8.3576685786666847</c:v>
                </c:pt>
                <c:pt idx="9">
                  <c:v>7.5079130208888865</c:v>
                </c:pt>
                <c:pt idx="10">
                  <c:v>5.4281405462222141</c:v>
                </c:pt>
                <c:pt idx="11">
                  <c:v>3.638966678444445</c:v>
                </c:pt>
              </c:numCache>
            </c:numRef>
          </c:xVal>
          <c:yVal>
            <c:numRef>
              <c:f>'Burner HF Comparison'!$R$5:$R$16</c:f>
              <c:numCache>
                <c:formatCode>General</c:formatCode>
                <c:ptCount val="12"/>
                <c:pt idx="0">
                  <c:v>0</c:v>
                </c:pt>
                <c:pt idx="1">
                  <c:v>0.5</c:v>
                </c:pt>
                <c:pt idx="2">
                  <c:v>1</c:v>
                </c:pt>
                <c:pt idx="3">
                  <c:v>1.5</c:v>
                </c:pt>
                <c:pt idx="4">
                  <c:v>2</c:v>
                </c:pt>
                <c:pt idx="5">
                  <c:v>2.5</c:v>
                </c:pt>
                <c:pt idx="6">
                  <c:v>3</c:v>
                </c:pt>
                <c:pt idx="7">
                  <c:v>3.5</c:v>
                </c:pt>
                <c:pt idx="8">
                  <c:v>4</c:v>
                </c:pt>
                <c:pt idx="9">
                  <c:v>4.5</c:v>
                </c:pt>
                <c:pt idx="10">
                  <c:v>5</c:v>
                </c:pt>
                <c:pt idx="11">
                  <c:v>5.5</c:v>
                </c:pt>
              </c:numCache>
            </c:numRef>
          </c:yVal>
          <c:smooth val="1"/>
        </c:ser>
        <c:dLbls>
          <c:showLegendKey val="0"/>
          <c:showVal val="0"/>
          <c:showCatName val="0"/>
          <c:showSerName val="0"/>
          <c:showPercent val="0"/>
          <c:showBubbleSize val="0"/>
        </c:dLbls>
        <c:axId val="50107136"/>
        <c:axId val="50558464"/>
      </c:scatterChart>
      <c:valAx>
        <c:axId val="50107136"/>
        <c:scaling>
          <c:orientation val="minMax"/>
          <c:max val="50"/>
          <c:min val="0"/>
        </c:scaling>
        <c:delete val="0"/>
        <c:axPos val="b"/>
        <c:title>
          <c:tx>
            <c:rich>
              <a:bodyPr/>
              <a:lstStyle/>
              <a:p>
                <a:pPr>
                  <a:defRPr/>
                </a:pPr>
                <a:r>
                  <a:rPr lang="en-US" i="1" dirty="0"/>
                  <a:t>q"</a:t>
                </a:r>
                <a:r>
                  <a:rPr lang="en-US" dirty="0"/>
                  <a:t> (kW/m</a:t>
                </a:r>
                <a:r>
                  <a:rPr lang="en-US" baseline="30000" dirty="0"/>
                  <a:t>2</a:t>
                </a:r>
                <a:r>
                  <a:rPr lang="en-US" dirty="0"/>
                  <a:t>)</a:t>
                </a:r>
              </a:p>
            </c:rich>
          </c:tx>
          <c:layout/>
          <c:overlay val="0"/>
        </c:title>
        <c:numFmt formatCode="General" sourceLinked="1"/>
        <c:majorTickMark val="in"/>
        <c:minorTickMark val="none"/>
        <c:tickLblPos val="nextTo"/>
        <c:spPr>
          <a:ln>
            <a:solidFill>
              <a:prstClr val="black"/>
            </a:solidFill>
          </a:ln>
        </c:spPr>
        <c:crossAx val="50558464"/>
        <c:crosses val="autoZero"/>
        <c:crossBetween val="midCat"/>
      </c:valAx>
      <c:valAx>
        <c:axId val="50558464"/>
        <c:scaling>
          <c:orientation val="minMax"/>
          <c:max val="5.5"/>
          <c:min val="0"/>
        </c:scaling>
        <c:delete val="0"/>
        <c:axPos val="l"/>
        <c:title>
          <c:tx>
            <c:rich>
              <a:bodyPr rot="-5400000" vert="horz"/>
              <a:lstStyle/>
              <a:p>
                <a:pPr>
                  <a:defRPr/>
                </a:pPr>
                <a:r>
                  <a:rPr lang="en-US" i="1" dirty="0"/>
                  <a:t>x</a:t>
                </a:r>
                <a:r>
                  <a:rPr lang="en-US" dirty="0"/>
                  <a:t> </a:t>
                </a:r>
                <a:r>
                  <a:rPr lang="en-US" baseline="0" dirty="0"/>
                  <a:t>(cm)</a:t>
                </a:r>
                <a:endParaRPr lang="en-US" dirty="0"/>
              </a:p>
            </c:rich>
          </c:tx>
          <c:layout/>
          <c:overlay val="0"/>
        </c:title>
        <c:numFmt formatCode="General" sourceLinked="1"/>
        <c:majorTickMark val="in"/>
        <c:minorTickMark val="none"/>
        <c:tickLblPos val="nextTo"/>
        <c:spPr>
          <a:ln>
            <a:solidFill>
              <a:prstClr val="black"/>
            </a:solidFill>
          </a:ln>
        </c:spPr>
        <c:crossAx val="50107136"/>
        <c:crosses val="autoZero"/>
        <c:crossBetween val="midCat"/>
        <c:majorUnit val="0.5"/>
      </c:valAx>
      <c:spPr>
        <a:ln>
          <a:solidFill>
            <a:prstClr val="black"/>
          </a:solidFill>
        </a:ln>
      </c:spPr>
    </c:plotArea>
    <c:legend>
      <c:legendPos val="r"/>
      <c:layout>
        <c:manualLayout>
          <c:xMode val="edge"/>
          <c:yMode val="edge"/>
          <c:x val="0.51016046644092938"/>
          <c:y val="8.6257649767187861E-2"/>
          <c:w val="0.37082150935553376"/>
          <c:h val="0.12943233777966406"/>
        </c:manualLayout>
      </c:layout>
      <c:overlay val="0"/>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75875606660762"/>
          <c:y val="6.1646004172708997E-2"/>
          <c:w val="0.82700812398351764"/>
          <c:h val="0.77783869113082382"/>
        </c:manualLayout>
      </c:layout>
      <c:scatterChart>
        <c:scatterStyle val="smoothMarker"/>
        <c:varyColors val="0"/>
        <c:ser>
          <c:idx val="0"/>
          <c:order val="0"/>
          <c:tx>
            <c:v>Test 1</c:v>
          </c:tx>
          <c:marker>
            <c:symbol val="none"/>
          </c:marker>
          <c:xVal>
            <c:numRef>
              <c:f>'Edited HF Data'!$A$4:$A$844</c:f>
              <c:numCache>
                <c:formatCode>General</c:formatCode>
                <c:ptCount val="84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numCache>
            </c:numRef>
          </c:xVal>
          <c:yVal>
            <c:numRef>
              <c:f>'Edited HF Data'!$O$4:$O$844</c:f>
              <c:numCache>
                <c:formatCode>General</c:formatCode>
                <c:ptCount val="841"/>
                <c:pt idx="0">
                  <c:v>0.38565230000000067</c:v>
                </c:pt>
                <c:pt idx="1">
                  <c:v>0.52822609999999959</c:v>
                </c:pt>
                <c:pt idx="2">
                  <c:v>0.29647810000000085</c:v>
                </c:pt>
                <c:pt idx="3">
                  <c:v>0.33728840000000115</c:v>
                </c:pt>
                <c:pt idx="4">
                  <c:v>0.38984870000000116</c:v>
                </c:pt>
                <c:pt idx="5">
                  <c:v>0.2350003000000003</c:v>
                </c:pt>
                <c:pt idx="6">
                  <c:v>0.37138440000000134</c:v>
                </c:pt>
                <c:pt idx="7">
                  <c:v>0.11634609999999998</c:v>
                </c:pt>
                <c:pt idx="8">
                  <c:v>8.0676440000000238E-2</c:v>
                </c:pt>
                <c:pt idx="9">
                  <c:v>0.1156118</c:v>
                </c:pt>
                <c:pt idx="10">
                  <c:v>0.40946700000000008</c:v>
                </c:pt>
                <c:pt idx="11">
                  <c:v>0.38491790000000092</c:v>
                </c:pt>
                <c:pt idx="12">
                  <c:v>1.0097669999999972</c:v>
                </c:pt>
                <c:pt idx="13">
                  <c:v>1.2195889999999998</c:v>
                </c:pt>
                <c:pt idx="14">
                  <c:v>0.95017759999999996</c:v>
                </c:pt>
                <c:pt idx="15">
                  <c:v>1.378738</c:v>
                </c:pt>
                <c:pt idx="16">
                  <c:v>0.120018</c:v>
                </c:pt>
                <c:pt idx="17">
                  <c:v>5.3609439999999987E-2</c:v>
                </c:pt>
                <c:pt idx="18">
                  <c:v>2.5283510000000054E-2</c:v>
                </c:pt>
                <c:pt idx="19">
                  <c:v>8.5292520000000024E-2</c:v>
                </c:pt>
                <c:pt idx="20">
                  <c:v>0.64247399999999999</c:v>
                </c:pt>
                <c:pt idx="21">
                  <c:v>0.81274440000000159</c:v>
                </c:pt>
                <c:pt idx="22">
                  <c:v>0.69713259999999877</c:v>
                </c:pt>
                <c:pt idx="23">
                  <c:v>1.0082979999999999</c:v>
                </c:pt>
                <c:pt idx="24">
                  <c:v>0.9054856</c:v>
                </c:pt>
                <c:pt idx="25">
                  <c:v>0.79165730000000001</c:v>
                </c:pt>
                <c:pt idx="26">
                  <c:v>0.51878420000000003</c:v>
                </c:pt>
                <c:pt idx="27">
                  <c:v>0.83215289999999997</c:v>
                </c:pt>
                <c:pt idx="28">
                  <c:v>0.92353019999999852</c:v>
                </c:pt>
                <c:pt idx="29">
                  <c:v>0.95794100000000171</c:v>
                </c:pt>
                <c:pt idx="30">
                  <c:v>0.75556789999999996</c:v>
                </c:pt>
                <c:pt idx="31">
                  <c:v>0.89405029999999996</c:v>
                </c:pt>
                <c:pt idx="32">
                  <c:v>0.9659141999999995</c:v>
                </c:pt>
                <c:pt idx="33">
                  <c:v>1.068727</c:v>
                </c:pt>
                <c:pt idx="34">
                  <c:v>0.25703160000000003</c:v>
                </c:pt>
                <c:pt idx="35">
                  <c:v>0.74161480000000135</c:v>
                </c:pt>
                <c:pt idx="36">
                  <c:v>0.21737529999999999</c:v>
                </c:pt>
                <c:pt idx="37">
                  <c:v>0.21517220000000001</c:v>
                </c:pt>
                <c:pt idx="38">
                  <c:v>0.1131988</c:v>
                </c:pt>
                <c:pt idx="39">
                  <c:v>0.20761859999999999</c:v>
                </c:pt>
                <c:pt idx="40">
                  <c:v>0.65474860000000279</c:v>
                </c:pt>
                <c:pt idx="41">
                  <c:v>1.0626420000000001</c:v>
                </c:pt>
                <c:pt idx="42">
                  <c:v>0.75892510000000135</c:v>
                </c:pt>
                <c:pt idx="43">
                  <c:v>0.81526219999999827</c:v>
                </c:pt>
                <c:pt idx="44">
                  <c:v>0.64268390000000064</c:v>
                </c:pt>
                <c:pt idx="45">
                  <c:v>3.850228E-2</c:v>
                </c:pt>
                <c:pt idx="46">
                  <c:v>0.76521969999999995</c:v>
                </c:pt>
                <c:pt idx="47">
                  <c:v>0.85292520000000172</c:v>
                </c:pt>
                <c:pt idx="48">
                  <c:v>0.87411720000000004</c:v>
                </c:pt>
                <c:pt idx="49">
                  <c:v>0.6932509</c:v>
                </c:pt>
                <c:pt idx="50">
                  <c:v>0.75399430000000134</c:v>
                </c:pt>
                <c:pt idx="51">
                  <c:v>0.64509680000000158</c:v>
                </c:pt>
                <c:pt idx="52">
                  <c:v>0.91954360000000002</c:v>
                </c:pt>
                <c:pt idx="53">
                  <c:v>0.56305649999999996</c:v>
                </c:pt>
                <c:pt idx="54">
                  <c:v>0.85250559999999997</c:v>
                </c:pt>
                <c:pt idx="55">
                  <c:v>1.2664839999999999</c:v>
                </c:pt>
                <c:pt idx="56">
                  <c:v>0.81610150000000004</c:v>
                </c:pt>
                <c:pt idx="57">
                  <c:v>1.3188339999999998</c:v>
                </c:pt>
                <c:pt idx="58">
                  <c:v>1.8049909999999998</c:v>
                </c:pt>
                <c:pt idx="59">
                  <c:v>1.0348409999999999</c:v>
                </c:pt>
                <c:pt idx="60">
                  <c:v>1.0495279999999998</c:v>
                </c:pt>
                <c:pt idx="61">
                  <c:v>0.78011709999999956</c:v>
                </c:pt>
                <c:pt idx="62">
                  <c:v>0.64824410000000121</c:v>
                </c:pt>
                <c:pt idx="63">
                  <c:v>0.56127309999999997</c:v>
                </c:pt>
                <c:pt idx="64">
                  <c:v>0.94881369999999998</c:v>
                </c:pt>
                <c:pt idx="65">
                  <c:v>0.50661449999999997</c:v>
                </c:pt>
                <c:pt idx="66">
                  <c:v>0.51668590000000003</c:v>
                </c:pt>
                <c:pt idx="67">
                  <c:v>0.75409920000000208</c:v>
                </c:pt>
                <c:pt idx="68">
                  <c:v>1.0819459999999999</c:v>
                </c:pt>
                <c:pt idx="69">
                  <c:v>0.51595159999999951</c:v>
                </c:pt>
                <c:pt idx="70">
                  <c:v>0.54994270000000001</c:v>
                </c:pt>
                <c:pt idx="71">
                  <c:v>0.50231319999999791</c:v>
                </c:pt>
                <c:pt idx="72">
                  <c:v>0.76196750000000002</c:v>
                </c:pt>
                <c:pt idx="73">
                  <c:v>0.60607000000000122</c:v>
                </c:pt>
                <c:pt idx="74">
                  <c:v>0.91010159999999996</c:v>
                </c:pt>
                <c:pt idx="75">
                  <c:v>0.79994520000000158</c:v>
                </c:pt>
                <c:pt idx="76">
                  <c:v>0.60040479999999996</c:v>
                </c:pt>
                <c:pt idx="77">
                  <c:v>0.45950950000000002</c:v>
                </c:pt>
                <c:pt idx="78">
                  <c:v>0.49822160000000032</c:v>
                </c:pt>
                <c:pt idx="79">
                  <c:v>0.72031789999999996</c:v>
                </c:pt>
                <c:pt idx="80">
                  <c:v>0.3264826000000014</c:v>
                </c:pt>
                <c:pt idx="81">
                  <c:v>0.70048969999999999</c:v>
                </c:pt>
                <c:pt idx="82">
                  <c:v>0.89646319999999791</c:v>
                </c:pt>
                <c:pt idx="83">
                  <c:v>0.49969040000000031</c:v>
                </c:pt>
                <c:pt idx="84">
                  <c:v>0.65118160000000158</c:v>
                </c:pt>
                <c:pt idx="85">
                  <c:v>0.73164830000000158</c:v>
                </c:pt>
                <c:pt idx="86">
                  <c:v>0.54805429999999999</c:v>
                </c:pt>
                <c:pt idx="87">
                  <c:v>0.52319040000000061</c:v>
                </c:pt>
                <c:pt idx="88">
                  <c:v>0.76165280000000135</c:v>
                </c:pt>
                <c:pt idx="89">
                  <c:v>0.74308359999999996</c:v>
                </c:pt>
                <c:pt idx="90">
                  <c:v>0.79427999999999999</c:v>
                </c:pt>
                <c:pt idx="91">
                  <c:v>0.40359200000000001</c:v>
                </c:pt>
                <c:pt idx="92">
                  <c:v>0.67373750000000121</c:v>
                </c:pt>
                <c:pt idx="93">
                  <c:v>0.6807664999999995</c:v>
                </c:pt>
                <c:pt idx="94">
                  <c:v>0.32658750000000092</c:v>
                </c:pt>
                <c:pt idx="95">
                  <c:v>0.29658300000000032</c:v>
                </c:pt>
                <c:pt idx="96">
                  <c:v>0.48940910000000032</c:v>
                </c:pt>
                <c:pt idx="97">
                  <c:v>0.92258599999999957</c:v>
                </c:pt>
                <c:pt idx="98">
                  <c:v>0.6977620999999995</c:v>
                </c:pt>
                <c:pt idx="99">
                  <c:v>0.73783799999999999</c:v>
                </c:pt>
                <c:pt idx="100">
                  <c:v>0.83718859999999951</c:v>
                </c:pt>
                <c:pt idx="101">
                  <c:v>0.75011260000000002</c:v>
                </c:pt>
                <c:pt idx="102">
                  <c:v>0.57029540000000134</c:v>
                </c:pt>
                <c:pt idx="103">
                  <c:v>0.56095830000000002</c:v>
                </c:pt>
                <c:pt idx="104">
                  <c:v>0.68003209999999958</c:v>
                </c:pt>
                <c:pt idx="105">
                  <c:v>0.40820810000000002</c:v>
                </c:pt>
                <c:pt idx="106">
                  <c:v>0.7874607999999983</c:v>
                </c:pt>
                <c:pt idx="107">
                  <c:v>0.66691830000000063</c:v>
                </c:pt>
                <c:pt idx="108">
                  <c:v>0.77445190000000064</c:v>
                </c:pt>
                <c:pt idx="109">
                  <c:v>0.7958537</c:v>
                </c:pt>
                <c:pt idx="110">
                  <c:v>0.67761920000000209</c:v>
                </c:pt>
                <c:pt idx="111">
                  <c:v>0.89992530000000004</c:v>
                </c:pt>
                <c:pt idx="112">
                  <c:v>0.99088299999999829</c:v>
                </c:pt>
                <c:pt idx="113">
                  <c:v>0.86960600000000121</c:v>
                </c:pt>
                <c:pt idx="114">
                  <c:v>0.78085150000000003</c:v>
                </c:pt>
                <c:pt idx="115">
                  <c:v>0.86425560000000134</c:v>
                </c:pt>
                <c:pt idx="116">
                  <c:v>0.73699870000000134</c:v>
                </c:pt>
                <c:pt idx="117">
                  <c:v>0.82722209999999996</c:v>
                </c:pt>
                <c:pt idx="118">
                  <c:v>0.66492500000000221</c:v>
                </c:pt>
                <c:pt idx="119">
                  <c:v>0.78704120000000122</c:v>
                </c:pt>
                <c:pt idx="120">
                  <c:v>0.83246759999999853</c:v>
                </c:pt>
                <c:pt idx="121">
                  <c:v>0.84757479999999996</c:v>
                </c:pt>
                <c:pt idx="122">
                  <c:v>0.83886720000000004</c:v>
                </c:pt>
                <c:pt idx="123">
                  <c:v>0.88712619999999853</c:v>
                </c:pt>
                <c:pt idx="124">
                  <c:v>0.62925530000000063</c:v>
                </c:pt>
                <c:pt idx="125">
                  <c:v>0.76301660000000004</c:v>
                </c:pt>
                <c:pt idx="126">
                  <c:v>0.67562590000000255</c:v>
                </c:pt>
                <c:pt idx="127">
                  <c:v>0.66177760000000185</c:v>
                </c:pt>
                <c:pt idx="128">
                  <c:v>0.32543350000000032</c:v>
                </c:pt>
                <c:pt idx="129">
                  <c:v>0.73164830000000158</c:v>
                </c:pt>
                <c:pt idx="130">
                  <c:v>0.72923530000000003</c:v>
                </c:pt>
                <c:pt idx="131">
                  <c:v>0.57134450000000003</c:v>
                </c:pt>
                <c:pt idx="132">
                  <c:v>0.59379539999999997</c:v>
                </c:pt>
                <c:pt idx="133">
                  <c:v>1.276975</c:v>
                </c:pt>
                <c:pt idx="134">
                  <c:v>0.8852377999999983</c:v>
                </c:pt>
                <c:pt idx="135">
                  <c:v>0.88188060000000001</c:v>
                </c:pt>
                <c:pt idx="136">
                  <c:v>0.94692530000000064</c:v>
                </c:pt>
                <c:pt idx="137">
                  <c:v>0.91723560000000004</c:v>
                </c:pt>
                <c:pt idx="138">
                  <c:v>0.48657650000000086</c:v>
                </c:pt>
                <c:pt idx="139">
                  <c:v>0.41985320000000032</c:v>
                </c:pt>
                <c:pt idx="140">
                  <c:v>0.6070141999999995</c:v>
                </c:pt>
                <c:pt idx="141">
                  <c:v>0.8098069</c:v>
                </c:pt>
                <c:pt idx="142">
                  <c:v>0.89436499999999841</c:v>
                </c:pt>
                <c:pt idx="143">
                  <c:v>0.7957488000000017</c:v>
                </c:pt>
                <c:pt idx="144">
                  <c:v>0.60302760000000122</c:v>
                </c:pt>
                <c:pt idx="145">
                  <c:v>0.72661260000000005</c:v>
                </c:pt>
                <c:pt idx="146">
                  <c:v>0.74318850000000003</c:v>
                </c:pt>
                <c:pt idx="147">
                  <c:v>0.77518629999999999</c:v>
                </c:pt>
                <c:pt idx="148">
                  <c:v>0.84904349999999995</c:v>
                </c:pt>
                <c:pt idx="149">
                  <c:v>0.83970639999999996</c:v>
                </c:pt>
                <c:pt idx="150">
                  <c:v>0.83446089999999951</c:v>
                </c:pt>
                <c:pt idx="151">
                  <c:v>0.79092289999999998</c:v>
                </c:pt>
                <c:pt idx="152">
                  <c:v>0.66051870000000001</c:v>
                </c:pt>
                <c:pt idx="153">
                  <c:v>0.90674449999999995</c:v>
                </c:pt>
                <c:pt idx="154">
                  <c:v>0.86971100000000134</c:v>
                </c:pt>
                <c:pt idx="155">
                  <c:v>0.48605200000000032</c:v>
                </c:pt>
                <c:pt idx="156">
                  <c:v>0.55823060000000002</c:v>
                </c:pt>
                <c:pt idx="157">
                  <c:v>0.35470360000000001</c:v>
                </c:pt>
                <c:pt idx="158">
                  <c:v>0.58938919999999828</c:v>
                </c:pt>
                <c:pt idx="159">
                  <c:v>0.42856080000000085</c:v>
                </c:pt>
                <c:pt idx="160">
                  <c:v>0.34242900000000032</c:v>
                </c:pt>
                <c:pt idx="161">
                  <c:v>0.78588720000000001</c:v>
                </c:pt>
                <c:pt idx="162">
                  <c:v>0.51280420000000004</c:v>
                </c:pt>
                <c:pt idx="163">
                  <c:v>0.79501440000000001</c:v>
                </c:pt>
                <c:pt idx="164">
                  <c:v>0.94734499999999999</c:v>
                </c:pt>
                <c:pt idx="165">
                  <c:v>0.66314150000000172</c:v>
                </c:pt>
                <c:pt idx="166">
                  <c:v>0.57260339999999998</c:v>
                </c:pt>
                <c:pt idx="167">
                  <c:v>0.64520170000000121</c:v>
                </c:pt>
                <c:pt idx="168">
                  <c:v>0.59568379999999865</c:v>
                </c:pt>
                <c:pt idx="169">
                  <c:v>0.58991369999999865</c:v>
                </c:pt>
                <c:pt idx="170">
                  <c:v>0.87222880000000158</c:v>
                </c:pt>
                <c:pt idx="171">
                  <c:v>1.3941600000000001</c:v>
                </c:pt>
                <c:pt idx="172">
                  <c:v>0.6766750000000028</c:v>
                </c:pt>
                <c:pt idx="173">
                  <c:v>0.81694080000000147</c:v>
                </c:pt>
                <c:pt idx="174">
                  <c:v>0.74444739999999998</c:v>
                </c:pt>
                <c:pt idx="175">
                  <c:v>0.45457870000000061</c:v>
                </c:pt>
                <c:pt idx="176">
                  <c:v>0.45384430000000031</c:v>
                </c:pt>
                <c:pt idx="177">
                  <c:v>0.70185359999999997</c:v>
                </c:pt>
                <c:pt idx="178">
                  <c:v>0.92332040000000004</c:v>
                </c:pt>
                <c:pt idx="179">
                  <c:v>0.72892060000000158</c:v>
                </c:pt>
                <c:pt idx="180">
                  <c:v>0.81704570000000065</c:v>
                </c:pt>
                <c:pt idx="181">
                  <c:v>0.69608349999999997</c:v>
                </c:pt>
                <c:pt idx="182">
                  <c:v>0.78273990000000004</c:v>
                </c:pt>
                <c:pt idx="183">
                  <c:v>0.3021432</c:v>
                </c:pt>
                <c:pt idx="184">
                  <c:v>-2.4968779999999993E-2</c:v>
                </c:pt>
                <c:pt idx="185">
                  <c:v>9.8721110000000098E-2</c:v>
                </c:pt>
                <c:pt idx="186">
                  <c:v>0.34012100000000001</c:v>
                </c:pt>
                <c:pt idx="187">
                  <c:v>0.69986029999999999</c:v>
                </c:pt>
                <c:pt idx="188">
                  <c:v>0.83267740000000134</c:v>
                </c:pt>
                <c:pt idx="189">
                  <c:v>0.88712619999999853</c:v>
                </c:pt>
                <c:pt idx="190">
                  <c:v>0.72682239999999998</c:v>
                </c:pt>
                <c:pt idx="191">
                  <c:v>0.6755210000000017</c:v>
                </c:pt>
                <c:pt idx="192">
                  <c:v>0.7529452000000022</c:v>
                </c:pt>
                <c:pt idx="193">
                  <c:v>0.60113919999999998</c:v>
                </c:pt>
                <c:pt idx="194">
                  <c:v>0.78714609999999996</c:v>
                </c:pt>
                <c:pt idx="195">
                  <c:v>0.93611949999999999</c:v>
                </c:pt>
                <c:pt idx="196">
                  <c:v>0.59662800000000005</c:v>
                </c:pt>
                <c:pt idx="197">
                  <c:v>0.73322190000000065</c:v>
                </c:pt>
                <c:pt idx="198">
                  <c:v>0.80844300000000002</c:v>
                </c:pt>
                <c:pt idx="199">
                  <c:v>0.6962933</c:v>
                </c:pt>
                <c:pt idx="200">
                  <c:v>0.76018399999999997</c:v>
                </c:pt>
                <c:pt idx="201">
                  <c:v>0.95804590000000134</c:v>
                </c:pt>
                <c:pt idx="202">
                  <c:v>0.81568190000000063</c:v>
                </c:pt>
                <c:pt idx="203">
                  <c:v>0.85995420000000133</c:v>
                </c:pt>
                <c:pt idx="204">
                  <c:v>0.92069760000000134</c:v>
                </c:pt>
                <c:pt idx="205">
                  <c:v>0.72587820000000158</c:v>
                </c:pt>
                <c:pt idx="206">
                  <c:v>1.179932</c:v>
                </c:pt>
                <c:pt idx="207">
                  <c:v>0.94314849999999995</c:v>
                </c:pt>
                <c:pt idx="208">
                  <c:v>0.72787150000000134</c:v>
                </c:pt>
                <c:pt idx="209">
                  <c:v>0.72703220000000002</c:v>
                </c:pt>
                <c:pt idx="210">
                  <c:v>0.93034939999999999</c:v>
                </c:pt>
                <c:pt idx="211">
                  <c:v>0.75357459999999998</c:v>
                </c:pt>
                <c:pt idx="212">
                  <c:v>0.98070659999999865</c:v>
                </c:pt>
                <c:pt idx="213">
                  <c:v>0.61435790000000001</c:v>
                </c:pt>
                <c:pt idx="214">
                  <c:v>0.64069060000000244</c:v>
                </c:pt>
                <c:pt idx="215">
                  <c:v>0.64352319999999996</c:v>
                </c:pt>
                <c:pt idx="216">
                  <c:v>0.43181310000000067</c:v>
                </c:pt>
                <c:pt idx="217">
                  <c:v>0.52801629999999877</c:v>
                </c:pt>
                <c:pt idx="218">
                  <c:v>0.62862580000000268</c:v>
                </c:pt>
                <c:pt idx="219">
                  <c:v>0.62715710000000002</c:v>
                </c:pt>
                <c:pt idx="220">
                  <c:v>0.65800090000000122</c:v>
                </c:pt>
                <c:pt idx="221">
                  <c:v>0.5553979999999995</c:v>
                </c:pt>
                <c:pt idx="222">
                  <c:v>0.74518180000000134</c:v>
                </c:pt>
                <c:pt idx="223">
                  <c:v>0.73196300000000003</c:v>
                </c:pt>
                <c:pt idx="224">
                  <c:v>0.84736489999999998</c:v>
                </c:pt>
                <c:pt idx="225">
                  <c:v>0.67520619999999998</c:v>
                </c:pt>
                <c:pt idx="226">
                  <c:v>0.45604750000000005</c:v>
                </c:pt>
                <c:pt idx="227">
                  <c:v>0.76815719999999998</c:v>
                </c:pt>
                <c:pt idx="228">
                  <c:v>0.61341369999999951</c:v>
                </c:pt>
                <c:pt idx="229">
                  <c:v>0.72388490000000005</c:v>
                </c:pt>
                <c:pt idx="230">
                  <c:v>0.52004309999999998</c:v>
                </c:pt>
                <c:pt idx="231">
                  <c:v>0.82564839999999995</c:v>
                </c:pt>
                <c:pt idx="232">
                  <c:v>1.02928</c:v>
                </c:pt>
                <c:pt idx="233">
                  <c:v>0.5380878</c:v>
                </c:pt>
                <c:pt idx="234">
                  <c:v>0.58487800000000001</c:v>
                </c:pt>
                <c:pt idx="235">
                  <c:v>0.54134000000000004</c:v>
                </c:pt>
                <c:pt idx="236">
                  <c:v>0.60806329999999997</c:v>
                </c:pt>
                <c:pt idx="237">
                  <c:v>0.40841790000000061</c:v>
                </c:pt>
                <c:pt idx="238">
                  <c:v>0.66765270000000065</c:v>
                </c:pt>
                <c:pt idx="239">
                  <c:v>0.97011060000000005</c:v>
                </c:pt>
                <c:pt idx="240">
                  <c:v>0.79837159999999996</c:v>
                </c:pt>
                <c:pt idx="241">
                  <c:v>1.2245189999999999</c:v>
                </c:pt>
                <c:pt idx="242">
                  <c:v>1.381256</c:v>
                </c:pt>
                <c:pt idx="243">
                  <c:v>0.85386940000000133</c:v>
                </c:pt>
                <c:pt idx="244">
                  <c:v>0.85061719999999996</c:v>
                </c:pt>
                <c:pt idx="245">
                  <c:v>1.4072739999999972</c:v>
                </c:pt>
                <c:pt idx="246">
                  <c:v>0.56064360000000135</c:v>
                </c:pt>
                <c:pt idx="247">
                  <c:v>1.139856</c:v>
                </c:pt>
                <c:pt idx="248">
                  <c:v>0.80340729999999949</c:v>
                </c:pt>
                <c:pt idx="249">
                  <c:v>0.56987570000000065</c:v>
                </c:pt>
                <c:pt idx="250">
                  <c:v>1.191892</c:v>
                </c:pt>
                <c:pt idx="251">
                  <c:v>12.157490000000006</c:v>
                </c:pt>
                <c:pt idx="252">
                  <c:v>5.8246499999999966</c:v>
                </c:pt>
                <c:pt idx="253">
                  <c:v>7.2966550000000003</c:v>
                </c:pt>
                <c:pt idx="254">
                  <c:v>5.2910740000000001</c:v>
                </c:pt>
                <c:pt idx="255">
                  <c:v>9.2659360000000213</c:v>
                </c:pt>
                <c:pt idx="256">
                  <c:v>10.843480000000019</c:v>
                </c:pt>
                <c:pt idx="257">
                  <c:v>12.238059999999999</c:v>
                </c:pt>
                <c:pt idx="258">
                  <c:v>12.604719999999999</c:v>
                </c:pt>
                <c:pt idx="259">
                  <c:v>12.535270000000001</c:v>
                </c:pt>
                <c:pt idx="260">
                  <c:v>8.3218430000000012</c:v>
                </c:pt>
                <c:pt idx="261">
                  <c:v>14.759170000000001</c:v>
                </c:pt>
                <c:pt idx="262">
                  <c:v>15.84878</c:v>
                </c:pt>
                <c:pt idx="263">
                  <c:v>17.861910000000005</c:v>
                </c:pt>
                <c:pt idx="264">
                  <c:v>13.243740000000001</c:v>
                </c:pt>
                <c:pt idx="265">
                  <c:v>11.1516</c:v>
                </c:pt>
                <c:pt idx="266">
                  <c:v>15.79003</c:v>
                </c:pt>
                <c:pt idx="267">
                  <c:v>16.149349999999952</c:v>
                </c:pt>
                <c:pt idx="268">
                  <c:v>16.58766</c:v>
                </c:pt>
                <c:pt idx="269">
                  <c:v>17.66478</c:v>
                </c:pt>
                <c:pt idx="270">
                  <c:v>19.083489999999955</c:v>
                </c:pt>
                <c:pt idx="271">
                  <c:v>10.397500000000004</c:v>
                </c:pt>
                <c:pt idx="272">
                  <c:v>18.270329999999955</c:v>
                </c:pt>
                <c:pt idx="273">
                  <c:v>12.95429</c:v>
                </c:pt>
                <c:pt idx="274">
                  <c:v>12.190850000000001</c:v>
                </c:pt>
                <c:pt idx="275">
                  <c:v>16.902709999999917</c:v>
                </c:pt>
                <c:pt idx="276">
                  <c:v>11.801210000000001</c:v>
                </c:pt>
                <c:pt idx="277">
                  <c:v>9.3349670000000025</c:v>
                </c:pt>
                <c:pt idx="278">
                  <c:v>14.17902</c:v>
                </c:pt>
                <c:pt idx="279">
                  <c:v>13.737130000000001</c:v>
                </c:pt>
                <c:pt idx="280">
                  <c:v>18.404509999999952</c:v>
                </c:pt>
                <c:pt idx="281">
                  <c:v>15.456520000000006</c:v>
                </c:pt>
                <c:pt idx="282">
                  <c:v>11.69515</c:v>
                </c:pt>
                <c:pt idx="283">
                  <c:v>17.16667</c:v>
                </c:pt>
                <c:pt idx="284">
                  <c:v>16.3706</c:v>
                </c:pt>
                <c:pt idx="285">
                  <c:v>16.340599999999952</c:v>
                </c:pt>
                <c:pt idx="286">
                  <c:v>12.207740000000001</c:v>
                </c:pt>
                <c:pt idx="287">
                  <c:v>10.986580000000023</c:v>
                </c:pt>
                <c:pt idx="288">
                  <c:v>9.551817999999999</c:v>
                </c:pt>
                <c:pt idx="289">
                  <c:v>17.19069</c:v>
                </c:pt>
                <c:pt idx="290">
                  <c:v>18.270429999999951</c:v>
                </c:pt>
                <c:pt idx="291">
                  <c:v>19.49243999999991</c:v>
                </c:pt>
                <c:pt idx="292">
                  <c:v>19.791539999999955</c:v>
                </c:pt>
                <c:pt idx="293">
                  <c:v>16.970379999999956</c:v>
                </c:pt>
                <c:pt idx="294">
                  <c:v>18.341560000000001</c:v>
                </c:pt>
                <c:pt idx="295">
                  <c:v>16.964079999999989</c:v>
                </c:pt>
                <c:pt idx="296">
                  <c:v>19.178229999999989</c:v>
                </c:pt>
                <c:pt idx="297">
                  <c:v>19.36403</c:v>
                </c:pt>
                <c:pt idx="298">
                  <c:v>20.198070000000001</c:v>
                </c:pt>
                <c:pt idx="299">
                  <c:v>17.48338999999994</c:v>
                </c:pt>
                <c:pt idx="300">
                  <c:v>17.826979999999999</c:v>
                </c:pt>
                <c:pt idx="301">
                  <c:v>19.67634</c:v>
                </c:pt>
                <c:pt idx="302">
                  <c:v>17.330120000000001</c:v>
                </c:pt>
                <c:pt idx="303">
                  <c:v>20.511849999999999</c:v>
                </c:pt>
                <c:pt idx="304">
                  <c:v>15.393990000000002</c:v>
                </c:pt>
                <c:pt idx="305">
                  <c:v>19.184729999999952</c:v>
                </c:pt>
                <c:pt idx="306">
                  <c:v>18.331700000000001</c:v>
                </c:pt>
                <c:pt idx="307">
                  <c:v>21.615829999999999</c:v>
                </c:pt>
                <c:pt idx="308">
                  <c:v>21.53379</c:v>
                </c:pt>
                <c:pt idx="309">
                  <c:v>24.617540000000005</c:v>
                </c:pt>
                <c:pt idx="310">
                  <c:v>20.494230000000002</c:v>
                </c:pt>
                <c:pt idx="311">
                  <c:v>19.3977</c:v>
                </c:pt>
                <c:pt idx="312">
                  <c:v>21.091380000000001</c:v>
                </c:pt>
                <c:pt idx="313">
                  <c:v>22.60661</c:v>
                </c:pt>
                <c:pt idx="314">
                  <c:v>21.919550000000001</c:v>
                </c:pt>
                <c:pt idx="315">
                  <c:v>22.42784</c:v>
                </c:pt>
                <c:pt idx="316">
                  <c:v>19.551189999999988</c:v>
                </c:pt>
                <c:pt idx="317">
                  <c:v>25.059640000000002</c:v>
                </c:pt>
                <c:pt idx="318">
                  <c:v>20.536190000000001</c:v>
                </c:pt>
                <c:pt idx="319">
                  <c:v>20.247689999999956</c:v>
                </c:pt>
                <c:pt idx="320">
                  <c:v>20.317769999999999</c:v>
                </c:pt>
                <c:pt idx="321">
                  <c:v>19.674669999999999</c:v>
                </c:pt>
                <c:pt idx="322">
                  <c:v>19.529150000000001</c:v>
                </c:pt>
                <c:pt idx="323">
                  <c:v>21.69577</c:v>
                </c:pt>
                <c:pt idx="324">
                  <c:v>21.841390000000001</c:v>
                </c:pt>
                <c:pt idx="325">
                  <c:v>21.944939999999956</c:v>
                </c:pt>
                <c:pt idx="326">
                  <c:v>16.31972</c:v>
                </c:pt>
                <c:pt idx="327">
                  <c:v>24.084800000000001</c:v>
                </c:pt>
                <c:pt idx="328">
                  <c:v>21.942519999999909</c:v>
                </c:pt>
                <c:pt idx="329">
                  <c:v>24.245419999999918</c:v>
                </c:pt>
                <c:pt idx="330">
                  <c:v>23.56234999999991</c:v>
                </c:pt>
                <c:pt idx="331">
                  <c:v>23.879809999999999</c:v>
                </c:pt>
                <c:pt idx="332">
                  <c:v>22.167870000000047</c:v>
                </c:pt>
                <c:pt idx="333">
                  <c:v>20.53651</c:v>
                </c:pt>
                <c:pt idx="334">
                  <c:v>22.821570000000001</c:v>
                </c:pt>
                <c:pt idx="335">
                  <c:v>26.886970000000005</c:v>
                </c:pt>
                <c:pt idx="336">
                  <c:v>17.489059999999952</c:v>
                </c:pt>
                <c:pt idx="337">
                  <c:v>20.344519999999989</c:v>
                </c:pt>
                <c:pt idx="338">
                  <c:v>25.217110000000005</c:v>
                </c:pt>
                <c:pt idx="339">
                  <c:v>17.96461999999994</c:v>
                </c:pt>
                <c:pt idx="340">
                  <c:v>18.377970000000051</c:v>
                </c:pt>
                <c:pt idx="341">
                  <c:v>18.469239999999918</c:v>
                </c:pt>
                <c:pt idx="342">
                  <c:v>24.943919999999956</c:v>
                </c:pt>
                <c:pt idx="343">
                  <c:v>25.140419999999956</c:v>
                </c:pt>
                <c:pt idx="344">
                  <c:v>31.055289999999989</c:v>
                </c:pt>
                <c:pt idx="345">
                  <c:v>22.438539999999929</c:v>
                </c:pt>
                <c:pt idx="346">
                  <c:v>22.546500000000002</c:v>
                </c:pt>
                <c:pt idx="347">
                  <c:v>26.319929999999999</c:v>
                </c:pt>
                <c:pt idx="348">
                  <c:v>19.830880000000047</c:v>
                </c:pt>
                <c:pt idx="349">
                  <c:v>28.048229999999933</c:v>
                </c:pt>
                <c:pt idx="350">
                  <c:v>24.816240000000001</c:v>
                </c:pt>
                <c:pt idx="351">
                  <c:v>26.196549999999952</c:v>
                </c:pt>
                <c:pt idx="352">
                  <c:v>24.349599999999956</c:v>
                </c:pt>
                <c:pt idx="353">
                  <c:v>23.32347</c:v>
                </c:pt>
                <c:pt idx="354">
                  <c:v>24.805859999999999</c:v>
                </c:pt>
                <c:pt idx="355">
                  <c:v>27.56081</c:v>
                </c:pt>
                <c:pt idx="356">
                  <c:v>32.652140000000003</c:v>
                </c:pt>
                <c:pt idx="357">
                  <c:v>24.191600000000001</c:v>
                </c:pt>
                <c:pt idx="358">
                  <c:v>25.319600000000001</c:v>
                </c:pt>
                <c:pt idx="359">
                  <c:v>25.874160000000035</c:v>
                </c:pt>
                <c:pt idx="360">
                  <c:v>20.479959999999988</c:v>
                </c:pt>
                <c:pt idx="361">
                  <c:v>20.720839999999956</c:v>
                </c:pt>
                <c:pt idx="362">
                  <c:v>21.801729999999989</c:v>
                </c:pt>
                <c:pt idx="363">
                  <c:v>25.82862999999994</c:v>
                </c:pt>
                <c:pt idx="364">
                  <c:v>25.16581</c:v>
                </c:pt>
                <c:pt idx="365">
                  <c:v>27.584519999999955</c:v>
                </c:pt>
                <c:pt idx="366">
                  <c:v>20.758400000000002</c:v>
                </c:pt>
                <c:pt idx="367">
                  <c:v>24.68815</c:v>
                </c:pt>
                <c:pt idx="368">
                  <c:v>25.53079</c:v>
                </c:pt>
                <c:pt idx="369">
                  <c:v>26.292649999999909</c:v>
                </c:pt>
                <c:pt idx="370">
                  <c:v>26.432499999999944</c:v>
                </c:pt>
                <c:pt idx="371">
                  <c:v>31.12642</c:v>
                </c:pt>
                <c:pt idx="372">
                  <c:v>26.959990000000001</c:v>
                </c:pt>
                <c:pt idx="373">
                  <c:v>23.709429999999951</c:v>
                </c:pt>
                <c:pt idx="374">
                  <c:v>26.566050000000001</c:v>
                </c:pt>
                <c:pt idx="375">
                  <c:v>31.028429999999933</c:v>
                </c:pt>
                <c:pt idx="376">
                  <c:v>26.629000000000001</c:v>
                </c:pt>
                <c:pt idx="377">
                  <c:v>27.980139999999917</c:v>
                </c:pt>
                <c:pt idx="378">
                  <c:v>29.996319999999944</c:v>
                </c:pt>
                <c:pt idx="379">
                  <c:v>25.479800000000001</c:v>
                </c:pt>
                <c:pt idx="380">
                  <c:v>27.309760000000001</c:v>
                </c:pt>
                <c:pt idx="381">
                  <c:v>28.295509999999933</c:v>
                </c:pt>
                <c:pt idx="382">
                  <c:v>32.026030000000013</c:v>
                </c:pt>
                <c:pt idx="383">
                  <c:v>28.678429999999956</c:v>
                </c:pt>
                <c:pt idx="384">
                  <c:v>30.025379999999952</c:v>
                </c:pt>
                <c:pt idx="385">
                  <c:v>28.235600000000002</c:v>
                </c:pt>
                <c:pt idx="386">
                  <c:v>30.991609999999955</c:v>
                </c:pt>
                <c:pt idx="387">
                  <c:v>24.087319999999952</c:v>
                </c:pt>
                <c:pt idx="388">
                  <c:v>32.105870000000003</c:v>
                </c:pt>
                <c:pt idx="389">
                  <c:v>23.752549999999918</c:v>
                </c:pt>
                <c:pt idx="390">
                  <c:v>28.011510000000001</c:v>
                </c:pt>
                <c:pt idx="391">
                  <c:v>31.488469999999928</c:v>
                </c:pt>
                <c:pt idx="392">
                  <c:v>32.043659999999996</c:v>
                </c:pt>
                <c:pt idx="393">
                  <c:v>33.625710000000126</c:v>
                </c:pt>
                <c:pt idx="394">
                  <c:v>30.772449999999917</c:v>
                </c:pt>
                <c:pt idx="395">
                  <c:v>24.566339999999933</c:v>
                </c:pt>
                <c:pt idx="396">
                  <c:v>24.177230000000005</c:v>
                </c:pt>
                <c:pt idx="397">
                  <c:v>28.275359999999989</c:v>
                </c:pt>
                <c:pt idx="398">
                  <c:v>31.587399999999956</c:v>
                </c:pt>
                <c:pt idx="399">
                  <c:v>34.515150000000013</c:v>
                </c:pt>
                <c:pt idx="400">
                  <c:v>33.307520000000004</c:v>
                </c:pt>
                <c:pt idx="401">
                  <c:v>33.593610000000012</c:v>
                </c:pt>
                <c:pt idx="402">
                  <c:v>30.003240000000002</c:v>
                </c:pt>
                <c:pt idx="403">
                  <c:v>32.253370000000011</c:v>
                </c:pt>
                <c:pt idx="404">
                  <c:v>29.038170000000001</c:v>
                </c:pt>
                <c:pt idx="405">
                  <c:v>29.343979999999988</c:v>
                </c:pt>
                <c:pt idx="406">
                  <c:v>31.20731</c:v>
                </c:pt>
                <c:pt idx="407">
                  <c:v>30.477229999999956</c:v>
                </c:pt>
                <c:pt idx="408">
                  <c:v>31.378209999999989</c:v>
                </c:pt>
                <c:pt idx="409">
                  <c:v>29.49306</c:v>
                </c:pt>
                <c:pt idx="410">
                  <c:v>29.947749999999917</c:v>
                </c:pt>
                <c:pt idx="411">
                  <c:v>27.805150000000001</c:v>
                </c:pt>
                <c:pt idx="412">
                  <c:v>30.246739999999917</c:v>
                </c:pt>
                <c:pt idx="413">
                  <c:v>29.676870000000051</c:v>
                </c:pt>
                <c:pt idx="414">
                  <c:v>29.139510000000001</c:v>
                </c:pt>
                <c:pt idx="415">
                  <c:v>30.57742</c:v>
                </c:pt>
                <c:pt idx="416">
                  <c:v>32.404859999999999</c:v>
                </c:pt>
                <c:pt idx="417">
                  <c:v>31.467689999999951</c:v>
                </c:pt>
                <c:pt idx="418">
                  <c:v>31.09065</c:v>
                </c:pt>
                <c:pt idx="419">
                  <c:v>33.664840000000005</c:v>
                </c:pt>
                <c:pt idx="420">
                  <c:v>28.326870000000035</c:v>
                </c:pt>
                <c:pt idx="421">
                  <c:v>31.467169999999989</c:v>
                </c:pt>
                <c:pt idx="422">
                  <c:v>33.760100000000087</c:v>
                </c:pt>
                <c:pt idx="423">
                  <c:v>31.796489999999956</c:v>
                </c:pt>
                <c:pt idx="424">
                  <c:v>31.45017</c:v>
                </c:pt>
                <c:pt idx="425">
                  <c:v>31.687380000000001</c:v>
                </c:pt>
                <c:pt idx="426">
                  <c:v>29.580349999999918</c:v>
                </c:pt>
                <c:pt idx="427">
                  <c:v>30.315349999999956</c:v>
                </c:pt>
                <c:pt idx="428">
                  <c:v>31.88177999999996</c:v>
                </c:pt>
                <c:pt idx="429">
                  <c:v>33.395120000000013</c:v>
                </c:pt>
                <c:pt idx="430">
                  <c:v>31.711929999999999</c:v>
                </c:pt>
                <c:pt idx="431">
                  <c:v>31.441469999999956</c:v>
                </c:pt>
                <c:pt idx="432">
                  <c:v>34.780150000000013</c:v>
                </c:pt>
                <c:pt idx="433">
                  <c:v>35.232630000000078</c:v>
                </c:pt>
                <c:pt idx="434">
                  <c:v>33.738070000000079</c:v>
                </c:pt>
                <c:pt idx="435">
                  <c:v>30.605329999999956</c:v>
                </c:pt>
                <c:pt idx="436">
                  <c:v>30.26416</c:v>
                </c:pt>
                <c:pt idx="437">
                  <c:v>29.681059999999999</c:v>
                </c:pt>
                <c:pt idx="438">
                  <c:v>31.914090000000005</c:v>
                </c:pt>
                <c:pt idx="439">
                  <c:v>31.857230000000001</c:v>
                </c:pt>
                <c:pt idx="440">
                  <c:v>33.50076</c:v>
                </c:pt>
                <c:pt idx="441">
                  <c:v>34.419469999999997</c:v>
                </c:pt>
                <c:pt idx="442">
                  <c:v>28.258789999999955</c:v>
                </c:pt>
                <c:pt idx="443">
                  <c:v>32.237740000000002</c:v>
                </c:pt>
                <c:pt idx="444">
                  <c:v>31.41743999999996</c:v>
                </c:pt>
                <c:pt idx="445">
                  <c:v>30.068079999999952</c:v>
                </c:pt>
                <c:pt idx="446">
                  <c:v>31.829319999999989</c:v>
                </c:pt>
                <c:pt idx="447">
                  <c:v>33.191900000000011</c:v>
                </c:pt>
                <c:pt idx="448">
                  <c:v>33.044920000000005</c:v>
                </c:pt>
                <c:pt idx="449">
                  <c:v>30.788919999999944</c:v>
                </c:pt>
                <c:pt idx="450">
                  <c:v>29.073629999999955</c:v>
                </c:pt>
                <c:pt idx="451">
                  <c:v>31.688739999999918</c:v>
                </c:pt>
                <c:pt idx="452">
                  <c:v>34.024060000000006</c:v>
                </c:pt>
                <c:pt idx="453">
                  <c:v>29.364339999999956</c:v>
                </c:pt>
                <c:pt idx="454">
                  <c:v>33.353679999999997</c:v>
                </c:pt>
                <c:pt idx="455">
                  <c:v>34.694540000000003</c:v>
                </c:pt>
                <c:pt idx="456">
                  <c:v>31.081519999999955</c:v>
                </c:pt>
                <c:pt idx="457">
                  <c:v>32.366889999999998</c:v>
                </c:pt>
                <c:pt idx="458">
                  <c:v>33.109230000000011</c:v>
                </c:pt>
                <c:pt idx="459">
                  <c:v>34.177330000000012</c:v>
                </c:pt>
                <c:pt idx="460">
                  <c:v>32.572410000000012</c:v>
                </c:pt>
                <c:pt idx="461">
                  <c:v>32.541560000000004</c:v>
                </c:pt>
                <c:pt idx="462">
                  <c:v>29.82479</c:v>
                </c:pt>
                <c:pt idx="463">
                  <c:v>31.351350000000039</c:v>
                </c:pt>
                <c:pt idx="464">
                  <c:v>34.622680000000003</c:v>
                </c:pt>
                <c:pt idx="465">
                  <c:v>32.75705</c:v>
                </c:pt>
                <c:pt idx="466">
                  <c:v>33.165890000000012</c:v>
                </c:pt>
                <c:pt idx="467">
                  <c:v>35.089950000000002</c:v>
                </c:pt>
                <c:pt idx="468">
                  <c:v>35.49606</c:v>
                </c:pt>
                <c:pt idx="469">
                  <c:v>34.401839999999993</c:v>
                </c:pt>
                <c:pt idx="470">
                  <c:v>35.902590000000011</c:v>
                </c:pt>
                <c:pt idx="471">
                  <c:v>35.573170000000012</c:v>
                </c:pt>
                <c:pt idx="472">
                  <c:v>33.207010000000011</c:v>
                </c:pt>
                <c:pt idx="473">
                  <c:v>31.072500000000002</c:v>
                </c:pt>
                <c:pt idx="474">
                  <c:v>33.070310000000013</c:v>
                </c:pt>
                <c:pt idx="475">
                  <c:v>30.474080000000001</c:v>
                </c:pt>
                <c:pt idx="476">
                  <c:v>27.98686</c:v>
                </c:pt>
                <c:pt idx="477">
                  <c:v>31.142790000000002</c:v>
                </c:pt>
                <c:pt idx="478">
                  <c:v>30.028209999999955</c:v>
                </c:pt>
                <c:pt idx="479">
                  <c:v>31.461819999999989</c:v>
                </c:pt>
                <c:pt idx="480">
                  <c:v>30.945549999999908</c:v>
                </c:pt>
                <c:pt idx="481">
                  <c:v>31.756620000000002</c:v>
                </c:pt>
                <c:pt idx="482">
                  <c:v>31.85838</c:v>
                </c:pt>
                <c:pt idx="483">
                  <c:v>31.24538999999994</c:v>
                </c:pt>
                <c:pt idx="484">
                  <c:v>26.149550000000001</c:v>
                </c:pt>
                <c:pt idx="485">
                  <c:v>30.576899999999988</c:v>
                </c:pt>
                <c:pt idx="486">
                  <c:v>34.412859999999995</c:v>
                </c:pt>
                <c:pt idx="487">
                  <c:v>31.097880000000035</c:v>
                </c:pt>
                <c:pt idx="488">
                  <c:v>32.8095</c:v>
                </c:pt>
                <c:pt idx="489">
                  <c:v>32.881889999999913</c:v>
                </c:pt>
                <c:pt idx="490">
                  <c:v>34.275840000000002</c:v>
                </c:pt>
                <c:pt idx="491">
                  <c:v>35.511899999999997</c:v>
                </c:pt>
                <c:pt idx="492">
                  <c:v>33.652879999999996</c:v>
                </c:pt>
                <c:pt idx="493">
                  <c:v>33.638720000000013</c:v>
                </c:pt>
                <c:pt idx="494">
                  <c:v>34.539170000000013</c:v>
                </c:pt>
                <c:pt idx="495">
                  <c:v>35.826430000000002</c:v>
                </c:pt>
                <c:pt idx="496">
                  <c:v>33.434669999999997</c:v>
                </c:pt>
                <c:pt idx="497">
                  <c:v>31.299629999999944</c:v>
                </c:pt>
                <c:pt idx="498">
                  <c:v>29.421619999999944</c:v>
                </c:pt>
                <c:pt idx="499">
                  <c:v>27.27965</c:v>
                </c:pt>
                <c:pt idx="500">
                  <c:v>28.04194</c:v>
                </c:pt>
                <c:pt idx="501">
                  <c:v>32.960050000000003</c:v>
                </c:pt>
                <c:pt idx="502">
                  <c:v>33.848230000000001</c:v>
                </c:pt>
                <c:pt idx="503">
                  <c:v>34.462060000000001</c:v>
                </c:pt>
                <c:pt idx="504">
                  <c:v>34.8645</c:v>
                </c:pt>
                <c:pt idx="505">
                  <c:v>35.333240000000004</c:v>
                </c:pt>
                <c:pt idx="506">
                  <c:v>35.514419999999994</c:v>
                </c:pt>
                <c:pt idx="507">
                  <c:v>34.166320000000013</c:v>
                </c:pt>
                <c:pt idx="508">
                  <c:v>33.303419999999996</c:v>
                </c:pt>
                <c:pt idx="509">
                  <c:v>28.675599999999989</c:v>
                </c:pt>
                <c:pt idx="510">
                  <c:v>32.075230000000012</c:v>
                </c:pt>
                <c:pt idx="511">
                  <c:v>33.037060000000004</c:v>
                </c:pt>
                <c:pt idx="512">
                  <c:v>34.068640000000002</c:v>
                </c:pt>
                <c:pt idx="513">
                  <c:v>33.450819999999993</c:v>
                </c:pt>
                <c:pt idx="514">
                  <c:v>33.782550000000079</c:v>
                </c:pt>
                <c:pt idx="515">
                  <c:v>35.948650000000001</c:v>
                </c:pt>
                <c:pt idx="516">
                  <c:v>34.624460000000006</c:v>
                </c:pt>
                <c:pt idx="517">
                  <c:v>35.835240000000006</c:v>
                </c:pt>
                <c:pt idx="518">
                  <c:v>33.710900000000002</c:v>
                </c:pt>
                <c:pt idx="519">
                  <c:v>34.272490000000012</c:v>
                </c:pt>
                <c:pt idx="520">
                  <c:v>34.556789999999999</c:v>
                </c:pt>
                <c:pt idx="521">
                  <c:v>34.050180000000005</c:v>
                </c:pt>
                <c:pt idx="522">
                  <c:v>33.736920000000012</c:v>
                </c:pt>
                <c:pt idx="523">
                  <c:v>34.944859999999998</c:v>
                </c:pt>
                <c:pt idx="524">
                  <c:v>35.849609999999998</c:v>
                </c:pt>
                <c:pt idx="525">
                  <c:v>34.643140000000002</c:v>
                </c:pt>
                <c:pt idx="526">
                  <c:v>34.958289999999998</c:v>
                </c:pt>
                <c:pt idx="527">
                  <c:v>33.620570000000079</c:v>
                </c:pt>
                <c:pt idx="528">
                  <c:v>35.754249999999999</c:v>
                </c:pt>
                <c:pt idx="529">
                  <c:v>35.016300000000001</c:v>
                </c:pt>
                <c:pt idx="530">
                  <c:v>35.211960000000005</c:v>
                </c:pt>
                <c:pt idx="531">
                  <c:v>34.628030000000109</c:v>
                </c:pt>
                <c:pt idx="532">
                  <c:v>34.713640000000005</c:v>
                </c:pt>
                <c:pt idx="533">
                  <c:v>35.183220000000006</c:v>
                </c:pt>
                <c:pt idx="534">
                  <c:v>33.466879999999996</c:v>
                </c:pt>
                <c:pt idx="535">
                  <c:v>33.746360000000003</c:v>
                </c:pt>
                <c:pt idx="536">
                  <c:v>34.803229999999999</c:v>
                </c:pt>
                <c:pt idx="537">
                  <c:v>34.354739999999993</c:v>
                </c:pt>
                <c:pt idx="538">
                  <c:v>34.981369999999998</c:v>
                </c:pt>
                <c:pt idx="539">
                  <c:v>35.175030000000078</c:v>
                </c:pt>
                <c:pt idx="540">
                  <c:v>34.110820000000004</c:v>
                </c:pt>
                <c:pt idx="541">
                  <c:v>34.294620000000002</c:v>
                </c:pt>
                <c:pt idx="542">
                  <c:v>34.602220000000003</c:v>
                </c:pt>
                <c:pt idx="543">
                  <c:v>34.727590000000063</c:v>
                </c:pt>
                <c:pt idx="544">
                  <c:v>35.759180000000001</c:v>
                </c:pt>
                <c:pt idx="545">
                  <c:v>35.269560000000013</c:v>
                </c:pt>
                <c:pt idx="546">
                  <c:v>32.699870000000011</c:v>
                </c:pt>
                <c:pt idx="547">
                  <c:v>34.556269999999998</c:v>
                </c:pt>
                <c:pt idx="548">
                  <c:v>31.503150000000005</c:v>
                </c:pt>
                <c:pt idx="549">
                  <c:v>33.429210000000012</c:v>
                </c:pt>
                <c:pt idx="550">
                  <c:v>32.658010000000012</c:v>
                </c:pt>
                <c:pt idx="551">
                  <c:v>34.201780000000007</c:v>
                </c:pt>
                <c:pt idx="552">
                  <c:v>34.90363</c:v>
                </c:pt>
                <c:pt idx="553">
                  <c:v>35.179020000000001</c:v>
                </c:pt>
                <c:pt idx="554">
                  <c:v>32.391639999999995</c:v>
                </c:pt>
                <c:pt idx="555">
                  <c:v>34.946639999999995</c:v>
                </c:pt>
                <c:pt idx="556">
                  <c:v>34.950939999999996</c:v>
                </c:pt>
                <c:pt idx="557">
                  <c:v>34.964370000000002</c:v>
                </c:pt>
                <c:pt idx="558">
                  <c:v>33.119100000000003</c:v>
                </c:pt>
                <c:pt idx="559">
                  <c:v>33.826090000000001</c:v>
                </c:pt>
                <c:pt idx="560">
                  <c:v>34.111449999999998</c:v>
                </c:pt>
                <c:pt idx="561">
                  <c:v>34.558260000000004</c:v>
                </c:pt>
                <c:pt idx="562">
                  <c:v>34.706610000000012</c:v>
                </c:pt>
                <c:pt idx="563">
                  <c:v>33.850639999999999</c:v>
                </c:pt>
                <c:pt idx="564">
                  <c:v>35.064770000000003</c:v>
                </c:pt>
                <c:pt idx="565">
                  <c:v>35.935110000000087</c:v>
                </c:pt>
                <c:pt idx="566">
                  <c:v>35.23819000000011</c:v>
                </c:pt>
                <c:pt idx="567">
                  <c:v>35.3431</c:v>
                </c:pt>
                <c:pt idx="568">
                  <c:v>35.550930000000001</c:v>
                </c:pt>
                <c:pt idx="569">
                  <c:v>35.195810000000087</c:v>
                </c:pt>
                <c:pt idx="570">
                  <c:v>33.652360000000002</c:v>
                </c:pt>
                <c:pt idx="571">
                  <c:v>33.502860000000005</c:v>
                </c:pt>
                <c:pt idx="572">
                  <c:v>34.760950000000086</c:v>
                </c:pt>
                <c:pt idx="573">
                  <c:v>32.527500000000003</c:v>
                </c:pt>
                <c:pt idx="574">
                  <c:v>34.931010000000001</c:v>
                </c:pt>
                <c:pt idx="575">
                  <c:v>32.379999999999995</c:v>
                </c:pt>
                <c:pt idx="576">
                  <c:v>34.309619999999995</c:v>
                </c:pt>
                <c:pt idx="577">
                  <c:v>35.026800000000001</c:v>
                </c:pt>
                <c:pt idx="578">
                  <c:v>35.428500000000078</c:v>
                </c:pt>
                <c:pt idx="579">
                  <c:v>34.889779999999995</c:v>
                </c:pt>
                <c:pt idx="580">
                  <c:v>35.30827</c:v>
                </c:pt>
                <c:pt idx="581">
                  <c:v>35.227490000000003</c:v>
                </c:pt>
                <c:pt idx="582">
                  <c:v>34.758330000000079</c:v>
                </c:pt>
                <c:pt idx="583">
                  <c:v>34.501930000000002</c:v>
                </c:pt>
                <c:pt idx="584">
                  <c:v>36.0075</c:v>
                </c:pt>
                <c:pt idx="585">
                  <c:v>35.329990000000002</c:v>
                </c:pt>
                <c:pt idx="586">
                  <c:v>34.764620000000001</c:v>
                </c:pt>
                <c:pt idx="587">
                  <c:v>35.439300000000003</c:v>
                </c:pt>
                <c:pt idx="588">
                  <c:v>35.150590000000001</c:v>
                </c:pt>
                <c:pt idx="589">
                  <c:v>35.884649999999944</c:v>
                </c:pt>
                <c:pt idx="590">
                  <c:v>35.068550000000087</c:v>
                </c:pt>
                <c:pt idx="591">
                  <c:v>35.495540000000013</c:v>
                </c:pt>
                <c:pt idx="592">
                  <c:v>34.410859999999992</c:v>
                </c:pt>
                <c:pt idx="593">
                  <c:v>33.115950000000012</c:v>
                </c:pt>
                <c:pt idx="594">
                  <c:v>34.306899999999999</c:v>
                </c:pt>
                <c:pt idx="595">
                  <c:v>35.256240000000005</c:v>
                </c:pt>
                <c:pt idx="596">
                  <c:v>33.81812</c:v>
                </c:pt>
                <c:pt idx="597">
                  <c:v>34.263460000000002</c:v>
                </c:pt>
                <c:pt idx="598">
                  <c:v>33.967930000000003</c:v>
                </c:pt>
                <c:pt idx="599">
                  <c:v>33.788530000000087</c:v>
                </c:pt>
                <c:pt idx="600">
                  <c:v>36.308390000000003</c:v>
                </c:pt>
                <c:pt idx="601">
                  <c:v>34.153940000000006</c:v>
                </c:pt>
                <c:pt idx="602">
                  <c:v>33.357979999999998</c:v>
                </c:pt>
                <c:pt idx="603">
                  <c:v>34.077980000000004</c:v>
                </c:pt>
                <c:pt idx="604">
                  <c:v>33.258630000000011</c:v>
                </c:pt>
                <c:pt idx="605">
                  <c:v>33.725270000000087</c:v>
                </c:pt>
                <c:pt idx="606">
                  <c:v>34.141770000000001</c:v>
                </c:pt>
                <c:pt idx="607">
                  <c:v>34.340679999999999</c:v>
                </c:pt>
                <c:pt idx="608">
                  <c:v>33.648900000000012</c:v>
                </c:pt>
                <c:pt idx="609">
                  <c:v>34.1404</c:v>
                </c:pt>
                <c:pt idx="610">
                  <c:v>32.013130000000011</c:v>
                </c:pt>
                <c:pt idx="611">
                  <c:v>34.534659999999995</c:v>
                </c:pt>
                <c:pt idx="612">
                  <c:v>33.697890000000001</c:v>
                </c:pt>
                <c:pt idx="613">
                  <c:v>34.282870000000003</c:v>
                </c:pt>
                <c:pt idx="614">
                  <c:v>32.540089999999999</c:v>
                </c:pt>
                <c:pt idx="615">
                  <c:v>33.897849999999998</c:v>
                </c:pt>
                <c:pt idx="616">
                  <c:v>35.066660000000006</c:v>
                </c:pt>
                <c:pt idx="617">
                  <c:v>33.862080000000006</c:v>
                </c:pt>
                <c:pt idx="618">
                  <c:v>31.65213</c:v>
                </c:pt>
                <c:pt idx="619">
                  <c:v>33.316639999999992</c:v>
                </c:pt>
                <c:pt idx="620">
                  <c:v>32.93844</c:v>
                </c:pt>
                <c:pt idx="621">
                  <c:v>34.561520000000002</c:v>
                </c:pt>
                <c:pt idx="622">
                  <c:v>34.358409999999999</c:v>
                </c:pt>
                <c:pt idx="623">
                  <c:v>34.943180000000005</c:v>
                </c:pt>
                <c:pt idx="624">
                  <c:v>35.435530000000078</c:v>
                </c:pt>
                <c:pt idx="625">
                  <c:v>33.319479999999999</c:v>
                </c:pt>
                <c:pt idx="626">
                  <c:v>32.172590000000078</c:v>
                </c:pt>
                <c:pt idx="627">
                  <c:v>33.614699999999999</c:v>
                </c:pt>
                <c:pt idx="628">
                  <c:v>33.705970000000079</c:v>
                </c:pt>
                <c:pt idx="629">
                  <c:v>34.610300000000002</c:v>
                </c:pt>
                <c:pt idx="630">
                  <c:v>34.89629</c:v>
                </c:pt>
                <c:pt idx="631">
                  <c:v>36.44267</c:v>
                </c:pt>
                <c:pt idx="632">
                  <c:v>33.691600000000001</c:v>
                </c:pt>
                <c:pt idx="633">
                  <c:v>35.622900000000087</c:v>
                </c:pt>
                <c:pt idx="634">
                  <c:v>34.521230000000003</c:v>
                </c:pt>
                <c:pt idx="635">
                  <c:v>29.140350000000005</c:v>
                </c:pt>
                <c:pt idx="636">
                  <c:v>32.833740000000006</c:v>
                </c:pt>
                <c:pt idx="637">
                  <c:v>33.634100000000011</c:v>
                </c:pt>
                <c:pt idx="638">
                  <c:v>34.351059999999997</c:v>
                </c:pt>
                <c:pt idx="639">
                  <c:v>34.11103</c:v>
                </c:pt>
                <c:pt idx="640">
                  <c:v>35.260430000000063</c:v>
                </c:pt>
                <c:pt idx="641">
                  <c:v>34.56729</c:v>
                </c:pt>
                <c:pt idx="642">
                  <c:v>33.102000000000011</c:v>
                </c:pt>
                <c:pt idx="643">
                  <c:v>32.368770000000012</c:v>
                </c:pt>
                <c:pt idx="644">
                  <c:v>32.76953000000011</c:v>
                </c:pt>
                <c:pt idx="645">
                  <c:v>30.75629</c:v>
                </c:pt>
                <c:pt idx="646">
                  <c:v>29.58370999999994</c:v>
                </c:pt>
                <c:pt idx="647">
                  <c:v>32.932570000000013</c:v>
                </c:pt>
                <c:pt idx="648">
                  <c:v>32.364789999999999</c:v>
                </c:pt>
                <c:pt idx="649">
                  <c:v>33.758630000000011</c:v>
                </c:pt>
                <c:pt idx="650">
                  <c:v>33.997310000000013</c:v>
                </c:pt>
                <c:pt idx="651">
                  <c:v>33.421030000000002</c:v>
                </c:pt>
                <c:pt idx="652">
                  <c:v>33.740900000000003</c:v>
                </c:pt>
                <c:pt idx="653">
                  <c:v>34.554169999999999</c:v>
                </c:pt>
                <c:pt idx="654">
                  <c:v>33.334059999999994</c:v>
                </c:pt>
                <c:pt idx="655">
                  <c:v>32.554679999999998</c:v>
                </c:pt>
                <c:pt idx="656">
                  <c:v>34.009370000000011</c:v>
                </c:pt>
                <c:pt idx="657">
                  <c:v>33.047550000000001</c:v>
                </c:pt>
                <c:pt idx="658">
                  <c:v>31.049629999999944</c:v>
                </c:pt>
                <c:pt idx="659">
                  <c:v>33.372350000000012</c:v>
                </c:pt>
                <c:pt idx="660">
                  <c:v>32.905810000000002</c:v>
                </c:pt>
                <c:pt idx="661">
                  <c:v>35.266940000000012</c:v>
                </c:pt>
                <c:pt idx="662">
                  <c:v>33.636730000000078</c:v>
                </c:pt>
                <c:pt idx="663">
                  <c:v>33.963730000000012</c:v>
                </c:pt>
                <c:pt idx="664">
                  <c:v>35.22728</c:v>
                </c:pt>
                <c:pt idx="665">
                  <c:v>35.869230000000002</c:v>
                </c:pt>
                <c:pt idx="666">
                  <c:v>33.302060000000004</c:v>
                </c:pt>
                <c:pt idx="667">
                  <c:v>33.352839999999993</c:v>
                </c:pt>
                <c:pt idx="668">
                  <c:v>33.333010000000002</c:v>
                </c:pt>
                <c:pt idx="669">
                  <c:v>34.478110000000086</c:v>
                </c:pt>
                <c:pt idx="670">
                  <c:v>33.793150000000125</c:v>
                </c:pt>
                <c:pt idx="671">
                  <c:v>25.636959999999998</c:v>
                </c:pt>
                <c:pt idx="672">
                  <c:v>32.323770000000003</c:v>
                </c:pt>
                <c:pt idx="673">
                  <c:v>32.746770000000012</c:v>
                </c:pt>
                <c:pt idx="674">
                  <c:v>34.236920000000012</c:v>
                </c:pt>
                <c:pt idx="675">
                  <c:v>35.047249999999998</c:v>
                </c:pt>
                <c:pt idx="676">
                  <c:v>32.982710000000012</c:v>
                </c:pt>
                <c:pt idx="677">
                  <c:v>34.013150000000003</c:v>
                </c:pt>
                <c:pt idx="678">
                  <c:v>34.836170000000003</c:v>
                </c:pt>
                <c:pt idx="679">
                  <c:v>34.551019999999994</c:v>
                </c:pt>
                <c:pt idx="680">
                  <c:v>33.704600000000006</c:v>
                </c:pt>
                <c:pt idx="681">
                  <c:v>34.078300000000013</c:v>
                </c:pt>
                <c:pt idx="682">
                  <c:v>34.003810000000001</c:v>
                </c:pt>
                <c:pt idx="683">
                  <c:v>33.946950000000001</c:v>
                </c:pt>
                <c:pt idx="684">
                  <c:v>30.914809999999999</c:v>
                </c:pt>
                <c:pt idx="685">
                  <c:v>33.464150000000011</c:v>
                </c:pt>
                <c:pt idx="686">
                  <c:v>33.987759999999994</c:v>
                </c:pt>
                <c:pt idx="687">
                  <c:v>32.359749999999998</c:v>
                </c:pt>
                <c:pt idx="688">
                  <c:v>33.619839999999996</c:v>
                </c:pt>
                <c:pt idx="689">
                  <c:v>33.880539999999996</c:v>
                </c:pt>
                <c:pt idx="690">
                  <c:v>34.459959999999995</c:v>
                </c:pt>
                <c:pt idx="691">
                  <c:v>34.808790000000002</c:v>
                </c:pt>
                <c:pt idx="692">
                  <c:v>32.895010000000013</c:v>
                </c:pt>
                <c:pt idx="693">
                  <c:v>34.215940000000003</c:v>
                </c:pt>
                <c:pt idx="694">
                  <c:v>35.387579999999993</c:v>
                </c:pt>
                <c:pt idx="695">
                  <c:v>36.157000000000004</c:v>
                </c:pt>
                <c:pt idx="696">
                  <c:v>35.063090000000003</c:v>
                </c:pt>
                <c:pt idx="697">
                  <c:v>33.353259999999999</c:v>
                </c:pt>
                <c:pt idx="698">
                  <c:v>34.056160000000006</c:v>
                </c:pt>
                <c:pt idx="699">
                  <c:v>33.237230000000011</c:v>
                </c:pt>
                <c:pt idx="700">
                  <c:v>33.867530000000002</c:v>
                </c:pt>
                <c:pt idx="701">
                  <c:v>31.379570000000001</c:v>
                </c:pt>
                <c:pt idx="702">
                  <c:v>30.323119999999989</c:v>
                </c:pt>
                <c:pt idx="703">
                  <c:v>32.476100000000002</c:v>
                </c:pt>
                <c:pt idx="704">
                  <c:v>33.667260000000006</c:v>
                </c:pt>
                <c:pt idx="705">
                  <c:v>30.663450000000001</c:v>
                </c:pt>
                <c:pt idx="706">
                  <c:v>30.432219999999944</c:v>
                </c:pt>
                <c:pt idx="707">
                  <c:v>33.354829999999922</c:v>
                </c:pt>
                <c:pt idx="708">
                  <c:v>34.160020000000003</c:v>
                </c:pt>
                <c:pt idx="709">
                  <c:v>32.895320000000012</c:v>
                </c:pt>
                <c:pt idx="710">
                  <c:v>34.647859999999994</c:v>
                </c:pt>
                <c:pt idx="711">
                  <c:v>35.502570000000013</c:v>
                </c:pt>
                <c:pt idx="712">
                  <c:v>33.454499999999996</c:v>
                </c:pt>
                <c:pt idx="713">
                  <c:v>34.764310000000087</c:v>
                </c:pt>
                <c:pt idx="714">
                  <c:v>32.097260000000006</c:v>
                </c:pt>
                <c:pt idx="715">
                  <c:v>33.429740000000002</c:v>
                </c:pt>
                <c:pt idx="716">
                  <c:v>34.660030000000013</c:v>
                </c:pt>
                <c:pt idx="717">
                  <c:v>32.471589999999999</c:v>
                </c:pt>
                <c:pt idx="718">
                  <c:v>29.5046</c:v>
                </c:pt>
                <c:pt idx="719">
                  <c:v>29.07048</c:v>
                </c:pt>
                <c:pt idx="720">
                  <c:v>34.324310000000011</c:v>
                </c:pt>
                <c:pt idx="721">
                  <c:v>33.839200000000005</c:v>
                </c:pt>
                <c:pt idx="722">
                  <c:v>33.157279999999993</c:v>
                </c:pt>
                <c:pt idx="723">
                  <c:v>33.315069999999999</c:v>
                </c:pt>
                <c:pt idx="724">
                  <c:v>33.572210000000013</c:v>
                </c:pt>
                <c:pt idx="725">
                  <c:v>33.472440000000006</c:v>
                </c:pt>
                <c:pt idx="726">
                  <c:v>32.820100000000011</c:v>
                </c:pt>
                <c:pt idx="727">
                  <c:v>31.033989999999999</c:v>
                </c:pt>
                <c:pt idx="728">
                  <c:v>35.999630000000003</c:v>
                </c:pt>
                <c:pt idx="729">
                  <c:v>34.367750000000001</c:v>
                </c:pt>
                <c:pt idx="730">
                  <c:v>34.981159999999996</c:v>
                </c:pt>
                <c:pt idx="731">
                  <c:v>36.414139999999996</c:v>
                </c:pt>
                <c:pt idx="732">
                  <c:v>34.125820000000012</c:v>
                </c:pt>
                <c:pt idx="733">
                  <c:v>32.697150000000079</c:v>
                </c:pt>
                <c:pt idx="734">
                  <c:v>32.884409999999995</c:v>
                </c:pt>
                <c:pt idx="735">
                  <c:v>32.329750000000011</c:v>
                </c:pt>
                <c:pt idx="736">
                  <c:v>31.88177999999996</c:v>
                </c:pt>
                <c:pt idx="737">
                  <c:v>35.40699</c:v>
                </c:pt>
                <c:pt idx="738">
                  <c:v>31.492139999999917</c:v>
                </c:pt>
                <c:pt idx="739">
                  <c:v>32.100200000000001</c:v>
                </c:pt>
                <c:pt idx="740">
                  <c:v>32.960680000000004</c:v>
                </c:pt>
                <c:pt idx="741">
                  <c:v>34.110820000000004</c:v>
                </c:pt>
                <c:pt idx="742">
                  <c:v>35.190670000000011</c:v>
                </c:pt>
                <c:pt idx="743">
                  <c:v>36.641580000000005</c:v>
                </c:pt>
                <c:pt idx="744">
                  <c:v>35.555970000000002</c:v>
                </c:pt>
                <c:pt idx="745">
                  <c:v>31.609529999999989</c:v>
                </c:pt>
                <c:pt idx="746">
                  <c:v>32.81391</c:v>
                </c:pt>
                <c:pt idx="747">
                  <c:v>31.188739999999918</c:v>
                </c:pt>
                <c:pt idx="748">
                  <c:v>32.222840000000012</c:v>
                </c:pt>
                <c:pt idx="749">
                  <c:v>28.623560000000001</c:v>
                </c:pt>
                <c:pt idx="750">
                  <c:v>29.162800000000001</c:v>
                </c:pt>
                <c:pt idx="751">
                  <c:v>33.744260000000004</c:v>
                </c:pt>
                <c:pt idx="752">
                  <c:v>33.434350000000002</c:v>
                </c:pt>
                <c:pt idx="753">
                  <c:v>34.496370000000013</c:v>
                </c:pt>
                <c:pt idx="754">
                  <c:v>33.924390000000002</c:v>
                </c:pt>
                <c:pt idx="755">
                  <c:v>36.160360000000011</c:v>
                </c:pt>
                <c:pt idx="756">
                  <c:v>34.648490000000002</c:v>
                </c:pt>
                <c:pt idx="757">
                  <c:v>35.299770000000095</c:v>
                </c:pt>
                <c:pt idx="758">
                  <c:v>34.170830000000002</c:v>
                </c:pt>
                <c:pt idx="759">
                  <c:v>35.032360000000011</c:v>
                </c:pt>
                <c:pt idx="760">
                  <c:v>35.433530000000012</c:v>
                </c:pt>
                <c:pt idx="761">
                  <c:v>35.223290000000013</c:v>
                </c:pt>
                <c:pt idx="762">
                  <c:v>35.008960000000002</c:v>
                </c:pt>
                <c:pt idx="763">
                  <c:v>35.86965</c:v>
                </c:pt>
                <c:pt idx="764">
                  <c:v>33.986180000000004</c:v>
                </c:pt>
                <c:pt idx="765">
                  <c:v>33.991750000000003</c:v>
                </c:pt>
                <c:pt idx="766">
                  <c:v>34.06382</c:v>
                </c:pt>
                <c:pt idx="767">
                  <c:v>34.024900000000002</c:v>
                </c:pt>
                <c:pt idx="768">
                  <c:v>34.981999999999999</c:v>
                </c:pt>
                <c:pt idx="769">
                  <c:v>34.197270000000003</c:v>
                </c:pt>
                <c:pt idx="770">
                  <c:v>33.722440000000013</c:v>
                </c:pt>
                <c:pt idx="771">
                  <c:v>35.71942</c:v>
                </c:pt>
                <c:pt idx="772">
                  <c:v>35.78436</c:v>
                </c:pt>
                <c:pt idx="773">
                  <c:v>36.867459999999994</c:v>
                </c:pt>
                <c:pt idx="774">
                  <c:v>35.937839999999994</c:v>
                </c:pt>
                <c:pt idx="775">
                  <c:v>35.949590000000001</c:v>
                </c:pt>
                <c:pt idx="776">
                  <c:v>34.312879999999993</c:v>
                </c:pt>
                <c:pt idx="777">
                  <c:v>36.069920000000003</c:v>
                </c:pt>
                <c:pt idx="778">
                  <c:v>33.656869999999998</c:v>
                </c:pt>
                <c:pt idx="779">
                  <c:v>35.172100000000079</c:v>
                </c:pt>
                <c:pt idx="780">
                  <c:v>35.700740000000003</c:v>
                </c:pt>
                <c:pt idx="781">
                  <c:v>35.879619999999996</c:v>
                </c:pt>
                <c:pt idx="782">
                  <c:v>33.092660000000002</c:v>
                </c:pt>
                <c:pt idx="783">
                  <c:v>33.754330000000003</c:v>
                </c:pt>
                <c:pt idx="784">
                  <c:v>34.777950000000011</c:v>
                </c:pt>
                <c:pt idx="785">
                  <c:v>33.941599999999994</c:v>
                </c:pt>
                <c:pt idx="786">
                  <c:v>36.046110000000013</c:v>
                </c:pt>
                <c:pt idx="787">
                  <c:v>37.436600000000006</c:v>
                </c:pt>
                <c:pt idx="788">
                  <c:v>36.655750000000012</c:v>
                </c:pt>
                <c:pt idx="789">
                  <c:v>35.732530000000118</c:v>
                </c:pt>
                <c:pt idx="790">
                  <c:v>35.136110000000087</c:v>
                </c:pt>
                <c:pt idx="791">
                  <c:v>35.201679999999996</c:v>
                </c:pt>
                <c:pt idx="792">
                  <c:v>35.350029999999997</c:v>
                </c:pt>
                <c:pt idx="793">
                  <c:v>34.68374</c:v>
                </c:pt>
                <c:pt idx="794">
                  <c:v>33.89649</c:v>
                </c:pt>
                <c:pt idx="795">
                  <c:v>35.743860000000005</c:v>
                </c:pt>
                <c:pt idx="796">
                  <c:v>36.30115</c:v>
                </c:pt>
                <c:pt idx="797">
                  <c:v>34.716360000000002</c:v>
                </c:pt>
                <c:pt idx="798">
                  <c:v>36.143050000000002</c:v>
                </c:pt>
                <c:pt idx="799">
                  <c:v>33.832910000000012</c:v>
                </c:pt>
                <c:pt idx="800">
                  <c:v>35.049140000000001</c:v>
                </c:pt>
                <c:pt idx="801">
                  <c:v>35.692250000000087</c:v>
                </c:pt>
                <c:pt idx="802">
                  <c:v>34.432160000000003</c:v>
                </c:pt>
                <c:pt idx="803">
                  <c:v>37.111689999999996</c:v>
                </c:pt>
                <c:pt idx="804">
                  <c:v>34.051649999999995</c:v>
                </c:pt>
                <c:pt idx="805">
                  <c:v>34.222760000000086</c:v>
                </c:pt>
                <c:pt idx="806">
                  <c:v>34.772280000000002</c:v>
                </c:pt>
                <c:pt idx="807">
                  <c:v>36.840699999999998</c:v>
                </c:pt>
                <c:pt idx="808">
                  <c:v>37.498390000000079</c:v>
                </c:pt>
                <c:pt idx="809">
                  <c:v>37.332740000000001</c:v>
                </c:pt>
                <c:pt idx="810">
                  <c:v>35.555970000000002</c:v>
                </c:pt>
                <c:pt idx="811">
                  <c:v>36.086500000000001</c:v>
                </c:pt>
                <c:pt idx="812">
                  <c:v>35.003920000000001</c:v>
                </c:pt>
                <c:pt idx="813">
                  <c:v>35.831459999999993</c:v>
                </c:pt>
                <c:pt idx="814">
                  <c:v>35.628670000000078</c:v>
                </c:pt>
                <c:pt idx="815">
                  <c:v>35.108000000000011</c:v>
                </c:pt>
                <c:pt idx="816">
                  <c:v>32.024140000000003</c:v>
                </c:pt>
                <c:pt idx="817">
                  <c:v>34.309100000000001</c:v>
                </c:pt>
                <c:pt idx="818">
                  <c:v>35.255710000000079</c:v>
                </c:pt>
                <c:pt idx="819">
                  <c:v>36.780070000000002</c:v>
                </c:pt>
                <c:pt idx="820">
                  <c:v>35.74418</c:v>
                </c:pt>
                <c:pt idx="821">
                  <c:v>35.987359999999995</c:v>
                </c:pt>
                <c:pt idx="822">
                  <c:v>35.710710000000013</c:v>
                </c:pt>
                <c:pt idx="823">
                  <c:v>33.494150000000012</c:v>
                </c:pt>
                <c:pt idx="824">
                  <c:v>33.44558</c:v>
                </c:pt>
                <c:pt idx="825">
                  <c:v>33.343609999999998</c:v>
                </c:pt>
                <c:pt idx="826">
                  <c:v>33.519859999999994</c:v>
                </c:pt>
                <c:pt idx="827">
                  <c:v>29.791739999999944</c:v>
                </c:pt>
                <c:pt idx="828">
                  <c:v>30.188409999999951</c:v>
                </c:pt>
                <c:pt idx="829">
                  <c:v>35.38391</c:v>
                </c:pt>
                <c:pt idx="830">
                  <c:v>28.383949999999956</c:v>
                </c:pt>
                <c:pt idx="831">
                  <c:v>36.715860000000006</c:v>
                </c:pt>
                <c:pt idx="832">
                  <c:v>37.972170000000013</c:v>
                </c:pt>
                <c:pt idx="833">
                  <c:v>34.089000000000006</c:v>
                </c:pt>
                <c:pt idx="834">
                  <c:v>35.835130000000063</c:v>
                </c:pt>
                <c:pt idx="835">
                  <c:v>36.219530000000013</c:v>
                </c:pt>
                <c:pt idx="836">
                  <c:v>35.13496</c:v>
                </c:pt>
                <c:pt idx="837">
                  <c:v>35.95232</c:v>
                </c:pt>
                <c:pt idx="838">
                  <c:v>29.096920000000001</c:v>
                </c:pt>
                <c:pt idx="839">
                  <c:v>35.714489999999998</c:v>
                </c:pt>
                <c:pt idx="840">
                  <c:v>33.898060000000001</c:v>
                </c:pt>
              </c:numCache>
            </c:numRef>
          </c:yVal>
          <c:smooth val="1"/>
        </c:ser>
        <c:ser>
          <c:idx val="1"/>
          <c:order val="1"/>
          <c:tx>
            <c:v>Test 2</c:v>
          </c:tx>
          <c:marker>
            <c:symbol val="none"/>
          </c:marker>
          <c:xVal>
            <c:numRef>
              <c:f>'Edited HF Data'!$A$4:$A$844</c:f>
              <c:numCache>
                <c:formatCode>General</c:formatCode>
                <c:ptCount val="84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numCache>
            </c:numRef>
          </c:xVal>
          <c:yVal>
            <c:numRef>
              <c:f>'Edited HF Data'!$P$4:$P$844</c:f>
              <c:numCache>
                <c:formatCode>General</c:formatCode>
                <c:ptCount val="841"/>
                <c:pt idx="0">
                  <c:v>0.42264870000000032</c:v>
                </c:pt>
                <c:pt idx="1">
                  <c:v>0.1607798</c:v>
                </c:pt>
                <c:pt idx="2">
                  <c:v>7.5768680000000199E-2</c:v>
                </c:pt>
                <c:pt idx="3">
                  <c:v>0.10474760000000002</c:v>
                </c:pt>
                <c:pt idx="4">
                  <c:v>7.5961239999999999E-2</c:v>
                </c:pt>
                <c:pt idx="5">
                  <c:v>8.9824880000000301E-2</c:v>
                </c:pt>
                <c:pt idx="6">
                  <c:v>7.9330869999999998E-2</c:v>
                </c:pt>
                <c:pt idx="7">
                  <c:v>5.8439129999999985E-2</c:v>
                </c:pt>
                <c:pt idx="8">
                  <c:v>9.2809420000000004E-2</c:v>
                </c:pt>
                <c:pt idx="9">
                  <c:v>9.1172739999999988E-2</c:v>
                </c:pt>
                <c:pt idx="10">
                  <c:v>7.2110220000000155E-2</c:v>
                </c:pt>
                <c:pt idx="11">
                  <c:v>8.2411679999999973E-2</c:v>
                </c:pt>
                <c:pt idx="12">
                  <c:v>6.8548029999999996E-2</c:v>
                </c:pt>
                <c:pt idx="13">
                  <c:v>6.6815079999999999E-2</c:v>
                </c:pt>
                <c:pt idx="14">
                  <c:v>7.9234600000000113E-2</c:v>
                </c:pt>
                <c:pt idx="15">
                  <c:v>7.5864960000000023E-2</c:v>
                </c:pt>
                <c:pt idx="16">
                  <c:v>9.8682209999999992E-2</c:v>
                </c:pt>
                <c:pt idx="17">
                  <c:v>8.0197350000000028E-2</c:v>
                </c:pt>
                <c:pt idx="18">
                  <c:v>8.6551520000000229E-2</c:v>
                </c:pt>
                <c:pt idx="19">
                  <c:v>0.250027</c:v>
                </c:pt>
                <c:pt idx="20">
                  <c:v>0.22162579999999987</c:v>
                </c:pt>
                <c:pt idx="21">
                  <c:v>0.78733960000000003</c:v>
                </c:pt>
                <c:pt idx="22">
                  <c:v>0.36594250000000067</c:v>
                </c:pt>
                <c:pt idx="23">
                  <c:v>0.26726030000000001</c:v>
                </c:pt>
                <c:pt idx="24">
                  <c:v>0.45490090000000061</c:v>
                </c:pt>
                <c:pt idx="25">
                  <c:v>0.44527340000000004</c:v>
                </c:pt>
                <c:pt idx="26">
                  <c:v>0.47396340000000031</c:v>
                </c:pt>
                <c:pt idx="27">
                  <c:v>0.58082909999999999</c:v>
                </c:pt>
                <c:pt idx="28">
                  <c:v>0.66035250000000001</c:v>
                </c:pt>
                <c:pt idx="29">
                  <c:v>0.5708164</c:v>
                </c:pt>
                <c:pt idx="30">
                  <c:v>0.47059380000000001</c:v>
                </c:pt>
                <c:pt idx="31">
                  <c:v>0.26880070000000067</c:v>
                </c:pt>
                <c:pt idx="32">
                  <c:v>0.17483599999999999</c:v>
                </c:pt>
                <c:pt idx="33">
                  <c:v>0.33224620000000032</c:v>
                </c:pt>
                <c:pt idx="34">
                  <c:v>0.90238869999999949</c:v>
                </c:pt>
                <c:pt idx="35">
                  <c:v>1.0783799999999999</c:v>
                </c:pt>
                <c:pt idx="36">
                  <c:v>1.078284</c:v>
                </c:pt>
                <c:pt idx="37">
                  <c:v>0.15086340000000037</c:v>
                </c:pt>
                <c:pt idx="38">
                  <c:v>-1.193814E-2</c:v>
                </c:pt>
                <c:pt idx="39">
                  <c:v>0.62299770000000065</c:v>
                </c:pt>
                <c:pt idx="40">
                  <c:v>1.0827119999999999</c:v>
                </c:pt>
                <c:pt idx="41">
                  <c:v>1.1765810000000001</c:v>
                </c:pt>
                <c:pt idx="42">
                  <c:v>1.5851729999999999</c:v>
                </c:pt>
                <c:pt idx="43">
                  <c:v>0.63946069999999999</c:v>
                </c:pt>
                <c:pt idx="44">
                  <c:v>0.76307830000000065</c:v>
                </c:pt>
                <c:pt idx="45">
                  <c:v>0.49812860000000092</c:v>
                </c:pt>
                <c:pt idx="46">
                  <c:v>0.34572470000000038</c:v>
                </c:pt>
                <c:pt idx="47">
                  <c:v>0.43747510000000067</c:v>
                </c:pt>
                <c:pt idx="48">
                  <c:v>0.60268359999999999</c:v>
                </c:pt>
                <c:pt idx="49">
                  <c:v>0.43266130000000008</c:v>
                </c:pt>
                <c:pt idx="50">
                  <c:v>0.84135009999999999</c:v>
                </c:pt>
                <c:pt idx="51">
                  <c:v>0.37066000000000032</c:v>
                </c:pt>
                <c:pt idx="52">
                  <c:v>0.70512050000000004</c:v>
                </c:pt>
                <c:pt idx="53">
                  <c:v>1.1521269999999999</c:v>
                </c:pt>
                <c:pt idx="54">
                  <c:v>0.73255899999999996</c:v>
                </c:pt>
                <c:pt idx="55">
                  <c:v>1.187845</c:v>
                </c:pt>
                <c:pt idx="56">
                  <c:v>0.6487994000000028</c:v>
                </c:pt>
                <c:pt idx="57">
                  <c:v>0.34225880000000031</c:v>
                </c:pt>
                <c:pt idx="58">
                  <c:v>0.18398220000000046</c:v>
                </c:pt>
                <c:pt idx="59">
                  <c:v>0.39973520000000001</c:v>
                </c:pt>
                <c:pt idx="60">
                  <c:v>0.4466213</c:v>
                </c:pt>
                <c:pt idx="61">
                  <c:v>0.35024960000000005</c:v>
                </c:pt>
                <c:pt idx="62">
                  <c:v>0.57977000000000134</c:v>
                </c:pt>
                <c:pt idx="63">
                  <c:v>0.72341279999999852</c:v>
                </c:pt>
                <c:pt idx="64">
                  <c:v>1.058932</c:v>
                </c:pt>
                <c:pt idx="65">
                  <c:v>0.40175700000000003</c:v>
                </c:pt>
                <c:pt idx="66">
                  <c:v>0.4677056</c:v>
                </c:pt>
                <c:pt idx="67">
                  <c:v>0.31770860000000067</c:v>
                </c:pt>
                <c:pt idx="68">
                  <c:v>8.058245E-2</c:v>
                </c:pt>
                <c:pt idx="69">
                  <c:v>0.7063720999999995</c:v>
                </c:pt>
                <c:pt idx="70">
                  <c:v>0.20699200000000037</c:v>
                </c:pt>
                <c:pt idx="71">
                  <c:v>0.36594250000000067</c:v>
                </c:pt>
                <c:pt idx="72">
                  <c:v>0.42370770000000002</c:v>
                </c:pt>
                <c:pt idx="73">
                  <c:v>0.1660749</c:v>
                </c:pt>
                <c:pt idx="74">
                  <c:v>1.4782109999999999</c:v>
                </c:pt>
                <c:pt idx="75">
                  <c:v>1.647945</c:v>
                </c:pt>
                <c:pt idx="76">
                  <c:v>1.1039889999999999</c:v>
                </c:pt>
                <c:pt idx="77">
                  <c:v>1.0335159999999999</c:v>
                </c:pt>
                <c:pt idx="78">
                  <c:v>0.78762849999999995</c:v>
                </c:pt>
                <c:pt idx="79">
                  <c:v>1.0555629999999998</c:v>
                </c:pt>
                <c:pt idx="80">
                  <c:v>1.280462</c:v>
                </c:pt>
                <c:pt idx="81">
                  <c:v>0.74642260000000005</c:v>
                </c:pt>
                <c:pt idx="82">
                  <c:v>0.8223838999999995</c:v>
                </c:pt>
                <c:pt idx="83">
                  <c:v>0.96968510000000063</c:v>
                </c:pt>
                <c:pt idx="84">
                  <c:v>0.66988370000000064</c:v>
                </c:pt>
                <c:pt idx="85">
                  <c:v>0.23991810000000058</c:v>
                </c:pt>
                <c:pt idx="86">
                  <c:v>0.48840470000000086</c:v>
                </c:pt>
                <c:pt idx="87">
                  <c:v>0.53904560000000135</c:v>
                </c:pt>
                <c:pt idx="88">
                  <c:v>0.72928559999999998</c:v>
                </c:pt>
                <c:pt idx="89">
                  <c:v>1.122474</c:v>
                </c:pt>
                <c:pt idx="90">
                  <c:v>0.97305480000000122</c:v>
                </c:pt>
                <c:pt idx="91">
                  <c:v>0.69327859999999997</c:v>
                </c:pt>
                <c:pt idx="92">
                  <c:v>0.90874279999999996</c:v>
                </c:pt>
                <c:pt idx="93">
                  <c:v>1.0597029999999998</c:v>
                </c:pt>
                <c:pt idx="94">
                  <c:v>0.39444000000000068</c:v>
                </c:pt>
                <c:pt idx="95">
                  <c:v>0.76105650000000002</c:v>
                </c:pt>
                <c:pt idx="96">
                  <c:v>0.79446399999999828</c:v>
                </c:pt>
                <c:pt idx="97">
                  <c:v>0.75720550000000064</c:v>
                </c:pt>
                <c:pt idx="98">
                  <c:v>1.1786989999999999</c:v>
                </c:pt>
                <c:pt idx="99">
                  <c:v>1.1380710000000001</c:v>
                </c:pt>
                <c:pt idx="100">
                  <c:v>0.86407110000000065</c:v>
                </c:pt>
                <c:pt idx="101">
                  <c:v>1.026295</c:v>
                </c:pt>
                <c:pt idx="102">
                  <c:v>0.90027060000000003</c:v>
                </c:pt>
                <c:pt idx="103">
                  <c:v>1.1320049999999999</c:v>
                </c:pt>
                <c:pt idx="104">
                  <c:v>0.83595870000000005</c:v>
                </c:pt>
                <c:pt idx="105">
                  <c:v>0.7267825</c:v>
                </c:pt>
                <c:pt idx="106">
                  <c:v>0.72139100000000134</c:v>
                </c:pt>
                <c:pt idx="107">
                  <c:v>0.83547729999999998</c:v>
                </c:pt>
                <c:pt idx="108">
                  <c:v>0.79975920000000134</c:v>
                </c:pt>
                <c:pt idx="109">
                  <c:v>1.2951919999999972</c:v>
                </c:pt>
                <c:pt idx="110">
                  <c:v>1.5469520000000001</c:v>
                </c:pt>
                <c:pt idx="111">
                  <c:v>0.95197050000000005</c:v>
                </c:pt>
                <c:pt idx="112">
                  <c:v>0.67267570000000221</c:v>
                </c:pt>
                <c:pt idx="113">
                  <c:v>0.57495629999999998</c:v>
                </c:pt>
                <c:pt idx="114">
                  <c:v>0.52874410000000005</c:v>
                </c:pt>
                <c:pt idx="115">
                  <c:v>0.57890359999999996</c:v>
                </c:pt>
                <c:pt idx="116">
                  <c:v>0.60643829999999999</c:v>
                </c:pt>
                <c:pt idx="117">
                  <c:v>0.64234899999999995</c:v>
                </c:pt>
                <c:pt idx="118">
                  <c:v>0.99336889999999956</c:v>
                </c:pt>
                <c:pt idx="119">
                  <c:v>0.84057990000000005</c:v>
                </c:pt>
                <c:pt idx="120">
                  <c:v>1.1242070000000024</c:v>
                </c:pt>
                <c:pt idx="121">
                  <c:v>1.1833199999999999</c:v>
                </c:pt>
                <c:pt idx="122">
                  <c:v>1.3918520000000001</c:v>
                </c:pt>
                <c:pt idx="123">
                  <c:v>0.84799310000000061</c:v>
                </c:pt>
                <c:pt idx="124">
                  <c:v>0.79889270000000001</c:v>
                </c:pt>
                <c:pt idx="125">
                  <c:v>1.1738850000000001</c:v>
                </c:pt>
                <c:pt idx="126">
                  <c:v>1.2473429999999999</c:v>
                </c:pt>
                <c:pt idx="127">
                  <c:v>1.611553</c:v>
                </c:pt>
                <c:pt idx="128">
                  <c:v>1.2271249999999967</c:v>
                </c:pt>
                <c:pt idx="129">
                  <c:v>0.83894320000000133</c:v>
                </c:pt>
                <c:pt idx="130">
                  <c:v>1.0984050000000001</c:v>
                </c:pt>
                <c:pt idx="131">
                  <c:v>0.65149520000000172</c:v>
                </c:pt>
                <c:pt idx="132">
                  <c:v>0.86570780000000158</c:v>
                </c:pt>
                <c:pt idx="133">
                  <c:v>0.33811900000000061</c:v>
                </c:pt>
                <c:pt idx="134">
                  <c:v>0.99654589999999998</c:v>
                </c:pt>
                <c:pt idx="135">
                  <c:v>0.64071230000000001</c:v>
                </c:pt>
                <c:pt idx="136">
                  <c:v>0.64581490000000064</c:v>
                </c:pt>
                <c:pt idx="137">
                  <c:v>0.2100728</c:v>
                </c:pt>
                <c:pt idx="138">
                  <c:v>0.51468789999999998</c:v>
                </c:pt>
                <c:pt idx="139">
                  <c:v>0.65496110000000063</c:v>
                </c:pt>
                <c:pt idx="140">
                  <c:v>0.94917850000000004</c:v>
                </c:pt>
                <c:pt idx="141">
                  <c:v>1.3274439999999998</c:v>
                </c:pt>
                <c:pt idx="142">
                  <c:v>0.9871109999999983</c:v>
                </c:pt>
                <c:pt idx="143">
                  <c:v>0.96477510000000122</c:v>
                </c:pt>
                <c:pt idx="144">
                  <c:v>0.61683600000000005</c:v>
                </c:pt>
                <c:pt idx="145">
                  <c:v>0.85762060000000184</c:v>
                </c:pt>
                <c:pt idx="146">
                  <c:v>0.78599180000000135</c:v>
                </c:pt>
                <c:pt idx="147">
                  <c:v>0.89863389999999999</c:v>
                </c:pt>
                <c:pt idx="148">
                  <c:v>1.199206</c:v>
                </c:pt>
                <c:pt idx="149">
                  <c:v>1.0101209999999998</c:v>
                </c:pt>
                <c:pt idx="150">
                  <c:v>1.2468619999999973</c:v>
                </c:pt>
                <c:pt idx="151">
                  <c:v>1.046705</c:v>
                </c:pt>
                <c:pt idx="152">
                  <c:v>0.43237250000000116</c:v>
                </c:pt>
                <c:pt idx="153">
                  <c:v>0.88640699999999828</c:v>
                </c:pt>
                <c:pt idx="154">
                  <c:v>1.1097659999999998</c:v>
                </c:pt>
                <c:pt idx="155">
                  <c:v>1.3185870000000024</c:v>
                </c:pt>
                <c:pt idx="156">
                  <c:v>0.66025619999999996</c:v>
                </c:pt>
                <c:pt idx="157">
                  <c:v>0.82941199999999959</c:v>
                </c:pt>
                <c:pt idx="158">
                  <c:v>1.2199049999999967</c:v>
                </c:pt>
                <c:pt idx="159">
                  <c:v>1.156363</c:v>
                </c:pt>
                <c:pt idx="160">
                  <c:v>1.0194589999999999</c:v>
                </c:pt>
                <c:pt idx="161">
                  <c:v>0.74218649999999997</c:v>
                </c:pt>
                <c:pt idx="162">
                  <c:v>1.3833800000000001</c:v>
                </c:pt>
                <c:pt idx="163">
                  <c:v>1.0138749999999972</c:v>
                </c:pt>
                <c:pt idx="164">
                  <c:v>0.87986019999999998</c:v>
                </c:pt>
                <c:pt idx="165">
                  <c:v>0.59045659999999767</c:v>
                </c:pt>
                <c:pt idx="166">
                  <c:v>1.2742039999999999</c:v>
                </c:pt>
                <c:pt idx="167">
                  <c:v>1.1241110000000001</c:v>
                </c:pt>
                <c:pt idx="168">
                  <c:v>1.105915</c:v>
                </c:pt>
                <c:pt idx="169">
                  <c:v>0.83778790000000003</c:v>
                </c:pt>
                <c:pt idx="170">
                  <c:v>0.72081340000000005</c:v>
                </c:pt>
                <c:pt idx="171">
                  <c:v>0.89776739999999877</c:v>
                </c:pt>
                <c:pt idx="172">
                  <c:v>1.377507</c:v>
                </c:pt>
                <c:pt idx="173">
                  <c:v>1.1255550000000001</c:v>
                </c:pt>
                <c:pt idx="174">
                  <c:v>1.155497</c:v>
                </c:pt>
                <c:pt idx="175">
                  <c:v>0.61558449999999998</c:v>
                </c:pt>
                <c:pt idx="176">
                  <c:v>1.0634570000000001</c:v>
                </c:pt>
                <c:pt idx="177">
                  <c:v>0.81208239999999865</c:v>
                </c:pt>
                <c:pt idx="178">
                  <c:v>0.47482990000000097</c:v>
                </c:pt>
                <c:pt idx="179">
                  <c:v>0.79735229999999957</c:v>
                </c:pt>
                <c:pt idx="180">
                  <c:v>0.40897760000000061</c:v>
                </c:pt>
                <c:pt idx="181">
                  <c:v>1.302316</c:v>
                </c:pt>
                <c:pt idx="182">
                  <c:v>0.44315529999999997</c:v>
                </c:pt>
                <c:pt idx="183">
                  <c:v>0.34784280000000067</c:v>
                </c:pt>
                <c:pt idx="184">
                  <c:v>0.74064610000000064</c:v>
                </c:pt>
                <c:pt idx="185">
                  <c:v>0.96872239999999998</c:v>
                </c:pt>
                <c:pt idx="186">
                  <c:v>0.91779270000000002</c:v>
                </c:pt>
                <c:pt idx="187">
                  <c:v>0.81246749999999957</c:v>
                </c:pt>
                <c:pt idx="188">
                  <c:v>0.43333530000000031</c:v>
                </c:pt>
                <c:pt idx="189">
                  <c:v>0.45470840000000001</c:v>
                </c:pt>
                <c:pt idx="190">
                  <c:v>0.47723680000000002</c:v>
                </c:pt>
                <c:pt idx="191">
                  <c:v>0.86022010000000004</c:v>
                </c:pt>
                <c:pt idx="192">
                  <c:v>0.85434730000000003</c:v>
                </c:pt>
                <c:pt idx="193">
                  <c:v>0.78656939999999853</c:v>
                </c:pt>
                <c:pt idx="194">
                  <c:v>0.65659769999999995</c:v>
                </c:pt>
                <c:pt idx="195">
                  <c:v>0.76230810000000004</c:v>
                </c:pt>
                <c:pt idx="196">
                  <c:v>0.52614470000000002</c:v>
                </c:pt>
                <c:pt idx="197">
                  <c:v>0.46289180000000002</c:v>
                </c:pt>
                <c:pt idx="198">
                  <c:v>1.1929480000000001</c:v>
                </c:pt>
                <c:pt idx="199">
                  <c:v>0.55656769999999878</c:v>
                </c:pt>
                <c:pt idx="200">
                  <c:v>0.63811289999999998</c:v>
                </c:pt>
                <c:pt idx="201">
                  <c:v>1.0043439999999999</c:v>
                </c:pt>
                <c:pt idx="202">
                  <c:v>2.2828810000000002</c:v>
                </c:pt>
                <c:pt idx="203">
                  <c:v>0.98489660000000001</c:v>
                </c:pt>
                <c:pt idx="204">
                  <c:v>0.56503990000000004</c:v>
                </c:pt>
                <c:pt idx="205">
                  <c:v>0.5726457000000017</c:v>
                </c:pt>
                <c:pt idx="206">
                  <c:v>1.034478</c:v>
                </c:pt>
                <c:pt idx="207">
                  <c:v>0.63570600000000121</c:v>
                </c:pt>
                <c:pt idx="208">
                  <c:v>0.56542499999999996</c:v>
                </c:pt>
                <c:pt idx="209">
                  <c:v>0.1310307</c:v>
                </c:pt>
                <c:pt idx="210">
                  <c:v>0.40406760000000008</c:v>
                </c:pt>
                <c:pt idx="211">
                  <c:v>0.97507650000000001</c:v>
                </c:pt>
                <c:pt idx="212">
                  <c:v>0.6988626</c:v>
                </c:pt>
                <c:pt idx="213">
                  <c:v>1.117275</c:v>
                </c:pt>
                <c:pt idx="214">
                  <c:v>0.27168900000000001</c:v>
                </c:pt>
                <c:pt idx="215">
                  <c:v>2.0396889999999943</c:v>
                </c:pt>
                <c:pt idx="216">
                  <c:v>1.3816470000000001</c:v>
                </c:pt>
                <c:pt idx="217">
                  <c:v>0.33166850000000092</c:v>
                </c:pt>
                <c:pt idx="218">
                  <c:v>1.490246</c:v>
                </c:pt>
                <c:pt idx="219">
                  <c:v>1.6469819999999999</c:v>
                </c:pt>
                <c:pt idx="220">
                  <c:v>0.98653329999999828</c:v>
                </c:pt>
                <c:pt idx="221">
                  <c:v>0.91702249999999996</c:v>
                </c:pt>
                <c:pt idx="222">
                  <c:v>0.62896669999999999</c:v>
                </c:pt>
                <c:pt idx="223">
                  <c:v>1.2697749999999972</c:v>
                </c:pt>
                <c:pt idx="224">
                  <c:v>1.196221</c:v>
                </c:pt>
                <c:pt idx="225">
                  <c:v>0.75036990000000003</c:v>
                </c:pt>
                <c:pt idx="226">
                  <c:v>0.74141629999999958</c:v>
                </c:pt>
                <c:pt idx="227">
                  <c:v>0.30249710000000002</c:v>
                </c:pt>
                <c:pt idx="228">
                  <c:v>0.66603270000000003</c:v>
                </c:pt>
                <c:pt idx="229">
                  <c:v>1.197184</c:v>
                </c:pt>
                <c:pt idx="230">
                  <c:v>1.2851789999999998</c:v>
                </c:pt>
                <c:pt idx="231">
                  <c:v>1.6141520000000029</c:v>
                </c:pt>
                <c:pt idx="232">
                  <c:v>0.89959669999999958</c:v>
                </c:pt>
                <c:pt idx="233">
                  <c:v>0.97709830000000064</c:v>
                </c:pt>
                <c:pt idx="234">
                  <c:v>0.6393645</c:v>
                </c:pt>
                <c:pt idx="235">
                  <c:v>0.71099330000000005</c:v>
                </c:pt>
                <c:pt idx="236">
                  <c:v>0.34476200000000001</c:v>
                </c:pt>
                <c:pt idx="237">
                  <c:v>0.24136230000000033</c:v>
                </c:pt>
                <c:pt idx="238">
                  <c:v>0.8969009999999995</c:v>
                </c:pt>
                <c:pt idx="239">
                  <c:v>0.56686910000000001</c:v>
                </c:pt>
                <c:pt idx="240">
                  <c:v>1.197665</c:v>
                </c:pt>
                <c:pt idx="241">
                  <c:v>0.48147290000000104</c:v>
                </c:pt>
                <c:pt idx="242">
                  <c:v>0.49562540000000038</c:v>
                </c:pt>
                <c:pt idx="243">
                  <c:v>0.46847580000000061</c:v>
                </c:pt>
                <c:pt idx="244">
                  <c:v>1.109381</c:v>
                </c:pt>
                <c:pt idx="245">
                  <c:v>0.93579619999999997</c:v>
                </c:pt>
                <c:pt idx="246">
                  <c:v>1.106204</c:v>
                </c:pt>
                <c:pt idx="247">
                  <c:v>0.65149520000000172</c:v>
                </c:pt>
                <c:pt idx="248">
                  <c:v>0.31636070000000116</c:v>
                </c:pt>
                <c:pt idx="249">
                  <c:v>0.20285210000000001</c:v>
                </c:pt>
                <c:pt idx="250">
                  <c:v>0.10879110000000029</c:v>
                </c:pt>
                <c:pt idx="251">
                  <c:v>5.9204509999999955</c:v>
                </c:pt>
                <c:pt idx="252">
                  <c:v>6.6945049999999799</c:v>
                </c:pt>
                <c:pt idx="253">
                  <c:v>7.5847629999999997</c:v>
                </c:pt>
                <c:pt idx="254">
                  <c:v>2.4505919999999999</c:v>
                </c:pt>
                <c:pt idx="255">
                  <c:v>4.8057759999999945</c:v>
                </c:pt>
                <c:pt idx="256">
                  <c:v>1.4819659999999972</c:v>
                </c:pt>
                <c:pt idx="257">
                  <c:v>11.17747</c:v>
                </c:pt>
                <c:pt idx="258">
                  <c:v>10.13279</c:v>
                </c:pt>
                <c:pt idx="259">
                  <c:v>10.775230000000002</c:v>
                </c:pt>
                <c:pt idx="260">
                  <c:v>12.568259999999999</c:v>
                </c:pt>
                <c:pt idx="261">
                  <c:v>10.931100000000001</c:v>
                </c:pt>
                <c:pt idx="262">
                  <c:v>19.104489999999988</c:v>
                </c:pt>
                <c:pt idx="263">
                  <c:v>19.22946</c:v>
                </c:pt>
                <c:pt idx="264">
                  <c:v>18.033909999999999</c:v>
                </c:pt>
                <c:pt idx="265">
                  <c:v>14.75005</c:v>
                </c:pt>
                <c:pt idx="266">
                  <c:v>16.82863999999994</c:v>
                </c:pt>
                <c:pt idx="267">
                  <c:v>11.947380000000001</c:v>
                </c:pt>
                <c:pt idx="268">
                  <c:v>13.442540000000006</c:v>
                </c:pt>
                <c:pt idx="269">
                  <c:v>17.50968999999996</c:v>
                </c:pt>
                <c:pt idx="270">
                  <c:v>20.905999999999956</c:v>
                </c:pt>
                <c:pt idx="271">
                  <c:v>18.100239999999989</c:v>
                </c:pt>
                <c:pt idx="272">
                  <c:v>16.092709999999933</c:v>
                </c:pt>
                <c:pt idx="273">
                  <c:v>10.934570000000001</c:v>
                </c:pt>
                <c:pt idx="274">
                  <c:v>8.3538100000000028</c:v>
                </c:pt>
                <c:pt idx="275">
                  <c:v>21.07293999999996</c:v>
                </c:pt>
                <c:pt idx="276">
                  <c:v>18.602900000000005</c:v>
                </c:pt>
                <c:pt idx="277">
                  <c:v>20.985329999999909</c:v>
                </c:pt>
                <c:pt idx="278">
                  <c:v>19.41459</c:v>
                </c:pt>
                <c:pt idx="279">
                  <c:v>17.737480000000001</c:v>
                </c:pt>
                <c:pt idx="280">
                  <c:v>17.822009999999956</c:v>
                </c:pt>
                <c:pt idx="281">
                  <c:v>22.356290000000001</c:v>
                </c:pt>
                <c:pt idx="282">
                  <c:v>17.483119999999928</c:v>
                </c:pt>
                <c:pt idx="283">
                  <c:v>17.146540000000002</c:v>
                </c:pt>
                <c:pt idx="284">
                  <c:v>18.569970000000001</c:v>
                </c:pt>
                <c:pt idx="285">
                  <c:v>20.923709999999936</c:v>
                </c:pt>
                <c:pt idx="286">
                  <c:v>20.288769999999928</c:v>
                </c:pt>
                <c:pt idx="287">
                  <c:v>19.513850000000051</c:v>
                </c:pt>
                <c:pt idx="288">
                  <c:v>20.646920000000001</c:v>
                </c:pt>
                <c:pt idx="289">
                  <c:v>19.019189999999988</c:v>
                </c:pt>
                <c:pt idx="290">
                  <c:v>17.20382</c:v>
                </c:pt>
                <c:pt idx="291">
                  <c:v>20.09843999999994</c:v>
                </c:pt>
                <c:pt idx="292">
                  <c:v>15.729560000000001</c:v>
                </c:pt>
                <c:pt idx="293">
                  <c:v>18.427769999999956</c:v>
                </c:pt>
                <c:pt idx="294">
                  <c:v>17.41929</c:v>
                </c:pt>
                <c:pt idx="295">
                  <c:v>13.355990000000023</c:v>
                </c:pt>
                <c:pt idx="296">
                  <c:v>17.654100000000035</c:v>
                </c:pt>
                <c:pt idx="297">
                  <c:v>16.213249999999956</c:v>
                </c:pt>
                <c:pt idx="298">
                  <c:v>20.5259</c:v>
                </c:pt>
                <c:pt idx="299">
                  <c:v>20.917739999999952</c:v>
                </c:pt>
                <c:pt idx="300">
                  <c:v>21.184809999999999</c:v>
                </c:pt>
                <c:pt idx="301">
                  <c:v>20.487870000000001</c:v>
                </c:pt>
                <c:pt idx="302">
                  <c:v>22.119550000000046</c:v>
                </c:pt>
                <c:pt idx="303">
                  <c:v>20.84592</c:v>
                </c:pt>
                <c:pt idx="304">
                  <c:v>15.99239</c:v>
                </c:pt>
                <c:pt idx="305">
                  <c:v>18.06635</c:v>
                </c:pt>
                <c:pt idx="306">
                  <c:v>20.874030000000001</c:v>
                </c:pt>
                <c:pt idx="307">
                  <c:v>20.630939999999999</c:v>
                </c:pt>
                <c:pt idx="308">
                  <c:v>23.373919999999988</c:v>
                </c:pt>
                <c:pt idx="309">
                  <c:v>20.486139999999917</c:v>
                </c:pt>
                <c:pt idx="310">
                  <c:v>18.648239999999955</c:v>
                </c:pt>
                <c:pt idx="311">
                  <c:v>22.077279999999988</c:v>
                </c:pt>
                <c:pt idx="312">
                  <c:v>24.89593</c:v>
                </c:pt>
                <c:pt idx="313">
                  <c:v>27.488819999999944</c:v>
                </c:pt>
                <c:pt idx="314">
                  <c:v>24.30856</c:v>
                </c:pt>
                <c:pt idx="315">
                  <c:v>21.1386</c:v>
                </c:pt>
                <c:pt idx="316">
                  <c:v>19.7944</c:v>
                </c:pt>
                <c:pt idx="317">
                  <c:v>23.950609999999951</c:v>
                </c:pt>
                <c:pt idx="318">
                  <c:v>21.228709999999928</c:v>
                </c:pt>
                <c:pt idx="319">
                  <c:v>23.467020000000002</c:v>
                </c:pt>
                <c:pt idx="320">
                  <c:v>27.182860000000005</c:v>
                </c:pt>
                <c:pt idx="321">
                  <c:v>23.606809999999999</c:v>
                </c:pt>
                <c:pt idx="322">
                  <c:v>27.291650000000001</c:v>
                </c:pt>
                <c:pt idx="323">
                  <c:v>20.787099999999956</c:v>
                </c:pt>
                <c:pt idx="324">
                  <c:v>22.375830000000001</c:v>
                </c:pt>
                <c:pt idx="325">
                  <c:v>24.156350000000035</c:v>
                </c:pt>
                <c:pt idx="326">
                  <c:v>19.156960000000055</c:v>
                </c:pt>
                <c:pt idx="327">
                  <c:v>23.25665</c:v>
                </c:pt>
                <c:pt idx="328">
                  <c:v>22.59909</c:v>
                </c:pt>
                <c:pt idx="329">
                  <c:v>22.742829999999955</c:v>
                </c:pt>
                <c:pt idx="330">
                  <c:v>25.103980000000035</c:v>
                </c:pt>
                <c:pt idx="331">
                  <c:v>24.95505</c:v>
                </c:pt>
                <c:pt idx="332">
                  <c:v>22.40183</c:v>
                </c:pt>
                <c:pt idx="333">
                  <c:v>19.329870000000035</c:v>
                </c:pt>
                <c:pt idx="334">
                  <c:v>24.35024999999996</c:v>
                </c:pt>
                <c:pt idx="335">
                  <c:v>22.156030000000001</c:v>
                </c:pt>
                <c:pt idx="336">
                  <c:v>23.033870000000046</c:v>
                </c:pt>
                <c:pt idx="337">
                  <c:v>22.897449999999989</c:v>
                </c:pt>
                <c:pt idx="338">
                  <c:v>17.086559999999956</c:v>
                </c:pt>
                <c:pt idx="339">
                  <c:v>19.399960000000043</c:v>
                </c:pt>
                <c:pt idx="340">
                  <c:v>22.819849999999999</c:v>
                </c:pt>
                <c:pt idx="341">
                  <c:v>17.398299999999956</c:v>
                </c:pt>
                <c:pt idx="342">
                  <c:v>26.54937</c:v>
                </c:pt>
                <c:pt idx="343">
                  <c:v>27.59742</c:v>
                </c:pt>
                <c:pt idx="344">
                  <c:v>20.567679999999989</c:v>
                </c:pt>
                <c:pt idx="345">
                  <c:v>25.09638</c:v>
                </c:pt>
                <c:pt idx="346">
                  <c:v>27.079070000000005</c:v>
                </c:pt>
                <c:pt idx="347">
                  <c:v>27.44107</c:v>
                </c:pt>
                <c:pt idx="348">
                  <c:v>29.494810000000001</c:v>
                </c:pt>
                <c:pt idx="349">
                  <c:v>23.37912</c:v>
                </c:pt>
                <c:pt idx="350">
                  <c:v>28.874610000000001</c:v>
                </c:pt>
                <c:pt idx="351">
                  <c:v>26.195270000000001</c:v>
                </c:pt>
                <c:pt idx="352">
                  <c:v>26.207879999999999</c:v>
                </c:pt>
                <c:pt idx="353">
                  <c:v>25.618770000000001</c:v>
                </c:pt>
                <c:pt idx="354">
                  <c:v>29.00131</c:v>
                </c:pt>
                <c:pt idx="355">
                  <c:v>30.489049999999917</c:v>
                </c:pt>
                <c:pt idx="356">
                  <c:v>32.084520000000005</c:v>
                </c:pt>
                <c:pt idx="357">
                  <c:v>30.51341</c:v>
                </c:pt>
                <c:pt idx="358">
                  <c:v>30.69903</c:v>
                </c:pt>
                <c:pt idx="359">
                  <c:v>31.470770000000002</c:v>
                </c:pt>
                <c:pt idx="360">
                  <c:v>33.856659999999998</c:v>
                </c:pt>
                <c:pt idx="361">
                  <c:v>30.303329999999956</c:v>
                </c:pt>
                <c:pt idx="362">
                  <c:v>26.487169999999956</c:v>
                </c:pt>
                <c:pt idx="363">
                  <c:v>24.03070999999996</c:v>
                </c:pt>
                <c:pt idx="364">
                  <c:v>25.797170000000001</c:v>
                </c:pt>
                <c:pt idx="365">
                  <c:v>27.144159999999999</c:v>
                </c:pt>
                <c:pt idx="366">
                  <c:v>30.571269999999988</c:v>
                </c:pt>
                <c:pt idx="367">
                  <c:v>27.71555</c:v>
                </c:pt>
                <c:pt idx="368">
                  <c:v>28.755800000000001</c:v>
                </c:pt>
                <c:pt idx="369">
                  <c:v>27.964319999999944</c:v>
                </c:pt>
                <c:pt idx="370">
                  <c:v>27.186419999999952</c:v>
                </c:pt>
                <c:pt idx="371">
                  <c:v>27.105739999999944</c:v>
                </c:pt>
                <c:pt idx="372">
                  <c:v>30.353490000000001</c:v>
                </c:pt>
                <c:pt idx="373">
                  <c:v>27.892980000000001</c:v>
                </c:pt>
                <c:pt idx="374">
                  <c:v>29.86393</c:v>
                </c:pt>
                <c:pt idx="375">
                  <c:v>29.687360000000005</c:v>
                </c:pt>
                <c:pt idx="376">
                  <c:v>24.514199999999999</c:v>
                </c:pt>
                <c:pt idx="377">
                  <c:v>30.395759999999989</c:v>
                </c:pt>
                <c:pt idx="378">
                  <c:v>27.127790000000001</c:v>
                </c:pt>
                <c:pt idx="379">
                  <c:v>24.992689999999929</c:v>
                </c:pt>
                <c:pt idx="380">
                  <c:v>31.910070000000001</c:v>
                </c:pt>
                <c:pt idx="381">
                  <c:v>31.02299</c:v>
                </c:pt>
                <c:pt idx="382">
                  <c:v>30.579550000000001</c:v>
                </c:pt>
                <c:pt idx="383">
                  <c:v>31.43158</c:v>
                </c:pt>
                <c:pt idx="384">
                  <c:v>33.423330000000078</c:v>
                </c:pt>
                <c:pt idx="385">
                  <c:v>34.498530000000095</c:v>
                </c:pt>
                <c:pt idx="386">
                  <c:v>34.849449999999997</c:v>
                </c:pt>
                <c:pt idx="387">
                  <c:v>34.461469999999998</c:v>
                </c:pt>
                <c:pt idx="388">
                  <c:v>33.350259999999999</c:v>
                </c:pt>
                <c:pt idx="389">
                  <c:v>30.799150000000001</c:v>
                </c:pt>
                <c:pt idx="390">
                  <c:v>31.40558999999994</c:v>
                </c:pt>
                <c:pt idx="391">
                  <c:v>33.344189999999998</c:v>
                </c:pt>
                <c:pt idx="392">
                  <c:v>30.081709999999951</c:v>
                </c:pt>
                <c:pt idx="393">
                  <c:v>30.999209999999955</c:v>
                </c:pt>
                <c:pt idx="394">
                  <c:v>32.764520000000012</c:v>
                </c:pt>
                <c:pt idx="395">
                  <c:v>33.782720000000012</c:v>
                </c:pt>
                <c:pt idx="396">
                  <c:v>34.699270000000013</c:v>
                </c:pt>
                <c:pt idx="397">
                  <c:v>34.629850000000012</c:v>
                </c:pt>
                <c:pt idx="398">
                  <c:v>34.454439999999998</c:v>
                </c:pt>
                <c:pt idx="399">
                  <c:v>32.776940000000003</c:v>
                </c:pt>
                <c:pt idx="400">
                  <c:v>30.166820000000001</c:v>
                </c:pt>
                <c:pt idx="401">
                  <c:v>32.589010000000002</c:v>
                </c:pt>
                <c:pt idx="402">
                  <c:v>34.392050000000012</c:v>
                </c:pt>
                <c:pt idx="403">
                  <c:v>32.742180000000012</c:v>
                </c:pt>
                <c:pt idx="404">
                  <c:v>31.319420000000001</c:v>
                </c:pt>
                <c:pt idx="405">
                  <c:v>32.644849999999998</c:v>
                </c:pt>
                <c:pt idx="406">
                  <c:v>34.50797</c:v>
                </c:pt>
                <c:pt idx="407">
                  <c:v>33.785610000000013</c:v>
                </c:pt>
                <c:pt idx="408">
                  <c:v>33.723130000000126</c:v>
                </c:pt>
                <c:pt idx="409">
                  <c:v>34.584120000000006</c:v>
                </c:pt>
                <c:pt idx="410">
                  <c:v>33.849920000000004</c:v>
                </c:pt>
                <c:pt idx="411">
                  <c:v>30.03819</c:v>
                </c:pt>
                <c:pt idx="412">
                  <c:v>33.175610000000013</c:v>
                </c:pt>
                <c:pt idx="413">
                  <c:v>26.984719999999918</c:v>
                </c:pt>
                <c:pt idx="414">
                  <c:v>25.97430999999996</c:v>
                </c:pt>
                <c:pt idx="415">
                  <c:v>30.711449999999989</c:v>
                </c:pt>
                <c:pt idx="416">
                  <c:v>31.289870000000001</c:v>
                </c:pt>
                <c:pt idx="417">
                  <c:v>29.93402</c:v>
                </c:pt>
                <c:pt idx="418">
                  <c:v>31.743039999999944</c:v>
                </c:pt>
                <c:pt idx="419">
                  <c:v>32.963900000000002</c:v>
                </c:pt>
                <c:pt idx="420">
                  <c:v>28.739920000000001</c:v>
                </c:pt>
                <c:pt idx="421">
                  <c:v>30.603999999999999</c:v>
                </c:pt>
                <c:pt idx="422">
                  <c:v>31.457000000000001</c:v>
                </c:pt>
                <c:pt idx="423">
                  <c:v>32.496390000000012</c:v>
                </c:pt>
                <c:pt idx="424">
                  <c:v>34.684439999999995</c:v>
                </c:pt>
                <c:pt idx="425">
                  <c:v>26.637650000000047</c:v>
                </c:pt>
                <c:pt idx="426">
                  <c:v>33.903360000000006</c:v>
                </c:pt>
                <c:pt idx="427">
                  <c:v>31.863959999999999</c:v>
                </c:pt>
                <c:pt idx="428">
                  <c:v>33.231360000000002</c:v>
                </c:pt>
                <c:pt idx="429">
                  <c:v>31.566079999999989</c:v>
                </c:pt>
                <c:pt idx="430">
                  <c:v>31.29449</c:v>
                </c:pt>
                <c:pt idx="431">
                  <c:v>32.80283</c:v>
                </c:pt>
                <c:pt idx="432">
                  <c:v>32.868110000000087</c:v>
                </c:pt>
                <c:pt idx="433">
                  <c:v>33.451149999999998</c:v>
                </c:pt>
                <c:pt idx="434">
                  <c:v>29.507909999999999</c:v>
                </c:pt>
                <c:pt idx="435">
                  <c:v>32.700880000000005</c:v>
                </c:pt>
                <c:pt idx="436">
                  <c:v>33.693960000000011</c:v>
                </c:pt>
                <c:pt idx="437">
                  <c:v>32.475790000000003</c:v>
                </c:pt>
                <c:pt idx="438">
                  <c:v>33.222690000000078</c:v>
                </c:pt>
                <c:pt idx="439">
                  <c:v>31.339259999999999</c:v>
                </c:pt>
                <c:pt idx="440">
                  <c:v>34.305879999999995</c:v>
                </c:pt>
                <c:pt idx="441">
                  <c:v>29.861049999999956</c:v>
                </c:pt>
                <c:pt idx="442">
                  <c:v>30.8521</c:v>
                </c:pt>
                <c:pt idx="443">
                  <c:v>33.368550000000013</c:v>
                </c:pt>
                <c:pt idx="444">
                  <c:v>28.12828</c:v>
                </c:pt>
                <c:pt idx="445">
                  <c:v>30.74022999999994</c:v>
                </c:pt>
                <c:pt idx="446">
                  <c:v>33.175610000000013</c:v>
                </c:pt>
                <c:pt idx="447">
                  <c:v>33.401089999999996</c:v>
                </c:pt>
                <c:pt idx="448">
                  <c:v>34.254669999999997</c:v>
                </c:pt>
                <c:pt idx="449">
                  <c:v>33.126420000000003</c:v>
                </c:pt>
                <c:pt idx="450">
                  <c:v>34.911459999999998</c:v>
                </c:pt>
                <c:pt idx="451">
                  <c:v>35.326689999999999</c:v>
                </c:pt>
                <c:pt idx="452">
                  <c:v>34.423820000000006</c:v>
                </c:pt>
                <c:pt idx="453">
                  <c:v>34.846859999999992</c:v>
                </c:pt>
                <c:pt idx="454">
                  <c:v>35.220690000000012</c:v>
                </c:pt>
                <c:pt idx="455">
                  <c:v>35.060200000000002</c:v>
                </c:pt>
                <c:pt idx="456">
                  <c:v>33.086360000000006</c:v>
                </c:pt>
                <c:pt idx="457">
                  <c:v>34.422090000000011</c:v>
                </c:pt>
                <c:pt idx="458">
                  <c:v>32.811789999999995</c:v>
                </c:pt>
                <c:pt idx="459">
                  <c:v>35.637180000000001</c:v>
                </c:pt>
                <c:pt idx="460">
                  <c:v>33.680289999999999</c:v>
                </c:pt>
                <c:pt idx="461">
                  <c:v>34.800839999999994</c:v>
                </c:pt>
                <c:pt idx="462">
                  <c:v>33.089829999999999</c:v>
                </c:pt>
                <c:pt idx="463">
                  <c:v>33.916930000000001</c:v>
                </c:pt>
                <c:pt idx="464">
                  <c:v>33.836540000000007</c:v>
                </c:pt>
                <c:pt idx="465">
                  <c:v>33.005010000000013</c:v>
                </c:pt>
                <c:pt idx="466">
                  <c:v>35.026020000000003</c:v>
                </c:pt>
                <c:pt idx="467">
                  <c:v>35.344789999999996</c:v>
                </c:pt>
                <c:pt idx="468">
                  <c:v>35.055289999999999</c:v>
                </c:pt>
                <c:pt idx="469">
                  <c:v>34.747879999999995</c:v>
                </c:pt>
                <c:pt idx="470">
                  <c:v>36.183540000000001</c:v>
                </c:pt>
                <c:pt idx="471">
                  <c:v>36.025940000000013</c:v>
                </c:pt>
                <c:pt idx="472">
                  <c:v>34.736240000000002</c:v>
                </c:pt>
                <c:pt idx="473">
                  <c:v>35.674440000000004</c:v>
                </c:pt>
                <c:pt idx="474">
                  <c:v>34.260060000000003</c:v>
                </c:pt>
                <c:pt idx="475">
                  <c:v>34.742970000000078</c:v>
                </c:pt>
                <c:pt idx="476">
                  <c:v>35.206830000000011</c:v>
                </c:pt>
                <c:pt idx="477">
                  <c:v>35.764550000000078</c:v>
                </c:pt>
                <c:pt idx="478">
                  <c:v>35.024290000000001</c:v>
                </c:pt>
                <c:pt idx="479">
                  <c:v>35.809219999999996</c:v>
                </c:pt>
                <c:pt idx="480">
                  <c:v>33.711100000000002</c:v>
                </c:pt>
                <c:pt idx="481">
                  <c:v>35.015050000000002</c:v>
                </c:pt>
                <c:pt idx="482">
                  <c:v>34.973459999999996</c:v>
                </c:pt>
                <c:pt idx="483">
                  <c:v>35.32197</c:v>
                </c:pt>
                <c:pt idx="484">
                  <c:v>35.238210000000095</c:v>
                </c:pt>
                <c:pt idx="485">
                  <c:v>33.341589999999997</c:v>
                </c:pt>
                <c:pt idx="486">
                  <c:v>32.25609</c:v>
                </c:pt>
                <c:pt idx="487">
                  <c:v>30.82967</c:v>
                </c:pt>
                <c:pt idx="488">
                  <c:v>33.4861</c:v>
                </c:pt>
                <c:pt idx="489">
                  <c:v>33.057769999999998</c:v>
                </c:pt>
                <c:pt idx="490">
                  <c:v>34.435090000000002</c:v>
                </c:pt>
                <c:pt idx="491">
                  <c:v>35.557269999999995</c:v>
                </c:pt>
                <c:pt idx="492">
                  <c:v>34.409190000000002</c:v>
                </c:pt>
                <c:pt idx="493">
                  <c:v>32.772800000000011</c:v>
                </c:pt>
                <c:pt idx="494">
                  <c:v>34.647469999999998</c:v>
                </c:pt>
                <c:pt idx="495">
                  <c:v>35.579220000000007</c:v>
                </c:pt>
                <c:pt idx="496">
                  <c:v>35.483140000000006</c:v>
                </c:pt>
                <c:pt idx="497">
                  <c:v>34.90193</c:v>
                </c:pt>
                <c:pt idx="498">
                  <c:v>35.484679999999997</c:v>
                </c:pt>
                <c:pt idx="499">
                  <c:v>35.89828</c:v>
                </c:pt>
                <c:pt idx="500">
                  <c:v>35.031030000000001</c:v>
                </c:pt>
                <c:pt idx="501">
                  <c:v>35.513269999999999</c:v>
                </c:pt>
                <c:pt idx="502">
                  <c:v>36.233120000000063</c:v>
                </c:pt>
                <c:pt idx="503">
                  <c:v>34.857829999999922</c:v>
                </c:pt>
                <c:pt idx="504">
                  <c:v>35.776490000000003</c:v>
                </c:pt>
                <c:pt idx="505">
                  <c:v>33.663050000000013</c:v>
                </c:pt>
                <c:pt idx="506">
                  <c:v>34.004740000000005</c:v>
                </c:pt>
                <c:pt idx="507">
                  <c:v>33.790140000000086</c:v>
                </c:pt>
                <c:pt idx="508">
                  <c:v>33.111779999999996</c:v>
                </c:pt>
                <c:pt idx="509">
                  <c:v>35.264500000000012</c:v>
                </c:pt>
                <c:pt idx="510">
                  <c:v>35.837910000000001</c:v>
                </c:pt>
                <c:pt idx="511">
                  <c:v>33.335430000000002</c:v>
                </c:pt>
                <c:pt idx="512">
                  <c:v>35.857170000000004</c:v>
                </c:pt>
                <c:pt idx="513">
                  <c:v>36.220900000000078</c:v>
                </c:pt>
                <c:pt idx="514">
                  <c:v>36.212230000000012</c:v>
                </c:pt>
                <c:pt idx="515">
                  <c:v>32.79590000000011</c:v>
                </c:pt>
                <c:pt idx="516">
                  <c:v>36.426250000000003</c:v>
                </c:pt>
                <c:pt idx="517">
                  <c:v>34.780230000000003</c:v>
                </c:pt>
                <c:pt idx="518">
                  <c:v>35.660090000000011</c:v>
                </c:pt>
                <c:pt idx="519">
                  <c:v>34.994350000000011</c:v>
                </c:pt>
                <c:pt idx="520">
                  <c:v>36.931699999999999</c:v>
                </c:pt>
                <c:pt idx="521">
                  <c:v>37.07582</c:v>
                </c:pt>
                <c:pt idx="522">
                  <c:v>33.712150000000086</c:v>
                </c:pt>
                <c:pt idx="523">
                  <c:v>34.387619999999998</c:v>
                </c:pt>
                <c:pt idx="524">
                  <c:v>34.837520000000005</c:v>
                </c:pt>
                <c:pt idx="525">
                  <c:v>35.948730000000012</c:v>
                </c:pt>
                <c:pt idx="526">
                  <c:v>35.270660000000007</c:v>
                </c:pt>
                <c:pt idx="527">
                  <c:v>36.073500000000003</c:v>
                </c:pt>
                <c:pt idx="528">
                  <c:v>36.852170000000001</c:v>
                </c:pt>
                <c:pt idx="529">
                  <c:v>36.233610000000013</c:v>
                </c:pt>
                <c:pt idx="530">
                  <c:v>35.999850000000002</c:v>
                </c:pt>
                <c:pt idx="531">
                  <c:v>36.640180000000001</c:v>
                </c:pt>
                <c:pt idx="532">
                  <c:v>35.167930000000013</c:v>
                </c:pt>
                <c:pt idx="533">
                  <c:v>34.837899999999998</c:v>
                </c:pt>
                <c:pt idx="534">
                  <c:v>35.885380000000005</c:v>
                </c:pt>
                <c:pt idx="535">
                  <c:v>35.073679999999996</c:v>
                </c:pt>
                <c:pt idx="536">
                  <c:v>33.357479999999974</c:v>
                </c:pt>
                <c:pt idx="537">
                  <c:v>35.792660000000012</c:v>
                </c:pt>
                <c:pt idx="538">
                  <c:v>28.223880000000001</c:v>
                </c:pt>
                <c:pt idx="539">
                  <c:v>21.275019999999955</c:v>
                </c:pt>
                <c:pt idx="540">
                  <c:v>27.3704</c:v>
                </c:pt>
                <c:pt idx="541">
                  <c:v>33.718030000000013</c:v>
                </c:pt>
                <c:pt idx="542">
                  <c:v>31.134380000000043</c:v>
                </c:pt>
                <c:pt idx="543">
                  <c:v>27.264980000000001</c:v>
                </c:pt>
                <c:pt idx="544">
                  <c:v>33.150390000000002</c:v>
                </c:pt>
                <c:pt idx="545">
                  <c:v>27.85052999999996</c:v>
                </c:pt>
                <c:pt idx="546">
                  <c:v>28.417300000000001</c:v>
                </c:pt>
                <c:pt idx="547">
                  <c:v>34.716210000000011</c:v>
                </c:pt>
                <c:pt idx="548">
                  <c:v>33.705900000000078</c:v>
                </c:pt>
                <c:pt idx="549">
                  <c:v>36.610140000000001</c:v>
                </c:pt>
                <c:pt idx="550">
                  <c:v>36.171600000000005</c:v>
                </c:pt>
                <c:pt idx="551">
                  <c:v>32.090010000000063</c:v>
                </c:pt>
                <c:pt idx="552">
                  <c:v>27.76735</c:v>
                </c:pt>
                <c:pt idx="553">
                  <c:v>34.538200000000003</c:v>
                </c:pt>
                <c:pt idx="554">
                  <c:v>33.722360000000087</c:v>
                </c:pt>
                <c:pt idx="555">
                  <c:v>31.69567</c:v>
                </c:pt>
                <c:pt idx="556">
                  <c:v>33.833560000000006</c:v>
                </c:pt>
                <c:pt idx="557">
                  <c:v>34.153580000000005</c:v>
                </c:pt>
                <c:pt idx="558">
                  <c:v>35.252940000000002</c:v>
                </c:pt>
                <c:pt idx="559">
                  <c:v>35.584520000000005</c:v>
                </c:pt>
                <c:pt idx="560">
                  <c:v>34.50103</c:v>
                </c:pt>
                <c:pt idx="561">
                  <c:v>34.707740000000001</c:v>
                </c:pt>
                <c:pt idx="562">
                  <c:v>32.177810000000001</c:v>
                </c:pt>
                <c:pt idx="563">
                  <c:v>25.777619999999956</c:v>
                </c:pt>
                <c:pt idx="564">
                  <c:v>32.458170000000003</c:v>
                </c:pt>
                <c:pt idx="565">
                  <c:v>33.760000000000012</c:v>
                </c:pt>
                <c:pt idx="566">
                  <c:v>32.262920000000086</c:v>
                </c:pt>
                <c:pt idx="567">
                  <c:v>33.717259999999996</c:v>
                </c:pt>
                <c:pt idx="568">
                  <c:v>35.231960000000001</c:v>
                </c:pt>
                <c:pt idx="569">
                  <c:v>34.048250000000003</c:v>
                </c:pt>
                <c:pt idx="570">
                  <c:v>33.530680000000004</c:v>
                </c:pt>
                <c:pt idx="571">
                  <c:v>35.479000000000006</c:v>
                </c:pt>
                <c:pt idx="572">
                  <c:v>36.137620000000005</c:v>
                </c:pt>
                <c:pt idx="573">
                  <c:v>37.279640000000001</c:v>
                </c:pt>
                <c:pt idx="574">
                  <c:v>34.722850000000086</c:v>
                </c:pt>
                <c:pt idx="575">
                  <c:v>33.916160000000005</c:v>
                </c:pt>
                <c:pt idx="576">
                  <c:v>35.098130000000126</c:v>
                </c:pt>
                <c:pt idx="577">
                  <c:v>33.796880000000002</c:v>
                </c:pt>
                <c:pt idx="578">
                  <c:v>34.901540000000004</c:v>
                </c:pt>
                <c:pt idx="579">
                  <c:v>35.581239999999994</c:v>
                </c:pt>
                <c:pt idx="580">
                  <c:v>34.13682</c:v>
                </c:pt>
                <c:pt idx="581">
                  <c:v>35.982040000000005</c:v>
                </c:pt>
                <c:pt idx="582">
                  <c:v>36.338260000000005</c:v>
                </c:pt>
                <c:pt idx="583">
                  <c:v>37.221580000000003</c:v>
                </c:pt>
                <c:pt idx="584">
                  <c:v>35.52646</c:v>
                </c:pt>
                <c:pt idx="585">
                  <c:v>35.696100000000087</c:v>
                </c:pt>
                <c:pt idx="586">
                  <c:v>28.918890000000001</c:v>
                </c:pt>
                <c:pt idx="587">
                  <c:v>36.28463</c:v>
                </c:pt>
                <c:pt idx="588">
                  <c:v>35.513950000000001</c:v>
                </c:pt>
                <c:pt idx="589">
                  <c:v>32.322520000000011</c:v>
                </c:pt>
                <c:pt idx="590">
                  <c:v>36.182580000000002</c:v>
                </c:pt>
                <c:pt idx="591">
                  <c:v>36.366849999999999</c:v>
                </c:pt>
                <c:pt idx="592">
                  <c:v>36.576150000000013</c:v>
                </c:pt>
                <c:pt idx="593">
                  <c:v>34.421800000000005</c:v>
                </c:pt>
                <c:pt idx="594">
                  <c:v>34.105340000000012</c:v>
                </c:pt>
                <c:pt idx="595">
                  <c:v>35.274800000000006</c:v>
                </c:pt>
                <c:pt idx="596">
                  <c:v>34.758860000000006</c:v>
                </c:pt>
                <c:pt idx="597">
                  <c:v>35.274990000000003</c:v>
                </c:pt>
                <c:pt idx="598">
                  <c:v>35.255740000000003</c:v>
                </c:pt>
                <c:pt idx="599">
                  <c:v>33.471560000000004</c:v>
                </c:pt>
                <c:pt idx="600">
                  <c:v>33.880249999999997</c:v>
                </c:pt>
                <c:pt idx="601">
                  <c:v>33.724190000000078</c:v>
                </c:pt>
                <c:pt idx="602">
                  <c:v>36.757540000000006</c:v>
                </c:pt>
                <c:pt idx="603">
                  <c:v>35.253230000000002</c:v>
                </c:pt>
                <c:pt idx="604">
                  <c:v>36.168040000000012</c:v>
                </c:pt>
                <c:pt idx="605">
                  <c:v>36.172090000000011</c:v>
                </c:pt>
                <c:pt idx="606">
                  <c:v>34.105820000000001</c:v>
                </c:pt>
                <c:pt idx="607">
                  <c:v>35.22166</c:v>
                </c:pt>
                <c:pt idx="608">
                  <c:v>36.773610000000012</c:v>
                </c:pt>
                <c:pt idx="609">
                  <c:v>35.687819999999995</c:v>
                </c:pt>
                <c:pt idx="610">
                  <c:v>36.436070000000001</c:v>
                </c:pt>
                <c:pt idx="611">
                  <c:v>35.398990000000012</c:v>
                </c:pt>
                <c:pt idx="612">
                  <c:v>36.414029999999997</c:v>
                </c:pt>
                <c:pt idx="613">
                  <c:v>36.449449999999999</c:v>
                </c:pt>
                <c:pt idx="614">
                  <c:v>36.092560000000013</c:v>
                </c:pt>
                <c:pt idx="615">
                  <c:v>34.604150000000011</c:v>
                </c:pt>
                <c:pt idx="616">
                  <c:v>35.559679999999993</c:v>
                </c:pt>
                <c:pt idx="617">
                  <c:v>35.098520000000079</c:v>
                </c:pt>
                <c:pt idx="618">
                  <c:v>34.61974</c:v>
                </c:pt>
                <c:pt idx="619">
                  <c:v>34.034289999999999</c:v>
                </c:pt>
                <c:pt idx="620">
                  <c:v>34.91319</c:v>
                </c:pt>
                <c:pt idx="621">
                  <c:v>35.592600000000012</c:v>
                </c:pt>
                <c:pt idx="622">
                  <c:v>35.938140000000011</c:v>
                </c:pt>
                <c:pt idx="623">
                  <c:v>36.722110000000157</c:v>
                </c:pt>
                <c:pt idx="624">
                  <c:v>34.178510000000109</c:v>
                </c:pt>
                <c:pt idx="625">
                  <c:v>34.348150000000011</c:v>
                </c:pt>
                <c:pt idx="626">
                  <c:v>33.737670000000001</c:v>
                </c:pt>
                <c:pt idx="627">
                  <c:v>34.601550000000003</c:v>
                </c:pt>
                <c:pt idx="628">
                  <c:v>35.996090000000002</c:v>
                </c:pt>
                <c:pt idx="629">
                  <c:v>35.336510000000011</c:v>
                </c:pt>
                <c:pt idx="630">
                  <c:v>35.461859999999994</c:v>
                </c:pt>
                <c:pt idx="631">
                  <c:v>30.582820000000002</c:v>
                </c:pt>
                <c:pt idx="632">
                  <c:v>32.984409999999997</c:v>
                </c:pt>
                <c:pt idx="633">
                  <c:v>34.873330000000003</c:v>
                </c:pt>
                <c:pt idx="634">
                  <c:v>36.75224</c:v>
                </c:pt>
                <c:pt idx="635">
                  <c:v>35.33343</c:v>
                </c:pt>
                <c:pt idx="636">
                  <c:v>31.859050000000035</c:v>
                </c:pt>
                <c:pt idx="637">
                  <c:v>34.536180000000002</c:v>
                </c:pt>
                <c:pt idx="638">
                  <c:v>35.011779999999995</c:v>
                </c:pt>
                <c:pt idx="639">
                  <c:v>34.485150000000012</c:v>
                </c:pt>
                <c:pt idx="640">
                  <c:v>35.491130000000013</c:v>
                </c:pt>
                <c:pt idx="641">
                  <c:v>35.596170000000079</c:v>
                </c:pt>
                <c:pt idx="642">
                  <c:v>34.493330000000078</c:v>
                </c:pt>
                <c:pt idx="643">
                  <c:v>33.528850000000013</c:v>
                </c:pt>
                <c:pt idx="644">
                  <c:v>33.937439999999995</c:v>
                </c:pt>
                <c:pt idx="645">
                  <c:v>33.730930000000079</c:v>
                </c:pt>
                <c:pt idx="646">
                  <c:v>32.012610000000002</c:v>
                </c:pt>
                <c:pt idx="647">
                  <c:v>32.71378</c:v>
                </c:pt>
                <c:pt idx="648">
                  <c:v>32.895550000000078</c:v>
                </c:pt>
                <c:pt idx="649">
                  <c:v>35.761860000000006</c:v>
                </c:pt>
                <c:pt idx="650">
                  <c:v>33.905860000000004</c:v>
                </c:pt>
                <c:pt idx="651">
                  <c:v>35.712470000000003</c:v>
                </c:pt>
                <c:pt idx="652">
                  <c:v>32.378550000000011</c:v>
                </c:pt>
                <c:pt idx="653">
                  <c:v>36.673100000000012</c:v>
                </c:pt>
                <c:pt idx="654">
                  <c:v>36.13213000000011</c:v>
                </c:pt>
                <c:pt idx="655">
                  <c:v>36.960970000000003</c:v>
                </c:pt>
                <c:pt idx="656">
                  <c:v>34.351899999999944</c:v>
                </c:pt>
                <c:pt idx="657">
                  <c:v>35.677040000000005</c:v>
                </c:pt>
                <c:pt idx="658">
                  <c:v>38.156130000000012</c:v>
                </c:pt>
                <c:pt idx="659">
                  <c:v>27.16967</c:v>
                </c:pt>
                <c:pt idx="660">
                  <c:v>35.311289999999921</c:v>
                </c:pt>
                <c:pt idx="661">
                  <c:v>33.674800000000005</c:v>
                </c:pt>
                <c:pt idx="662">
                  <c:v>36.512800000000006</c:v>
                </c:pt>
                <c:pt idx="663">
                  <c:v>36.772360000000013</c:v>
                </c:pt>
                <c:pt idx="664">
                  <c:v>35.284040000000005</c:v>
                </c:pt>
                <c:pt idx="665">
                  <c:v>36.949510000000011</c:v>
                </c:pt>
                <c:pt idx="666">
                  <c:v>35.30301</c:v>
                </c:pt>
                <c:pt idx="667">
                  <c:v>37.154859999999999</c:v>
                </c:pt>
                <c:pt idx="668">
                  <c:v>36.829070000000002</c:v>
                </c:pt>
                <c:pt idx="669">
                  <c:v>36.702950000000087</c:v>
                </c:pt>
                <c:pt idx="670">
                  <c:v>37.246330000000079</c:v>
                </c:pt>
                <c:pt idx="671">
                  <c:v>37.429250000000003</c:v>
                </c:pt>
                <c:pt idx="672">
                  <c:v>38.969850000000001</c:v>
                </c:pt>
                <c:pt idx="673">
                  <c:v>39.30209</c:v>
                </c:pt>
                <c:pt idx="674">
                  <c:v>36.269130000000118</c:v>
                </c:pt>
                <c:pt idx="675">
                  <c:v>37.722120000000118</c:v>
                </c:pt>
                <c:pt idx="676">
                  <c:v>36.036430000000003</c:v>
                </c:pt>
                <c:pt idx="677">
                  <c:v>36.278080000000003</c:v>
                </c:pt>
                <c:pt idx="678">
                  <c:v>36.575000000000003</c:v>
                </c:pt>
                <c:pt idx="679">
                  <c:v>34.560730000000063</c:v>
                </c:pt>
                <c:pt idx="680">
                  <c:v>35.000800000000005</c:v>
                </c:pt>
                <c:pt idx="681">
                  <c:v>36.902620000000006</c:v>
                </c:pt>
                <c:pt idx="682">
                  <c:v>35.935250000000003</c:v>
                </c:pt>
                <c:pt idx="683">
                  <c:v>34.295970000000118</c:v>
                </c:pt>
                <c:pt idx="684">
                  <c:v>35.474380000000004</c:v>
                </c:pt>
                <c:pt idx="685">
                  <c:v>35.336220000000004</c:v>
                </c:pt>
                <c:pt idx="686">
                  <c:v>34.934469999999997</c:v>
                </c:pt>
                <c:pt idx="687">
                  <c:v>36.223880000000001</c:v>
                </c:pt>
                <c:pt idx="688">
                  <c:v>36.917739999999995</c:v>
                </c:pt>
                <c:pt idx="689">
                  <c:v>37.462170000000079</c:v>
                </c:pt>
                <c:pt idx="690">
                  <c:v>35.285100000000078</c:v>
                </c:pt>
                <c:pt idx="691">
                  <c:v>36.972330000000063</c:v>
                </c:pt>
                <c:pt idx="692">
                  <c:v>38.121560000000002</c:v>
                </c:pt>
                <c:pt idx="693">
                  <c:v>38.475950000000012</c:v>
                </c:pt>
                <c:pt idx="694">
                  <c:v>37.149180000000001</c:v>
                </c:pt>
                <c:pt idx="695">
                  <c:v>36.520600000000002</c:v>
                </c:pt>
                <c:pt idx="696">
                  <c:v>37.399210000000011</c:v>
                </c:pt>
                <c:pt idx="697">
                  <c:v>35.366930000000011</c:v>
                </c:pt>
                <c:pt idx="698">
                  <c:v>37.179700000000011</c:v>
                </c:pt>
                <c:pt idx="699">
                  <c:v>36.181520000000006</c:v>
                </c:pt>
                <c:pt idx="700">
                  <c:v>34.680879999999995</c:v>
                </c:pt>
                <c:pt idx="701">
                  <c:v>36.408630000000002</c:v>
                </c:pt>
                <c:pt idx="702">
                  <c:v>35.579030000000003</c:v>
                </c:pt>
                <c:pt idx="703">
                  <c:v>35.436450000000001</c:v>
                </c:pt>
                <c:pt idx="704">
                  <c:v>37.419910000000002</c:v>
                </c:pt>
                <c:pt idx="705">
                  <c:v>36.283570000000012</c:v>
                </c:pt>
                <c:pt idx="706">
                  <c:v>37.171810000000001</c:v>
                </c:pt>
                <c:pt idx="707">
                  <c:v>35.396879999999996</c:v>
                </c:pt>
                <c:pt idx="708">
                  <c:v>37.141580000000005</c:v>
                </c:pt>
                <c:pt idx="709">
                  <c:v>38.873760000000004</c:v>
                </c:pt>
                <c:pt idx="710">
                  <c:v>38.141590000000001</c:v>
                </c:pt>
                <c:pt idx="711">
                  <c:v>36.047310000000003</c:v>
                </c:pt>
                <c:pt idx="712">
                  <c:v>37.203000000000003</c:v>
                </c:pt>
                <c:pt idx="713">
                  <c:v>34.973750000000003</c:v>
                </c:pt>
                <c:pt idx="714">
                  <c:v>35.026990000000012</c:v>
                </c:pt>
                <c:pt idx="715">
                  <c:v>36.019300000000001</c:v>
                </c:pt>
                <c:pt idx="716">
                  <c:v>35.950649999999996</c:v>
                </c:pt>
                <c:pt idx="717">
                  <c:v>37.66686</c:v>
                </c:pt>
                <c:pt idx="718">
                  <c:v>32.778190000000087</c:v>
                </c:pt>
                <c:pt idx="719">
                  <c:v>37.411149999999999</c:v>
                </c:pt>
                <c:pt idx="720">
                  <c:v>35.334299999999999</c:v>
                </c:pt>
                <c:pt idx="721">
                  <c:v>35.744910000000012</c:v>
                </c:pt>
                <c:pt idx="722">
                  <c:v>37.431659999999994</c:v>
                </c:pt>
                <c:pt idx="723">
                  <c:v>39.398950000000013</c:v>
                </c:pt>
                <c:pt idx="724">
                  <c:v>36.779680000000006</c:v>
                </c:pt>
                <c:pt idx="725">
                  <c:v>34.128450000000079</c:v>
                </c:pt>
                <c:pt idx="726">
                  <c:v>35.453869999999995</c:v>
                </c:pt>
                <c:pt idx="727">
                  <c:v>34.347759999999994</c:v>
                </c:pt>
                <c:pt idx="728">
                  <c:v>35.670780000000001</c:v>
                </c:pt>
                <c:pt idx="729">
                  <c:v>35.329100000000011</c:v>
                </c:pt>
                <c:pt idx="730">
                  <c:v>36.580770000000001</c:v>
                </c:pt>
                <c:pt idx="731">
                  <c:v>37.305630000000001</c:v>
                </c:pt>
                <c:pt idx="732">
                  <c:v>37.037020000000005</c:v>
                </c:pt>
                <c:pt idx="733">
                  <c:v>37.159679999999994</c:v>
                </c:pt>
                <c:pt idx="734">
                  <c:v>36.623810000000013</c:v>
                </c:pt>
                <c:pt idx="735">
                  <c:v>35.229450000000078</c:v>
                </c:pt>
                <c:pt idx="736">
                  <c:v>33.79899000000011</c:v>
                </c:pt>
                <c:pt idx="737">
                  <c:v>35.112000000000002</c:v>
                </c:pt>
                <c:pt idx="738">
                  <c:v>37.069370000000013</c:v>
                </c:pt>
                <c:pt idx="739">
                  <c:v>37.013439999999996</c:v>
                </c:pt>
                <c:pt idx="740">
                  <c:v>35.242840000000001</c:v>
                </c:pt>
                <c:pt idx="741">
                  <c:v>35.245920000000012</c:v>
                </c:pt>
                <c:pt idx="742">
                  <c:v>36.50347</c:v>
                </c:pt>
                <c:pt idx="743">
                  <c:v>37.141770000000001</c:v>
                </c:pt>
                <c:pt idx="744">
                  <c:v>37.099310000000109</c:v>
                </c:pt>
                <c:pt idx="745">
                  <c:v>35.220400000000012</c:v>
                </c:pt>
                <c:pt idx="746">
                  <c:v>35.743470000000002</c:v>
                </c:pt>
                <c:pt idx="747">
                  <c:v>38.747350000000012</c:v>
                </c:pt>
                <c:pt idx="748">
                  <c:v>37.283580000000001</c:v>
                </c:pt>
                <c:pt idx="749">
                  <c:v>37.422320000000013</c:v>
                </c:pt>
                <c:pt idx="750">
                  <c:v>35.646330000000013</c:v>
                </c:pt>
                <c:pt idx="751">
                  <c:v>33.964970000000001</c:v>
                </c:pt>
                <c:pt idx="752">
                  <c:v>37.015650000000001</c:v>
                </c:pt>
                <c:pt idx="753">
                  <c:v>35.725270000000087</c:v>
                </c:pt>
                <c:pt idx="754">
                  <c:v>36.603500000000011</c:v>
                </c:pt>
                <c:pt idx="755">
                  <c:v>36.182770000000012</c:v>
                </c:pt>
                <c:pt idx="756">
                  <c:v>33.746140000000011</c:v>
                </c:pt>
                <c:pt idx="757">
                  <c:v>34.798330000000156</c:v>
                </c:pt>
                <c:pt idx="758">
                  <c:v>33.909330000000011</c:v>
                </c:pt>
                <c:pt idx="759">
                  <c:v>36.138680000000001</c:v>
                </c:pt>
                <c:pt idx="760">
                  <c:v>36.767160000000011</c:v>
                </c:pt>
                <c:pt idx="761">
                  <c:v>36.074849999999998</c:v>
                </c:pt>
                <c:pt idx="762">
                  <c:v>35.818469999999998</c:v>
                </c:pt>
                <c:pt idx="763">
                  <c:v>34.495930000000087</c:v>
                </c:pt>
                <c:pt idx="764">
                  <c:v>36.415570000000002</c:v>
                </c:pt>
                <c:pt idx="765">
                  <c:v>34.910199999999996</c:v>
                </c:pt>
                <c:pt idx="766">
                  <c:v>37.809150000000002</c:v>
                </c:pt>
                <c:pt idx="767">
                  <c:v>36.888659999999994</c:v>
                </c:pt>
                <c:pt idx="768">
                  <c:v>37.251809999999999</c:v>
                </c:pt>
                <c:pt idx="769">
                  <c:v>38.043200000000006</c:v>
                </c:pt>
                <c:pt idx="770">
                  <c:v>37.364740000000005</c:v>
                </c:pt>
                <c:pt idx="771">
                  <c:v>38.684869999999997</c:v>
                </c:pt>
                <c:pt idx="772">
                  <c:v>38.792310000000157</c:v>
                </c:pt>
                <c:pt idx="773">
                  <c:v>35.290780000000012</c:v>
                </c:pt>
                <c:pt idx="774">
                  <c:v>32.734000000000002</c:v>
                </c:pt>
                <c:pt idx="775">
                  <c:v>34.291730000000086</c:v>
                </c:pt>
                <c:pt idx="776">
                  <c:v>35.402170000000012</c:v>
                </c:pt>
                <c:pt idx="777">
                  <c:v>36.287130000000012</c:v>
                </c:pt>
                <c:pt idx="778">
                  <c:v>34.811139999999995</c:v>
                </c:pt>
                <c:pt idx="779">
                  <c:v>37.716440000000006</c:v>
                </c:pt>
                <c:pt idx="780">
                  <c:v>38.160750000000078</c:v>
                </c:pt>
                <c:pt idx="781">
                  <c:v>37.478730000000013</c:v>
                </c:pt>
                <c:pt idx="782">
                  <c:v>36.946720000000006</c:v>
                </c:pt>
                <c:pt idx="783">
                  <c:v>37.823590000000003</c:v>
                </c:pt>
                <c:pt idx="784">
                  <c:v>35.602620000000002</c:v>
                </c:pt>
                <c:pt idx="785">
                  <c:v>36.790080000000003</c:v>
                </c:pt>
                <c:pt idx="786">
                  <c:v>37.2547</c:v>
                </c:pt>
                <c:pt idx="787">
                  <c:v>36.122120000000109</c:v>
                </c:pt>
                <c:pt idx="788">
                  <c:v>36.425770000000078</c:v>
                </c:pt>
                <c:pt idx="789">
                  <c:v>36.006679999999996</c:v>
                </c:pt>
                <c:pt idx="790">
                  <c:v>34.183040000000005</c:v>
                </c:pt>
                <c:pt idx="791">
                  <c:v>34.889989999999997</c:v>
                </c:pt>
                <c:pt idx="792">
                  <c:v>34.098890000000011</c:v>
                </c:pt>
                <c:pt idx="793">
                  <c:v>25.982589999999909</c:v>
                </c:pt>
                <c:pt idx="794">
                  <c:v>33.134889999999999</c:v>
                </c:pt>
                <c:pt idx="795">
                  <c:v>34.061730000000011</c:v>
                </c:pt>
                <c:pt idx="796">
                  <c:v>35.985600000000005</c:v>
                </c:pt>
                <c:pt idx="797">
                  <c:v>34.321580000000004</c:v>
                </c:pt>
                <c:pt idx="798">
                  <c:v>35.87623</c:v>
                </c:pt>
                <c:pt idx="799">
                  <c:v>36.81973</c:v>
                </c:pt>
                <c:pt idx="800">
                  <c:v>36.424810000000001</c:v>
                </c:pt>
                <c:pt idx="801">
                  <c:v>36.737130000000079</c:v>
                </c:pt>
                <c:pt idx="802">
                  <c:v>36.409790000000001</c:v>
                </c:pt>
                <c:pt idx="803">
                  <c:v>34.46705</c:v>
                </c:pt>
                <c:pt idx="804">
                  <c:v>34.605010000000078</c:v>
                </c:pt>
                <c:pt idx="805">
                  <c:v>34.152710000000013</c:v>
                </c:pt>
                <c:pt idx="806">
                  <c:v>27.49016999999996</c:v>
                </c:pt>
                <c:pt idx="807">
                  <c:v>32.359679999999997</c:v>
                </c:pt>
                <c:pt idx="808">
                  <c:v>30.66947</c:v>
                </c:pt>
                <c:pt idx="809">
                  <c:v>35.677710000000012</c:v>
                </c:pt>
                <c:pt idx="810">
                  <c:v>35.208370000000087</c:v>
                </c:pt>
                <c:pt idx="811">
                  <c:v>33.233570000000078</c:v>
                </c:pt>
                <c:pt idx="812">
                  <c:v>35.40381</c:v>
                </c:pt>
                <c:pt idx="813">
                  <c:v>36.998900000000013</c:v>
                </c:pt>
                <c:pt idx="814">
                  <c:v>37.85613</c:v>
                </c:pt>
                <c:pt idx="815">
                  <c:v>36.486809999999998</c:v>
                </c:pt>
                <c:pt idx="816">
                  <c:v>37.092670000000012</c:v>
                </c:pt>
                <c:pt idx="817">
                  <c:v>36.794410000000013</c:v>
                </c:pt>
                <c:pt idx="818">
                  <c:v>36.521470000000001</c:v>
                </c:pt>
                <c:pt idx="819">
                  <c:v>35.719590000000011</c:v>
                </c:pt>
                <c:pt idx="820">
                  <c:v>34.696180000000012</c:v>
                </c:pt>
                <c:pt idx="821">
                  <c:v>36.207710000000013</c:v>
                </c:pt>
                <c:pt idx="822">
                  <c:v>34.792940000000087</c:v>
                </c:pt>
                <c:pt idx="823">
                  <c:v>36.330069999999999</c:v>
                </c:pt>
                <c:pt idx="824">
                  <c:v>36.924000000000007</c:v>
                </c:pt>
                <c:pt idx="825">
                  <c:v>37.459089999999996</c:v>
                </c:pt>
                <c:pt idx="826">
                  <c:v>35.781500000000001</c:v>
                </c:pt>
                <c:pt idx="827">
                  <c:v>37.08352</c:v>
                </c:pt>
                <c:pt idx="828">
                  <c:v>36.300130000000003</c:v>
                </c:pt>
                <c:pt idx="829">
                  <c:v>34.737100000000012</c:v>
                </c:pt>
                <c:pt idx="830">
                  <c:v>37.515320000000003</c:v>
                </c:pt>
                <c:pt idx="831">
                  <c:v>37.29466</c:v>
                </c:pt>
                <c:pt idx="832">
                  <c:v>36.065800000000003</c:v>
                </c:pt>
                <c:pt idx="833">
                  <c:v>36.138490000000012</c:v>
                </c:pt>
                <c:pt idx="834">
                  <c:v>35.606950000000012</c:v>
                </c:pt>
                <c:pt idx="835">
                  <c:v>37.443110000000011</c:v>
                </c:pt>
                <c:pt idx="836">
                  <c:v>37.911299999999997</c:v>
                </c:pt>
                <c:pt idx="837">
                  <c:v>37.495000000000012</c:v>
                </c:pt>
                <c:pt idx="838">
                  <c:v>36.888760000000005</c:v>
                </c:pt>
                <c:pt idx="839">
                  <c:v>37.127520000000011</c:v>
                </c:pt>
                <c:pt idx="840">
                  <c:v>38.364079999999994</c:v>
                </c:pt>
              </c:numCache>
            </c:numRef>
          </c:yVal>
          <c:smooth val="1"/>
        </c:ser>
        <c:ser>
          <c:idx val="2"/>
          <c:order val="2"/>
          <c:tx>
            <c:v>Test 3</c:v>
          </c:tx>
          <c:marker>
            <c:symbol val="none"/>
          </c:marker>
          <c:xVal>
            <c:numRef>
              <c:f>'Edited HF Data'!$A$4:$A$844</c:f>
              <c:numCache>
                <c:formatCode>General</c:formatCode>
                <c:ptCount val="84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numCache>
            </c:numRef>
          </c:xVal>
          <c:yVal>
            <c:numRef>
              <c:f>'Edited HF Data'!$Q$4:$Q$844</c:f>
              <c:numCache>
                <c:formatCode>General</c:formatCode>
                <c:ptCount val="841"/>
                <c:pt idx="0">
                  <c:v>0.14925820000000037</c:v>
                </c:pt>
                <c:pt idx="1">
                  <c:v>8.2096700000000022E-2</c:v>
                </c:pt>
                <c:pt idx="2">
                  <c:v>0.1131882</c:v>
                </c:pt>
                <c:pt idx="3">
                  <c:v>0.16954750000000021</c:v>
                </c:pt>
                <c:pt idx="4">
                  <c:v>7.0167320000000033E-2</c:v>
                </c:pt>
                <c:pt idx="5">
                  <c:v>0.14258899999999999</c:v>
                </c:pt>
                <c:pt idx="6">
                  <c:v>0.10370110000000017</c:v>
                </c:pt>
                <c:pt idx="7">
                  <c:v>7.6272909999999999E-2</c:v>
                </c:pt>
                <c:pt idx="8">
                  <c:v>7.7681890000000003E-2</c:v>
                </c:pt>
                <c:pt idx="9">
                  <c:v>9.5435070000000025E-2</c:v>
                </c:pt>
                <c:pt idx="10">
                  <c:v>0.14014679999999999</c:v>
                </c:pt>
                <c:pt idx="11">
                  <c:v>0.1607179000000003</c:v>
                </c:pt>
                <c:pt idx="12">
                  <c:v>7.702436E-2</c:v>
                </c:pt>
                <c:pt idx="13">
                  <c:v>0.26207070000000032</c:v>
                </c:pt>
                <c:pt idx="14">
                  <c:v>0.16391159999999999</c:v>
                </c:pt>
                <c:pt idx="15">
                  <c:v>0.16701140000000037</c:v>
                </c:pt>
                <c:pt idx="16">
                  <c:v>0.29457120000000031</c:v>
                </c:pt>
                <c:pt idx="17">
                  <c:v>0.21726510000000049</c:v>
                </c:pt>
                <c:pt idx="18">
                  <c:v>0.16588420000000001</c:v>
                </c:pt>
                <c:pt idx="19">
                  <c:v>0.13009599999999999</c:v>
                </c:pt>
                <c:pt idx="20">
                  <c:v>0.13723489999999999</c:v>
                </c:pt>
                <c:pt idx="21">
                  <c:v>0.33608920000000092</c:v>
                </c:pt>
                <c:pt idx="22">
                  <c:v>0.47266660000000038</c:v>
                </c:pt>
                <c:pt idx="23">
                  <c:v>0.33975260000000085</c:v>
                </c:pt>
                <c:pt idx="24">
                  <c:v>0.41433470000000061</c:v>
                </c:pt>
                <c:pt idx="25">
                  <c:v>0.41546190000000038</c:v>
                </c:pt>
                <c:pt idx="26">
                  <c:v>0.25070490000000001</c:v>
                </c:pt>
                <c:pt idx="27">
                  <c:v>0.34877010000000008</c:v>
                </c:pt>
                <c:pt idx="28">
                  <c:v>0.29560450000000038</c:v>
                </c:pt>
                <c:pt idx="29">
                  <c:v>0.2493899000000003</c:v>
                </c:pt>
                <c:pt idx="30">
                  <c:v>0.40785340000000031</c:v>
                </c:pt>
                <c:pt idx="31">
                  <c:v>0.33364700000000008</c:v>
                </c:pt>
                <c:pt idx="32">
                  <c:v>0.31420300000000001</c:v>
                </c:pt>
                <c:pt idx="33">
                  <c:v>0.21341380000000043</c:v>
                </c:pt>
                <c:pt idx="34">
                  <c:v>0.38333710000000032</c:v>
                </c:pt>
                <c:pt idx="35">
                  <c:v>0.39075780000000032</c:v>
                </c:pt>
                <c:pt idx="36">
                  <c:v>0.40306290000000061</c:v>
                </c:pt>
                <c:pt idx="37">
                  <c:v>0.16034219999999999</c:v>
                </c:pt>
                <c:pt idx="38">
                  <c:v>0.24121780000000045</c:v>
                </c:pt>
                <c:pt idx="39">
                  <c:v>0.18758250000000001</c:v>
                </c:pt>
                <c:pt idx="40">
                  <c:v>0.33327130000000038</c:v>
                </c:pt>
                <c:pt idx="41">
                  <c:v>0.17283519999999999</c:v>
                </c:pt>
                <c:pt idx="42">
                  <c:v>0.1586514000000003</c:v>
                </c:pt>
                <c:pt idx="43">
                  <c:v>0.63902040000000171</c:v>
                </c:pt>
                <c:pt idx="44">
                  <c:v>0.49568000000000068</c:v>
                </c:pt>
                <c:pt idx="45">
                  <c:v>0.44974709999999996</c:v>
                </c:pt>
                <c:pt idx="46">
                  <c:v>0.48346880000000092</c:v>
                </c:pt>
                <c:pt idx="47">
                  <c:v>0.17884680000000033</c:v>
                </c:pt>
                <c:pt idx="48">
                  <c:v>0.29428940000000031</c:v>
                </c:pt>
                <c:pt idx="49">
                  <c:v>0.34153730000000004</c:v>
                </c:pt>
                <c:pt idx="50">
                  <c:v>0.2260008</c:v>
                </c:pt>
                <c:pt idx="51">
                  <c:v>0.12502369999999988</c:v>
                </c:pt>
                <c:pt idx="52">
                  <c:v>0.38014340000000002</c:v>
                </c:pt>
                <c:pt idx="53">
                  <c:v>0.24582039999999999</c:v>
                </c:pt>
                <c:pt idx="54">
                  <c:v>0.36689900000000031</c:v>
                </c:pt>
                <c:pt idx="55">
                  <c:v>0.2363333000000003</c:v>
                </c:pt>
                <c:pt idx="56">
                  <c:v>-2.4422360000000047E-3</c:v>
                </c:pt>
                <c:pt idx="57">
                  <c:v>0.14550089999999999</c:v>
                </c:pt>
                <c:pt idx="58">
                  <c:v>0.39742690000000147</c:v>
                </c:pt>
                <c:pt idx="59">
                  <c:v>0.39545440000000104</c:v>
                </c:pt>
                <c:pt idx="60">
                  <c:v>0.38183420000000068</c:v>
                </c:pt>
                <c:pt idx="61">
                  <c:v>0.39686330000000092</c:v>
                </c:pt>
                <c:pt idx="62">
                  <c:v>0.67471460000000172</c:v>
                </c:pt>
                <c:pt idx="63">
                  <c:v>0.66400640000000122</c:v>
                </c:pt>
                <c:pt idx="64">
                  <c:v>0.17546530000000049</c:v>
                </c:pt>
                <c:pt idx="65">
                  <c:v>0.33411670000000115</c:v>
                </c:pt>
                <c:pt idx="66">
                  <c:v>0.38662470000000115</c:v>
                </c:pt>
                <c:pt idx="67">
                  <c:v>0.65555249999999998</c:v>
                </c:pt>
                <c:pt idx="68">
                  <c:v>0.67978700000000158</c:v>
                </c:pt>
                <c:pt idx="69">
                  <c:v>0.37009270000000061</c:v>
                </c:pt>
                <c:pt idx="70">
                  <c:v>-4.3208789999999997E-3</c:v>
                </c:pt>
                <c:pt idx="71">
                  <c:v>0.40494150000000001</c:v>
                </c:pt>
                <c:pt idx="72">
                  <c:v>0.45519519999999997</c:v>
                </c:pt>
                <c:pt idx="73">
                  <c:v>0.14503120000000033</c:v>
                </c:pt>
                <c:pt idx="74">
                  <c:v>0.56002350000000001</c:v>
                </c:pt>
                <c:pt idx="75">
                  <c:v>0.12408440000000009</c:v>
                </c:pt>
                <c:pt idx="76">
                  <c:v>0.31110330000000008</c:v>
                </c:pt>
                <c:pt idx="77">
                  <c:v>0.90550589999999997</c:v>
                </c:pt>
                <c:pt idx="78">
                  <c:v>0.30340090000000092</c:v>
                </c:pt>
                <c:pt idx="79">
                  <c:v>0.17245940000000046</c:v>
                </c:pt>
                <c:pt idx="80">
                  <c:v>0.26207070000000032</c:v>
                </c:pt>
                <c:pt idx="81">
                  <c:v>0.33965870000000092</c:v>
                </c:pt>
                <c:pt idx="82">
                  <c:v>0.29344400000000032</c:v>
                </c:pt>
                <c:pt idx="83">
                  <c:v>0.40259319999999998</c:v>
                </c:pt>
                <c:pt idx="84">
                  <c:v>0.18598570000000034</c:v>
                </c:pt>
                <c:pt idx="85">
                  <c:v>8.472680000000031E-2</c:v>
                </c:pt>
                <c:pt idx="86">
                  <c:v>0.31720890000000085</c:v>
                </c:pt>
                <c:pt idx="87">
                  <c:v>0.32716570000000067</c:v>
                </c:pt>
                <c:pt idx="88">
                  <c:v>0.25530760000000002</c:v>
                </c:pt>
                <c:pt idx="89">
                  <c:v>0.47670570000000001</c:v>
                </c:pt>
                <c:pt idx="90">
                  <c:v>0.53926449999999959</c:v>
                </c:pt>
                <c:pt idx="91">
                  <c:v>0.5059186</c:v>
                </c:pt>
                <c:pt idx="92">
                  <c:v>0.14775530000000037</c:v>
                </c:pt>
                <c:pt idx="93">
                  <c:v>0.26019209999999998</c:v>
                </c:pt>
                <c:pt idx="94">
                  <c:v>0.53334680000000001</c:v>
                </c:pt>
                <c:pt idx="95">
                  <c:v>0.1627844000000003</c:v>
                </c:pt>
                <c:pt idx="96">
                  <c:v>0.20646290000000037</c:v>
                </c:pt>
                <c:pt idx="97">
                  <c:v>0.39085170000000086</c:v>
                </c:pt>
                <c:pt idx="98">
                  <c:v>5.2226280000000104E-2</c:v>
                </c:pt>
                <c:pt idx="99">
                  <c:v>0.61882500000000185</c:v>
                </c:pt>
                <c:pt idx="100">
                  <c:v>0.21660750000000001</c:v>
                </c:pt>
                <c:pt idx="101">
                  <c:v>5.9459049999999986E-2</c:v>
                </c:pt>
                <c:pt idx="102">
                  <c:v>0.2111595</c:v>
                </c:pt>
                <c:pt idx="103">
                  <c:v>0.48816540000000008</c:v>
                </c:pt>
                <c:pt idx="104">
                  <c:v>0.67048770000000002</c:v>
                </c:pt>
                <c:pt idx="105">
                  <c:v>0.53625869999999998</c:v>
                </c:pt>
                <c:pt idx="106">
                  <c:v>0.81091629999999959</c:v>
                </c:pt>
                <c:pt idx="107">
                  <c:v>0.30358870000000115</c:v>
                </c:pt>
                <c:pt idx="108">
                  <c:v>0.28968680000000085</c:v>
                </c:pt>
                <c:pt idx="109">
                  <c:v>0.20843540000000049</c:v>
                </c:pt>
                <c:pt idx="110">
                  <c:v>0.2966377</c:v>
                </c:pt>
                <c:pt idx="111">
                  <c:v>3.1091540000000053E-2</c:v>
                </c:pt>
                <c:pt idx="112">
                  <c:v>1.7941040000000002E-2</c:v>
                </c:pt>
                <c:pt idx="113">
                  <c:v>0.22590679999999999</c:v>
                </c:pt>
                <c:pt idx="114">
                  <c:v>0.2016723</c:v>
                </c:pt>
                <c:pt idx="115">
                  <c:v>0.33965870000000092</c:v>
                </c:pt>
                <c:pt idx="116">
                  <c:v>0.31711490000000092</c:v>
                </c:pt>
                <c:pt idx="117">
                  <c:v>0.41630730000000032</c:v>
                </c:pt>
                <c:pt idx="118">
                  <c:v>0.18720680000000037</c:v>
                </c:pt>
                <c:pt idx="119">
                  <c:v>0.45829499999999995</c:v>
                </c:pt>
                <c:pt idx="120">
                  <c:v>1.0671629999999999</c:v>
                </c:pt>
                <c:pt idx="121">
                  <c:v>0.5806886</c:v>
                </c:pt>
                <c:pt idx="122">
                  <c:v>0.54104920000000134</c:v>
                </c:pt>
                <c:pt idx="123">
                  <c:v>0.33514990000000061</c:v>
                </c:pt>
                <c:pt idx="124">
                  <c:v>0.71172390000000063</c:v>
                </c:pt>
                <c:pt idx="125">
                  <c:v>0.55852060000000003</c:v>
                </c:pt>
                <c:pt idx="126">
                  <c:v>0.46148870000000092</c:v>
                </c:pt>
                <c:pt idx="127">
                  <c:v>0.52263850000000001</c:v>
                </c:pt>
                <c:pt idx="128">
                  <c:v>0.40494150000000001</c:v>
                </c:pt>
                <c:pt idx="129">
                  <c:v>0.25558940000000002</c:v>
                </c:pt>
                <c:pt idx="130">
                  <c:v>0.38117670000000092</c:v>
                </c:pt>
                <c:pt idx="131">
                  <c:v>0.30124040000000002</c:v>
                </c:pt>
                <c:pt idx="132">
                  <c:v>0.40898060000000097</c:v>
                </c:pt>
                <c:pt idx="133">
                  <c:v>0.53146809999999878</c:v>
                </c:pt>
                <c:pt idx="134">
                  <c:v>0.41067140000000002</c:v>
                </c:pt>
                <c:pt idx="135">
                  <c:v>0.6942524999999995</c:v>
                </c:pt>
                <c:pt idx="136">
                  <c:v>0.40588080000000115</c:v>
                </c:pt>
                <c:pt idx="137">
                  <c:v>0.37215920000000002</c:v>
                </c:pt>
                <c:pt idx="138">
                  <c:v>0.47989940000000031</c:v>
                </c:pt>
                <c:pt idx="139">
                  <c:v>0.68664400000000159</c:v>
                </c:pt>
                <c:pt idx="140">
                  <c:v>0.51559359999999865</c:v>
                </c:pt>
                <c:pt idx="141">
                  <c:v>0.41489830000000061</c:v>
                </c:pt>
                <c:pt idx="142">
                  <c:v>0.52245059999999865</c:v>
                </c:pt>
                <c:pt idx="143">
                  <c:v>0.18382519999999999</c:v>
                </c:pt>
                <c:pt idx="144">
                  <c:v>0.50826689999999841</c:v>
                </c:pt>
                <c:pt idx="145">
                  <c:v>0.35421810000000031</c:v>
                </c:pt>
                <c:pt idx="146">
                  <c:v>0.75183290000000003</c:v>
                </c:pt>
                <c:pt idx="147">
                  <c:v>0.71529330000000002</c:v>
                </c:pt>
                <c:pt idx="148">
                  <c:v>0.53597689999999998</c:v>
                </c:pt>
                <c:pt idx="149">
                  <c:v>0.36473850000000002</c:v>
                </c:pt>
                <c:pt idx="150">
                  <c:v>0.44204470000000001</c:v>
                </c:pt>
                <c:pt idx="151">
                  <c:v>0.29062610000000061</c:v>
                </c:pt>
                <c:pt idx="152">
                  <c:v>0.43377870000000085</c:v>
                </c:pt>
                <c:pt idx="153">
                  <c:v>0.38333710000000032</c:v>
                </c:pt>
                <c:pt idx="154">
                  <c:v>0.82801190000000002</c:v>
                </c:pt>
                <c:pt idx="155">
                  <c:v>0.81946409999999958</c:v>
                </c:pt>
                <c:pt idx="156">
                  <c:v>0.18964900000000046</c:v>
                </c:pt>
                <c:pt idx="157">
                  <c:v>0.26301000000000002</c:v>
                </c:pt>
                <c:pt idx="158">
                  <c:v>0.39160310000000031</c:v>
                </c:pt>
                <c:pt idx="159">
                  <c:v>0.41208030000000068</c:v>
                </c:pt>
                <c:pt idx="160">
                  <c:v>0.41405290000000061</c:v>
                </c:pt>
                <c:pt idx="161">
                  <c:v>0.17208370000000001</c:v>
                </c:pt>
                <c:pt idx="162">
                  <c:v>0.62943930000000003</c:v>
                </c:pt>
                <c:pt idx="163">
                  <c:v>0.17828320000000034</c:v>
                </c:pt>
                <c:pt idx="164">
                  <c:v>0.46900320000000001</c:v>
                </c:pt>
                <c:pt idx="165">
                  <c:v>0.48384450000000068</c:v>
                </c:pt>
                <c:pt idx="166">
                  <c:v>0.29353800000000002</c:v>
                </c:pt>
                <c:pt idx="167">
                  <c:v>0.46759430000000002</c:v>
                </c:pt>
                <c:pt idx="168">
                  <c:v>0.1696415</c:v>
                </c:pt>
                <c:pt idx="169">
                  <c:v>0.52442319999999865</c:v>
                </c:pt>
                <c:pt idx="170">
                  <c:v>0.37967380000000067</c:v>
                </c:pt>
                <c:pt idx="171">
                  <c:v>0.24196920000000058</c:v>
                </c:pt>
                <c:pt idx="172">
                  <c:v>0.2669552</c:v>
                </c:pt>
                <c:pt idx="173">
                  <c:v>0.67997480000000232</c:v>
                </c:pt>
                <c:pt idx="174">
                  <c:v>0.24309640000000049</c:v>
                </c:pt>
                <c:pt idx="175">
                  <c:v>0.32942010000000116</c:v>
                </c:pt>
                <c:pt idx="176">
                  <c:v>0.33111080000000104</c:v>
                </c:pt>
                <c:pt idx="177">
                  <c:v>0.62690319999999999</c:v>
                </c:pt>
                <c:pt idx="178">
                  <c:v>0.41217430000000038</c:v>
                </c:pt>
                <c:pt idx="179">
                  <c:v>0.19115189999999987</c:v>
                </c:pt>
                <c:pt idx="180">
                  <c:v>0.36661720000000031</c:v>
                </c:pt>
                <c:pt idx="181">
                  <c:v>0.64371699999999998</c:v>
                </c:pt>
                <c:pt idx="182">
                  <c:v>0.53362860000000134</c:v>
                </c:pt>
                <c:pt idx="183">
                  <c:v>0.64465640000000135</c:v>
                </c:pt>
                <c:pt idx="184">
                  <c:v>0.32059040000000061</c:v>
                </c:pt>
                <c:pt idx="185">
                  <c:v>0.32585060000000116</c:v>
                </c:pt>
                <c:pt idx="186">
                  <c:v>0.20796580000000037</c:v>
                </c:pt>
                <c:pt idx="187">
                  <c:v>0.36473850000000002</c:v>
                </c:pt>
                <c:pt idx="188">
                  <c:v>0.42992750000000085</c:v>
                </c:pt>
                <c:pt idx="189">
                  <c:v>0.42701560000000038</c:v>
                </c:pt>
                <c:pt idx="190">
                  <c:v>0.72938320000000001</c:v>
                </c:pt>
                <c:pt idx="191">
                  <c:v>0.87244180000000171</c:v>
                </c:pt>
                <c:pt idx="192">
                  <c:v>0.45303480000000002</c:v>
                </c:pt>
                <c:pt idx="193">
                  <c:v>0.43152430000000097</c:v>
                </c:pt>
                <c:pt idx="194">
                  <c:v>0.61196799999999996</c:v>
                </c:pt>
                <c:pt idx="195">
                  <c:v>0.47745710000000002</c:v>
                </c:pt>
                <c:pt idx="196">
                  <c:v>0.48140230000000067</c:v>
                </c:pt>
                <c:pt idx="197">
                  <c:v>0.85637940000000135</c:v>
                </c:pt>
                <c:pt idx="198">
                  <c:v>0.62896970000000063</c:v>
                </c:pt>
                <c:pt idx="199">
                  <c:v>0.37535290000000116</c:v>
                </c:pt>
                <c:pt idx="200">
                  <c:v>0.49746470000000104</c:v>
                </c:pt>
                <c:pt idx="201">
                  <c:v>0.1263387</c:v>
                </c:pt>
                <c:pt idx="202">
                  <c:v>0.67640540000000171</c:v>
                </c:pt>
                <c:pt idx="203">
                  <c:v>0.91452339999999865</c:v>
                </c:pt>
                <c:pt idx="204">
                  <c:v>0.84858309999999959</c:v>
                </c:pt>
                <c:pt idx="205">
                  <c:v>0.70486689999999996</c:v>
                </c:pt>
                <c:pt idx="206">
                  <c:v>0.77710070000000064</c:v>
                </c:pt>
                <c:pt idx="207">
                  <c:v>0.2363333000000003</c:v>
                </c:pt>
                <c:pt idx="208">
                  <c:v>0.47867820000000061</c:v>
                </c:pt>
                <c:pt idx="209">
                  <c:v>0.17753179999999999</c:v>
                </c:pt>
                <c:pt idx="210">
                  <c:v>0.50375809999999999</c:v>
                </c:pt>
                <c:pt idx="211">
                  <c:v>0.3142970000000001</c:v>
                </c:pt>
                <c:pt idx="212">
                  <c:v>0.30828530000000032</c:v>
                </c:pt>
                <c:pt idx="213">
                  <c:v>0.65583430000000065</c:v>
                </c:pt>
                <c:pt idx="214">
                  <c:v>0.14371620000000049</c:v>
                </c:pt>
                <c:pt idx="215">
                  <c:v>0.2529593</c:v>
                </c:pt>
                <c:pt idx="216">
                  <c:v>0.30311910000000031</c:v>
                </c:pt>
                <c:pt idx="217">
                  <c:v>0.17311699999999999</c:v>
                </c:pt>
                <c:pt idx="218">
                  <c:v>0.1426829</c:v>
                </c:pt>
                <c:pt idx="219">
                  <c:v>0.4484321</c:v>
                </c:pt>
                <c:pt idx="220">
                  <c:v>0.30847320000000061</c:v>
                </c:pt>
                <c:pt idx="221">
                  <c:v>0.50159769999999959</c:v>
                </c:pt>
                <c:pt idx="222">
                  <c:v>0.21679540000000064</c:v>
                </c:pt>
                <c:pt idx="223">
                  <c:v>0.1998876</c:v>
                </c:pt>
                <c:pt idx="224">
                  <c:v>-1.6344190000000001E-2</c:v>
                </c:pt>
                <c:pt idx="225">
                  <c:v>-2.0007549999999999E-2</c:v>
                </c:pt>
                <c:pt idx="226">
                  <c:v>0.29391370000000061</c:v>
                </c:pt>
                <c:pt idx="227">
                  <c:v>0.3307351</c:v>
                </c:pt>
                <c:pt idx="228">
                  <c:v>3.0527950000000002E-2</c:v>
                </c:pt>
                <c:pt idx="229">
                  <c:v>0.2328578</c:v>
                </c:pt>
                <c:pt idx="230">
                  <c:v>3.2500519999999998E-2</c:v>
                </c:pt>
                <c:pt idx="231">
                  <c:v>0.10971280000000012</c:v>
                </c:pt>
                <c:pt idx="232">
                  <c:v>0.21538640000000037</c:v>
                </c:pt>
                <c:pt idx="233">
                  <c:v>0.42570050000000031</c:v>
                </c:pt>
                <c:pt idx="234">
                  <c:v>3.0997609999999999E-3</c:v>
                </c:pt>
                <c:pt idx="235">
                  <c:v>0.14578269999999999</c:v>
                </c:pt>
                <c:pt idx="236">
                  <c:v>0.28095110000000001</c:v>
                </c:pt>
                <c:pt idx="237">
                  <c:v>0.69575540000000158</c:v>
                </c:pt>
                <c:pt idx="238">
                  <c:v>0.43903890000000068</c:v>
                </c:pt>
                <c:pt idx="239">
                  <c:v>0.10163460000000019</c:v>
                </c:pt>
                <c:pt idx="240">
                  <c:v>0.14127400000000001</c:v>
                </c:pt>
                <c:pt idx="241">
                  <c:v>-4.0954419999999998E-2</c:v>
                </c:pt>
                <c:pt idx="242">
                  <c:v>4.9784040000000099E-2</c:v>
                </c:pt>
                <c:pt idx="243">
                  <c:v>2.1980120000000002E-2</c:v>
                </c:pt>
                <c:pt idx="244">
                  <c:v>4.3772380000000014E-2</c:v>
                </c:pt>
                <c:pt idx="245">
                  <c:v>9.9286279999999991E-2</c:v>
                </c:pt>
                <c:pt idx="246">
                  <c:v>0.1269023000000003</c:v>
                </c:pt>
                <c:pt idx="247">
                  <c:v>0.1761228</c:v>
                </c:pt>
                <c:pt idx="248">
                  <c:v>-4.3678449999999945E-2</c:v>
                </c:pt>
                <c:pt idx="249">
                  <c:v>-1.2962639999999999E-2</c:v>
                </c:pt>
                <c:pt idx="250">
                  <c:v>8.3578950000000027</c:v>
                </c:pt>
                <c:pt idx="251">
                  <c:v>7.0831419999999996</c:v>
                </c:pt>
                <c:pt idx="252">
                  <c:v>4.7005530000000002</c:v>
                </c:pt>
                <c:pt idx="253">
                  <c:v>5.1462610000000097</c:v>
                </c:pt>
                <c:pt idx="254">
                  <c:v>4.7597300000000002</c:v>
                </c:pt>
                <c:pt idx="255">
                  <c:v>8.186751000000001</c:v>
                </c:pt>
                <c:pt idx="256">
                  <c:v>7.2212220000000107</c:v>
                </c:pt>
                <c:pt idx="257">
                  <c:v>6.9470339999999995</c:v>
                </c:pt>
                <c:pt idx="258">
                  <c:v>6.4016640000000118</c:v>
                </c:pt>
                <c:pt idx="259">
                  <c:v>5.7370000000000001</c:v>
                </c:pt>
                <c:pt idx="260">
                  <c:v>7.121842</c:v>
                </c:pt>
                <c:pt idx="261">
                  <c:v>6.5893400000000097</c:v>
                </c:pt>
                <c:pt idx="262">
                  <c:v>7.1100999999999965</c:v>
                </c:pt>
                <c:pt idx="263">
                  <c:v>11.258430000000002</c:v>
                </c:pt>
                <c:pt idx="264">
                  <c:v>13.207420000000001</c:v>
                </c:pt>
                <c:pt idx="265">
                  <c:v>9.5769460000000048</c:v>
                </c:pt>
                <c:pt idx="266">
                  <c:v>11.249219999999999</c:v>
                </c:pt>
                <c:pt idx="267">
                  <c:v>12.638949999999999</c:v>
                </c:pt>
                <c:pt idx="268">
                  <c:v>13.85819</c:v>
                </c:pt>
                <c:pt idx="269">
                  <c:v>16.320340000000002</c:v>
                </c:pt>
                <c:pt idx="270">
                  <c:v>12.96095</c:v>
                </c:pt>
                <c:pt idx="271">
                  <c:v>9.6736970000000007</c:v>
                </c:pt>
                <c:pt idx="272">
                  <c:v>9.7015940000000001</c:v>
                </c:pt>
                <c:pt idx="273">
                  <c:v>6.0819190000000001</c:v>
                </c:pt>
                <c:pt idx="274">
                  <c:v>11.897820000000001</c:v>
                </c:pt>
                <c:pt idx="275">
                  <c:v>17.132290000000001</c:v>
                </c:pt>
                <c:pt idx="276">
                  <c:v>18.800139999999956</c:v>
                </c:pt>
                <c:pt idx="277">
                  <c:v>16.019559999999988</c:v>
                </c:pt>
                <c:pt idx="278">
                  <c:v>17.57658</c:v>
                </c:pt>
                <c:pt idx="279">
                  <c:v>18.622890000000005</c:v>
                </c:pt>
                <c:pt idx="280">
                  <c:v>14.875190000000023</c:v>
                </c:pt>
                <c:pt idx="281">
                  <c:v>16.250260000000001</c:v>
                </c:pt>
                <c:pt idx="282">
                  <c:v>11.721139999999998</c:v>
                </c:pt>
                <c:pt idx="283">
                  <c:v>13.0685</c:v>
                </c:pt>
                <c:pt idx="284">
                  <c:v>22.616700000000005</c:v>
                </c:pt>
                <c:pt idx="285">
                  <c:v>17.341660000000001</c:v>
                </c:pt>
                <c:pt idx="286">
                  <c:v>17.338940000000001</c:v>
                </c:pt>
                <c:pt idx="287">
                  <c:v>21.18770999999996</c:v>
                </c:pt>
                <c:pt idx="288">
                  <c:v>17.582029999999929</c:v>
                </c:pt>
                <c:pt idx="289">
                  <c:v>13.11293</c:v>
                </c:pt>
                <c:pt idx="290">
                  <c:v>3.0519499999999953</c:v>
                </c:pt>
                <c:pt idx="291">
                  <c:v>6.8283039999999975</c:v>
                </c:pt>
                <c:pt idx="292">
                  <c:v>10.948640000000001</c:v>
                </c:pt>
                <c:pt idx="293">
                  <c:v>11.77148</c:v>
                </c:pt>
                <c:pt idx="294">
                  <c:v>16.535060000000001</c:v>
                </c:pt>
                <c:pt idx="295">
                  <c:v>18.293289999999956</c:v>
                </c:pt>
                <c:pt idx="296">
                  <c:v>15.639990000000001</c:v>
                </c:pt>
                <c:pt idx="297">
                  <c:v>23.14282</c:v>
                </c:pt>
                <c:pt idx="298">
                  <c:v>22.245479999999944</c:v>
                </c:pt>
                <c:pt idx="299">
                  <c:v>15.739369999999999</c:v>
                </c:pt>
                <c:pt idx="300">
                  <c:v>17.124389999999988</c:v>
                </c:pt>
                <c:pt idx="301">
                  <c:v>17.629280000000001</c:v>
                </c:pt>
                <c:pt idx="302">
                  <c:v>20.06859999999994</c:v>
                </c:pt>
                <c:pt idx="303">
                  <c:v>21.219740000000002</c:v>
                </c:pt>
                <c:pt idx="304">
                  <c:v>21.098099999999956</c:v>
                </c:pt>
                <c:pt idx="305">
                  <c:v>21.294419999999956</c:v>
                </c:pt>
                <c:pt idx="306">
                  <c:v>22.541090000000001</c:v>
                </c:pt>
                <c:pt idx="307">
                  <c:v>15.441510000000001</c:v>
                </c:pt>
                <c:pt idx="308">
                  <c:v>16.870970000000035</c:v>
                </c:pt>
                <c:pt idx="309">
                  <c:v>15.86495</c:v>
                </c:pt>
                <c:pt idx="310">
                  <c:v>19.054040000000001</c:v>
                </c:pt>
                <c:pt idx="311">
                  <c:v>19.343260000000001</c:v>
                </c:pt>
                <c:pt idx="312">
                  <c:v>18.634450000000051</c:v>
                </c:pt>
                <c:pt idx="313">
                  <c:v>17.920470000000002</c:v>
                </c:pt>
                <c:pt idx="314">
                  <c:v>20.084949999999989</c:v>
                </c:pt>
                <c:pt idx="315">
                  <c:v>22.288499999999917</c:v>
                </c:pt>
                <c:pt idx="316">
                  <c:v>22.76915</c:v>
                </c:pt>
                <c:pt idx="317">
                  <c:v>23.583639999999917</c:v>
                </c:pt>
                <c:pt idx="318">
                  <c:v>24.524280000000001</c:v>
                </c:pt>
                <c:pt idx="319">
                  <c:v>24.638120000000001</c:v>
                </c:pt>
                <c:pt idx="320">
                  <c:v>22.768779999999929</c:v>
                </c:pt>
                <c:pt idx="321">
                  <c:v>24.448099999999933</c:v>
                </c:pt>
                <c:pt idx="322">
                  <c:v>25.511310000000005</c:v>
                </c:pt>
                <c:pt idx="323">
                  <c:v>26.45599</c:v>
                </c:pt>
                <c:pt idx="324">
                  <c:v>22.895769999999956</c:v>
                </c:pt>
                <c:pt idx="325">
                  <c:v>27.907240000000002</c:v>
                </c:pt>
                <c:pt idx="326">
                  <c:v>24.432970000000001</c:v>
                </c:pt>
                <c:pt idx="327">
                  <c:v>23.133700000000001</c:v>
                </c:pt>
                <c:pt idx="328">
                  <c:v>26.070959999999999</c:v>
                </c:pt>
                <c:pt idx="329">
                  <c:v>24.084489999999956</c:v>
                </c:pt>
                <c:pt idx="330">
                  <c:v>26.74896</c:v>
                </c:pt>
                <c:pt idx="331">
                  <c:v>23.87032</c:v>
                </c:pt>
                <c:pt idx="332">
                  <c:v>22.610969999999998</c:v>
                </c:pt>
                <c:pt idx="333">
                  <c:v>25.55424</c:v>
                </c:pt>
                <c:pt idx="334">
                  <c:v>25.610880000000055</c:v>
                </c:pt>
                <c:pt idx="335">
                  <c:v>23.034980000000051</c:v>
                </c:pt>
                <c:pt idx="336">
                  <c:v>23.075089999999989</c:v>
                </c:pt>
                <c:pt idx="337">
                  <c:v>20.496179999999956</c:v>
                </c:pt>
                <c:pt idx="338">
                  <c:v>26.325800000000001</c:v>
                </c:pt>
                <c:pt idx="339">
                  <c:v>27.609760000000001</c:v>
                </c:pt>
                <c:pt idx="340">
                  <c:v>27.252539999999936</c:v>
                </c:pt>
                <c:pt idx="341">
                  <c:v>23.901599999999952</c:v>
                </c:pt>
                <c:pt idx="342">
                  <c:v>23.082319999999918</c:v>
                </c:pt>
                <c:pt idx="343">
                  <c:v>23.35679</c:v>
                </c:pt>
                <c:pt idx="344">
                  <c:v>24.319790000000001</c:v>
                </c:pt>
                <c:pt idx="345">
                  <c:v>20.237210000000001</c:v>
                </c:pt>
                <c:pt idx="346">
                  <c:v>22.771599999999989</c:v>
                </c:pt>
                <c:pt idx="347">
                  <c:v>24.245489999999933</c:v>
                </c:pt>
                <c:pt idx="348">
                  <c:v>26.610790000000001</c:v>
                </c:pt>
                <c:pt idx="349">
                  <c:v>23.048409999999944</c:v>
                </c:pt>
                <c:pt idx="350">
                  <c:v>25.890329999999956</c:v>
                </c:pt>
                <c:pt idx="351">
                  <c:v>21.844960000000047</c:v>
                </c:pt>
                <c:pt idx="352">
                  <c:v>18.542299999999944</c:v>
                </c:pt>
                <c:pt idx="353">
                  <c:v>19.25778</c:v>
                </c:pt>
                <c:pt idx="354">
                  <c:v>25.716180000000001</c:v>
                </c:pt>
                <c:pt idx="355">
                  <c:v>29.175509999999989</c:v>
                </c:pt>
                <c:pt idx="356">
                  <c:v>27.665089999999989</c:v>
                </c:pt>
                <c:pt idx="357">
                  <c:v>26.011500000000005</c:v>
                </c:pt>
                <c:pt idx="358">
                  <c:v>20.398119999999956</c:v>
                </c:pt>
                <c:pt idx="359">
                  <c:v>22.872949999999989</c:v>
                </c:pt>
                <c:pt idx="360">
                  <c:v>18.446399999999944</c:v>
                </c:pt>
                <c:pt idx="361">
                  <c:v>23.2576</c:v>
                </c:pt>
                <c:pt idx="362">
                  <c:v>25.823729999999955</c:v>
                </c:pt>
                <c:pt idx="363">
                  <c:v>27.000419999999952</c:v>
                </c:pt>
                <c:pt idx="364">
                  <c:v>24.624030000000001</c:v>
                </c:pt>
                <c:pt idx="365">
                  <c:v>23.94358999999994</c:v>
                </c:pt>
                <c:pt idx="366">
                  <c:v>31.14771</c:v>
                </c:pt>
                <c:pt idx="367">
                  <c:v>30.924439999999944</c:v>
                </c:pt>
                <c:pt idx="368">
                  <c:v>27.891369999999988</c:v>
                </c:pt>
                <c:pt idx="369">
                  <c:v>28.65212</c:v>
                </c:pt>
                <c:pt idx="370">
                  <c:v>26.461999999999989</c:v>
                </c:pt>
                <c:pt idx="371">
                  <c:v>29.958159999999989</c:v>
                </c:pt>
                <c:pt idx="372">
                  <c:v>28.913439999999955</c:v>
                </c:pt>
                <c:pt idx="373">
                  <c:v>29.967549999999918</c:v>
                </c:pt>
                <c:pt idx="374">
                  <c:v>28.793019999999956</c:v>
                </c:pt>
                <c:pt idx="375">
                  <c:v>24.75206</c:v>
                </c:pt>
                <c:pt idx="376">
                  <c:v>29.44886</c:v>
                </c:pt>
                <c:pt idx="377">
                  <c:v>22.8691</c:v>
                </c:pt>
                <c:pt idx="378">
                  <c:v>28.799219999999952</c:v>
                </c:pt>
                <c:pt idx="379">
                  <c:v>31.435519999999933</c:v>
                </c:pt>
                <c:pt idx="380">
                  <c:v>30.862819999999989</c:v>
                </c:pt>
                <c:pt idx="381">
                  <c:v>25.819320000000001</c:v>
                </c:pt>
                <c:pt idx="382">
                  <c:v>27.869859999999999</c:v>
                </c:pt>
                <c:pt idx="383">
                  <c:v>30.108539999999955</c:v>
                </c:pt>
                <c:pt idx="384">
                  <c:v>31.373429999999956</c:v>
                </c:pt>
                <c:pt idx="385">
                  <c:v>28.975809999999989</c:v>
                </c:pt>
                <c:pt idx="386">
                  <c:v>32.550310000000003</c:v>
                </c:pt>
                <c:pt idx="387">
                  <c:v>29.174949999999999</c:v>
                </c:pt>
                <c:pt idx="388">
                  <c:v>23.625350000000001</c:v>
                </c:pt>
                <c:pt idx="389">
                  <c:v>28.684529999999956</c:v>
                </c:pt>
                <c:pt idx="390">
                  <c:v>23.109940000000005</c:v>
                </c:pt>
                <c:pt idx="391">
                  <c:v>25.171279999999999</c:v>
                </c:pt>
                <c:pt idx="392">
                  <c:v>30.793119999999952</c:v>
                </c:pt>
                <c:pt idx="393">
                  <c:v>33.372970000000002</c:v>
                </c:pt>
                <c:pt idx="394">
                  <c:v>33.350419999999993</c:v>
                </c:pt>
                <c:pt idx="395">
                  <c:v>33.33981</c:v>
                </c:pt>
                <c:pt idx="396">
                  <c:v>34.185390000000012</c:v>
                </c:pt>
                <c:pt idx="397">
                  <c:v>26.1555</c:v>
                </c:pt>
                <c:pt idx="398">
                  <c:v>27.623660000000001</c:v>
                </c:pt>
                <c:pt idx="399">
                  <c:v>31.332950000000046</c:v>
                </c:pt>
                <c:pt idx="400">
                  <c:v>32.303269999999998</c:v>
                </c:pt>
                <c:pt idx="401">
                  <c:v>26.825609999999951</c:v>
                </c:pt>
                <c:pt idx="402">
                  <c:v>26.34862999999994</c:v>
                </c:pt>
                <c:pt idx="403">
                  <c:v>30.0458</c:v>
                </c:pt>
                <c:pt idx="404">
                  <c:v>29.1386</c:v>
                </c:pt>
                <c:pt idx="405">
                  <c:v>27.16048</c:v>
                </c:pt>
                <c:pt idx="406">
                  <c:v>30.264089999999989</c:v>
                </c:pt>
                <c:pt idx="407">
                  <c:v>30.631740000000001</c:v>
                </c:pt>
                <c:pt idx="408">
                  <c:v>33.55209</c:v>
                </c:pt>
                <c:pt idx="409">
                  <c:v>29.927820000000001</c:v>
                </c:pt>
                <c:pt idx="410">
                  <c:v>33.472720000000002</c:v>
                </c:pt>
                <c:pt idx="411">
                  <c:v>34.430640000000004</c:v>
                </c:pt>
                <c:pt idx="412">
                  <c:v>34.351359999999993</c:v>
                </c:pt>
                <c:pt idx="413">
                  <c:v>33.021380000000001</c:v>
                </c:pt>
                <c:pt idx="414">
                  <c:v>33.079240000000006</c:v>
                </c:pt>
                <c:pt idx="415">
                  <c:v>33.730470000000011</c:v>
                </c:pt>
                <c:pt idx="416">
                  <c:v>30.654290000000035</c:v>
                </c:pt>
                <c:pt idx="417">
                  <c:v>33.880859999999998</c:v>
                </c:pt>
                <c:pt idx="418">
                  <c:v>30.13973</c:v>
                </c:pt>
                <c:pt idx="419">
                  <c:v>32.089380000000006</c:v>
                </c:pt>
                <c:pt idx="420">
                  <c:v>30.738729999999933</c:v>
                </c:pt>
                <c:pt idx="421">
                  <c:v>33.496490000000001</c:v>
                </c:pt>
                <c:pt idx="422">
                  <c:v>32.258270000000003</c:v>
                </c:pt>
                <c:pt idx="423">
                  <c:v>31.161709999999989</c:v>
                </c:pt>
                <c:pt idx="424">
                  <c:v>28.977409999999956</c:v>
                </c:pt>
                <c:pt idx="425">
                  <c:v>30.95459</c:v>
                </c:pt>
                <c:pt idx="426">
                  <c:v>33.43947</c:v>
                </c:pt>
                <c:pt idx="427">
                  <c:v>33.567689999999999</c:v>
                </c:pt>
                <c:pt idx="428">
                  <c:v>33.821770000000001</c:v>
                </c:pt>
                <c:pt idx="429">
                  <c:v>33.495450000000012</c:v>
                </c:pt>
                <c:pt idx="430">
                  <c:v>34.120950000000079</c:v>
                </c:pt>
                <c:pt idx="431">
                  <c:v>30.278089999999956</c:v>
                </c:pt>
                <c:pt idx="432">
                  <c:v>28.608820000000001</c:v>
                </c:pt>
                <c:pt idx="433">
                  <c:v>28.011600000000001</c:v>
                </c:pt>
                <c:pt idx="434">
                  <c:v>25.328619999999944</c:v>
                </c:pt>
                <c:pt idx="435">
                  <c:v>31.161899999999999</c:v>
                </c:pt>
                <c:pt idx="436">
                  <c:v>29.85211</c:v>
                </c:pt>
                <c:pt idx="437">
                  <c:v>28.401800000000001</c:v>
                </c:pt>
                <c:pt idx="438">
                  <c:v>29.140950000000043</c:v>
                </c:pt>
                <c:pt idx="439">
                  <c:v>26.426779999999944</c:v>
                </c:pt>
                <c:pt idx="440">
                  <c:v>32.209900000000012</c:v>
                </c:pt>
                <c:pt idx="441">
                  <c:v>30.984269999999956</c:v>
                </c:pt>
                <c:pt idx="442">
                  <c:v>27.067019999999989</c:v>
                </c:pt>
                <c:pt idx="443">
                  <c:v>23.897649999999956</c:v>
                </c:pt>
                <c:pt idx="444">
                  <c:v>31.365069999999989</c:v>
                </c:pt>
                <c:pt idx="445">
                  <c:v>32.224080000000001</c:v>
                </c:pt>
                <c:pt idx="446">
                  <c:v>30.332190000000001</c:v>
                </c:pt>
                <c:pt idx="447">
                  <c:v>30.408369999999955</c:v>
                </c:pt>
                <c:pt idx="448">
                  <c:v>33.075300000000013</c:v>
                </c:pt>
                <c:pt idx="449">
                  <c:v>32.798950000000126</c:v>
                </c:pt>
                <c:pt idx="450">
                  <c:v>32.166030000000013</c:v>
                </c:pt>
                <c:pt idx="451">
                  <c:v>32.664530000000013</c:v>
                </c:pt>
                <c:pt idx="452">
                  <c:v>33.500240000000005</c:v>
                </c:pt>
                <c:pt idx="453">
                  <c:v>34.317639999999997</c:v>
                </c:pt>
                <c:pt idx="454">
                  <c:v>32.720140000000079</c:v>
                </c:pt>
                <c:pt idx="455">
                  <c:v>32.785330000000087</c:v>
                </c:pt>
                <c:pt idx="456">
                  <c:v>31.84065</c:v>
                </c:pt>
                <c:pt idx="457">
                  <c:v>30.03913</c:v>
                </c:pt>
                <c:pt idx="458">
                  <c:v>31.890250000000005</c:v>
                </c:pt>
                <c:pt idx="459">
                  <c:v>33.25067</c:v>
                </c:pt>
                <c:pt idx="460">
                  <c:v>30.639260000000043</c:v>
                </c:pt>
                <c:pt idx="461">
                  <c:v>32.284100000000002</c:v>
                </c:pt>
                <c:pt idx="462">
                  <c:v>33.285700000000013</c:v>
                </c:pt>
                <c:pt idx="463">
                  <c:v>32.316699999999997</c:v>
                </c:pt>
                <c:pt idx="464">
                  <c:v>32.948210000000003</c:v>
                </c:pt>
                <c:pt idx="465">
                  <c:v>30.965579999999918</c:v>
                </c:pt>
                <c:pt idx="466">
                  <c:v>33.614000000000004</c:v>
                </c:pt>
                <c:pt idx="467">
                  <c:v>28.616520000000001</c:v>
                </c:pt>
                <c:pt idx="468">
                  <c:v>24.95007</c:v>
                </c:pt>
                <c:pt idx="469">
                  <c:v>30.825529999999944</c:v>
                </c:pt>
                <c:pt idx="470">
                  <c:v>31.677489999999999</c:v>
                </c:pt>
                <c:pt idx="471">
                  <c:v>30.502400000000002</c:v>
                </c:pt>
                <c:pt idx="472">
                  <c:v>31.509160000000001</c:v>
                </c:pt>
                <c:pt idx="473">
                  <c:v>31.433739999999933</c:v>
                </c:pt>
                <c:pt idx="474">
                  <c:v>31.54627</c:v>
                </c:pt>
                <c:pt idx="475">
                  <c:v>32.411289999999994</c:v>
                </c:pt>
                <c:pt idx="476">
                  <c:v>32.605920000000012</c:v>
                </c:pt>
                <c:pt idx="477">
                  <c:v>33.117940000000004</c:v>
                </c:pt>
                <c:pt idx="478">
                  <c:v>31.883299999999952</c:v>
                </c:pt>
                <c:pt idx="479">
                  <c:v>31.719850000000051</c:v>
                </c:pt>
                <c:pt idx="480">
                  <c:v>32.218630000000012</c:v>
                </c:pt>
                <c:pt idx="481">
                  <c:v>33.664160000000003</c:v>
                </c:pt>
                <c:pt idx="482">
                  <c:v>31.22587</c:v>
                </c:pt>
                <c:pt idx="483">
                  <c:v>31.432519999999933</c:v>
                </c:pt>
                <c:pt idx="484">
                  <c:v>32.229340000000079</c:v>
                </c:pt>
                <c:pt idx="485">
                  <c:v>30.749629999999936</c:v>
                </c:pt>
                <c:pt idx="486">
                  <c:v>31.687729999999952</c:v>
                </c:pt>
                <c:pt idx="487">
                  <c:v>32.896540000000002</c:v>
                </c:pt>
                <c:pt idx="488">
                  <c:v>31.877379999999999</c:v>
                </c:pt>
                <c:pt idx="489">
                  <c:v>33.363479999999996</c:v>
                </c:pt>
                <c:pt idx="490">
                  <c:v>31.97</c:v>
                </c:pt>
                <c:pt idx="491">
                  <c:v>31.524380000000001</c:v>
                </c:pt>
                <c:pt idx="492">
                  <c:v>32.207270000000001</c:v>
                </c:pt>
                <c:pt idx="493">
                  <c:v>30.564019999999989</c:v>
                </c:pt>
                <c:pt idx="494">
                  <c:v>32.323840000000004</c:v>
                </c:pt>
                <c:pt idx="495">
                  <c:v>31.8461</c:v>
                </c:pt>
                <c:pt idx="496">
                  <c:v>28.280619999999917</c:v>
                </c:pt>
                <c:pt idx="497">
                  <c:v>31.624980000000047</c:v>
                </c:pt>
                <c:pt idx="498">
                  <c:v>30.263909999999989</c:v>
                </c:pt>
                <c:pt idx="499">
                  <c:v>26.205190000000002</c:v>
                </c:pt>
                <c:pt idx="500">
                  <c:v>32.071350000000002</c:v>
                </c:pt>
                <c:pt idx="501">
                  <c:v>33.23573000000011</c:v>
                </c:pt>
                <c:pt idx="502">
                  <c:v>32.575200000000002</c:v>
                </c:pt>
                <c:pt idx="503">
                  <c:v>33.477699999999999</c:v>
                </c:pt>
                <c:pt idx="504">
                  <c:v>34.239580000000011</c:v>
                </c:pt>
                <c:pt idx="505">
                  <c:v>34.860479999999995</c:v>
                </c:pt>
                <c:pt idx="506">
                  <c:v>32.321869999999997</c:v>
                </c:pt>
                <c:pt idx="507">
                  <c:v>32.370330000000003</c:v>
                </c:pt>
                <c:pt idx="508">
                  <c:v>28.855960000000035</c:v>
                </c:pt>
                <c:pt idx="509">
                  <c:v>32.378040000000006</c:v>
                </c:pt>
                <c:pt idx="510">
                  <c:v>32.955160000000006</c:v>
                </c:pt>
                <c:pt idx="511">
                  <c:v>30.102340000000002</c:v>
                </c:pt>
                <c:pt idx="512">
                  <c:v>30.35061</c:v>
                </c:pt>
                <c:pt idx="513">
                  <c:v>29.516210000000001</c:v>
                </c:pt>
                <c:pt idx="514">
                  <c:v>32.425380000000011</c:v>
                </c:pt>
                <c:pt idx="515">
                  <c:v>34.021940000000001</c:v>
                </c:pt>
                <c:pt idx="516">
                  <c:v>32.819330000000001</c:v>
                </c:pt>
                <c:pt idx="517">
                  <c:v>31.776969999999999</c:v>
                </c:pt>
                <c:pt idx="518">
                  <c:v>32.852859999999993</c:v>
                </c:pt>
                <c:pt idx="519">
                  <c:v>33.271240000000006</c:v>
                </c:pt>
                <c:pt idx="520">
                  <c:v>34.532930000000079</c:v>
                </c:pt>
                <c:pt idx="521">
                  <c:v>32.914579999999994</c:v>
                </c:pt>
                <c:pt idx="522">
                  <c:v>32.498270000000012</c:v>
                </c:pt>
                <c:pt idx="523">
                  <c:v>31.682749999999917</c:v>
                </c:pt>
                <c:pt idx="524">
                  <c:v>32.988689999999998</c:v>
                </c:pt>
                <c:pt idx="525">
                  <c:v>32.95093</c:v>
                </c:pt>
                <c:pt idx="526">
                  <c:v>33.374089999999995</c:v>
                </c:pt>
                <c:pt idx="527">
                  <c:v>33.129020000000011</c:v>
                </c:pt>
                <c:pt idx="528">
                  <c:v>33.059609999999999</c:v>
                </c:pt>
                <c:pt idx="529">
                  <c:v>32.899080000000005</c:v>
                </c:pt>
                <c:pt idx="530">
                  <c:v>32.389589999999998</c:v>
                </c:pt>
                <c:pt idx="531">
                  <c:v>31.53763</c:v>
                </c:pt>
                <c:pt idx="532">
                  <c:v>31.485869999999952</c:v>
                </c:pt>
                <c:pt idx="533">
                  <c:v>32.346479999999993</c:v>
                </c:pt>
                <c:pt idx="534">
                  <c:v>32.228870000000079</c:v>
                </c:pt>
                <c:pt idx="535">
                  <c:v>33.013020000000004</c:v>
                </c:pt>
                <c:pt idx="536">
                  <c:v>31.62968</c:v>
                </c:pt>
                <c:pt idx="537">
                  <c:v>30.6402</c:v>
                </c:pt>
                <c:pt idx="538">
                  <c:v>32.574920000000006</c:v>
                </c:pt>
                <c:pt idx="539">
                  <c:v>32.413639999999994</c:v>
                </c:pt>
                <c:pt idx="540">
                  <c:v>32.33229</c:v>
                </c:pt>
                <c:pt idx="541">
                  <c:v>32.688010000000013</c:v>
                </c:pt>
                <c:pt idx="542">
                  <c:v>30.05463</c:v>
                </c:pt>
                <c:pt idx="543">
                  <c:v>30.908189999999955</c:v>
                </c:pt>
                <c:pt idx="544">
                  <c:v>32.343469999999996</c:v>
                </c:pt>
                <c:pt idx="545">
                  <c:v>31.94717</c:v>
                </c:pt>
                <c:pt idx="546">
                  <c:v>31.133910000000046</c:v>
                </c:pt>
                <c:pt idx="547">
                  <c:v>32.203790000000012</c:v>
                </c:pt>
                <c:pt idx="548">
                  <c:v>31.921529999999944</c:v>
                </c:pt>
                <c:pt idx="549">
                  <c:v>32.267480000000006</c:v>
                </c:pt>
                <c:pt idx="550">
                  <c:v>32.117279999999994</c:v>
                </c:pt>
                <c:pt idx="551">
                  <c:v>32.666880000000006</c:v>
                </c:pt>
                <c:pt idx="552">
                  <c:v>32.651469999999996</c:v>
                </c:pt>
                <c:pt idx="553">
                  <c:v>32.508230000000012</c:v>
                </c:pt>
                <c:pt idx="554">
                  <c:v>33.862450000000003</c:v>
                </c:pt>
                <c:pt idx="555">
                  <c:v>32.776970000000013</c:v>
                </c:pt>
                <c:pt idx="556">
                  <c:v>33.54289</c:v>
                </c:pt>
                <c:pt idx="557">
                  <c:v>31.349860000000035</c:v>
                </c:pt>
                <c:pt idx="558">
                  <c:v>31.24381</c:v>
                </c:pt>
                <c:pt idx="559">
                  <c:v>32.586940000000006</c:v>
                </c:pt>
                <c:pt idx="560">
                  <c:v>31.502309999999955</c:v>
                </c:pt>
                <c:pt idx="561">
                  <c:v>32.346849999999996</c:v>
                </c:pt>
                <c:pt idx="562">
                  <c:v>31.809370000000001</c:v>
                </c:pt>
                <c:pt idx="563">
                  <c:v>32.481079999999999</c:v>
                </c:pt>
                <c:pt idx="564">
                  <c:v>33.048430000000003</c:v>
                </c:pt>
                <c:pt idx="565">
                  <c:v>33.471029999999999</c:v>
                </c:pt>
                <c:pt idx="566">
                  <c:v>34.136540000000011</c:v>
                </c:pt>
                <c:pt idx="567">
                  <c:v>32.220320000000086</c:v>
                </c:pt>
                <c:pt idx="568">
                  <c:v>32.040910000000011</c:v>
                </c:pt>
                <c:pt idx="569">
                  <c:v>32.007760000000005</c:v>
                </c:pt>
                <c:pt idx="570">
                  <c:v>32.581779999999995</c:v>
                </c:pt>
                <c:pt idx="571">
                  <c:v>32.976200000000006</c:v>
                </c:pt>
                <c:pt idx="572">
                  <c:v>31.754989999999999</c:v>
                </c:pt>
                <c:pt idx="573">
                  <c:v>32.980520000000006</c:v>
                </c:pt>
                <c:pt idx="574">
                  <c:v>33.14922</c:v>
                </c:pt>
                <c:pt idx="575">
                  <c:v>32.75123</c:v>
                </c:pt>
                <c:pt idx="576">
                  <c:v>31.205290000000002</c:v>
                </c:pt>
                <c:pt idx="577">
                  <c:v>31.609770000000001</c:v>
                </c:pt>
                <c:pt idx="578">
                  <c:v>32.242770000000078</c:v>
                </c:pt>
                <c:pt idx="579">
                  <c:v>32.907249999999998</c:v>
                </c:pt>
                <c:pt idx="580">
                  <c:v>31.759960000000031</c:v>
                </c:pt>
                <c:pt idx="581">
                  <c:v>29.895790000000002</c:v>
                </c:pt>
                <c:pt idx="582">
                  <c:v>29.730090000000001</c:v>
                </c:pt>
                <c:pt idx="583">
                  <c:v>30.825150000000001</c:v>
                </c:pt>
                <c:pt idx="584">
                  <c:v>32.840459999999993</c:v>
                </c:pt>
                <c:pt idx="585">
                  <c:v>33.981079999999999</c:v>
                </c:pt>
                <c:pt idx="586">
                  <c:v>32.220040000000012</c:v>
                </c:pt>
                <c:pt idx="587">
                  <c:v>33.271800000000006</c:v>
                </c:pt>
                <c:pt idx="588">
                  <c:v>32.817829999999994</c:v>
                </c:pt>
                <c:pt idx="589">
                  <c:v>33.361510000000003</c:v>
                </c:pt>
                <c:pt idx="590">
                  <c:v>32.962010000000063</c:v>
                </c:pt>
                <c:pt idx="591">
                  <c:v>33.033500000000011</c:v>
                </c:pt>
                <c:pt idx="592">
                  <c:v>34.189889999999998</c:v>
                </c:pt>
                <c:pt idx="593">
                  <c:v>32.869400000000006</c:v>
                </c:pt>
                <c:pt idx="594">
                  <c:v>32.665280000000003</c:v>
                </c:pt>
                <c:pt idx="595">
                  <c:v>33.919279999999993</c:v>
                </c:pt>
                <c:pt idx="596">
                  <c:v>33.963520000000003</c:v>
                </c:pt>
                <c:pt idx="597">
                  <c:v>28.681809999999999</c:v>
                </c:pt>
                <c:pt idx="598">
                  <c:v>31.690359999999988</c:v>
                </c:pt>
                <c:pt idx="599">
                  <c:v>32.593140000000012</c:v>
                </c:pt>
                <c:pt idx="600">
                  <c:v>32.43806</c:v>
                </c:pt>
                <c:pt idx="601">
                  <c:v>32.84319</c:v>
                </c:pt>
                <c:pt idx="602">
                  <c:v>33.222580000000079</c:v>
                </c:pt>
                <c:pt idx="603">
                  <c:v>32.657019999999996</c:v>
                </c:pt>
                <c:pt idx="604">
                  <c:v>33.120290000000011</c:v>
                </c:pt>
                <c:pt idx="605">
                  <c:v>32.226620000000011</c:v>
                </c:pt>
                <c:pt idx="606">
                  <c:v>32.3307</c:v>
                </c:pt>
                <c:pt idx="607">
                  <c:v>33.452059999999996</c:v>
                </c:pt>
                <c:pt idx="608">
                  <c:v>34.222390000000125</c:v>
                </c:pt>
                <c:pt idx="609">
                  <c:v>33.262130000000134</c:v>
                </c:pt>
                <c:pt idx="610">
                  <c:v>32.734130000000079</c:v>
                </c:pt>
                <c:pt idx="611">
                  <c:v>32.269260000000003</c:v>
                </c:pt>
                <c:pt idx="612">
                  <c:v>31.501090000000001</c:v>
                </c:pt>
                <c:pt idx="613">
                  <c:v>32.088160000000002</c:v>
                </c:pt>
                <c:pt idx="614">
                  <c:v>33.553219999999996</c:v>
                </c:pt>
                <c:pt idx="615">
                  <c:v>34.452249999999999</c:v>
                </c:pt>
                <c:pt idx="616">
                  <c:v>33.957599999999999</c:v>
                </c:pt>
                <c:pt idx="617">
                  <c:v>32.940879999999993</c:v>
                </c:pt>
                <c:pt idx="618">
                  <c:v>30.181809999999999</c:v>
                </c:pt>
                <c:pt idx="619">
                  <c:v>32.168190000000109</c:v>
                </c:pt>
                <c:pt idx="620">
                  <c:v>30.424910000000001</c:v>
                </c:pt>
                <c:pt idx="621">
                  <c:v>31.205389999999955</c:v>
                </c:pt>
                <c:pt idx="622">
                  <c:v>33.773120000000013</c:v>
                </c:pt>
                <c:pt idx="623">
                  <c:v>33.553789999999999</c:v>
                </c:pt>
                <c:pt idx="624">
                  <c:v>33.722680000000011</c:v>
                </c:pt>
                <c:pt idx="625">
                  <c:v>33.179180000000002</c:v>
                </c:pt>
                <c:pt idx="626">
                  <c:v>32.079990000000002</c:v>
                </c:pt>
                <c:pt idx="627">
                  <c:v>32.372869999999999</c:v>
                </c:pt>
                <c:pt idx="628">
                  <c:v>32.425570000000079</c:v>
                </c:pt>
                <c:pt idx="629">
                  <c:v>32.095960000000012</c:v>
                </c:pt>
                <c:pt idx="630">
                  <c:v>35.33587</c:v>
                </c:pt>
                <c:pt idx="631">
                  <c:v>32.564020000000006</c:v>
                </c:pt>
                <c:pt idx="632">
                  <c:v>32.428950000000079</c:v>
                </c:pt>
                <c:pt idx="633">
                  <c:v>30.779779999999956</c:v>
                </c:pt>
                <c:pt idx="634">
                  <c:v>31.74070999999994</c:v>
                </c:pt>
                <c:pt idx="635">
                  <c:v>30.776869999999999</c:v>
                </c:pt>
                <c:pt idx="636">
                  <c:v>32.434110000000011</c:v>
                </c:pt>
                <c:pt idx="637">
                  <c:v>32.887809999999995</c:v>
                </c:pt>
                <c:pt idx="638">
                  <c:v>29.93608</c:v>
                </c:pt>
                <c:pt idx="639">
                  <c:v>30.722009999999944</c:v>
                </c:pt>
                <c:pt idx="640">
                  <c:v>31.694959999999998</c:v>
                </c:pt>
                <c:pt idx="641">
                  <c:v>31.869109999999989</c:v>
                </c:pt>
                <c:pt idx="642">
                  <c:v>31.569659999999956</c:v>
                </c:pt>
                <c:pt idx="643">
                  <c:v>33.774240000000006</c:v>
                </c:pt>
                <c:pt idx="644">
                  <c:v>32.671950000000002</c:v>
                </c:pt>
                <c:pt idx="645">
                  <c:v>30.702289999999955</c:v>
                </c:pt>
                <c:pt idx="646">
                  <c:v>32.566560000000003</c:v>
                </c:pt>
                <c:pt idx="647">
                  <c:v>33.822620000000001</c:v>
                </c:pt>
                <c:pt idx="648">
                  <c:v>33.674210000000002</c:v>
                </c:pt>
                <c:pt idx="649">
                  <c:v>32.488030000000002</c:v>
                </c:pt>
                <c:pt idx="650">
                  <c:v>32.888750000000002</c:v>
                </c:pt>
                <c:pt idx="651">
                  <c:v>33.671950000000002</c:v>
                </c:pt>
                <c:pt idx="652">
                  <c:v>32.454119999999996</c:v>
                </c:pt>
                <c:pt idx="653">
                  <c:v>32.960040000000006</c:v>
                </c:pt>
                <c:pt idx="654">
                  <c:v>27.318190000000001</c:v>
                </c:pt>
                <c:pt idx="655">
                  <c:v>30.03509</c:v>
                </c:pt>
                <c:pt idx="656">
                  <c:v>30.867889999999999</c:v>
                </c:pt>
                <c:pt idx="657">
                  <c:v>31.386399999999952</c:v>
                </c:pt>
                <c:pt idx="658">
                  <c:v>32.006070000000001</c:v>
                </c:pt>
                <c:pt idx="659">
                  <c:v>31.315760000000001</c:v>
                </c:pt>
                <c:pt idx="660">
                  <c:v>30.863849999999989</c:v>
                </c:pt>
                <c:pt idx="661">
                  <c:v>33.84319</c:v>
                </c:pt>
                <c:pt idx="662">
                  <c:v>32.970089999999999</c:v>
                </c:pt>
                <c:pt idx="663">
                  <c:v>32.754419999999996</c:v>
                </c:pt>
                <c:pt idx="664">
                  <c:v>32.005970000000012</c:v>
                </c:pt>
                <c:pt idx="665">
                  <c:v>32.195900000000087</c:v>
                </c:pt>
                <c:pt idx="666">
                  <c:v>33.307499999999997</c:v>
                </c:pt>
                <c:pt idx="667">
                  <c:v>32.879069999999999</c:v>
                </c:pt>
                <c:pt idx="668">
                  <c:v>33.64208</c:v>
                </c:pt>
                <c:pt idx="669">
                  <c:v>31.502589999999955</c:v>
                </c:pt>
                <c:pt idx="670">
                  <c:v>30.75583</c:v>
                </c:pt>
                <c:pt idx="671">
                  <c:v>31.517710000000001</c:v>
                </c:pt>
                <c:pt idx="672">
                  <c:v>31.809470000000001</c:v>
                </c:pt>
                <c:pt idx="673">
                  <c:v>32.628930000000118</c:v>
                </c:pt>
                <c:pt idx="674">
                  <c:v>33.302710000000012</c:v>
                </c:pt>
                <c:pt idx="675">
                  <c:v>32.923030000000011</c:v>
                </c:pt>
                <c:pt idx="676">
                  <c:v>32.863479999999996</c:v>
                </c:pt>
                <c:pt idx="677">
                  <c:v>32.328440000000001</c:v>
                </c:pt>
                <c:pt idx="678">
                  <c:v>32.665090000000063</c:v>
                </c:pt>
                <c:pt idx="679">
                  <c:v>32.035000000000011</c:v>
                </c:pt>
                <c:pt idx="680">
                  <c:v>30.501180000000005</c:v>
                </c:pt>
                <c:pt idx="681">
                  <c:v>31.419650000000001</c:v>
                </c:pt>
                <c:pt idx="682">
                  <c:v>33.677020000000006</c:v>
                </c:pt>
                <c:pt idx="683">
                  <c:v>32.32694</c:v>
                </c:pt>
                <c:pt idx="684">
                  <c:v>32.834639999999993</c:v>
                </c:pt>
                <c:pt idx="685">
                  <c:v>31.812470000000001</c:v>
                </c:pt>
                <c:pt idx="686">
                  <c:v>32.555010000000003</c:v>
                </c:pt>
                <c:pt idx="687">
                  <c:v>33.195810000000087</c:v>
                </c:pt>
                <c:pt idx="688">
                  <c:v>33.33258</c:v>
                </c:pt>
                <c:pt idx="689">
                  <c:v>33.041289999999996</c:v>
                </c:pt>
                <c:pt idx="690">
                  <c:v>30.402739999999909</c:v>
                </c:pt>
                <c:pt idx="691">
                  <c:v>32.489249999999998</c:v>
                </c:pt>
                <c:pt idx="692">
                  <c:v>32.964740000000006</c:v>
                </c:pt>
                <c:pt idx="693">
                  <c:v>33.238270000000078</c:v>
                </c:pt>
                <c:pt idx="694">
                  <c:v>34.405370000000012</c:v>
                </c:pt>
                <c:pt idx="695">
                  <c:v>31.681529999999956</c:v>
                </c:pt>
                <c:pt idx="696">
                  <c:v>28.776679999999956</c:v>
                </c:pt>
                <c:pt idx="697">
                  <c:v>30.182939999999956</c:v>
                </c:pt>
                <c:pt idx="698">
                  <c:v>30.946139999999936</c:v>
                </c:pt>
                <c:pt idx="699">
                  <c:v>32.611459999999994</c:v>
                </c:pt>
                <c:pt idx="700">
                  <c:v>32.259679999999996</c:v>
                </c:pt>
                <c:pt idx="701">
                  <c:v>33.549930000000003</c:v>
                </c:pt>
                <c:pt idx="702">
                  <c:v>27.495909999999956</c:v>
                </c:pt>
                <c:pt idx="703">
                  <c:v>32.457879999999975</c:v>
                </c:pt>
                <c:pt idx="704">
                  <c:v>31.657010000000035</c:v>
                </c:pt>
                <c:pt idx="705">
                  <c:v>33.159269999999999</c:v>
                </c:pt>
                <c:pt idx="706">
                  <c:v>33.638610000000078</c:v>
                </c:pt>
                <c:pt idx="707">
                  <c:v>32.226520000000079</c:v>
                </c:pt>
                <c:pt idx="708">
                  <c:v>29.663399999999989</c:v>
                </c:pt>
                <c:pt idx="709">
                  <c:v>32.502780000000001</c:v>
                </c:pt>
                <c:pt idx="710">
                  <c:v>33.088540000000002</c:v>
                </c:pt>
                <c:pt idx="711">
                  <c:v>30.768319999999918</c:v>
                </c:pt>
                <c:pt idx="712">
                  <c:v>29.97505999999996</c:v>
                </c:pt>
                <c:pt idx="713">
                  <c:v>30.43870999999994</c:v>
                </c:pt>
                <c:pt idx="714">
                  <c:v>31.964449999999918</c:v>
                </c:pt>
                <c:pt idx="715">
                  <c:v>33.031620000000004</c:v>
                </c:pt>
                <c:pt idx="716">
                  <c:v>32.798100000000126</c:v>
                </c:pt>
                <c:pt idx="717">
                  <c:v>33.447739999999996</c:v>
                </c:pt>
                <c:pt idx="718">
                  <c:v>33.661900000000003</c:v>
                </c:pt>
                <c:pt idx="719">
                  <c:v>32.301199999999994</c:v>
                </c:pt>
                <c:pt idx="720">
                  <c:v>29.391179999999999</c:v>
                </c:pt>
                <c:pt idx="721">
                  <c:v>29.95628</c:v>
                </c:pt>
                <c:pt idx="722">
                  <c:v>32.914769999999997</c:v>
                </c:pt>
                <c:pt idx="723">
                  <c:v>33.168760000000013</c:v>
                </c:pt>
                <c:pt idx="724">
                  <c:v>34.215070000000011</c:v>
                </c:pt>
                <c:pt idx="725">
                  <c:v>33.513489999999997</c:v>
                </c:pt>
                <c:pt idx="726">
                  <c:v>33.317359999999994</c:v>
                </c:pt>
                <c:pt idx="727">
                  <c:v>32.361130000000003</c:v>
                </c:pt>
                <c:pt idx="728">
                  <c:v>34.774720000000002</c:v>
                </c:pt>
                <c:pt idx="729">
                  <c:v>33.157299999999999</c:v>
                </c:pt>
                <c:pt idx="730">
                  <c:v>32.008980000000001</c:v>
                </c:pt>
                <c:pt idx="731">
                  <c:v>32.742400000000011</c:v>
                </c:pt>
                <c:pt idx="732">
                  <c:v>32.753390000000003</c:v>
                </c:pt>
                <c:pt idx="733">
                  <c:v>33.060830000000003</c:v>
                </c:pt>
                <c:pt idx="734">
                  <c:v>32.580089999999998</c:v>
                </c:pt>
                <c:pt idx="735">
                  <c:v>34.103950000000012</c:v>
                </c:pt>
                <c:pt idx="736">
                  <c:v>32.922090000000011</c:v>
                </c:pt>
                <c:pt idx="737">
                  <c:v>34.52608</c:v>
                </c:pt>
                <c:pt idx="738">
                  <c:v>33.53772</c:v>
                </c:pt>
                <c:pt idx="739">
                  <c:v>32.688110000000087</c:v>
                </c:pt>
                <c:pt idx="740">
                  <c:v>32.911569999999998</c:v>
                </c:pt>
                <c:pt idx="741">
                  <c:v>33.74588</c:v>
                </c:pt>
                <c:pt idx="742">
                  <c:v>33.514899999999997</c:v>
                </c:pt>
                <c:pt idx="743">
                  <c:v>34.357189999999996</c:v>
                </c:pt>
                <c:pt idx="744">
                  <c:v>32.985210000000002</c:v>
                </c:pt>
                <c:pt idx="745">
                  <c:v>32.204170000000012</c:v>
                </c:pt>
                <c:pt idx="746">
                  <c:v>31.314440000000001</c:v>
                </c:pt>
                <c:pt idx="747">
                  <c:v>30.787479999999956</c:v>
                </c:pt>
                <c:pt idx="748">
                  <c:v>32.458819999999996</c:v>
                </c:pt>
                <c:pt idx="749">
                  <c:v>32.498930000000087</c:v>
                </c:pt>
                <c:pt idx="750">
                  <c:v>33.584599999999995</c:v>
                </c:pt>
                <c:pt idx="751">
                  <c:v>33.82638</c:v>
                </c:pt>
                <c:pt idx="752">
                  <c:v>32.905000000000001</c:v>
                </c:pt>
                <c:pt idx="753">
                  <c:v>33.392320000000012</c:v>
                </c:pt>
                <c:pt idx="754">
                  <c:v>32.462110000000109</c:v>
                </c:pt>
                <c:pt idx="755">
                  <c:v>33.389779999999995</c:v>
                </c:pt>
                <c:pt idx="756">
                  <c:v>31.855399999999989</c:v>
                </c:pt>
                <c:pt idx="757">
                  <c:v>33.102160000000012</c:v>
                </c:pt>
                <c:pt idx="758">
                  <c:v>31.64292</c:v>
                </c:pt>
                <c:pt idx="759">
                  <c:v>33.459479999999999</c:v>
                </c:pt>
                <c:pt idx="760">
                  <c:v>32.505220000000001</c:v>
                </c:pt>
                <c:pt idx="761">
                  <c:v>33.413639999999994</c:v>
                </c:pt>
                <c:pt idx="762">
                  <c:v>33.73686</c:v>
                </c:pt>
                <c:pt idx="763">
                  <c:v>34.158800000000006</c:v>
                </c:pt>
                <c:pt idx="764">
                  <c:v>33.039510000000078</c:v>
                </c:pt>
                <c:pt idx="765">
                  <c:v>32.073230000000002</c:v>
                </c:pt>
                <c:pt idx="766">
                  <c:v>31.175889999999999</c:v>
                </c:pt>
                <c:pt idx="767">
                  <c:v>31.871369999999999</c:v>
                </c:pt>
                <c:pt idx="768">
                  <c:v>33.325910000000079</c:v>
                </c:pt>
                <c:pt idx="769">
                  <c:v>32.403400000000005</c:v>
                </c:pt>
                <c:pt idx="770">
                  <c:v>32.411849999999994</c:v>
                </c:pt>
                <c:pt idx="771">
                  <c:v>30.383389999999956</c:v>
                </c:pt>
                <c:pt idx="772">
                  <c:v>31.24802999999994</c:v>
                </c:pt>
                <c:pt idx="773">
                  <c:v>32.164250000000003</c:v>
                </c:pt>
                <c:pt idx="774">
                  <c:v>33.155330000000063</c:v>
                </c:pt>
                <c:pt idx="775">
                  <c:v>33.672330000000095</c:v>
                </c:pt>
                <c:pt idx="776">
                  <c:v>32.780910000000013</c:v>
                </c:pt>
                <c:pt idx="777">
                  <c:v>32.071350000000002</c:v>
                </c:pt>
                <c:pt idx="778">
                  <c:v>30.359529999999989</c:v>
                </c:pt>
                <c:pt idx="779">
                  <c:v>33.263160000000013</c:v>
                </c:pt>
                <c:pt idx="780">
                  <c:v>33.948679999999996</c:v>
                </c:pt>
                <c:pt idx="781">
                  <c:v>33.094460000000005</c:v>
                </c:pt>
                <c:pt idx="782">
                  <c:v>32.767570000000013</c:v>
                </c:pt>
                <c:pt idx="783">
                  <c:v>34.236580000000011</c:v>
                </c:pt>
                <c:pt idx="784">
                  <c:v>33.053689999999996</c:v>
                </c:pt>
                <c:pt idx="785">
                  <c:v>31.44068999999994</c:v>
                </c:pt>
                <c:pt idx="786">
                  <c:v>32.184540000000005</c:v>
                </c:pt>
                <c:pt idx="787">
                  <c:v>32.925190000000079</c:v>
                </c:pt>
                <c:pt idx="788">
                  <c:v>33.415520000000001</c:v>
                </c:pt>
                <c:pt idx="789">
                  <c:v>30.93721</c:v>
                </c:pt>
                <c:pt idx="790">
                  <c:v>31.64828</c:v>
                </c:pt>
                <c:pt idx="791">
                  <c:v>32.523630000000011</c:v>
                </c:pt>
                <c:pt idx="792">
                  <c:v>28.44406</c:v>
                </c:pt>
                <c:pt idx="793">
                  <c:v>30.93532999999994</c:v>
                </c:pt>
                <c:pt idx="794">
                  <c:v>31.45299</c:v>
                </c:pt>
                <c:pt idx="795">
                  <c:v>32.193080000000002</c:v>
                </c:pt>
                <c:pt idx="796">
                  <c:v>32.913829999999997</c:v>
                </c:pt>
                <c:pt idx="797">
                  <c:v>33.011049999999997</c:v>
                </c:pt>
                <c:pt idx="798">
                  <c:v>33.198160000000087</c:v>
                </c:pt>
                <c:pt idx="799">
                  <c:v>30.891559999999988</c:v>
                </c:pt>
                <c:pt idx="800">
                  <c:v>33.388279999999995</c:v>
                </c:pt>
                <c:pt idx="801">
                  <c:v>33.206520000000012</c:v>
                </c:pt>
                <c:pt idx="802">
                  <c:v>31.731880000000046</c:v>
                </c:pt>
                <c:pt idx="803">
                  <c:v>31.35577</c:v>
                </c:pt>
                <c:pt idx="804">
                  <c:v>31.409309999999955</c:v>
                </c:pt>
                <c:pt idx="805">
                  <c:v>31.44209999999994</c:v>
                </c:pt>
                <c:pt idx="806">
                  <c:v>28.497699999999952</c:v>
                </c:pt>
                <c:pt idx="807">
                  <c:v>30.208299999999955</c:v>
                </c:pt>
                <c:pt idx="808">
                  <c:v>29.022309999999944</c:v>
                </c:pt>
                <c:pt idx="809">
                  <c:v>27.45937</c:v>
                </c:pt>
                <c:pt idx="810">
                  <c:v>31.95121</c:v>
                </c:pt>
                <c:pt idx="811">
                  <c:v>30.74615</c:v>
                </c:pt>
                <c:pt idx="812">
                  <c:v>34.369869999999999</c:v>
                </c:pt>
                <c:pt idx="813">
                  <c:v>34.948679999999996</c:v>
                </c:pt>
                <c:pt idx="814">
                  <c:v>34.988130000000012</c:v>
                </c:pt>
                <c:pt idx="815">
                  <c:v>33.130150000000079</c:v>
                </c:pt>
                <c:pt idx="816">
                  <c:v>33.457409999999996</c:v>
                </c:pt>
                <c:pt idx="817">
                  <c:v>31.14518</c:v>
                </c:pt>
                <c:pt idx="818">
                  <c:v>31.54663999999994</c:v>
                </c:pt>
                <c:pt idx="819">
                  <c:v>33.65157</c:v>
                </c:pt>
                <c:pt idx="820">
                  <c:v>35.802900000000001</c:v>
                </c:pt>
                <c:pt idx="821">
                  <c:v>35.128560000000078</c:v>
                </c:pt>
                <c:pt idx="822">
                  <c:v>30.657950000000074</c:v>
                </c:pt>
                <c:pt idx="823">
                  <c:v>31.73366</c:v>
                </c:pt>
                <c:pt idx="824">
                  <c:v>32.091360000000002</c:v>
                </c:pt>
                <c:pt idx="825">
                  <c:v>35.623490000000011</c:v>
                </c:pt>
                <c:pt idx="826">
                  <c:v>34.039320000000011</c:v>
                </c:pt>
                <c:pt idx="827">
                  <c:v>35.072860000000006</c:v>
                </c:pt>
                <c:pt idx="828">
                  <c:v>34.163030000000013</c:v>
                </c:pt>
                <c:pt idx="829">
                  <c:v>33.65063</c:v>
                </c:pt>
                <c:pt idx="830">
                  <c:v>34.406410000000001</c:v>
                </c:pt>
                <c:pt idx="831">
                  <c:v>34.014239999999994</c:v>
                </c:pt>
                <c:pt idx="832">
                  <c:v>33.929230000000011</c:v>
                </c:pt>
                <c:pt idx="833">
                  <c:v>35.592680000000001</c:v>
                </c:pt>
                <c:pt idx="834">
                  <c:v>33.8322</c:v>
                </c:pt>
                <c:pt idx="835">
                  <c:v>32.776400000000002</c:v>
                </c:pt>
                <c:pt idx="836">
                  <c:v>33.363570000000003</c:v>
                </c:pt>
                <c:pt idx="837">
                  <c:v>29.95966</c:v>
                </c:pt>
                <c:pt idx="838">
                  <c:v>33.146210000000011</c:v>
                </c:pt>
                <c:pt idx="839">
                  <c:v>33.025980000000011</c:v>
                </c:pt>
                <c:pt idx="840">
                  <c:v>34.469440000000006</c:v>
                </c:pt>
              </c:numCache>
            </c:numRef>
          </c:yVal>
          <c:smooth val="1"/>
        </c:ser>
        <c:dLbls>
          <c:showLegendKey val="0"/>
          <c:showVal val="0"/>
          <c:showCatName val="0"/>
          <c:showSerName val="0"/>
          <c:showPercent val="0"/>
          <c:showBubbleSize val="0"/>
        </c:dLbls>
        <c:axId val="49800704"/>
        <c:axId val="49802624"/>
      </c:scatterChart>
      <c:valAx>
        <c:axId val="49800704"/>
        <c:scaling>
          <c:orientation val="minMax"/>
          <c:max val="300"/>
          <c:min val="0"/>
        </c:scaling>
        <c:delete val="0"/>
        <c:axPos val="b"/>
        <c:title>
          <c:tx>
            <c:rich>
              <a:bodyPr/>
              <a:lstStyle/>
              <a:p>
                <a:pPr>
                  <a:defRPr/>
                </a:pPr>
                <a:r>
                  <a:rPr lang="en-US" i="1" dirty="0"/>
                  <a:t>t</a:t>
                </a:r>
                <a:r>
                  <a:rPr lang="en-US" dirty="0"/>
                  <a:t> (s)</a:t>
                </a:r>
              </a:p>
            </c:rich>
          </c:tx>
          <c:layout/>
          <c:overlay val="0"/>
        </c:title>
        <c:numFmt formatCode="General" sourceLinked="1"/>
        <c:majorTickMark val="in"/>
        <c:minorTickMark val="none"/>
        <c:tickLblPos val="nextTo"/>
        <c:spPr>
          <a:ln>
            <a:solidFill>
              <a:schemeClr val="tx1"/>
            </a:solidFill>
          </a:ln>
        </c:spPr>
        <c:crossAx val="49802624"/>
        <c:crosses val="autoZero"/>
        <c:crossBetween val="midCat"/>
        <c:majorUnit val="60"/>
      </c:valAx>
      <c:valAx>
        <c:axId val="49802624"/>
        <c:scaling>
          <c:orientation val="minMax"/>
          <c:max val="40"/>
          <c:min val="0"/>
        </c:scaling>
        <c:delete val="0"/>
        <c:axPos val="l"/>
        <c:title>
          <c:tx>
            <c:rich>
              <a:bodyPr rot="-5400000" vert="horz"/>
              <a:lstStyle/>
              <a:p>
                <a:pPr>
                  <a:defRPr/>
                </a:pPr>
                <a:r>
                  <a:rPr lang="en-US"/>
                  <a:t>q" (kW m</a:t>
                </a:r>
                <a:r>
                  <a:rPr lang="en-US" baseline="30000"/>
                  <a:t>-2</a:t>
                </a:r>
                <a:r>
                  <a:rPr lang="en-US"/>
                  <a:t>)</a:t>
                </a:r>
              </a:p>
            </c:rich>
          </c:tx>
          <c:layout/>
          <c:overlay val="0"/>
        </c:title>
        <c:numFmt formatCode="General" sourceLinked="1"/>
        <c:majorTickMark val="in"/>
        <c:minorTickMark val="none"/>
        <c:tickLblPos val="nextTo"/>
        <c:spPr>
          <a:ln>
            <a:solidFill>
              <a:schemeClr val="tx1"/>
            </a:solidFill>
          </a:ln>
        </c:spPr>
        <c:crossAx val="49800704"/>
        <c:crosses val="autoZero"/>
        <c:crossBetween val="midCat"/>
      </c:valAx>
      <c:spPr>
        <a:ln>
          <a:solidFill>
            <a:schemeClr val="tx1"/>
          </a:solidFill>
        </a:ln>
      </c:spPr>
    </c:plotArea>
    <c:legend>
      <c:legendPos val="r"/>
      <c:layout>
        <c:manualLayout>
          <c:xMode val="edge"/>
          <c:yMode val="edge"/>
          <c:x val="0.70393852618690766"/>
          <c:y val="0.44254843198061095"/>
          <c:w val="0.12255672249289502"/>
          <c:h val="0.34096251428546104"/>
        </c:manualLayout>
      </c:layout>
      <c:overlay val="0"/>
    </c:legend>
    <c:plotVisOnly val="1"/>
    <c:dispBlanksAs val="gap"/>
    <c:showDLblsOverMax val="0"/>
  </c:chart>
  <c:spPr>
    <a:solidFill>
      <a:prstClr val="white"/>
    </a:solidFill>
  </c:spPr>
  <c:txPr>
    <a:bodyPr/>
    <a:lstStyle/>
    <a:p>
      <a:pPr>
        <a:defRPr sz="12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75875606660762"/>
          <c:y val="6.1646004172708997E-2"/>
          <c:w val="0.82700812398351764"/>
          <c:h val="0.77783869113082371"/>
        </c:manualLayout>
      </c:layout>
      <c:scatterChart>
        <c:scatterStyle val="smoothMarker"/>
        <c:varyColors val="0"/>
        <c:ser>
          <c:idx val="0"/>
          <c:order val="0"/>
          <c:tx>
            <c:v>Test 1</c:v>
          </c:tx>
          <c:marker>
            <c:symbol val="none"/>
          </c:marker>
          <c:xVal>
            <c:numRef>
              <c:f>'Edited HF Data'!$A$4:$A$844</c:f>
              <c:numCache>
                <c:formatCode>General</c:formatCode>
                <c:ptCount val="84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numCache>
            </c:numRef>
          </c:xVal>
          <c:yVal>
            <c:numRef>
              <c:f>'Edited HF Data'!$O$4:$O$844</c:f>
              <c:numCache>
                <c:formatCode>General</c:formatCode>
                <c:ptCount val="841"/>
                <c:pt idx="0">
                  <c:v>0.38565230000000067</c:v>
                </c:pt>
                <c:pt idx="1">
                  <c:v>0.52822609999999959</c:v>
                </c:pt>
                <c:pt idx="2">
                  <c:v>0.29647810000000085</c:v>
                </c:pt>
                <c:pt idx="3">
                  <c:v>0.33728840000000115</c:v>
                </c:pt>
                <c:pt idx="4">
                  <c:v>0.38984870000000116</c:v>
                </c:pt>
                <c:pt idx="5">
                  <c:v>0.2350003000000003</c:v>
                </c:pt>
                <c:pt idx="6">
                  <c:v>0.37138440000000134</c:v>
                </c:pt>
                <c:pt idx="7">
                  <c:v>0.11634609999999998</c:v>
                </c:pt>
                <c:pt idx="8">
                  <c:v>8.0676440000000238E-2</c:v>
                </c:pt>
                <c:pt idx="9">
                  <c:v>0.1156118</c:v>
                </c:pt>
                <c:pt idx="10">
                  <c:v>0.40946700000000008</c:v>
                </c:pt>
                <c:pt idx="11">
                  <c:v>0.38491790000000092</c:v>
                </c:pt>
                <c:pt idx="12">
                  <c:v>1.0097669999999972</c:v>
                </c:pt>
                <c:pt idx="13">
                  <c:v>1.2195889999999998</c:v>
                </c:pt>
                <c:pt idx="14">
                  <c:v>0.95017759999999996</c:v>
                </c:pt>
                <c:pt idx="15">
                  <c:v>1.378738</c:v>
                </c:pt>
                <c:pt idx="16">
                  <c:v>0.120018</c:v>
                </c:pt>
                <c:pt idx="17">
                  <c:v>5.3609439999999987E-2</c:v>
                </c:pt>
                <c:pt idx="18">
                  <c:v>2.5283510000000054E-2</c:v>
                </c:pt>
                <c:pt idx="19">
                  <c:v>8.5292520000000024E-2</c:v>
                </c:pt>
                <c:pt idx="20">
                  <c:v>0.64247399999999999</c:v>
                </c:pt>
                <c:pt idx="21">
                  <c:v>0.81274440000000159</c:v>
                </c:pt>
                <c:pt idx="22">
                  <c:v>0.69713259999999877</c:v>
                </c:pt>
                <c:pt idx="23">
                  <c:v>1.0082979999999999</c:v>
                </c:pt>
                <c:pt idx="24">
                  <c:v>0.9054856</c:v>
                </c:pt>
                <c:pt idx="25">
                  <c:v>0.79165730000000001</c:v>
                </c:pt>
                <c:pt idx="26">
                  <c:v>0.51878420000000003</c:v>
                </c:pt>
                <c:pt idx="27">
                  <c:v>0.83215289999999997</c:v>
                </c:pt>
                <c:pt idx="28">
                  <c:v>0.92353019999999852</c:v>
                </c:pt>
                <c:pt idx="29">
                  <c:v>0.95794100000000171</c:v>
                </c:pt>
                <c:pt idx="30">
                  <c:v>0.75556789999999996</c:v>
                </c:pt>
                <c:pt idx="31">
                  <c:v>0.89405029999999996</c:v>
                </c:pt>
                <c:pt idx="32">
                  <c:v>0.9659141999999995</c:v>
                </c:pt>
                <c:pt idx="33">
                  <c:v>1.068727</c:v>
                </c:pt>
                <c:pt idx="34">
                  <c:v>0.25703160000000003</c:v>
                </c:pt>
                <c:pt idx="35">
                  <c:v>0.74161480000000135</c:v>
                </c:pt>
                <c:pt idx="36">
                  <c:v>0.21737529999999999</c:v>
                </c:pt>
                <c:pt idx="37">
                  <c:v>0.21517220000000001</c:v>
                </c:pt>
                <c:pt idx="38">
                  <c:v>0.1131988</c:v>
                </c:pt>
                <c:pt idx="39">
                  <c:v>0.20761859999999999</c:v>
                </c:pt>
                <c:pt idx="40">
                  <c:v>0.65474860000000279</c:v>
                </c:pt>
                <c:pt idx="41">
                  <c:v>1.0626420000000001</c:v>
                </c:pt>
                <c:pt idx="42">
                  <c:v>0.75892510000000135</c:v>
                </c:pt>
                <c:pt idx="43">
                  <c:v>0.81526219999999827</c:v>
                </c:pt>
                <c:pt idx="44">
                  <c:v>0.64268390000000064</c:v>
                </c:pt>
                <c:pt idx="45">
                  <c:v>3.850228E-2</c:v>
                </c:pt>
                <c:pt idx="46">
                  <c:v>0.76521969999999995</c:v>
                </c:pt>
                <c:pt idx="47">
                  <c:v>0.85292520000000172</c:v>
                </c:pt>
                <c:pt idx="48">
                  <c:v>0.87411720000000004</c:v>
                </c:pt>
                <c:pt idx="49">
                  <c:v>0.6932509</c:v>
                </c:pt>
                <c:pt idx="50">
                  <c:v>0.75399430000000134</c:v>
                </c:pt>
                <c:pt idx="51">
                  <c:v>0.64509680000000158</c:v>
                </c:pt>
                <c:pt idx="52">
                  <c:v>0.91954360000000002</c:v>
                </c:pt>
                <c:pt idx="53">
                  <c:v>0.56305649999999996</c:v>
                </c:pt>
                <c:pt idx="54">
                  <c:v>0.85250559999999997</c:v>
                </c:pt>
                <c:pt idx="55">
                  <c:v>1.2664839999999999</c:v>
                </c:pt>
                <c:pt idx="56">
                  <c:v>0.81610150000000004</c:v>
                </c:pt>
                <c:pt idx="57">
                  <c:v>1.3188339999999998</c:v>
                </c:pt>
                <c:pt idx="58">
                  <c:v>1.8049909999999998</c:v>
                </c:pt>
                <c:pt idx="59">
                  <c:v>1.0348409999999999</c:v>
                </c:pt>
                <c:pt idx="60">
                  <c:v>1.0495279999999998</c:v>
                </c:pt>
                <c:pt idx="61">
                  <c:v>0.78011709999999956</c:v>
                </c:pt>
                <c:pt idx="62">
                  <c:v>0.64824410000000121</c:v>
                </c:pt>
                <c:pt idx="63">
                  <c:v>0.56127309999999997</c:v>
                </c:pt>
                <c:pt idx="64">
                  <c:v>0.94881369999999998</c:v>
                </c:pt>
                <c:pt idx="65">
                  <c:v>0.50661449999999997</c:v>
                </c:pt>
                <c:pt idx="66">
                  <c:v>0.51668590000000003</c:v>
                </c:pt>
                <c:pt idx="67">
                  <c:v>0.75409920000000208</c:v>
                </c:pt>
                <c:pt idx="68">
                  <c:v>1.0819459999999999</c:v>
                </c:pt>
                <c:pt idx="69">
                  <c:v>0.51595159999999951</c:v>
                </c:pt>
                <c:pt idx="70">
                  <c:v>0.54994270000000001</c:v>
                </c:pt>
                <c:pt idx="71">
                  <c:v>0.50231319999999791</c:v>
                </c:pt>
                <c:pt idx="72">
                  <c:v>0.76196750000000002</c:v>
                </c:pt>
                <c:pt idx="73">
                  <c:v>0.60607000000000122</c:v>
                </c:pt>
                <c:pt idx="74">
                  <c:v>0.91010159999999996</c:v>
                </c:pt>
                <c:pt idx="75">
                  <c:v>0.79994520000000158</c:v>
                </c:pt>
                <c:pt idx="76">
                  <c:v>0.60040479999999996</c:v>
                </c:pt>
                <c:pt idx="77">
                  <c:v>0.45950950000000002</c:v>
                </c:pt>
                <c:pt idx="78">
                  <c:v>0.49822160000000032</c:v>
                </c:pt>
                <c:pt idx="79">
                  <c:v>0.72031789999999996</c:v>
                </c:pt>
                <c:pt idx="80">
                  <c:v>0.3264826000000014</c:v>
                </c:pt>
                <c:pt idx="81">
                  <c:v>0.70048969999999999</c:v>
                </c:pt>
                <c:pt idx="82">
                  <c:v>0.89646319999999791</c:v>
                </c:pt>
                <c:pt idx="83">
                  <c:v>0.49969040000000031</c:v>
                </c:pt>
                <c:pt idx="84">
                  <c:v>0.65118160000000158</c:v>
                </c:pt>
                <c:pt idx="85">
                  <c:v>0.73164830000000158</c:v>
                </c:pt>
                <c:pt idx="86">
                  <c:v>0.54805429999999999</c:v>
                </c:pt>
                <c:pt idx="87">
                  <c:v>0.52319040000000061</c:v>
                </c:pt>
                <c:pt idx="88">
                  <c:v>0.76165280000000135</c:v>
                </c:pt>
                <c:pt idx="89">
                  <c:v>0.74308359999999996</c:v>
                </c:pt>
                <c:pt idx="90">
                  <c:v>0.79427999999999999</c:v>
                </c:pt>
                <c:pt idx="91">
                  <c:v>0.40359200000000001</c:v>
                </c:pt>
                <c:pt idx="92">
                  <c:v>0.67373750000000121</c:v>
                </c:pt>
                <c:pt idx="93">
                  <c:v>0.6807664999999995</c:v>
                </c:pt>
                <c:pt idx="94">
                  <c:v>0.32658750000000092</c:v>
                </c:pt>
                <c:pt idx="95">
                  <c:v>0.29658300000000032</c:v>
                </c:pt>
                <c:pt idx="96">
                  <c:v>0.48940910000000032</c:v>
                </c:pt>
                <c:pt idx="97">
                  <c:v>0.92258599999999957</c:v>
                </c:pt>
                <c:pt idx="98">
                  <c:v>0.6977620999999995</c:v>
                </c:pt>
                <c:pt idx="99">
                  <c:v>0.73783799999999999</c:v>
                </c:pt>
                <c:pt idx="100">
                  <c:v>0.83718859999999951</c:v>
                </c:pt>
                <c:pt idx="101">
                  <c:v>0.75011260000000002</c:v>
                </c:pt>
                <c:pt idx="102">
                  <c:v>0.57029540000000134</c:v>
                </c:pt>
                <c:pt idx="103">
                  <c:v>0.56095830000000002</c:v>
                </c:pt>
                <c:pt idx="104">
                  <c:v>0.68003209999999958</c:v>
                </c:pt>
                <c:pt idx="105">
                  <c:v>0.40820810000000002</c:v>
                </c:pt>
                <c:pt idx="106">
                  <c:v>0.7874607999999983</c:v>
                </c:pt>
                <c:pt idx="107">
                  <c:v>0.66691830000000063</c:v>
                </c:pt>
                <c:pt idx="108">
                  <c:v>0.77445190000000064</c:v>
                </c:pt>
                <c:pt idx="109">
                  <c:v>0.7958537</c:v>
                </c:pt>
                <c:pt idx="110">
                  <c:v>0.67761920000000209</c:v>
                </c:pt>
                <c:pt idx="111">
                  <c:v>0.89992530000000004</c:v>
                </c:pt>
                <c:pt idx="112">
                  <c:v>0.99088299999999829</c:v>
                </c:pt>
                <c:pt idx="113">
                  <c:v>0.86960600000000121</c:v>
                </c:pt>
                <c:pt idx="114">
                  <c:v>0.78085150000000003</c:v>
                </c:pt>
                <c:pt idx="115">
                  <c:v>0.86425560000000134</c:v>
                </c:pt>
                <c:pt idx="116">
                  <c:v>0.73699870000000134</c:v>
                </c:pt>
                <c:pt idx="117">
                  <c:v>0.82722209999999996</c:v>
                </c:pt>
                <c:pt idx="118">
                  <c:v>0.66492500000000221</c:v>
                </c:pt>
                <c:pt idx="119">
                  <c:v>0.78704120000000122</c:v>
                </c:pt>
                <c:pt idx="120">
                  <c:v>0.83246759999999853</c:v>
                </c:pt>
                <c:pt idx="121">
                  <c:v>0.84757479999999996</c:v>
                </c:pt>
                <c:pt idx="122">
                  <c:v>0.83886720000000004</c:v>
                </c:pt>
                <c:pt idx="123">
                  <c:v>0.88712619999999853</c:v>
                </c:pt>
                <c:pt idx="124">
                  <c:v>0.62925530000000063</c:v>
                </c:pt>
                <c:pt idx="125">
                  <c:v>0.76301660000000004</c:v>
                </c:pt>
                <c:pt idx="126">
                  <c:v>0.67562590000000255</c:v>
                </c:pt>
                <c:pt idx="127">
                  <c:v>0.66177760000000185</c:v>
                </c:pt>
                <c:pt idx="128">
                  <c:v>0.32543350000000032</c:v>
                </c:pt>
                <c:pt idx="129">
                  <c:v>0.73164830000000158</c:v>
                </c:pt>
                <c:pt idx="130">
                  <c:v>0.72923530000000003</c:v>
                </c:pt>
                <c:pt idx="131">
                  <c:v>0.57134450000000003</c:v>
                </c:pt>
                <c:pt idx="132">
                  <c:v>0.59379539999999997</c:v>
                </c:pt>
                <c:pt idx="133">
                  <c:v>1.276975</c:v>
                </c:pt>
                <c:pt idx="134">
                  <c:v>0.8852377999999983</c:v>
                </c:pt>
                <c:pt idx="135">
                  <c:v>0.88188060000000001</c:v>
                </c:pt>
                <c:pt idx="136">
                  <c:v>0.94692530000000064</c:v>
                </c:pt>
                <c:pt idx="137">
                  <c:v>0.91723560000000004</c:v>
                </c:pt>
                <c:pt idx="138">
                  <c:v>0.48657650000000086</c:v>
                </c:pt>
                <c:pt idx="139">
                  <c:v>0.41985320000000032</c:v>
                </c:pt>
                <c:pt idx="140">
                  <c:v>0.6070141999999995</c:v>
                </c:pt>
                <c:pt idx="141">
                  <c:v>0.8098069</c:v>
                </c:pt>
                <c:pt idx="142">
                  <c:v>0.89436499999999841</c:v>
                </c:pt>
                <c:pt idx="143">
                  <c:v>0.7957488000000017</c:v>
                </c:pt>
                <c:pt idx="144">
                  <c:v>0.60302760000000122</c:v>
                </c:pt>
                <c:pt idx="145">
                  <c:v>0.72661260000000005</c:v>
                </c:pt>
                <c:pt idx="146">
                  <c:v>0.74318850000000003</c:v>
                </c:pt>
                <c:pt idx="147">
                  <c:v>0.77518629999999999</c:v>
                </c:pt>
                <c:pt idx="148">
                  <c:v>0.84904349999999995</c:v>
                </c:pt>
                <c:pt idx="149">
                  <c:v>0.83970639999999996</c:v>
                </c:pt>
                <c:pt idx="150">
                  <c:v>0.83446089999999951</c:v>
                </c:pt>
                <c:pt idx="151">
                  <c:v>0.79092289999999998</c:v>
                </c:pt>
                <c:pt idx="152">
                  <c:v>0.66051870000000001</c:v>
                </c:pt>
                <c:pt idx="153">
                  <c:v>0.90674449999999995</c:v>
                </c:pt>
                <c:pt idx="154">
                  <c:v>0.86971100000000134</c:v>
                </c:pt>
                <c:pt idx="155">
                  <c:v>0.48605200000000032</c:v>
                </c:pt>
                <c:pt idx="156">
                  <c:v>0.55823060000000002</c:v>
                </c:pt>
                <c:pt idx="157">
                  <c:v>0.35470360000000001</c:v>
                </c:pt>
                <c:pt idx="158">
                  <c:v>0.58938919999999828</c:v>
                </c:pt>
                <c:pt idx="159">
                  <c:v>0.42856080000000085</c:v>
                </c:pt>
                <c:pt idx="160">
                  <c:v>0.34242900000000032</c:v>
                </c:pt>
                <c:pt idx="161">
                  <c:v>0.78588720000000001</c:v>
                </c:pt>
                <c:pt idx="162">
                  <c:v>0.51280420000000004</c:v>
                </c:pt>
                <c:pt idx="163">
                  <c:v>0.79501440000000001</c:v>
                </c:pt>
                <c:pt idx="164">
                  <c:v>0.94734499999999999</c:v>
                </c:pt>
                <c:pt idx="165">
                  <c:v>0.66314150000000172</c:v>
                </c:pt>
                <c:pt idx="166">
                  <c:v>0.57260339999999998</c:v>
                </c:pt>
                <c:pt idx="167">
                  <c:v>0.64520170000000121</c:v>
                </c:pt>
                <c:pt idx="168">
                  <c:v>0.59568379999999865</c:v>
                </c:pt>
                <c:pt idx="169">
                  <c:v>0.58991369999999865</c:v>
                </c:pt>
                <c:pt idx="170">
                  <c:v>0.87222880000000158</c:v>
                </c:pt>
                <c:pt idx="171">
                  <c:v>1.3941600000000001</c:v>
                </c:pt>
                <c:pt idx="172">
                  <c:v>0.6766750000000028</c:v>
                </c:pt>
                <c:pt idx="173">
                  <c:v>0.81694080000000147</c:v>
                </c:pt>
                <c:pt idx="174">
                  <c:v>0.74444739999999998</c:v>
                </c:pt>
                <c:pt idx="175">
                  <c:v>0.45457870000000061</c:v>
                </c:pt>
                <c:pt idx="176">
                  <c:v>0.45384430000000031</c:v>
                </c:pt>
                <c:pt idx="177">
                  <c:v>0.70185359999999997</c:v>
                </c:pt>
                <c:pt idx="178">
                  <c:v>0.92332040000000004</c:v>
                </c:pt>
                <c:pt idx="179">
                  <c:v>0.72892060000000158</c:v>
                </c:pt>
                <c:pt idx="180">
                  <c:v>0.81704570000000065</c:v>
                </c:pt>
                <c:pt idx="181">
                  <c:v>0.69608349999999997</c:v>
                </c:pt>
                <c:pt idx="182">
                  <c:v>0.78273990000000004</c:v>
                </c:pt>
                <c:pt idx="183">
                  <c:v>0.3021432</c:v>
                </c:pt>
                <c:pt idx="184">
                  <c:v>-2.4968779999999993E-2</c:v>
                </c:pt>
                <c:pt idx="185">
                  <c:v>9.8721110000000098E-2</c:v>
                </c:pt>
                <c:pt idx="186">
                  <c:v>0.34012100000000001</c:v>
                </c:pt>
                <c:pt idx="187">
                  <c:v>0.69986029999999999</c:v>
                </c:pt>
                <c:pt idx="188">
                  <c:v>0.83267740000000134</c:v>
                </c:pt>
                <c:pt idx="189">
                  <c:v>0.88712619999999853</c:v>
                </c:pt>
                <c:pt idx="190">
                  <c:v>0.72682239999999998</c:v>
                </c:pt>
                <c:pt idx="191">
                  <c:v>0.6755210000000017</c:v>
                </c:pt>
                <c:pt idx="192">
                  <c:v>0.7529452000000022</c:v>
                </c:pt>
                <c:pt idx="193">
                  <c:v>0.60113919999999998</c:v>
                </c:pt>
                <c:pt idx="194">
                  <c:v>0.78714609999999996</c:v>
                </c:pt>
                <c:pt idx="195">
                  <c:v>0.93611949999999999</c:v>
                </c:pt>
                <c:pt idx="196">
                  <c:v>0.59662800000000005</c:v>
                </c:pt>
                <c:pt idx="197">
                  <c:v>0.73322190000000065</c:v>
                </c:pt>
                <c:pt idx="198">
                  <c:v>0.80844300000000002</c:v>
                </c:pt>
                <c:pt idx="199">
                  <c:v>0.6962933</c:v>
                </c:pt>
                <c:pt idx="200">
                  <c:v>0.76018399999999997</c:v>
                </c:pt>
                <c:pt idx="201">
                  <c:v>0.95804590000000134</c:v>
                </c:pt>
                <c:pt idx="202">
                  <c:v>0.81568190000000063</c:v>
                </c:pt>
                <c:pt idx="203">
                  <c:v>0.85995420000000133</c:v>
                </c:pt>
                <c:pt idx="204">
                  <c:v>0.92069760000000134</c:v>
                </c:pt>
                <c:pt idx="205">
                  <c:v>0.72587820000000158</c:v>
                </c:pt>
                <c:pt idx="206">
                  <c:v>1.179932</c:v>
                </c:pt>
                <c:pt idx="207">
                  <c:v>0.94314849999999995</c:v>
                </c:pt>
                <c:pt idx="208">
                  <c:v>0.72787150000000134</c:v>
                </c:pt>
                <c:pt idx="209">
                  <c:v>0.72703220000000002</c:v>
                </c:pt>
                <c:pt idx="210">
                  <c:v>0.93034939999999999</c:v>
                </c:pt>
                <c:pt idx="211">
                  <c:v>0.75357459999999998</c:v>
                </c:pt>
                <c:pt idx="212">
                  <c:v>0.98070659999999865</c:v>
                </c:pt>
                <c:pt idx="213">
                  <c:v>0.61435790000000001</c:v>
                </c:pt>
                <c:pt idx="214">
                  <c:v>0.64069060000000244</c:v>
                </c:pt>
                <c:pt idx="215">
                  <c:v>0.64352319999999996</c:v>
                </c:pt>
                <c:pt idx="216">
                  <c:v>0.43181310000000067</c:v>
                </c:pt>
                <c:pt idx="217">
                  <c:v>0.52801629999999877</c:v>
                </c:pt>
                <c:pt idx="218">
                  <c:v>0.62862580000000268</c:v>
                </c:pt>
                <c:pt idx="219">
                  <c:v>0.62715710000000002</c:v>
                </c:pt>
                <c:pt idx="220">
                  <c:v>0.65800090000000122</c:v>
                </c:pt>
                <c:pt idx="221">
                  <c:v>0.5553979999999995</c:v>
                </c:pt>
                <c:pt idx="222">
                  <c:v>0.74518180000000134</c:v>
                </c:pt>
                <c:pt idx="223">
                  <c:v>0.73196300000000003</c:v>
                </c:pt>
                <c:pt idx="224">
                  <c:v>0.84736489999999998</c:v>
                </c:pt>
                <c:pt idx="225">
                  <c:v>0.67520619999999998</c:v>
                </c:pt>
                <c:pt idx="226">
                  <c:v>0.45604750000000005</c:v>
                </c:pt>
                <c:pt idx="227">
                  <c:v>0.76815719999999998</c:v>
                </c:pt>
                <c:pt idx="228">
                  <c:v>0.61341369999999951</c:v>
                </c:pt>
                <c:pt idx="229">
                  <c:v>0.72388490000000005</c:v>
                </c:pt>
                <c:pt idx="230">
                  <c:v>0.52004309999999998</c:v>
                </c:pt>
                <c:pt idx="231">
                  <c:v>0.82564839999999995</c:v>
                </c:pt>
                <c:pt idx="232">
                  <c:v>1.02928</c:v>
                </c:pt>
                <c:pt idx="233">
                  <c:v>0.5380878</c:v>
                </c:pt>
                <c:pt idx="234">
                  <c:v>0.58487800000000001</c:v>
                </c:pt>
                <c:pt idx="235">
                  <c:v>0.54134000000000004</c:v>
                </c:pt>
                <c:pt idx="236">
                  <c:v>0.60806329999999997</c:v>
                </c:pt>
                <c:pt idx="237">
                  <c:v>0.40841790000000061</c:v>
                </c:pt>
                <c:pt idx="238">
                  <c:v>0.66765270000000065</c:v>
                </c:pt>
                <c:pt idx="239">
                  <c:v>0.97011060000000005</c:v>
                </c:pt>
                <c:pt idx="240">
                  <c:v>0.79837159999999996</c:v>
                </c:pt>
                <c:pt idx="241">
                  <c:v>1.2245189999999999</c:v>
                </c:pt>
                <c:pt idx="242">
                  <c:v>1.381256</c:v>
                </c:pt>
                <c:pt idx="243">
                  <c:v>0.85386940000000133</c:v>
                </c:pt>
                <c:pt idx="244">
                  <c:v>0.85061719999999996</c:v>
                </c:pt>
                <c:pt idx="245">
                  <c:v>1.4072739999999972</c:v>
                </c:pt>
                <c:pt idx="246">
                  <c:v>0.56064360000000135</c:v>
                </c:pt>
                <c:pt idx="247">
                  <c:v>1.139856</c:v>
                </c:pt>
                <c:pt idx="248">
                  <c:v>0.80340729999999949</c:v>
                </c:pt>
                <c:pt idx="249">
                  <c:v>0.56987570000000065</c:v>
                </c:pt>
                <c:pt idx="250">
                  <c:v>1.191892</c:v>
                </c:pt>
                <c:pt idx="251">
                  <c:v>12.157490000000006</c:v>
                </c:pt>
                <c:pt idx="252">
                  <c:v>5.8246499999999966</c:v>
                </c:pt>
                <c:pt idx="253">
                  <c:v>7.2966550000000003</c:v>
                </c:pt>
                <c:pt idx="254">
                  <c:v>5.2910740000000001</c:v>
                </c:pt>
                <c:pt idx="255">
                  <c:v>9.2659360000000213</c:v>
                </c:pt>
                <c:pt idx="256">
                  <c:v>10.843480000000019</c:v>
                </c:pt>
                <c:pt idx="257">
                  <c:v>12.238059999999999</c:v>
                </c:pt>
                <c:pt idx="258">
                  <c:v>12.604719999999999</c:v>
                </c:pt>
                <c:pt idx="259">
                  <c:v>12.535270000000001</c:v>
                </c:pt>
                <c:pt idx="260">
                  <c:v>8.3218430000000012</c:v>
                </c:pt>
                <c:pt idx="261">
                  <c:v>14.759170000000001</c:v>
                </c:pt>
                <c:pt idx="262">
                  <c:v>15.84878</c:v>
                </c:pt>
                <c:pt idx="263">
                  <c:v>17.861910000000005</c:v>
                </c:pt>
                <c:pt idx="264">
                  <c:v>13.243740000000001</c:v>
                </c:pt>
                <c:pt idx="265">
                  <c:v>11.1516</c:v>
                </c:pt>
                <c:pt idx="266">
                  <c:v>15.79003</c:v>
                </c:pt>
                <c:pt idx="267">
                  <c:v>16.149349999999952</c:v>
                </c:pt>
                <c:pt idx="268">
                  <c:v>16.58766</c:v>
                </c:pt>
                <c:pt idx="269">
                  <c:v>17.66478</c:v>
                </c:pt>
                <c:pt idx="270">
                  <c:v>19.083489999999955</c:v>
                </c:pt>
                <c:pt idx="271">
                  <c:v>10.397500000000004</c:v>
                </c:pt>
                <c:pt idx="272">
                  <c:v>18.270329999999955</c:v>
                </c:pt>
                <c:pt idx="273">
                  <c:v>12.95429</c:v>
                </c:pt>
                <c:pt idx="274">
                  <c:v>12.190850000000001</c:v>
                </c:pt>
                <c:pt idx="275">
                  <c:v>16.902709999999917</c:v>
                </c:pt>
                <c:pt idx="276">
                  <c:v>11.801210000000001</c:v>
                </c:pt>
                <c:pt idx="277">
                  <c:v>9.3349670000000025</c:v>
                </c:pt>
                <c:pt idx="278">
                  <c:v>14.17902</c:v>
                </c:pt>
                <c:pt idx="279">
                  <c:v>13.737130000000001</c:v>
                </c:pt>
                <c:pt idx="280">
                  <c:v>18.404509999999952</c:v>
                </c:pt>
                <c:pt idx="281">
                  <c:v>15.456520000000006</c:v>
                </c:pt>
                <c:pt idx="282">
                  <c:v>11.69515</c:v>
                </c:pt>
                <c:pt idx="283">
                  <c:v>17.16667</c:v>
                </c:pt>
                <c:pt idx="284">
                  <c:v>16.3706</c:v>
                </c:pt>
                <c:pt idx="285">
                  <c:v>16.340599999999952</c:v>
                </c:pt>
                <c:pt idx="286">
                  <c:v>12.207740000000001</c:v>
                </c:pt>
                <c:pt idx="287">
                  <c:v>10.986580000000023</c:v>
                </c:pt>
                <c:pt idx="288">
                  <c:v>9.551817999999999</c:v>
                </c:pt>
                <c:pt idx="289">
                  <c:v>17.19069</c:v>
                </c:pt>
                <c:pt idx="290">
                  <c:v>18.270429999999951</c:v>
                </c:pt>
                <c:pt idx="291">
                  <c:v>19.49243999999991</c:v>
                </c:pt>
                <c:pt idx="292">
                  <c:v>19.791539999999955</c:v>
                </c:pt>
                <c:pt idx="293">
                  <c:v>16.970379999999956</c:v>
                </c:pt>
                <c:pt idx="294">
                  <c:v>18.341560000000001</c:v>
                </c:pt>
                <c:pt idx="295">
                  <c:v>16.964079999999989</c:v>
                </c:pt>
                <c:pt idx="296">
                  <c:v>19.178229999999989</c:v>
                </c:pt>
                <c:pt idx="297">
                  <c:v>19.36403</c:v>
                </c:pt>
                <c:pt idx="298">
                  <c:v>20.198070000000001</c:v>
                </c:pt>
                <c:pt idx="299">
                  <c:v>17.48338999999994</c:v>
                </c:pt>
                <c:pt idx="300">
                  <c:v>17.826979999999999</c:v>
                </c:pt>
                <c:pt idx="301">
                  <c:v>19.67634</c:v>
                </c:pt>
                <c:pt idx="302">
                  <c:v>17.330120000000001</c:v>
                </c:pt>
                <c:pt idx="303">
                  <c:v>20.511849999999999</c:v>
                </c:pt>
                <c:pt idx="304">
                  <c:v>15.393990000000002</c:v>
                </c:pt>
                <c:pt idx="305">
                  <c:v>19.184729999999952</c:v>
                </c:pt>
                <c:pt idx="306">
                  <c:v>18.331700000000001</c:v>
                </c:pt>
                <c:pt idx="307">
                  <c:v>21.615829999999999</c:v>
                </c:pt>
                <c:pt idx="308">
                  <c:v>21.53379</c:v>
                </c:pt>
                <c:pt idx="309">
                  <c:v>24.617540000000005</c:v>
                </c:pt>
                <c:pt idx="310">
                  <c:v>20.494230000000002</c:v>
                </c:pt>
                <c:pt idx="311">
                  <c:v>19.3977</c:v>
                </c:pt>
                <c:pt idx="312">
                  <c:v>21.091380000000001</c:v>
                </c:pt>
                <c:pt idx="313">
                  <c:v>22.60661</c:v>
                </c:pt>
                <c:pt idx="314">
                  <c:v>21.919550000000001</c:v>
                </c:pt>
                <c:pt idx="315">
                  <c:v>22.42784</c:v>
                </c:pt>
                <c:pt idx="316">
                  <c:v>19.551189999999988</c:v>
                </c:pt>
                <c:pt idx="317">
                  <c:v>25.059640000000002</c:v>
                </c:pt>
                <c:pt idx="318">
                  <c:v>20.536190000000001</c:v>
                </c:pt>
                <c:pt idx="319">
                  <c:v>20.247689999999956</c:v>
                </c:pt>
                <c:pt idx="320">
                  <c:v>20.317769999999999</c:v>
                </c:pt>
                <c:pt idx="321">
                  <c:v>19.674669999999999</c:v>
                </c:pt>
                <c:pt idx="322">
                  <c:v>19.529150000000001</c:v>
                </c:pt>
                <c:pt idx="323">
                  <c:v>21.69577</c:v>
                </c:pt>
                <c:pt idx="324">
                  <c:v>21.841390000000001</c:v>
                </c:pt>
                <c:pt idx="325">
                  <c:v>21.944939999999956</c:v>
                </c:pt>
                <c:pt idx="326">
                  <c:v>16.31972</c:v>
                </c:pt>
                <c:pt idx="327">
                  <c:v>24.084800000000001</c:v>
                </c:pt>
                <c:pt idx="328">
                  <c:v>21.942519999999909</c:v>
                </c:pt>
                <c:pt idx="329">
                  <c:v>24.245419999999918</c:v>
                </c:pt>
                <c:pt idx="330">
                  <c:v>23.56234999999991</c:v>
                </c:pt>
                <c:pt idx="331">
                  <c:v>23.879809999999999</c:v>
                </c:pt>
                <c:pt idx="332">
                  <c:v>22.167870000000047</c:v>
                </c:pt>
                <c:pt idx="333">
                  <c:v>20.53651</c:v>
                </c:pt>
                <c:pt idx="334">
                  <c:v>22.821570000000001</c:v>
                </c:pt>
                <c:pt idx="335">
                  <c:v>26.886970000000005</c:v>
                </c:pt>
                <c:pt idx="336">
                  <c:v>17.489059999999952</c:v>
                </c:pt>
                <c:pt idx="337">
                  <c:v>20.344519999999989</c:v>
                </c:pt>
                <c:pt idx="338">
                  <c:v>25.217110000000005</c:v>
                </c:pt>
                <c:pt idx="339">
                  <c:v>17.96461999999994</c:v>
                </c:pt>
                <c:pt idx="340">
                  <c:v>18.377970000000051</c:v>
                </c:pt>
                <c:pt idx="341">
                  <c:v>18.469239999999918</c:v>
                </c:pt>
                <c:pt idx="342">
                  <c:v>24.943919999999956</c:v>
                </c:pt>
                <c:pt idx="343">
                  <c:v>25.140419999999956</c:v>
                </c:pt>
                <c:pt idx="344">
                  <c:v>31.055289999999989</c:v>
                </c:pt>
                <c:pt idx="345">
                  <c:v>22.438539999999929</c:v>
                </c:pt>
                <c:pt idx="346">
                  <c:v>22.546500000000002</c:v>
                </c:pt>
                <c:pt idx="347">
                  <c:v>26.319929999999999</c:v>
                </c:pt>
                <c:pt idx="348">
                  <c:v>19.830880000000047</c:v>
                </c:pt>
                <c:pt idx="349">
                  <c:v>28.048229999999933</c:v>
                </c:pt>
                <c:pt idx="350">
                  <c:v>24.816240000000001</c:v>
                </c:pt>
                <c:pt idx="351">
                  <c:v>26.196549999999952</c:v>
                </c:pt>
                <c:pt idx="352">
                  <c:v>24.349599999999956</c:v>
                </c:pt>
                <c:pt idx="353">
                  <c:v>23.32347</c:v>
                </c:pt>
                <c:pt idx="354">
                  <c:v>24.805859999999999</c:v>
                </c:pt>
                <c:pt idx="355">
                  <c:v>27.56081</c:v>
                </c:pt>
                <c:pt idx="356">
                  <c:v>32.652140000000003</c:v>
                </c:pt>
                <c:pt idx="357">
                  <c:v>24.191600000000001</c:v>
                </c:pt>
                <c:pt idx="358">
                  <c:v>25.319600000000001</c:v>
                </c:pt>
                <c:pt idx="359">
                  <c:v>25.874160000000035</c:v>
                </c:pt>
                <c:pt idx="360">
                  <c:v>20.479959999999988</c:v>
                </c:pt>
                <c:pt idx="361">
                  <c:v>20.720839999999956</c:v>
                </c:pt>
                <c:pt idx="362">
                  <c:v>21.801729999999989</c:v>
                </c:pt>
                <c:pt idx="363">
                  <c:v>25.82862999999994</c:v>
                </c:pt>
                <c:pt idx="364">
                  <c:v>25.16581</c:v>
                </c:pt>
                <c:pt idx="365">
                  <c:v>27.584519999999955</c:v>
                </c:pt>
                <c:pt idx="366">
                  <c:v>20.758400000000002</c:v>
                </c:pt>
                <c:pt idx="367">
                  <c:v>24.68815</c:v>
                </c:pt>
                <c:pt idx="368">
                  <c:v>25.53079</c:v>
                </c:pt>
                <c:pt idx="369">
                  <c:v>26.292649999999909</c:v>
                </c:pt>
                <c:pt idx="370">
                  <c:v>26.432499999999944</c:v>
                </c:pt>
                <c:pt idx="371">
                  <c:v>31.12642</c:v>
                </c:pt>
                <c:pt idx="372">
                  <c:v>26.959990000000001</c:v>
                </c:pt>
                <c:pt idx="373">
                  <c:v>23.709429999999951</c:v>
                </c:pt>
                <c:pt idx="374">
                  <c:v>26.566050000000001</c:v>
                </c:pt>
                <c:pt idx="375">
                  <c:v>31.028429999999933</c:v>
                </c:pt>
                <c:pt idx="376">
                  <c:v>26.629000000000001</c:v>
                </c:pt>
                <c:pt idx="377">
                  <c:v>27.980139999999917</c:v>
                </c:pt>
                <c:pt idx="378">
                  <c:v>29.996319999999944</c:v>
                </c:pt>
                <c:pt idx="379">
                  <c:v>25.479800000000001</c:v>
                </c:pt>
                <c:pt idx="380">
                  <c:v>27.309760000000001</c:v>
                </c:pt>
                <c:pt idx="381">
                  <c:v>28.295509999999933</c:v>
                </c:pt>
                <c:pt idx="382">
                  <c:v>32.026030000000013</c:v>
                </c:pt>
                <c:pt idx="383">
                  <c:v>28.678429999999956</c:v>
                </c:pt>
                <c:pt idx="384">
                  <c:v>30.025379999999952</c:v>
                </c:pt>
                <c:pt idx="385">
                  <c:v>28.235600000000002</c:v>
                </c:pt>
                <c:pt idx="386">
                  <c:v>30.991609999999955</c:v>
                </c:pt>
                <c:pt idx="387">
                  <c:v>24.087319999999952</c:v>
                </c:pt>
                <c:pt idx="388">
                  <c:v>32.105870000000003</c:v>
                </c:pt>
                <c:pt idx="389">
                  <c:v>23.752549999999918</c:v>
                </c:pt>
                <c:pt idx="390">
                  <c:v>28.011510000000001</c:v>
                </c:pt>
                <c:pt idx="391">
                  <c:v>31.488469999999928</c:v>
                </c:pt>
                <c:pt idx="392">
                  <c:v>32.043659999999996</c:v>
                </c:pt>
                <c:pt idx="393">
                  <c:v>33.625710000000126</c:v>
                </c:pt>
                <c:pt idx="394">
                  <c:v>30.772449999999917</c:v>
                </c:pt>
                <c:pt idx="395">
                  <c:v>24.566339999999933</c:v>
                </c:pt>
                <c:pt idx="396">
                  <c:v>24.177230000000005</c:v>
                </c:pt>
                <c:pt idx="397">
                  <c:v>28.275359999999989</c:v>
                </c:pt>
                <c:pt idx="398">
                  <c:v>31.587399999999956</c:v>
                </c:pt>
                <c:pt idx="399">
                  <c:v>34.515150000000013</c:v>
                </c:pt>
                <c:pt idx="400">
                  <c:v>33.307520000000004</c:v>
                </c:pt>
                <c:pt idx="401">
                  <c:v>33.593610000000012</c:v>
                </c:pt>
                <c:pt idx="402">
                  <c:v>30.003240000000002</c:v>
                </c:pt>
                <c:pt idx="403">
                  <c:v>32.253370000000011</c:v>
                </c:pt>
                <c:pt idx="404">
                  <c:v>29.038170000000001</c:v>
                </c:pt>
                <c:pt idx="405">
                  <c:v>29.343979999999988</c:v>
                </c:pt>
                <c:pt idx="406">
                  <c:v>31.20731</c:v>
                </c:pt>
                <c:pt idx="407">
                  <c:v>30.477229999999956</c:v>
                </c:pt>
                <c:pt idx="408">
                  <c:v>31.378209999999989</c:v>
                </c:pt>
                <c:pt idx="409">
                  <c:v>29.49306</c:v>
                </c:pt>
                <c:pt idx="410">
                  <c:v>29.947749999999917</c:v>
                </c:pt>
                <c:pt idx="411">
                  <c:v>27.805150000000001</c:v>
                </c:pt>
                <c:pt idx="412">
                  <c:v>30.246739999999917</c:v>
                </c:pt>
                <c:pt idx="413">
                  <c:v>29.676870000000051</c:v>
                </c:pt>
                <c:pt idx="414">
                  <c:v>29.139510000000001</c:v>
                </c:pt>
                <c:pt idx="415">
                  <c:v>30.57742</c:v>
                </c:pt>
                <c:pt idx="416">
                  <c:v>32.404859999999999</c:v>
                </c:pt>
                <c:pt idx="417">
                  <c:v>31.467689999999951</c:v>
                </c:pt>
                <c:pt idx="418">
                  <c:v>31.09065</c:v>
                </c:pt>
                <c:pt idx="419">
                  <c:v>33.664840000000005</c:v>
                </c:pt>
                <c:pt idx="420">
                  <c:v>28.326870000000035</c:v>
                </c:pt>
                <c:pt idx="421">
                  <c:v>31.467169999999989</c:v>
                </c:pt>
                <c:pt idx="422">
                  <c:v>33.760100000000087</c:v>
                </c:pt>
                <c:pt idx="423">
                  <c:v>31.796489999999956</c:v>
                </c:pt>
                <c:pt idx="424">
                  <c:v>31.45017</c:v>
                </c:pt>
                <c:pt idx="425">
                  <c:v>31.687380000000001</c:v>
                </c:pt>
                <c:pt idx="426">
                  <c:v>29.580349999999918</c:v>
                </c:pt>
                <c:pt idx="427">
                  <c:v>30.315349999999956</c:v>
                </c:pt>
                <c:pt idx="428">
                  <c:v>31.88177999999996</c:v>
                </c:pt>
                <c:pt idx="429">
                  <c:v>33.395120000000013</c:v>
                </c:pt>
                <c:pt idx="430">
                  <c:v>31.711929999999999</c:v>
                </c:pt>
                <c:pt idx="431">
                  <c:v>31.441469999999956</c:v>
                </c:pt>
                <c:pt idx="432">
                  <c:v>34.780150000000013</c:v>
                </c:pt>
                <c:pt idx="433">
                  <c:v>35.232630000000078</c:v>
                </c:pt>
                <c:pt idx="434">
                  <c:v>33.738070000000079</c:v>
                </c:pt>
                <c:pt idx="435">
                  <c:v>30.605329999999956</c:v>
                </c:pt>
                <c:pt idx="436">
                  <c:v>30.26416</c:v>
                </c:pt>
                <c:pt idx="437">
                  <c:v>29.681059999999999</c:v>
                </c:pt>
                <c:pt idx="438">
                  <c:v>31.914090000000005</c:v>
                </c:pt>
                <c:pt idx="439">
                  <c:v>31.857230000000001</c:v>
                </c:pt>
                <c:pt idx="440">
                  <c:v>33.50076</c:v>
                </c:pt>
                <c:pt idx="441">
                  <c:v>34.419469999999997</c:v>
                </c:pt>
                <c:pt idx="442">
                  <c:v>28.258789999999955</c:v>
                </c:pt>
                <c:pt idx="443">
                  <c:v>32.237740000000002</c:v>
                </c:pt>
                <c:pt idx="444">
                  <c:v>31.41743999999996</c:v>
                </c:pt>
                <c:pt idx="445">
                  <c:v>30.068079999999952</c:v>
                </c:pt>
                <c:pt idx="446">
                  <c:v>31.829319999999989</c:v>
                </c:pt>
                <c:pt idx="447">
                  <c:v>33.191900000000011</c:v>
                </c:pt>
                <c:pt idx="448">
                  <c:v>33.044920000000005</c:v>
                </c:pt>
                <c:pt idx="449">
                  <c:v>30.788919999999944</c:v>
                </c:pt>
                <c:pt idx="450">
                  <c:v>29.073629999999955</c:v>
                </c:pt>
                <c:pt idx="451">
                  <c:v>31.688739999999918</c:v>
                </c:pt>
                <c:pt idx="452">
                  <c:v>34.024060000000006</c:v>
                </c:pt>
                <c:pt idx="453">
                  <c:v>29.364339999999956</c:v>
                </c:pt>
                <c:pt idx="454">
                  <c:v>33.353679999999997</c:v>
                </c:pt>
                <c:pt idx="455">
                  <c:v>34.694540000000003</c:v>
                </c:pt>
                <c:pt idx="456">
                  <c:v>31.081519999999955</c:v>
                </c:pt>
                <c:pt idx="457">
                  <c:v>32.366889999999998</c:v>
                </c:pt>
                <c:pt idx="458">
                  <c:v>33.109230000000011</c:v>
                </c:pt>
                <c:pt idx="459">
                  <c:v>34.177330000000012</c:v>
                </c:pt>
                <c:pt idx="460">
                  <c:v>32.572410000000012</c:v>
                </c:pt>
                <c:pt idx="461">
                  <c:v>32.541560000000004</c:v>
                </c:pt>
                <c:pt idx="462">
                  <c:v>29.82479</c:v>
                </c:pt>
                <c:pt idx="463">
                  <c:v>31.351350000000039</c:v>
                </c:pt>
                <c:pt idx="464">
                  <c:v>34.622680000000003</c:v>
                </c:pt>
                <c:pt idx="465">
                  <c:v>32.75705</c:v>
                </c:pt>
                <c:pt idx="466">
                  <c:v>33.165890000000012</c:v>
                </c:pt>
                <c:pt idx="467">
                  <c:v>35.089950000000002</c:v>
                </c:pt>
                <c:pt idx="468">
                  <c:v>35.49606</c:v>
                </c:pt>
                <c:pt idx="469">
                  <c:v>34.401839999999993</c:v>
                </c:pt>
                <c:pt idx="470">
                  <c:v>35.902590000000011</c:v>
                </c:pt>
                <c:pt idx="471">
                  <c:v>35.573170000000012</c:v>
                </c:pt>
                <c:pt idx="472">
                  <c:v>33.207010000000011</c:v>
                </c:pt>
                <c:pt idx="473">
                  <c:v>31.072500000000002</c:v>
                </c:pt>
                <c:pt idx="474">
                  <c:v>33.070310000000013</c:v>
                </c:pt>
                <c:pt idx="475">
                  <c:v>30.474080000000001</c:v>
                </c:pt>
                <c:pt idx="476">
                  <c:v>27.98686</c:v>
                </c:pt>
                <c:pt idx="477">
                  <c:v>31.142790000000002</c:v>
                </c:pt>
                <c:pt idx="478">
                  <c:v>30.028209999999955</c:v>
                </c:pt>
                <c:pt idx="479">
                  <c:v>31.461819999999989</c:v>
                </c:pt>
                <c:pt idx="480">
                  <c:v>30.945549999999908</c:v>
                </c:pt>
                <c:pt idx="481">
                  <c:v>31.756620000000002</c:v>
                </c:pt>
                <c:pt idx="482">
                  <c:v>31.85838</c:v>
                </c:pt>
                <c:pt idx="483">
                  <c:v>31.24538999999994</c:v>
                </c:pt>
                <c:pt idx="484">
                  <c:v>26.149550000000001</c:v>
                </c:pt>
                <c:pt idx="485">
                  <c:v>30.576899999999988</c:v>
                </c:pt>
                <c:pt idx="486">
                  <c:v>34.412859999999995</c:v>
                </c:pt>
                <c:pt idx="487">
                  <c:v>31.097880000000035</c:v>
                </c:pt>
                <c:pt idx="488">
                  <c:v>32.8095</c:v>
                </c:pt>
                <c:pt idx="489">
                  <c:v>32.881889999999913</c:v>
                </c:pt>
                <c:pt idx="490">
                  <c:v>34.275840000000002</c:v>
                </c:pt>
                <c:pt idx="491">
                  <c:v>35.511899999999997</c:v>
                </c:pt>
                <c:pt idx="492">
                  <c:v>33.652879999999996</c:v>
                </c:pt>
                <c:pt idx="493">
                  <c:v>33.638720000000013</c:v>
                </c:pt>
                <c:pt idx="494">
                  <c:v>34.539170000000013</c:v>
                </c:pt>
                <c:pt idx="495">
                  <c:v>35.826430000000002</c:v>
                </c:pt>
                <c:pt idx="496">
                  <c:v>33.434669999999997</c:v>
                </c:pt>
                <c:pt idx="497">
                  <c:v>31.299629999999944</c:v>
                </c:pt>
                <c:pt idx="498">
                  <c:v>29.421619999999944</c:v>
                </c:pt>
                <c:pt idx="499">
                  <c:v>27.27965</c:v>
                </c:pt>
                <c:pt idx="500">
                  <c:v>28.04194</c:v>
                </c:pt>
                <c:pt idx="501">
                  <c:v>32.960050000000003</c:v>
                </c:pt>
                <c:pt idx="502">
                  <c:v>33.848230000000001</c:v>
                </c:pt>
                <c:pt idx="503">
                  <c:v>34.462060000000001</c:v>
                </c:pt>
                <c:pt idx="504">
                  <c:v>34.8645</c:v>
                </c:pt>
                <c:pt idx="505">
                  <c:v>35.333240000000004</c:v>
                </c:pt>
                <c:pt idx="506">
                  <c:v>35.514419999999994</c:v>
                </c:pt>
                <c:pt idx="507">
                  <c:v>34.166320000000013</c:v>
                </c:pt>
                <c:pt idx="508">
                  <c:v>33.303419999999996</c:v>
                </c:pt>
                <c:pt idx="509">
                  <c:v>28.675599999999989</c:v>
                </c:pt>
                <c:pt idx="510">
                  <c:v>32.075230000000012</c:v>
                </c:pt>
                <c:pt idx="511">
                  <c:v>33.037060000000004</c:v>
                </c:pt>
                <c:pt idx="512">
                  <c:v>34.068640000000002</c:v>
                </c:pt>
                <c:pt idx="513">
                  <c:v>33.450819999999993</c:v>
                </c:pt>
                <c:pt idx="514">
                  <c:v>33.782550000000079</c:v>
                </c:pt>
                <c:pt idx="515">
                  <c:v>35.948650000000001</c:v>
                </c:pt>
                <c:pt idx="516">
                  <c:v>34.624460000000006</c:v>
                </c:pt>
                <c:pt idx="517">
                  <c:v>35.835240000000006</c:v>
                </c:pt>
                <c:pt idx="518">
                  <c:v>33.710900000000002</c:v>
                </c:pt>
                <c:pt idx="519">
                  <c:v>34.272490000000012</c:v>
                </c:pt>
                <c:pt idx="520">
                  <c:v>34.556789999999999</c:v>
                </c:pt>
                <c:pt idx="521">
                  <c:v>34.050180000000005</c:v>
                </c:pt>
                <c:pt idx="522">
                  <c:v>33.736920000000012</c:v>
                </c:pt>
                <c:pt idx="523">
                  <c:v>34.944859999999998</c:v>
                </c:pt>
                <c:pt idx="524">
                  <c:v>35.849609999999998</c:v>
                </c:pt>
                <c:pt idx="525">
                  <c:v>34.643140000000002</c:v>
                </c:pt>
                <c:pt idx="526">
                  <c:v>34.958289999999998</c:v>
                </c:pt>
                <c:pt idx="527">
                  <c:v>33.620570000000079</c:v>
                </c:pt>
                <c:pt idx="528">
                  <c:v>35.754249999999999</c:v>
                </c:pt>
                <c:pt idx="529">
                  <c:v>35.016300000000001</c:v>
                </c:pt>
                <c:pt idx="530">
                  <c:v>35.211960000000005</c:v>
                </c:pt>
                <c:pt idx="531">
                  <c:v>34.628030000000109</c:v>
                </c:pt>
                <c:pt idx="532">
                  <c:v>34.713640000000005</c:v>
                </c:pt>
                <c:pt idx="533">
                  <c:v>35.183220000000006</c:v>
                </c:pt>
                <c:pt idx="534">
                  <c:v>33.466879999999996</c:v>
                </c:pt>
                <c:pt idx="535">
                  <c:v>33.746360000000003</c:v>
                </c:pt>
                <c:pt idx="536">
                  <c:v>34.803229999999999</c:v>
                </c:pt>
                <c:pt idx="537">
                  <c:v>34.354739999999993</c:v>
                </c:pt>
                <c:pt idx="538">
                  <c:v>34.981369999999998</c:v>
                </c:pt>
                <c:pt idx="539">
                  <c:v>35.175030000000078</c:v>
                </c:pt>
                <c:pt idx="540">
                  <c:v>34.110820000000004</c:v>
                </c:pt>
                <c:pt idx="541">
                  <c:v>34.294620000000002</c:v>
                </c:pt>
                <c:pt idx="542">
                  <c:v>34.602220000000003</c:v>
                </c:pt>
                <c:pt idx="543">
                  <c:v>34.727590000000063</c:v>
                </c:pt>
                <c:pt idx="544">
                  <c:v>35.759180000000001</c:v>
                </c:pt>
                <c:pt idx="545">
                  <c:v>35.269560000000013</c:v>
                </c:pt>
                <c:pt idx="546">
                  <c:v>32.699870000000011</c:v>
                </c:pt>
                <c:pt idx="547">
                  <c:v>34.556269999999998</c:v>
                </c:pt>
                <c:pt idx="548">
                  <c:v>31.503150000000005</c:v>
                </c:pt>
                <c:pt idx="549">
                  <c:v>33.429210000000012</c:v>
                </c:pt>
                <c:pt idx="550">
                  <c:v>32.658010000000012</c:v>
                </c:pt>
                <c:pt idx="551">
                  <c:v>34.201780000000007</c:v>
                </c:pt>
                <c:pt idx="552">
                  <c:v>34.90363</c:v>
                </c:pt>
                <c:pt idx="553">
                  <c:v>35.179020000000001</c:v>
                </c:pt>
                <c:pt idx="554">
                  <c:v>32.391639999999995</c:v>
                </c:pt>
                <c:pt idx="555">
                  <c:v>34.946639999999995</c:v>
                </c:pt>
                <c:pt idx="556">
                  <c:v>34.950939999999996</c:v>
                </c:pt>
                <c:pt idx="557">
                  <c:v>34.964370000000002</c:v>
                </c:pt>
                <c:pt idx="558">
                  <c:v>33.119100000000003</c:v>
                </c:pt>
                <c:pt idx="559">
                  <c:v>33.826090000000001</c:v>
                </c:pt>
                <c:pt idx="560">
                  <c:v>34.111449999999998</c:v>
                </c:pt>
                <c:pt idx="561">
                  <c:v>34.558260000000004</c:v>
                </c:pt>
                <c:pt idx="562">
                  <c:v>34.706610000000012</c:v>
                </c:pt>
                <c:pt idx="563">
                  <c:v>33.850639999999999</c:v>
                </c:pt>
                <c:pt idx="564">
                  <c:v>35.064770000000003</c:v>
                </c:pt>
                <c:pt idx="565">
                  <c:v>35.935110000000087</c:v>
                </c:pt>
                <c:pt idx="566">
                  <c:v>35.23819000000011</c:v>
                </c:pt>
                <c:pt idx="567">
                  <c:v>35.3431</c:v>
                </c:pt>
                <c:pt idx="568">
                  <c:v>35.550930000000001</c:v>
                </c:pt>
                <c:pt idx="569">
                  <c:v>35.195810000000087</c:v>
                </c:pt>
                <c:pt idx="570">
                  <c:v>33.652360000000002</c:v>
                </c:pt>
                <c:pt idx="571">
                  <c:v>33.502860000000005</c:v>
                </c:pt>
                <c:pt idx="572">
                  <c:v>34.760950000000086</c:v>
                </c:pt>
                <c:pt idx="573">
                  <c:v>32.527500000000003</c:v>
                </c:pt>
                <c:pt idx="574">
                  <c:v>34.931010000000001</c:v>
                </c:pt>
                <c:pt idx="575">
                  <c:v>32.379999999999995</c:v>
                </c:pt>
                <c:pt idx="576">
                  <c:v>34.309619999999995</c:v>
                </c:pt>
                <c:pt idx="577">
                  <c:v>35.026800000000001</c:v>
                </c:pt>
                <c:pt idx="578">
                  <c:v>35.428500000000078</c:v>
                </c:pt>
                <c:pt idx="579">
                  <c:v>34.889779999999995</c:v>
                </c:pt>
                <c:pt idx="580">
                  <c:v>35.30827</c:v>
                </c:pt>
                <c:pt idx="581">
                  <c:v>35.227490000000003</c:v>
                </c:pt>
                <c:pt idx="582">
                  <c:v>34.758330000000079</c:v>
                </c:pt>
                <c:pt idx="583">
                  <c:v>34.501930000000002</c:v>
                </c:pt>
                <c:pt idx="584">
                  <c:v>36.0075</c:v>
                </c:pt>
                <c:pt idx="585">
                  <c:v>35.329990000000002</c:v>
                </c:pt>
                <c:pt idx="586">
                  <c:v>34.764620000000001</c:v>
                </c:pt>
                <c:pt idx="587">
                  <c:v>35.439300000000003</c:v>
                </c:pt>
                <c:pt idx="588">
                  <c:v>35.150590000000001</c:v>
                </c:pt>
                <c:pt idx="589">
                  <c:v>35.884649999999944</c:v>
                </c:pt>
                <c:pt idx="590">
                  <c:v>35.068550000000087</c:v>
                </c:pt>
                <c:pt idx="591">
                  <c:v>35.495540000000013</c:v>
                </c:pt>
                <c:pt idx="592">
                  <c:v>34.410859999999992</c:v>
                </c:pt>
                <c:pt idx="593">
                  <c:v>33.115950000000012</c:v>
                </c:pt>
                <c:pt idx="594">
                  <c:v>34.306899999999999</c:v>
                </c:pt>
                <c:pt idx="595">
                  <c:v>35.256240000000005</c:v>
                </c:pt>
                <c:pt idx="596">
                  <c:v>33.81812</c:v>
                </c:pt>
                <c:pt idx="597">
                  <c:v>34.263460000000002</c:v>
                </c:pt>
                <c:pt idx="598">
                  <c:v>33.967930000000003</c:v>
                </c:pt>
                <c:pt idx="599">
                  <c:v>33.788530000000087</c:v>
                </c:pt>
                <c:pt idx="600">
                  <c:v>36.308390000000003</c:v>
                </c:pt>
                <c:pt idx="601">
                  <c:v>34.153940000000006</c:v>
                </c:pt>
                <c:pt idx="602">
                  <c:v>33.357979999999998</c:v>
                </c:pt>
                <c:pt idx="603">
                  <c:v>34.077980000000004</c:v>
                </c:pt>
                <c:pt idx="604">
                  <c:v>33.258630000000011</c:v>
                </c:pt>
                <c:pt idx="605">
                  <c:v>33.725270000000087</c:v>
                </c:pt>
                <c:pt idx="606">
                  <c:v>34.141770000000001</c:v>
                </c:pt>
                <c:pt idx="607">
                  <c:v>34.340679999999999</c:v>
                </c:pt>
                <c:pt idx="608">
                  <c:v>33.648900000000012</c:v>
                </c:pt>
                <c:pt idx="609">
                  <c:v>34.1404</c:v>
                </c:pt>
                <c:pt idx="610">
                  <c:v>32.013130000000011</c:v>
                </c:pt>
                <c:pt idx="611">
                  <c:v>34.534659999999995</c:v>
                </c:pt>
                <c:pt idx="612">
                  <c:v>33.697890000000001</c:v>
                </c:pt>
                <c:pt idx="613">
                  <c:v>34.282870000000003</c:v>
                </c:pt>
                <c:pt idx="614">
                  <c:v>32.540089999999999</c:v>
                </c:pt>
                <c:pt idx="615">
                  <c:v>33.897849999999998</c:v>
                </c:pt>
                <c:pt idx="616">
                  <c:v>35.066660000000006</c:v>
                </c:pt>
                <c:pt idx="617">
                  <c:v>33.862080000000006</c:v>
                </c:pt>
                <c:pt idx="618">
                  <c:v>31.65213</c:v>
                </c:pt>
                <c:pt idx="619">
                  <c:v>33.316639999999992</c:v>
                </c:pt>
                <c:pt idx="620">
                  <c:v>32.93844</c:v>
                </c:pt>
                <c:pt idx="621">
                  <c:v>34.561520000000002</c:v>
                </c:pt>
                <c:pt idx="622">
                  <c:v>34.358409999999999</c:v>
                </c:pt>
                <c:pt idx="623">
                  <c:v>34.943180000000005</c:v>
                </c:pt>
                <c:pt idx="624">
                  <c:v>35.435530000000078</c:v>
                </c:pt>
                <c:pt idx="625">
                  <c:v>33.319479999999999</c:v>
                </c:pt>
                <c:pt idx="626">
                  <c:v>32.172590000000078</c:v>
                </c:pt>
                <c:pt idx="627">
                  <c:v>33.614699999999999</c:v>
                </c:pt>
                <c:pt idx="628">
                  <c:v>33.705970000000079</c:v>
                </c:pt>
                <c:pt idx="629">
                  <c:v>34.610300000000002</c:v>
                </c:pt>
                <c:pt idx="630">
                  <c:v>34.89629</c:v>
                </c:pt>
                <c:pt idx="631">
                  <c:v>36.44267</c:v>
                </c:pt>
                <c:pt idx="632">
                  <c:v>33.691600000000001</c:v>
                </c:pt>
                <c:pt idx="633">
                  <c:v>35.622900000000087</c:v>
                </c:pt>
                <c:pt idx="634">
                  <c:v>34.521230000000003</c:v>
                </c:pt>
                <c:pt idx="635">
                  <c:v>29.140350000000005</c:v>
                </c:pt>
                <c:pt idx="636">
                  <c:v>32.833740000000006</c:v>
                </c:pt>
                <c:pt idx="637">
                  <c:v>33.634100000000011</c:v>
                </c:pt>
                <c:pt idx="638">
                  <c:v>34.351059999999997</c:v>
                </c:pt>
                <c:pt idx="639">
                  <c:v>34.11103</c:v>
                </c:pt>
                <c:pt idx="640">
                  <c:v>35.260430000000063</c:v>
                </c:pt>
                <c:pt idx="641">
                  <c:v>34.56729</c:v>
                </c:pt>
                <c:pt idx="642">
                  <c:v>33.102000000000011</c:v>
                </c:pt>
                <c:pt idx="643">
                  <c:v>32.368770000000012</c:v>
                </c:pt>
                <c:pt idx="644">
                  <c:v>32.76953000000011</c:v>
                </c:pt>
                <c:pt idx="645">
                  <c:v>30.75629</c:v>
                </c:pt>
                <c:pt idx="646">
                  <c:v>29.58370999999994</c:v>
                </c:pt>
                <c:pt idx="647">
                  <c:v>32.932570000000013</c:v>
                </c:pt>
                <c:pt idx="648">
                  <c:v>32.364789999999999</c:v>
                </c:pt>
                <c:pt idx="649">
                  <c:v>33.758630000000011</c:v>
                </c:pt>
                <c:pt idx="650">
                  <c:v>33.997310000000013</c:v>
                </c:pt>
                <c:pt idx="651">
                  <c:v>33.421030000000002</c:v>
                </c:pt>
                <c:pt idx="652">
                  <c:v>33.740900000000003</c:v>
                </c:pt>
                <c:pt idx="653">
                  <c:v>34.554169999999999</c:v>
                </c:pt>
                <c:pt idx="654">
                  <c:v>33.334059999999994</c:v>
                </c:pt>
                <c:pt idx="655">
                  <c:v>32.554679999999998</c:v>
                </c:pt>
                <c:pt idx="656">
                  <c:v>34.009370000000011</c:v>
                </c:pt>
                <c:pt idx="657">
                  <c:v>33.047550000000001</c:v>
                </c:pt>
                <c:pt idx="658">
                  <c:v>31.049629999999944</c:v>
                </c:pt>
                <c:pt idx="659">
                  <c:v>33.372350000000012</c:v>
                </c:pt>
                <c:pt idx="660">
                  <c:v>32.905810000000002</c:v>
                </c:pt>
                <c:pt idx="661">
                  <c:v>35.266940000000012</c:v>
                </c:pt>
                <c:pt idx="662">
                  <c:v>33.636730000000078</c:v>
                </c:pt>
                <c:pt idx="663">
                  <c:v>33.963730000000012</c:v>
                </c:pt>
                <c:pt idx="664">
                  <c:v>35.22728</c:v>
                </c:pt>
                <c:pt idx="665">
                  <c:v>35.869230000000002</c:v>
                </c:pt>
                <c:pt idx="666">
                  <c:v>33.302060000000004</c:v>
                </c:pt>
                <c:pt idx="667">
                  <c:v>33.352839999999993</c:v>
                </c:pt>
                <c:pt idx="668">
                  <c:v>33.333010000000002</c:v>
                </c:pt>
                <c:pt idx="669">
                  <c:v>34.478110000000086</c:v>
                </c:pt>
                <c:pt idx="670">
                  <c:v>33.793150000000125</c:v>
                </c:pt>
                <c:pt idx="671">
                  <c:v>25.636959999999998</c:v>
                </c:pt>
                <c:pt idx="672">
                  <c:v>32.323770000000003</c:v>
                </c:pt>
                <c:pt idx="673">
                  <c:v>32.746770000000012</c:v>
                </c:pt>
                <c:pt idx="674">
                  <c:v>34.236920000000012</c:v>
                </c:pt>
                <c:pt idx="675">
                  <c:v>35.047249999999998</c:v>
                </c:pt>
                <c:pt idx="676">
                  <c:v>32.982710000000012</c:v>
                </c:pt>
                <c:pt idx="677">
                  <c:v>34.013150000000003</c:v>
                </c:pt>
                <c:pt idx="678">
                  <c:v>34.836170000000003</c:v>
                </c:pt>
                <c:pt idx="679">
                  <c:v>34.551019999999994</c:v>
                </c:pt>
                <c:pt idx="680">
                  <c:v>33.704600000000006</c:v>
                </c:pt>
                <c:pt idx="681">
                  <c:v>34.078300000000013</c:v>
                </c:pt>
                <c:pt idx="682">
                  <c:v>34.003810000000001</c:v>
                </c:pt>
                <c:pt idx="683">
                  <c:v>33.946950000000001</c:v>
                </c:pt>
                <c:pt idx="684">
                  <c:v>30.914809999999999</c:v>
                </c:pt>
                <c:pt idx="685">
                  <c:v>33.464150000000011</c:v>
                </c:pt>
                <c:pt idx="686">
                  <c:v>33.987759999999994</c:v>
                </c:pt>
                <c:pt idx="687">
                  <c:v>32.359749999999998</c:v>
                </c:pt>
                <c:pt idx="688">
                  <c:v>33.619839999999996</c:v>
                </c:pt>
                <c:pt idx="689">
                  <c:v>33.880539999999996</c:v>
                </c:pt>
                <c:pt idx="690">
                  <c:v>34.459959999999995</c:v>
                </c:pt>
                <c:pt idx="691">
                  <c:v>34.808790000000002</c:v>
                </c:pt>
                <c:pt idx="692">
                  <c:v>32.895010000000013</c:v>
                </c:pt>
                <c:pt idx="693">
                  <c:v>34.215940000000003</c:v>
                </c:pt>
                <c:pt idx="694">
                  <c:v>35.387579999999993</c:v>
                </c:pt>
                <c:pt idx="695">
                  <c:v>36.157000000000004</c:v>
                </c:pt>
                <c:pt idx="696">
                  <c:v>35.063090000000003</c:v>
                </c:pt>
                <c:pt idx="697">
                  <c:v>33.353259999999999</c:v>
                </c:pt>
                <c:pt idx="698">
                  <c:v>34.056160000000006</c:v>
                </c:pt>
                <c:pt idx="699">
                  <c:v>33.237230000000011</c:v>
                </c:pt>
                <c:pt idx="700">
                  <c:v>33.867530000000002</c:v>
                </c:pt>
                <c:pt idx="701">
                  <c:v>31.379570000000001</c:v>
                </c:pt>
                <c:pt idx="702">
                  <c:v>30.323119999999989</c:v>
                </c:pt>
                <c:pt idx="703">
                  <c:v>32.476100000000002</c:v>
                </c:pt>
                <c:pt idx="704">
                  <c:v>33.667260000000006</c:v>
                </c:pt>
                <c:pt idx="705">
                  <c:v>30.663450000000001</c:v>
                </c:pt>
                <c:pt idx="706">
                  <c:v>30.432219999999944</c:v>
                </c:pt>
                <c:pt idx="707">
                  <c:v>33.354829999999922</c:v>
                </c:pt>
                <c:pt idx="708">
                  <c:v>34.160020000000003</c:v>
                </c:pt>
                <c:pt idx="709">
                  <c:v>32.895320000000012</c:v>
                </c:pt>
                <c:pt idx="710">
                  <c:v>34.647859999999994</c:v>
                </c:pt>
                <c:pt idx="711">
                  <c:v>35.502570000000013</c:v>
                </c:pt>
                <c:pt idx="712">
                  <c:v>33.454499999999996</c:v>
                </c:pt>
                <c:pt idx="713">
                  <c:v>34.764310000000087</c:v>
                </c:pt>
                <c:pt idx="714">
                  <c:v>32.097260000000006</c:v>
                </c:pt>
                <c:pt idx="715">
                  <c:v>33.429740000000002</c:v>
                </c:pt>
                <c:pt idx="716">
                  <c:v>34.660030000000013</c:v>
                </c:pt>
                <c:pt idx="717">
                  <c:v>32.471589999999999</c:v>
                </c:pt>
                <c:pt idx="718">
                  <c:v>29.5046</c:v>
                </c:pt>
                <c:pt idx="719">
                  <c:v>29.07048</c:v>
                </c:pt>
                <c:pt idx="720">
                  <c:v>34.324310000000011</c:v>
                </c:pt>
                <c:pt idx="721">
                  <c:v>33.839200000000005</c:v>
                </c:pt>
                <c:pt idx="722">
                  <c:v>33.157279999999993</c:v>
                </c:pt>
                <c:pt idx="723">
                  <c:v>33.315069999999999</c:v>
                </c:pt>
                <c:pt idx="724">
                  <c:v>33.572210000000013</c:v>
                </c:pt>
                <c:pt idx="725">
                  <c:v>33.472440000000006</c:v>
                </c:pt>
                <c:pt idx="726">
                  <c:v>32.820100000000011</c:v>
                </c:pt>
                <c:pt idx="727">
                  <c:v>31.033989999999999</c:v>
                </c:pt>
                <c:pt idx="728">
                  <c:v>35.999630000000003</c:v>
                </c:pt>
                <c:pt idx="729">
                  <c:v>34.367750000000001</c:v>
                </c:pt>
                <c:pt idx="730">
                  <c:v>34.981159999999996</c:v>
                </c:pt>
                <c:pt idx="731">
                  <c:v>36.414139999999996</c:v>
                </c:pt>
                <c:pt idx="732">
                  <c:v>34.125820000000012</c:v>
                </c:pt>
                <c:pt idx="733">
                  <c:v>32.697150000000079</c:v>
                </c:pt>
                <c:pt idx="734">
                  <c:v>32.884409999999995</c:v>
                </c:pt>
                <c:pt idx="735">
                  <c:v>32.329750000000011</c:v>
                </c:pt>
                <c:pt idx="736">
                  <c:v>31.88177999999996</c:v>
                </c:pt>
                <c:pt idx="737">
                  <c:v>35.40699</c:v>
                </c:pt>
                <c:pt idx="738">
                  <c:v>31.492139999999917</c:v>
                </c:pt>
                <c:pt idx="739">
                  <c:v>32.100200000000001</c:v>
                </c:pt>
                <c:pt idx="740">
                  <c:v>32.960680000000004</c:v>
                </c:pt>
                <c:pt idx="741">
                  <c:v>34.110820000000004</c:v>
                </c:pt>
                <c:pt idx="742">
                  <c:v>35.190670000000011</c:v>
                </c:pt>
                <c:pt idx="743">
                  <c:v>36.641580000000005</c:v>
                </c:pt>
                <c:pt idx="744">
                  <c:v>35.555970000000002</c:v>
                </c:pt>
                <c:pt idx="745">
                  <c:v>31.609529999999989</c:v>
                </c:pt>
                <c:pt idx="746">
                  <c:v>32.81391</c:v>
                </c:pt>
                <c:pt idx="747">
                  <c:v>31.188739999999918</c:v>
                </c:pt>
                <c:pt idx="748">
                  <c:v>32.222840000000012</c:v>
                </c:pt>
                <c:pt idx="749">
                  <c:v>28.623560000000001</c:v>
                </c:pt>
                <c:pt idx="750">
                  <c:v>29.162800000000001</c:v>
                </c:pt>
                <c:pt idx="751">
                  <c:v>33.744260000000004</c:v>
                </c:pt>
                <c:pt idx="752">
                  <c:v>33.434350000000002</c:v>
                </c:pt>
                <c:pt idx="753">
                  <c:v>34.496370000000013</c:v>
                </c:pt>
                <c:pt idx="754">
                  <c:v>33.924390000000002</c:v>
                </c:pt>
                <c:pt idx="755">
                  <c:v>36.160360000000011</c:v>
                </c:pt>
                <c:pt idx="756">
                  <c:v>34.648490000000002</c:v>
                </c:pt>
                <c:pt idx="757">
                  <c:v>35.299770000000095</c:v>
                </c:pt>
                <c:pt idx="758">
                  <c:v>34.170830000000002</c:v>
                </c:pt>
                <c:pt idx="759">
                  <c:v>35.032360000000011</c:v>
                </c:pt>
                <c:pt idx="760">
                  <c:v>35.433530000000012</c:v>
                </c:pt>
                <c:pt idx="761">
                  <c:v>35.223290000000013</c:v>
                </c:pt>
                <c:pt idx="762">
                  <c:v>35.008960000000002</c:v>
                </c:pt>
                <c:pt idx="763">
                  <c:v>35.86965</c:v>
                </c:pt>
                <c:pt idx="764">
                  <c:v>33.986180000000004</c:v>
                </c:pt>
                <c:pt idx="765">
                  <c:v>33.991750000000003</c:v>
                </c:pt>
                <c:pt idx="766">
                  <c:v>34.06382</c:v>
                </c:pt>
                <c:pt idx="767">
                  <c:v>34.024900000000002</c:v>
                </c:pt>
                <c:pt idx="768">
                  <c:v>34.981999999999999</c:v>
                </c:pt>
                <c:pt idx="769">
                  <c:v>34.197270000000003</c:v>
                </c:pt>
                <c:pt idx="770">
                  <c:v>33.722440000000013</c:v>
                </c:pt>
                <c:pt idx="771">
                  <c:v>35.71942</c:v>
                </c:pt>
                <c:pt idx="772">
                  <c:v>35.78436</c:v>
                </c:pt>
                <c:pt idx="773">
                  <c:v>36.867459999999994</c:v>
                </c:pt>
                <c:pt idx="774">
                  <c:v>35.937839999999994</c:v>
                </c:pt>
                <c:pt idx="775">
                  <c:v>35.949590000000001</c:v>
                </c:pt>
                <c:pt idx="776">
                  <c:v>34.312879999999993</c:v>
                </c:pt>
                <c:pt idx="777">
                  <c:v>36.069920000000003</c:v>
                </c:pt>
                <c:pt idx="778">
                  <c:v>33.656869999999998</c:v>
                </c:pt>
                <c:pt idx="779">
                  <c:v>35.172100000000079</c:v>
                </c:pt>
                <c:pt idx="780">
                  <c:v>35.700740000000003</c:v>
                </c:pt>
                <c:pt idx="781">
                  <c:v>35.879619999999996</c:v>
                </c:pt>
                <c:pt idx="782">
                  <c:v>33.092660000000002</c:v>
                </c:pt>
                <c:pt idx="783">
                  <c:v>33.754330000000003</c:v>
                </c:pt>
                <c:pt idx="784">
                  <c:v>34.777950000000011</c:v>
                </c:pt>
                <c:pt idx="785">
                  <c:v>33.941599999999994</c:v>
                </c:pt>
                <c:pt idx="786">
                  <c:v>36.046110000000013</c:v>
                </c:pt>
                <c:pt idx="787">
                  <c:v>37.436600000000006</c:v>
                </c:pt>
                <c:pt idx="788">
                  <c:v>36.655750000000012</c:v>
                </c:pt>
                <c:pt idx="789">
                  <c:v>35.732530000000118</c:v>
                </c:pt>
                <c:pt idx="790">
                  <c:v>35.136110000000087</c:v>
                </c:pt>
                <c:pt idx="791">
                  <c:v>35.201679999999996</c:v>
                </c:pt>
                <c:pt idx="792">
                  <c:v>35.350029999999997</c:v>
                </c:pt>
                <c:pt idx="793">
                  <c:v>34.68374</c:v>
                </c:pt>
                <c:pt idx="794">
                  <c:v>33.89649</c:v>
                </c:pt>
                <c:pt idx="795">
                  <c:v>35.743860000000005</c:v>
                </c:pt>
                <c:pt idx="796">
                  <c:v>36.30115</c:v>
                </c:pt>
                <c:pt idx="797">
                  <c:v>34.716360000000002</c:v>
                </c:pt>
                <c:pt idx="798">
                  <c:v>36.143050000000002</c:v>
                </c:pt>
                <c:pt idx="799">
                  <c:v>33.832910000000012</c:v>
                </c:pt>
                <c:pt idx="800">
                  <c:v>35.049140000000001</c:v>
                </c:pt>
                <c:pt idx="801">
                  <c:v>35.692250000000087</c:v>
                </c:pt>
                <c:pt idx="802">
                  <c:v>34.432160000000003</c:v>
                </c:pt>
                <c:pt idx="803">
                  <c:v>37.111689999999996</c:v>
                </c:pt>
                <c:pt idx="804">
                  <c:v>34.051649999999995</c:v>
                </c:pt>
                <c:pt idx="805">
                  <c:v>34.222760000000086</c:v>
                </c:pt>
                <c:pt idx="806">
                  <c:v>34.772280000000002</c:v>
                </c:pt>
                <c:pt idx="807">
                  <c:v>36.840699999999998</c:v>
                </c:pt>
                <c:pt idx="808">
                  <c:v>37.498390000000079</c:v>
                </c:pt>
                <c:pt idx="809">
                  <c:v>37.332740000000001</c:v>
                </c:pt>
                <c:pt idx="810">
                  <c:v>35.555970000000002</c:v>
                </c:pt>
                <c:pt idx="811">
                  <c:v>36.086500000000001</c:v>
                </c:pt>
                <c:pt idx="812">
                  <c:v>35.003920000000001</c:v>
                </c:pt>
                <c:pt idx="813">
                  <c:v>35.831459999999993</c:v>
                </c:pt>
                <c:pt idx="814">
                  <c:v>35.628670000000078</c:v>
                </c:pt>
                <c:pt idx="815">
                  <c:v>35.108000000000011</c:v>
                </c:pt>
                <c:pt idx="816">
                  <c:v>32.024140000000003</c:v>
                </c:pt>
                <c:pt idx="817">
                  <c:v>34.309100000000001</c:v>
                </c:pt>
                <c:pt idx="818">
                  <c:v>35.255710000000079</c:v>
                </c:pt>
                <c:pt idx="819">
                  <c:v>36.780070000000002</c:v>
                </c:pt>
                <c:pt idx="820">
                  <c:v>35.74418</c:v>
                </c:pt>
                <c:pt idx="821">
                  <c:v>35.987359999999995</c:v>
                </c:pt>
                <c:pt idx="822">
                  <c:v>35.710710000000013</c:v>
                </c:pt>
                <c:pt idx="823">
                  <c:v>33.494150000000012</c:v>
                </c:pt>
                <c:pt idx="824">
                  <c:v>33.44558</c:v>
                </c:pt>
                <c:pt idx="825">
                  <c:v>33.343609999999998</c:v>
                </c:pt>
                <c:pt idx="826">
                  <c:v>33.519859999999994</c:v>
                </c:pt>
                <c:pt idx="827">
                  <c:v>29.791739999999944</c:v>
                </c:pt>
                <c:pt idx="828">
                  <c:v>30.188409999999951</c:v>
                </c:pt>
                <c:pt idx="829">
                  <c:v>35.38391</c:v>
                </c:pt>
                <c:pt idx="830">
                  <c:v>28.383949999999956</c:v>
                </c:pt>
                <c:pt idx="831">
                  <c:v>36.715860000000006</c:v>
                </c:pt>
                <c:pt idx="832">
                  <c:v>37.972170000000013</c:v>
                </c:pt>
                <c:pt idx="833">
                  <c:v>34.089000000000006</c:v>
                </c:pt>
                <c:pt idx="834">
                  <c:v>35.835130000000063</c:v>
                </c:pt>
                <c:pt idx="835">
                  <c:v>36.219530000000013</c:v>
                </c:pt>
                <c:pt idx="836">
                  <c:v>35.13496</c:v>
                </c:pt>
                <c:pt idx="837">
                  <c:v>35.95232</c:v>
                </c:pt>
                <c:pt idx="838">
                  <c:v>29.096920000000001</c:v>
                </c:pt>
                <c:pt idx="839">
                  <c:v>35.714489999999998</c:v>
                </c:pt>
                <c:pt idx="840">
                  <c:v>33.898060000000001</c:v>
                </c:pt>
              </c:numCache>
            </c:numRef>
          </c:yVal>
          <c:smooth val="1"/>
        </c:ser>
        <c:ser>
          <c:idx val="1"/>
          <c:order val="1"/>
          <c:tx>
            <c:v>Test 2</c:v>
          </c:tx>
          <c:marker>
            <c:symbol val="none"/>
          </c:marker>
          <c:xVal>
            <c:numRef>
              <c:f>'Edited HF Data'!$A$4:$A$844</c:f>
              <c:numCache>
                <c:formatCode>General</c:formatCode>
                <c:ptCount val="84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numCache>
            </c:numRef>
          </c:xVal>
          <c:yVal>
            <c:numRef>
              <c:f>'Edited HF Data'!$P$4:$P$844</c:f>
              <c:numCache>
                <c:formatCode>General</c:formatCode>
                <c:ptCount val="841"/>
                <c:pt idx="0">
                  <c:v>0.42264870000000032</c:v>
                </c:pt>
                <c:pt idx="1">
                  <c:v>0.1607798</c:v>
                </c:pt>
                <c:pt idx="2">
                  <c:v>7.5768680000000199E-2</c:v>
                </c:pt>
                <c:pt idx="3">
                  <c:v>0.10474760000000002</c:v>
                </c:pt>
                <c:pt idx="4">
                  <c:v>7.5961239999999999E-2</c:v>
                </c:pt>
                <c:pt idx="5">
                  <c:v>8.9824880000000301E-2</c:v>
                </c:pt>
                <c:pt idx="6">
                  <c:v>7.9330869999999998E-2</c:v>
                </c:pt>
                <c:pt idx="7">
                  <c:v>5.8439129999999985E-2</c:v>
                </c:pt>
                <c:pt idx="8">
                  <c:v>9.2809420000000004E-2</c:v>
                </c:pt>
                <c:pt idx="9">
                  <c:v>9.1172739999999988E-2</c:v>
                </c:pt>
                <c:pt idx="10">
                  <c:v>7.2110220000000155E-2</c:v>
                </c:pt>
                <c:pt idx="11">
                  <c:v>8.2411679999999973E-2</c:v>
                </c:pt>
                <c:pt idx="12">
                  <c:v>6.8548029999999996E-2</c:v>
                </c:pt>
                <c:pt idx="13">
                  <c:v>6.6815079999999999E-2</c:v>
                </c:pt>
                <c:pt idx="14">
                  <c:v>7.9234600000000113E-2</c:v>
                </c:pt>
                <c:pt idx="15">
                  <c:v>7.5864960000000023E-2</c:v>
                </c:pt>
                <c:pt idx="16">
                  <c:v>9.8682209999999992E-2</c:v>
                </c:pt>
                <c:pt idx="17">
                  <c:v>8.0197350000000028E-2</c:v>
                </c:pt>
                <c:pt idx="18">
                  <c:v>8.6551520000000229E-2</c:v>
                </c:pt>
                <c:pt idx="19">
                  <c:v>0.250027</c:v>
                </c:pt>
                <c:pt idx="20">
                  <c:v>0.22162579999999987</c:v>
                </c:pt>
                <c:pt idx="21">
                  <c:v>0.78733960000000003</c:v>
                </c:pt>
                <c:pt idx="22">
                  <c:v>0.36594250000000067</c:v>
                </c:pt>
                <c:pt idx="23">
                  <c:v>0.26726030000000001</c:v>
                </c:pt>
                <c:pt idx="24">
                  <c:v>0.45490090000000061</c:v>
                </c:pt>
                <c:pt idx="25">
                  <c:v>0.44527340000000004</c:v>
                </c:pt>
                <c:pt idx="26">
                  <c:v>0.47396340000000031</c:v>
                </c:pt>
                <c:pt idx="27">
                  <c:v>0.58082909999999999</c:v>
                </c:pt>
                <c:pt idx="28">
                  <c:v>0.66035250000000001</c:v>
                </c:pt>
                <c:pt idx="29">
                  <c:v>0.5708164</c:v>
                </c:pt>
                <c:pt idx="30">
                  <c:v>0.47059380000000001</c:v>
                </c:pt>
                <c:pt idx="31">
                  <c:v>0.26880070000000067</c:v>
                </c:pt>
                <c:pt idx="32">
                  <c:v>0.17483599999999999</c:v>
                </c:pt>
                <c:pt idx="33">
                  <c:v>0.33224620000000032</c:v>
                </c:pt>
                <c:pt idx="34">
                  <c:v>0.90238869999999949</c:v>
                </c:pt>
                <c:pt idx="35">
                  <c:v>1.0783799999999999</c:v>
                </c:pt>
                <c:pt idx="36">
                  <c:v>1.078284</c:v>
                </c:pt>
                <c:pt idx="37">
                  <c:v>0.15086340000000037</c:v>
                </c:pt>
                <c:pt idx="38">
                  <c:v>-1.193814E-2</c:v>
                </c:pt>
                <c:pt idx="39">
                  <c:v>0.62299770000000065</c:v>
                </c:pt>
                <c:pt idx="40">
                  <c:v>1.0827119999999999</c:v>
                </c:pt>
                <c:pt idx="41">
                  <c:v>1.1765810000000001</c:v>
                </c:pt>
                <c:pt idx="42">
                  <c:v>1.5851729999999999</c:v>
                </c:pt>
                <c:pt idx="43">
                  <c:v>0.63946069999999999</c:v>
                </c:pt>
                <c:pt idx="44">
                  <c:v>0.76307830000000065</c:v>
                </c:pt>
                <c:pt idx="45">
                  <c:v>0.49812860000000092</c:v>
                </c:pt>
                <c:pt idx="46">
                  <c:v>0.34572470000000038</c:v>
                </c:pt>
                <c:pt idx="47">
                  <c:v>0.43747510000000067</c:v>
                </c:pt>
                <c:pt idx="48">
                  <c:v>0.60268359999999999</c:v>
                </c:pt>
                <c:pt idx="49">
                  <c:v>0.43266130000000008</c:v>
                </c:pt>
                <c:pt idx="50">
                  <c:v>0.84135009999999999</c:v>
                </c:pt>
                <c:pt idx="51">
                  <c:v>0.37066000000000032</c:v>
                </c:pt>
                <c:pt idx="52">
                  <c:v>0.70512050000000004</c:v>
                </c:pt>
                <c:pt idx="53">
                  <c:v>1.1521269999999999</c:v>
                </c:pt>
                <c:pt idx="54">
                  <c:v>0.73255899999999996</c:v>
                </c:pt>
                <c:pt idx="55">
                  <c:v>1.187845</c:v>
                </c:pt>
                <c:pt idx="56">
                  <c:v>0.6487994000000028</c:v>
                </c:pt>
                <c:pt idx="57">
                  <c:v>0.34225880000000031</c:v>
                </c:pt>
                <c:pt idx="58">
                  <c:v>0.18398220000000046</c:v>
                </c:pt>
                <c:pt idx="59">
                  <c:v>0.39973520000000001</c:v>
                </c:pt>
                <c:pt idx="60">
                  <c:v>0.4466213</c:v>
                </c:pt>
                <c:pt idx="61">
                  <c:v>0.35024960000000005</c:v>
                </c:pt>
                <c:pt idx="62">
                  <c:v>0.57977000000000134</c:v>
                </c:pt>
                <c:pt idx="63">
                  <c:v>0.72341279999999852</c:v>
                </c:pt>
                <c:pt idx="64">
                  <c:v>1.058932</c:v>
                </c:pt>
                <c:pt idx="65">
                  <c:v>0.40175700000000003</c:v>
                </c:pt>
                <c:pt idx="66">
                  <c:v>0.4677056</c:v>
                </c:pt>
                <c:pt idx="67">
                  <c:v>0.31770860000000067</c:v>
                </c:pt>
                <c:pt idx="68">
                  <c:v>8.058245E-2</c:v>
                </c:pt>
                <c:pt idx="69">
                  <c:v>0.7063720999999995</c:v>
                </c:pt>
                <c:pt idx="70">
                  <c:v>0.20699200000000037</c:v>
                </c:pt>
                <c:pt idx="71">
                  <c:v>0.36594250000000067</c:v>
                </c:pt>
                <c:pt idx="72">
                  <c:v>0.42370770000000002</c:v>
                </c:pt>
                <c:pt idx="73">
                  <c:v>0.1660749</c:v>
                </c:pt>
                <c:pt idx="74">
                  <c:v>1.4782109999999999</c:v>
                </c:pt>
                <c:pt idx="75">
                  <c:v>1.647945</c:v>
                </c:pt>
                <c:pt idx="76">
                  <c:v>1.1039889999999999</c:v>
                </c:pt>
                <c:pt idx="77">
                  <c:v>1.0335159999999999</c:v>
                </c:pt>
                <c:pt idx="78">
                  <c:v>0.78762849999999995</c:v>
                </c:pt>
                <c:pt idx="79">
                  <c:v>1.0555629999999998</c:v>
                </c:pt>
                <c:pt idx="80">
                  <c:v>1.280462</c:v>
                </c:pt>
                <c:pt idx="81">
                  <c:v>0.74642260000000005</c:v>
                </c:pt>
                <c:pt idx="82">
                  <c:v>0.8223838999999995</c:v>
                </c:pt>
                <c:pt idx="83">
                  <c:v>0.96968510000000063</c:v>
                </c:pt>
                <c:pt idx="84">
                  <c:v>0.66988370000000064</c:v>
                </c:pt>
                <c:pt idx="85">
                  <c:v>0.23991810000000058</c:v>
                </c:pt>
                <c:pt idx="86">
                  <c:v>0.48840470000000086</c:v>
                </c:pt>
                <c:pt idx="87">
                  <c:v>0.53904560000000135</c:v>
                </c:pt>
                <c:pt idx="88">
                  <c:v>0.72928559999999998</c:v>
                </c:pt>
                <c:pt idx="89">
                  <c:v>1.122474</c:v>
                </c:pt>
                <c:pt idx="90">
                  <c:v>0.97305480000000122</c:v>
                </c:pt>
                <c:pt idx="91">
                  <c:v>0.69327859999999997</c:v>
                </c:pt>
                <c:pt idx="92">
                  <c:v>0.90874279999999996</c:v>
                </c:pt>
                <c:pt idx="93">
                  <c:v>1.0597029999999998</c:v>
                </c:pt>
                <c:pt idx="94">
                  <c:v>0.39444000000000068</c:v>
                </c:pt>
                <c:pt idx="95">
                  <c:v>0.76105650000000002</c:v>
                </c:pt>
                <c:pt idx="96">
                  <c:v>0.79446399999999828</c:v>
                </c:pt>
                <c:pt idx="97">
                  <c:v>0.75720550000000064</c:v>
                </c:pt>
                <c:pt idx="98">
                  <c:v>1.1786989999999999</c:v>
                </c:pt>
                <c:pt idx="99">
                  <c:v>1.1380710000000001</c:v>
                </c:pt>
                <c:pt idx="100">
                  <c:v>0.86407110000000065</c:v>
                </c:pt>
                <c:pt idx="101">
                  <c:v>1.026295</c:v>
                </c:pt>
                <c:pt idx="102">
                  <c:v>0.90027060000000003</c:v>
                </c:pt>
                <c:pt idx="103">
                  <c:v>1.1320049999999999</c:v>
                </c:pt>
                <c:pt idx="104">
                  <c:v>0.83595870000000005</c:v>
                </c:pt>
                <c:pt idx="105">
                  <c:v>0.7267825</c:v>
                </c:pt>
                <c:pt idx="106">
                  <c:v>0.72139100000000134</c:v>
                </c:pt>
                <c:pt idx="107">
                  <c:v>0.83547729999999998</c:v>
                </c:pt>
                <c:pt idx="108">
                  <c:v>0.79975920000000134</c:v>
                </c:pt>
                <c:pt idx="109">
                  <c:v>1.2951919999999972</c:v>
                </c:pt>
                <c:pt idx="110">
                  <c:v>1.5469520000000001</c:v>
                </c:pt>
                <c:pt idx="111">
                  <c:v>0.95197050000000005</c:v>
                </c:pt>
                <c:pt idx="112">
                  <c:v>0.67267570000000221</c:v>
                </c:pt>
                <c:pt idx="113">
                  <c:v>0.57495629999999998</c:v>
                </c:pt>
                <c:pt idx="114">
                  <c:v>0.52874410000000005</c:v>
                </c:pt>
                <c:pt idx="115">
                  <c:v>0.57890359999999996</c:v>
                </c:pt>
                <c:pt idx="116">
                  <c:v>0.60643829999999999</c:v>
                </c:pt>
                <c:pt idx="117">
                  <c:v>0.64234899999999995</c:v>
                </c:pt>
                <c:pt idx="118">
                  <c:v>0.99336889999999956</c:v>
                </c:pt>
                <c:pt idx="119">
                  <c:v>0.84057990000000005</c:v>
                </c:pt>
                <c:pt idx="120">
                  <c:v>1.1242070000000024</c:v>
                </c:pt>
                <c:pt idx="121">
                  <c:v>1.1833199999999999</c:v>
                </c:pt>
                <c:pt idx="122">
                  <c:v>1.3918520000000001</c:v>
                </c:pt>
                <c:pt idx="123">
                  <c:v>0.84799310000000061</c:v>
                </c:pt>
                <c:pt idx="124">
                  <c:v>0.79889270000000001</c:v>
                </c:pt>
                <c:pt idx="125">
                  <c:v>1.1738850000000001</c:v>
                </c:pt>
                <c:pt idx="126">
                  <c:v>1.2473429999999999</c:v>
                </c:pt>
                <c:pt idx="127">
                  <c:v>1.611553</c:v>
                </c:pt>
                <c:pt idx="128">
                  <c:v>1.2271249999999967</c:v>
                </c:pt>
                <c:pt idx="129">
                  <c:v>0.83894320000000133</c:v>
                </c:pt>
                <c:pt idx="130">
                  <c:v>1.0984050000000001</c:v>
                </c:pt>
                <c:pt idx="131">
                  <c:v>0.65149520000000172</c:v>
                </c:pt>
                <c:pt idx="132">
                  <c:v>0.86570780000000158</c:v>
                </c:pt>
                <c:pt idx="133">
                  <c:v>0.33811900000000061</c:v>
                </c:pt>
                <c:pt idx="134">
                  <c:v>0.99654589999999998</c:v>
                </c:pt>
                <c:pt idx="135">
                  <c:v>0.64071230000000001</c:v>
                </c:pt>
                <c:pt idx="136">
                  <c:v>0.64581490000000064</c:v>
                </c:pt>
                <c:pt idx="137">
                  <c:v>0.2100728</c:v>
                </c:pt>
                <c:pt idx="138">
                  <c:v>0.51468789999999998</c:v>
                </c:pt>
                <c:pt idx="139">
                  <c:v>0.65496110000000063</c:v>
                </c:pt>
                <c:pt idx="140">
                  <c:v>0.94917850000000004</c:v>
                </c:pt>
                <c:pt idx="141">
                  <c:v>1.3274439999999998</c:v>
                </c:pt>
                <c:pt idx="142">
                  <c:v>0.9871109999999983</c:v>
                </c:pt>
                <c:pt idx="143">
                  <c:v>0.96477510000000122</c:v>
                </c:pt>
                <c:pt idx="144">
                  <c:v>0.61683600000000005</c:v>
                </c:pt>
                <c:pt idx="145">
                  <c:v>0.85762060000000184</c:v>
                </c:pt>
                <c:pt idx="146">
                  <c:v>0.78599180000000135</c:v>
                </c:pt>
                <c:pt idx="147">
                  <c:v>0.89863389999999999</c:v>
                </c:pt>
                <c:pt idx="148">
                  <c:v>1.199206</c:v>
                </c:pt>
                <c:pt idx="149">
                  <c:v>1.0101209999999998</c:v>
                </c:pt>
                <c:pt idx="150">
                  <c:v>1.2468619999999973</c:v>
                </c:pt>
                <c:pt idx="151">
                  <c:v>1.046705</c:v>
                </c:pt>
                <c:pt idx="152">
                  <c:v>0.43237250000000116</c:v>
                </c:pt>
                <c:pt idx="153">
                  <c:v>0.88640699999999828</c:v>
                </c:pt>
                <c:pt idx="154">
                  <c:v>1.1097659999999998</c:v>
                </c:pt>
                <c:pt idx="155">
                  <c:v>1.3185870000000024</c:v>
                </c:pt>
                <c:pt idx="156">
                  <c:v>0.66025619999999996</c:v>
                </c:pt>
                <c:pt idx="157">
                  <c:v>0.82941199999999959</c:v>
                </c:pt>
                <c:pt idx="158">
                  <c:v>1.2199049999999967</c:v>
                </c:pt>
                <c:pt idx="159">
                  <c:v>1.156363</c:v>
                </c:pt>
                <c:pt idx="160">
                  <c:v>1.0194589999999999</c:v>
                </c:pt>
                <c:pt idx="161">
                  <c:v>0.74218649999999997</c:v>
                </c:pt>
                <c:pt idx="162">
                  <c:v>1.3833800000000001</c:v>
                </c:pt>
                <c:pt idx="163">
                  <c:v>1.0138749999999972</c:v>
                </c:pt>
                <c:pt idx="164">
                  <c:v>0.87986019999999998</c:v>
                </c:pt>
                <c:pt idx="165">
                  <c:v>0.59045659999999767</c:v>
                </c:pt>
                <c:pt idx="166">
                  <c:v>1.2742039999999999</c:v>
                </c:pt>
                <c:pt idx="167">
                  <c:v>1.1241110000000001</c:v>
                </c:pt>
                <c:pt idx="168">
                  <c:v>1.105915</c:v>
                </c:pt>
                <c:pt idx="169">
                  <c:v>0.83778790000000003</c:v>
                </c:pt>
                <c:pt idx="170">
                  <c:v>0.72081340000000005</c:v>
                </c:pt>
                <c:pt idx="171">
                  <c:v>0.89776739999999877</c:v>
                </c:pt>
                <c:pt idx="172">
                  <c:v>1.377507</c:v>
                </c:pt>
                <c:pt idx="173">
                  <c:v>1.1255550000000001</c:v>
                </c:pt>
                <c:pt idx="174">
                  <c:v>1.155497</c:v>
                </c:pt>
                <c:pt idx="175">
                  <c:v>0.61558449999999998</c:v>
                </c:pt>
                <c:pt idx="176">
                  <c:v>1.0634570000000001</c:v>
                </c:pt>
                <c:pt idx="177">
                  <c:v>0.81208239999999865</c:v>
                </c:pt>
                <c:pt idx="178">
                  <c:v>0.47482990000000097</c:v>
                </c:pt>
                <c:pt idx="179">
                  <c:v>0.79735229999999957</c:v>
                </c:pt>
                <c:pt idx="180">
                  <c:v>0.40897760000000061</c:v>
                </c:pt>
                <c:pt idx="181">
                  <c:v>1.302316</c:v>
                </c:pt>
                <c:pt idx="182">
                  <c:v>0.44315529999999997</c:v>
                </c:pt>
                <c:pt idx="183">
                  <c:v>0.34784280000000067</c:v>
                </c:pt>
                <c:pt idx="184">
                  <c:v>0.74064610000000064</c:v>
                </c:pt>
                <c:pt idx="185">
                  <c:v>0.96872239999999998</c:v>
                </c:pt>
                <c:pt idx="186">
                  <c:v>0.91779270000000002</c:v>
                </c:pt>
                <c:pt idx="187">
                  <c:v>0.81246749999999957</c:v>
                </c:pt>
                <c:pt idx="188">
                  <c:v>0.43333530000000031</c:v>
                </c:pt>
                <c:pt idx="189">
                  <c:v>0.45470840000000001</c:v>
                </c:pt>
                <c:pt idx="190">
                  <c:v>0.47723680000000002</c:v>
                </c:pt>
                <c:pt idx="191">
                  <c:v>0.86022010000000004</c:v>
                </c:pt>
                <c:pt idx="192">
                  <c:v>0.85434730000000003</c:v>
                </c:pt>
                <c:pt idx="193">
                  <c:v>0.78656939999999853</c:v>
                </c:pt>
                <c:pt idx="194">
                  <c:v>0.65659769999999995</c:v>
                </c:pt>
                <c:pt idx="195">
                  <c:v>0.76230810000000004</c:v>
                </c:pt>
                <c:pt idx="196">
                  <c:v>0.52614470000000002</c:v>
                </c:pt>
                <c:pt idx="197">
                  <c:v>0.46289180000000002</c:v>
                </c:pt>
                <c:pt idx="198">
                  <c:v>1.1929480000000001</c:v>
                </c:pt>
                <c:pt idx="199">
                  <c:v>0.55656769999999878</c:v>
                </c:pt>
                <c:pt idx="200">
                  <c:v>0.63811289999999998</c:v>
                </c:pt>
                <c:pt idx="201">
                  <c:v>1.0043439999999999</c:v>
                </c:pt>
                <c:pt idx="202">
                  <c:v>2.2828810000000002</c:v>
                </c:pt>
                <c:pt idx="203">
                  <c:v>0.98489660000000001</c:v>
                </c:pt>
                <c:pt idx="204">
                  <c:v>0.56503990000000004</c:v>
                </c:pt>
                <c:pt idx="205">
                  <c:v>0.5726457000000017</c:v>
                </c:pt>
                <c:pt idx="206">
                  <c:v>1.034478</c:v>
                </c:pt>
                <c:pt idx="207">
                  <c:v>0.63570600000000121</c:v>
                </c:pt>
                <c:pt idx="208">
                  <c:v>0.56542499999999996</c:v>
                </c:pt>
                <c:pt idx="209">
                  <c:v>0.1310307</c:v>
                </c:pt>
                <c:pt idx="210">
                  <c:v>0.40406760000000008</c:v>
                </c:pt>
                <c:pt idx="211">
                  <c:v>0.97507650000000001</c:v>
                </c:pt>
                <c:pt idx="212">
                  <c:v>0.6988626</c:v>
                </c:pt>
                <c:pt idx="213">
                  <c:v>1.117275</c:v>
                </c:pt>
                <c:pt idx="214">
                  <c:v>0.27168900000000001</c:v>
                </c:pt>
                <c:pt idx="215">
                  <c:v>2.0396889999999943</c:v>
                </c:pt>
                <c:pt idx="216">
                  <c:v>1.3816470000000001</c:v>
                </c:pt>
                <c:pt idx="217">
                  <c:v>0.33166850000000092</c:v>
                </c:pt>
                <c:pt idx="218">
                  <c:v>1.490246</c:v>
                </c:pt>
                <c:pt idx="219">
                  <c:v>1.6469819999999999</c:v>
                </c:pt>
                <c:pt idx="220">
                  <c:v>0.98653329999999828</c:v>
                </c:pt>
                <c:pt idx="221">
                  <c:v>0.91702249999999996</c:v>
                </c:pt>
                <c:pt idx="222">
                  <c:v>0.62896669999999999</c:v>
                </c:pt>
                <c:pt idx="223">
                  <c:v>1.2697749999999972</c:v>
                </c:pt>
                <c:pt idx="224">
                  <c:v>1.196221</c:v>
                </c:pt>
                <c:pt idx="225">
                  <c:v>0.75036990000000003</c:v>
                </c:pt>
                <c:pt idx="226">
                  <c:v>0.74141629999999958</c:v>
                </c:pt>
                <c:pt idx="227">
                  <c:v>0.30249710000000002</c:v>
                </c:pt>
                <c:pt idx="228">
                  <c:v>0.66603270000000003</c:v>
                </c:pt>
                <c:pt idx="229">
                  <c:v>1.197184</c:v>
                </c:pt>
                <c:pt idx="230">
                  <c:v>1.2851789999999998</c:v>
                </c:pt>
                <c:pt idx="231">
                  <c:v>1.6141520000000029</c:v>
                </c:pt>
                <c:pt idx="232">
                  <c:v>0.89959669999999958</c:v>
                </c:pt>
                <c:pt idx="233">
                  <c:v>0.97709830000000064</c:v>
                </c:pt>
                <c:pt idx="234">
                  <c:v>0.6393645</c:v>
                </c:pt>
                <c:pt idx="235">
                  <c:v>0.71099330000000005</c:v>
                </c:pt>
                <c:pt idx="236">
                  <c:v>0.34476200000000001</c:v>
                </c:pt>
                <c:pt idx="237">
                  <c:v>0.24136230000000033</c:v>
                </c:pt>
                <c:pt idx="238">
                  <c:v>0.8969009999999995</c:v>
                </c:pt>
                <c:pt idx="239">
                  <c:v>0.56686910000000001</c:v>
                </c:pt>
                <c:pt idx="240">
                  <c:v>1.197665</c:v>
                </c:pt>
                <c:pt idx="241">
                  <c:v>0.48147290000000104</c:v>
                </c:pt>
                <c:pt idx="242">
                  <c:v>0.49562540000000038</c:v>
                </c:pt>
                <c:pt idx="243">
                  <c:v>0.46847580000000061</c:v>
                </c:pt>
                <c:pt idx="244">
                  <c:v>1.109381</c:v>
                </c:pt>
                <c:pt idx="245">
                  <c:v>0.93579619999999997</c:v>
                </c:pt>
                <c:pt idx="246">
                  <c:v>1.106204</c:v>
                </c:pt>
                <c:pt idx="247">
                  <c:v>0.65149520000000172</c:v>
                </c:pt>
                <c:pt idx="248">
                  <c:v>0.31636070000000116</c:v>
                </c:pt>
                <c:pt idx="249">
                  <c:v>0.20285210000000001</c:v>
                </c:pt>
                <c:pt idx="250">
                  <c:v>0.10879110000000029</c:v>
                </c:pt>
                <c:pt idx="251">
                  <c:v>5.9204509999999955</c:v>
                </c:pt>
                <c:pt idx="252">
                  <c:v>6.6945049999999799</c:v>
                </c:pt>
                <c:pt idx="253">
                  <c:v>7.5847629999999997</c:v>
                </c:pt>
                <c:pt idx="254">
                  <c:v>2.4505919999999999</c:v>
                </c:pt>
                <c:pt idx="255">
                  <c:v>4.8057759999999945</c:v>
                </c:pt>
                <c:pt idx="256">
                  <c:v>1.4819659999999972</c:v>
                </c:pt>
                <c:pt idx="257">
                  <c:v>11.17747</c:v>
                </c:pt>
                <c:pt idx="258">
                  <c:v>10.13279</c:v>
                </c:pt>
                <c:pt idx="259">
                  <c:v>10.775230000000002</c:v>
                </c:pt>
                <c:pt idx="260">
                  <c:v>12.568259999999999</c:v>
                </c:pt>
                <c:pt idx="261">
                  <c:v>10.931100000000001</c:v>
                </c:pt>
                <c:pt idx="262">
                  <c:v>19.104489999999988</c:v>
                </c:pt>
                <c:pt idx="263">
                  <c:v>19.22946</c:v>
                </c:pt>
                <c:pt idx="264">
                  <c:v>18.033909999999999</c:v>
                </c:pt>
                <c:pt idx="265">
                  <c:v>14.75005</c:v>
                </c:pt>
                <c:pt idx="266">
                  <c:v>16.82863999999994</c:v>
                </c:pt>
                <c:pt idx="267">
                  <c:v>11.947380000000001</c:v>
                </c:pt>
                <c:pt idx="268">
                  <c:v>13.442540000000006</c:v>
                </c:pt>
                <c:pt idx="269">
                  <c:v>17.50968999999996</c:v>
                </c:pt>
                <c:pt idx="270">
                  <c:v>20.905999999999956</c:v>
                </c:pt>
                <c:pt idx="271">
                  <c:v>18.100239999999989</c:v>
                </c:pt>
                <c:pt idx="272">
                  <c:v>16.092709999999933</c:v>
                </c:pt>
                <c:pt idx="273">
                  <c:v>10.934570000000001</c:v>
                </c:pt>
                <c:pt idx="274">
                  <c:v>8.3538100000000028</c:v>
                </c:pt>
                <c:pt idx="275">
                  <c:v>21.07293999999996</c:v>
                </c:pt>
                <c:pt idx="276">
                  <c:v>18.602900000000005</c:v>
                </c:pt>
                <c:pt idx="277">
                  <c:v>20.985329999999909</c:v>
                </c:pt>
                <c:pt idx="278">
                  <c:v>19.41459</c:v>
                </c:pt>
                <c:pt idx="279">
                  <c:v>17.737480000000001</c:v>
                </c:pt>
                <c:pt idx="280">
                  <c:v>17.822009999999956</c:v>
                </c:pt>
                <c:pt idx="281">
                  <c:v>22.356290000000001</c:v>
                </c:pt>
                <c:pt idx="282">
                  <c:v>17.483119999999928</c:v>
                </c:pt>
                <c:pt idx="283">
                  <c:v>17.146540000000002</c:v>
                </c:pt>
                <c:pt idx="284">
                  <c:v>18.569970000000001</c:v>
                </c:pt>
                <c:pt idx="285">
                  <c:v>20.923709999999936</c:v>
                </c:pt>
                <c:pt idx="286">
                  <c:v>20.288769999999928</c:v>
                </c:pt>
                <c:pt idx="287">
                  <c:v>19.513850000000051</c:v>
                </c:pt>
                <c:pt idx="288">
                  <c:v>20.646920000000001</c:v>
                </c:pt>
                <c:pt idx="289">
                  <c:v>19.019189999999988</c:v>
                </c:pt>
                <c:pt idx="290">
                  <c:v>17.20382</c:v>
                </c:pt>
                <c:pt idx="291">
                  <c:v>20.09843999999994</c:v>
                </c:pt>
                <c:pt idx="292">
                  <c:v>15.729560000000001</c:v>
                </c:pt>
                <c:pt idx="293">
                  <c:v>18.427769999999956</c:v>
                </c:pt>
                <c:pt idx="294">
                  <c:v>17.41929</c:v>
                </c:pt>
                <c:pt idx="295">
                  <c:v>13.355990000000023</c:v>
                </c:pt>
                <c:pt idx="296">
                  <c:v>17.654100000000035</c:v>
                </c:pt>
                <c:pt idx="297">
                  <c:v>16.213249999999956</c:v>
                </c:pt>
                <c:pt idx="298">
                  <c:v>20.5259</c:v>
                </c:pt>
                <c:pt idx="299">
                  <c:v>20.917739999999952</c:v>
                </c:pt>
                <c:pt idx="300">
                  <c:v>21.184809999999999</c:v>
                </c:pt>
                <c:pt idx="301">
                  <c:v>20.487870000000001</c:v>
                </c:pt>
                <c:pt idx="302">
                  <c:v>22.119550000000046</c:v>
                </c:pt>
                <c:pt idx="303">
                  <c:v>20.84592</c:v>
                </c:pt>
                <c:pt idx="304">
                  <c:v>15.99239</c:v>
                </c:pt>
                <c:pt idx="305">
                  <c:v>18.06635</c:v>
                </c:pt>
                <c:pt idx="306">
                  <c:v>20.874030000000001</c:v>
                </c:pt>
                <c:pt idx="307">
                  <c:v>20.630939999999999</c:v>
                </c:pt>
                <c:pt idx="308">
                  <c:v>23.373919999999988</c:v>
                </c:pt>
                <c:pt idx="309">
                  <c:v>20.486139999999917</c:v>
                </c:pt>
                <c:pt idx="310">
                  <c:v>18.648239999999955</c:v>
                </c:pt>
                <c:pt idx="311">
                  <c:v>22.077279999999988</c:v>
                </c:pt>
                <c:pt idx="312">
                  <c:v>24.89593</c:v>
                </c:pt>
                <c:pt idx="313">
                  <c:v>27.488819999999944</c:v>
                </c:pt>
                <c:pt idx="314">
                  <c:v>24.30856</c:v>
                </c:pt>
                <c:pt idx="315">
                  <c:v>21.1386</c:v>
                </c:pt>
                <c:pt idx="316">
                  <c:v>19.7944</c:v>
                </c:pt>
                <c:pt idx="317">
                  <c:v>23.950609999999951</c:v>
                </c:pt>
                <c:pt idx="318">
                  <c:v>21.228709999999928</c:v>
                </c:pt>
                <c:pt idx="319">
                  <c:v>23.467020000000002</c:v>
                </c:pt>
                <c:pt idx="320">
                  <c:v>27.182860000000005</c:v>
                </c:pt>
                <c:pt idx="321">
                  <c:v>23.606809999999999</c:v>
                </c:pt>
                <c:pt idx="322">
                  <c:v>27.291650000000001</c:v>
                </c:pt>
                <c:pt idx="323">
                  <c:v>20.787099999999956</c:v>
                </c:pt>
                <c:pt idx="324">
                  <c:v>22.375830000000001</c:v>
                </c:pt>
                <c:pt idx="325">
                  <c:v>24.156350000000035</c:v>
                </c:pt>
                <c:pt idx="326">
                  <c:v>19.156960000000055</c:v>
                </c:pt>
                <c:pt idx="327">
                  <c:v>23.25665</c:v>
                </c:pt>
                <c:pt idx="328">
                  <c:v>22.59909</c:v>
                </c:pt>
                <c:pt idx="329">
                  <c:v>22.742829999999955</c:v>
                </c:pt>
                <c:pt idx="330">
                  <c:v>25.103980000000035</c:v>
                </c:pt>
                <c:pt idx="331">
                  <c:v>24.95505</c:v>
                </c:pt>
                <c:pt idx="332">
                  <c:v>22.40183</c:v>
                </c:pt>
                <c:pt idx="333">
                  <c:v>19.329870000000035</c:v>
                </c:pt>
                <c:pt idx="334">
                  <c:v>24.35024999999996</c:v>
                </c:pt>
                <c:pt idx="335">
                  <c:v>22.156030000000001</c:v>
                </c:pt>
                <c:pt idx="336">
                  <c:v>23.033870000000046</c:v>
                </c:pt>
                <c:pt idx="337">
                  <c:v>22.897449999999989</c:v>
                </c:pt>
                <c:pt idx="338">
                  <c:v>17.086559999999956</c:v>
                </c:pt>
                <c:pt idx="339">
                  <c:v>19.399960000000043</c:v>
                </c:pt>
                <c:pt idx="340">
                  <c:v>22.819849999999999</c:v>
                </c:pt>
                <c:pt idx="341">
                  <c:v>17.398299999999956</c:v>
                </c:pt>
                <c:pt idx="342">
                  <c:v>26.54937</c:v>
                </c:pt>
                <c:pt idx="343">
                  <c:v>27.59742</c:v>
                </c:pt>
                <c:pt idx="344">
                  <c:v>20.567679999999989</c:v>
                </c:pt>
                <c:pt idx="345">
                  <c:v>25.09638</c:v>
                </c:pt>
                <c:pt idx="346">
                  <c:v>27.079070000000005</c:v>
                </c:pt>
                <c:pt idx="347">
                  <c:v>27.44107</c:v>
                </c:pt>
                <c:pt idx="348">
                  <c:v>29.494810000000001</c:v>
                </c:pt>
                <c:pt idx="349">
                  <c:v>23.37912</c:v>
                </c:pt>
                <c:pt idx="350">
                  <c:v>28.874610000000001</c:v>
                </c:pt>
                <c:pt idx="351">
                  <c:v>26.195270000000001</c:v>
                </c:pt>
                <c:pt idx="352">
                  <c:v>26.207879999999999</c:v>
                </c:pt>
                <c:pt idx="353">
                  <c:v>25.618770000000001</c:v>
                </c:pt>
                <c:pt idx="354">
                  <c:v>29.00131</c:v>
                </c:pt>
                <c:pt idx="355">
                  <c:v>30.489049999999917</c:v>
                </c:pt>
                <c:pt idx="356">
                  <c:v>32.084520000000005</c:v>
                </c:pt>
                <c:pt idx="357">
                  <c:v>30.51341</c:v>
                </c:pt>
                <c:pt idx="358">
                  <c:v>30.69903</c:v>
                </c:pt>
                <c:pt idx="359">
                  <c:v>31.470770000000002</c:v>
                </c:pt>
                <c:pt idx="360">
                  <c:v>33.856659999999998</c:v>
                </c:pt>
                <c:pt idx="361">
                  <c:v>30.303329999999956</c:v>
                </c:pt>
                <c:pt idx="362">
                  <c:v>26.487169999999956</c:v>
                </c:pt>
                <c:pt idx="363">
                  <c:v>24.03070999999996</c:v>
                </c:pt>
                <c:pt idx="364">
                  <c:v>25.797170000000001</c:v>
                </c:pt>
                <c:pt idx="365">
                  <c:v>27.144159999999999</c:v>
                </c:pt>
                <c:pt idx="366">
                  <c:v>30.571269999999988</c:v>
                </c:pt>
                <c:pt idx="367">
                  <c:v>27.71555</c:v>
                </c:pt>
                <c:pt idx="368">
                  <c:v>28.755800000000001</c:v>
                </c:pt>
                <c:pt idx="369">
                  <c:v>27.964319999999944</c:v>
                </c:pt>
                <c:pt idx="370">
                  <c:v>27.186419999999952</c:v>
                </c:pt>
                <c:pt idx="371">
                  <c:v>27.105739999999944</c:v>
                </c:pt>
                <c:pt idx="372">
                  <c:v>30.353490000000001</c:v>
                </c:pt>
                <c:pt idx="373">
                  <c:v>27.892980000000001</c:v>
                </c:pt>
                <c:pt idx="374">
                  <c:v>29.86393</c:v>
                </c:pt>
                <c:pt idx="375">
                  <c:v>29.687360000000005</c:v>
                </c:pt>
                <c:pt idx="376">
                  <c:v>24.514199999999999</c:v>
                </c:pt>
                <c:pt idx="377">
                  <c:v>30.395759999999989</c:v>
                </c:pt>
                <c:pt idx="378">
                  <c:v>27.127790000000001</c:v>
                </c:pt>
                <c:pt idx="379">
                  <c:v>24.992689999999929</c:v>
                </c:pt>
                <c:pt idx="380">
                  <c:v>31.910070000000001</c:v>
                </c:pt>
                <c:pt idx="381">
                  <c:v>31.02299</c:v>
                </c:pt>
                <c:pt idx="382">
                  <c:v>30.579550000000001</c:v>
                </c:pt>
                <c:pt idx="383">
                  <c:v>31.43158</c:v>
                </c:pt>
                <c:pt idx="384">
                  <c:v>33.423330000000078</c:v>
                </c:pt>
                <c:pt idx="385">
                  <c:v>34.498530000000095</c:v>
                </c:pt>
                <c:pt idx="386">
                  <c:v>34.849449999999997</c:v>
                </c:pt>
                <c:pt idx="387">
                  <c:v>34.461469999999998</c:v>
                </c:pt>
                <c:pt idx="388">
                  <c:v>33.350259999999999</c:v>
                </c:pt>
                <c:pt idx="389">
                  <c:v>30.799150000000001</c:v>
                </c:pt>
                <c:pt idx="390">
                  <c:v>31.40558999999994</c:v>
                </c:pt>
                <c:pt idx="391">
                  <c:v>33.344189999999998</c:v>
                </c:pt>
                <c:pt idx="392">
                  <c:v>30.081709999999951</c:v>
                </c:pt>
                <c:pt idx="393">
                  <c:v>30.999209999999955</c:v>
                </c:pt>
                <c:pt idx="394">
                  <c:v>32.764520000000012</c:v>
                </c:pt>
                <c:pt idx="395">
                  <c:v>33.782720000000012</c:v>
                </c:pt>
                <c:pt idx="396">
                  <c:v>34.699270000000013</c:v>
                </c:pt>
                <c:pt idx="397">
                  <c:v>34.629850000000012</c:v>
                </c:pt>
                <c:pt idx="398">
                  <c:v>34.454439999999998</c:v>
                </c:pt>
                <c:pt idx="399">
                  <c:v>32.776940000000003</c:v>
                </c:pt>
                <c:pt idx="400">
                  <c:v>30.166820000000001</c:v>
                </c:pt>
                <c:pt idx="401">
                  <c:v>32.589010000000002</c:v>
                </c:pt>
                <c:pt idx="402">
                  <c:v>34.392050000000012</c:v>
                </c:pt>
                <c:pt idx="403">
                  <c:v>32.742180000000012</c:v>
                </c:pt>
                <c:pt idx="404">
                  <c:v>31.319420000000001</c:v>
                </c:pt>
                <c:pt idx="405">
                  <c:v>32.644849999999998</c:v>
                </c:pt>
                <c:pt idx="406">
                  <c:v>34.50797</c:v>
                </c:pt>
                <c:pt idx="407">
                  <c:v>33.785610000000013</c:v>
                </c:pt>
                <c:pt idx="408">
                  <c:v>33.723130000000126</c:v>
                </c:pt>
                <c:pt idx="409">
                  <c:v>34.584120000000006</c:v>
                </c:pt>
                <c:pt idx="410">
                  <c:v>33.849920000000004</c:v>
                </c:pt>
                <c:pt idx="411">
                  <c:v>30.03819</c:v>
                </c:pt>
                <c:pt idx="412">
                  <c:v>33.175610000000013</c:v>
                </c:pt>
                <c:pt idx="413">
                  <c:v>26.984719999999918</c:v>
                </c:pt>
                <c:pt idx="414">
                  <c:v>25.97430999999996</c:v>
                </c:pt>
                <c:pt idx="415">
                  <c:v>30.711449999999989</c:v>
                </c:pt>
                <c:pt idx="416">
                  <c:v>31.289870000000001</c:v>
                </c:pt>
                <c:pt idx="417">
                  <c:v>29.93402</c:v>
                </c:pt>
                <c:pt idx="418">
                  <c:v>31.743039999999944</c:v>
                </c:pt>
                <c:pt idx="419">
                  <c:v>32.963900000000002</c:v>
                </c:pt>
                <c:pt idx="420">
                  <c:v>28.739920000000001</c:v>
                </c:pt>
                <c:pt idx="421">
                  <c:v>30.603999999999999</c:v>
                </c:pt>
                <c:pt idx="422">
                  <c:v>31.457000000000001</c:v>
                </c:pt>
                <c:pt idx="423">
                  <c:v>32.496390000000012</c:v>
                </c:pt>
                <c:pt idx="424">
                  <c:v>34.684439999999995</c:v>
                </c:pt>
                <c:pt idx="425">
                  <c:v>26.637650000000047</c:v>
                </c:pt>
                <c:pt idx="426">
                  <c:v>33.903360000000006</c:v>
                </c:pt>
                <c:pt idx="427">
                  <c:v>31.863959999999999</c:v>
                </c:pt>
                <c:pt idx="428">
                  <c:v>33.231360000000002</c:v>
                </c:pt>
                <c:pt idx="429">
                  <c:v>31.566079999999989</c:v>
                </c:pt>
                <c:pt idx="430">
                  <c:v>31.29449</c:v>
                </c:pt>
                <c:pt idx="431">
                  <c:v>32.80283</c:v>
                </c:pt>
                <c:pt idx="432">
                  <c:v>32.868110000000087</c:v>
                </c:pt>
                <c:pt idx="433">
                  <c:v>33.451149999999998</c:v>
                </c:pt>
                <c:pt idx="434">
                  <c:v>29.507909999999999</c:v>
                </c:pt>
                <c:pt idx="435">
                  <c:v>32.700880000000005</c:v>
                </c:pt>
                <c:pt idx="436">
                  <c:v>33.693960000000011</c:v>
                </c:pt>
                <c:pt idx="437">
                  <c:v>32.475790000000003</c:v>
                </c:pt>
                <c:pt idx="438">
                  <c:v>33.222690000000078</c:v>
                </c:pt>
                <c:pt idx="439">
                  <c:v>31.339259999999999</c:v>
                </c:pt>
                <c:pt idx="440">
                  <c:v>34.305879999999995</c:v>
                </c:pt>
                <c:pt idx="441">
                  <c:v>29.861049999999956</c:v>
                </c:pt>
                <c:pt idx="442">
                  <c:v>30.8521</c:v>
                </c:pt>
                <c:pt idx="443">
                  <c:v>33.368550000000013</c:v>
                </c:pt>
                <c:pt idx="444">
                  <c:v>28.12828</c:v>
                </c:pt>
                <c:pt idx="445">
                  <c:v>30.74022999999994</c:v>
                </c:pt>
                <c:pt idx="446">
                  <c:v>33.175610000000013</c:v>
                </c:pt>
                <c:pt idx="447">
                  <c:v>33.401089999999996</c:v>
                </c:pt>
                <c:pt idx="448">
                  <c:v>34.254669999999997</c:v>
                </c:pt>
                <c:pt idx="449">
                  <c:v>33.126420000000003</c:v>
                </c:pt>
                <c:pt idx="450">
                  <c:v>34.911459999999998</c:v>
                </c:pt>
                <c:pt idx="451">
                  <c:v>35.326689999999999</c:v>
                </c:pt>
                <c:pt idx="452">
                  <c:v>34.423820000000006</c:v>
                </c:pt>
                <c:pt idx="453">
                  <c:v>34.846859999999992</c:v>
                </c:pt>
                <c:pt idx="454">
                  <c:v>35.220690000000012</c:v>
                </c:pt>
                <c:pt idx="455">
                  <c:v>35.060200000000002</c:v>
                </c:pt>
                <c:pt idx="456">
                  <c:v>33.086360000000006</c:v>
                </c:pt>
                <c:pt idx="457">
                  <c:v>34.422090000000011</c:v>
                </c:pt>
                <c:pt idx="458">
                  <c:v>32.811789999999995</c:v>
                </c:pt>
                <c:pt idx="459">
                  <c:v>35.637180000000001</c:v>
                </c:pt>
                <c:pt idx="460">
                  <c:v>33.680289999999999</c:v>
                </c:pt>
                <c:pt idx="461">
                  <c:v>34.800839999999994</c:v>
                </c:pt>
                <c:pt idx="462">
                  <c:v>33.089829999999999</c:v>
                </c:pt>
                <c:pt idx="463">
                  <c:v>33.916930000000001</c:v>
                </c:pt>
                <c:pt idx="464">
                  <c:v>33.836540000000007</c:v>
                </c:pt>
                <c:pt idx="465">
                  <c:v>33.005010000000013</c:v>
                </c:pt>
                <c:pt idx="466">
                  <c:v>35.026020000000003</c:v>
                </c:pt>
                <c:pt idx="467">
                  <c:v>35.344789999999996</c:v>
                </c:pt>
                <c:pt idx="468">
                  <c:v>35.055289999999999</c:v>
                </c:pt>
                <c:pt idx="469">
                  <c:v>34.747879999999995</c:v>
                </c:pt>
                <c:pt idx="470">
                  <c:v>36.183540000000001</c:v>
                </c:pt>
                <c:pt idx="471">
                  <c:v>36.025940000000013</c:v>
                </c:pt>
                <c:pt idx="472">
                  <c:v>34.736240000000002</c:v>
                </c:pt>
                <c:pt idx="473">
                  <c:v>35.674440000000004</c:v>
                </c:pt>
                <c:pt idx="474">
                  <c:v>34.260060000000003</c:v>
                </c:pt>
                <c:pt idx="475">
                  <c:v>34.742970000000078</c:v>
                </c:pt>
                <c:pt idx="476">
                  <c:v>35.206830000000011</c:v>
                </c:pt>
                <c:pt idx="477">
                  <c:v>35.764550000000078</c:v>
                </c:pt>
                <c:pt idx="478">
                  <c:v>35.024290000000001</c:v>
                </c:pt>
                <c:pt idx="479">
                  <c:v>35.809219999999996</c:v>
                </c:pt>
                <c:pt idx="480">
                  <c:v>33.711100000000002</c:v>
                </c:pt>
                <c:pt idx="481">
                  <c:v>35.015050000000002</c:v>
                </c:pt>
                <c:pt idx="482">
                  <c:v>34.973459999999996</c:v>
                </c:pt>
                <c:pt idx="483">
                  <c:v>35.32197</c:v>
                </c:pt>
                <c:pt idx="484">
                  <c:v>35.238210000000095</c:v>
                </c:pt>
                <c:pt idx="485">
                  <c:v>33.341589999999997</c:v>
                </c:pt>
                <c:pt idx="486">
                  <c:v>32.25609</c:v>
                </c:pt>
                <c:pt idx="487">
                  <c:v>30.82967</c:v>
                </c:pt>
                <c:pt idx="488">
                  <c:v>33.4861</c:v>
                </c:pt>
                <c:pt idx="489">
                  <c:v>33.057769999999998</c:v>
                </c:pt>
                <c:pt idx="490">
                  <c:v>34.435090000000002</c:v>
                </c:pt>
                <c:pt idx="491">
                  <c:v>35.557269999999995</c:v>
                </c:pt>
                <c:pt idx="492">
                  <c:v>34.409190000000002</c:v>
                </c:pt>
                <c:pt idx="493">
                  <c:v>32.772800000000011</c:v>
                </c:pt>
                <c:pt idx="494">
                  <c:v>34.647469999999998</c:v>
                </c:pt>
                <c:pt idx="495">
                  <c:v>35.579220000000007</c:v>
                </c:pt>
                <c:pt idx="496">
                  <c:v>35.483140000000006</c:v>
                </c:pt>
                <c:pt idx="497">
                  <c:v>34.90193</c:v>
                </c:pt>
                <c:pt idx="498">
                  <c:v>35.484679999999997</c:v>
                </c:pt>
                <c:pt idx="499">
                  <c:v>35.89828</c:v>
                </c:pt>
                <c:pt idx="500">
                  <c:v>35.031030000000001</c:v>
                </c:pt>
                <c:pt idx="501">
                  <c:v>35.513269999999999</c:v>
                </c:pt>
                <c:pt idx="502">
                  <c:v>36.233120000000063</c:v>
                </c:pt>
                <c:pt idx="503">
                  <c:v>34.857829999999922</c:v>
                </c:pt>
                <c:pt idx="504">
                  <c:v>35.776490000000003</c:v>
                </c:pt>
                <c:pt idx="505">
                  <c:v>33.663050000000013</c:v>
                </c:pt>
                <c:pt idx="506">
                  <c:v>34.004740000000005</c:v>
                </c:pt>
                <c:pt idx="507">
                  <c:v>33.790140000000086</c:v>
                </c:pt>
                <c:pt idx="508">
                  <c:v>33.111779999999996</c:v>
                </c:pt>
                <c:pt idx="509">
                  <c:v>35.264500000000012</c:v>
                </c:pt>
                <c:pt idx="510">
                  <c:v>35.837910000000001</c:v>
                </c:pt>
                <c:pt idx="511">
                  <c:v>33.335430000000002</c:v>
                </c:pt>
                <c:pt idx="512">
                  <c:v>35.857170000000004</c:v>
                </c:pt>
                <c:pt idx="513">
                  <c:v>36.220900000000078</c:v>
                </c:pt>
                <c:pt idx="514">
                  <c:v>36.212230000000012</c:v>
                </c:pt>
                <c:pt idx="515">
                  <c:v>32.79590000000011</c:v>
                </c:pt>
                <c:pt idx="516">
                  <c:v>36.426250000000003</c:v>
                </c:pt>
                <c:pt idx="517">
                  <c:v>34.780230000000003</c:v>
                </c:pt>
                <c:pt idx="518">
                  <c:v>35.660090000000011</c:v>
                </c:pt>
                <c:pt idx="519">
                  <c:v>34.994350000000011</c:v>
                </c:pt>
                <c:pt idx="520">
                  <c:v>36.931699999999999</c:v>
                </c:pt>
                <c:pt idx="521">
                  <c:v>37.07582</c:v>
                </c:pt>
                <c:pt idx="522">
                  <c:v>33.712150000000086</c:v>
                </c:pt>
                <c:pt idx="523">
                  <c:v>34.387619999999998</c:v>
                </c:pt>
                <c:pt idx="524">
                  <c:v>34.837520000000005</c:v>
                </c:pt>
                <c:pt idx="525">
                  <c:v>35.948730000000012</c:v>
                </c:pt>
                <c:pt idx="526">
                  <c:v>35.270660000000007</c:v>
                </c:pt>
                <c:pt idx="527">
                  <c:v>36.073500000000003</c:v>
                </c:pt>
                <c:pt idx="528">
                  <c:v>36.852170000000001</c:v>
                </c:pt>
                <c:pt idx="529">
                  <c:v>36.233610000000013</c:v>
                </c:pt>
                <c:pt idx="530">
                  <c:v>35.999850000000002</c:v>
                </c:pt>
                <c:pt idx="531">
                  <c:v>36.640180000000001</c:v>
                </c:pt>
                <c:pt idx="532">
                  <c:v>35.167930000000013</c:v>
                </c:pt>
                <c:pt idx="533">
                  <c:v>34.837899999999998</c:v>
                </c:pt>
                <c:pt idx="534">
                  <c:v>35.885380000000005</c:v>
                </c:pt>
                <c:pt idx="535">
                  <c:v>35.073679999999996</c:v>
                </c:pt>
                <c:pt idx="536">
                  <c:v>33.357479999999974</c:v>
                </c:pt>
                <c:pt idx="537">
                  <c:v>35.792660000000012</c:v>
                </c:pt>
                <c:pt idx="538">
                  <c:v>28.223880000000001</c:v>
                </c:pt>
                <c:pt idx="539">
                  <c:v>21.275019999999955</c:v>
                </c:pt>
                <c:pt idx="540">
                  <c:v>27.3704</c:v>
                </c:pt>
                <c:pt idx="541">
                  <c:v>33.718030000000013</c:v>
                </c:pt>
                <c:pt idx="542">
                  <c:v>31.134380000000043</c:v>
                </c:pt>
                <c:pt idx="543">
                  <c:v>27.264980000000001</c:v>
                </c:pt>
                <c:pt idx="544">
                  <c:v>33.150390000000002</c:v>
                </c:pt>
                <c:pt idx="545">
                  <c:v>27.85052999999996</c:v>
                </c:pt>
                <c:pt idx="546">
                  <c:v>28.417300000000001</c:v>
                </c:pt>
                <c:pt idx="547">
                  <c:v>34.716210000000011</c:v>
                </c:pt>
                <c:pt idx="548">
                  <c:v>33.705900000000078</c:v>
                </c:pt>
                <c:pt idx="549">
                  <c:v>36.610140000000001</c:v>
                </c:pt>
                <c:pt idx="550">
                  <c:v>36.171600000000005</c:v>
                </c:pt>
                <c:pt idx="551">
                  <c:v>32.090010000000063</c:v>
                </c:pt>
                <c:pt idx="552">
                  <c:v>27.76735</c:v>
                </c:pt>
                <c:pt idx="553">
                  <c:v>34.538200000000003</c:v>
                </c:pt>
                <c:pt idx="554">
                  <c:v>33.722360000000087</c:v>
                </c:pt>
                <c:pt idx="555">
                  <c:v>31.69567</c:v>
                </c:pt>
                <c:pt idx="556">
                  <c:v>33.833560000000006</c:v>
                </c:pt>
                <c:pt idx="557">
                  <c:v>34.153580000000005</c:v>
                </c:pt>
                <c:pt idx="558">
                  <c:v>35.252940000000002</c:v>
                </c:pt>
                <c:pt idx="559">
                  <c:v>35.584520000000005</c:v>
                </c:pt>
                <c:pt idx="560">
                  <c:v>34.50103</c:v>
                </c:pt>
                <c:pt idx="561">
                  <c:v>34.707740000000001</c:v>
                </c:pt>
                <c:pt idx="562">
                  <c:v>32.177810000000001</c:v>
                </c:pt>
                <c:pt idx="563">
                  <c:v>25.777619999999956</c:v>
                </c:pt>
                <c:pt idx="564">
                  <c:v>32.458170000000003</c:v>
                </c:pt>
                <c:pt idx="565">
                  <c:v>33.760000000000012</c:v>
                </c:pt>
                <c:pt idx="566">
                  <c:v>32.262920000000086</c:v>
                </c:pt>
                <c:pt idx="567">
                  <c:v>33.717259999999996</c:v>
                </c:pt>
                <c:pt idx="568">
                  <c:v>35.231960000000001</c:v>
                </c:pt>
                <c:pt idx="569">
                  <c:v>34.048250000000003</c:v>
                </c:pt>
                <c:pt idx="570">
                  <c:v>33.530680000000004</c:v>
                </c:pt>
                <c:pt idx="571">
                  <c:v>35.479000000000006</c:v>
                </c:pt>
                <c:pt idx="572">
                  <c:v>36.137620000000005</c:v>
                </c:pt>
                <c:pt idx="573">
                  <c:v>37.279640000000001</c:v>
                </c:pt>
                <c:pt idx="574">
                  <c:v>34.722850000000086</c:v>
                </c:pt>
                <c:pt idx="575">
                  <c:v>33.916160000000005</c:v>
                </c:pt>
                <c:pt idx="576">
                  <c:v>35.098130000000126</c:v>
                </c:pt>
                <c:pt idx="577">
                  <c:v>33.796880000000002</c:v>
                </c:pt>
                <c:pt idx="578">
                  <c:v>34.901540000000004</c:v>
                </c:pt>
                <c:pt idx="579">
                  <c:v>35.581239999999994</c:v>
                </c:pt>
                <c:pt idx="580">
                  <c:v>34.13682</c:v>
                </c:pt>
                <c:pt idx="581">
                  <c:v>35.982040000000005</c:v>
                </c:pt>
                <c:pt idx="582">
                  <c:v>36.338260000000005</c:v>
                </c:pt>
                <c:pt idx="583">
                  <c:v>37.221580000000003</c:v>
                </c:pt>
                <c:pt idx="584">
                  <c:v>35.52646</c:v>
                </c:pt>
                <c:pt idx="585">
                  <c:v>35.696100000000087</c:v>
                </c:pt>
                <c:pt idx="586">
                  <c:v>28.918890000000001</c:v>
                </c:pt>
                <c:pt idx="587">
                  <c:v>36.28463</c:v>
                </c:pt>
                <c:pt idx="588">
                  <c:v>35.513950000000001</c:v>
                </c:pt>
                <c:pt idx="589">
                  <c:v>32.322520000000011</c:v>
                </c:pt>
                <c:pt idx="590">
                  <c:v>36.182580000000002</c:v>
                </c:pt>
                <c:pt idx="591">
                  <c:v>36.366849999999999</c:v>
                </c:pt>
                <c:pt idx="592">
                  <c:v>36.576150000000013</c:v>
                </c:pt>
                <c:pt idx="593">
                  <c:v>34.421800000000005</c:v>
                </c:pt>
                <c:pt idx="594">
                  <c:v>34.105340000000012</c:v>
                </c:pt>
                <c:pt idx="595">
                  <c:v>35.274800000000006</c:v>
                </c:pt>
                <c:pt idx="596">
                  <c:v>34.758860000000006</c:v>
                </c:pt>
                <c:pt idx="597">
                  <c:v>35.274990000000003</c:v>
                </c:pt>
                <c:pt idx="598">
                  <c:v>35.255740000000003</c:v>
                </c:pt>
                <c:pt idx="599">
                  <c:v>33.471560000000004</c:v>
                </c:pt>
                <c:pt idx="600">
                  <c:v>33.880249999999997</c:v>
                </c:pt>
                <c:pt idx="601">
                  <c:v>33.724190000000078</c:v>
                </c:pt>
                <c:pt idx="602">
                  <c:v>36.757540000000006</c:v>
                </c:pt>
                <c:pt idx="603">
                  <c:v>35.253230000000002</c:v>
                </c:pt>
                <c:pt idx="604">
                  <c:v>36.168040000000012</c:v>
                </c:pt>
                <c:pt idx="605">
                  <c:v>36.172090000000011</c:v>
                </c:pt>
                <c:pt idx="606">
                  <c:v>34.105820000000001</c:v>
                </c:pt>
                <c:pt idx="607">
                  <c:v>35.22166</c:v>
                </c:pt>
                <c:pt idx="608">
                  <c:v>36.773610000000012</c:v>
                </c:pt>
                <c:pt idx="609">
                  <c:v>35.687819999999995</c:v>
                </c:pt>
                <c:pt idx="610">
                  <c:v>36.436070000000001</c:v>
                </c:pt>
                <c:pt idx="611">
                  <c:v>35.398990000000012</c:v>
                </c:pt>
                <c:pt idx="612">
                  <c:v>36.414029999999997</c:v>
                </c:pt>
                <c:pt idx="613">
                  <c:v>36.449449999999999</c:v>
                </c:pt>
                <c:pt idx="614">
                  <c:v>36.092560000000013</c:v>
                </c:pt>
                <c:pt idx="615">
                  <c:v>34.604150000000011</c:v>
                </c:pt>
                <c:pt idx="616">
                  <c:v>35.559679999999993</c:v>
                </c:pt>
                <c:pt idx="617">
                  <c:v>35.098520000000079</c:v>
                </c:pt>
                <c:pt idx="618">
                  <c:v>34.61974</c:v>
                </c:pt>
                <c:pt idx="619">
                  <c:v>34.034289999999999</c:v>
                </c:pt>
                <c:pt idx="620">
                  <c:v>34.91319</c:v>
                </c:pt>
                <c:pt idx="621">
                  <c:v>35.592600000000012</c:v>
                </c:pt>
                <c:pt idx="622">
                  <c:v>35.938140000000011</c:v>
                </c:pt>
                <c:pt idx="623">
                  <c:v>36.722110000000157</c:v>
                </c:pt>
                <c:pt idx="624">
                  <c:v>34.178510000000109</c:v>
                </c:pt>
                <c:pt idx="625">
                  <c:v>34.348150000000011</c:v>
                </c:pt>
                <c:pt idx="626">
                  <c:v>33.737670000000001</c:v>
                </c:pt>
                <c:pt idx="627">
                  <c:v>34.601550000000003</c:v>
                </c:pt>
                <c:pt idx="628">
                  <c:v>35.996090000000002</c:v>
                </c:pt>
                <c:pt idx="629">
                  <c:v>35.336510000000011</c:v>
                </c:pt>
                <c:pt idx="630">
                  <c:v>35.461859999999994</c:v>
                </c:pt>
                <c:pt idx="631">
                  <c:v>30.582820000000002</c:v>
                </c:pt>
                <c:pt idx="632">
                  <c:v>32.984409999999997</c:v>
                </c:pt>
                <c:pt idx="633">
                  <c:v>34.873330000000003</c:v>
                </c:pt>
                <c:pt idx="634">
                  <c:v>36.75224</c:v>
                </c:pt>
                <c:pt idx="635">
                  <c:v>35.33343</c:v>
                </c:pt>
                <c:pt idx="636">
                  <c:v>31.859050000000035</c:v>
                </c:pt>
                <c:pt idx="637">
                  <c:v>34.536180000000002</c:v>
                </c:pt>
                <c:pt idx="638">
                  <c:v>35.011779999999995</c:v>
                </c:pt>
                <c:pt idx="639">
                  <c:v>34.485150000000012</c:v>
                </c:pt>
                <c:pt idx="640">
                  <c:v>35.491130000000013</c:v>
                </c:pt>
                <c:pt idx="641">
                  <c:v>35.596170000000079</c:v>
                </c:pt>
                <c:pt idx="642">
                  <c:v>34.493330000000078</c:v>
                </c:pt>
                <c:pt idx="643">
                  <c:v>33.528850000000013</c:v>
                </c:pt>
                <c:pt idx="644">
                  <c:v>33.937439999999995</c:v>
                </c:pt>
                <c:pt idx="645">
                  <c:v>33.730930000000079</c:v>
                </c:pt>
                <c:pt idx="646">
                  <c:v>32.012610000000002</c:v>
                </c:pt>
                <c:pt idx="647">
                  <c:v>32.71378</c:v>
                </c:pt>
                <c:pt idx="648">
                  <c:v>32.895550000000078</c:v>
                </c:pt>
                <c:pt idx="649">
                  <c:v>35.761860000000006</c:v>
                </c:pt>
                <c:pt idx="650">
                  <c:v>33.905860000000004</c:v>
                </c:pt>
                <c:pt idx="651">
                  <c:v>35.712470000000003</c:v>
                </c:pt>
                <c:pt idx="652">
                  <c:v>32.378550000000011</c:v>
                </c:pt>
                <c:pt idx="653">
                  <c:v>36.673100000000012</c:v>
                </c:pt>
                <c:pt idx="654">
                  <c:v>36.13213000000011</c:v>
                </c:pt>
                <c:pt idx="655">
                  <c:v>36.960970000000003</c:v>
                </c:pt>
                <c:pt idx="656">
                  <c:v>34.351899999999944</c:v>
                </c:pt>
                <c:pt idx="657">
                  <c:v>35.677040000000005</c:v>
                </c:pt>
                <c:pt idx="658">
                  <c:v>38.156130000000012</c:v>
                </c:pt>
                <c:pt idx="659">
                  <c:v>27.16967</c:v>
                </c:pt>
                <c:pt idx="660">
                  <c:v>35.311289999999921</c:v>
                </c:pt>
                <c:pt idx="661">
                  <c:v>33.674800000000005</c:v>
                </c:pt>
                <c:pt idx="662">
                  <c:v>36.512800000000006</c:v>
                </c:pt>
                <c:pt idx="663">
                  <c:v>36.772360000000013</c:v>
                </c:pt>
                <c:pt idx="664">
                  <c:v>35.284040000000005</c:v>
                </c:pt>
                <c:pt idx="665">
                  <c:v>36.949510000000011</c:v>
                </c:pt>
                <c:pt idx="666">
                  <c:v>35.30301</c:v>
                </c:pt>
                <c:pt idx="667">
                  <c:v>37.154859999999999</c:v>
                </c:pt>
                <c:pt idx="668">
                  <c:v>36.829070000000002</c:v>
                </c:pt>
                <c:pt idx="669">
                  <c:v>36.702950000000087</c:v>
                </c:pt>
                <c:pt idx="670">
                  <c:v>37.246330000000079</c:v>
                </c:pt>
                <c:pt idx="671">
                  <c:v>37.429250000000003</c:v>
                </c:pt>
                <c:pt idx="672">
                  <c:v>38.969850000000001</c:v>
                </c:pt>
                <c:pt idx="673">
                  <c:v>39.30209</c:v>
                </c:pt>
                <c:pt idx="674">
                  <c:v>36.269130000000118</c:v>
                </c:pt>
                <c:pt idx="675">
                  <c:v>37.722120000000118</c:v>
                </c:pt>
                <c:pt idx="676">
                  <c:v>36.036430000000003</c:v>
                </c:pt>
                <c:pt idx="677">
                  <c:v>36.278080000000003</c:v>
                </c:pt>
                <c:pt idx="678">
                  <c:v>36.575000000000003</c:v>
                </c:pt>
                <c:pt idx="679">
                  <c:v>34.560730000000063</c:v>
                </c:pt>
                <c:pt idx="680">
                  <c:v>35.000800000000005</c:v>
                </c:pt>
                <c:pt idx="681">
                  <c:v>36.902620000000006</c:v>
                </c:pt>
                <c:pt idx="682">
                  <c:v>35.935250000000003</c:v>
                </c:pt>
                <c:pt idx="683">
                  <c:v>34.295970000000118</c:v>
                </c:pt>
                <c:pt idx="684">
                  <c:v>35.474380000000004</c:v>
                </c:pt>
                <c:pt idx="685">
                  <c:v>35.336220000000004</c:v>
                </c:pt>
                <c:pt idx="686">
                  <c:v>34.934469999999997</c:v>
                </c:pt>
                <c:pt idx="687">
                  <c:v>36.223880000000001</c:v>
                </c:pt>
                <c:pt idx="688">
                  <c:v>36.917739999999995</c:v>
                </c:pt>
                <c:pt idx="689">
                  <c:v>37.462170000000079</c:v>
                </c:pt>
                <c:pt idx="690">
                  <c:v>35.285100000000078</c:v>
                </c:pt>
                <c:pt idx="691">
                  <c:v>36.972330000000063</c:v>
                </c:pt>
                <c:pt idx="692">
                  <c:v>38.121560000000002</c:v>
                </c:pt>
                <c:pt idx="693">
                  <c:v>38.475950000000012</c:v>
                </c:pt>
                <c:pt idx="694">
                  <c:v>37.149180000000001</c:v>
                </c:pt>
                <c:pt idx="695">
                  <c:v>36.520600000000002</c:v>
                </c:pt>
                <c:pt idx="696">
                  <c:v>37.399210000000011</c:v>
                </c:pt>
                <c:pt idx="697">
                  <c:v>35.366930000000011</c:v>
                </c:pt>
                <c:pt idx="698">
                  <c:v>37.179700000000011</c:v>
                </c:pt>
                <c:pt idx="699">
                  <c:v>36.181520000000006</c:v>
                </c:pt>
                <c:pt idx="700">
                  <c:v>34.680879999999995</c:v>
                </c:pt>
                <c:pt idx="701">
                  <c:v>36.408630000000002</c:v>
                </c:pt>
                <c:pt idx="702">
                  <c:v>35.579030000000003</c:v>
                </c:pt>
                <c:pt idx="703">
                  <c:v>35.436450000000001</c:v>
                </c:pt>
                <c:pt idx="704">
                  <c:v>37.419910000000002</c:v>
                </c:pt>
                <c:pt idx="705">
                  <c:v>36.283570000000012</c:v>
                </c:pt>
                <c:pt idx="706">
                  <c:v>37.171810000000001</c:v>
                </c:pt>
                <c:pt idx="707">
                  <c:v>35.396879999999996</c:v>
                </c:pt>
                <c:pt idx="708">
                  <c:v>37.141580000000005</c:v>
                </c:pt>
                <c:pt idx="709">
                  <c:v>38.873760000000004</c:v>
                </c:pt>
                <c:pt idx="710">
                  <c:v>38.141590000000001</c:v>
                </c:pt>
                <c:pt idx="711">
                  <c:v>36.047310000000003</c:v>
                </c:pt>
                <c:pt idx="712">
                  <c:v>37.203000000000003</c:v>
                </c:pt>
                <c:pt idx="713">
                  <c:v>34.973750000000003</c:v>
                </c:pt>
                <c:pt idx="714">
                  <c:v>35.026990000000012</c:v>
                </c:pt>
                <c:pt idx="715">
                  <c:v>36.019300000000001</c:v>
                </c:pt>
                <c:pt idx="716">
                  <c:v>35.950649999999996</c:v>
                </c:pt>
                <c:pt idx="717">
                  <c:v>37.66686</c:v>
                </c:pt>
                <c:pt idx="718">
                  <c:v>32.778190000000087</c:v>
                </c:pt>
                <c:pt idx="719">
                  <c:v>37.411149999999999</c:v>
                </c:pt>
                <c:pt idx="720">
                  <c:v>35.334299999999999</c:v>
                </c:pt>
                <c:pt idx="721">
                  <c:v>35.744910000000012</c:v>
                </c:pt>
                <c:pt idx="722">
                  <c:v>37.431659999999994</c:v>
                </c:pt>
                <c:pt idx="723">
                  <c:v>39.398950000000013</c:v>
                </c:pt>
                <c:pt idx="724">
                  <c:v>36.779680000000006</c:v>
                </c:pt>
                <c:pt idx="725">
                  <c:v>34.128450000000079</c:v>
                </c:pt>
                <c:pt idx="726">
                  <c:v>35.453869999999995</c:v>
                </c:pt>
                <c:pt idx="727">
                  <c:v>34.347759999999994</c:v>
                </c:pt>
                <c:pt idx="728">
                  <c:v>35.670780000000001</c:v>
                </c:pt>
                <c:pt idx="729">
                  <c:v>35.329100000000011</c:v>
                </c:pt>
                <c:pt idx="730">
                  <c:v>36.580770000000001</c:v>
                </c:pt>
                <c:pt idx="731">
                  <c:v>37.305630000000001</c:v>
                </c:pt>
                <c:pt idx="732">
                  <c:v>37.037020000000005</c:v>
                </c:pt>
                <c:pt idx="733">
                  <c:v>37.159679999999994</c:v>
                </c:pt>
                <c:pt idx="734">
                  <c:v>36.623810000000013</c:v>
                </c:pt>
                <c:pt idx="735">
                  <c:v>35.229450000000078</c:v>
                </c:pt>
                <c:pt idx="736">
                  <c:v>33.79899000000011</c:v>
                </c:pt>
                <c:pt idx="737">
                  <c:v>35.112000000000002</c:v>
                </c:pt>
                <c:pt idx="738">
                  <c:v>37.069370000000013</c:v>
                </c:pt>
                <c:pt idx="739">
                  <c:v>37.013439999999996</c:v>
                </c:pt>
                <c:pt idx="740">
                  <c:v>35.242840000000001</c:v>
                </c:pt>
                <c:pt idx="741">
                  <c:v>35.245920000000012</c:v>
                </c:pt>
                <c:pt idx="742">
                  <c:v>36.50347</c:v>
                </c:pt>
                <c:pt idx="743">
                  <c:v>37.141770000000001</c:v>
                </c:pt>
                <c:pt idx="744">
                  <c:v>37.099310000000109</c:v>
                </c:pt>
                <c:pt idx="745">
                  <c:v>35.220400000000012</c:v>
                </c:pt>
                <c:pt idx="746">
                  <c:v>35.743470000000002</c:v>
                </c:pt>
                <c:pt idx="747">
                  <c:v>38.747350000000012</c:v>
                </c:pt>
                <c:pt idx="748">
                  <c:v>37.283580000000001</c:v>
                </c:pt>
                <c:pt idx="749">
                  <c:v>37.422320000000013</c:v>
                </c:pt>
                <c:pt idx="750">
                  <c:v>35.646330000000013</c:v>
                </c:pt>
                <c:pt idx="751">
                  <c:v>33.964970000000001</c:v>
                </c:pt>
                <c:pt idx="752">
                  <c:v>37.015650000000001</c:v>
                </c:pt>
                <c:pt idx="753">
                  <c:v>35.725270000000087</c:v>
                </c:pt>
                <c:pt idx="754">
                  <c:v>36.603500000000011</c:v>
                </c:pt>
                <c:pt idx="755">
                  <c:v>36.182770000000012</c:v>
                </c:pt>
                <c:pt idx="756">
                  <c:v>33.746140000000011</c:v>
                </c:pt>
                <c:pt idx="757">
                  <c:v>34.798330000000156</c:v>
                </c:pt>
                <c:pt idx="758">
                  <c:v>33.909330000000011</c:v>
                </c:pt>
                <c:pt idx="759">
                  <c:v>36.138680000000001</c:v>
                </c:pt>
                <c:pt idx="760">
                  <c:v>36.767160000000011</c:v>
                </c:pt>
                <c:pt idx="761">
                  <c:v>36.074849999999998</c:v>
                </c:pt>
                <c:pt idx="762">
                  <c:v>35.818469999999998</c:v>
                </c:pt>
                <c:pt idx="763">
                  <c:v>34.495930000000087</c:v>
                </c:pt>
                <c:pt idx="764">
                  <c:v>36.415570000000002</c:v>
                </c:pt>
                <c:pt idx="765">
                  <c:v>34.910199999999996</c:v>
                </c:pt>
                <c:pt idx="766">
                  <c:v>37.809150000000002</c:v>
                </c:pt>
                <c:pt idx="767">
                  <c:v>36.888659999999994</c:v>
                </c:pt>
                <c:pt idx="768">
                  <c:v>37.251809999999999</c:v>
                </c:pt>
                <c:pt idx="769">
                  <c:v>38.043200000000006</c:v>
                </c:pt>
                <c:pt idx="770">
                  <c:v>37.364740000000005</c:v>
                </c:pt>
                <c:pt idx="771">
                  <c:v>38.684869999999997</c:v>
                </c:pt>
                <c:pt idx="772">
                  <c:v>38.792310000000157</c:v>
                </c:pt>
                <c:pt idx="773">
                  <c:v>35.290780000000012</c:v>
                </c:pt>
                <c:pt idx="774">
                  <c:v>32.734000000000002</c:v>
                </c:pt>
                <c:pt idx="775">
                  <c:v>34.291730000000086</c:v>
                </c:pt>
                <c:pt idx="776">
                  <c:v>35.402170000000012</c:v>
                </c:pt>
                <c:pt idx="777">
                  <c:v>36.287130000000012</c:v>
                </c:pt>
                <c:pt idx="778">
                  <c:v>34.811139999999995</c:v>
                </c:pt>
                <c:pt idx="779">
                  <c:v>37.716440000000006</c:v>
                </c:pt>
                <c:pt idx="780">
                  <c:v>38.160750000000078</c:v>
                </c:pt>
                <c:pt idx="781">
                  <c:v>37.478730000000013</c:v>
                </c:pt>
                <c:pt idx="782">
                  <c:v>36.946720000000006</c:v>
                </c:pt>
                <c:pt idx="783">
                  <c:v>37.823590000000003</c:v>
                </c:pt>
                <c:pt idx="784">
                  <c:v>35.602620000000002</c:v>
                </c:pt>
                <c:pt idx="785">
                  <c:v>36.790080000000003</c:v>
                </c:pt>
                <c:pt idx="786">
                  <c:v>37.2547</c:v>
                </c:pt>
                <c:pt idx="787">
                  <c:v>36.122120000000109</c:v>
                </c:pt>
                <c:pt idx="788">
                  <c:v>36.425770000000078</c:v>
                </c:pt>
                <c:pt idx="789">
                  <c:v>36.006679999999996</c:v>
                </c:pt>
                <c:pt idx="790">
                  <c:v>34.183040000000005</c:v>
                </c:pt>
                <c:pt idx="791">
                  <c:v>34.889989999999997</c:v>
                </c:pt>
                <c:pt idx="792">
                  <c:v>34.098890000000011</c:v>
                </c:pt>
                <c:pt idx="793">
                  <c:v>25.982589999999909</c:v>
                </c:pt>
                <c:pt idx="794">
                  <c:v>33.134889999999999</c:v>
                </c:pt>
                <c:pt idx="795">
                  <c:v>34.061730000000011</c:v>
                </c:pt>
                <c:pt idx="796">
                  <c:v>35.985600000000005</c:v>
                </c:pt>
                <c:pt idx="797">
                  <c:v>34.321580000000004</c:v>
                </c:pt>
                <c:pt idx="798">
                  <c:v>35.87623</c:v>
                </c:pt>
                <c:pt idx="799">
                  <c:v>36.81973</c:v>
                </c:pt>
                <c:pt idx="800">
                  <c:v>36.424810000000001</c:v>
                </c:pt>
                <c:pt idx="801">
                  <c:v>36.737130000000079</c:v>
                </c:pt>
                <c:pt idx="802">
                  <c:v>36.409790000000001</c:v>
                </c:pt>
                <c:pt idx="803">
                  <c:v>34.46705</c:v>
                </c:pt>
                <c:pt idx="804">
                  <c:v>34.605010000000078</c:v>
                </c:pt>
                <c:pt idx="805">
                  <c:v>34.152710000000013</c:v>
                </c:pt>
                <c:pt idx="806">
                  <c:v>27.49016999999996</c:v>
                </c:pt>
                <c:pt idx="807">
                  <c:v>32.359679999999997</c:v>
                </c:pt>
                <c:pt idx="808">
                  <c:v>30.66947</c:v>
                </c:pt>
                <c:pt idx="809">
                  <c:v>35.677710000000012</c:v>
                </c:pt>
                <c:pt idx="810">
                  <c:v>35.208370000000087</c:v>
                </c:pt>
                <c:pt idx="811">
                  <c:v>33.233570000000078</c:v>
                </c:pt>
                <c:pt idx="812">
                  <c:v>35.40381</c:v>
                </c:pt>
                <c:pt idx="813">
                  <c:v>36.998900000000013</c:v>
                </c:pt>
                <c:pt idx="814">
                  <c:v>37.85613</c:v>
                </c:pt>
                <c:pt idx="815">
                  <c:v>36.486809999999998</c:v>
                </c:pt>
                <c:pt idx="816">
                  <c:v>37.092670000000012</c:v>
                </c:pt>
                <c:pt idx="817">
                  <c:v>36.794410000000013</c:v>
                </c:pt>
                <c:pt idx="818">
                  <c:v>36.521470000000001</c:v>
                </c:pt>
                <c:pt idx="819">
                  <c:v>35.719590000000011</c:v>
                </c:pt>
                <c:pt idx="820">
                  <c:v>34.696180000000012</c:v>
                </c:pt>
                <c:pt idx="821">
                  <c:v>36.207710000000013</c:v>
                </c:pt>
                <c:pt idx="822">
                  <c:v>34.792940000000087</c:v>
                </c:pt>
                <c:pt idx="823">
                  <c:v>36.330069999999999</c:v>
                </c:pt>
                <c:pt idx="824">
                  <c:v>36.924000000000007</c:v>
                </c:pt>
                <c:pt idx="825">
                  <c:v>37.459089999999996</c:v>
                </c:pt>
                <c:pt idx="826">
                  <c:v>35.781500000000001</c:v>
                </c:pt>
                <c:pt idx="827">
                  <c:v>37.08352</c:v>
                </c:pt>
                <c:pt idx="828">
                  <c:v>36.300130000000003</c:v>
                </c:pt>
                <c:pt idx="829">
                  <c:v>34.737100000000012</c:v>
                </c:pt>
                <c:pt idx="830">
                  <c:v>37.515320000000003</c:v>
                </c:pt>
                <c:pt idx="831">
                  <c:v>37.29466</c:v>
                </c:pt>
                <c:pt idx="832">
                  <c:v>36.065800000000003</c:v>
                </c:pt>
                <c:pt idx="833">
                  <c:v>36.138490000000012</c:v>
                </c:pt>
                <c:pt idx="834">
                  <c:v>35.606950000000012</c:v>
                </c:pt>
                <c:pt idx="835">
                  <c:v>37.443110000000011</c:v>
                </c:pt>
                <c:pt idx="836">
                  <c:v>37.911299999999997</c:v>
                </c:pt>
                <c:pt idx="837">
                  <c:v>37.495000000000012</c:v>
                </c:pt>
                <c:pt idx="838">
                  <c:v>36.888760000000005</c:v>
                </c:pt>
                <c:pt idx="839">
                  <c:v>37.127520000000011</c:v>
                </c:pt>
                <c:pt idx="840">
                  <c:v>38.364079999999994</c:v>
                </c:pt>
              </c:numCache>
            </c:numRef>
          </c:yVal>
          <c:smooth val="1"/>
        </c:ser>
        <c:ser>
          <c:idx val="2"/>
          <c:order val="2"/>
          <c:tx>
            <c:v>Test 3</c:v>
          </c:tx>
          <c:marker>
            <c:symbol val="none"/>
          </c:marker>
          <c:xVal>
            <c:numRef>
              <c:f>'Edited HF Data'!$A$4:$A$844</c:f>
              <c:numCache>
                <c:formatCode>General</c:formatCode>
                <c:ptCount val="84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numCache>
            </c:numRef>
          </c:xVal>
          <c:yVal>
            <c:numRef>
              <c:f>'Edited HF Data'!$Q$4:$Q$844</c:f>
              <c:numCache>
                <c:formatCode>General</c:formatCode>
                <c:ptCount val="841"/>
                <c:pt idx="0">
                  <c:v>0.14925820000000037</c:v>
                </c:pt>
                <c:pt idx="1">
                  <c:v>8.2096700000000022E-2</c:v>
                </c:pt>
                <c:pt idx="2">
                  <c:v>0.1131882</c:v>
                </c:pt>
                <c:pt idx="3">
                  <c:v>0.16954750000000021</c:v>
                </c:pt>
                <c:pt idx="4">
                  <c:v>7.0167320000000033E-2</c:v>
                </c:pt>
                <c:pt idx="5">
                  <c:v>0.14258899999999999</c:v>
                </c:pt>
                <c:pt idx="6">
                  <c:v>0.10370110000000017</c:v>
                </c:pt>
                <c:pt idx="7">
                  <c:v>7.6272909999999999E-2</c:v>
                </c:pt>
                <c:pt idx="8">
                  <c:v>7.7681890000000003E-2</c:v>
                </c:pt>
                <c:pt idx="9">
                  <c:v>9.5435070000000025E-2</c:v>
                </c:pt>
                <c:pt idx="10">
                  <c:v>0.14014679999999999</c:v>
                </c:pt>
                <c:pt idx="11">
                  <c:v>0.1607179000000003</c:v>
                </c:pt>
                <c:pt idx="12">
                  <c:v>7.702436E-2</c:v>
                </c:pt>
                <c:pt idx="13">
                  <c:v>0.26207070000000032</c:v>
                </c:pt>
                <c:pt idx="14">
                  <c:v>0.16391159999999999</c:v>
                </c:pt>
                <c:pt idx="15">
                  <c:v>0.16701140000000037</c:v>
                </c:pt>
                <c:pt idx="16">
                  <c:v>0.29457120000000031</c:v>
                </c:pt>
                <c:pt idx="17">
                  <c:v>0.21726510000000049</c:v>
                </c:pt>
                <c:pt idx="18">
                  <c:v>0.16588420000000001</c:v>
                </c:pt>
                <c:pt idx="19">
                  <c:v>0.13009599999999999</c:v>
                </c:pt>
                <c:pt idx="20">
                  <c:v>0.13723489999999999</c:v>
                </c:pt>
                <c:pt idx="21">
                  <c:v>0.33608920000000092</c:v>
                </c:pt>
                <c:pt idx="22">
                  <c:v>0.47266660000000038</c:v>
                </c:pt>
                <c:pt idx="23">
                  <c:v>0.33975260000000085</c:v>
                </c:pt>
                <c:pt idx="24">
                  <c:v>0.41433470000000061</c:v>
                </c:pt>
                <c:pt idx="25">
                  <c:v>0.41546190000000038</c:v>
                </c:pt>
                <c:pt idx="26">
                  <c:v>0.25070490000000001</c:v>
                </c:pt>
                <c:pt idx="27">
                  <c:v>0.34877010000000008</c:v>
                </c:pt>
                <c:pt idx="28">
                  <c:v>0.29560450000000038</c:v>
                </c:pt>
                <c:pt idx="29">
                  <c:v>0.2493899000000003</c:v>
                </c:pt>
                <c:pt idx="30">
                  <c:v>0.40785340000000031</c:v>
                </c:pt>
                <c:pt idx="31">
                  <c:v>0.33364700000000008</c:v>
                </c:pt>
                <c:pt idx="32">
                  <c:v>0.31420300000000001</c:v>
                </c:pt>
                <c:pt idx="33">
                  <c:v>0.21341380000000043</c:v>
                </c:pt>
                <c:pt idx="34">
                  <c:v>0.38333710000000032</c:v>
                </c:pt>
                <c:pt idx="35">
                  <c:v>0.39075780000000032</c:v>
                </c:pt>
                <c:pt idx="36">
                  <c:v>0.40306290000000061</c:v>
                </c:pt>
                <c:pt idx="37">
                  <c:v>0.16034219999999999</c:v>
                </c:pt>
                <c:pt idx="38">
                  <c:v>0.24121780000000045</c:v>
                </c:pt>
                <c:pt idx="39">
                  <c:v>0.18758250000000001</c:v>
                </c:pt>
                <c:pt idx="40">
                  <c:v>0.33327130000000038</c:v>
                </c:pt>
                <c:pt idx="41">
                  <c:v>0.17283519999999999</c:v>
                </c:pt>
                <c:pt idx="42">
                  <c:v>0.1586514000000003</c:v>
                </c:pt>
                <c:pt idx="43">
                  <c:v>0.63902040000000171</c:v>
                </c:pt>
                <c:pt idx="44">
                  <c:v>0.49568000000000068</c:v>
                </c:pt>
                <c:pt idx="45">
                  <c:v>0.44974709999999996</c:v>
                </c:pt>
                <c:pt idx="46">
                  <c:v>0.48346880000000092</c:v>
                </c:pt>
                <c:pt idx="47">
                  <c:v>0.17884680000000033</c:v>
                </c:pt>
                <c:pt idx="48">
                  <c:v>0.29428940000000031</c:v>
                </c:pt>
                <c:pt idx="49">
                  <c:v>0.34153730000000004</c:v>
                </c:pt>
                <c:pt idx="50">
                  <c:v>0.2260008</c:v>
                </c:pt>
                <c:pt idx="51">
                  <c:v>0.12502369999999988</c:v>
                </c:pt>
                <c:pt idx="52">
                  <c:v>0.38014340000000002</c:v>
                </c:pt>
                <c:pt idx="53">
                  <c:v>0.24582039999999999</c:v>
                </c:pt>
                <c:pt idx="54">
                  <c:v>0.36689900000000031</c:v>
                </c:pt>
                <c:pt idx="55">
                  <c:v>0.2363333000000003</c:v>
                </c:pt>
                <c:pt idx="56">
                  <c:v>-2.4422360000000047E-3</c:v>
                </c:pt>
                <c:pt idx="57">
                  <c:v>0.14550089999999999</c:v>
                </c:pt>
                <c:pt idx="58">
                  <c:v>0.39742690000000147</c:v>
                </c:pt>
                <c:pt idx="59">
                  <c:v>0.39545440000000104</c:v>
                </c:pt>
                <c:pt idx="60">
                  <c:v>0.38183420000000068</c:v>
                </c:pt>
                <c:pt idx="61">
                  <c:v>0.39686330000000092</c:v>
                </c:pt>
                <c:pt idx="62">
                  <c:v>0.67471460000000172</c:v>
                </c:pt>
                <c:pt idx="63">
                  <c:v>0.66400640000000122</c:v>
                </c:pt>
                <c:pt idx="64">
                  <c:v>0.17546530000000049</c:v>
                </c:pt>
                <c:pt idx="65">
                  <c:v>0.33411670000000115</c:v>
                </c:pt>
                <c:pt idx="66">
                  <c:v>0.38662470000000115</c:v>
                </c:pt>
                <c:pt idx="67">
                  <c:v>0.65555249999999998</c:v>
                </c:pt>
                <c:pt idx="68">
                  <c:v>0.67978700000000158</c:v>
                </c:pt>
                <c:pt idx="69">
                  <c:v>0.37009270000000061</c:v>
                </c:pt>
                <c:pt idx="70">
                  <c:v>-4.3208789999999997E-3</c:v>
                </c:pt>
                <c:pt idx="71">
                  <c:v>0.40494150000000001</c:v>
                </c:pt>
                <c:pt idx="72">
                  <c:v>0.45519519999999997</c:v>
                </c:pt>
                <c:pt idx="73">
                  <c:v>0.14503120000000033</c:v>
                </c:pt>
                <c:pt idx="74">
                  <c:v>0.56002350000000001</c:v>
                </c:pt>
                <c:pt idx="75">
                  <c:v>0.12408440000000009</c:v>
                </c:pt>
                <c:pt idx="76">
                  <c:v>0.31110330000000008</c:v>
                </c:pt>
                <c:pt idx="77">
                  <c:v>0.90550589999999997</c:v>
                </c:pt>
                <c:pt idx="78">
                  <c:v>0.30340090000000092</c:v>
                </c:pt>
                <c:pt idx="79">
                  <c:v>0.17245940000000046</c:v>
                </c:pt>
                <c:pt idx="80">
                  <c:v>0.26207070000000032</c:v>
                </c:pt>
                <c:pt idx="81">
                  <c:v>0.33965870000000092</c:v>
                </c:pt>
                <c:pt idx="82">
                  <c:v>0.29344400000000032</c:v>
                </c:pt>
                <c:pt idx="83">
                  <c:v>0.40259319999999998</c:v>
                </c:pt>
                <c:pt idx="84">
                  <c:v>0.18598570000000034</c:v>
                </c:pt>
                <c:pt idx="85">
                  <c:v>8.472680000000031E-2</c:v>
                </c:pt>
                <c:pt idx="86">
                  <c:v>0.31720890000000085</c:v>
                </c:pt>
                <c:pt idx="87">
                  <c:v>0.32716570000000067</c:v>
                </c:pt>
                <c:pt idx="88">
                  <c:v>0.25530760000000002</c:v>
                </c:pt>
                <c:pt idx="89">
                  <c:v>0.47670570000000001</c:v>
                </c:pt>
                <c:pt idx="90">
                  <c:v>0.53926449999999959</c:v>
                </c:pt>
                <c:pt idx="91">
                  <c:v>0.5059186</c:v>
                </c:pt>
                <c:pt idx="92">
                  <c:v>0.14775530000000037</c:v>
                </c:pt>
                <c:pt idx="93">
                  <c:v>0.26019209999999998</c:v>
                </c:pt>
                <c:pt idx="94">
                  <c:v>0.53334680000000001</c:v>
                </c:pt>
                <c:pt idx="95">
                  <c:v>0.1627844000000003</c:v>
                </c:pt>
                <c:pt idx="96">
                  <c:v>0.20646290000000037</c:v>
                </c:pt>
                <c:pt idx="97">
                  <c:v>0.39085170000000086</c:v>
                </c:pt>
                <c:pt idx="98">
                  <c:v>5.2226280000000104E-2</c:v>
                </c:pt>
                <c:pt idx="99">
                  <c:v>0.61882500000000185</c:v>
                </c:pt>
                <c:pt idx="100">
                  <c:v>0.21660750000000001</c:v>
                </c:pt>
                <c:pt idx="101">
                  <c:v>5.9459049999999986E-2</c:v>
                </c:pt>
                <c:pt idx="102">
                  <c:v>0.2111595</c:v>
                </c:pt>
                <c:pt idx="103">
                  <c:v>0.48816540000000008</c:v>
                </c:pt>
                <c:pt idx="104">
                  <c:v>0.67048770000000002</c:v>
                </c:pt>
                <c:pt idx="105">
                  <c:v>0.53625869999999998</c:v>
                </c:pt>
                <c:pt idx="106">
                  <c:v>0.81091629999999959</c:v>
                </c:pt>
                <c:pt idx="107">
                  <c:v>0.30358870000000115</c:v>
                </c:pt>
                <c:pt idx="108">
                  <c:v>0.28968680000000085</c:v>
                </c:pt>
                <c:pt idx="109">
                  <c:v>0.20843540000000049</c:v>
                </c:pt>
                <c:pt idx="110">
                  <c:v>0.2966377</c:v>
                </c:pt>
                <c:pt idx="111">
                  <c:v>3.1091540000000053E-2</c:v>
                </c:pt>
                <c:pt idx="112">
                  <c:v>1.7941040000000002E-2</c:v>
                </c:pt>
                <c:pt idx="113">
                  <c:v>0.22590679999999999</c:v>
                </c:pt>
                <c:pt idx="114">
                  <c:v>0.2016723</c:v>
                </c:pt>
                <c:pt idx="115">
                  <c:v>0.33965870000000092</c:v>
                </c:pt>
                <c:pt idx="116">
                  <c:v>0.31711490000000092</c:v>
                </c:pt>
                <c:pt idx="117">
                  <c:v>0.41630730000000032</c:v>
                </c:pt>
                <c:pt idx="118">
                  <c:v>0.18720680000000037</c:v>
                </c:pt>
                <c:pt idx="119">
                  <c:v>0.45829499999999995</c:v>
                </c:pt>
                <c:pt idx="120">
                  <c:v>1.0671629999999999</c:v>
                </c:pt>
                <c:pt idx="121">
                  <c:v>0.5806886</c:v>
                </c:pt>
                <c:pt idx="122">
                  <c:v>0.54104920000000134</c:v>
                </c:pt>
                <c:pt idx="123">
                  <c:v>0.33514990000000061</c:v>
                </c:pt>
                <c:pt idx="124">
                  <c:v>0.71172390000000063</c:v>
                </c:pt>
                <c:pt idx="125">
                  <c:v>0.55852060000000003</c:v>
                </c:pt>
                <c:pt idx="126">
                  <c:v>0.46148870000000092</c:v>
                </c:pt>
                <c:pt idx="127">
                  <c:v>0.52263850000000001</c:v>
                </c:pt>
                <c:pt idx="128">
                  <c:v>0.40494150000000001</c:v>
                </c:pt>
                <c:pt idx="129">
                  <c:v>0.25558940000000002</c:v>
                </c:pt>
                <c:pt idx="130">
                  <c:v>0.38117670000000092</c:v>
                </c:pt>
                <c:pt idx="131">
                  <c:v>0.30124040000000002</c:v>
                </c:pt>
                <c:pt idx="132">
                  <c:v>0.40898060000000097</c:v>
                </c:pt>
                <c:pt idx="133">
                  <c:v>0.53146809999999878</c:v>
                </c:pt>
                <c:pt idx="134">
                  <c:v>0.41067140000000002</c:v>
                </c:pt>
                <c:pt idx="135">
                  <c:v>0.6942524999999995</c:v>
                </c:pt>
                <c:pt idx="136">
                  <c:v>0.40588080000000115</c:v>
                </c:pt>
                <c:pt idx="137">
                  <c:v>0.37215920000000002</c:v>
                </c:pt>
                <c:pt idx="138">
                  <c:v>0.47989940000000031</c:v>
                </c:pt>
                <c:pt idx="139">
                  <c:v>0.68664400000000159</c:v>
                </c:pt>
                <c:pt idx="140">
                  <c:v>0.51559359999999865</c:v>
                </c:pt>
                <c:pt idx="141">
                  <c:v>0.41489830000000061</c:v>
                </c:pt>
                <c:pt idx="142">
                  <c:v>0.52245059999999865</c:v>
                </c:pt>
                <c:pt idx="143">
                  <c:v>0.18382519999999999</c:v>
                </c:pt>
                <c:pt idx="144">
                  <c:v>0.50826689999999841</c:v>
                </c:pt>
                <c:pt idx="145">
                  <c:v>0.35421810000000031</c:v>
                </c:pt>
                <c:pt idx="146">
                  <c:v>0.75183290000000003</c:v>
                </c:pt>
                <c:pt idx="147">
                  <c:v>0.71529330000000002</c:v>
                </c:pt>
                <c:pt idx="148">
                  <c:v>0.53597689999999998</c:v>
                </c:pt>
                <c:pt idx="149">
                  <c:v>0.36473850000000002</c:v>
                </c:pt>
                <c:pt idx="150">
                  <c:v>0.44204470000000001</c:v>
                </c:pt>
                <c:pt idx="151">
                  <c:v>0.29062610000000061</c:v>
                </c:pt>
                <c:pt idx="152">
                  <c:v>0.43377870000000085</c:v>
                </c:pt>
                <c:pt idx="153">
                  <c:v>0.38333710000000032</c:v>
                </c:pt>
                <c:pt idx="154">
                  <c:v>0.82801190000000002</c:v>
                </c:pt>
                <c:pt idx="155">
                  <c:v>0.81946409999999958</c:v>
                </c:pt>
                <c:pt idx="156">
                  <c:v>0.18964900000000046</c:v>
                </c:pt>
                <c:pt idx="157">
                  <c:v>0.26301000000000002</c:v>
                </c:pt>
                <c:pt idx="158">
                  <c:v>0.39160310000000031</c:v>
                </c:pt>
                <c:pt idx="159">
                  <c:v>0.41208030000000068</c:v>
                </c:pt>
                <c:pt idx="160">
                  <c:v>0.41405290000000061</c:v>
                </c:pt>
                <c:pt idx="161">
                  <c:v>0.17208370000000001</c:v>
                </c:pt>
                <c:pt idx="162">
                  <c:v>0.62943930000000003</c:v>
                </c:pt>
                <c:pt idx="163">
                  <c:v>0.17828320000000034</c:v>
                </c:pt>
                <c:pt idx="164">
                  <c:v>0.46900320000000001</c:v>
                </c:pt>
                <c:pt idx="165">
                  <c:v>0.48384450000000068</c:v>
                </c:pt>
                <c:pt idx="166">
                  <c:v>0.29353800000000002</c:v>
                </c:pt>
                <c:pt idx="167">
                  <c:v>0.46759430000000002</c:v>
                </c:pt>
                <c:pt idx="168">
                  <c:v>0.1696415</c:v>
                </c:pt>
                <c:pt idx="169">
                  <c:v>0.52442319999999865</c:v>
                </c:pt>
                <c:pt idx="170">
                  <c:v>0.37967380000000067</c:v>
                </c:pt>
                <c:pt idx="171">
                  <c:v>0.24196920000000058</c:v>
                </c:pt>
                <c:pt idx="172">
                  <c:v>0.2669552</c:v>
                </c:pt>
                <c:pt idx="173">
                  <c:v>0.67997480000000232</c:v>
                </c:pt>
                <c:pt idx="174">
                  <c:v>0.24309640000000049</c:v>
                </c:pt>
                <c:pt idx="175">
                  <c:v>0.32942010000000116</c:v>
                </c:pt>
                <c:pt idx="176">
                  <c:v>0.33111080000000104</c:v>
                </c:pt>
                <c:pt idx="177">
                  <c:v>0.62690319999999999</c:v>
                </c:pt>
                <c:pt idx="178">
                  <c:v>0.41217430000000038</c:v>
                </c:pt>
                <c:pt idx="179">
                  <c:v>0.19115189999999987</c:v>
                </c:pt>
                <c:pt idx="180">
                  <c:v>0.36661720000000031</c:v>
                </c:pt>
                <c:pt idx="181">
                  <c:v>0.64371699999999998</c:v>
                </c:pt>
                <c:pt idx="182">
                  <c:v>0.53362860000000134</c:v>
                </c:pt>
                <c:pt idx="183">
                  <c:v>0.64465640000000135</c:v>
                </c:pt>
                <c:pt idx="184">
                  <c:v>0.32059040000000061</c:v>
                </c:pt>
                <c:pt idx="185">
                  <c:v>0.32585060000000116</c:v>
                </c:pt>
                <c:pt idx="186">
                  <c:v>0.20796580000000037</c:v>
                </c:pt>
                <c:pt idx="187">
                  <c:v>0.36473850000000002</c:v>
                </c:pt>
                <c:pt idx="188">
                  <c:v>0.42992750000000085</c:v>
                </c:pt>
                <c:pt idx="189">
                  <c:v>0.42701560000000038</c:v>
                </c:pt>
                <c:pt idx="190">
                  <c:v>0.72938320000000001</c:v>
                </c:pt>
                <c:pt idx="191">
                  <c:v>0.87244180000000171</c:v>
                </c:pt>
                <c:pt idx="192">
                  <c:v>0.45303480000000002</c:v>
                </c:pt>
                <c:pt idx="193">
                  <c:v>0.43152430000000097</c:v>
                </c:pt>
                <c:pt idx="194">
                  <c:v>0.61196799999999996</c:v>
                </c:pt>
                <c:pt idx="195">
                  <c:v>0.47745710000000002</c:v>
                </c:pt>
                <c:pt idx="196">
                  <c:v>0.48140230000000067</c:v>
                </c:pt>
                <c:pt idx="197">
                  <c:v>0.85637940000000135</c:v>
                </c:pt>
                <c:pt idx="198">
                  <c:v>0.62896970000000063</c:v>
                </c:pt>
                <c:pt idx="199">
                  <c:v>0.37535290000000116</c:v>
                </c:pt>
                <c:pt idx="200">
                  <c:v>0.49746470000000104</c:v>
                </c:pt>
                <c:pt idx="201">
                  <c:v>0.1263387</c:v>
                </c:pt>
                <c:pt idx="202">
                  <c:v>0.67640540000000171</c:v>
                </c:pt>
                <c:pt idx="203">
                  <c:v>0.91452339999999865</c:v>
                </c:pt>
                <c:pt idx="204">
                  <c:v>0.84858309999999959</c:v>
                </c:pt>
                <c:pt idx="205">
                  <c:v>0.70486689999999996</c:v>
                </c:pt>
                <c:pt idx="206">
                  <c:v>0.77710070000000064</c:v>
                </c:pt>
                <c:pt idx="207">
                  <c:v>0.2363333000000003</c:v>
                </c:pt>
                <c:pt idx="208">
                  <c:v>0.47867820000000061</c:v>
                </c:pt>
                <c:pt idx="209">
                  <c:v>0.17753179999999999</c:v>
                </c:pt>
                <c:pt idx="210">
                  <c:v>0.50375809999999999</c:v>
                </c:pt>
                <c:pt idx="211">
                  <c:v>0.3142970000000001</c:v>
                </c:pt>
                <c:pt idx="212">
                  <c:v>0.30828530000000032</c:v>
                </c:pt>
                <c:pt idx="213">
                  <c:v>0.65583430000000065</c:v>
                </c:pt>
                <c:pt idx="214">
                  <c:v>0.14371620000000049</c:v>
                </c:pt>
                <c:pt idx="215">
                  <c:v>0.2529593</c:v>
                </c:pt>
                <c:pt idx="216">
                  <c:v>0.30311910000000031</c:v>
                </c:pt>
                <c:pt idx="217">
                  <c:v>0.17311699999999999</c:v>
                </c:pt>
                <c:pt idx="218">
                  <c:v>0.1426829</c:v>
                </c:pt>
                <c:pt idx="219">
                  <c:v>0.4484321</c:v>
                </c:pt>
                <c:pt idx="220">
                  <c:v>0.30847320000000061</c:v>
                </c:pt>
                <c:pt idx="221">
                  <c:v>0.50159769999999959</c:v>
                </c:pt>
                <c:pt idx="222">
                  <c:v>0.21679540000000064</c:v>
                </c:pt>
                <c:pt idx="223">
                  <c:v>0.1998876</c:v>
                </c:pt>
                <c:pt idx="224">
                  <c:v>-1.6344190000000001E-2</c:v>
                </c:pt>
                <c:pt idx="225">
                  <c:v>-2.0007549999999999E-2</c:v>
                </c:pt>
                <c:pt idx="226">
                  <c:v>0.29391370000000061</c:v>
                </c:pt>
                <c:pt idx="227">
                  <c:v>0.3307351</c:v>
                </c:pt>
                <c:pt idx="228">
                  <c:v>3.0527950000000002E-2</c:v>
                </c:pt>
                <c:pt idx="229">
                  <c:v>0.2328578</c:v>
                </c:pt>
                <c:pt idx="230">
                  <c:v>3.2500519999999998E-2</c:v>
                </c:pt>
                <c:pt idx="231">
                  <c:v>0.10971280000000012</c:v>
                </c:pt>
                <c:pt idx="232">
                  <c:v>0.21538640000000037</c:v>
                </c:pt>
                <c:pt idx="233">
                  <c:v>0.42570050000000031</c:v>
                </c:pt>
                <c:pt idx="234">
                  <c:v>3.0997609999999999E-3</c:v>
                </c:pt>
                <c:pt idx="235">
                  <c:v>0.14578269999999999</c:v>
                </c:pt>
                <c:pt idx="236">
                  <c:v>0.28095110000000001</c:v>
                </c:pt>
                <c:pt idx="237">
                  <c:v>0.69575540000000158</c:v>
                </c:pt>
                <c:pt idx="238">
                  <c:v>0.43903890000000068</c:v>
                </c:pt>
                <c:pt idx="239">
                  <c:v>0.10163460000000019</c:v>
                </c:pt>
                <c:pt idx="240">
                  <c:v>0.14127400000000001</c:v>
                </c:pt>
                <c:pt idx="241">
                  <c:v>-4.0954419999999998E-2</c:v>
                </c:pt>
                <c:pt idx="242">
                  <c:v>4.9784040000000099E-2</c:v>
                </c:pt>
                <c:pt idx="243">
                  <c:v>2.1980120000000002E-2</c:v>
                </c:pt>
                <c:pt idx="244">
                  <c:v>4.3772380000000014E-2</c:v>
                </c:pt>
                <c:pt idx="245">
                  <c:v>9.9286279999999991E-2</c:v>
                </c:pt>
                <c:pt idx="246">
                  <c:v>0.1269023000000003</c:v>
                </c:pt>
                <c:pt idx="247">
                  <c:v>0.1761228</c:v>
                </c:pt>
                <c:pt idx="248">
                  <c:v>-4.3678449999999945E-2</c:v>
                </c:pt>
                <c:pt idx="249">
                  <c:v>-1.2962639999999999E-2</c:v>
                </c:pt>
                <c:pt idx="250">
                  <c:v>8.3578950000000027</c:v>
                </c:pt>
                <c:pt idx="251">
                  <c:v>7.0831419999999996</c:v>
                </c:pt>
                <c:pt idx="252">
                  <c:v>4.7005530000000002</c:v>
                </c:pt>
                <c:pt idx="253">
                  <c:v>5.1462610000000097</c:v>
                </c:pt>
                <c:pt idx="254">
                  <c:v>4.7597300000000002</c:v>
                </c:pt>
                <c:pt idx="255">
                  <c:v>8.186751000000001</c:v>
                </c:pt>
                <c:pt idx="256">
                  <c:v>7.2212220000000107</c:v>
                </c:pt>
                <c:pt idx="257">
                  <c:v>6.9470339999999995</c:v>
                </c:pt>
                <c:pt idx="258">
                  <c:v>6.4016640000000118</c:v>
                </c:pt>
                <c:pt idx="259">
                  <c:v>5.7370000000000001</c:v>
                </c:pt>
                <c:pt idx="260">
                  <c:v>7.121842</c:v>
                </c:pt>
                <c:pt idx="261">
                  <c:v>6.5893400000000097</c:v>
                </c:pt>
                <c:pt idx="262">
                  <c:v>7.1100999999999965</c:v>
                </c:pt>
                <c:pt idx="263">
                  <c:v>11.258430000000002</c:v>
                </c:pt>
                <c:pt idx="264">
                  <c:v>13.207420000000001</c:v>
                </c:pt>
                <c:pt idx="265">
                  <c:v>9.5769460000000048</c:v>
                </c:pt>
                <c:pt idx="266">
                  <c:v>11.249219999999999</c:v>
                </c:pt>
                <c:pt idx="267">
                  <c:v>12.638949999999999</c:v>
                </c:pt>
                <c:pt idx="268">
                  <c:v>13.85819</c:v>
                </c:pt>
                <c:pt idx="269">
                  <c:v>16.320340000000002</c:v>
                </c:pt>
                <c:pt idx="270">
                  <c:v>12.96095</c:v>
                </c:pt>
                <c:pt idx="271">
                  <c:v>9.6736970000000007</c:v>
                </c:pt>
                <c:pt idx="272">
                  <c:v>9.7015940000000001</c:v>
                </c:pt>
                <c:pt idx="273">
                  <c:v>6.0819190000000001</c:v>
                </c:pt>
                <c:pt idx="274">
                  <c:v>11.897820000000001</c:v>
                </c:pt>
                <c:pt idx="275">
                  <c:v>17.132290000000001</c:v>
                </c:pt>
                <c:pt idx="276">
                  <c:v>18.800139999999956</c:v>
                </c:pt>
                <c:pt idx="277">
                  <c:v>16.019559999999988</c:v>
                </c:pt>
                <c:pt idx="278">
                  <c:v>17.57658</c:v>
                </c:pt>
                <c:pt idx="279">
                  <c:v>18.622890000000005</c:v>
                </c:pt>
                <c:pt idx="280">
                  <c:v>14.875190000000023</c:v>
                </c:pt>
                <c:pt idx="281">
                  <c:v>16.250260000000001</c:v>
                </c:pt>
                <c:pt idx="282">
                  <c:v>11.721139999999998</c:v>
                </c:pt>
                <c:pt idx="283">
                  <c:v>13.0685</c:v>
                </c:pt>
                <c:pt idx="284">
                  <c:v>22.616700000000005</c:v>
                </c:pt>
                <c:pt idx="285">
                  <c:v>17.341660000000001</c:v>
                </c:pt>
                <c:pt idx="286">
                  <c:v>17.338940000000001</c:v>
                </c:pt>
                <c:pt idx="287">
                  <c:v>21.18770999999996</c:v>
                </c:pt>
                <c:pt idx="288">
                  <c:v>17.582029999999929</c:v>
                </c:pt>
                <c:pt idx="289">
                  <c:v>13.11293</c:v>
                </c:pt>
                <c:pt idx="290">
                  <c:v>3.0519499999999953</c:v>
                </c:pt>
                <c:pt idx="291">
                  <c:v>6.8283039999999975</c:v>
                </c:pt>
                <c:pt idx="292">
                  <c:v>10.948640000000001</c:v>
                </c:pt>
                <c:pt idx="293">
                  <c:v>11.77148</c:v>
                </c:pt>
                <c:pt idx="294">
                  <c:v>16.535060000000001</c:v>
                </c:pt>
                <c:pt idx="295">
                  <c:v>18.293289999999956</c:v>
                </c:pt>
                <c:pt idx="296">
                  <c:v>15.639990000000001</c:v>
                </c:pt>
                <c:pt idx="297">
                  <c:v>23.14282</c:v>
                </c:pt>
                <c:pt idx="298">
                  <c:v>22.245479999999944</c:v>
                </c:pt>
                <c:pt idx="299">
                  <c:v>15.739369999999999</c:v>
                </c:pt>
                <c:pt idx="300">
                  <c:v>17.124389999999988</c:v>
                </c:pt>
                <c:pt idx="301">
                  <c:v>17.629280000000001</c:v>
                </c:pt>
                <c:pt idx="302">
                  <c:v>20.06859999999994</c:v>
                </c:pt>
                <c:pt idx="303">
                  <c:v>21.219740000000002</c:v>
                </c:pt>
                <c:pt idx="304">
                  <c:v>21.098099999999956</c:v>
                </c:pt>
                <c:pt idx="305">
                  <c:v>21.294419999999956</c:v>
                </c:pt>
                <c:pt idx="306">
                  <c:v>22.541090000000001</c:v>
                </c:pt>
                <c:pt idx="307">
                  <c:v>15.441510000000001</c:v>
                </c:pt>
                <c:pt idx="308">
                  <c:v>16.870970000000035</c:v>
                </c:pt>
                <c:pt idx="309">
                  <c:v>15.86495</c:v>
                </c:pt>
                <c:pt idx="310">
                  <c:v>19.054040000000001</c:v>
                </c:pt>
                <c:pt idx="311">
                  <c:v>19.343260000000001</c:v>
                </c:pt>
                <c:pt idx="312">
                  <c:v>18.634450000000051</c:v>
                </c:pt>
                <c:pt idx="313">
                  <c:v>17.920470000000002</c:v>
                </c:pt>
                <c:pt idx="314">
                  <c:v>20.084949999999989</c:v>
                </c:pt>
                <c:pt idx="315">
                  <c:v>22.288499999999917</c:v>
                </c:pt>
                <c:pt idx="316">
                  <c:v>22.76915</c:v>
                </c:pt>
                <c:pt idx="317">
                  <c:v>23.583639999999917</c:v>
                </c:pt>
                <c:pt idx="318">
                  <c:v>24.524280000000001</c:v>
                </c:pt>
                <c:pt idx="319">
                  <c:v>24.638120000000001</c:v>
                </c:pt>
                <c:pt idx="320">
                  <c:v>22.768779999999929</c:v>
                </c:pt>
                <c:pt idx="321">
                  <c:v>24.448099999999933</c:v>
                </c:pt>
                <c:pt idx="322">
                  <c:v>25.511310000000005</c:v>
                </c:pt>
                <c:pt idx="323">
                  <c:v>26.45599</c:v>
                </c:pt>
                <c:pt idx="324">
                  <c:v>22.895769999999956</c:v>
                </c:pt>
                <c:pt idx="325">
                  <c:v>27.907240000000002</c:v>
                </c:pt>
                <c:pt idx="326">
                  <c:v>24.432970000000001</c:v>
                </c:pt>
                <c:pt idx="327">
                  <c:v>23.133700000000001</c:v>
                </c:pt>
                <c:pt idx="328">
                  <c:v>26.070959999999999</c:v>
                </c:pt>
                <c:pt idx="329">
                  <c:v>24.084489999999956</c:v>
                </c:pt>
                <c:pt idx="330">
                  <c:v>26.74896</c:v>
                </c:pt>
                <c:pt idx="331">
                  <c:v>23.87032</c:v>
                </c:pt>
                <c:pt idx="332">
                  <c:v>22.610969999999998</c:v>
                </c:pt>
                <c:pt idx="333">
                  <c:v>25.55424</c:v>
                </c:pt>
                <c:pt idx="334">
                  <c:v>25.610880000000055</c:v>
                </c:pt>
                <c:pt idx="335">
                  <c:v>23.034980000000051</c:v>
                </c:pt>
                <c:pt idx="336">
                  <c:v>23.075089999999989</c:v>
                </c:pt>
                <c:pt idx="337">
                  <c:v>20.496179999999956</c:v>
                </c:pt>
                <c:pt idx="338">
                  <c:v>26.325800000000001</c:v>
                </c:pt>
                <c:pt idx="339">
                  <c:v>27.609760000000001</c:v>
                </c:pt>
                <c:pt idx="340">
                  <c:v>27.252539999999936</c:v>
                </c:pt>
                <c:pt idx="341">
                  <c:v>23.901599999999952</c:v>
                </c:pt>
                <c:pt idx="342">
                  <c:v>23.082319999999918</c:v>
                </c:pt>
                <c:pt idx="343">
                  <c:v>23.35679</c:v>
                </c:pt>
                <c:pt idx="344">
                  <c:v>24.319790000000001</c:v>
                </c:pt>
                <c:pt idx="345">
                  <c:v>20.237210000000001</c:v>
                </c:pt>
                <c:pt idx="346">
                  <c:v>22.771599999999989</c:v>
                </c:pt>
                <c:pt idx="347">
                  <c:v>24.245489999999933</c:v>
                </c:pt>
                <c:pt idx="348">
                  <c:v>26.610790000000001</c:v>
                </c:pt>
                <c:pt idx="349">
                  <c:v>23.048409999999944</c:v>
                </c:pt>
                <c:pt idx="350">
                  <c:v>25.890329999999956</c:v>
                </c:pt>
                <c:pt idx="351">
                  <c:v>21.844960000000047</c:v>
                </c:pt>
                <c:pt idx="352">
                  <c:v>18.542299999999944</c:v>
                </c:pt>
                <c:pt idx="353">
                  <c:v>19.25778</c:v>
                </c:pt>
                <c:pt idx="354">
                  <c:v>25.716180000000001</c:v>
                </c:pt>
                <c:pt idx="355">
                  <c:v>29.175509999999989</c:v>
                </c:pt>
                <c:pt idx="356">
                  <c:v>27.665089999999989</c:v>
                </c:pt>
                <c:pt idx="357">
                  <c:v>26.011500000000005</c:v>
                </c:pt>
                <c:pt idx="358">
                  <c:v>20.398119999999956</c:v>
                </c:pt>
                <c:pt idx="359">
                  <c:v>22.872949999999989</c:v>
                </c:pt>
                <c:pt idx="360">
                  <c:v>18.446399999999944</c:v>
                </c:pt>
                <c:pt idx="361">
                  <c:v>23.2576</c:v>
                </c:pt>
                <c:pt idx="362">
                  <c:v>25.823729999999955</c:v>
                </c:pt>
                <c:pt idx="363">
                  <c:v>27.000419999999952</c:v>
                </c:pt>
                <c:pt idx="364">
                  <c:v>24.624030000000001</c:v>
                </c:pt>
                <c:pt idx="365">
                  <c:v>23.94358999999994</c:v>
                </c:pt>
                <c:pt idx="366">
                  <c:v>31.14771</c:v>
                </c:pt>
                <c:pt idx="367">
                  <c:v>30.924439999999944</c:v>
                </c:pt>
                <c:pt idx="368">
                  <c:v>27.891369999999988</c:v>
                </c:pt>
                <c:pt idx="369">
                  <c:v>28.65212</c:v>
                </c:pt>
                <c:pt idx="370">
                  <c:v>26.461999999999989</c:v>
                </c:pt>
                <c:pt idx="371">
                  <c:v>29.958159999999989</c:v>
                </c:pt>
                <c:pt idx="372">
                  <c:v>28.913439999999955</c:v>
                </c:pt>
                <c:pt idx="373">
                  <c:v>29.967549999999918</c:v>
                </c:pt>
                <c:pt idx="374">
                  <c:v>28.793019999999956</c:v>
                </c:pt>
                <c:pt idx="375">
                  <c:v>24.75206</c:v>
                </c:pt>
                <c:pt idx="376">
                  <c:v>29.44886</c:v>
                </c:pt>
                <c:pt idx="377">
                  <c:v>22.8691</c:v>
                </c:pt>
                <c:pt idx="378">
                  <c:v>28.799219999999952</c:v>
                </c:pt>
                <c:pt idx="379">
                  <c:v>31.435519999999933</c:v>
                </c:pt>
                <c:pt idx="380">
                  <c:v>30.862819999999989</c:v>
                </c:pt>
                <c:pt idx="381">
                  <c:v>25.819320000000001</c:v>
                </c:pt>
                <c:pt idx="382">
                  <c:v>27.869859999999999</c:v>
                </c:pt>
                <c:pt idx="383">
                  <c:v>30.108539999999955</c:v>
                </c:pt>
                <c:pt idx="384">
                  <c:v>31.373429999999956</c:v>
                </c:pt>
                <c:pt idx="385">
                  <c:v>28.975809999999989</c:v>
                </c:pt>
                <c:pt idx="386">
                  <c:v>32.550310000000003</c:v>
                </c:pt>
                <c:pt idx="387">
                  <c:v>29.174949999999999</c:v>
                </c:pt>
                <c:pt idx="388">
                  <c:v>23.625350000000001</c:v>
                </c:pt>
                <c:pt idx="389">
                  <c:v>28.684529999999956</c:v>
                </c:pt>
                <c:pt idx="390">
                  <c:v>23.109940000000005</c:v>
                </c:pt>
                <c:pt idx="391">
                  <c:v>25.171279999999999</c:v>
                </c:pt>
                <c:pt idx="392">
                  <c:v>30.793119999999952</c:v>
                </c:pt>
                <c:pt idx="393">
                  <c:v>33.372970000000002</c:v>
                </c:pt>
                <c:pt idx="394">
                  <c:v>33.350419999999993</c:v>
                </c:pt>
                <c:pt idx="395">
                  <c:v>33.33981</c:v>
                </c:pt>
                <c:pt idx="396">
                  <c:v>34.185390000000012</c:v>
                </c:pt>
                <c:pt idx="397">
                  <c:v>26.1555</c:v>
                </c:pt>
                <c:pt idx="398">
                  <c:v>27.623660000000001</c:v>
                </c:pt>
                <c:pt idx="399">
                  <c:v>31.332950000000046</c:v>
                </c:pt>
                <c:pt idx="400">
                  <c:v>32.303269999999998</c:v>
                </c:pt>
                <c:pt idx="401">
                  <c:v>26.825609999999951</c:v>
                </c:pt>
                <c:pt idx="402">
                  <c:v>26.34862999999994</c:v>
                </c:pt>
                <c:pt idx="403">
                  <c:v>30.0458</c:v>
                </c:pt>
                <c:pt idx="404">
                  <c:v>29.1386</c:v>
                </c:pt>
                <c:pt idx="405">
                  <c:v>27.16048</c:v>
                </c:pt>
                <c:pt idx="406">
                  <c:v>30.264089999999989</c:v>
                </c:pt>
                <c:pt idx="407">
                  <c:v>30.631740000000001</c:v>
                </c:pt>
                <c:pt idx="408">
                  <c:v>33.55209</c:v>
                </c:pt>
                <c:pt idx="409">
                  <c:v>29.927820000000001</c:v>
                </c:pt>
                <c:pt idx="410">
                  <c:v>33.472720000000002</c:v>
                </c:pt>
                <c:pt idx="411">
                  <c:v>34.430640000000004</c:v>
                </c:pt>
                <c:pt idx="412">
                  <c:v>34.351359999999993</c:v>
                </c:pt>
                <c:pt idx="413">
                  <c:v>33.021380000000001</c:v>
                </c:pt>
                <c:pt idx="414">
                  <c:v>33.079240000000006</c:v>
                </c:pt>
                <c:pt idx="415">
                  <c:v>33.730470000000011</c:v>
                </c:pt>
                <c:pt idx="416">
                  <c:v>30.654290000000035</c:v>
                </c:pt>
                <c:pt idx="417">
                  <c:v>33.880859999999998</c:v>
                </c:pt>
                <c:pt idx="418">
                  <c:v>30.13973</c:v>
                </c:pt>
                <c:pt idx="419">
                  <c:v>32.089380000000006</c:v>
                </c:pt>
                <c:pt idx="420">
                  <c:v>30.738729999999933</c:v>
                </c:pt>
                <c:pt idx="421">
                  <c:v>33.496490000000001</c:v>
                </c:pt>
                <c:pt idx="422">
                  <c:v>32.258270000000003</c:v>
                </c:pt>
                <c:pt idx="423">
                  <c:v>31.161709999999989</c:v>
                </c:pt>
                <c:pt idx="424">
                  <c:v>28.977409999999956</c:v>
                </c:pt>
                <c:pt idx="425">
                  <c:v>30.95459</c:v>
                </c:pt>
                <c:pt idx="426">
                  <c:v>33.43947</c:v>
                </c:pt>
                <c:pt idx="427">
                  <c:v>33.567689999999999</c:v>
                </c:pt>
                <c:pt idx="428">
                  <c:v>33.821770000000001</c:v>
                </c:pt>
                <c:pt idx="429">
                  <c:v>33.495450000000012</c:v>
                </c:pt>
                <c:pt idx="430">
                  <c:v>34.120950000000079</c:v>
                </c:pt>
                <c:pt idx="431">
                  <c:v>30.278089999999956</c:v>
                </c:pt>
                <c:pt idx="432">
                  <c:v>28.608820000000001</c:v>
                </c:pt>
                <c:pt idx="433">
                  <c:v>28.011600000000001</c:v>
                </c:pt>
                <c:pt idx="434">
                  <c:v>25.328619999999944</c:v>
                </c:pt>
                <c:pt idx="435">
                  <c:v>31.161899999999999</c:v>
                </c:pt>
                <c:pt idx="436">
                  <c:v>29.85211</c:v>
                </c:pt>
                <c:pt idx="437">
                  <c:v>28.401800000000001</c:v>
                </c:pt>
                <c:pt idx="438">
                  <c:v>29.140950000000043</c:v>
                </c:pt>
                <c:pt idx="439">
                  <c:v>26.426779999999944</c:v>
                </c:pt>
                <c:pt idx="440">
                  <c:v>32.209900000000012</c:v>
                </c:pt>
                <c:pt idx="441">
                  <c:v>30.984269999999956</c:v>
                </c:pt>
                <c:pt idx="442">
                  <c:v>27.067019999999989</c:v>
                </c:pt>
                <c:pt idx="443">
                  <c:v>23.897649999999956</c:v>
                </c:pt>
                <c:pt idx="444">
                  <c:v>31.365069999999989</c:v>
                </c:pt>
                <c:pt idx="445">
                  <c:v>32.224080000000001</c:v>
                </c:pt>
                <c:pt idx="446">
                  <c:v>30.332190000000001</c:v>
                </c:pt>
                <c:pt idx="447">
                  <c:v>30.408369999999955</c:v>
                </c:pt>
                <c:pt idx="448">
                  <c:v>33.075300000000013</c:v>
                </c:pt>
                <c:pt idx="449">
                  <c:v>32.798950000000126</c:v>
                </c:pt>
                <c:pt idx="450">
                  <c:v>32.166030000000013</c:v>
                </c:pt>
                <c:pt idx="451">
                  <c:v>32.664530000000013</c:v>
                </c:pt>
                <c:pt idx="452">
                  <c:v>33.500240000000005</c:v>
                </c:pt>
                <c:pt idx="453">
                  <c:v>34.317639999999997</c:v>
                </c:pt>
                <c:pt idx="454">
                  <c:v>32.720140000000079</c:v>
                </c:pt>
                <c:pt idx="455">
                  <c:v>32.785330000000087</c:v>
                </c:pt>
                <c:pt idx="456">
                  <c:v>31.84065</c:v>
                </c:pt>
                <c:pt idx="457">
                  <c:v>30.03913</c:v>
                </c:pt>
                <c:pt idx="458">
                  <c:v>31.890250000000005</c:v>
                </c:pt>
                <c:pt idx="459">
                  <c:v>33.25067</c:v>
                </c:pt>
                <c:pt idx="460">
                  <c:v>30.639260000000043</c:v>
                </c:pt>
                <c:pt idx="461">
                  <c:v>32.284100000000002</c:v>
                </c:pt>
                <c:pt idx="462">
                  <c:v>33.285700000000013</c:v>
                </c:pt>
                <c:pt idx="463">
                  <c:v>32.316699999999997</c:v>
                </c:pt>
                <c:pt idx="464">
                  <c:v>32.948210000000003</c:v>
                </c:pt>
                <c:pt idx="465">
                  <c:v>30.965579999999918</c:v>
                </c:pt>
                <c:pt idx="466">
                  <c:v>33.614000000000004</c:v>
                </c:pt>
                <c:pt idx="467">
                  <c:v>28.616520000000001</c:v>
                </c:pt>
                <c:pt idx="468">
                  <c:v>24.95007</c:v>
                </c:pt>
                <c:pt idx="469">
                  <c:v>30.825529999999944</c:v>
                </c:pt>
                <c:pt idx="470">
                  <c:v>31.677489999999999</c:v>
                </c:pt>
                <c:pt idx="471">
                  <c:v>30.502400000000002</c:v>
                </c:pt>
                <c:pt idx="472">
                  <c:v>31.509160000000001</c:v>
                </c:pt>
                <c:pt idx="473">
                  <c:v>31.433739999999933</c:v>
                </c:pt>
                <c:pt idx="474">
                  <c:v>31.54627</c:v>
                </c:pt>
                <c:pt idx="475">
                  <c:v>32.411289999999994</c:v>
                </c:pt>
                <c:pt idx="476">
                  <c:v>32.605920000000012</c:v>
                </c:pt>
                <c:pt idx="477">
                  <c:v>33.117940000000004</c:v>
                </c:pt>
                <c:pt idx="478">
                  <c:v>31.883299999999952</c:v>
                </c:pt>
                <c:pt idx="479">
                  <c:v>31.719850000000051</c:v>
                </c:pt>
                <c:pt idx="480">
                  <c:v>32.218630000000012</c:v>
                </c:pt>
                <c:pt idx="481">
                  <c:v>33.664160000000003</c:v>
                </c:pt>
                <c:pt idx="482">
                  <c:v>31.22587</c:v>
                </c:pt>
                <c:pt idx="483">
                  <c:v>31.432519999999933</c:v>
                </c:pt>
                <c:pt idx="484">
                  <c:v>32.229340000000079</c:v>
                </c:pt>
                <c:pt idx="485">
                  <c:v>30.749629999999936</c:v>
                </c:pt>
                <c:pt idx="486">
                  <c:v>31.687729999999952</c:v>
                </c:pt>
                <c:pt idx="487">
                  <c:v>32.896540000000002</c:v>
                </c:pt>
                <c:pt idx="488">
                  <c:v>31.877379999999999</c:v>
                </c:pt>
                <c:pt idx="489">
                  <c:v>33.363479999999996</c:v>
                </c:pt>
                <c:pt idx="490">
                  <c:v>31.97</c:v>
                </c:pt>
                <c:pt idx="491">
                  <c:v>31.524380000000001</c:v>
                </c:pt>
                <c:pt idx="492">
                  <c:v>32.207270000000001</c:v>
                </c:pt>
                <c:pt idx="493">
                  <c:v>30.564019999999989</c:v>
                </c:pt>
                <c:pt idx="494">
                  <c:v>32.323840000000004</c:v>
                </c:pt>
                <c:pt idx="495">
                  <c:v>31.8461</c:v>
                </c:pt>
                <c:pt idx="496">
                  <c:v>28.280619999999917</c:v>
                </c:pt>
                <c:pt idx="497">
                  <c:v>31.624980000000047</c:v>
                </c:pt>
                <c:pt idx="498">
                  <c:v>30.263909999999989</c:v>
                </c:pt>
                <c:pt idx="499">
                  <c:v>26.205190000000002</c:v>
                </c:pt>
                <c:pt idx="500">
                  <c:v>32.071350000000002</c:v>
                </c:pt>
                <c:pt idx="501">
                  <c:v>33.23573000000011</c:v>
                </c:pt>
                <c:pt idx="502">
                  <c:v>32.575200000000002</c:v>
                </c:pt>
                <c:pt idx="503">
                  <c:v>33.477699999999999</c:v>
                </c:pt>
                <c:pt idx="504">
                  <c:v>34.239580000000011</c:v>
                </c:pt>
                <c:pt idx="505">
                  <c:v>34.860479999999995</c:v>
                </c:pt>
                <c:pt idx="506">
                  <c:v>32.321869999999997</c:v>
                </c:pt>
                <c:pt idx="507">
                  <c:v>32.370330000000003</c:v>
                </c:pt>
                <c:pt idx="508">
                  <c:v>28.855960000000035</c:v>
                </c:pt>
                <c:pt idx="509">
                  <c:v>32.378040000000006</c:v>
                </c:pt>
                <c:pt idx="510">
                  <c:v>32.955160000000006</c:v>
                </c:pt>
                <c:pt idx="511">
                  <c:v>30.102340000000002</c:v>
                </c:pt>
                <c:pt idx="512">
                  <c:v>30.35061</c:v>
                </c:pt>
                <c:pt idx="513">
                  <c:v>29.516210000000001</c:v>
                </c:pt>
                <c:pt idx="514">
                  <c:v>32.425380000000011</c:v>
                </c:pt>
                <c:pt idx="515">
                  <c:v>34.021940000000001</c:v>
                </c:pt>
                <c:pt idx="516">
                  <c:v>32.819330000000001</c:v>
                </c:pt>
                <c:pt idx="517">
                  <c:v>31.776969999999999</c:v>
                </c:pt>
                <c:pt idx="518">
                  <c:v>32.852859999999993</c:v>
                </c:pt>
                <c:pt idx="519">
                  <c:v>33.271240000000006</c:v>
                </c:pt>
                <c:pt idx="520">
                  <c:v>34.532930000000079</c:v>
                </c:pt>
                <c:pt idx="521">
                  <c:v>32.914579999999994</c:v>
                </c:pt>
                <c:pt idx="522">
                  <c:v>32.498270000000012</c:v>
                </c:pt>
                <c:pt idx="523">
                  <c:v>31.682749999999917</c:v>
                </c:pt>
                <c:pt idx="524">
                  <c:v>32.988689999999998</c:v>
                </c:pt>
                <c:pt idx="525">
                  <c:v>32.95093</c:v>
                </c:pt>
                <c:pt idx="526">
                  <c:v>33.374089999999995</c:v>
                </c:pt>
                <c:pt idx="527">
                  <c:v>33.129020000000011</c:v>
                </c:pt>
                <c:pt idx="528">
                  <c:v>33.059609999999999</c:v>
                </c:pt>
                <c:pt idx="529">
                  <c:v>32.899080000000005</c:v>
                </c:pt>
                <c:pt idx="530">
                  <c:v>32.389589999999998</c:v>
                </c:pt>
                <c:pt idx="531">
                  <c:v>31.53763</c:v>
                </c:pt>
                <c:pt idx="532">
                  <c:v>31.485869999999952</c:v>
                </c:pt>
                <c:pt idx="533">
                  <c:v>32.346479999999993</c:v>
                </c:pt>
                <c:pt idx="534">
                  <c:v>32.228870000000079</c:v>
                </c:pt>
                <c:pt idx="535">
                  <c:v>33.013020000000004</c:v>
                </c:pt>
                <c:pt idx="536">
                  <c:v>31.62968</c:v>
                </c:pt>
                <c:pt idx="537">
                  <c:v>30.6402</c:v>
                </c:pt>
                <c:pt idx="538">
                  <c:v>32.574920000000006</c:v>
                </c:pt>
                <c:pt idx="539">
                  <c:v>32.413639999999994</c:v>
                </c:pt>
                <c:pt idx="540">
                  <c:v>32.33229</c:v>
                </c:pt>
                <c:pt idx="541">
                  <c:v>32.688010000000013</c:v>
                </c:pt>
                <c:pt idx="542">
                  <c:v>30.05463</c:v>
                </c:pt>
                <c:pt idx="543">
                  <c:v>30.908189999999955</c:v>
                </c:pt>
                <c:pt idx="544">
                  <c:v>32.343469999999996</c:v>
                </c:pt>
                <c:pt idx="545">
                  <c:v>31.94717</c:v>
                </c:pt>
                <c:pt idx="546">
                  <c:v>31.133910000000046</c:v>
                </c:pt>
                <c:pt idx="547">
                  <c:v>32.203790000000012</c:v>
                </c:pt>
                <c:pt idx="548">
                  <c:v>31.921529999999944</c:v>
                </c:pt>
                <c:pt idx="549">
                  <c:v>32.267480000000006</c:v>
                </c:pt>
                <c:pt idx="550">
                  <c:v>32.117279999999994</c:v>
                </c:pt>
                <c:pt idx="551">
                  <c:v>32.666880000000006</c:v>
                </c:pt>
                <c:pt idx="552">
                  <c:v>32.651469999999996</c:v>
                </c:pt>
                <c:pt idx="553">
                  <c:v>32.508230000000012</c:v>
                </c:pt>
                <c:pt idx="554">
                  <c:v>33.862450000000003</c:v>
                </c:pt>
                <c:pt idx="555">
                  <c:v>32.776970000000013</c:v>
                </c:pt>
                <c:pt idx="556">
                  <c:v>33.54289</c:v>
                </c:pt>
                <c:pt idx="557">
                  <c:v>31.349860000000035</c:v>
                </c:pt>
                <c:pt idx="558">
                  <c:v>31.24381</c:v>
                </c:pt>
                <c:pt idx="559">
                  <c:v>32.586940000000006</c:v>
                </c:pt>
                <c:pt idx="560">
                  <c:v>31.502309999999955</c:v>
                </c:pt>
                <c:pt idx="561">
                  <c:v>32.346849999999996</c:v>
                </c:pt>
                <c:pt idx="562">
                  <c:v>31.809370000000001</c:v>
                </c:pt>
                <c:pt idx="563">
                  <c:v>32.481079999999999</c:v>
                </c:pt>
                <c:pt idx="564">
                  <c:v>33.048430000000003</c:v>
                </c:pt>
                <c:pt idx="565">
                  <c:v>33.471029999999999</c:v>
                </c:pt>
                <c:pt idx="566">
                  <c:v>34.136540000000011</c:v>
                </c:pt>
                <c:pt idx="567">
                  <c:v>32.220320000000086</c:v>
                </c:pt>
                <c:pt idx="568">
                  <c:v>32.040910000000011</c:v>
                </c:pt>
                <c:pt idx="569">
                  <c:v>32.007760000000005</c:v>
                </c:pt>
                <c:pt idx="570">
                  <c:v>32.581779999999995</c:v>
                </c:pt>
                <c:pt idx="571">
                  <c:v>32.976200000000006</c:v>
                </c:pt>
                <c:pt idx="572">
                  <c:v>31.754989999999999</c:v>
                </c:pt>
                <c:pt idx="573">
                  <c:v>32.980520000000006</c:v>
                </c:pt>
                <c:pt idx="574">
                  <c:v>33.14922</c:v>
                </c:pt>
                <c:pt idx="575">
                  <c:v>32.75123</c:v>
                </c:pt>
                <c:pt idx="576">
                  <c:v>31.205290000000002</c:v>
                </c:pt>
                <c:pt idx="577">
                  <c:v>31.609770000000001</c:v>
                </c:pt>
                <c:pt idx="578">
                  <c:v>32.242770000000078</c:v>
                </c:pt>
                <c:pt idx="579">
                  <c:v>32.907249999999998</c:v>
                </c:pt>
                <c:pt idx="580">
                  <c:v>31.759960000000031</c:v>
                </c:pt>
                <c:pt idx="581">
                  <c:v>29.895790000000002</c:v>
                </c:pt>
                <c:pt idx="582">
                  <c:v>29.730090000000001</c:v>
                </c:pt>
                <c:pt idx="583">
                  <c:v>30.825150000000001</c:v>
                </c:pt>
                <c:pt idx="584">
                  <c:v>32.840459999999993</c:v>
                </c:pt>
                <c:pt idx="585">
                  <c:v>33.981079999999999</c:v>
                </c:pt>
                <c:pt idx="586">
                  <c:v>32.220040000000012</c:v>
                </c:pt>
                <c:pt idx="587">
                  <c:v>33.271800000000006</c:v>
                </c:pt>
                <c:pt idx="588">
                  <c:v>32.817829999999994</c:v>
                </c:pt>
                <c:pt idx="589">
                  <c:v>33.361510000000003</c:v>
                </c:pt>
                <c:pt idx="590">
                  <c:v>32.962010000000063</c:v>
                </c:pt>
                <c:pt idx="591">
                  <c:v>33.033500000000011</c:v>
                </c:pt>
                <c:pt idx="592">
                  <c:v>34.189889999999998</c:v>
                </c:pt>
                <c:pt idx="593">
                  <c:v>32.869400000000006</c:v>
                </c:pt>
                <c:pt idx="594">
                  <c:v>32.665280000000003</c:v>
                </c:pt>
                <c:pt idx="595">
                  <c:v>33.919279999999993</c:v>
                </c:pt>
                <c:pt idx="596">
                  <c:v>33.963520000000003</c:v>
                </c:pt>
                <c:pt idx="597">
                  <c:v>28.681809999999999</c:v>
                </c:pt>
                <c:pt idx="598">
                  <c:v>31.690359999999988</c:v>
                </c:pt>
                <c:pt idx="599">
                  <c:v>32.593140000000012</c:v>
                </c:pt>
                <c:pt idx="600">
                  <c:v>32.43806</c:v>
                </c:pt>
                <c:pt idx="601">
                  <c:v>32.84319</c:v>
                </c:pt>
                <c:pt idx="602">
                  <c:v>33.222580000000079</c:v>
                </c:pt>
                <c:pt idx="603">
                  <c:v>32.657019999999996</c:v>
                </c:pt>
                <c:pt idx="604">
                  <c:v>33.120290000000011</c:v>
                </c:pt>
                <c:pt idx="605">
                  <c:v>32.226620000000011</c:v>
                </c:pt>
                <c:pt idx="606">
                  <c:v>32.3307</c:v>
                </c:pt>
                <c:pt idx="607">
                  <c:v>33.452059999999996</c:v>
                </c:pt>
                <c:pt idx="608">
                  <c:v>34.222390000000125</c:v>
                </c:pt>
                <c:pt idx="609">
                  <c:v>33.262130000000134</c:v>
                </c:pt>
                <c:pt idx="610">
                  <c:v>32.734130000000079</c:v>
                </c:pt>
                <c:pt idx="611">
                  <c:v>32.269260000000003</c:v>
                </c:pt>
                <c:pt idx="612">
                  <c:v>31.501090000000001</c:v>
                </c:pt>
                <c:pt idx="613">
                  <c:v>32.088160000000002</c:v>
                </c:pt>
                <c:pt idx="614">
                  <c:v>33.553219999999996</c:v>
                </c:pt>
                <c:pt idx="615">
                  <c:v>34.452249999999999</c:v>
                </c:pt>
                <c:pt idx="616">
                  <c:v>33.957599999999999</c:v>
                </c:pt>
                <c:pt idx="617">
                  <c:v>32.940879999999993</c:v>
                </c:pt>
                <c:pt idx="618">
                  <c:v>30.181809999999999</c:v>
                </c:pt>
                <c:pt idx="619">
                  <c:v>32.168190000000109</c:v>
                </c:pt>
                <c:pt idx="620">
                  <c:v>30.424910000000001</c:v>
                </c:pt>
                <c:pt idx="621">
                  <c:v>31.205389999999955</c:v>
                </c:pt>
                <c:pt idx="622">
                  <c:v>33.773120000000013</c:v>
                </c:pt>
                <c:pt idx="623">
                  <c:v>33.553789999999999</c:v>
                </c:pt>
                <c:pt idx="624">
                  <c:v>33.722680000000011</c:v>
                </c:pt>
                <c:pt idx="625">
                  <c:v>33.179180000000002</c:v>
                </c:pt>
                <c:pt idx="626">
                  <c:v>32.079990000000002</c:v>
                </c:pt>
                <c:pt idx="627">
                  <c:v>32.372869999999999</c:v>
                </c:pt>
                <c:pt idx="628">
                  <c:v>32.425570000000079</c:v>
                </c:pt>
                <c:pt idx="629">
                  <c:v>32.095960000000012</c:v>
                </c:pt>
                <c:pt idx="630">
                  <c:v>35.33587</c:v>
                </c:pt>
                <c:pt idx="631">
                  <c:v>32.564020000000006</c:v>
                </c:pt>
                <c:pt idx="632">
                  <c:v>32.428950000000079</c:v>
                </c:pt>
                <c:pt idx="633">
                  <c:v>30.779779999999956</c:v>
                </c:pt>
                <c:pt idx="634">
                  <c:v>31.74070999999994</c:v>
                </c:pt>
                <c:pt idx="635">
                  <c:v>30.776869999999999</c:v>
                </c:pt>
                <c:pt idx="636">
                  <c:v>32.434110000000011</c:v>
                </c:pt>
                <c:pt idx="637">
                  <c:v>32.887809999999995</c:v>
                </c:pt>
                <c:pt idx="638">
                  <c:v>29.93608</c:v>
                </c:pt>
                <c:pt idx="639">
                  <c:v>30.722009999999944</c:v>
                </c:pt>
                <c:pt idx="640">
                  <c:v>31.694959999999998</c:v>
                </c:pt>
                <c:pt idx="641">
                  <c:v>31.869109999999989</c:v>
                </c:pt>
                <c:pt idx="642">
                  <c:v>31.569659999999956</c:v>
                </c:pt>
                <c:pt idx="643">
                  <c:v>33.774240000000006</c:v>
                </c:pt>
                <c:pt idx="644">
                  <c:v>32.671950000000002</c:v>
                </c:pt>
                <c:pt idx="645">
                  <c:v>30.702289999999955</c:v>
                </c:pt>
                <c:pt idx="646">
                  <c:v>32.566560000000003</c:v>
                </c:pt>
                <c:pt idx="647">
                  <c:v>33.822620000000001</c:v>
                </c:pt>
                <c:pt idx="648">
                  <c:v>33.674210000000002</c:v>
                </c:pt>
                <c:pt idx="649">
                  <c:v>32.488030000000002</c:v>
                </c:pt>
                <c:pt idx="650">
                  <c:v>32.888750000000002</c:v>
                </c:pt>
                <c:pt idx="651">
                  <c:v>33.671950000000002</c:v>
                </c:pt>
                <c:pt idx="652">
                  <c:v>32.454119999999996</c:v>
                </c:pt>
                <c:pt idx="653">
                  <c:v>32.960040000000006</c:v>
                </c:pt>
                <c:pt idx="654">
                  <c:v>27.318190000000001</c:v>
                </c:pt>
                <c:pt idx="655">
                  <c:v>30.03509</c:v>
                </c:pt>
                <c:pt idx="656">
                  <c:v>30.867889999999999</c:v>
                </c:pt>
                <c:pt idx="657">
                  <c:v>31.386399999999952</c:v>
                </c:pt>
                <c:pt idx="658">
                  <c:v>32.006070000000001</c:v>
                </c:pt>
                <c:pt idx="659">
                  <c:v>31.315760000000001</c:v>
                </c:pt>
                <c:pt idx="660">
                  <c:v>30.863849999999989</c:v>
                </c:pt>
                <c:pt idx="661">
                  <c:v>33.84319</c:v>
                </c:pt>
                <c:pt idx="662">
                  <c:v>32.970089999999999</c:v>
                </c:pt>
                <c:pt idx="663">
                  <c:v>32.754419999999996</c:v>
                </c:pt>
                <c:pt idx="664">
                  <c:v>32.005970000000012</c:v>
                </c:pt>
                <c:pt idx="665">
                  <c:v>32.195900000000087</c:v>
                </c:pt>
                <c:pt idx="666">
                  <c:v>33.307499999999997</c:v>
                </c:pt>
                <c:pt idx="667">
                  <c:v>32.879069999999999</c:v>
                </c:pt>
                <c:pt idx="668">
                  <c:v>33.64208</c:v>
                </c:pt>
                <c:pt idx="669">
                  <c:v>31.502589999999955</c:v>
                </c:pt>
                <c:pt idx="670">
                  <c:v>30.75583</c:v>
                </c:pt>
                <c:pt idx="671">
                  <c:v>31.517710000000001</c:v>
                </c:pt>
                <c:pt idx="672">
                  <c:v>31.809470000000001</c:v>
                </c:pt>
                <c:pt idx="673">
                  <c:v>32.628930000000118</c:v>
                </c:pt>
                <c:pt idx="674">
                  <c:v>33.302710000000012</c:v>
                </c:pt>
                <c:pt idx="675">
                  <c:v>32.923030000000011</c:v>
                </c:pt>
                <c:pt idx="676">
                  <c:v>32.863479999999996</c:v>
                </c:pt>
                <c:pt idx="677">
                  <c:v>32.328440000000001</c:v>
                </c:pt>
                <c:pt idx="678">
                  <c:v>32.665090000000063</c:v>
                </c:pt>
                <c:pt idx="679">
                  <c:v>32.035000000000011</c:v>
                </c:pt>
                <c:pt idx="680">
                  <c:v>30.501180000000005</c:v>
                </c:pt>
                <c:pt idx="681">
                  <c:v>31.419650000000001</c:v>
                </c:pt>
                <c:pt idx="682">
                  <c:v>33.677020000000006</c:v>
                </c:pt>
                <c:pt idx="683">
                  <c:v>32.32694</c:v>
                </c:pt>
                <c:pt idx="684">
                  <c:v>32.834639999999993</c:v>
                </c:pt>
                <c:pt idx="685">
                  <c:v>31.812470000000001</c:v>
                </c:pt>
                <c:pt idx="686">
                  <c:v>32.555010000000003</c:v>
                </c:pt>
                <c:pt idx="687">
                  <c:v>33.195810000000087</c:v>
                </c:pt>
                <c:pt idx="688">
                  <c:v>33.33258</c:v>
                </c:pt>
                <c:pt idx="689">
                  <c:v>33.041289999999996</c:v>
                </c:pt>
                <c:pt idx="690">
                  <c:v>30.402739999999909</c:v>
                </c:pt>
                <c:pt idx="691">
                  <c:v>32.489249999999998</c:v>
                </c:pt>
                <c:pt idx="692">
                  <c:v>32.964740000000006</c:v>
                </c:pt>
                <c:pt idx="693">
                  <c:v>33.238270000000078</c:v>
                </c:pt>
                <c:pt idx="694">
                  <c:v>34.405370000000012</c:v>
                </c:pt>
                <c:pt idx="695">
                  <c:v>31.681529999999956</c:v>
                </c:pt>
                <c:pt idx="696">
                  <c:v>28.776679999999956</c:v>
                </c:pt>
                <c:pt idx="697">
                  <c:v>30.182939999999956</c:v>
                </c:pt>
                <c:pt idx="698">
                  <c:v>30.946139999999936</c:v>
                </c:pt>
                <c:pt idx="699">
                  <c:v>32.611459999999994</c:v>
                </c:pt>
                <c:pt idx="700">
                  <c:v>32.259679999999996</c:v>
                </c:pt>
                <c:pt idx="701">
                  <c:v>33.549930000000003</c:v>
                </c:pt>
                <c:pt idx="702">
                  <c:v>27.495909999999956</c:v>
                </c:pt>
                <c:pt idx="703">
                  <c:v>32.457879999999975</c:v>
                </c:pt>
                <c:pt idx="704">
                  <c:v>31.657010000000035</c:v>
                </c:pt>
                <c:pt idx="705">
                  <c:v>33.159269999999999</c:v>
                </c:pt>
                <c:pt idx="706">
                  <c:v>33.638610000000078</c:v>
                </c:pt>
                <c:pt idx="707">
                  <c:v>32.226520000000079</c:v>
                </c:pt>
                <c:pt idx="708">
                  <c:v>29.663399999999989</c:v>
                </c:pt>
                <c:pt idx="709">
                  <c:v>32.502780000000001</c:v>
                </c:pt>
                <c:pt idx="710">
                  <c:v>33.088540000000002</c:v>
                </c:pt>
                <c:pt idx="711">
                  <c:v>30.768319999999918</c:v>
                </c:pt>
                <c:pt idx="712">
                  <c:v>29.97505999999996</c:v>
                </c:pt>
                <c:pt idx="713">
                  <c:v>30.43870999999994</c:v>
                </c:pt>
                <c:pt idx="714">
                  <c:v>31.964449999999918</c:v>
                </c:pt>
                <c:pt idx="715">
                  <c:v>33.031620000000004</c:v>
                </c:pt>
                <c:pt idx="716">
                  <c:v>32.798100000000126</c:v>
                </c:pt>
                <c:pt idx="717">
                  <c:v>33.447739999999996</c:v>
                </c:pt>
                <c:pt idx="718">
                  <c:v>33.661900000000003</c:v>
                </c:pt>
                <c:pt idx="719">
                  <c:v>32.301199999999994</c:v>
                </c:pt>
                <c:pt idx="720">
                  <c:v>29.391179999999999</c:v>
                </c:pt>
                <c:pt idx="721">
                  <c:v>29.95628</c:v>
                </c:pt>
                <c:pt idx="722">
                  <c:v>32.914769999999997</c:v>
                </c:pt>
                <c:pt idx="723">
                  <c:v>33.168760000000013</c:v>
                </c:pt>
                <c:pt idx="724">
                  <c:v>34.215070000000011</c:v>
                </c:pt>
                <c:pt idx="725">
                  <c:v>33.513489999999997</c:v>
                </c:pt>
                <c:pt idx="726">
                  <c:v>33.317359999999994</c:v>
                </c:pt>
                <c:pt idx="727">
                  <c:v>32.361130000000003</c:v>
                </c:pt>
                <c:pt idx="728">
                  <c:v>34.774720000000002</c:v>
                </c:pt>
                <c:pt idx="729">
                  <c:v>33.157299999999999</c:v>
                </c:pt>
                <c:pt idx="730">
                  <c:v>32.008980000000001</c:v>
                </c:pt>
                <c:pt idx="731">
                  <c:v>32.742400000000011</c:v>
                </c:pt>
                <c:pt idx="732">
                  <c:v>32.753390000000003</c:v>
                </c:pt>
                <c:pt idx="733">
                  <c:v>33.060830000000003</c:v>
                </c:pt>
                <c:pt idx="734">
                  <c:v>32.580089999999998</c:v>
                </c:pt>
                <c:pt idx="735">
                  <c:v>34.103950000000012</c:v>
                </c:pt>
                <c:pt idx="736">
                  <c:v>32.922090000000011</c:v>
                </c:pt>
                <c:pt idx="737">
                  <c:v>34.52608</c:v>
                </c:pt>
                <c:pt idx="738">
                  <c:v>33.53772</c:v>
                </c:pt>
                <c:pt idx="739">
                  <c:v>32.688110000000087</c:v>
                </c:pt>
                <c:pt idx="740">
                  <c:v>32.911569999999998</c:v>
                </c:pt>
                <c:pt idx="741">
                  <c:v>33.74588</c:v>
                </c:pt>
                <c:pt idx="742">
                  <c:v>33.514899999999997</c:v>
                </c:pt>
                <c:pt idx="743">
                  <c:v>34.357189999999996</c:v>
                </c:pt>
                <c:pt idx="744">
                  <c:v>32.985210000000002</c:v>
                </c:pt>
                <c:pt idx="745">
                  <c:v>32.204170000000012</c:v>
                </c:pt>
                <c:pt idx="746">
                  <c:v>31.314440000000001</c:v>
                </c:pt>
                <c:pt idx="747">
                  <c:v>30.787479999999956</c:v>
                </c:pt>
                <c:pt idx="748">
                  <c:v>32.458819999999996</c:v>
                </c:pt>
                <c:pt idx="749">
                  <c:v>32.498930000000087</c:v>
                </c:pt>
                <c:pt idx="750">
                  <c:v>33.584599999999995</c:v>
                </c:pt>
                <c:pt idx="751">
                  <c:v>33.82638</c:v>
                </c:pt>
                <c:pt idx="752">
                  <c:v>32.905000000000001</c:v>
                </c:pt>
                <c:pt idx="753">
                  <c:v>33.392320000000012</c:v>
                </c:pt>
                <c:pt idx="754">
                  <c:v>32.462110000000109</c:v>
                </c:pt>
                <c:pt idx="755">
                  <c:v>33.389779999999995</c:v>
                </c:pt>
                <c:pt idx="756">
                  <c:v>31.855399999999989</c:v>
                </c:pt>
                <c:pt idx="757">
                  <c:v>33.102160000000012</c:v>
                </c:pt>
                <c:pt idx="758">
                  <c:v>31.64292</c:v>
                </c:pt>
                <c:pt idx="759">
                  <c:v>33.459479999999999</c:v>
                </c:pt>
                <c:pt idx="760">
                  <c:v>32.505220000000001</c:v>
                </c:pt>
                <c:pt idx="761">
                  <c:v>33.413639999999994</c:v>
                </c:pt>
                <c:pt idx="762">
                  <c:v>33.73686</c:v>
                </c:pt>
                <c:pt idx="763">
                  <c:v>34.158800000000006</c:v>
                </c:pt>
                <c:pt idx="764">
                  <c:v>33.039510000000078</c:v>
                </c:pt>
                <c:pt idx="765">
                  <c:v>32.073230000000002</c:v>
                </c:pt>
                <c:pt idx="766">
                  <c:v>31.175889999999999</c:v>
                </c:pt>
                <c:pt idx="767">
                  <c:v>31.871369999999999</c:v>
                </c:pt>
                <c:pt idx="768">
                  <c:v>33.325910000000079</c:v>
                </c:pt>
                <c:pt idx="769">
                  <c:v>32.403400000000005</c:v>
                </c:pt>
                <c:pt idx="770">
                  <c:v>32.411849999999994</c:v>
                </c:pt>
                <c:pt idx="771">
                  <c:v>30.383389999999956</c:v>
                </c:pt>
                <c:pt idx="772">
                  <c:v>31.24802999999994</c:v>
                </c:pt>
                <c:pt idx="773">
                  <c:v>32.164250000000003</c:v>
                </c:pt>
                <c:pt idx="774">
                  <c:v>33.155330000000063</c:v>
                </c:pt>
                <c:pt idx="775">
                  <c:v>33.672330000000095</c:v>
                </c:pt>
                <c:pt idx="776">
                  <c:v>32.780910000000013</c:v>
                </c:pt>
                <c:pt idx="777">
                  <c:v>32.071350000000002</c:v>
                </c:pt>
                <c:pt idx="778">
                  <c:v>30.359529999999989</c:v>
                </c:pt>
                <c:pt idx="779">
                  <c:v>33.263160000000013</c:v>
                </c:pt>
                <c:pt idx="780">
                  <c:v>33.948679999999996</c:v>
                </c:pt>
                <c:pt idx="781">
                  <c:v>33.094460000000005</c:v>
                </c:pt>
                <c:pt idx="782">
                  <c:v>32.767570000000013</c:v>
                </c:pt>
                <c:pt idx="783">
                  <c:v>34.236580000000011</c:v>
                </c:pt>
                <c:pt idx="784">
                  <c:v>33.053689999999996</c:v>
                </c:pt>
                <c:pt idx="785">
                  <c:v>31.44068999999994</c:v>
                </c:pt>
                <c:pt idx="786">
                  <c:v>32.184540000000005</c:v>
                </c:pt>
                <c:pt idx="787">
                  <c:v>32.925190000000079</c:v>
                </c:pt>
                <c:pt idx="788">
                  <c:v>33.415520000000001</c:v>
                </c:pt>
                <c:pt idx="789">
                  <c:v>30.93721</c:v>
                </c:pt>
                <c:pt idx="790">
                  <c:v>31.64828</c:v>
                </c:pt>
                <c:pt idx="791">
                  <c:v>32.523630000000011</c:v>
                </c:pt>
                <c:pt idx="792">
                  <c:v>28.44406</c:v>
                </c:pt>
                <c:pt idx="793">
                  <c:v>30.93532999999994</c:v>
                </c:pt>
                <c:pt idx="794">
                  <c:v>31.45299</c:v>
                </c:pt>
                <c:pt idx="795">
                  <c:v>32.193080000000002</c:v>
                </c:pt>
                <c:pt idx="796">
                  <c:v>32.913829999999997</c:v>
                </c:pt>
                <c:pt idx="797">
                  <c:v>33.011049999999997</c:v>
                </c:pt>
                <c:pt idx="798">
                  <c:v>33.198160000000087</c:v>
                </c:pt>
                <c:pt idx="799">
                  <c:v>30.891559999999988</c:v>
                </c:pt>
                <c:pt idx="800">
                  <c:v>33.388279999999995</c:v>
                </c:pt>
                <c:pt idx="801">
                  <c:v>33.206520000000012</c:v>
                </c:pt>
                <c:pt idx="802">
                  <c:v>31.731880000000046</c:v>
                </c:pt>
                <c:pt idx="803">
                  <c:v>31.35577</c:v>
                </c:pt>
                <c:pt idx="804">
                  <c:v>31.409309999999955</c:v>
                </c:pt>
                <c:pt idx="805">
                  <c:v>31.44209999999994</c:v>
                </c:pt>
                <c:pt idx="806">
                  <c:v>28.497699999999952</c:v>
                </c:pt>
                <c:pt idx="807">
                  <c:v>30.208299999999955</c:v>
                </c:pt>
                <c:pt idx="808">
                  <c:v>29.022309999999944</c:v>
                </c:pt>
                <c:pt idx="809">
                  <c:v>27.45937</c:v>
                </c:pt>
                <c:pt idx="810">
                  <c:v>31.95121</c:v>
                </c:pt>
                <c:pt idx="811">
                  <c:v>30.74615</c:v>
                </c:pt>
                <c:pt idx="812">
                  <c:v>34.369869999999999</c:v>
                </c:pt>
                <c:pt idx="813">
                  <c:v>34.948679999999996</c:v>
                </c:pt>
                <c:pt idx="814">
                  <c:v>34.988130000000012</c:v>
                </c:pt>
                <c:pt idx="815">
                  <c:v>33.130150000000079</c:v>
                </c:pt>
                <c:pt idx="816">
                  <c:v>33.457409999999996</c:v>
                </c:pt>
                <c:pt idx="817">
                  <c:v>31.14518</c:v>
                </c:pt>
                <c:pt idx="818">
                  <c:v>31.54663999999994</c:v>
                </c:pt>
                <c:pt idx="819">
                  <c:v>33.65157</c:v>
                </c:pt>
                <c:pt idx="820">
                  <c:v>35.802900000000001</c:v>
                </c:pt>
                <c:pt idx="821">
                  <c:v>35.128560000000078</c:v>
                </c:pt>
                <c:pt idx="822">
                  <c:v>30.657950000000074</c:v>
                </c:pt>
                <c:pt idx="823">
                  <c:v>31.73366</c:v>
                </c:pt>
                <c:pt idx="824">
                  <c:v>32.091360000000002</c:v>
                </c:pt>
                <c:pt idx="825">
                  <c:v>35.623490000000011</c:v>
                </c:pt>
                <c:pt idx="826">
                  <c:v>34.039320000000011</c:v>
                </c:pt>
                <c:pt idx="827">
                  <c:v>35.072860000000006</c:v>
                </c:pt>
                <c:pt idx="828">
                  <c:v>34.163030000000013</c:v>
                </c:pt>
                <c:pt idx="829">
                  <c:v>33.65063</c:v>
                </c:pt>
                <c:pt idx="830">
                  <c:v>34.406410000000001</c:v>
                </c:pt>
                <c:pt idx="831">
                  <c:v>34.014239999999994</c:v>
                </c:pt>
                <c:pt idx="832">
                  <c:v>33.929230000000011</c:v>
                </c:pt>
                <c:pt idx="833">
                  <c:v>35.592680000000001</c:v>
                </c:pt>
                <c:pt idx="834">
                  <c:v>33.8322</c:v>
                </c:pt>
                <c:pt idx="835">
                  <c:v>32.776400000000002</c:v>
                </c:pt>
                <c:pt idx="836">
                  <c:v>33.363570000000003</c:v>
                </c:pt>
                <c:pt idx="837">
                  <c:v>29.95966</c:v>
                </c:pt>
                <c:pt idx="838">
                  <c:v>33.146210000000011</c:v>
                </c:pt>
                <c:pt idx="839">
                  <c:v>33.025980000000011</c:v>
                </c:pt>
                <c:pt idx="840">
                  <c:v>34.469440000000006</c:v>
                </c:pt>
              </c:numCache>
            </c:numRef>
          </c:yVal>
          <c:smooth val="1"/>
        </c:ser>
        <c:ser>
          <c:idx val="3"/>
          <c:order val="3"/>
          <c:tx>
            <c:v>7.5 cm Avg</c:v>
          </c:tx>
          <c:spPr>
            <a:ln>
              <a:solidFill>
                <a:schemeClr val="tx1"/>
              </a:solidFill>
            </a:ln>
          </c:spPr>
          <c:marker>
            <c:symbol val="none"/>
          </c:marker>
          <c:xVal>
            <c:numRef>
              <c:f>'Edited HF Data'!$A$4:$A$844</c:f>
              <c:numCache>
                <c:formatCode>General</c:formatCode>
                <c:ptCount val="84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numCache>
            </c:numRef>
          </c:xVal>
          <c:yVal>
            <c:numRef>
              <c:f>'Fitted HF and Xf'!$P$15:$P$855</c:f>
              <c:numCache>
                <c:formatCode>General</c:formatCode>
                <c:ptCount val="841"/>
                <c:pt idx="0">
                  <c:v>0.31918640000000098</c:v>
                </c:pt>
                <c:pt idx="1">
                  <c:v>0.25703420000000005</c:v>
                </c:pt>
                <c:pt idx="2">
                  <c:v>0.22411050266666668</c:v>
                </c:pt>
                <c:pt idx="3">
                  <c:v>0.20873752809523821</c:v>
                </c:pt>
                <c:pt idx="4">
                  <c:v>0.18095236962962971</c:v>
                </c:pt>
                <c:pt idx="5">
                  <c:v>0.17605023060606098</c:v>
                </c:pt>
                <c:pt idx="6">
                  <c:v>0.16606502696969688</c:v>
                </c:pt>
                <c:pt idx="7">
                  <c:v>0.17770856606060606</c:v>
                </c:pt>
                <c:pt idx="8">
                  <c:v>0.20992189333333341</c:v>
                </c:pt>
                <c:pt idx="9">
                  <c:v>0.22755038727272744</c:v>
                </c:pt>
                <c:pt idx="10">
                  <c:v>0.26044848121212183</c:v>
                </c:pt>
                <c:pt idx="11">
                  <c:v>0.26183809424242432</c:v>
                </c:pt>
                <c:pt idx="12">
                  <c:v>0.25567614030303026</c:v>
                </c:pt>
                <c:pt idx="13">
                  <c:v>0.25648405212121211</c:v>
                </c:pt>
                <c:pt idx="14">
                  <c:v>0.26297640878787965</c:v>
                </c:pt>
                <c:pt idx="15">
                  <c:v>0.28416171454545452</c:v>
                </c:pt>
                <c:pt idx="16">
                  <c:v>0.3239935078787885</c:v>
                </c:pt>
                <c:pt idx="17">
                  <c:v>0.35149939333333335</c:v>
                </c:pt>
                <c:pt idx="18">
                  <c:v>0.36543792393939467</c:v>
                </c:pt>
                <c:pt idx="19">
                  <c:v>0.37229387606060632</c:v>
                </c:pt>
                <c:pt idx="20">
                  <c:v>0.38620505181818177</c:v>
                </c:pt>
                <c:pt idx="21">
                  <c:v>0.37474560151515152</c:v>
                </c:pt>
                <c:pt idx="22">
                  <c:v>0.41257834969696988</c:v>
                </c:pt>
                <c:pt idx="23">
                  <c:v>0.45889396515151532</c:v>
                </c:pt>
                <c:pt idx="24">
                  <c:v>0.50436148242424228</c:v>
                </c:pt>
                <c:pt idx="25">
                  <c:v>0.53977359090909083</c:v>
                </c:pt>
                <c:pt idx="26">
                  <c:v>0.55477853939393962</c:v>
                </c:pt>
                <c:pt idx="27">
                  <c:v>0.54019611515151522</c:v>
                </c:pt>
                <c:pt idx="28">
                  <c:v>0.54257930606060611</c:v>
                </c:pt>
                <c:pt idx="29">
                  <c:v>0.5403807151515152</c:v>
                </c:pt>
                <c:pt idx="30">
                  <c:v>0.55359378787878777</c:v>
                </c:pt>
                <c:pt idx="31">
                  <c:v>0.55499771515151564</c:v>
                </c:pt>
                <c:pt idx="32">
                  <c:v>0.53326817878787858</c:v>
                </c:pt>
                <c:pt idx="33">
                  <c:v>0.49025988666666681</c:v>
                </c:pt>
                <c:pt idx="34">
                  <c:v>0.46416023818181817</c:v>
                </c:pt>
                <c:pt idx="35">
                  <c:v>0.47302643818181872</c:v>
                </c:pt>
                <c:pt idx="36">
                  <c:v>0.49660350181818186</c:v>
                </c:pt>
                <c:pt idx="37">
                  <c:v>0.52709597151515164</c:v>
                </c:pt>
                <c:pt idx="38">
                  <c:v>0.54645324727272737</c:v>
                </c:pt>
                <c:pt idx="39">
                  <c:v>0.55515188969696949</c:v>
                </c:pt>
                <c:pt idx="40">
                  <c:v>0.53829190727272724</c:v>
                </c:pt>
                <c:pt idx="41">
                  <c:v>0.51961495575757577</c:v>
                </c:pt>
                <c:pt idx="42">
                  <c:v>0.5126611648484849</c:v>
                </c:pt>
                <c:pt idx="43">
                  <c:v>0.5503797224242426</c:v>
                </c:pt>
                <c:pt idx="44">
                  <c:v>0.58446975393939349</c:v>
                </c:pt>
                <c:pt idx="45">
                  <c:v>0.6088075236363637</c:v>
                </c:pt>
                <c:pt idx="46">
                  <c:v>0.5806271781818183</c:v>
                </c:pt>
                <c:pt idx="47">
                  <c:v>0.56828624787878779</c:v>
                </c:pt>
                <c:pt idx="48">
                  <c:v>0.55186971454545464</c:v>
                </c:pt>
                <c:pt idx="49">
                  <c:v>0.54757335999999956</c:v>
                </c:pt>
                <c:pt idx="50">
                  <c:v>0.5714891206060605</c:v>
                </c:pt>
                <c:pt idx="51">
                  <c:v>0.58591580799999998</c:v>
                </c:pt>
                <c:pt idx="52">
                  <c:v>0.59234552012121156</c:v>
                </c:pt>
                <c:pt idx="53">
                  <c:v>0.62013803527272771</c:v>
                </c:pt>
                <c:pt idx="54">
                  <c:v>0.62192410800000064</c:v>
                </c:pt>
                <c:pt idx="55">
                  <c:v>0.63436453224242462</c:v>
                </c:pt>
                <c:pt idx="56">
                  <c:v>0.62545195042424262</c:v>
                </c:pt>
                <c:pt idx="57">
                  <c:v>0.64854128981818315</c:v>
                </c:pt>
                <c:pt idx="58">
                  <c:v>0.64684082921212283</c:v>
                </c:pt>
                <c:pt idx="59">
                  <c:v>0.65357437769696969</c:v>
                </c:pt>
                <c:pt idx="60">
                  <c:v>0.63207512315151693</c:v>
                </c:pt>
                <c:pt idx="61">
                  <c:v>0.59208584739393944</c:v>
                </c:pt>
                <c:pt idx="62">
                  <c:v>0.60011316969696793</c:v>
                </c:pt>
                <c:pt idx="63">
                  <c:v>0.60119564696969885</c:v>
                </c:pt>
                <c:pt idx="64">
                  <c:v>0.57713553484848623</c:v>
                </c:pt>
                <c:pt idx="65">
                  <c:v>0.54448654154545306</c:v>
                </c:pt>
                <c:pt idx="66">
                  <c:v>0.52615968396969692</c:v>
                </c:pt>
                <c:pt idx="67">
                  <c:v>0.52960333245454705</c:v>
                </c:pt>
                <c:pt idx="68">
                  <c:v>0.49973810215151515</c:v>
                </c:pt>
                <c:pt idx="69">
                  <c:v>0.53003033851515169</c:v>
                </c:pt>
                <c:pt idx="70">
                  <c:v>0.5418110536666666</c:v>
                </c:pt>
                <c:pt idx="71">
                  <c:v>0.56523556578787859</c:v>
                </c:pt>
                <c:pt idx="72">
                  <c:v>0.5963723900303014</c:v>
                </c:pt>
                <c:pt idx="73">
                  <c:v>0.59218725972727093</c:v>
                </c:pt>
                <c:pt idx="74">
                  <c:v>0.59540013396969649</c:v>
                </c:pt>
                <c:pt idx="75">
                  <c:v>0.60378191881818422</c:v>
                </c:pt>
                <c:pt idx="76">
                  <c:v>0.63511395454545461</c:v>
                </c:pt>
                <c:pt idx="77">
                  <c:v>0.65751073939393934</c:v>
                </c:pt>
                <c:pt idx="78">
                  <c:v>0.66451371818181815</c:v>
                </c:pt>
                <c:pt idx="79">
                  <c:v>0.68238871515151522</c:v>
                </c:pt>
                <c:pt idx="80">
                  <c:v>0.62505408181818323</c:v>
                </c:pt>
                <c:pt idx="81">
                  <c:v>0.58813569696969692</c:v>
                </c:pt>
                <c:pt idx="82">
                  <c:v>0.5691631090909075</c:v>
                </c:pt>
                <c:pt idx="83">
                  <c:v>0.54939688484848492</c:v>
                </c:pt>
                <c:pt idx="84">
                  <c:v>0.5722154393939396</c:v>
                </c:pt>
                <c:pt idx="85">
                  <c:v>0.58307177272727251</c:v>
                </c:pt>
                <c:pt idx="86">
                  <c:v>0.57500431515151562</c:v>
                </c:pt>
                <c:pt idx="87">
                  <c:v>0.5732971818181819</c:v>
                </c:pt>
                <c:pt idx="88">
                  <c:v>0.57294477272727273</c:v>
                </c:pt>
                <c:pt idx="89">
                  <c:v>0.55422979090909164</c:v>
                </c:pt>
                <c:pt idx="90">
                  <c:v>0.54554412121212059</c:v>
                </c:pt>
                <c:pt idx="91">
                  <c:v>0.55869693333333492</c:v>
                </c:pt>
                <c:pt idx="92">
                  <c:v>0.58042345757575753</c:v>
                </c:pt>
                <c:pt idx="93">
                  <c:v>0.59676544787878794</c:v>
                </c:pt>
                <c:pt idx="94">
                  <c:v>0.61944690242424261</c:v>
                </c:pt>
                <c:pt idx="95">
                  <c:v>0.6065864145454547</c:v>
                </c:pt>
                <c:pt idx="96">
                  <c:v>0.59232178878787856</c:v>
                </c:pt>
                <c:pt idx="97">
                  <c:v>0.59471379787878786</c:v>
                </c:pt>
                <c:pt idx="98">
                  <c:v>0.6083772251515156</c:v>
                </c:pt>
                <c:pt idx="99">
                  <c:v>0.6140080403030318</c:v>
                </c:pt>
                <c:pt idx="100">
                  <c:v>0.62664061606060917</c:v>
                </c:pt>
                <c:pt idx="101">
                  <c:v>0.65995407666666817</c:v>
                </c:pt>
                <c:pt idx="102">
                  <c:v>0.66951917666666672</c:v>
                </c:pt>
                <c:pt idx="103">
                  <c:v>0.66325416757575761</c:v>
                </c:pt>
                <c:pt idx="104">
                  <c:v>0.6744903409090921</c:v>
                </c:pt>
                <c:pt idx="105">
                  <c:v>0.67529261060606205</c:v>
                </c:pt>
                <c:pt idx="106">
                  <c:v>0.67423564515151635</c:v>
                </c:pt>
                <c:pt idx="107">
                  <c:v>0.66955785999999995</c:v>
                </c:pt>
                <c:pt idx="108">
                  <c:v>0.66921675696969762</c:v>
                </c:pt>
                <c:pt idx="109">
                  <c:v>0.64891794484848564</c:v>
                </c:pt>
                <c:pt idx="110">
                  <c:v>0.63668580545454811</c:v>
                </c:pt>
                <c:pt idx="111">
                  <c:v>0.63636164181818311</c:v>
                </c:pt>
                <c:pt idx="112">
                  <c:v>0.62321346909090858</c:v>
                </c:pt>
                <c:pt idx="113">
                  <c:v>0.62441093575757578</c:v>
                </c:pt>
                <c:pt idx="114">
                  <c:v>0.63113876000000002</c:v>
                </c:pt>
                <c:pt idx="115">
                  <c:v>0.65308895696969871</c:v>
                </c:pt>
                <c:pt idx="116">
                  <c:v>0.6558275781818198</c:v>
                </c:pt>
                <c:pt idx="117">
                  <c:v>0.6827603375757576</c:v>
                </c:pt>
                <c:pt idx="118">
                  <c:v>0.69454123030303183</c:v>
                </c:pt>
                <c:pt idx="119">
                  <c:v>0.70876555757575765</c:v>
                </c:pt>
                <c:pt idx="120">
                  <c:v>0.73858841515151563</c:v>
                </c:pt>
                <c:pt idx="121">
                  <c:v>0.75681992121212105</c:v>
                </c:pt>
                <c:pt idx="122">
                  <c:v>0.79122650303030251</c:v>
                </c:pt>
                <c:pt idx="123">
                  <c:v>0.79339685454545461</c:v>
                </c:pt>
                <c:pt idx="124">
                  <c:v>0.79281140606060663</c:v>
                </c:pt>
                <c:pt idx="125">
                  <c:v>0.79653567575757589</c:v>
                </c:pt>
                <c:pt idx="126">
                  <c:v>0.75108847878787965</c:v>
                </c:pt>
                <c:pt idx="127">
                  <c:v>0.72857030909090859</c:v>
                </c:pt>
                <c:pt idx="128">
                  <c:v>0.70962466363636501</c:v>
                </c:pt>
                <c:pt idx="129">
                  <c:v>0.71635756969696818</c:v>
                </c:pt>
                <c:pt idx="130">
                  <c:v>0.71869010000000122</c:v>
                </c:pt>
                <c:pt idx="131">
                  <c:v>0.70363551818181946</c:v>
                </c:pt>
                <c:pt idx="132">
                  <c:v>0.6768176393939408</c:v>
                </c:pt>
                <c:pt idx="133">
                  <c:v>0.63697505454545689</c:v>
                </c:pt>
                <c:pt idx="134">
                  <c:v>0.63103439696969765</c:v>
                </c:pt>
                <c:pt idx="135">
                  <c:v>0.63847698484848481</c:v>
                </c:pt>
                <c:pt idx="136">
                  <c:v>0.64888099090909213</c:v>
                </c:pt>
                <c:pt idx="137">
                  <c:v>0.67554300606060735</c:v>
                </c:pt>
                <c:pt idx="138">
                  <c:v>0.67784195454545737</c:v>
                </c:pt>
                <c:pt idx="139">
                  <c:v>0.66516220909090906</c:v>
                </c:pt>
                <c:pt idx="140">
                  <c:v>0.6544348212121216</c:v>
                </c:pt>
                <c:pt idx="141">
                  <c:v>0.65637930000000122</c:v>
                </c:pt>
                <c:pt idx="142">
                  <c:v>0.66821240606060661</c:v>
                </c:pt>
                <c:pt idx="143">
                  <c:v>0.70108388484848483</c:v>
                </c:pt>
                <c:pt idx="144">
                  <c:v>0.72330819090909093</c:v>
                </c:pt>
                <c:pt idx="145">
                  <c:v>0.7463963515151516</c:v>
                </c:pt>
                <c:pt idx="146">
                  <c:v>0.74810749393939524</c:v>
                </c:pt>
                <c:pt idx="147">
                  <c:v>0.71703236363636358</c:v>
                </c:pt>
                <c:pt idx="148">
                  <c:v>0.71014030303030362</c:v>
                </c:pt>
                <c:pt idx="149">
                  <c:v>0.73629605454545577</c:v>
                </c:pt>
                <c:pt idx="150">
                  <c:v>0.7634467393939397</c:v>
                </c:pt>
                <c:pt idx="151">
                  <c:v>0.74737657272727276</c:v>
                </c:pt>
                <c:pt idx="152">
                  <c:v>0.72210725151515165</c:v>
                </c:pt>
                <c:pt idx="153">
                  <c:v>0.71640373030303062</c:v>
                </c:pt>
                <c:pt idx="154">
                  <c:v>0.6986091151515168</c:v>
                </c:pt>
                <c:pt idx="155">
                  <c:v>0.68531744848484855</c:v>
                </c:pt>
                <c:pt idx="156">
                  <c:v>0.66037168484848685</c:v>
                </c:pt>
                <c:pt idx="157">
                  <c:v>0.672413184848485</c:v>
                </c:pt>
                <c:pt idx="158">
                  <c:v>0.68636781212121223</c:v>
                </c:pt>
                <c:pt idx="159">
                  <c:v>0.68999568484848672</c:v>
                </c:pt>
                <c:pt idx="160">
                  <c:v>0.65757003939393965</c:v>
                </c:pt>
                <c:pt idx="161">
                  <c:v>0.64291071515151565</c:v>
                </c:pt>
                <c:pt idx="162">
                  <c:v>0.66802499393939585</c:v>
                </c:pt>
                <c:pt idx="163">
                  <c:v>0.6808769545454546</c:v>
                </c:pt>
                <c:pt idx="164">
                  <c:v>0.67333839393939465</c:v>
                </c:pt>
                <c:pt idx="165">
                  <c:v>0.67260239090909224</c:v>
                </c:pt>
                <c:pt idx="166">
                  <c:v>0.69557074545454545</c:v>
                </c:pt>
                <c:pt idx="167">
                  <c:v>0.71438831515151513</c:v>
                </c:pt>
                <c:pt idx="168">
                  <c:v>0.71732307575757581</c:v>
                </c:pt>
                <c:pt idx="169">
                  <c:v>0.72204635454545463</c:v>
                </c:pt>
                <c:pt idx="170">
                  <c:v>0.69487589696969942</c:v>
                </c:pt>
                <c:pt idx="171">
                  <c:v>0.69823860909090918</c:v>
                </c:pt>
                <c:pt idx="172">
                  <c:v>0.69825357272727251</c:v>
                </c:pt>
                <c:pt idx="173">
                  <c:v>0.68532683333333455</c:v>
                </c:pt>
                <c:pt idx="174">
                  <c:v>0.68066575757575765</c:v>
                </c:pt>
                <c:pt idx="175">
                  <c:v>0.66977229393939608</c:v>
                </c:pt>
                <c:pt idx="176">
                  <c:v>0.6900571575757577</c:v>
                </c:pt>
                <c:pt idx="177">
                  <c:v>0.66659131515151682</c:v>
                </c:pt>
                <c:pt idx="178">
                  <c:v>0.63548541212121334</c:v>
                </c:pt>
                <c:pt idx="179">
                  <c:v>0.58741865818181749</c:v>
                </c:pt>
                <c:pt idx="180">
                  <c:v>0.56469906151515303</c:v>
                </c:pt>
                <c:pt idx="181">
                  <c:v>0.56670803727272856</c:v>
                </c:pt>
                <c:pt idx="182">
                  <c:v>0.56757634636363619</c:v>
                </c:pt>
                <c:pt idx="183">
                  <c:v>0.5540945584848499</c:v>
                </c:pt>
                <c:pt idx="184">
                  <c:v>0.55283775848484862</c:v>
                </c:pt>
                <c:pt idx="185">
                  <c:v>0.5593837463636363</c:v>
                </c:pt>
                <c:pt idx="186">
                  <c:v>0.58409715242424243</c:v>
                </c:pt>
                <c:pt idx="187">
                  <c:v>0.56646717666666657</c:v>
                </c:pt>
                <c:pt idx="188">
                  <c:v>0.56827654333333333</c:v>
                </c:pt>
                <c:pt idx="189">
                  <c:v>0.59133925242424268</c:v>
                </c:pt>
                <c:pt idx="190">
                  <c:v>0.62587310030303156</c:v>
                </c:pt>
                <c:pt idx="191">
                  <c:v>0.63226343030303156</c:v>
                </c:pt>
                <c:pt idx="192">
                  <c:v>0.65003959999999994</c:v>
                </c:pt>
                <c:pt idx="193">
                  <c:v>0.67286670303030305</c:v>
                </c:pt>
                <c:pt idx="194">
                  <c:v>0.67081439090909212</c:v>
                </c:pt>
                <c:pt idx="195">
                  <c:v>0.67466019090909224</c:v>
                </c:pt>
                <c:pt idx="196">
                  <c:v>0.67936583333333589</c:v>
                </c:pt>
                <c:pt idx="197">
                  <c:v>0.72078357272727267</c:v>
                </c:pt>
                <c:pt idx="198">
                  <c:v>0.74196681212121263</c:v>
                </c:pt>
                <c:pt idx="199">
                  <c:v>0.75757553030303193</c:v>
                </c:pt>
                <c:pt idx="200">
                  <c:v>0.7559900454545474</c:v>
                </c:pt>
                <c:pt idx="201">
                  <c:v>0.78070598484848563</c:v>
                </c:pt>
                <c:pt idx="202">
                  <c:v>0.78710031212121223</c:v>
                </c:pt>
                <c:pt idx="203">
                  <c:v>0.77859975454545605</c:v>
                </c:pt>
                <c:pt idx="204">
                  <c:v>0.73027351212121261</c:v>
                </c:pt>
                <c:pt idx="205">
                  <c:v>0.73663597272727388</c:v>
                </c:pt>
                <c:pt idx="206">
                  <c:v>0.74109616969696956</c:v>
                </c:pt>
                <c:pt idx="207">
                  <c:v>0.73803937878787873</c:v>
                </c:pt>
                <c:pt idx="208">
                  <c:v>0.69599389090909236</c:v>
                </c:pt>
                <c:pt idx="209">
                  <c:v>0.64437939393939558</c:v>
                </c:pt>
                <c:pt idx="210">
                  <c:v>0.66261730000000063</c:v>
                </c:pt>
                <c:pt idx="211">
                  <c:v>0.66604725151515376</c:v>
                </c:pt>
                <c:pt idx="212">
                  <c:v>0.60669243636363912</c:v>
                </c:pt>
                <c:pt idx="213">
                  <c:v>0.62021870606060603</c:v>
                </c:pt>
                <c:pt idx="214">
                  <c:v>0.64902466060606201</c:v>
                </c:pt>
                <c:pt idx="215">
                  <c:v>0.67682504545454825</c:v>
                </c:pt>
                <c:pt idx="216">
                  <c:v>0.68094150303030365</c:v>
                </c:pt>
                <c:pt idx="217">
                  <c:v>0.66724440606060809</c:v>
                </c:pt>
                <c:pt idx="218">
                  <c:v>0.67372231818181971</c:v>
                </c:pt>
                <c:pt idx="219">
                  <c:v>0.6628063942424246</c:v>
                </c:pt>
                <c:pt idx="220">
                  <c:v>0.67339647757575904</c:v>
                </c:pt>
                <c:pt idx="221">
                  <c:v>0.62961484121212163</c:v>
                </c:pt>
                <c:pt idx="222">
                  <c:v>0.60794242303030444</c:v>
                </c:pt>
                <c:pt idx="223">
                  <c:v>0.61634159121212162</c:v>
                </c:pt>
                <c:pt idx="224">
                  <c:v>0.61308013666666672</c:v>
                </c:pt>
                <c:pt idx="225">
                  <c:v>0.58626654333333172</c:v>
                </c:pt>
                <c:pt idx="226">
                  <c:v>0.60434247666666674</c:v>
                </c:pt>
                <c:pt idx="227">
                  <c:v>0.60950141303030458</c:v>
                </c:pt>
                <c:pt idx="228">
                  <c:v>0.62010573727272844</c:v>
                </c:pt>
                <c:pt idx="229">
                  <c:v>0.59058199972727021</c:v>
                </c:pt>
                <c:pt idx="230">
                  <c:v>0.57151758427272537</c:v>
                </c:pt>
                <c:pt idx="231">
                  <c:v>0.56631176154545448</c:v>
                </c:pt>
                <c:pt idx="232">
                  <c:v>0.56189231003030293</c:v>
                </c:pt>
                <c:pt idx="233">
                  <c:v>0.58014089184848483</c:v>
                </c:pt>
                <c:pt idx="234">
                  <c:v>0.59009967821212161</c:v>
                </c:pt>
                <c:pt idx="235">
                  <c:v>0.58959616003030069</c:v>
                </c:pt>
                <c:pt idx="236">
                  <c:v>0.58436327699999957</c:v>
                </c:pt>
                <c:pt idx="237">
                  <c:v>0.56548910245454564</c:v>
                </c:pt>
                <c:pt idx="238">
                  <c:v>0.54124856366666652</c:v>
                </c:pt>
                <c:pt idx="239">
                  <c:v>0.54315413881818175</c:v>
                </c:pt>
                <c:pt idx="240">
                  <c:v>0.5799727515151516</c:v>
                </c:pt>
                <c:pt idx="241">
                  <c:v>0.59196165757575769</c:v>
                </c:pt>
                <c:pt idx="242">
                  <c:v>0.61419491818181982</c:v>
                </c:pt>
                <c:pt idx="243">
                  <c:v>0.60602988636363853</c:v>
                </c:pt>
                <c:pt idx="244">
                  <c:v>0.56833814575757557</c:v>
                </c:pt>
                <c:pt idx="245">
                  <c:v>0.55478644111111108</c:v>
                </c:pt>
                <c:pt idx="246">
                  <c:v>0.54226338047619049</c:v>
                </c:pt>
                <c:pt idx="247">
                  <c:v>0.53596233933333326</c:v>
                </c:pt>
                <c:pt idx="248">
                  <c:v>0.3586965166666668</c:v>
                </c:pt>
                <c:pt idx="249">
                  <c:v>0.25325505333333254</c:v>
                </c:pt>
                <c:pt idx="250">
                  <c:v>3.2195260333333331</c:v>
                </c:pt>
                <c:pt idx="251">
                  <c:v>5.7821521222222234</c:v>
                </c:pt>
                <c:pt idx="252">
                  <c:v>5.6378962733333315</c:v>
                </c:pt>
                <c:pt idx="253">
                  <c:v>6.0177892904761885</c:v>
                </c:pt>
                <c:pt idx="254">
                  <c:v>6.8842708555555445</c:v>
                </c:pt>
                <c:pt idx="255">
                  <c:v>7.3616593363636404</c:v>
                </c:pt>
                <c:pt idx="256">
                  <c:v>8.0471451515151315</c:v>
                </c:pt>
                <c:pt idx="257">
                  <c:v>8.5593356666666747</c:v>
                </c:pt>
                <c:pt idx="258">
                  <c:v>9.5026717878787839</c:v>
                </c:pt>
                <c:pt idx="259">
                  <c:v>10.243804848484849</c:v>
                </c:pt>
                <c:pt idx="260">
                  <c:v>10.940083636363656</c:v>
                </c:pt>
                <c:pt idx="261">
                  <c:v>11.594914757575758</c:v>
                </c:pt>
                <c:pt idx="262">
                  <c:v>12.23700603030303</c:v>
                </c:pt>
                <c:pt idx="263">
                  <c:v>12.646879545454526</c:v>
                </c:pt>
                <c:pt idx="264">
                  <c:v>13.324323060606048</c:v>
                </c:pt>
                <c:pt idx="265">
                  <c:v>14.048654575757569</c:v>
                </c:pt>
                <c:pt idx="266">
                  <c:v>14.356517969696995</c:v>
                </c:pt>
                <c:pt idx="267">
                  <c:v>14.71363990909092</c:v>
                </c:pt>
                <c:pt idx="268">
                  <c:v>14.347197757575758</c:v>
                </c:pt>
                <c:pt idx="269">
                  <c:v>13.865157757575776</c:v>
                </c:pt>
                <c:pt idx="270">
                  <c:v>14.18706290909091</c:v>
                </c:pt>
                <c:pt idx="271">
                  <c:v>14.60299181818182</c:v>
                </c:pt>
                <c:pt idx="272">
                  <c:v>14.677899909090909</c:v>
                </c:pt>
                <c:pt idx="273">
                  <c:v>14.994097181818168</c:v>
                </c:pt>
                <c:pt idx="274">
                  <c:v>15.182252030303029</c:v>
                </c:pt>
                <c:pt idx="275">
                  <c:v>15.170339909090909</c:v>
                </c:pt>
                <c:pt idx="276">
                  <c:v>15.204055969696968</c:v>
                </c:pt>
                <c:pt idx="277">
                  <c:v>15.286721818181819</c:v>
                </c:pt>
                <c:pt idx="278">
                  <c:v>15.38723927272731</c:v>
                </c:pt>
                <c:pt idx="279">
                  <c:v>16.223193545454546</c:v>
                </c:pt>
                <c:pt idx="280">
                  <c:v>16.894814454545504</c:v>
                </c:pt>
                <c:pt idx="281">
                  <c:v>16.735042030302949</c:v>
                </c:pt>
                <c:pt idx="282">
                  <c:v>16.810311424242506</c:v>
                </c:pt>
                <c:pt idx="283">
                  <c:v>16.853975393939393</c:v>
                </c:pt>
                <c:pt idx="284">
                  <c:v>16.797994181818229</c:v>
                </c:pt>
                <c:pt idx="285">
                  <c:v>16.447348727272725</c:v>
                </c:pt>
                <c:pt idx="286">
                  <c:v>16.305453999999987</c:v>
                </c:pt>
                <c:pt idx="287">
                  <c:v>16.075353090909086</c:v>
                </c:pt>
                <c:pt idx="288">
                  <c:v>16.265359757575698</c:v>
                </c:pt>
                <c:pt idx="289">
                  <c:v>16.414274909090931</c:v>
                </c:pt>
                <c:pt idx="290">
                  <c:v>16.143247333333257</c:v>
                </c:pt>
                <c:pt idx="291">
                  <c:v>16.078591272727177</c:v>
                </c:pt>
                <c:pt idx="292">
                  <c:v>16.347823090909088</c:v>
                </c:pt>
                <c:pt idx="293">
                  <c:v>16.689680969696965</c:v>
                </c:pt>
                <c:pt idx="294">
                  <c:v>16.882400121212125</c:v>
                </c:pt>
                <c:pt idx="295">
                  <c:v>17.088865878787839</c:v>
                </c:pt>
                <c:pt idx="296">
                  <c:v>17.672723151515129</c:v>
                </c:pt>
                <c:pt idx="297">
                  <c:v>18.069665151515157</c:v>
                </c:pt>
                <c:pt idx="298">
                  <c:v>18.557779393939352</c:v>
                </c:pt>
                <c:pt idx="299">
                  <c:v>18.718835454545491</c:v>
                </c:pt>
                <c:pt idx="300">
                  <c:v>18.908216969696973</c:v>
                </c:pt>
                <c:pt idx="301">
                  <c:v>19.306200606060603</c:v>
                </c:pt>
                <c:pt idx="302">
                  <c:v>19.464259999999989</c:v>
                </c:pt>
                <c:pt idx="303">
                  <c:v>19.556944242424226</c:v>
                </c:pt>
                <c:pt idx="304">
                  <c:v>19.496313333333234</c:v>
                </c:pt>
                <c:pt idx="305">
                  <c:v>19.619222727272735</c:v>
                </c:pt>
                <c:pt idx="306">
                  <c:v>19.761103333333256</c:v>
                </c:pt>
                <c:pt idx="307">
                  <c:v>19.968020606060559</c:v>
                </c:pt>
                <c:pt idx="308">
                  <c:v>20.225524545454526</c:v>
                </c:pt>
                <c:pt idx="309">
                  <c:v>20.338723030302976</c:v>
                </c:pt>
                <c:pt idx="310">
                  <c:v>20.743888484848537</c:v>
                </c:pt>
                <c:pt idx="311">
                  <c:v>20.852047272727173</c:v>
                </c:pt>
                <c:pt idx="312">
                  <c:v>21.180746363636317</c:v>
                </c:pt>
                <c:pt idx="313">
                  <c:v>21.441379696969644</c:v>
                </c:pt>
                <c:pt idx="314">
                  <c:v>21.640596363636362</c:v>
                </c:pt>
                <c:pt idx="315">
                  <c:v>21.92243818181818</c:v>
                </c:pt>
                <c:pt idx="316">
                  <c:v>22.211319090909086</c:v>
                </c:pt>
                <c:pt idx="317">
                  <c:v>22.560224242424184</c:v>
                </c:pt>
                <c:pt idx="318">
                  <c:v>22.691045454545495</c:v>
                </c:pt>
                <c:pt idx="319">
                  <c:v>22.663684545454547</c:v>
                </c:pt>
                <c:pt idx="320">
                  <c:v>22.89688060606063</c:v>
                </c:pt>
                <c:pt idx="321">
                  <c:v>22.716720303030289</c:v>
                </c:pt>
                <c:pt idx="322">
                  <c:v>22.970066060606065</c:v>
                </c:pt>
                <c:pt idx="323">
                  <c:v>22.910026060606061</c:v>
                </c:pt>
                <c:pt idx="324">
                  <c:v>23.054982424242507</c:v>
                </c:pt>
                <c:pt idx="325">
                  <c:v>23.268996363636326</c:v>
                </c:pt>
                <c:pt idx="326">
                  <c:v>23.342807575757572</c:v>
                </c:pt>
                <c:pt idx="327">
                  <c:v>23.326173939393929</c:v>
                </c:pt>
                <c:pt idx="328">
                  <c:v>23.116734848484846</c:v>
                </c:pt>
                <c:pt idx="329">
                  <c:v>23.233214848484849</c:v>
                </c:pt>
                <c:pt idx="330">
                  <c:v>23.383669090909049</c:v>
                </c:pt>
                <c:pt idx="331">
                  <c:v>23.06819909090903</c:v>
                </c:pt>
                <c:pt idx="332">
                  <c:v>23.184214242424229</c:v>
                </c:pt>
                <c:pt idx="333">
                  <c:v>23.128284545454544</c:v>
                </c:pt>
                <c:pt idx="334">
                  <c:v>22.957429090909049</c:v>
                </c:pt>
                <c:pt idx="335">
                  <c:v>22.877963030303032</c:v>
                </c:pt>
                <c:pt idx="336">
                  <c:v>22.403837272727184</c:v>
                </c:pt>
                <c:pt idx="337">
                  <c:v>22.460516969696972</c:v>
                </c:pt>
                <c:pt idx="338">
                  <c:v>22.730636969696974</c:v>
                </c:pt>
                <c:pt idx="339">
                  <c:v>23.049489696969644</c:v>
                </c:pt>
                <c:pt idx="340">
                  <c:v>22.897654242424242</c:v>
                </c:pt>
                <c:pt idx="341">
                  <c:v>22.907326666666673</c:v>
                </c:pt>
                <c:pt idx="342">
                  <c:v>23.34394696969699</c:v>
                </c:pt>
                <c:pt idx="343">
                  <c:v>23.713593333333268</c:v>
                </c:pt>
                <c:pt idx="344">
                  <c:v>23.890753636363577</c:v>
                </c:pt>
                <c:pt idx="345">
                  <c:v>24.333385151515145</c:v>
                </c:pt>
                <c:pt idx="346">
                  <c:v>24.508731212121116</c:v>
                </c:pt>
                <c:pt idx="347">
                  <c:v>24.791477878787823</c:v>
                </c:pt>
                <c:pt idx="348">
                  <c:v>24.598278181818191</c:v>
                </c:pt>
                <c:pt idx="349">
                  <c:v>24.70217878787879</c:v>
                </c:pt>
                <c:pt idx="350">
                  <c:v>25.044076060606091</c:v>
                </c:pt>
                <c:pt idx="351">
                  <c:v>25.790428181818193</c:v>
                </c:pt>
                <c:pt idx="352">
                  <c:v>26.042529393939283</c:v>
                </c:pt>
                <c:pt idx="353">
                  <c:v>25.994355454545492</c:v>
                </c:pt>
                <c:pt idx="354">
                  <c:v>26.124094848484848</c:v>
                </c:pt>
                <c:pt idx="355">
                  <c:v>26.072799696969625</c:v>
                </c:pt>
                <c:pt idx="356">
                  <c:v>25.912211515151512</c:v>
                </c:pt>
                <c:pt idx="357">
                  <c:v>25.908449393939282</c:v>
                </c:pt>
                <c:pt idx="358">
                  <c:v>26.143600303030286</c:v>
                </c:pt>
                <c:pt idx="359">
                  <c:v>26.367448484848495</c:v>
                </c:pt>
                <c:pt idx="360">
                  <c:v>26.341658181818229</c:v>
                </c:pt>
                <c:pt idx="361">
                  <c:v>26.197779696969686</c:v>
                </c:pt>
                <c:pt idx="362">
                  <c:v>25.922821818181777</c:v>
                </c:pt>
                <c:pt idx="363">
                  <c:v>25.96710818181819</c:v>
                </c:pt>
                <c:pt idx="364">
                  <c:v>26.163845757575757</c:v>
                </c:pt>
                <c:pt idx="365">
                  <c:v>26.159695454545496</c:v>
                </c:pt>
                <c:pt idx="366">
                  <c:v>26.626583333333269</c:v>
                </c:pt>
                <c:pt idx="367">
                  <c:v>26.988557575757497</c:v>
                </c:pt>
                <c:pt idx="368">
                  <c:v>27.214537272727185</c:v>
                </c:pt>
                <c:pt idx="369">
                  <c:v>27.467968787878831</c:v>
                </c:pt>
                <c:pt idx="370">
                  <c:v>27.767388181818191</c:v>
                </c:pt>
                <c:pt idx="371">
                  <c:v>27.825563636363576</c:v>
                </c:pt>
                <c:pt idx="372">
                  <c:v>27.788218787878787</c:v>
                </c:pt>
                <c:pt idx="373">
                  <c:v>27.866860909090931</c:v>
                </c:pt>
                <c:pt idx="374">
                  <c:v>27.858680606060606</c:v>
                </c:pt>
                <c:pt idx="375">
                  <c:v>28.076061212121189</c:v>
                </c:pt>
                <c:pt idx="376">
                  <c:v>28.229300606060612</c:v>
                </c:pt>
                <c:pt idx="377">
                  <c:v>28.298546666666617</c:v>
                </c:pt>
                <c:pt idx="378">
                  <c:v>28.419505151515157</c:v>
                </c:pt>
                <c:pt idx="379">
                  <c:v>28.821086363636365</c:v>
                </c:pt>
                <c:pt idx="380">
                  <c:v>29.017660303030301</c:v>
                </c:pt>
                <c:pt idx="381">
                  <c:v>29.409282121212133</c:v>
                </c:pt>
                <c:pt idx="382">
                  <c:v>29.625393636363579</c:v>
                </c:pt>
                <c:pt idx="383">
                  <c:v>29.862862727272731</c:v>
                </c:pt>
                <c:pt idx="384">
                  <c:v>29.781435454545456</c:v>
                </c:pt>
                <c:pt idx="385">
                  <c:v>29.800193939393893</c:v>
                </c:pt>
                <c:pt idx="386">
                  <c:v>29.797808787878829</c:v>
                </c:pt>
                <c:pt idx="387">
                  <c:v>30.033586666666658</c:v>
                </c:pt>
                <c:pt idx="388">
                  <c:v>30.26153969696961</c:v>
                </c:pt>
                <c:pt idx="389">
                  <c:v>30.463625757575702</c:v>
                </c:pt>
                <c:pt idx="390">
                  <c:v>30.36867818181819</c:v>
                </c:pt>
                <c:pt idx="391">
                  <c:v>30.409646363636309</c:v>
                </c:pt>
                <c:pt idx="392">
                  <c:v>30.126899090909092</c:v>
                </c:pt>
                <c:pt idx="393">
                  <c:v>30.306952424242507</c:v>
                </c:pt>
                <c:pt idx="394">
                  <c:v>30.596151212121189</c:v>
                </c:pt>
                <c:pt idx="395">
                  <c:v>30.97619303030298</c:v>
                </c:pt>
                <c:pt idx="396">
                  <c:v>31.29380484848485</c:v>
                </c:pt>
                <c:pt idx="397">
                  <c:v>31.316228484848544</c:v>
                </c:pt>
                <c:pt idx="398">
                  <c:v>31.380557575757535</c:v>
                </c:pt>
                <c:pt idx="399">
                  <c:v>31.122930303030302</c:v>
                </c:pt>
                <c:pt idx="400">
                  <c:v>30.888443030302934</c:v>
                </c:pt>
                <c:pt idx="401">
                  <c:v>31.018458181818236</c:v>
                </c:pt>
                <c:pt idx="402">
                  <c:v>31.073994242424249</c:v>
                </c:pt>
                <c:pt idx="403">
                  <c:v>31.364682727272733</c:v>
                </c:pt>
                <c:pt idx="404">
                  <c:v>31.374970606060646</c:v>
                </c:pt>
                <c:pt idx="405">
                  <c:v>31.333920606060598</c:v>
                </c:pt>
                <c:pt idx="406">
                  <c:v>31.22775</c:v>
                </c:pt>
                <c:pt idx="407">
                  <c:v>31.372158484848541</c:v>
                </c:pt>
                <c:pt idx="408">
                  <c:v>31.340008484848529</c:v>
                </c:pt>
                <c:pt idx="409">
                  <c:v>31.132484545454545</c:v>
                </c:pt>
                <c:pt idx="410">
                  <c:v>31.299852727272771</c:v>
                </c:pt>
                <c:pt idx="411">
                  <c:v>31.457419696969655</c:v>
                </c:pt>
                <c:pt idx="412">
                  <c:v>31.436304545454547</c:v>
                </c:pt>
                <c:pt idx="413">
                  <c:v>31.378087575757572</c:v>
                </c:pt>
                <c:pt idx="414">
                  <c:v>31.380047878787796</c:v>
                </c:pt>
                <c:pt idx="415">
                  <c:v>31.19218484848485</c:v>
                </c:pt>
                <c:pt idx="416">
                  <c:v>31.14058696969699</c:v>
                </c:pt>
                <c:pt idx="417">
                  <c:v>31.298204848484829</c:v>
                </c:pt>
                <c:pt idx="418">
                  <c:v>31.227928484848537</c:v>
                </c:pt>
                <c:pt idx="419">
                  <c:v>31.392445151515126</c:v>
                </c:pt>
                <c:pt idx="420">
                  <c:v>31.425371212121124</c:v>
                </c:pt>
                <c:pt idx="421">
                  <c:v>31.483063333333249</c:v>
                </c:pt>
                <c:pt idx="422">
                  <c:v>31.52542636363631</c:v>
                </c:pt>
                <c:pt idx="423">
                  <c:v>31.636103333333285</c:v>
                </c:pt>
                <c:pt idx="424">
                  <c:v>31.802261818181819</c:v>
                </c:pt>
                <c:pt idx="425">
                  <c:v>31.754057272727213</c:v>
                </c:pt>
                <c:pt idx="426">
                  <c:v>31.957598787878791</c:v>
                </c:pt>
                <c:pt idx="427">
                  <c:v>31.978490303030252</c:v>
                </c:pt>
                <c:pt idx="428">
                  <c:v>31.954854242424243</c:v>
                </c:pt>
                <c:pt idx="429">
                  <c:v>31.746369696969644</c:v>
                </c:pt>
                <c:pt idx="430">
                  <c:v>31.726857272727212</c:v>
                </c:pt>
                <c:pt idx="431">
                  <c:v>31.864148484848528</c:v>
                </c:pt>
                <c:pt idx="432">
                  <c:v>31.671283939393927</c:v>
                </c:pt>
                <c:pt idx="433">
                  <c:v>31.626760606060603</c:v>
                </c:pt>
                <c:pt idx="434">
                  <c:v>31.344589696969653</c:v>
                </c:pt>
                <c:pt idx="435">
                  <c:v>31.39185909090909</c:v>
                </c:pt>
                <c:pt idx="436">
                  <c:v>31.335417272727184</c:v>
                </c:pt>
                <c:pt idx="437">
                  <c:v>31.082554242424191</c:v>
                </c:pt>
                <c:pt idx="438">
                  <c:v>30.877913636363626</c:v>
                </c:pt>
                <c:pt idx="439">
                  <c:v>30.702623030302941</c:v>
                </c:pt>
                <c:pt idx="440">
                  <c:v>30.837707575757577</c:v>
                </c:pt>
                <c:pt idx="441">
                  <c:v>30.864041212121158</c:v>
                </c:pt>
                <c:pt idx="442">
                  <c:v>30.960742121212089</c:v>
                </c:pt>
                <c:pt idx="443">
                  <c:v>31.25820393939388</c:v>
                </c:pt>
                <c:pt idx="444">
                  <c:v>31.332039090909053</c:v>
                </c:pt>
                <c:pt idx="445">
                  <c:v>31.529852727272768</c:v>
                </c:pt>
                <c:pt idx="446">
                  <c:v>31.519653333333284</c:v>
                </c:pt>
                <c:pt idx="447">
                  <c:v>31.722178484848495</c:v>
                </c:pt>
                <c:pt idx="448">
                  <c:v>32.096449090909111</c:v>
                </c:pt>
                <c:pt idx="449">
                  <c:v>32.453739090909089</c:v>
                </c:pt>
                <c:pt idx="450">
                  <c:v>32.806141515151495</c:v>
                </c:pt>
                <c:pt idx="451">
                  <c:v>32.896327575757446</c:v>
                </c:pt>
                <c:pt idx="452">
                  <c:v>32.941509090909086</c:v>
                </c:pt>
                <c:pt idx="453">
                  <c:v>32.966051818181924</c:v>
                </c:pt>
                <c:pt idx="454">
                  <c:v>33.047575757575835</c:v>
                </c:pt>
                <c:pt idx="455">
                  <c:v>33.052959696969779</c:v>
                </c:pt>
                <c:pt idx="456">
                  <c:v>33.158274242424262</c:v>
                </c:pt>
                <c:pt idx="457">
                  <c:v>33.052830606060596</c:v>
                </c:pt>
                <c:pt idx="458">
                  <c:v>32.920614242424321</c:v>
                </c:pt>
                <c:pt idx="459">
                  <c:v>33.007844242424248</c:v>
                </c:pt>
                <c:pt idx="460">
                  <c:v>32.869454242424261</c:v>
                </c:pt>
                <c:pt idx="461">
                  <c:v>32.847206969696792</c:v>
                </c:pt>
                <c:pt idx="462">
                  <c:v>32.939410909090917</c:v>
                </c:pt>
                <c:pt idx="463">
                  <c:v>32.899208181818175</c:v>
                </c:pt>
                <c:pt idx="464">
                  <c:v>32.964783333333294</c:v>
                </c:pt>
                <c:pt idx="465">
                  <c:v>32.985948181818145</c:v>
                </c:pt>
                <c:pt idx="466">
                  <c:v>33.143813333333334</c:v>
                </c:pt>
                <c:pt idx="467">
                  <c:v>33.138537878787957</c:v>
                </c:pt>
                <c:pt idx="468">
                  <c:v>33.198548787878934</c:v>
                </c:pt>
                <c:pt idx="469">
                  <c:v>33.237690000000001</c:v>
                </c:pt>
                <c:pt idx="470">
                  <c:v>33.123172121212129</c:v>
                </c:pt>
                <c:pt idx="471">
                  <c:v>33.095050000000079</c:v>
                </c:pt>
                <c:pt idx="472">
                  <c:v>33.041091515151436</c:v>
                </c:pt>
                <c:pt idx="473">
                  <c:v>32.976986666666477</c:v>
                </c:pt>
                <c:pt idx="474">
                  <c:v>33.082728181818176</c:v>
                </c:pt>
                <c:pt idx="475">
                  <c:v>32.988789696969697</c:v>
                </c:pt>
                <c:pt idx="476">
                  <c:v>32.887947575757345</c:v>
                </c:pt>
                <c:pt idx="477">
                  <c:v>32.765408181818181</c:v>
                </c:pt>
                <c:pt idx="478">
                  <c:v>32.721392121212105</c:v>
                </c:pt>
                <c:pt idx="479">
                  <c:v>32.583101818181923</c:v>
                </c:pt>
                <c:pt idx="480">
                  <c:v>32.455570909090909</c:v>
                </c:pt>
                <c:pt idx="481">
                  <c:v>32.477641818181809</c:v>
                </c:pt>
                <c:pt idx="482">
                  <c:v>32.448080606060529</c:v>
                </c:pt>
                <c:pt idx="483">
                  <c:v>32.391950303030299</c:v>
                </c:pt>
                <c:pt idx="484">
                  <c:v>32.463687878787844</c:v>
                </c:pt>
                <c:pt idx="485">
                  <c:v>32.514901212121217</c:v>
                </c:pt>
                <c:pt idx="486">
                  <c:v>32.688182121212094</c:v>
                </c:pt>
                <c:pt idx="487">
                  <c:v>32.683136969696974</c:v>
                </c:pt>
                <c:pt idx="488">
                  <c:v>32.650343939393942</c:v>
                </c:pt>
                <c:pt idx="489">
                  <c:v>32.756725757575843</c:v>
                </c:pt>
                <c:pt idx="490">
                  <c:v>33.048684848484861</c:v>
                </c:pt>
                <c:pt idx="491">
                  <c:v>33.125360909090993</c:v>
                </c:pt>
                <c:pt idx="492">
                  <c:v>33.109296060605999</c:v>
                </c:pt>
                <c:pt idx="493">
                  <c:v>33.119784545454472</c:v>
                </c:pt>
                <c:pt idx="494">
                  <c:v>32.853425151515047</c:v>
                </c:pt>
                <c:pt idx="495">
                  <c:v>32.727400303030301</c:v>
                </c:pt>
                <c:pt idx="496">
                  <c:v>32.758555454545451</c:v>
                </c:pt>
                <c:pt idx="497">
                  <c:v>32.760464545454525</c:v>
                </c:pt>
                <c:pt idx="498">
                  <c:v>32.8370781818181</c:v>
                </c:pt>
                <c:pt idx="499">
                  <c:v>33.076624545454465</c:v>
                </c:pt>
                <c:pt idx="500">
                  <c:v>33.147724242424253</c:v>
                </c:pt>
                <c:pt idx="501">
                  <c:v>33.104975151515148</c:v>
                </c:pt>
                <c:pt idx="502">
                  <c:v>33.199773939394014</c:v>
                </c:pt>
                <c:pt idx="503">
                  <c:v>33.122338181818257</c:v>
                </c:pt>
                <c:pt idx="504">
                  <c:v>33.157123939393941</c:v>
                </c:pt>
                <c:pt idx="505">
                  <c:v>33.505159696969834</c:v>
                </c:pt>
                <c:pt idx="506">
                  <c:v>33.545478181818176</c:v>
                </c:pt>
                <c:pt idx="507">
                  <c:v>33.502065151515154</c:v>
                </c:pt>
                <c:pt idx="508">
                  <c:v>33.396955454545456</c:v>
                </c:pt>
                <c:pt idx="509">
                  <c:v>33.385518181818178</c:v>
                </c:pt>
                <c:pt idx="510">
                  <c:v>33.321455151515146</c:v>
                </c:pt>
                <c:pt idx="511">
                  <c:v>33.3218572727272</c:v>
                </c:pt>
                <c:pt idx="512">
                  <c:v>33.338566666666537</c:v>
                </c:pt>
                <c:pt idx="513">
                  <c:v>33.396053333333334</c:v>
                </c:pt>
                <c:pt idx="514">
                  <c:v>33.616263030303024</c:v>
                </c:pt>
                <c:pt idx="515">
                  <c:v>33.9103018181819</c:v>
                </c:pt>
                <c:pt idx="516">
                  <c:v>34.006431515151505</c:v>
                </c:pt>
                <c:pt idx="517">
                  <c:v>34.111659090909093</c:v>
                </c:pt>
                <c:pt idx="518">
                  <c:v>34.134047272727244</c:v>
                </c:pt>
                <c:pt idx="519">
                  <c:v>34.270043939393936</c:v>
                </c:pt>
                <c:pt idx="520">
                  <c:v>34.304063333333204</c:v>
                </c:pt>
                <c:pt idx="521">
                  <c:v>34.329413333333335</c:v>
                </c:pt>
                <c:pt idx="522">
                  <c:v>34.297687575757415</c:v>
                </c:pt>
                <c:pt idx="523">
                  <c:v>34.396887272727177</c:v>
                </c:pt>
                <c:pt idx="524">
                  <c:v>34.455224848484853</c:v>
                </c:pt>
                <c:pt idx="525">
                  <c:v>34.487446666666436</c:v>
                </c:pt>
                <c:pt idx="526">
                  <c:v>34.390004848484921</c:v>
                </c:pt>
                <c:pt idx="527">
                  <c:v>34.309000606060529</c:v>
                </c:pt>
                <c:pt idx="528">
                  <c:v>34.382341818181899</c:v>
                </c:pt>
                <c:pt idx="529">
                  <c:v>34.399490303030305</c:v>
                </c:pt>
                <c:pt idx="530">
                  <c:v>34.343649090909075</c:v>
                </c:pt>
                <c:pt idx="531">
                  <c:v>34.229939696969865</c:v>
                </c:pt>
                <c:pt idx="532">
                  <c:v>34.144623333333257</c:v>
                </c:pt>
                <c:pt idx="533">
                  <c:v>33.931201515151436</c:v>
                </c:pt>
                <c:pt idx="534">
                  <c:v>33.422039696969826</c:v>
                </c:pt>
                <c:pt idx="535">
                  <c:v>33.108843333333326</c:v>
                </c:pt>
                <c:pt idx="536">
                  <c:v>33.020942121212094</c:v>
                </c:pt>
                <c:pt idx="537">
                  <c:v>32.808378181818178</c:v>
                </c:pt>
                <c:pt idx="538">
                  <c:v>32.551812121211995</c:v>
                </c:pt>
                <c:pt idx="539">
                  <c:v>32.518037575757454</c:v>
                </c:pt>
                <c:pt idx="540">
                  <c:v>32.320647575757391</c:v>
                </c:pt>
                <c:pt idx="541">
                  <c:v>32.030284545454464</c:v>
                </c:pt>
                <c:pt idx="542">
                  <c:v>32.081371818181893</c:v>
                </c:pt>
                <c:pt idx="543">
                  <c:v>31.970553030302977</c:v>
                </c:pt>
                <c:pt idx="544">
                  <c:v>32.168330606060685</c:v>
                </c:pt>
                <c:pt idx="545">
                  <c:v>32.534488181818084</c:v>
                </c:pt>
                <c:pt idx="546">
                  <c:v>32.690402121212124</c:v>
                </c:pt>
                <c:pt idx="547">
                  <c:v>32.527426060605997</c:v>
                </c:pt>
                <c:pt idx="548">
                  <c:v>32.722402424242425</c:v>
                </c:pt>
                <c:pt idx="549">
                  <c:v>32.936817272727275</c:v>
                </c:pt>
                <c:pt idx="550">
                  <c:v>32.881248787878796</c:v>
                </c:pt>
                <c:pt idx="551">
                  <c:v>33.10125272727273</c:v>
                </c:pt>
                <c:pt idx="552">
                  <c:v>33.350244545454409</c:v>
                </c:pt>
                <c:pt idx="553">
                  <c:v>33.293868181818176</c:v>
                </c:pt>
                <c:pt idx="554">
                  <c:v>33.441352121212027</c:v>
                </c:pt>
                <c:pt idx="555">
                  <c:v>33.374926666666461</c:v>
                </c:pt>
                <c:pt idx="556">
                  <c:v>33.395107272727273</c:v>
                </c:pt>
                <c:pt idx="557">
                  <c:v>33.387080606060451</c:v>
                </c:pt>
                <c:pt idx="558">
                  <c:v>33.289713636363643</c:v>
                </c:pt>
                <c:pt idx="559">
                  <c:v>33.239590000000085</c:v>
                </c:pt>
                <c:pt idx="560">
                  <c:v>33.336247272727178</c:v>
                </c:pt>
                <c:pt idx="561">
                  <c:v>33.403470606060594</c:v>
                </c:pt>
                <c:pt idx="562">
                  <c:v>33.371752121212005</c:v>
                </c:pt>
                <c:pt idx="563">
                  <c:v>33.443145757575763</c:v>
                </c:pt>
                <c:pt idx="564">
                  <c:v>33.492720606060601</c:v>
                </c:pt>
                <c:pt idx="565">
                  <c:v>33.425062121212051</c:v>
                </c:pt>
                <c:pt idx="566">
                  <c:v>33.480918787878863</c:v>
                </c:pt>
                <c:pt idx="567">
                  <c:v>33.512455454545446</c:v>
                </c:pt>
                <c:pt idx="568">
                  <c:v>33.636512121212121</c:v>
                </c:pt>
                <c:pt idx="569">
                  <c:v>33.960564848484928</c:v>
                </c:pt>
                <c:pt idx="570">
                  <c:v>33.914383636363517</c:v>
                </c:pt>
                <c:pt idx="571">
                  <c:v>33.837016969696869</c:v>
                </c:pt>
                <c:pt idx="572">
                  <c:v>33.800526060605975</c:v>
                </c:pt>
                <c:pt idx="573">
                  <c:v>33.839681515151405</c:v>
                </c:pt>
                <c:pt idx="574">
                  <c:v>33.856483636363478</c:v>
                </c:pt>
                <c:pt idx="575">
                  <c:v>33.855066363636176</c:v>
                </c:pt>
                <c:pt idx="576">
                  <c:v>33.895687575757407</c:v>
                </c:pt>
                <c:pt idx="577">
                  <c:v>33.861403333333257</c:v>
                </c:pt>
                <c:pt idx="578">
                  <c:v>33.858224545454441</c:v>
                </c:pt>
                <c:pt idx="579">
                  <c:v>33.906308181818176</c:v>
                </c:pt>
                <c:pt idx="580">
                  <c:v>33.973098787878811</c:v>
                </c:pt>
                <c:pt idx="581">
                  <c:v>33.877830909090896</c:v>
                </c:pt>
                <c:pt idx="582">
                  <c:v>34.010639696969697</c:v>
                </c:pt>
                <c:pt idx="583">
                  <c:v>34.103031212121309</c:v>
                </c:pt>
                <c:pt idx="584">
                  <c:v>34.072603030303029</c:v>
                </c:pt>
                <c:pt idx="585">
                  <c:v>34.097902121212094</c:v>
                </c:pt>
                <c:pt idx="586">
                  <c:v>34.20974575757586</c:v>
                </c:pt>
                <c:pt idx="587">
                  <c:v>34.333126969696877</c:v>
                </c:pt>
                <c:pt idx="588">
                  <c:v>34.320413939393937</c:v>
                </c:pt>
                <c:pt idx="589">
                  <c:v>34.275833939393962</c:v>
                </c:pt>
                <c:pt idx="590">
                  <c:v>34.278133939394046</c:v>
                </c:pt>
                <c:pt idx="591">
                  <c:v>34.20338636363627</c:v>
                </c:pt>
                <c:pt idx="592">
                  <c:v>34.273589696969779</c:v>
                </c:pt>
                <c:pt idx="593">
                  <c:v>34.149901818181924</c:v>
                </c:pt>
                <c:pt idx="594">
                  <c:v>34.039927878787871</c:v>
                </c:pt>
                <c:pt idx="595">
                  <c:v>34.071989090909092</c:v>
                </c:pt>
                <c:pt idx="596">
                  <c:v>33.966176363636286</c:v>
                </c:pt>
                <c:pt idx="597">
                  <c:v>33.918970606060604</c:v>
                </c:pt>
                <c:pt idx="598">
                  <c:v>33.822344242424329</c:v>
                </c:pt>
                <c:pt idx="599">
                  <c:v>33.887186969696792</c:v>
                </c:pt>
                <c:pt idx="600">
                  <c:v>33.918897878787874</c:v>
                </c:pt>
                <c:pt idx="601">
                  <c:v>33.801563636363518</c:v>
                </c:pt>
                <c:pt idx="602">
                  <c:v>33.815924242424252</c:v>
                </c:pt>
                <c:pt idx="603">
                  <c:v>34.010610303030305</c:v>
                </c:pt>
                <c:pt idx="604">
                  <c:v>34.076559393939412</c:v>
                </c:pt>
                <c:pt idx="605">
                  <c:v>34.116865454545348</c:v>
                </c:pt>
                <c:pt idx="606">
                  <c:v>34.104023333333295</c:v>
                </c:pt>
                <c:pt idx="607">
                  <c:v>34.131044242424238</c:v>
                </c:pt>
                <c:pt idx="608">
                  <c:v>34.115358787878925</c:v>
                </c:pt>
                <c:pt idx="609">
                  <c:v>34.12134787878788</c:v>
                </c:pt>
                <c:pt idx="610">
                  <c:v>34.133690000000001</c:v>
                </c:pt>
                <c:pt idx="611">
                  <c:v>34.208234242424368</c:v>
                </c:pt>
                <c:pt idx="612">
                  <c:v>34.24833090909101</c:v>
                </c:pt>
                <c:pt idx="613">
                  <c:v>34.049521212121213</c:v>
                </c:pt>
                <c:pt idx="614">
                  <c:v>33.894194545454546</c:v>
                </c:pt>
                <c:pt idx="615">
                  <c:v>33.748321515151517</c:v>
                </c:pt>
                <c:pt idx="616">
                  <c:v>33.753660303030294</c:v>
                </c:pt>
                <c:pt idx="617">
                  <c:v>33.810228787878785</c:v>
                </c:pt>
                <c:pt idx="618">
                  <c:v>33.919503636363594</c:v>
                </c:pt>
                <c:pt idx="619">
                  <c:v>33.935147272727278</c:v>
                </c:pt>
                <c:pt idx="620">
                  <c:v>33.894569696969711</c:v>
                </c:pt>
                <c:pt idx="621">
                  <c:v>33.744145454545446</c:v>
                </c:pt>
                <c:pt idx="622">
                  <c:v>33.62309030303031</c:v>
                </c:pt>
                <c:pt idx="623">
                  <c:v>33.629943333333337</c:v>
                </c:pt>
                <c:pt idx="624">
                  <c:v>33.79930969696985</c:v>
                </c:pt>
                <c:pt idx="625">
                  <c:v>33.986427878787801</c:v>
                </c:pt>
                <c:pt idx="626">
                  <c:v>34.026214848484976</c:v>
                </c:pt>
                <c:pt idx="627">
                  <c:v>33.957895151515025</c:v>
                </c:pt>
                <c:pt idx="628">
                  <c:v>33.873238787878783</c:v>
                </c:pt>
                <c:pt idx="629">
                  <c:v>33.806423636363519</c:v>
                </c:pt>
                <c:pt idx="630">
                  <c:v>33.561391212121293</c:v>
                </c:pt>
                <c:pt idx="631">
                  <c:v>33.448666666666476</c:v>
                </c:pt>
                <c:pt idx="632">
                  <c:v>33.541631515151494</c:v>
                </c:pt>
                <c:pt idx="633">
                  <c:v>33.502534545454552</c:v>
                </c:pt>
                <c:pt idx="634">
                  <c:v>33.417399999999994</c:v>
                </c:pt>
                <c:pt idx="635">
                  <c:v>33.429634848484945</c:v>
                </c:pt>
                <c:pt idx="636">
                  <c:v>33.318681818181815</c:v>
                </c:pt>
                <c:pt idx="637">
                  <c:v>33.305817575757438</c:v>
                </c:pt>
                <c:pt idx="638">
                  <c:v>33.322996363636285</c:v>
                </c:pt>
                <c:pt idx="639">
                  <c:v>33.26550878787895</c:v>
                </c:pt>
                <c:pt idx="640">
                  <c:v>33.028397575757545</c:v>
                </c:pt>
                <c:pt idx="641">
                  <c:v>32.995434848484976</c:v>
                </c:pt>
                <c:pt idx="642">
                  <c:v>33.066406666666524</c:v>
                </c:pt>
                <c:pt idx="643">
                  <c:v>33.002056969696945</c:v>
                </c:pt>
                <c:pt idx="644">
                  <c:v>33.084166060605995</c:v>
                </c:pt>
                <c:pt idx="645">
                  <c:v>33.128824545454542</c:v>
                </c:pt>
                <c:pt idx="646">
                  <c:v>33.139701212121324</c:v>
                </c:pt>
                <c:pt idx="647">
                  <c:v>33.03488303030295</c:v>
                </c:pt>
                <c:pt idx="648">
                  <c:v>33.187074545454472</c:v>
                </c:pt>
                <c:pt idx="649">
                  <c:v>33.099575151515161</c:v>
                </c:pt>
                <c:pt idx="650">
                  <c:v>33.104781818181863</c:v>
                </c:pt>
                <c:pt idx="651">
                  <c:v>33.227195454545452</c:v>
                </c:pt>
                <c:pt idx="652">
                  <c:v>33.407441212121221</c:v>
                </c:pt>
                <c:pt idx="653">
                  <c:v>33.460255151515156</c:v>
                </c:pt>
                <c:pt idx="654">
                  <c:v>33.245807575757439</c:v>
                </c:pt>
                <c:pt idx="655">
                  <c:v>33.157093333333258</c:v>
                </c:pt>
                <c:pt idx="656">
                  <c:v>33.217487575757346</c:v>
                </c:pt>
                <c:pt idx="657">
                  <c:v>33.227007878787873</c:v>
                </c:pt>
                <c:pt idx="658">
                  <c:v>33.376006060605974</c:v>
                </c:pt>
                <c:pt idx="659">
                  <c:v>33.325399393939463</c:v>
                </c:pt>
                <c:pt idx="660">
                  <c:v>33.574801212121208</c:v>
                </c:pt>
                <c:pt idx="661">
                  <c:v>33.646371818181954</c:v>
                </c:pt>
                <c:pt idx="662">
                  <c:v>33.772360000000013</c:v>
                </c:pt>
                <c:pt idx="663">
                  <c:v>33.88427424242424</c:v>
                </c:pt>
                <c:pt idx="664">
                  <c:v>33.928874848484959</c:v>
                </c:pt>
                <c:pt idx="665">
                  <c:v>34.23001212121212</c:v>
                </c:pt>
                <c:pt idx="666">
                  <c:v>34.09373848484848</c:v>
                </c:pt>
                <c:pt idx="667">
                  <c:v>34.103379696969689</c:v>
                </c:pt>
                <c:pt idx="668">
                  <c:v>34.150596969696878</c:v>
                </c:pt>
                <c:pt idx="669">
                  <c:v>34.160240909090902</c:v>
                </c:pt>
                <c:pt idx="670">
                  <c:v>34.256456363636239</c:v>
                </c:pt>
                <c:pt idx="671">
                  <c:v>34.161546666666524</c:v>
                </c:pt>
                <c:pt idx="672">
                  <c:v>34.182973939393939</c:v>
                </c:pt>
                <c:pt idx="673">
                  <c:v>34.203867575757407</c:v>
                </c:pt>
                <c:pt idx="674">
                  <c:v>34.123340000000013</c:v>
                </c:pt>
                <c:pt idx="675">
                  <c:v>34.017974242424252</c:v>
                </c:pt>
                <c:pt idx="676">
                  <c:v>34.036315454545452</c:v>
                </c:pt>
                <c:pt idx="677">
                  <c:v>34.310017272727244</c:v>
                </c:pt>
                <c:pt idx="678">
                  <c:v>34.233252727272763</c:v>
                </c:pt>
                <c:pt idx="679">
                  <c:v>34.067981212121211</c:v>
                </c:pt>
                <c:pt idx="680">
                  <c:v>33.971135151515156</c:v>
                </c:pt>
                <c:pt idx="681">
                  <c:v>33.843403030302994</c:v>
                </c:pt>
                <c:pt idx="682">
                  <c:v>33.840276363636193</c:v>
                </c:pt>
                <c:pt idx="683">
                  <c:v>33.878170000000011</c:v>
                </c:pt>
                <c:pt idx="684">
                  <c:v>33.887495454545316</c:v>
                </c:pt>
                <c:pt idx="685">
                  <c:v>33.857224242424245</c:v>
                </c:pt>
                <c:pt idx="686">
                  <c:v>34.010672424242287</c:v>
                </c:pt>
                <c:pt idx="687">
                  <c:v>34.05857363636364</c:v>
                </c:pt>
                <c:pt idx="688">
                  <c:v>34.128697272727273</c:v>
                </c:pt>
                <c:pt idx="689">
                  <c:v>34.321796363636224</c:v>
                </c:pt>
                <c:pt idx="690">
                  <c:v>34.477411515151495</c:v>
                </c:pt>
                <c:pt idx="691">
                  <c:v>34.496385454545454</c:v>
                </c:pt>
                <c:pt idx="692">
                  <c:v>34.418382121212026</c:v>
                </c:pt>
                <c:pt idx="693">
                  <c:v>34.430580909090914</c:v>
                </c:pt>
                <c:pt idx="694">
                  <c:v>34.374824848484849</c:v>
                </c:pt>
                <c:pt idx="695">
                  <c:v>34.266463939393937</c:v>
                </c:pt>
                <c:pt idx="696">
                  <c:v>34.302534545454542</c:v>
                </c:pt>
                <c:pt idx="697">
                  <c:v>33.973070606060595</c:v>
                </c:pt>
                <c:pt idx="698">
                  <c:v>33.86365</c:v>
                </c:pt>
                <c:pt idx="699">
                  <c:v>33.767105151515153</c:v>
                </c:pt>
                <c:pt idx="700">
                  <c:v>33.559958484848444</c:v>
                </c:pt>
                <c:pt idx="701">
                  <c:v>33.465519393939509</c:v>
                </c:pt>
                <c:pt idx="702">
                  <c:v>33.457617878787801</c:v>
                </c:pt>
                <c:pt idx="703">
                  <c:v>33.520098787878879</c:v>
                </c:pt>
                <c:pt idx="704">
                  <c:v>33.583427878787845</c:v>
                </c:pt>
                <c:pt idx="705">
                  <c:v>33.700027272727276</c:v>
                </c:pt>
                <c:pt idx="706">
                  <c:v>33.745788181818185</c:v>
                </c:pt>
                <c:pt idx="707">
                  <c:v>33.724407272727277</c:v>
                </c:pt>
                <c:pt idx="708">
                  <c:v>33.929822727272729</c:v>
                </c:pt>
                <c:pt idx="709">
                  <c:v>33.890982424242289</c:v>
                </c:pt>
                <c:pt idx="710">
                  <c:v>33.882996969696855</c:v>
                </c:pt>
                <c:pt idx="711">
                  <c:v>33.983072424242273</c:v>
                </c:pt>
                <c:pt idx="712">
                  <c:v>34.054089090909045</c:v>
                </c:pt>
                <c:pt idx="713">
                  <c:v>33.901557575757423</c:v>
                </c:pt>
                <c:pt idx="714">
                  <c:v>33.835431212121293</c:v>
                </c:pt>
                <c:pt idx="715">
                  <c:v>33.677186666666508</c:v>
                </c:pt>
                <c:pt idx="716">
                  <c:v>33.485138181818186</c:v>
                </c:pt>
                <c:pt idx="717">
                  <c:v>33.521062727272728</c:v>
                </c:pt>
                <c:pt idx="718">
                  <c:v>33.680160303030306</c:v>
                </c:pt>
                <c:pt idx="719">
                  <c:v>33.813196363636223</c:v>
                </c:pt>
                <c:pt idx="720">
                  <c:v>33.874580606060498</c:v>
                </c:pt>
                <c:pt idx="721">
                  <c:v>33.847631212121208</c:v>
                </c:pt>
                <c:pt idx="722">
                  <c:v>33.675937272727268</c:v>
                </c:pt>
                <c:pt idx="723">
                  <c:v>33.762571818181996</c:v>
                </c:pt>
                <c:pt idx="724">
                  <c:v>33.971949393939397</c:v>
                </c:pt>
                <c:pt idx="725">
                  <c:v>34.117042727272725</c:v>
                </c:pt>
                <c:pt idx="726">
                  <c:v>34.341660303030167</c:v>
                </c:pt>
                <c:pt idx="727">
                  <c:v>34.474261515151397</c:v>
                </c:pt>
                <c:pt idx="728">
                  <c:v>34.456502424242274</c:v>
                </c:pt>
                <c:pt idx="729">
                  <c:v>34.3415184848484</c:v>
                </c:pt>
                <c:pt idx="730">
                  <c:v>34.253524242424263</c:v>
                </c:pt>
                <c:pt idx="731">
                  <c:v>34.177417575757438</c:v>
                </c:pt>
                <c:pt idx="732">
                  <c:v>34.282076363636286</c:v>
                </c:pt>
                <c:pt idx="733">
                  <c:v>34.414086969696761</c:v>
                </c:pt>
                <c:pt idx="734">
                  <c:v>34.273378484848486</c:v>
                </c:pt>
                <c:pt idx="735">
                  <c:v>34.220679696969817</c:v>
                </c:pt>
                <c:pt idx="736">
                  <c:v>34.206489090909102</c:v>
                </c:pt>
                <c:pt idx="737">
                  <c:v>34.168515454545513</c:v>
                </c:pt>
                <c:pt idx="738">
                  <c:v>34.296524848485014</c:v>
                </c:pt>
                <c:pt idx="739">
                  <c:v>34.379034848484913</c:v>
                </c:pt>
                <c:pt idx="740">
                  <c:v>34.286483030303025</c:v>
                </c:pt>
                <c:pt idx="741">
                  <c:v>34.232200303030311</c:v>
                </c:pt>
                <c:pt idx="742">
                  <c:v>34.296464242424321</c:v>
                </c:pt>
                <c:pt idx="743">
                  <c:v>34.203136060606056</c:v>
                </c:pt>
                <c:pt idx="744">
                  <c:v>34.095426363636278</c:v>
                </c:pt>
                <c:pt idx="745">
                  <c:v>33.992153030303115</c:v>
                </c:pt>
                <c:pt idx="746">
                  <c:v>34.004896060605944</c:v>
                </c:pt>
                <c:pt idx="747">
                  <c:v>34.012543939393943</c:v>
                </c:pt>
                <c:pt idx="748">
                  <c:v>33.964208181818144</c:v>
                </c:pt>
                <c:pt idx="749">
                  <c:v>33.808131212121317</c:v>
                </c:pt>
                <c:pt idx="750">
                  <c:v>33.810931818181899</c:v>
                </c:pt>
                <c:pt idx="751">
                  <c:v>33.8477781818181</c:v>
                </c:pt>
                <c:pt idx="752">
                  <c:v>33.948640000000005</c:v>
                </c:pt>
                <c:pt idx="753">
                  <c:v>33.918322121212043</c:v>
                </c:pt>
                <c:pt idx="754">
                  <c:v>33.999088181818145</c:v>
                </c:pt>
                <c:pt idx="755">
                  <c:v>34.185788181818175</c:v>
                </c:pt>
                <c:pt idx="756">
                  <c:v>34.377244242424247</c:v>
                </c:pt>
                <c:pt idx="757">
                  <c:v>34.469022424242318</c:v>
                </c:pt>
                <c:pt idx="758">
                  <c:v>34.504458181818144</c:v>
                </c:pt>
                <c:pt idx="759">
                  <c:v>34.499224848484928</c:v>
                </c:pt>
                <c:pt idx="760">
                  <c:v>34.43816969696978</c:v>
                </c:pt>
                <c:pt idx="761">
                  <c:v>34.356834848484851</c:v>
                </c:pt>
                <c:pt idx="762">
                  <c:v>34.433649999999993</c:v>
                </c:pt>
                <c:pt idx="763">
                  <c:v>34.505148787878888</c:v>
                </c:pt>
                <c:pt idx="764">
                  <c:v>34.654263636363488</c:v>
                </c:pt>
                <c:pt idx="765">
                  <c:v>34.619976060605993</c:v>
                </c:pt>
                <c:pt idx="766">
                  <c:v>34.622453939394013</c:v>
                </c:pt>
                <c:pt idx="767">
                  <c:v>34.656178787878886</c:v>
                </c:pt>
                <c:pt idx="768">
                  <c:v>34.648851515151506</c:v>
                </c:pt>
                <c:pt idx="769">
                  <c:v>34.567117878787883</c:v>
                </c:pt>
                <c:pt idx="770">
                  <c:v>34.581432727272727</c:v>
                </c:pt>
                <c:pt idx="771">
                  <c:v>34.62751696969697</c:v>
                </c:pt>
                <c:pt idx="772">
                  <c:v>34.669321212121325</c:v>
                </c:pt>
                <c:pt idx="773">
                  <c:v>34.549400303030296</c:v>
                </c:pt>
                <c:pt idx="774">
                  <c:v>34.567339090909179</c:v>
                </c:pt>
                <c:pt idx="775">
                  <c:v>34.663287575757423</c:v>
                </c:pt>
                <c:pt idx="776">
                  <c:v>34.752796060606045</c:v>
                </c:pt>
                <c:pt idx="777">
                  <c:v>34.69277393939403</c:v>
                </c:pt>
                <c:pt idx="778">
                  <c:v>34.69246484848496</c:v>
                </c:pt>
                <c:pt idx="779">
                  <c:v>34.665548787878926</c:v>
                </c:pt>
                <c:pt idx="780">
                  <c:v>34.676009393939403</c:v>
                </c:pt>
                <c:pt idx="781">
                  <c:v>34.723636666666593</c:v>
                </c:pt>
                <c:pt idx="782">
                  <c:v>34.844483636363464</c:v>
                </c:pt>
                <c:pt idx="783">
                  <c:v>34.907169696969703</c:v>
                </c:pt>
                <c:pt idx="784">
                  <c:v>35.023802424242326</c:v>
                </c:pt>
                <c:pt idx="785">
                  <c:v>34.866703333333341</c:v>
                </c:pt>
                <c:pt idx="786">
                  <c:v>34.709283030303034</c:v>
                </c:pt>
                <c:pt idx="787">
                  <c:v>34.449894242424243</c:v>
                </c:pt>
                <c:pt idx="788">
                  <c:v>34.110340000000001</c:v>
                </c:pt>
                <c:pt idx="789">
                  <c:v>33.888214848484921</c:v>
                </c:pt>
                <c:pt idx="790">
                  <c:v>33.844712121212019</c:v>
                </c:pt>
                <c:pt idx="791">
                  <c:v>33.936476060605997</c:v>
                </c:pt>
                <c:pt idx="792">
                  <c:v>33.83234393939393</c:v>
                </c:pt>
                <c:pt idx="793">
                  <c:v>33.793966060606046</c:v>
                </c:pt>
                <c:pt idx="794">
                  <c:v>33.643880000000003</c:v>
                </c:pt>
                <c:pt idx="795">
                  <c:v>33.710116666666586</c:v>
                </c:pt>
                <c:pt idx="796">
                  <c:v>33.851585454545294</c:v>
                </c:pt>
                <c:pt idx="797">
                  <c:v>33.850328787878787</c:v>
                </c:pt>
                <c:pt idx="798">
                  <c:v>34.00310242424235</c:v>
                </c:pt>
                <c:pt idx="799">
                  <c:v>34.259596666666525</c:v>
                </c:pt>
                <c:pt idx="800">
                  <c:v>34.299996666666644</c:v>
                </c:pt>
                <c:pt idx="801">
                  <c:v>33.959435454545378</c:v>
                </c:pt>
                <c:pt idx="802">
                  <c:v>33.783923333333334</c:v>
                </c:pt>
                <c:pt idx="803">
                  <c:v>33.636686363636223</c:v>
                </c:pt>
                <c:pt idx="804">
                  <c:v>33.492819090909187</c:v>
                </c:pt>
                <c:pt idx="805">
                  <c:v>33.528314545454563</c:v>
                </c:pt>
                <c:pt idx="806">
                  <c:v>33.382980909090904</c:v>
                </c:pt>
                <c:pt idx="807">
                  <c:v>33.356971818181819</c:v>
                </c:pt>
                <c:pt idx="808">
                  <c:v>33.514705454545386</c:v>
                </c:pt>
                <c:pt idx="809">
                  <c:v>33.682536363636345</c:v>
                </c:pt>
                <c:pt idx="810">
                  <c:v>33.823717878787882</c:v>
                </c:pt>
                <c:pt idx="811">
                  <c:v>33.907252727272727</c:v>
                </c:pt>
                <c:pt idx="812">
                  <c:v>34.255390303030303</c:v>
                </c:pt>
                <c:pt idx="813">
                  <c:v>34.374030909090905</c:v>
                </c:pt>
                <c:pt idx="814">
                  <c:v>34.64557818181818</c:v>
                </c:pt>
                <c:pt idx="815">
                  <c:v>34.820530909090913</c:v>
                </c:pt>
                <c:pt idx="816">
                  <c:v>34.960169696969778</c:v>
                </c:pt>
                <c:pt idx="817">
                  <c:v>34.99336303030303</c:v>
                </c:pt>
                <c:pt idx="818">
                  <c:v>34.89579575757589</c:v>
                </c:pt>
                <c:pt idx="819">
                  <c:v>34.734641212121211</c:v>
                </c:pt>
                <c:pt idx="820">
                  <c:v>34.672618787878896</c:v>
                </c:pt>
                <c:pt idx="821">
                  <c:v>34.630670909090902</c:v>
                </c:pt>
                <c:pt idx="822">
                  <c:v>34.611698181818085</c:v>
                </c:pt>
                <c:pt idx="823">
                  <c:v>34.563300606060608</c:v>
                </c:pt>
                <c:pt idx="824">
                  <c:v>34.576870909090914</c:v>
                </c:pt>
                <c:pt idx="825">
                  <c:v>34.399733030303032</c:v>
                </c:pt>
                <c:pt idx="826">
                  <c:v>34.453717878787877</c:v>
                </c:pt>
                <c:pt idx="827">
                  <c:v>34.473220000000005</c:v>
                </c:pt>
                <c:pt idx="828">
                  <c:v>34.614388787878788</c:v>
                </c:pt>
                <c:pt idx="829">
                  <c:v>34.727006969696944</c:v>
                </c:pt>
                <c:pt idx="830">
                  <c:v>34.847555454545372</c:v>
                </c:pt>
                <c:pt idx="831">
                  <c:v>34.847059696969694</c:v>
                </c:pt>
                <c:pt idx="832">
                  <c:v>34.849068787878785</c:v>
                </c:pt>
                <c:pt idx="833">
                  <c:v>34.763728484848485</c:v>
                </c:pt>
                <c:pt idx="834">
                  <c:v>34.921801818181819</c:v>
                </c:pt>
                <c:pt idx="835">
                  <c:v>35.011496969696815</c:v>
                </c:pt>
                <c:pt idx="836">
                  <c:v>35.169124000000011</c:v>
                </c:pt>
                <c:pt idx="837">
                  <c:v>34.917218571428478</c:v>
                </c:pt>
                <c:pt idx="838">
                  <c:v>34.769884666666492</c:v>
                </c:pt>
                <c:pt idx="839">
                  <c:v>35.289330000000078</c:v>
                </c:pt>
                <c:pt idx="840">
                  <c:v>35.577193333333334</c:v>
                </c:pt>
              </c:numCache>
            </c:numRef>
          </c:yVal>
          <c:smooth val="1"/>
        </c:ser>
        <c:dLbls>
          <c:showLegendKey val="0"/>
          <c:showVal val="0"/>
          <c:showCatName val="0"/>
          <c:showSerName val="0"/>
          <c:showPercent val="0"/>
          <c:showBubbleSize val="0"/>
        </c:dLbls>
        <c:axId val="50128768"/>
        <c:axId val="50143232"/>
      </c:scatterChart>
      <c:valAx>
        <c:axId val="50128768"/>
        <c:scaling>
          <c:orientation val="minMax"/>
          <c:max val="300"/>
          <c:min val="0"/>
        </c:scaling>
        <c:delete val="0"/>
        <c:axPos val="b"/>
        <c:title>
          <c:tx>
            <c:rich>
              <a:bodyPr/>
              <a:lstStyle/>
              <a:p>
                <a:pPr>
                  <a:defRPr/>
                </a:pPr>
                <a:r>
                  <a:rPr lang="en-US" i="1" dirty="0"/>
                  <a:t>t</a:t>
                </a:r>
                <a:r>
                  <a:rPr lang="en-US" dirty="0"/>
                  <a:t> (s)</a:t>
                </a:r>
              </a:p>
            </c:rich>
          </c:tx>
          <c:layout/>
          <c:overlay val="0"/>
        </c:title>
        <c:numFmt formatCode="General" sourceLinked="1"/>
        <c:majorTickMark val="in"/>
        <c:minorTickMark val="none"/>
        <c:tickLblPos val="nextTo"/>
        <c:spPr>
          <a:ln>
            <a:solidFill>
              <a:schemeClr val="tx1"/>
            </a:solidFill>
          </a:ln>
        </c:spPr>
        <c:crossAx val="50143232"/>
        <c:crosses val="autoZero"/>
        <c:crossBetween val="midCat"/>
        <c:majorUnit val="60"/>
      </c:valAx>
      <c:valAx>
        <c:axId val="50143232"/>
        <c:scaling>
          <c:orientation val="minMax"/>
          <c:max val="40"/>
          <c:min val="0"/>
        </c:scaling>
        <c:delete val="0"/>
        <c:axPos val="l"/>
        <c:title>
          <c:tx>
            <c:rich>
              <a:bodyPr rot="-5400000" vert="horz"/>
              <a:lstStyle/>
              <a:p>
                <a:pPr>
                  <a:defRPr/>
                </a:pPr>
                <a:r>
                  <a:rPr lang="en-US"/>
                  <a:t>q" (kW m</a:t>
                </a:r>
                <a:r>
                  <a:rPr lang="en-US" baseline="30000"/>
                  <a:t>-2</a:t>
                </a:r>
                <a:r>
                  <a:rPr lang="en-US"/>
                  <a:t>)</a:t>
                </a:r>
              </a:p>
            </c:rich>
          </c:tx>
          <c:layout/>
          <c:overlay val="0"/>
        </c:title>
        <c:numFmt formatCode="General" sourceLinked="1"/>
        <c:majorTickMark val="in"/>
        <c:minorTickMark val="none"/>
        <c:tickLblPos val="nextTo"/>
        <c:spPr>
          <a:ln>
            <a:solidFill>
              <a:schemeClr val="tx1"/>
            </a:solidFill>
          </a:ln>
        </c:spPr>
        <c:crossAx val="50128768"/>
        <c:crosses val="autoZero"/>
        <c:crossBetween val="midCat"/>
      </c:valAx>
      <c:spPr>
        <a:ln>
          <a:solidFill>
            <a:schemeClr val="tx1"/>
          </a:solidFill>
        </a:ln>
      </c:spPr>
    </c:plotArea>
    <c:legend>
      <c:legendPos val="r"/>
      <c:layout>
        <c:manualLayout>
          <c:xMode val="edge"/>
          <c:yMode val="edge"/>
          <c:x val="0.70393852618690766"/>
          <c:y val="0.442548431980611"/>
          <c:w val="0.20688300119553421"/>
          <c:h val="0.34096251428546104"/>
        </c:manualLayout>
      </c:layout>
      <c:overlay val="0"/>
    </c:legend>
    <c:plotVisOnly val="1"/>
    <c:dispBlanksAs val="gap"/>
    <c:showDLblsOverMax val="0"/>
  </c:chart>
  <c:spPr>
    <a:solidFill>
      <a:prstClr val="white"/>
    </a:solidFill>
  </c:spPr>
  <c:txPr>
    <a:bodyPr/>
    <a:lstStyle/>
    <a:p>
      <a:pPr>
        <a:defRPr sz="12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144729098861741E-2"/>
          <c:y val="2.8199320796209942E-2"/>
          <c:w val="0.88476411041543368"/>
          <c:h val="0.85587928808400404"/>
        </c:manualLayout>
      </c:layout>
      <c:scatterChart>
        <c:scatterStyle val="smoothMarker"/>
        <c:varyColors val="0"/>
        <c:ser>
          <c:idx val="0"/>
          <c:order val="0"/>
          <c:tx>
            <c:v>3 cm</c:v>
          </c:tx>
          <c:marker>
            <c:symbol val="none"/>
          </c:marker>
          <c:xVal>
            <c:numRef>
              <c:f>'Fitted HF and Xf'!$A$15:$A$678</c:f>
              <c:numCache>
                <c:formatCode>General</c:formatCode>
                <c:ptCount val="664"/>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numCache>
            </c:numRef>
          </c:xVal>
          <c:yVal>
            <c:numRef>
              <c:f>'Fitted HF and Xf'!$M$15:$M$678</c:f>
              <c:numCache>
                <c:formatCode>General</c:formatCode>
                <c:ptCount val="664"/>
                <c:pt idx="0">
                  <c:v>5.7833553900000014</c:v>
                </c:pt>
                <c:pt idx="1">
                  <c:v>7.5576876666666655</c:v>
                </c:pt>
                <c:pt idx="2">
                  <c:v>7.7160737446666747</c:v>
                </c:pt>
                <c:pt idx="3">
                  <c:v>7.5057897223809515</c:v>
                </c:pt>
                <c:pt idx="4">
                  <c:v>7.7883530062962967</c:v>
                </c:pt>
                <c:pt idx="5">
                  <c:v>7.9956249445454555</c:v>
                </c:pt>
                <c:pt idx="6">
                  <c:v>8.2023530000000004</c:v>
                </c:pt>
                <c:pt idx="7">
                  <c:v>8.2090199090909106</c:v>
                </c:pt>
                <c:pt idx="8">
                  <c:v>8.2338209999999972</c:v>
                </c:pt>
                <c:pt idx="9">
                  <c:v>8.2322183333333339</c:v>
                </c:pt>
                <c:pt idx="10">
                  <c:v>8.3008940000000067</c:v>
                </c:pt>
                <c:pt idx="11">
                  <c:v>8.4167220606060607</c:v>
                </c:pt>
                <c:pt idx="12">
                  <c:v>8.6646918787878775</c:v>
                </c:pt>
                <c:pt idx="13">
                  <c:v>8.7444763939393937</c:v>
                </c:pt>
                <c:pt idx="14">
                  <c:v>8.7115306969697048</c:v>
                </c:pt>
                <c:pt idx="15">
                  <c:v>8.627412484848481</c:v>
                </c:pt>
                <c:pt idx="16">
                  <c:v>8.6359053939393942</c:v>
                </c:pt>
                <c:pt idx="17">
                  <c:v>8.6542271515151459</c:v>
                </c:pt>
                <c:pt idx="18">
                  <c:v>8.7215734545454424</c:v>
                </c:pt>
                <c:pt idx="19">
                  <c:v>8.7263948787878807</c:v>
                </c:pt>
                <c:pt idx="20">
                  <c:v>8.6634014848484835</c:v>
                </c:pt>
                <c:pt idx="21">
                  <c:v>8.5987870000000015</c:v>
                </c:pt>
                <c:pt idx="22">
                  <c:v>8.5280384242424159</c:v>
                </c:pt>
                <c:pt idx="23">
                  <c:v>8.4389496060606053</c:v>
                </c:pt>
                <c:pt idx="24">
                  <c:v>8.3592806666666846</c:v>
                </c:pt>
                <c:pt idx="25">
                  <c:v>8.2931952121212227</c:v>
                </c:pt>
                <c:pt idx="26">
                  <c:v>8.2751129393939511</c:v>
                </c:pt>
                <c:pt idx="27">
                  <c:v>8.252267909090909</c:v>
                </c:pt>
                <c:pt idx="28">
                  <c:v>8.2441594242424081</c:v>
                </c:pt>
                <c:pt idx="29">
                  <c:v>8.2205212121212128</c:v>
                </c:pt>
                <c:pt idx="30">
                  <c:v>8.1998308181818267</c:v>
                </c:pt>
                <c:pt idx="31">
                  <c:v>8.2058580303030286</c:v>
                </c:pt>
                <c:pt idx="32">
                  <c:v>8.2037179090909085</c:v>
                </c:pt>
                <c:pt idx="33">
                  <c:v>8.1969063333333327</c:v>
                </c:pt>
                <c:pt idx="34">
                  <c:v>8.2070522424242505</c:v>
                </c:pt>
                <c:pt idx="35">
                  <c:v>8.2028329090909224</c:v>
                </c:pt>
                <c:pt idx="36">
                  <c:v>8.1866289090909099</c:v>
                </c:pt>
                <c:pt idx="37">
                  <c:v>8.1734737878787751</c:v>
                </c:pt>
                <c:pt idx="38">
                  <c:v>8.1566573333333459</c:v>
                </c:pt>
                <c:pt idx="39">
                  <c:v>8.1342786666666491</c:v>
                </c:pt>
                <c:pt idx="40">
                  <c:v>8.1251725151515153</c:v>
                </c:pt>
                <c:pt idx="41">
                  <c:v>8.1094820606060729</c:v>
                </c:pt>
                <c:pt idx="42">
                  <c:v>8.100295969696969</c:v>
                </c:pt>
                <c:pt idx="43">
                  <c:v>8.0911597878787731</c:v>
                </c:pt>
                <c:pt idx="44">
                  <c:v>8.074616303030302</c:v>
                </c:pt>
                <c:pt idx="45">
                  <c:v>8.0579159393939506</c:v>
                </c:pt>
                <c:pt idx="46">
                  <c:v>8.051062212121229</c:v>
                </c:pt>
                <c:pt idx="47">
                  <c:v>8.050137727272725</c:v>
                </c:pt>
                <c:pt idx="48">
                  <c:v>8.0248886969697004</c:v>
                </c:pt>
                <c:pt idx="49">
                  <c:v>7.9957794545454535</c:v>
                </c:pt>
                <c:pt idx="50">
                  <c:v>7.9888287272727325</c:v>
                </c:pt>
                <c:pt idx="51">
                  <c:v>7.9818441818181922</c:v>
                </c:pt>
                <c:pt idx="52">
                  <c:v>7.9418278787878771</c:v>
                </c:pt>
                <c:pt idx="53">
                  <c:v>7.8789006969696969</c:v>
                </c:pt>
                <c:pt idx="54">
                  <c:v>7.8431477272727284</c:v>
                </c:pt>
                <c:pt idx="55">
                  <c:v>7.8194259393939385</c:v>
                </c:pt>
                <c:pt idx="56">
                  <c:v>7.7986488181818174</c:v>
                </c:pt>
                <c:pt idx="57">
                  <c:v>7.6699438181818165</c:v>
                </c:pt>
                <c:pt idx="58">
                  <c:v>7.5847603939394004</c:v>
                </c:pt>
                <c:pt idx="59">
                  <c:v>7.5514314242424305</c:v>
                </c:pt>
                <c:pt idx="60">
                  <c:v>7.5002583939394016</c:v>
                </c:pt>
                <c:pt idx="61">
                  <c:v>7.4771912424242428</c:v>
                </c:pt>
                <c:pt idx="62">
                  <c:v>7.4340293939394018</c:v>
                </c:pt>
                <c:pt idx="63">
                  <c:v>7.4368175151515183</c:v>
                </c:pt>
                <c:pt idx="64">
                  <c:v>7.4544473030303031</c:v>
                </c:pt>
                <c:pt idx="65">
                  <c:v>7.4579186060606055</c:v>
                </c:pt>
                <c:pt idx="66">
                  <c:v>7.4707929393939434</c:v>
                </c:pt>
                <c:pt idx="67">
                  <c:v>7.4402335454545527</c:v>
                </c:pt>
                <c:pt idx="68">
                  <c:v>7.5305703939393984</c:v>
                </c:pt>
                <c:pt idx="69">
                  <c:v>7.5934040909090896</c:v>
                </c:pt>
                <c:pt idx="70">
                  <c:v>7.5901604242424234</c:v>
                </c:pt>
                <c:pt idx="71">
                  <c:v>7.585940030303032</c:v>
                </c:pt>
                <c:pt idx="72">
                  <c:v>7.5732427272727376</c:v>
                </c:pt>
                <c:pt idx="73">
                  <c:v>7.5760289696969689</c:v>
                </c:pt>
                <c:pt idx="74">
                  <c:v>7.5597621515151534</c:v>
                </c:pt>
                <c:pt idx="75">
                  <c:v>7.5592889090909097</c:v>
                </c:pt>
                <c:pt idx="76">
                  <c:v>7.5016194545454544</c:v>
                </c:pt>
                <c:pt idx="77">
                  <c:v>7.4337136363636427</c:v>
                </c:pt>
                <c:pt idx="78">
                  <c:v>7.4248423333333333</c:v>
                </c:pt>
                <c:pt idx="79">
                  <c:v>7.3906959696969645</c:v>
                </c:pt>
                <c:pt idx="80">
                  <c:v>7.3597207878787883</c:v>
                </c:pt>
                <c:pt idx="81">
                  <c:v>7.3637329090909045</c:v>
                </c:pt>
                <c:pt idx="82">
                  <c:v>7.4136515454545515</c:v>
                </c:pt>
                <c:pt idx="83">
                  <c:v>7.4301185151515163</c:v>
                </c:pt>
                <c:pt idx="84">
                  <c:v>7.4076367575757507</c:v>
                </c:pt>
                <c:pt idx="85">
                  <c:v>7.4030309090909077</c:v>
                </c:pt>
                <c:pt idx="86">
                  <c:v>7.3727762727272665</c:v>
                </c:pt>
                <c:pt idx="87">
                  <c:v>7.3934063333333322</c:v>
                </c:pt>
                <c:pt idx="88">
                  <c:v>7.3999799393939387</c:v>
                </c:pt>
                <c:pt idx="89">
                  <c:v>7.4104869696969633</c:v>
                </c:pt>
                <c:pt idx="90">
                  <c:v>7.4175719393939366</c:v>
                </c:pt>
                <c:pt idx="91">
                  <c:v>7.3837538181818188</c:v>
                </c:pt>
                <c:pt idx="92">
                  <c:v>7.3317242424242428</c:v>
                </c:pt>
                <c:pt idx="93">
                  <c:v>7.2554726363636384</c:v>
                </c:pt>
                <c:pt idx="94">
                  <c:v>7.1998957272727262</c:v>
                </c:pt>
                <c:pt idx="95">
                  <c:v>7.1974743333333295</c:v>
                </c:pt>
                <c:pt idx="96">
                  <c:v>7.1791700303030304</c:v>
                </c:pt>
                <c:pt idx="97">
                  <c:v>7.1483916060606054</c:v>
                </c:pt>
                <c:pt idx="98">
                  <c:v>7.1214402424242405</c:v>
                </c:pt>
                <c:pt idx="99">
                  <c:v>7.1323031818181901</c:v>
                </c:pt>
                <c:pt idx="100">
                  <c:v>7.1189013333333326</c:v>
                </c:pt>
                <c:pt idx="101">
                  <c:v>7.100541454545449</c:v>
                </c:pt>
                <c:pt idx="102">
                  <c:v>7.1189232121212065</c:v>
                </c:pt>
                <c:pt idx="103">
                  <c:v>7.1321552121212051</c:v>
                </c:pt>
                <c:pt idx="104">
                  <c:v>7.1238230303030301</c:v>
                </c:pt>
                <c:pt idx="105">
                  <c:v>7.11387469696969</c:v>
                </c:pt>
                <c:pt idx="106">
                  <c:v>7.1031301212121214</c:v>
                </c:pt>
                <c:pt idx="107">
                  <c:v>7.0997500909090911</c:v>
                </c:pt>
                <c:pt idx="108">
                  <c:v>7.1132775151515153</c:v>
                </c:pt>
                <c:pt idx="109">
                  <c:v>7.1052641515151516</c:v>
                </c:pt>
                <c:pt idx="110">
                  <c:v>7.0797990000000093</c:v>
                </c:pt>
                <c:pt idx="111">
                  <c:v>7.0535620909090913</c:v>
                </c:pt>
                <c:pt idx="112">
                  <c:v>7.0385306363636353</c:v>
                </c:pt>
                <c:pt idx="113">
                  <c:v>7.0129227575757476</c:v>
                </c:pt>
                <c:pt idx="114">
                  <c:v>7.0159892121212053</c:v>
                </c:pt>
                <c:pt idx="115">
                  <c:v>7.0467098181818182</c:v>
                </c:pt>
                <c:pt idx="116">
                  <c:v>7.050857636363637</c:v>
                </c:pt>
                <c:pt idx="117">
                  <c:v>7.0484362727272662</c:v>
                </c:pt>
                <c:pt idx="118">
                  <c:v>7.0486600909090962</c:v>
                </c:pt>
                <c:pt idx="119">
                  <c:v>7.049689212121212</c:v>
                </c:pt>
                <c:pt idx="120">
                  <c:v>7.0511540303030298</c:v>
                </c:pt>
                <c:pt idx="121">
                  <c:v>7.0487381515151526</c:v>
                </c:pt>
                <c:pt idx="122">
                  <c:v>7.0380430303030383</c:v>
                </c:pt>
                <c:pt idx="123">
                  <c:v>7.0467690606060591</c:v>
                </c:pt>
                <c:pt idx="124">
                  <c:v>7.0409533030303084</c:v>
                </c:pt>
                <c:pt idx="125">
                  <c:v>7.027030212121204</c:v>
                </c:pt>
                <c:pt idx="126">
                  <c:v>7.0042731818181903</c:v>
                </c:pt>
                <c:pt idx="127">
                  <c:v>6.973637969696969</c:v>
                </c:pt>
                <c:pt idx="128">
                  <c:v>6.9542659696969675</c:v>
                </c:pt>
                <c:pt idx="129">
                  <c:v>6.9100505454545464</c:v>
                </c:pt>
                <c:pt idx="130">
                  <c:v>6.8800577575757496</c:v>
                </c:pt>
                <c:pt idx="131">
                  <c:v>6.8536394242424317</c:v>
                </c:pt>
                <c:pt idx="132">
                  <c:v>6.8365755757575775</c:v>
                </c:pt>
                <c:pt idx="133">
                  <c:v>6.8284027878787885</c:v>
                </c:pt>
                <c:pt idx="134">
                  <c:v>6.7981205151515161</c:v>
                </c:pt>
                <c:pt idx="135">
                  <c:v>6.7730520303030382</c:v>
                </c:pt>
                <c:pt idx="136">
                  <c:v>6.7406580606060604</c:v>
                </c:pt>
                <c:pt idx="137">
                  <c:v>6.7133725454545514</c:v>
                </c:pt>
                <c:pt idx="138">
                  <c:v>6.7178203030303028</c:v>
                </c:pt>
                <c:pt idx="139">
                  <c:v>6.7158557878787875</c:v>
                </c:pt>
                <c:pt idx="140">
                  <c:v>6.7263645454545484</c:v>
                </c:pt>
                <c:pt idx="141">
                  <c:v>6.7270144848484845</c:v>
                </c:pt>
                <c:pt idx="142">
                  <c:v>6.721827666666667</c:v>
                </c:pt>
                <c:pt idx="143">
                  <c:v>6.7049217272727279</c:v>
                </c:pt>
                <c:pt idx="144">
                  <c:v>6.7052530909090962</c:v>
                </c:pt>
                <c:pt idx="145">
                  <c:v>6.6825946060605963</c:v>
                </c:pt>
                <c:pt idx="146">
                  <c:v>6.6571949696969543</c:v>
                </c:pt>
                <c:pt idx="147">
                  <c:v>6.66627012121213</c:v>
                </c:pt>
                <c:pt idx="148">
                  <c:v>6.6687037272727281</c:v>
                </c:pt>
                <c:pt idx="149">
                  <c:v>6.6637763030303043</c:v>
                </c:pt>
                <c:pt idx="150">
                  <c:v>6.6381931515151527</c:v>
                </c:pt>
                <c:pt idx="151">
                  <c:v>6.6122718181818145</c:v>
                </c:pt>
                <c:pt idx="152">
                  <c:v>6.5691400000000009</c:v>
                </c:pt>
                <c:pt idx="153">
                  <c:v>6.5439968787878726</c:v>
                </c:pt>
                <c:pt idx="154">
                  <c:v>6.5318800303030313</c:v>
                </c:pt>
                <c:pt idx="155">
                  <c:v>6.5178149696969561</c:v>
                </c:pt>
                <c:pt idx="156">
                  <c:v>6.5268684545454558</c:v>
                </c:pt>
                <c:pt idx="157">
                  <c:v>6.5440452424242395</c:v>
                </c:pt>
                <c:pt idx="158">
                  <c:v>6.5380392727272705</c:v>
                </c:pt>
                <c:pt idx="159">
                  <c:v>6.5137056363636354</c:v>
                </c:pt>
                <c:pt idx="160">
                  <c:v>6.4872766060606084</c:v>
                </c:pt>
                <c:pt idx="161">
                  <c:v>6.4562216666666714</c:v>
                </c:pt>
                <c:pt idx="162">
                  <c:v>6.4162645757575794</c:v>
                </c:pt>
                <c:pt idx="163">
                  <c:v>6.4175304242424254</c:v>
                </c:pt>
                <c:pt idx="164">
                  <c:v>6.4143756969696968</c:v>
                </c:pt>
                <c:pt idx="165">
                  <c:v>6.4215271212121303</c:v>
                </c:pt>
                <c:pt idx="166">
                  <c:v>6.3996996666666703</c:v>
                </c:pt>
                <c:pt idx="167">
                  <c:v>6.3769352121212055</c:v>
                </c:pt>
                <c:pt idx="168">
                  <c:v>6.3524412424242405</c:v>
                </c:pt>
                <c:pt idx="169">
                  <c:v>6.3369445454545454</c:v>
                </c:pt>
                <c:pt idx="170">
                  <c:v>6.327841272727265</c:v>
                </c:pt>
                <c:pt idx="171">
                  <c:v>6.3380841818181812</c:v>
                </c:pt>
                <c:pt idx="172">
                  <c:v>6.3409690303030324</c:v>
                </c:pt>
                <c:pt idx="173">
                  <c:v>6.3408135757575756</c:v>
                </c:pt>
                <c:pt idx="174">
                  <c:v>6.3250709090909014</c:v>
                </c:pt>
                <c:pt idx="175">
                  <c:v>6.296045151515151</c:v>
                </c:pt>
                <c:pt idx="176">
                  <c:v>6.2495954545454557</c:v>
                </c:pt>
                <c:pt idx="177">
                  <c:v>6.1823367878787865</c:v>
                </c:pt>
                <c:pt idx="178">
                  <c:v>6.0669725454545453</c:v>
                </c:pt>
                <c:pt idx="179">
                  <c:v>6.0363699090909124</c:v>
                </c:pt>
                <c:pt idx="180">
                  <c:v>5.9790817575757575</c:v>
                </c:pt>
                <c:pt idx="181">
                  <c:v>5.994956454545445</c:v>
                </c:pt>
                <c:pt idx="182">
                  <c:v>5.9797681515151613</c:v>
                </c:pt>
                <c:pt idx="183">
                  <c:v>5.9787709696969698</c:v>
                </c:pt>
                <c:pt idx="184">
                  <c:v>5.9904203030303034</c:v>
                </c:pt>
                <c:pt idx="185">
                  <c:v>5.9713620303030437</c:v>
                </c:pt>
                <c:pt idx="186">
                  <c:v>5.9755056666666659</c:v>
                </c:pt>
                <c:pt idx="187">
                  <c:v>5.9585338787878745</c:v>
                </c:pt>
                <c:pt idx="188">
                  <c:v>5.9251081212121273</c:v>
                </c:pt>
                <c:pt idx="189">
                  <c:v>5.9406677272727375</c:v>
                </c:pt>
                <c:pt idx="190">
                  <c:v>5.9409985151515174</c:v>
                </c:pt>
                <c:pt idx="191">
                  <c:v>5.9847483636363634</c:v>
                </c:pt>
                <c:pt idx="192">
                  <c:v>5.9450799696969687</c:v>
                </c:pt>
                <c:pt idx="193">
                  <c:v>5.9265414242424308</c:v>
                </c:pt>
                <c:pt idx="194">
                  <c:v>5.8908511212121262</c:v>
                </c:pt>
                <c:pt idx="195">
                  <c:v>5.8653363030303005</c:v>
                </c:pt>
                <c:pt idx="196">
                  <c:v>5.8864188787878726</c:v>
                </c:pt>
                <c:pt idx="197">
                  <c:v>5.8923513636363642</c:v>
                </c:pt>
                <c:pt idx="198">
                  <c:v>5.8867959393939397</c:v>
                </c:pt>
                <c:pt idx="199">
                  <c:v>5.9543213636363639</c:v>
                </c:pt>
                <c:pt idx="200">
                  <c:v>6.0322393333333428</c:v>
                </c:pt>
                <c:pt idx="201">
                  <c:v>6.0388030606060603</c:v>
                </c:pt>
                <c:pt idx="202">
                  <c:v>5.9998564848484905</c:v>
                </c:pt>
                <c:pt idx="203">
                  <c:v>5.9850150303030309</c:v>
                </c:pt>
                <c:pt idx="204">
                  <c:v>5.9520322424242416</c:v>
                </c:pt>
                <c:pt idx="205">
                  <c:v>5.9440016060606062</c:v>
                </c:pt>
                <c:pt idx="206">
                  <c:v>5.939659151515162</c:v>
                </c:pt>
                <c:pt idx="207">
                  <c:v>5.9203838787878755</c:v>
                </c:pt>
                <c:pt idx="208">
                  <c:v>5.8845049090908965</c:v>
                </c:pt>
                <c:pt idx="209">
                  <c:v>5.8710515454545504</c:v>
                </c:pt>
                <c:pt idx="210">
                  <c:v>5.8572113333333329</c:v>
                </c:pt>
                <c:pt idx="211">
                  <c:v>5.8541832121212041</c:v>
                </c:pt>
                <c:pt idx="212">
                  <c:v>5.8555397878787865</c:v>
                </c:pt>
                <c:pt idx="213">
                  <c:v>5.8456416060606093</c:v>
                </c:pt>
                <c:pt idx="214">
                  <c:v>5.8119589696969616</c:v>
                </c:pt>
                <c:pt idx="215">
                  <c:v>5.8073751212121234</c:v>
                </c:pt>
                <c:pt idx="216">
                  <c:v>5.8072913939393933</c:v>
                </c:pt>
                <c:pt idx="217">
                  <c:v>5.8120857575757423</c:v>
                </c:pt>
                <c:pt idx="218">
                  <c:v>5.7951293333333407</c:v>
                </c:pt>
                <c:pt idx="219">
                  <c:v>5.8182718181818167</c:v>
                </c:pt>
                <c:pt idx="220">
                  <c:v>5.8448125151515145</c:v>
                </c:pt>
                <c:pt idx="221">
                  <c:v>5.8639220606060531</c:v>
                </c:pt>
                <c:pt idx="222">
                  <c:v>5.8834349393939345</c:v>
                </c:pt>
                <c:pt idx="223">
                  <c:v>5.8919279393939386</c:v>
                </c:pt>
                <c:pt idx="224">
                  <c:v>5.9344981212121333</c:v>
                </c:pt>
                <c:pt idx="225">
                  <c:v>5.9561875454545463</c:v>
                </c:pt>
                <c:pt idx="226">
                  <c:v>5.9318298181818276</c:v>
                </c:pt>
                <c:pt idx="227">
                  <c:v>5.9558493939394008</c:v>
                </c:pt>
                <c:pt idx="228">
                  <c:v>5.9564296060606114</c:v>
                </c:pt>
                <c:pt idx="229">
                  <c:v>5.9696849090909065</c:v>
                </c:pt>
                <c:pt idx="230">
                  <c:v>5.9265011212121292</c:v>
                </c:pt>
                <c:pt idx="231">
                  <c:v>5.9072476969697014</c:v>
                </c:pt>
                <c:pt idx="232">
                  <c:v>5.8171135757575669</c:v>
                </c:pt>
                <c:pt idx="233">
                  <c:v>5.7484715151515164</c:v>
                </c:pt>
                <c:pt idx="234">
                  <c:v>5.6952664848484904</c:v>
                </c:pt>
                <c:pt idx="235">
                  <c:v>5.6581440909090865</c:v>
                </c:pt>
                <c:pt idx="236">
                  <c:v>5.65412663636363</c:v>
                </c:pt>
                <c:pt idx="237">
                  <c:v>5.7050936666666674</c:v>
                </c:pt>
                <c:pt idx="238">
                  <c:v>5.6713652424242413</c:v>
                </c:pt>
                <c:pt idx="239">
                  <c:v>5.6255149393939252</c:v>
                </c:pt>
                <c:pt idx="240">
                  <c:v>5.5614151212121214</c:v>
                </c:pt>
                <c:pt idx="241">
                  <c:v>5.5571830606060502</c:v>
                </c:pt>
                <c:pt idx="242">
                  <c:v>5.5381852121212054</c:v>
                </c:pt>
                <c:pt idx="243">
                  <c:v>5.6395635757575784</c:v>
                </c:pt>
                <c:pt idx="244">
                  <c:v>5.6977370303030295</c:v>
                </c:pt>
                <c:pt idx="245">
                  <c:v>5.6971111481481413</c:v>
                </c:pt>
                <c:pt idx="246">
                  <c:v>5.6658229047619049</c:v>
                </c:pt>
                <c:pt idx="247">
                  <c:v>5.7184895999999945</c:v>
                </c:pt>
                <c:pt idx="248">
                  <c:v>6.1537013333333404</c:v>
                </c:pt>
                <c:pt idx="249">
                  <c:v>6.1936576666666667</c:v>
                </c:pt>
                <c:pt idx="250">
                  <c:v>13.226769999999998</c:v>
                </c:pt>
                <c:pt idx="251">
                  <c:v>17.986633888888843</c:v>
                </c:pt>
                <c:pt idx="252">
                  <c:v>20.618084133333326</c:v>
                </c:pt>
                <c:pt idx="253">
                  <c:v>23.063785809523768</c:v>
                </c:pt>
                <c:pt idx="254">
                  <c:v>25.892983407407431</c:v>
                </c:pt>
                <c:pt idx="255">
                  <c:v>27.951047636363601</c:v>
                </c:pt>
                <c:pt idx="256">
                  <c:v>30.236152484848517</c:v>
                </c:pt>
                <c:pt idx="257">
                  <c:v>32.112919606060608</c:v>
                </c:pt>
                <c:pt idx="258">
                  <c:v>33.682996878787883</c:v>
                </c:pt>
                <c:pt idx="259">
                  <c:v>35.230774545454551</c:v>
                </c:pt>
                <c:pt idx="260">
                  <c:v>36.440633030303026</c:v>
                </c:pt>
                <c:pt idx="261">
                  <c:v>37.564572424242378</c:v>
                </c:pt>
                <c:pt idx="262">
                  <c:v>38.27863151515151</c:v>
                </c:pt>
                <c:pt idx="263">
                  <c:v>38.600830606060605</c:v>
                </c:pt>
                <c:pt idx="264">
                  <c:v>38.798730303030375</c:v>
                </c:pt>
                <c:pt idx="265">
                  <c:v>38.895825151515155</c:v>
                </c:pt>
                <c:pt idx="266">
                  <c:v>39.041237575757478</c:v>
                </c:pt>
                <c:pt idx="267">
                  <c:v>39.059068787878793</c:v>
                </c:pt>
                <c:pt idx="268">
                  <c:v>39.071246363636263</c:v>
                </c:pt>
                <c:pt idx="269">
                  <c:v>39.030793030303037</c:v>
                </c:pt>
                <c:pt idx="270">
                  <c:v>38.897997575757479</c:v>
                </c:pt>
                <c:pt idx="271">
                  <c:v>38.731565151515149</c:v>
                </c:pt>
                <c:pt idx="272">
                  <c:v>38.607069090909086</c:v>
                </c:pt>
                <c:pt idx="273">
                  <c:v>38.636395757575841</c:v>
                </c:pt>
                <c:pt idx="274">
                  <c:v>38.629375454545453</c:v>
                </c:pt>
                <c:pt idx="275">
                  <c:v>38.633658484848475</c:v>
                </c:pt>
                <c:pt idx="276">
                  <c:v>38.708002121212125</c:v>
                </c:pt>
                <c:pt idx="277">
                  <c:v>38.749114545454553</c:v>
                </c:pt>
                <c:pt idx="278">
                  <c:v>38.812555454545446</c:v>
                </c:pt>
                <c:pt idx="279">
                  <c:v>38.854499696969633</c:v>
                </c:pt>
                <c:pt idx="280">
                  <c:v>38.839651212121218</c:v>
                </c:pt>
                <c:pt idx="281">
                  <c:v>38.897255757575763</c:v>
                </c:pt>
                <c:pt idx="282">
                  <c:v>39.034974242424262</c:v>
                </c:pt>
                <c:pt idx="283">
                  <c:v>39.105693636363625</c:v>
                </c:pt>
                <c:pt idx="284">
                  <c:v>39.137486666666526</c:v>
                </c:pt>
                <c:pt idx="285">
                  <c:v>39.180258181818175</c:v>
                </c:pt>
                <c:pt idx="286">
                  <c:v>39.219601818181864</c:v>
                </c:pt>
                <c:pt idx="287">
                  <c:v>39.250606969696889</c:v>
                </c:pt>
                <c:pt idx="288">
                  <c:v>39.203487878787875</c:v>
                </c:pt>
                <c:pt idx="289">
                  <c:v>39.188818787878844</c:v>
                </c:pt>
                <c:pt idx="290">
                  <c:v>39.13637121212129</c:v>
                </c:pt>
                <c:pt idx="291">
                  <c:v>39.089040000000004</c:v>
                </c:pt>
                <c:pt idx="292">
                  <c:v>39.048893333333325</c:v>
                </c:pt>
                <c:pt idx="293">
                  <c:v>39.030947878787877</c:v>
                </c:pt>
                <c:pt idx="294">
                  <c:v>38.985380909090914</c:v>
                </c:pt>
                <c:pt idx="295">
                  <c:v>38.945501818181889</c:v>
                </c:pt>
                <c:pt idx="296">
                  <c:v>38.928808787878836</c:v>
                </c:pt>
                <c:pt idx="297">
                  <c:v>38.876585151515144</c:v>
                </c:pt>
                <c:pt idx="298">
                  <c:v>38.823521212121264</c:v>
                </c:pt>
                <c:pt idx="299">
                  <c:v>38.797192424242425</c:v>
                </c:pt>
                <c:pt idx="300">
                  <c:v>38.764024848484908</c:v>
                </c:pt>
                <c:pt idx="301">
                  <c:v>38.722620000000013</c:v>
                </c:pt>
                <c:pt idx="302">
                  <c:v>38.707360000000001</c:v>
                </c:pt>
                <c:pt idx="303">
                  <c:v>38.690897878787879</c:v>
                </c:pt>
                <c:pt idx="304">
                  <c:v>38.643786060605997</c:v>
                </c:pt>
                <c:pt idx="305">
                  <c:v>38.614920303030296</c:v>
                </c:pt>
                <c:pt idx="306">
                  <c:v>38.592347878787912</c:v>
                </c:pt>
                <c:pt idx="307">
                  <c:v>38.561457878787877</c:v>
                </c:pt>
                <c:pt idx="308">
                  <c:v>38.532985454545454</c:v>
                </c:pt>
                <c:pt idx="309">
                  <c:v>38.504274848484862</c:v>
                </c:pt>
                <c:pt idx="310">
                  <c:v>38.494306363636291</c:v>
                </c:pt>
                <c:pt idx="311">
                  <c:v>38.455585757575761</c:v>
                </c:pt>
                <c:pt idx="312">
                  <c:v>38.469866363636257</c:v>
                </c:pt>
                <c:pt idx="313">
                  <c:v>38.452912727272732</c:v>
                </c:pt>
                <c:pt idx="314">
                  <c:v>38.418503939393943</c:v>
                </c:pt>
                <c:pt idx="315">
                  <c:v>38.355860909090865</c:v>
                </c:pt>
                <c:pt idx="316">
                  <c:v>38.302304242424263</c:v>
                </c:pt>
                <c:pt idx="317">
                  <c:v>38.2288606060606</c:v>
                </c:pt>
                <c:pt idx="318">
                  <c:v>38.188374848484926</c:v>
                </c:pt>
                <c:pt idx="319">
                  <c:v>38.180222121212054</c:v>
                </c:pt>
                <c:pt idx="320">
                  <c:v>38.140571212121273</c:v>
                </c:pt>
                <c:pt idx="321">
                  <c:v>38.084053939393925</c:v>
                </c:pt>
                <c:pt idx="322">
                  <c:v>38.06748757575744</c:v>
                </c:pt>
                <c:pt idx="323">
                  <c:v>38.031426060605995</c:v>
                </c:pt>
                <c:pt idx="324">
                  <c:v>38.000042424242338</c:v>
                </c:pt>
                <c:pt idx="325">
                  <c:v>37.975115757575864</c:v>
                </c:pt>
                <c:pt idx="326">
                  <c:v>37.985923030303034</c:v>
                </c:pt>
                <c:pt idx="327">
                  <c:v>37.984884545454427</c:v>
                </c:pt>
                <c:pt idx="328">
                  <c:v>38.017670303030251</c:v>
                </c:pt>
                <c:pt idx="329">
                  <c:v>38.030705454545448</c:v>
                </c:pt>
                <c:pt idx="330">
                  <c:v>38.030288181818129</c:v>
                </c:pt>
                <c:pt idx="331">
                  <c:v>38.043900606060596</c:v>
                </c:pt>
                <c:pt idx="332">
                  <c:v>38.061421515151494</c:v>
                </c:pt>
                <c:pt idx="333">
                  <c:v>38.053743939393947</c:v>
                </c:pt>
                <c:pt idx="334">
                  <c:v>38.024226666666564</c:v>
                </c:pt>
                <c:pt idx="335">
                  <c:v>38.009458787878813</c:v>
                </c:pt>
                <c:pt idx="336">
                  <c:v>38.000300606060598</c:v>
                </c:pt>
                <c:pt idx="337">
                  <c:v>37.993516969696955</c:v>
                </c:pt>
                <c:pt idx="338">
                  <c:v>38.012949393939401</c:v>
                </c:pt>
                <c:pt idx="339">
                  <c:v>38.003387878787876</c:v>
                </c:pt>
                <c:pt idx="340">
                  <c:v>37.966116363636345</c:v>
                </c:pt>
                <c:pt idx="341">
                  <c:v>37.924530000000011</c:v>
                </c:pt>
                <c:pt idx="342">
                  <c:v>37.87760060606054</c:v>
                </c:pt>
                <c:pt idx="343">
                  <c:v>37.853644242424245</c:v>
                </c:pt>
                <c:pt idx="344">
                  <c:v>37.839172727272732</c:v>
                </c:pt>
                <c:pt idx="345">
                  <c:v>37.82833848484848</c:v>
                </c:pt>
                <c:pt idx="346">
                  <c:v>37.788180303030302</c:v>
                </c:pt>
                <c:pt idx="347">
                  <c:v>37.763656060606046</c:v>
                </c:pt>
                <c:pt idx="348">
                  <c:v>37.745369090909143</c:v>
                </c:pt>
                <c:pt idx="349">
                  <c:v>37.703139090909175</c:v>
                </c:pt>
                <c:pt idx="350">
                  <c:v>37.677424545454492</c:v>
                </c:pt>
                <c:pt idx="351">
                  <c:v>37.676037878787881</c:v>
                </c:pt>
                <c:pt idx="352">
                  <c:v>37.67556969696976</c:v>
                </c:pt>
                <c:pt idx="353">
                  <c:v>37.681020000000004</c:v>
                </c:pt>
                <c:pt idx="354">
                  <c:v>37.656653636363586</c:v>
                </c:pt>
                <c:pt idx="355">
                  <c:v>37.63779242424237</c:v>
                </c:pt>
                <c:pt idx="356">
                  <c:v>37.594398181818185</c:v>
                </c:pt>
                <c:pt idx="357">
                  <c:v>37.566988181818175</c:v>
                </c:pt>
                <c:pt idx="358">
                  <c:v>37.456910303030305</c:v>
                </c:pt>
                <c:pt idx="359">
                  <c:v>37.411682424242279</c:v>
                </c:pt>
                <c:pt idx="360">
                  <c:v>37.397346363636274</c:v>
                </c:pt>
                <c:pt idx="361">
                  <c:v>37.366977878787885</c:v>
                </c:pt>
                <c:pt idx="362">
                  <c:v>37.353305757575761</c:v>
                </c:pt>
                <c:pt idx="363">
                  <c:v>37.3296093939394</c:v>
                </c:pt>
                <c:pt idx="364">
                  <c:v>37.312696969696873</c:v>
                </c:pt>
                <c:pt idx="365">
                  <c:v>37.281764242424238</c:v>
                </c:pt>
                <c:pt idx="366">
                  <c:v>37.265229393939443</c:v>
                </c:pt>
                <c:pt idx="367">
                  <c:v>37.288228787878836</c:v>
                </c:pt>
                <c:pt idx="368">
                  <c:v>37.310739999999996</c:v>
                </c:pt>
                <c:pt idx="369">
                  <c:v>37.362132424242425</c:v>
                </c:pt>
                <c:pt idx="370">
                  <c:v>37.361111515151514</c:v>
                </c:pt>
                <c:pt idx="371">
                  <c:v>37.352074545454492</c:v>
                </c:pt>
                <c:pt idx="372">
                  <c:v>37.321713939393938</c:v>
                </c:pt>
                <c:pt idx="373">
                  <c:v>37.270700909090912</c:v>
                </c:pt>
                <c:pt idx="374">
                  <c:v>37.251057272727245</c:v>
                </c:pt>
                <c:pt idx="375">
                  <c:v>37.224098787878859</c:v>
                </c:pt>
                <c:pt idx="376">
                  <c:v>37.230930909090965</c:v>
                </c:pt>
                <c:pt idx="377">
                  <c:v>37.205930000000059</c:v>
                </c:pt>
                <c:pt idx="378">
                  <c:v>37.167860303030295</c:v>
                </c:pt>
                <c:pt idx="379">
                  <c:v>37.154141515151494</c:v>
                </c:pt>
                <c:pt idx="380">
                  <c:v>37.177286363636242</c:v>
                </c:pt>
                <c:pt idx="381">
                  <c:v>37.182399090909158</c:v>
                </c:pt>
                <c:pt idx="382">
                  <c:v>37.139021515151505</c:v>
                </c:pt>
                <c:pt idx="383">
                  <c:v>37.14290181818189</c:v>
                </c:pt>
                <c:pt idx="384">
                  <c:v>37.149478787878813</c:v>
                </c:pt>
                <c:pt idx="385">
                  <c:v>37.147376666666574</c:v>
                </c:pt>
                <c:pt idx="386">
                  <c:v>37.152189090909111</c:v>
                </c:pt>
                <c:pt idx="387">
                  <c:v>37.152052121212094</c:v>
                </c:pt>
                <c:pt idx="388">
                  <c:v>37.150254242424253</c:v>
                </c:pt>
                <c:pt idx="389">
                  <c:v>37.170706060606044</c:v>
                </c:pt>
                <c:pt idx="390">
                  <c:v>37.160060303030299</c:v>
                </c:pt>
                <c:pt idx="391">
                  <c:v>37.152442424242338</c:v>
                </c:pt>
                <c:pt idx="392">
                  <c:v>37.12641424242431</c:v>
                </c:pt>
                <c:pt idx="393">
                  <c:v>37.130780303030299</c:v>
                </c:pt>
                <c:pt idx="394">
                  <c:v>37.120565454545456</c:v>
                </c:pt>
                <c:pt idx="395">
                  <c:v>37.1015845454545</c:v>
                </c:pt>
                <c:pt idx="396">
                  <c:v>37.081390000000006</c:v>
                </c:pt>
                <c:pt idx="397">
                  <c:v>37.047008181818136</c:v>
                </c:pt>
                <c:pt idx="398">
                  <c:v>37.004026666666562</c:v>
                </c:pt>
                <c:pt idx="399">
                  <c:v>36.994614545454546</c:v>
                </c:pt>
                <c:pt idx="400">
                  <c:v>37.001108787878813</c:v>
                </c:pt>
                <c:pt idx="401">
                  <c:v>36.96521969696979</c:v>
                </c:pt>
                <c:pt idx="402">
                  <c:v>36.92473121212128</c:v>
                </c:pt>
                <c:pt idx="403">
                  <c:v>36.969280606060558</c:v>
                </c:pt>
                <c:pt idx="404">
                  <c:v>36.999974545454549</c:v>
                </c:pt>
                <c:pt idx="405">
                  <c:v>37.041736969696913</c:v>
                </c:pt>
                <c:pt idx="406">
                  <c:v>37.071872121212039</c:v>
                </c:pt>
                <c:pt idx="407">
                  <c:v>37.109720909090917</c:v>
                </c:pt>
                <c:pt idx="408">
                  <c:v>37.156266060605994</c:v>
                </c:pt>
                <c:pt idx="409">
                  <c:v>37.207621212121211</c:v>
                </c:pt>
                <c:pt idx="410">
                  <c:v>37.191146363636314</c:v>
                </c:pt>
                <c:pt idx="411">
                  <c:v>37.181821515151441</c:v>
                </c:pt>
                <c:pt idx="412">
                  <c:v>37.224880606060594</c:v>
                </c:pt>
                <c:pt idx="413">
                  <c:v>37.294035454545451</c:v>
                </c:pt>
                <c:pt idx="414">
                  <c:v>37.263810909090957</c:v>
                </c:pt>
                <c:pt idx="415">
                  <c:v>37.228348484848482</c:v>
                </c:pt>
                <c:pt idx="416">
                  <c:v>37.15000393939394</c:v>
                </c:pt>
                <c:pt idx="417">
                  <c:v>37.106001212121257</c:v>
                </c:pt>
                <c:pt idx="418">
                  <c:v>37.084548484848405</c:v>
                </c:pt>
                <c:pt idx="419">
                  <c:v>37.11099787878787</c:v>
                </c:pt>
                <c:pt idx="420">
                  <c:v>37.12712333333333</c:v>
                </c:pt>
                <c:pt idx="421">
                  <c:v>37.196530606060612</c:v>
                </c:pt>
                <c:pt idx="422">
                  <c:v>37.238872727272778</c:v>
                </c:pt>
                <c:pt idx="423">
                  <c:v>37.286834545454546</c:v>
                </c:pt>
                <c:pt idx="424">
                  <c:v>37.295823939393962</c:v>
                </c:pt>
                <c:pt idx="425">
                  <c:v>37.321552121212065</c:v>
                </c:pt>
                <c:pt idx="426">
                  <c:v>37.36407272727272</c:v>
                </c:pt>
                <c:pt idx="427">
                  <c:v>37.413551515151504</c:v>
                </c:pt>
                <c:pt idx="428">
                  <c:v>37.470615151515148</c:v>
                </c:pt>
                <c:pt idx="429">
                  <c:v>37.511890909090894</c:v>
                </c:pt>
                <c:pt idx="430">
                  <c:v>37.509340909090902</c:v>
                </c:pt>
                <c:pt idx="431">
                  <c:v>37.496096363636291</c:v>
                </c:pt>
                <c:pt idx="432">
                  <c:v>37.425098484848476</c:v>
                </c:pt>
                <c:pt idx="433">
                  <c:v>37.325609393939388</c:v>
                </c:pt>
                <c:pt idx="434">
                  <c:v>37.238055757575857</c:v>
                </c:pt>
                <c:pt idx="435">
                  <c:v>37.159387575757464</c:v>
                </c:pt>
                <c:pt idx="436">
                  <c:v>37.097317272727267</c:v>
                </c:pt>
                <c:pt idx="437">
                  <c:v>37.06878727272727</c:v>
                </c:pt>
                <c:pt idx="438">
                  <c:v>37.080852424242323</c:v>
                </c:pt>
                <c:pt idx="439">
                  <c:v>37.034528787878813</c:v>
                </c:pt>
                <c:pt idx="440">
                  <c:v>36.930494545454494</c:v>
                </c:pt>
                <c:pt idx="441">
                  <c:v>36.866729696969692</c:v>
                </c:pt>
                <c:pt idx="442">
                  <c:v>36.858688787878776</c:v>
                </c:pt>
                <c:pt idx="443">
                  <c:v>36.910432727272728</c:v>
                </c:pt>
                <c:pt idx="444">
                  <c:v>36.984611818181818</c:v>
                </c:pt>
                <c:pt idx="445">
                  <c:v>37.037386363636273</c:v>
                </c:pt>
                <c:pt idx="446">
                  <c:v>37.106669696969696</c:v>
                </c:pt>
                <c:pt idx="447">
                  <c:v>37.209571515151509</c:v>
                </c:pt>
                <c:pt idx="448">
                  <c:v>37.243224242424262</c:v>
                </c:pt>
                <c:pt idx="449">
                  <c:v>37.268451515151519</c:v>
                </c:pt>
                <c:pt idx="450">
                  <c:v>37.323599696969758</c:v>
                </c:pt>
                <c:pt idx="451">
                  <c:v>37.397965151515145</c:v>
                </c:pt>
                <c:pt idx="452">
                  <c:v>37.399591212121273</c:v>
                </c:pt>
                <c:pt idx="453">
                  <c:v>37.393520000000002</c:v>
                </c:pt>
                <c:pt idx="454">
                  <c:v>37.361897575757439</c:v>
                </c:pt>
                <c:pt idx="455">
                  <c:v>37.318410606060596</c:v>
                </c:pt>
                <c:pt idx="456">
                  <c:v>37.302137878787882</c:v>
                </c:pt>
                <c:pt idx="457">
                  <c:v>37.286518787878869</c:v>
                </c:pt>
                <c:pt idx="458">
                  <c:v>37.234526969696944</c:v>
                </c:pt>
                <c:pt idx="459">
                  <c:v>37.196646666666574</c:v>
                </c:pt>
                <c:pt idx="460">
                  <c:v>37.141580909090905</c:v>
                </c:pt>
                <c:pt idx="461">
                  <c:v>37.126780909090911</c:v>
                </c:pt>
                <c:pt idx="462">
                  <c:v>37.099520909090913</c:v>
                </c:pt>
                <c:pt idx="463">
                  <c:v>37.137223636363586</c:v>
                </c:pt>
                <c:pt idx="464">
                  <c:v>37.1467448484849</c:v>
                </c:pt>
                <c:pt idx="465">
                  <c:v>37.173928181818177</c:v>
                </c:pt>
                <c:pt idx="466">
                  <c:v>37.199660909090902</c:v>
                </c:pt>
                <c:pt idx="467">
                  <c:v>37.203737272727267</c:v>
                </c:pt>
                <c:pt idx="468">
                  <c:v>37.186341212121256</c:v>
                </c:pt>
                <c:pt idx="469">
                  <c:v>37.183787878787875</c:v>
                </c:pt>
                <c:pt idx="470">
                  <c:v>37.152881212121208</c:v>
                </c:pt>
                <c:pt idx="471">
                  <c:v>37.093054848484925</c:v>
                </c:pt>
                <c:pt idx="472">
                  <c:v>37.087794848484862</c:v>
                </c:pt>
                <c:pt idx="473">
                  <c:v>37.117660909090894</c:v>
                </c:pt>
                <c:pt idx="474">
                  <c:v>37.099133333333363</c:v>
                </c:pt>
                <c:pt idx="475">
                  <c:v>37.077673333333294</c:v>
                </c:pt>
                <c:pt idx="476">
                  <c:v>37.067424848484862</c:v>
                </c:pt>
                <c:pt idx="477">
                  <c:v>37.05029060606055</c:v>
                </c:pt>
                <c:pt idx="478">
                  <c:v>37.050022424242329</c:v>
                </c:pt>
                <c:pt idx="479">
                  <c:v>37.094405151515154</c:v>
                </c:pt>
                <c:pt idx="480">
                  <c:v>37.146471212121213</c:v>
                </c:pt>
                <c:pt idx="481">
                  <c:v>37.237601515151496</c:v>
                </c:pt>
                <c:pt idx="482">
                  <c:v>37.374794848484861</c:v>
                </c:pt>
                <c:pt idx="483">
                  <c:v>37.386666060605954</c:v>
                </c:pt>
                <c:pt idx="484">
                  <c:v>37.421163939393942</c:v>
                </c:pt>
                <c:pt idx="485">
                  <c:v>37.49140393939394</c:v>
                </c:pt>
                <c:pt idx="486">
                  <c:v>37.555383636363594</c:v>
                </c:pt>
                <c:pt idx="487">
                  <c:v>37.560700909090912</c:v>
                </c:pt>
                <c:pt idx="488">
                  <c:v>37.610747272727274</c:v>
                </c:pt>
                <c:pt idx="489">
                  <c:v>37.661172121212104</c:v>
                </c:pt>
                <c:pt idx="490">
                  <c:v>37.644026969696888</c:v>
                </c:pt>
                <c:pt idx="491">
                  <c:v>37.633058787878859</c:v>
                </c:pt>
                <c:pt idx="492">
                  <c:v>37.633945454545454</c:v>
                </c:pt>
                <c:pt idx="493">
                  <c:v>37.625238484848481</c:v>
                </c:pt>
                <c:pt idx="494">
                  <c:v>37.652393636363634</c:v>
                </c:pt>
                <c:pt idx="495">
                  <c:v>37.658412727272733</c:v>
                </c:pt>
                <c:pt idx="496">
                  <c:v>37.644463030302994</c:v>
                </c:pt>
                <c:pt idx="497">
                  <c:v>37.627236060606045</c:v>
                </c:pt>
                <c:pt idx="498">
                  <c:v>37.633593333333337</c:v>
                </c:pt>
                <c:pt idx="499">
                  <c:v>37.563192121212126</c:v>
                </c:pt>
                <c:pt idx="500">
                  <c:v>37.461042424242329</c:v>
                </c:pt>
                <c:pt idx="501">
                  <c:v>37.434596060605998</c:v>
                </c:pt>
                <c:pt idx="502">
                  <c:v>37.405860000000004</c:v>
                </c:pt>
                <c:pt idx="503">
                  <c:v>37.384666969696831</c:v>
                </c:pt>
                <c:pt idx="504">
                  <c:v>37.382877878787845</c:v>
                </c:pt>
                <c:pt idx="505">
                  <c:v>37.363155151515151</c:v>
                </c:pt>
                <c:pt idx="506">
                  <c:v>37.397529696969691</c:v>
                </c:pt>
                <c:pt idx="507">
                  <c:v>37.350765757575758</c:v>
                </c:pt>
                <c:pt idx="508">
                  <c:v>37.341692121212013</c:v>
                </c:pt>
                <c:pt idx="509">
                  <c:v>37.359695757575757</c:v>
                </c:pt>
                <c:pt idx="510">
                  <c:v>37.401956363636273</c:v>
                </c:pt>
                <c:pt idx="511">
                  <c:v>37.429830606060598</c:v>
                </c:pt>
                <c:pt idx="512">
                  <c:v>37.425670606060599</c:v>
                </c:pt>
                <c:pt idx="513">
                  <c:v>37.423743939393937</c:v>
                </c:pt>
                <c:pt idx="514">
                  <c:v>37.37760909090909</c:v>
                </c:pt>
                <c:pt idx="515">
                  <c:v>37.299172424242428</c:v>
                </c:pt>
                <c:pt idx="516">
                  <c:v>37.248233333333339</c:v>
                </c:pt>
                <c:pt idx="517">
                  <c:v>37.136449393939401</c:v>
                </c:pt>
                <c:pt idx="518">
                  <c:v>37.148040000000009</c:v>
                </c:pt>
                <c:pt idx="519">
                  <c:v>37.10557363636363</c:v>
                </c:pt>
                <c:pt idx="520">
                  <c:v>37.071369393939399</c:v>
                </c:pt>
                <c:pt idx="521">
                  <c:v>37.079969393939393</c:v>
                </c:pt>
                <c:pt idx="522">
                  <c:v>37.072073333333336</c:v>
                </c:pt>
                <c:pt idx="523">
                  <c:v>37.073759090909142</c:v>
                </c:pt>
                <c:pt idx="524">
                  <c:v>37.085067878787875</c:v>
                </c:pt>
                <c:pt idx="525">
                  <c:v>37.044858787878781</c:v>
                </c:pt>
                <c:pt idx="526">
                  <c:v>37.014610303030295</c:v>
                </c:pt>
                <c:pt idx="527">
                  <c:v>36.951017878787844</c:v>
                </c:pt>
                <c:pt idx="528">
                  <c:v>36.844575151515144</c:v>
                </c:pt>
                <c:pt idx="529">
                  <c:v>36.702184242424309</c:v>
                </c:pt>
                <c:pt idx="530">
                  <c:v>36.570336666666613</c:v>
                </c:pt>
                <c:pt idx="531">
                  <c:v>36.447847575757422</c:v>
                </c:pt>
                <c:pt idx="532">
                  <c:v>36.393441515151494</c:v>
                </c:pt>
                <c:pt idx="533">
                  <c:v>36.369636060605998</c:v>
                </c:pt>
                <c:pt idx="534">
                  <c:v>36.377481212121204</c:v>
                </c:pt>
                <c:pt idx="535">
                  <c:v>36.283833030303029</c:v>
                </c:pt>
                <c:pt idx="536">
                  <c:v>36.307511212121213</c:v>
                </c:pt>
                <c:pt idx="537">
                  <c:v>36.32762575757576</c:v>
                </c:pt>
                <c:pt idx="538">
                  <c:v>36.372868787878787</c:v>
                </c:pt>
                <c:pt idx="539">
                  <c:v>36.476572121212094</c:v>
                </c:pt>
                <c:pt idx="540">
                  <c:v>36.568082727272731</c:v>
                </c:pt>
                <c:pt idx="541">
                  <c:v>36.648443030303028</c:v>
                </c:pt>
                <c:pt idx="542">
                  <c:v>36.685329090909136</c:v>
                </c:pt>
                <c:pt idx="543">
                  <c:v>36.653346969696898</c:v>
                </c:pt>
                <c:pt idx="544">
                  <c:v>36.62311393939401</c:v>
                </c:pt>
                <c:pt idx="545">
                  <c:v>36.525749090909144</c:v>
                </c:pt>
                <c:pt idx="546">
                  <c:v>36.5402793939394</c:v>
                </c:pt>
                <c:pt idx="547">
                  <c:v>36.535361212121281</c:v>
                </c:pt>
                <c:pt idx="548">
                  <c:v>36.542515151515161</c:v>
                </c:pt>
                <c:pt idx="549">
                  <c:v>36.533599393939411</c:v>
                </c:pt>
                <c:pt idx="550">
                  <c:v>36.46044393939394</c:v>
                </c:pt>
                <c:pt idx="551">
                  <c:v>36.419455151515145</c:v>
                </c:pt>
                <c:pt idx="552">
                  <c:v>36.423590303030302</c:v>
                </c:pt>
                <c:pt idx="553">
                  <c:v>36.428747272727271</c:v>
                </c:pt>
                <c:pt idx="554">
                  <c:v>36.430396969696915</c:v>
                </c:pt>
                <c:pt idx="555">
                  <c:v>36.408570303030302</c:v>
                </c:pt>
                <c:pt idx="556">
                  <c:v>36.435051515151514</c:v>
                </c:pt>
                <c:pt idx="557">
                  <c:v>36.463628181818144</c:v>
                </c:pt>
                <c:pt idx="558">
                  <c:v>36.450215757575762</c:v>
                </c:pt>
                <c:pt idx="559">
                  <c:v>36.424099393939393</c:v>
                </c:pt>
                <c:pt idx="560">
                  <c:v>36.418774545454525</c:v>
                </c:pt>
                <c:pt idx="561">
                  <c:v>36.471577878787876</c:v>
                </c:pt>
                <c:pt idx="562">
                  <c:v>36.469081212121218</c:v>
                </c:pt>
                <c:pt idx="563">
                  <c:v>36.442334848484926</c:v>
                </c:pt>
                <c:pt idx="564">
                  <c:v>36.486922121212039</c:v>
                </c:pt>
                <c:pt idx="565">
                  <c:v>36.540082424242321</c:v>
                </c:pt>
                <c:pt idx="566">
                  <c:v>36.618236363636306</c:v>
                </c:pt>
                <c:pt idx="567">
                  <c:v>36.650569696969697</c:v>
                </c:pt>
                <c:pt idx="568">
                  <c:v>36.66071181818193</c:v>
                </c:pt>
                <c:pt idx="569">
                  <c:v>36.706354242424325</c:v>
                </c:pt>
                <c:pt idx="570">
                  <c:v>36.731538181818181</c:v>
                </c:pt>
                <c:pt idx="571">
                  <c:v>36.723163636363637</c:v>
                </c:pt>
                <c:pt idx="572">
                  <c:v>36.677577575757489</c:v>
                </c:pt>
                <c:pt idx="573">
                  <c:v>36.635793939393963</c:v>
                </c:pt>
                <c:pt idx="574">
                  <c:v>36.570350000000012</c:v>
                </c:pt>
                <c:pt idx="575">
                  <c:v>36.501976969696898</c:v>
                </c:pt>
                <c:pt idx="576">
                  <c:v>36.451333030303026</c:v>
                </c:pt>
                <c:pt idx="577">
                  <c:v>36.315423939393945</c:v>
                </c:pt>
                <c:pt idx="578">
                  <c:v>36.232721212121298</c:v>
                </c:pt>
                <c:pt idx="579">
                  <c:v>36.120432727272771</c:v>
                </c:pt>
                <c:pt idx="580">
                  <c:v>36.022367878787868</c:v>
                </c:pt>
                <c:pt idx="581">
                  <c:v>35.956778181818144</c:v>
                </c:pt>
                <c:pt idx="582">
                  <c:v>35.891029090909086</c:v>
                </c:pt>
                <c:pt idx="583">
                  <c:v>35.757401515151464</c:v>
                </c:pt>
                <c:pt idx="584">
                  <c:v>35.702833636363636</c:v>
                </c:pt>
                <c:pt idx="585">
                  <c:v>35.731507272727278</c:v>
                </c:pt>
                <c:pt idx="586">
                  <c:v>35.74393454545455</c:v>
                </c:pt>
                <c:pt idx="587">
                  <c:v>35.72192484848491</c:v>
                </c:pt>
                <c:pt idx="588">
                  <c:v>35.83462757575743</c:v>
                </c:pt>
                <c:pt idx="589">
                  <c:v>35.854283030302938</c:v>
                </c:pt>
                <c:pt idx="590">
                  <c:v>35.876321515151496</c:v>
                </c:pt>
                <c:pt idx="591">
                  <c:v>35.885753636363624</c:v>
                </c:pt>
                <c:pt idx="592">
                  <c:v>35.918908787878813</c:v>
                </c:pt>
                <c:pt idx="593">
                  <c:v>36.075303030303033</c:v>
                </c:pt>
                <c:pt idx="594">
                  <c:v>36.304928787878787</c:v>
                </c:pt>
                <c:pt idx="595">
                  <c:v>36.192277878787912</c:v>
                </c:pt>
                <c:pt idx="596">
                  <c:v>35.88900818181812</c:v>
                </c:pt>
                <c:pt idx="597">
                  <c:v>35.757809696969694</c:v>
                </c:pt>
                <c:pt idx="598">
                  <c:v>35.730728787878846</c:v>
                </c:pt>
                <c:pt idx="599">
                  <c:v>35.606875151515155</c:v>
                </c:pt>
                <c:pt idx="600">
                  <c:v>35.484510303030305</c:v>
                </c:pt>
                <c:pt idx="601">
                  <c:v>35.459946060605972</c:v>
                </c:pt>
                <c:pt idx="602">
                  <c:v>35.487556666666542</c:v>
                </c:pt>
                <c:pt idx="603">
                  <c:v>35.285298787878844</c:v>
                </c:pt>
                <c:pt idx="604">
                  <c:v>35.062000606060607</c:v>
                </c:pt>
                <c:pt idx="605">
                  <c:v>35.017479090909092</c:v>
                </c:pt>
                <c:pt idx="606">
                  <c:v>35.213701818181889</c:v>
                </c:pt>
                <c:pt idx="607">
                  <c:v>35.631661818181819</c:v>
                </c:pt>
                <c:pt idx="608">
                  <c:v>35.869096363636274</c:v>
                </c:pt>
                <c:pt idx="609">
                  <c:v>35.960178181818179</c:v>
                </c:pt>
                <c:pt idx="610">
                  <c:v>36.139790909090912</c:v>
                </c:pt>
                <c:pt idx="611">
                  <c:v>36.316576363636273</c:v>
                </c:pt>
                <c:pt idx="612">
                  <c:v>36.432191818181899</c:v>
                </c:pt>
                <c:pt idx="613">
                  <c:v>36.444884545454443</c:v>
                </c:pt>
                <c:pt idx="614">
                  <c:v>36.65252454545454</c:v>
                </c:pt>
                <c:pt idx="615">
                  <c:v>36.805523636363624</c:v>
                </c:pt>
                <c:pt idx="616">
                  <c:v>36.800751818181872</c:v>
                </c:pt>
                <c:pt idx="617">
                  <c:v>36.860733636363641</c:v>
                </c:pt>
                <c:pt idx="618">
                  <c:v>36.850494545454467</c:v>
                </c:pt>
                <c:pt idx="619">
                  <c:v>36.867704545454544</c:v>
                </c:pt>
                <c:pt idx="620">
                  <c:v>36.838312727272779</c:v>
                </c:pt>
                <c:pt idx="621">
                  <c:v>36.789806363636274</c:v>
                </c:pt>
                <c:pt idx="622">
                  <c:v>36.773823636363595</c:v>
                </c:pt>
                <c:pt idx="623">
                  <c:v>36.680846363636242</c:v>
                </c:pt>
                <c:pt idx="624">
                  <c:v>36.576393636363626</c:v>
                </c:pt>
                <c:pt idx="625">
                  <c:v>36.535329090909144</c:v>
                </c:pt>
                <c:pt idx="626">
                  <c:v>36.510148181818174</c:v>
                </c:pt>
                <c:pt idx="627">
                  <c:v>36.490279090909112</c:v>
                </c:pt>
                <c:pt idx="628">
                  <c:v>36.408258181818184</c:v>
                </c:pt>
                <c:pt idx="629">
                  <c:v>36.252235454545456</c:v>
                </c:pt>
                <c:pt idx="630">
                  <c:v>36.049866363636241</c:v>
                </c:pt>
                <c:pt idx="631">
                  <c:v>35.993035454545456</c:v>
                </c:pt>
                <c:pt idx="632">
                  <c:v>35.977426363636241</c:v>
                </c:pt>
                <c:pt idx="633">
                  <c:v>35.960020909090915</c:v>
                </c:pt>
                <c:pt idx="634">
                  <c:v>36.02953545454546</c:v>
                </c:pt>
                <c:pt idx="635">
                  <c:v>36.112390909090912</c:v>
                </c:pt>
                <c:pt idx="636">
                  <c:v>36.170174545454543</c:v>
                </c:pt>
                <c:pt idx="637">
                  <c:v>36.152327272727277</c:v>
                </c:pt>
                <c:pt idx="638">
                  <c:v>36.120146363636344</c:v>
                </c:pt>
                <c:pt idx="639">
                  <c:v>36.109003636363624</c:v>
                </c:pt>
                <c:pt idx="640">
                  <c:v>36.146917272727272</c:v>
                </c:pt>
                <c:pt idx="641">
                  <c:v>36.165089090909113</c:v>
                </c:pt>
                <c:pt idx="642">
                  <c:v>36.158139090909167</c:v>
                </c:pt>
                <c:pt idx="643">
                  <c:v>36.148469090909089</c:v>
                </c:pt>
                <c:pt idx="644">
                  <c:v>36.193784545454541</c:v>
                </c:pt>
                <c:pt idx="645">
                  <c:v>36.215529090909151</c:v>
                </c:pt>
                <c:pt idx="646">
                  <c:v>36.254660000000001</c:v>
                </c:pt>
                <c:pt idx="647">
                  <c:v>36.176909090909113</c:v>
                </c:pt>
                <c:pt idx="648">
                  <c:v>36.153397272727254</c:v>
                </c:pt>
                <c:pt idx="649">
                  <c:v>36.188415454545456</c:v>
                </c:pt>
                <c:pt idx="650">
                  <c:v>36.249683636363578</c:v>
                </c:pt>
                <c:pt idx="651">
                  <c:v>36.301154545454544</c:v>
                </c:pt>
                <c:pt idx="652">
                  <c:v>36.442667272727213</c:v>
                </c:pt>
                <c:pt idx="653">
                  <c:v>36.604628181818136</c:v>
                </c:pt>
                <c:pt idx="654">
                  <c:v>36.696545454545458</c:v>
                </c:pt>
                <c:pt idx="655">
                  <c:v>36.70161090909091</c:v>
                </c:pt>
                <c:pt idx="656">
                  <c:v>36.700540909090911</c:v>
                </c:pt>
                <c:pt idx="657">
                  <c:v>36.75162818181812</c:v>
                </c:pt>
                <c:pt idx="658">
                  <c:v>36.774550909090912</c:v>
                </c:pt>
                <c:pt idx="659">
                  <c:v>36.851327999999995</c:v>
                </c:pt>
                <c:pt idx="660">
                  <c:v>36.894879999999993</c:v>
                </c:pt>
                <c:pt idx="661">
                  <c:v>36.948160000000009</c:v>
                </c:pt>
                <c:pt idx="662">
                  <c:v>37.04278</c:v>
                </c:pt>
                <c:pt idx="663">
                  <c:v>37.02843000000005</c:v>
                </c:pt>
              </c:numCache>
            </c:numRef>
          </c:yVal>
          <c:smooth val="1"/>
        </c:ser>
        <c:ser>
          <c:idx val="1"/>
          <c:order val="1"/>
          <c:tx>
            <c:v>4  cm</c:v>
          </c:tx>
          <c:marker>
            <c:symbol val="none"/>
          </c:marker>
          <c:xVal>
            <c:numRef>
              <c:f>'Fitted HF and Xf'!$A$15:$A$1100</c:f>
              <c:numCache>
                <c:formatCode>General</c:formatCode>
                <c:ptCount val="1086"/>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numCache>
            </c:numRef>
          </c:xVal>
          <c:yVal>
            <c:numRef>
              <c:f>'Fitted HF and Xf'!$N$15:$N$1100</c:f>
              <c:numCache>
                <c:formatCode>General</c:formatCode>
                <c:ptCount val="1086"/>
                <c:pt idx="0">
                  <c:v>4.2081270000000002</c:v>
                </c:pt>
                <c:pt idx="1">
                  <c:v>3.9456953249999978</c:v>
                </c:pt>
                <c:pt idx="2">
                  <c:v>4.2158559150000006</c:v>
                </c:pt>
                <c:pt idx="3">
                  <c:v>4.2533410392857141</c:v>
                </c:pt>
                <c:pt idx="4">
                  <c:v>3.9685064944444437</c:v>
                </c:pt>
                <c:pt idx="5">
                  <c:v>4.0446716545454482</c:v>
                </c:pt>
                <c:pt idx="6">
                  <c:v>4.0941935181818145</c:v>
                </c:pt>
                <c:pt idx="7">
                  <c:v>4.1977138068181752</c:v>
                </c:pt>
                <c:pt idx="8">
                  <c:v>4.3154918295454419</c:v>
                </c:pt>
                <c:pt idx="9">
                  <c:v>4.373602806818182</c:v>
                </c:pt>
                <c:pt idx="10">
                  <c:v>4.3120950159090885</c:v>
                </c:pt>
                <c:pt idx="11">
                  <c:v>4.2063965324999995</c:v>
                </c:pt>
                <c:pt idx="12">
                  <c:v>4.0962179922727326</c:v>
                </c:pt>
                <c:pt idx="13">
                  <c:v>4.1684908763636299</c:v>
                </c:pt>
                <c:pt idx="14">
                  <c:v>4.2655223899999966</c:v>
                </c:pt>
                <c:pt idx="15">
                  <c:v>4.2573015490909016</c:v>
                </c:pt>
                <c:pt idx="16">
                  <c:v>4.2409921627272729</c:v>
                </c:pt>
                <c:pt idx="17">
                  <c:v>4.1214222081818175</c:v>
                </c:pt>
                <c:pt idx="18">
                  <c:v>3.973366117272727</c:v>
                </c:pt>
                <c:pt idx="19">
                  <c:v>3.7446392240909092</c:v>
                </c:pt>
                <c:pt idx="20">
                  <c:v>3.5812537536363642</c:v>
                </c:pt>
                <c:pt idx="21">
                  <c:v>3.6103780672727281</c:v>
                </c:pt>
                <c:pt idx="22">
                  <c:v>3.7669559074999999</c:v>
                </c:pt>
                <c:pt idx="23">
                  <c:v>4.0063194363636425</c:v>
                </c:pt>
                <c:pt idx="24">
                  <c:v>4.1693364454545474</c:v>
                </c:pt>
                <c:pt idx="25">
                  <c:v>4.3125327272727265</c:v>
                </c:pt>
                <c:pt idx="26">
                  <c:v>4.4364024545454539</c:v>
                </c:pt>
                <c:pt idx="27">
                  <c:v>4.5234149318181753</c:v>
                </c:pt>
                <c:pt idx="28">
                  <c:v>4.7123576818181814</c:v>
                </c:pt>
                <c:pt idx="29">
                  <c:v>4.9093762272727304</c:v>
                </c:pt>
                <c:pt idx="30">
                  <c:v>5.1541389840909027</c:v>
                </c:pt>
                <c:pt idx="31">
                  <c:v>5.3799903863636436</c:v>
                </c:pt>
                <c:pt idx="32">
                  <c:v>5.4995099999999999</c:v>
                </c:pt>
                <c:pt idx="33">
                  <c:v>5.5336484772727337</c:v>
                </c:pt>
                <c:pt idx="34">
                  <c:v>5.5107307727272685</c:v>
                </c:pt>
                <c:pt idx="35">
                  <c:v>5.4724471818181941</c:v>
                </c:pt>
                <c:pt idx="36">
                  <c:v>5.4297967045454554</c:v>
                </c:pt>
                <c:pt idx="37">
                  <c:v>5.3933305909090885</c:v>
                </c:pt>
                <c:pt idx="38">
                  <c:v>5.3699053181818117</c:v>
                </c:pt>
                <c:pt idx="39">
                  <c:v>5.3170953181818108</c:v>
                </c:pt>
                <c:pt idx="40">
                  <c:v>5.2627685227272716</c:v>
                </c:pt>
                <c:pt idx="41">
                  <c:v>5.2373303863636416</c:v>
                </c:pt>
                <c:pt idx="42">
                  <c:v>5.2037347954545528</c:v>
                </c:pt>
                <c:pt idx="43">
                  <c:v>5.1628051590908965</c:v>
                </c:pt>
                <c:pt idx="44">
                  <c:v>5.1225592272727196</c:v>
                </c:pt>
                <c:pt idx="45">
                  <c:v>5.0489893863636404</c:v>
                </c:pt>
                <c:pt idx="46">
                  <c:v>5.01974418181819</c:v>
                </c:pt>
                <c:pt idx="47">
                  <c:v>5.0337319090909087</c:v>
                </c:pt>
                <c:pt idx="48">
                  <c:v>5.0186274772727284</c:v>
                </c:pt>
                <c:pt idx="49">
                  <c:v>4.9895644090909093</c:v>
                </c:pt>
                <c:pt idx="50">
                  <c:v>4.9651732499999914</c:v>
                </c:pt>
                <c:pt idx="51">
                  <c:v>4.9135955454545464</c:v>
                </c:pt>
                <c:pt idx="52">
                  <c:v>4.8630896136363635</c:v>
                </c:pt>
                <c:pt idx="53">
                  <c:v>4.8042817954545516</c:v>
                </c:pt>
                <c:pt idx="54">
                  <c:v>4.7928572727272662</c:v>
                </c:pt>
                <c:pt idx="55">
                  <c:v>4.7752111363636436</c:v>
                </c:pt>
                <c:pt idx="56">
                  <c:v>4.7788035909090913</c:v>
                </c:pt>
                <c:pt idx="57">
                  <c:v>4.7776352045454482</c:v>
                </c:pt>
                <c:pt idx="58">
                  <c:v>4.7463843636363636</c:v>
                </c:pt>
                <c:pt idx="59">
                  <c:v>4.7205147954545463</c:v>
                </c:pt>
                <c:pt idx="60">
                  <c:v>4.7468009545454555</c:v>
                </c:pt>
                <c:pt idx="61">
                  <c:v>4.7540054318181815</c:v>
                </c:pt>
                <c:pt idx="62">
                  <c:v>4.7726564772727293</c:v>
                </c:pt>
                <c:pt idx="63">
                  <c:v>4.7657749772727245</c:v>
                </c:pt>
                <c:pt idx="64">
                  <c:v>4.7753954772727294</c:v>
                </c:pt>
                <c:pt idx="65">
                  <c:v>4.7575017727272675</c:v>
                </c:pt>
                <c:pt idx="66">
                  <c:v>4.7495686818181921</c:v>
                </c:pt>
                <c:pt idx="67">
                  <c:v>4.7484698636363705</c:v>
                </c:pt>
                <c:pt idx="68">
                  <c:v>4.742415272727265</c:v>
                </c:pt>
                <c:pt idx="69">
                  <c:v>4.7160898181818185</c:v>
                </c:pt>
                <c:pt idx="70">
                  <c:v>4.7126714999999999</c:v>
                </c:pt>
                <c:pt idx="71">
                  <c:v>4.7054658636363635</c:v>
                </c:pt>
                <c:pt idx="72">
                  <c:v>4.7113348181818155</c:v>
                </c:pt>
                <c:pt idx="73">
                  <c:v>4.7231262954545494</c:v>
                </c:pt>
                <c:pt idx="74">
                  <c:v>4.7325861590909035</c:v>
                </c:pt>
                <c:pt idx="75">
                  <c:v>4.7410564318181834</c:v>
                </c:pt>
                <c:pt idx="76">
                  <c:v>4.7267162045454469</c:v>
                </c:pt>
                <c:pt idx="77">
                  <c:v>4.7043697499999997</c:v>
                </c:pt>
                <c:pt idx="78">
                  <c:v>4.6903970909090908</c:v>
                </c:pt>
                <c:pt idx="79">
                  <c:v>4.6499300454545454</c:v>
                </c:pt>
                <c:pt idx="80">
                  <c:v>4.6615262272727245</c:v>
                </c:pt>
                <c:pt idx="81">
                  <c:v>4.6889505454545448</c:v>
                </c:pt>
                <c:pt idx="82">
                  <c:v>4.6659885227272619</c:v>
                </c:pt>
                <c:pt idx="83">
                  <c:v>4.6227280681818117</c:v>
                </c:pt>
                <c:pt idx="84">
                  <c:v>4.6083627272727314</c:v>
                </c:pt>
                <c:pt idx="85">
                  <c:v>4.5835652954545516</c:v>
                </c:pt>
                <c:pt idx="86">
                  <c:v>4.5818289545454549</c:v>
                </c:pt>
                <c:pt idx="87">
                  <c:v>4.5835793863636427</c:v>
                </c:pt>
                <c:pt idx="88">
                  <c:v>4.6065638181818178</c:v>
                </c:pt>
                <c:pt idx="89">
                  <c:v>4.5548800931818185</c:v>
                </c:pt>
                <c:pt idx="90">
                  <c:v>4.5372365795454419</c:v>
                </c:pt>
                <c:pt idx="91">
                  <c:v>4.4891598749999995</c:v>
                </c:pt>
                <c:pt idx="92">
                  <c:v>4.4140369090909033</c:v>
                </c:pt>
                <c:pt idx="93">
                  <c:v>4.3886219863636438</c:v>
                </c:pt>
                <c:pt idx="94">
                  <c:v>4.3920365318181753</c:v>
                </c:pt>
                <c:pt idx="95">
                  <c:v>4.3446650999999985</c:v>
                </c:pt>
                <c:pt idx="96">
                  <c:v>4.3283092136363628</c:v>
                </c:pt>
                <c:pt idx="97">
                  <c:v>4.2918539636363633</c:v>
                </c:pt>
                <c:pt idx="98">
                  <c:v>4.3002886681818175</c:v>
                </c:pt>
                <c:pt idx="99">
                  <c:v>4.2552679181818194</c:v>
                </c:pt>
                <c:pt idx="100">
                  <c:v>4.2913066431818194</c:v>
                </c:pt>
                <c:pt idx="101">
                  <c:v>4.2968544522727274</c:v>
                </c:pt>
                <c:pt idx="102">
                  <c:v>4.3048960204545459</c:v>
                </c:pt>
                <c:pt idx="103">
                  <c:v>4.3268837363636363</c:v>
                </c:pt>
                <c:pt idx="104">
                  <c:v>4.341753909090909</c:v>
                </c:pt>
                <c:pt idx="105">
                  <c:v>4.3598336363636374</c:v>
                </c:pt>
                <c:pt idx="106">
                  <c:v>4.367541454545445</c:v>
                </c:pt>
                <c:pt idx="107">
                  <c:v>4.3449838863636359</c:v>
                </c:pt>
                <c:pt idx="108">
                  <c:v>4.3807004772727272</c:v>
                </c:pt>
                <c:pt idx="109">
                  <c:v>4.3978485909090885</c:v>
                </c:pt>
                <c:pt idx="110">
                  <c:v>4.4368577272727334</c:v>
                </c:pt>
                <c:pt idx="111">
                  <c:v>4.4383334090909123</c:v>
                </c:pt>
                <c:pt idx="112">
                  <c:v>4.4382741363636438</c:v>
                </c:pt>
                <c:pt idx="113">
                  <c:v>4.4007715000000003</c:v>
                </c:pt>
                <c:pt idx="114">
                  <c:v>4.3645891136363577</c:v>
                </c:pt>
                <c:pt idx="115">
                  <c:v>4.2955540681818114</c:v>
                </c:pt>
                <c:pt idx="116">
                  <c:v>4.2496562727272735</c:v>
                </c:pt>
                <c:pt idx="117">
                  <c:v>4.2373998863636437</c:v>
                </c:pt>
                <c:pt idx="118">
                  <c:v>4.2635358863636359</c:v>
                </c:pt>
                <c:pt idx="119">
                  <c:v>4.2360481590909114</c:v>
                </c:pt>
                <c:pt idx="120">
                  <c:v>4.2015855909090885</c:v>
                </c:pt>
                <c:pt idx="121">
                  <c:v>4.1690774545454472</c:v>
                </c:pt>
                <c:pt idx="122">
                  <c:v>4.156065477272727</c:v>
                </c:pt>
                <c:pt idx="123">
                  <c:v>4.1431687954545557</c:v>
                </c:pt>
                <c:pt idx="124">
                  <c:v>4.1549659772727168</c:v>
                </c:pt>
                <c:pt idx="125">
                  <c:v>4.1721693636363639</c:v>
                </c:pt>
                <c:pt idx="126">
                  <c:v>4.2256043181818175</c:v>
                </c:pt>
                <c:pt idx="127">
                  <c:v>4.2440514999999985</c:v>
                </c:pt>
                <c:pt idx="128">
                  <c:v>4.2324187954545538</c:v>
                </c:pt>
                <c:pt idx="129">
                  <c:v>4.1963442954545513</c:v>
                </c:pt>
                <c:pt idx="130">
                  <c:v>4.1557519772727245</c:v>
                </c:pt>
                <c:pt idx="131">
                  <c:v>4.113085704545445</c:v>
                </c:pt>
                <c:pt idx="132">
                  <c:v>4.0928509318181785</c:v>
                </c:pt>
                <c:pt idx="133">
                  <c:v>4.0650098863636384</c:v>
                </c:pt>
                <c:pt idx="134">
                  <c:v>4.0684212954545504</c:v>
                </c:pt>
                <c:pt idx="135">
                  <c:v>4.0390674090909124</c:v>
                </c:pt>
                <c:pt idx="136">
                  <c:v>4.0321396363636373</c:v>
                </c:pt>
                <c:pt idx="137">
                  <c:v>4.0381372954545514</c:v>
                </c:pt>
                <c:pt idx="138">
                  <c:v>4.0353542045454471</c:v>
                </c:pt>
                <c:pt idx="139">
                  <c:v>4.0462299772727324</c:v>
                </c:pt>
                <c:pt idx="140">
                  <c:v>4.0712969090909104</c:v>
                </c:pt>
                <c:pt idx="141">
                  <c:v>4.0898351136363633</c:v>
                </c:pt>
                <c:pt idx="142">
                  <c:v>4.1095161590909033</c:v>
                </c:pt>
                <c:pt idx="143">
                  <c:v>4.1506049318181795</c:v>
                </c:pt>
                <c:pt idx="144">
                  <c:v>4.218638977272728</c:v>
                </c:pt>
                <c:pt idx="145">
                  <c:v>4.241096909090909</c:v>
                </c:pt>
                <c:pt idx="146">
                  <c:v>4.2766864772727304</c:v>
                </c:pt>
                <c:pt idx="147">
                  <c:v>4.2978964318181818</c:v>
                </c:pt>
                <c:pt idx="148">
                  <c:v>4.2670196590909013</c:v>
                </c:pt>
                <c:pt idx="149">
                  <c:v>4.2551882954545484</c:v>
                </c:pt>
                <c:pt idx="150">
                  <c:v>4.2436771363636439</c:v>
                </c:pt>
                <c:pt idx="151">
                  <c:v>4.2141926590909016</c:v>
                </c:pt>
                <c:pt idx="152">
                  <c:v>4.2077469545454491</c:v>
                </c:pt>
                <c:pt idx="153">
                  <c:v>4.1897717727272727</c:v>
                </c:pt>
                <c:pt idx="154">
                  <c:v>4.1628924999999946</c:v>
                </c:pt>
                <c:pt idx="155">
                  <c:v>4.1112023636363704</c:v>
                </c:pt>
                <c:pt idx="156">
                  <c:v>4.0925128181818096</c:v>
                </c:pt>
                <c:pt idx="157">
                  <c:v>4.1002013409090905</c:v>
                </c:pt>
                <c:pt idx="158">
                  <c:v>4.049912477272728</c:v>
                </c:pt>
                <c:pt idx="159">
                  <c:v>4.0563731590909091</c:v>
                </c:pt>
                <c:pt idx="160">
                  <c:v>4.0813198409090905</c:v>
                </c:pt>
                <c:pt idx="161">
                  <c:v>4.1152457499999935</c:v>
                </c:pt>
                <c:pt idx="162">
                  <c:v>4.1384939318181821</c:v>
                </c:pt>
                <c:pt idx="163">
                  <c:v>4.1502962954545524</c:v>
                </c:pt>
                <c:pt idx="164">
                  <c:v>4.1453807045454489</c:v>
                </c:pt>
                <c:pt idx="165">
                  <c:v>4.115262590909091</c:v>
                </c:pt>
                <c:pt idx="166">
                  <c:v>4.1171517272727245</c:v>
                </c:pt>
                <c:pt idx="167">
                  <c:v>4.1152175909090865</c:v>
                </c:pt>
                <c:pt idx="168">
                  <c:v>4.1116285000000001</c:v>
                </c:pt>
                <c:pt idx="169">
                  <c:v>4.150918249999985</c:v>
                </c:pt>
                <c:pt idx="170">
                  <c:v>4.1464033409090906</c:v>
                </c:pt>
                <c:pt idx="171">
                  <c:v>4.1343445909090875</c:v>
                </c:pt>
                <c:pt idx="172">
                  <c:v>4.1168162045454437</c:v>
                </c:pt>
                <c:pt idx="173">
                  <c:v>4.1084776136363628</c:v>
                </c:pt>
                <c:pt idx="174">
                  <c:v>4.0766781818181954</c:v>
                </c:pt>
                <c:pt idx="175">
                  <c:v>4.0806093409090911</c:v>
                </c:pt>
                <c:pt idx="176">
                  <c:v>4.0962553863636426</c:v>
                </c:pt>
                <c:pt idx="177">
                  <c:v>4.0686507954545528</c:v>
                </c:pt>
                <c:pt idx="178">
                  <c:v>4.0466042272727281</c:v>
                </c:pt>
                <c:pt idx="179">
                  <c:v>4.0161641818181888</c:v>
                </c:pt>
                <c:pt idx="180">
                  <c:v>3.9987642272727282</c:v>
                </c:pt>
                <c:pt idx="181">
                  <c:v>3.9726901318181773</c:v>
                </c:pt>
                <c:pt idx="182">
                  <c:v>3.9391607227272742</c:v>
                </c:pt>
                <c:pt idx="183">
                  <c:v>3.9569041545454549</c:v>
                </c:pt>
                <c:pt idx="184">
                  <c:v>3.9578249727272752</c:v>
                </c:pt>
                <c:pt idx="185">
                  <c:v>3.9525642227272741</c:v>
                </c:pt>
                <c:pt idx="186">
                  <c:v>3.9514794045454527</c:v>
                </c:pt>
                <c:pt idx="187">
                  <c:v>3.9621052227272742</c:v>
                </c:pt>
                <c:pt idx="188">
                  <c:v>3.9583000863636362</c:v>
                </c:pt>
                <c:pt idx="189">
                  <c:v>3.9678354954545427</c:v>
                </c:pt>
                <c:pt idx="190">
                  <c:v>3.9900607909090913</c:v>
                </c:pt>
                <c:pt idx="191">
                  <c:v>4.0223037909090911</c:v>
                </c:pt>
                <c:pt idx="192">
                  <c:v>4.0718267500000014</c:v>
                </c:pt>
                <c:pt idx="193">
                  <c:v>4.1145527272727245</c:v>
                </c:pt>
                <c:pt idx="194">
                  <c:v>4.101998090909091</c:v>
                </c:pt>
                <c:pt idx="195">
                  <c:v>4.1171738181818114</c:v>
                </c:pt>
                <c:pt idx="196">
                  <c:v>4.1535104545454438</c:v>
                </c:pt>
                <c:pt idx="197">
                  <c:v>4.1900513409090845</c:v>
                </c:pt>
                <c:pt idx="198">
                  <c:v>4.1888850681818086</c:v>
                </c:pt>
                <c:pt idx="199">
                  <c:v>4.2302898636363633</c:v>
                </c:pt>
                <c:pt idx="200">
                  <c:v>4.2752230681818277</c:v>
                </c:pt>
                <c:pt idx="201">
                  <c:v>4.2720734772727313</c:v>
                </c:pt>
                <c:pt idx="202">
                  <c:v>4.2488911590909089</c:v>
                </c:pt>
                <c:pt idx="203">
                  <c:v>4.2539880227272695</c:v>
                </c:pt>
                <c:pt idx="204">
                  <c:v>4.2323352272727268</c:v>
                </c:pt>
                <c:pt idx="205">
                  <c:v>4.2316978409090913</c:v>
                </c:pt>
                <c:pt idx="206">
                  <c:v>4.2564520681818188</c:v>
                </c:pt>
                <c:pt idx="207">
                  <c:v>4.252041227272727</c:v>
                </c:pt>
                <c:pt idx="208">
                  <c:v>4.2496256818181912</c:v>
                </c:pt>
                <c:pt idx="209">
                  <c:v>4.2901908409090845</c:v>
                </c:pt>
                <c:pt idx="210">
                  <c:v>4.3091411818181911</c:v>
                </c:pt>
                <c:pt idx="211">
                  <c:v>4.3021433636363637</c:v>
                </c:pt>
                <c:pt idx="212">
                  <c:v>4.3411826590909017</c:v>
                </c:pt>
                <c:pt idx="213">
                  <c:v>4.3497663863636458</c:v>
                </c:pt>
                <c:pt idx="214">
                  <c:v>4.356515249999986</c:v>
                </c:pt>
                <c:pt idx="215">
                  <c:v>4.3921570681818114</c:v>
                </c:pt>
                <c:pt idx="216">
                  <c:v>4.3941718409090802</c:v>
                </c:pt>
                <c:pt idx="217">
                  <c:v>4.42258674999999</c:v>
                </c:pt>
                <c:pt idx="218">
                  <c:v>4.4358061818181911</c:v>
                </c:pt>
                <c:pt idx="219">
                  <c:v>4.4245675227272674</c:v>
                </c:pt>
                <c:pt idx="220">
                  <c:v>4.4075820909090906</c:v>
                </c:pt>
                <c:pt idx="221">
                  <c:v>4.4251705681818096</c:v>
                </c:pt>
                <c:pt idx="222">
                  <c:v>4.4384611818181945</c:v>
                </c:pt>
                <c:pt idx="223">
                  <c:v>4.4192594545454584</c:v>
                </c:pt>
                <c:pt idx="224">
                  <c:v>4.43514290909091</c:v>
                </c:pt>
                <c:pt idx="225">
                  <c:v>4.4037275681818189</c:v>
                </c:pt>
                <c:pt idx="226">
                  <c:v>4.3424005909090875</c:v>
                </c:pt>
                <c:pt idx="227">
                  <c:v>4.3431938409090876</c:v>
                </c:pt>
                <c:pt idx="228">
                  <c:v>4.3104725454545454</c:v>
                </c:pt>
                <c:pt idx="229">
                  <c:v>4.3013697386363718</c:v>
                </c:pt>
                <c:pt idx="230">
                  <c:v>4.2684578068181764</c:v>
                </c:pt>
                <c:pt idx="231">
                  <c:v>4.2397753749999998</c:v>
                </c:pt>
                <c:pt idx="232">
                  <c:v>4.2084808068181765</c:v>
                </c:pt>
                <c:pt idx="233">
                  <c:v>4.1656174886363635</c:v>
                </c:pt>
                <c:pt idx="234">
                  <c:v>4.1197561704545453</c:v>
                </c:pt>
                <c:pt idx="235">
                  <c:v>4.0841296250000001</c:v>
                </c:pt>
                <c:pt idx="236">
                  <c:v>4.0707140568181766</c:v>
                </c:pt>
                <c:pt idx="237">
                  <c:v>4.0567913749999995</c:v>
                </c:pt>
                <c:pt idx="238">
                  <c:v>4.0352512840909114</c:v>
                </c:pt>
                <c:pt idx="239">
                  <c:v>3.9925008295454543</c:v>
                </c:pt>
                <c:pt idx="240">
                  <c:v>3.9713851136363627</c:v>
                </c:pt>
                <c:pt idx="241">
                  <c:v>3.9880584318181764</c:v>
                </c:pt>
                <c:pt idx="242">
                  <c:v>3.9951644318181785</c:v>
                </c:pt>
                <c:pt idx="243">
                  <c:v>3.9875523409090912</c:v>
                </c:pt>
                <c:pt idx="244">
                  <c:v>4.0460419318181824</c:v>
                </c:pt>
                <c:pt idx="245">
                  <c:v>4.0841095833333334</c:v>
                </c:pt>
                <c:pt idx="246">
                  <c:v>4.1547979999999933</c:v>
                </c:pt>
                <c:pt idx="247">
                  <c:v>4.2299052999999933</c:v>
                </c:pt>
                <c:pt idx="248">
                  <c:v>4.2055482499999934</c:v>
                </c:pt>
                <c:pt idx="249">
                  <c:v>4.6996214999999992</c:v>
                </c:pt>
                <c:pt idx="250">
                  <c:v>17.073727499999986</c:v>
                </c:pt>
                <c:pt idx="251">
                  <c:v>18.742036749999968</c:v>
                </c:pt>
                <c:pt idx="252">
                  <c:v>21.055818550000001</c:v>
                </c:pt>
                <c:pt idx="253">
                  <c:v>22.122316107142836</c:v>
                </c:pt>
                <c:pt idx="254">
                  <c:v>24.345160583333289</c:v>
                </c:pt>
                <c:pt idx="255">
                  <c:v>26.237076840909086</c:v>
                </c:pt>
                <c:pt idx="256">
                  <c:v>27.93364865909091</c:v>
                </c:pt>
                <c:pt idx="257">
                  <c:v>29.292278886363601</c:v>
                </c:pt>
                <c:pt idx="258">
                  <c:v>30.718740454545429</c:v>
                </c:pt>
                <c:pt idx="259">
                  <c:v>31.792330454545429</c:v>
                </c:pt>
                <c:pt idx="260">
                  <c:v>32.39953818181818</c:v>
                </c:pt>
                <c:pt idx="261">
                  <c:v>33.271199090909136</c:v>
                </c:pt>
                <c:pt idx="262">
                  <c:v>33.778295227272778</c:v>
                </c:pt>
                <c:pt idx="263">
                  <c:v>34.246497045454547</c:v>
                </c:pt>
                <c:pt idx="264">
                  <c:v>34.678990454545449</c:v>
                </c:pt>
                <c:pt idx="265">
                  <c:v>34.989879318181863</c:v>
                </c:pt>
                <c:pt idx="266">
                  <c:v>34.886603409090824</c:v>
                </c:pt>
                <c:pt idx="267">
                  <c:v>35.045676136363625</c:v>
                </c:pt>
                <c:pt idx="268">
                  <c:v>35.289470454545445</c:v>
                </c:pt>
                <c:pt idx="269">
                  <c:v>35.377123409090856</c:v>
                </c:pt>
                <c:pt idx="270">
                  <c:v>35.392362272727269</c:v>
                </c:pt>
                <c:pt idx="271">
                  <c:v>35.857778863636256</c:v>
                </c:pt>
                <c:pt idx="272">
                  <c:v>36.261088636363624</c:v>
                </c:pt>
                <c:pt idx="273">
                  <c:v>36.315039999999996</c:v>
                </c:pt>
                <c:pt idx="274">
                  <c:v>36.028786363636314</c:v>
                </c:pt>
                <c:pt idx="275">
                  <c:v>35.868272500000003</c:v>
                </c:pt>
                <c:pt idx="276">
                  <c:v>35.705668636363626</c:v>
                </c:pt>
                <c:pt idx="277">
                  <c:v>35.613691136363578</c:v>
                </c:pt>
                <c:pt idx="278">
                  <c:v>35.062203409090905</c:v>
                </c:pt>
                <c:pt idx="279">
                  <c:v>34.702929090909144</c:v>
                </c:pt>
                <c:pt idx="280">
                  <c:v>34.742047954545455</c:v>
                </c:pt>
                <c:pt idx="281">
                  <c:v>34.809737727272726</c:v>
                </c:pt>
                <c:pt idx="282">
                  <c:v>34.745409772727278</c:v>
                </c:pt>
                <c:pt idx="283">
                  <c:v>34.788214090909143</c:v>
                </c:pt>
                <c:pt idx="284">
                  <c:v>35.11774749999995</c:v>
                </c:pt>
                <c:pt idx="285">
                  <c:v>35.367727499999994</c:v>
                </c:pt>
                <c:pt idx="286">
                  <c:v>35.280377045454543</c:v>
                </c:pt>
                <c:pt idx="287">
                  <c:v>35.418820227272725</c:v>
                </c:pt>
                <c:pt idx="288">
                  <c:v>35.91075522727273</c:v>
                </c:pt>
                <c:pt idx="289">
                  <c:v>36.563253181818176</c:v>
                </c:pt>
                <c:pt idx="290">
                  <c:v>37.000714090909113</c:v>
                </c:pt>
                <c:pt idx="291">
                  <c:v>37.078967272727255</c:v>
                </c:pt>
                <c:pt idx="292">
                  <c:v>37.140311818181921</c:v>
                </c:pt>
                <c:pt idx="293">
                  <c:v>37.324464318181818</c:v>
                </c:pt>
                <c:pt idx="294">
                  <c:v>37.372551590909111</c:v>
                </c:pt>
                <c:pt idx="295">
                  <c:v>37.655862954545455</c:v>
                </c:pt>
                <c:pt idx="296">
                  <c:v>37.763305227272795</c:v>
                </c:pt>
                <c:pt idx="297">
                  <c:v>38.105540227272733</c:v>
                </c:pt>
                <c:pt idx="298">
                  <c:v>38.305130454545456</c:v>
                </c:pt>
                <c:pt idx="299">
                  <c:v>38.197836590909112</c:v>
                </c:pt>
                <c:pt idx="300">
                  <c:v>38.224521363636299</c:v>
                </c:pt>
                <c:pt idx="301">
                  <c:v>38.372033409090896</c:v>
                </c:pt>
                <c:pt idx="302">
                  <c:v>38.559245000000004</c:v>
                </c:pt>
                <c:pt idx="303">
                  <c:v>38.794095454545449</c:v>
                </c:pt>
                <c:pt idx="304">
                  <c:v>38.920913636363629</c:v>
                </c:pt>
                <c:pt idx="305">
                  <c:v>39.052254090909088</c:v>
                </c:pt>
                <c:pt idx="306">
                  <c:v>39.116520000000001</c:v>
                </c:pt>
                <c:pt idx="307">
                  <c:v>39.345793636363624</c:v>
                </c:pt>
                <c:pt idx="308">
                  <c:v>39.465633181818184</c:v>
                </c:pt>
                <c:pt idx="309">
                  <c:v>39.51845022727273</c:v>
                </c:pt>
                <c:pt idx="310">
                  <c:v>39.711414772727274</c:v>
                </c:pt>
                <c:pt idx="311">
                  <c:v>39.805464545454484</c:v>
                </c:pt>
                <c:pt idx="312">
                  <c:v>39.784989318181871</c:v>
                </c:pt>
                <c:pt idx="313">
                  <c:v>39.809281590909094</c:v>
                </c:pt>
                <c:pt idx="314">
                  <c:v>39.827752500000003</c:v>
                </c:pt>
                <c:pt idx="315">
                  <c:v>39.815356590909111</c:v>
                </c:pt>
                <c:pt idx="316">
                  <c:v>39.83320272727272</c:v>
                </c:pt>
                <c:pt idx="317">
                  <c:v>39.791930454545451</c:v>
                </c:pt>
                <c:pt idx="318">
                  <c:v>39.751366818181857</c:v>
                </c:pt>
                <c:pt idx="319">
                  <c:v>39.663778636363638</c:v>
                </c:pt>
                <c:pt idx="320">
                  <c:v>39.591864090909091</c:v>
                </c:pt>
                <c:pt idx="321">
                  <c:v>39.459102045454543</c:v>
                </c:pt>
                <c:pt idx="322">
                  <c:v>39.447707045454493</c:v>
                </c:pt>
                <c:pt idx="323">
                  <c:v>39.445007954545446</c:v>
                </c:pt>
                <c:pt idx="324">
                  <c:v>39.42933840909091</c:v>
                </c:pt>
                <c:pt idx="325">
                  <c:v>39.381899090909094</c:v>
                </c:pt>
                <c:pt idx="326">
                  <c:v>39.303116363636313</c:v>
                </c:pt>
                <c:pt idx="327">
                  <c:v>39.196975681818188</c:v>
                </c:pt>
                <c:pt idx="328">
                  <c:v>39.161481590909098</c:v>
                </c:pt>
                <c:pt idx="329">
                  <c:v>39.104801136363577</c:v>
                </c:pt>
                <c:pt idx="330">
                  <c:v>39.134996818181911</c:v>
                </c:pt>
                <c:pt idx="331">
                  <c:v>39.176560681818174</c:v>
                </c:pt>
                <c:pt idx="332">
                  <c:v>39.278770681818187</c:v>
                </c:pt>
                <c:pt idx="333">
                  <c:v>39.191970000000012</c:v>
                </c:pt>
                <c:pt idx="334">
                  <c:v>39.105217500000002</c:v>
                </c:pt>
                <c:pt idx="335">
                  <c:v>39.049040454545398</c:v>
                </c:pt>
                <c:pt idx="336">
                  <c:v>39.056811136363578</c:v>
                </c:pt>
                <c:pt idx="337">
                  <c:v>39.040593636363624</c:v>
                </c:pt>
                <c:pt idx="338">
                  <c:v>38.999427272727274</c:v>
                </c:pt>
                <c:pt idx="339">
                  <c:v>38.983288181818097</c:v>
                </c:pt>
                <c:pt idx="340">
                  <c:v>38.993712954545508</c:v>
                </c:pt>
                <c:pt idx="341">
                  <c:v>38.849266818181832</c:v>
                </c:pt>
                <c:pt idx="342">
                  <c:v>38.745080454545445</c:v>
                </c:pt>
                <c:pt idx="343">
                  <c:v>38.557129090909093</c:v>
                </c:pt>
                <c:pt idx="344">
                  <c:v>38.43384045454539</c:v>
                </c:pt>
                <c:pt idx="345">
                  <c:v>38.325615000000013</c:v>
                </c:pt>
                <c:pt idx="346">
                  <c:v>38.266372954545517</c:v>
                </c:pt>
                <c:pt idx="347">
                  <c:v>38.172312954545525</c:v>
                </c:pt>
                <c:pt idx="348">
                  <c:v>38.192057954545461</c:v>
                </c:pt>
                <c:pt idx="349">
                  <c:v>38.22138363636364</c:v>
                </c:pt>
                <c:pt idx="350">
                  <c:v>38.221791136363642</c:v>
                </c:pt>
                <c:pt idx="351">
                  <c:v>38.247657727272724</c:v>
                </c:pt>
                <c:pt idx="352">
                  <c:v>38.374554318181872</c:v>
                </c:pt>
                <c:pt idx="353">
                  <c:v>38.452217272727246</c:v>
                </c:pt>
                <c:pt idx="354">
                  <c:v>38.610742500000001</c:v>
                </c:pt>
                <c:pt idx="355">
                  <c:v>38.757078636363595</c:v>
                </c:pt>
                <c:pt idx="356">
                  <c:v>38.909152272727283</c:v>
                </c:pt>
                <c:pt idx="357">
                  <c:v>38.956243636363553</c:v>
                </c:pt>
                <c:pt idx="358">
                  <c:v>38.928170909090973</c:v>
                </c:pt>
                <c:pt idx="359">
                  <c:v>38.821379772727276</c:v>
                </c:pt>
                <c:pt idx="360">
                  <c:v>38.837484545454458</c:v>
                </c:pt>
                <c:pt idx="361">
                  <c:v>38.852523181818128</c:v>
                </c:pt>
                <c:pt idx="362">
                  <c:v>38.861392045454551</c:v>
                </c:pt>
                <c:pt idx="363">
                  <c:v>38.824766818181864</c:v>
                </c:pt>
                <c:pt idx="364">
                  <c:v>38.759873409090858</c:v>
                </c:pt>
                <c:pt idx="365">
                  <c:v>38.713421590909086</c:v>
                </c:pt>
                <c:pt idx="366">
                  <c:v>38.679592045454562</c:v>
                </c:pt>
                <c:pt idx="367">
                  <c:v>38.515027045454524</c:v>
                </c:pt>
                <c:pt idx="368">
                  <c:v>38.447689999999994</c:v>
                </c:pt>
                <c:pt idx="369">
                  <c:v>38.530319545454539</c:v>
                </c:pt>
                <c:pt idx="370">
                  <c:v>38.629362272727263</c:v>
                </c:pt>
                <c:pt idx="371">
                  <c:v>38.568958181818182</c:v>
                </c:pt>
                <c:pt idx="372">
                  <c:v>38.48181340909084</c:v>
                </c:pt>
                <c:pt idx="373">
                  <c:v>38.369321363636274</c:v>
                </c:pt>
                <c:pt idx="374">
                  <c:v>38.300335681818176</c:v>
                </c:pt>
                <c:pt idx="375">
                  <c:v>38.229358863636357</c:v>
                </c:pt>
                <c:pt idx="376">
                  <c:v>38.12571272727282</c:v>
                </c:pt>
                <c:pt idx="377">
                  <c:v>38.035807272727254</c:v>
                </c:pt>
                <c:pt idx="378">
                  <c:v>38.069516363636346</c:v>
                </c:pt>
                <c:pt idx="379">
                  <c:v>38.068436818181929</c:v>
                </c:pt>
                <c:pt idx="380">
                  <c:v>37.968314772727283</c:v>
                </c:pt>
                <c:pt idx="381">
                  <c:v>37.848166590909102</c:v>
                </c:pt>
                <c:pt idx="382">
                  <c:v>37.849978409090895</c:v>
                </c:pt>
                <c:pt idx="383">
                  <c:v>37.797528863636344</c:v>
                </c:pt>
                <c:pt idx="384">
                  <c:v>37.801618181818128</c:v>
                </c:pt>
                <c:pt idx="385">
                  <c:v>37.750780000000006</c:v>
                </c:pt>
                <c:pt idx="386">
                  <c:v>37.788810227272762</c:v>
                </c:pt>
                <c:pt idx="387">
                  <c:v>37.882087727272626</c:v>
                </c:pt>
                <c:pt idx="388">
                  <c:v>37.931541590909092</c:v>
                </c:pt>
                <c:pt idx="389">
                  <c:v>37.964459999999995</c:v>
                </c:pt>
                <c:pt idx="390">
                  <c:v>37.972431590909089</c:v>
                </c:pt>
                <c:pt idx="391">
                  <c:v>38.019164772727244</c:v>
                </c:pt>
                <c:pt idx="392">
                  <c:v>38.037873636363592</c:v>
                </c:pt>
                <c:pt idx="393">
                  <c:v>38.012988409090894</c:v>
                </c:pt>
                <c:pt idx="394">
                  <c:v>38.061661136363568</c:v>
                </c:pt>
                <c:pt idx="395">
                  <c:v>38.067884772727204</c:v>
                </c:pt>
                <c:pt idx="396">
                  <c:v>38.091946136363624</c:v>
                </c:pt>
                <c:pt idx="397">
                  <c:v>38.063258181818185</c:v>
                </c:pt>
                <c:pt idx="398">
                  <c:v>37.978179545454552</c:v>
                </c:pt>
                <c:pt idx="399">
                  <c:v>37.897898409090864</c:v>
                </c:pt>
                <c:pt idx="400">
                  <c:v>37.821153409090904</c:v>
                </c:pt>
                <c:pt idx="401">
                  <c:v>37.820657499999996</c:v>
                </c:pt>
                <c:pt idx="402">
                  <c:v>37.783004090909088</c:v>
                </c:pt>
                <c:pt idx="403">
                  <c:v>37.737057954545456</c:v>
                </c:pt>
                <c:pt idx="404">
                  <c:v>37.725842954545463</c:v>
                </c:pt>
                <c:pt idx="405">
                  <c:v>37.701062500000006</c:v>
                </c:pt>
                <c:pt idx="406">
                  <c:v>37.65044136363624</c:v>
                </c:pt>
                <c:pt idx="407">
                  <c:v>37.611083409090817</c:v>
                </c:pt>
                <c:pt idx="408">
                  <c:v>37.559026590909099</c:v>
                </c:pt>
                <c:pt idx="409">
                  <c:v>37.523378636363638</c:v>
                </c:pt>
                <c:pt idx="410">
                  <c:v>37.496000454545445</c:v>
                </c:pt>
                <c:pt idx="411">
                  <c:v>37.48360409090909</c:v>
                </c:pt>
                <c:pt idx="412">
                  <c:v>37.416516590909112</c:v>
                </c:pt>
                <c:pt idx="413">
                  <c:v>37.370327954545445</c:v>
                </c:pt>
                <c:pt idx="414">
                  <c:v>37.359966136363553</c:v>
                </c:pt>
                <c:pt idx="415">
                  <c:v>37.303860681818087</c:v>
                </c:pt>
                <c:pt idx="416">
                  <c:v>37.22162181818188</c:v>
                </c:pt>
                <c:pt idx="417">
                  <c:v>37.11511181818193</c:v>
                </c:pt>
                <c:pt idx="418">
                  <c:v>37.081493863636226</c:v>
                </c:pt>
                <c:pt idx="419">
                  <c:v>37.094334772727272</c:v>
                </c:pt>
                <c:pt idx="420">
                  <c:v>37.078337500000011</c:v>
                </c:pt>
                <c:pt idx="421">
                  <c:v>37.089949545454544</c:v>
                </c:pt>
                <c:pt idx="422">
                  <c:v>37.125173636363662</c:v>
                </c:pt>
                <c:pt idx="423">
                  <c:v>37.140125454545455</c:v>
                </c:pt>
                <c:pt idx="424">
                  <c:v>37.188710681818172</c:v>
                </c:pt>
                <c:pt idx="425">
                  <c:v>37.195569772727268</c:v>
                </c:pt>
                <c:pt idx="426">
                  <c:v>37.265782727272772</c:v>
                </c:pt>
                <c:pt idx="427">
                  <c:v>37.314479545454468</c:v>
                </c:pt>
                <c:pt idx="428">
                  <c:v>37.403341136363586</c:v>
                </c:pt>
                <c:pt idx="429">
                  <c:v>37.400794545454545</c:v>
                </c:pt>
                <c:pt idx="430">
                  <c:v>37.381050681818088</c:v>
                </c:pt>
                <c:pt idx="431">
                  <c:v>37.368395000000042</c:v>
                </c:pt>
                <c:pt idx="432">
                  <c:v>37.365470909090909</c:v>
                </c:pt>
                <c:pt idx="433">
                  <c:v>37.365359545454552</c:v>
                </c:pt>
                <c:pt idx="434">
                  <c:v>37.336070227272728</c:v>
                </c:pt>
                <c:pt idx="435">
                  <c:v>37.245035454545452</c:v>
                </c:pt>
                <c:pt idx="436">
                  <c:v>37.248480227272729</c:v>
                </c:pt>
                <c:pt idx="437">
                  <c:v>37.238892045454563</c:v>
                </c:pt>
                <c:pt idx="438">
                  <c:v>37.263618181818181</c:v>
                </c:pt>
                <c:pt idx="439">
                  <c:v>37.283400681818144</c:v>
                </c:pt>
                <c:pt idx="440">
                  <c:v>37.360575000000011</c:v>
                </c:pt>
                <c:pt idx="441">
                  <c:v>37.360228409090894</c:v>
                </c:pt>
                <c:pt idx="442">
                  <c:v>37.355814318181864</c:v>
                </c:pt>
                <c:pt idx="443">
                  <c:v>37.343461136363544</c:v>
                </c:pt>
                <c:pt idx="444">
                  <c:v>37.282520681818177</c:v>
                </c:pt>
                <c:pt idx="445">
                  <c:v>37.29049863636363</c:v>
                </c:pt>
                <c:pt idx="446">
                  <c:v>37.297248409090905</c:v>
                </c:pt>
                <c:pt idx="447">
                  <c:v>37.329864999999998</c:v>
                </c:pt>
                <c:pt idx="448">
                  <c:v>37.297245000000011</c:v>
                </c:pt>
                <c:pt idx="449">
                  <c:v>37.294691590909089</c:v>
                </c:pt>
                <c:pt idx="450">
                  <c:v>37.312102954545452</c:v>
                </c:pt>
                <c:pt idx="451">
                  <c:v>37.308268636363586</c:v>
                </c:pt>
                <c:pt idx="452">
                  <c:v>37.363631590909101</c:v>
                </c:pt>
                <c:pt idx="453">
                  <c:v>37.429188409090905</c:v>
                </c:pt>
                <c:pt idx="454">
                  <c:v>37.495783181818176</c:v>
                </c:pt>
                <c:pt idx="455">
                  <c:v>37.556046590909091</c:v>
                </c:pt>
                <c:pt idx="456">
                  <c:v>37.580570909090909</c:v>
                </c:pt>
                <c:pt idx="457">
                  <c:v>37.638855681818185</c:v>
                </c:pt>
                <c:pt idx="458">
                  <c:v>37.651368409090857</c:v>
                </c:pt>
                <c:pt idx="459">
                  <c:v>37.624319318181932</c:v>
                </c:pt>
                <c:pt idx="460">
                  <c:v>37.628070227272786</c:v>
                </c:pt>
                <c:pt idx="461">
                  <c:v>37.539295227272731</c:v>
                </c:pt>
                <c:pt idx="462">
                  <c:v>37.494495000000001</c:v>
                </c:pt>
                <c:pt idx="463">
                  <c:v>37.464154545454541</c:v>
                </c:pt>
                <c:pt idx="464">
                  <c:v>37.480653409090841</c:v>
                </c:pt>
                <c:pt idx="465">
                  <c:v>37.464079772727274</c:v>
                </c:pt>
                <c:pt idx="466">
                  <c:v>37.423938409090901</c:v>
                </c:pt>
                <c:pt idx="467">
                  <c:v>37.46818136363629</c:v>
                </c:pt>
                <c:pt idx="468">
                  <c:v>37.426966818181889</c:v>
                </c:pt>
                <c:pt idx="469">
                  <c:v>37.437773636363595</c:v>
                </c:pt>
                <c:pt idx="470">
                  <c:v>37.478610454545446</c:v>
                </c:pt>
                <c:pt idx="471">
                  <c:v>37.422240909090917</c:v>
                </c:pt>
                <c:pt idx="472">
                  <c:v>37.460919318181929</c:v>
                </c:pt>
                <c:pt idx="473">
                  <c:v>37.418005454545444</c:v>
                </c:pt>
                <c:pt idx="474">
                  <c:v>37.374911136363593</c:v>
                </c:pt>
                <c:pt idx="475">
                  <c:v>37.404317045454547</c:v>
                </c:pt>
                <c:pt idx="476">
                  <c:v>37.381242954545407</c:v>
                </c:pt>
                <c:pt idx="477">
                  <c:v>37.404774545454501</c:v>
                </c:pt>
                <c:pt idx="478">
                  <c:v>37.352400454545368</c:v>
                </c:pt>
                <c:pt idx="479">
                  <c:v>37.359746818181812</c:v>
                </c:pt>
                <c:pt idx="480">
                  <c:v>37.222771590909169</c:v>
                </c:pt>
                <c:pt idx="481">
                  <c:v>37.091766818181888</c:v>
                </c:pt>
                <c:pt idx="482">
                  <c:v>37.129183181818185</c:v>
                </c:pt>
                <c:pt idx="483">
                  <c:v>37.138563863636307</c:v>
                </c:pt>
                <c:pt idx="484">
                  <c:v>37.18997386363629</c:v>
                </c:pt>
                <c:pt idx="485">
                  <c:v>37.164543636363625</c:v>
                </c:pt>
                <c:pt idx="486">
                  <c:v>37.086075000000001</c:v>
                </c:pt>
                <c:pt idx="487">
                  <c:v>37.049640909090904</c:v>
                </c:pt>
                <c:pt idx="488">
                  <c:v>37.008104318181914</c:v>
                </c:pt>
                <c:pt idx="489">
                  <c:v>36.879825909090904</c:v>
                </c:pt>
                <c:pt idx="490">
                  <c:v>36.849903181818121</c:v>
                </c:pt>
                <c:pt idx="491">
                  <c:v>36.941690681818088</c:v>
                </c:pt>
                <c:pt idx="492">
                  <c:v>37.054329545454493</c:v>
                </c:pt>
                <c:pt idx="493">
                  <c:v>37.013972500000001</c:v>
                </c:pt>
                <c:pt idx="494">
                  <c:v>37.018398863636321</c:v>
                </c:pt>
                <c:pt idx="495">
                  <c:v>36.953015227272729</c:v>
                </c:pt>
                <c:pt idx="496">
                  <c:v>36.996512954545508</c:v>
                </c:pt>
                <c:pt idx="497">
                  <c:v>37.014694318181817</c:v>
                </c:pt>
                <c:pt idx="498">
                  <c:v>37.044333636363625</c:v>
                </c:pt>
                <c:pt idx="499">
                  <c:v>37.101919090909142</c:v>
                </c:pt>
                <c:pt idx="500">
                  <c:v>37.156879090909086</c:v>
                </c:pt>
                <c:pt idx="501">
                  <c:v>37.174830909090907</c:v>
                </c:pt>
                <c:pt idx="502">
                  <c:v>37.01093704545454</c:v>
                </c:pt>
                <c:pt idx="503">
                  <c:v>36.987806818181816</c:v>
                </c:pt>
                <c:pt idx="504">
                  <c:v>37.006685227272726</c:v>
                </c:pt>
                <c:pt idx="505">
                  <c:v>36.991578636363641</c:v>
                </c:pt>
                <c:pt idx="506">
                  <c:v>37.071356590909112</c:v>
                </c:pt>
                <c:pt idx="507">
                  <c:v>37.088799772727278</c:v>
                </c:pt>
                <c:pt idx="508">
                  <c:v>37.093813863636299</c:v>
                </c:pt>
                <c:pt idx="509">
                  <c:v>37.113210227272731</c:v>
                </c:pt>
                <c:pt idx="510">
                  <c:v>37.031301136363624</c:v>
                </c:pt>
                <c:pt idx="511">
                  <c:v>37.062296590909135</c:v>
                </c:pt>
                <c:pt idx="512">
                  <c:v>37.078709090909143</c:v>
                </c:pt>
                <c:pt idx="513">
                  <c:v>37.205595681818181</c:v>
                </c:pt>
                <c:pt idx="514">
                  <c:v>37.21992863636364</c:v>
                </c:pt>
                <c:pt idx="515">
                  <c:v>37.159338636363643</c:v>
                </c:pt>
                <c:pt idx="516">
                  <c:v>37.1562290909091</c:v>
                </c:pt>
                <c:pt idx="517">
                  <c:v>37.114221590909075</c:v>
                </c:pt>
                <c:pt idx="518">
                  <c:v>37.097753863636314</c:v>
                </c:pt>
                <c:pt idx="519">
                  <c:v>37.106293863636274</c:v>
                </c:pt>
                <c:pt idx="520">
                  <c:v>37.135766818181914</c:v>
                </c:pt>
                <c:pt idx="521">
                  <c:v>37.237711363636315</c:v>
                </c:pt>
                <c:pt idx="522">
                  <c:v>37.310756818181872</c:v>
                </c:pt>
                <c:pt idx="523">
                  <c:v>37.274370454545455</c:v>
                </c:pt>
                <c:pt idx="524">
                  <c:v>37.275417727272732</c:v>
                </c:pt>
                <c:pt idx="525">
                  <c:v>37.230312045454617</c:v>
                </c:pt>
                <c:pt idx="526">
                  <c:v>37.280794772727255</c:v>
                </c:pt>
                <c:pt idx="527">
                  <c:v>37.326180227272729</c:v>
                </c:pt>
                <c:pt idx="528">
                  <c:v>37.387070454545359</c:v>
                </c:pt>
                <c:pt idx="529">
                  <c:v>37.412214318181896</c:v>
                </c:pt>
                <c:pt idx="530">
                  <c:v>37.439492272727279</c:v>
                </c:pt>
                <c:pt idx="531">
                  <c:v>37.441707727272664</c:v>
                </c:pt>
                <c:pt idx="532">
                  <c:v>37.389808636363554</c:v>
                </c:pt>
                <c:pt idx="533">
                  <c:v>37.344822954545407</c:v>
                </c:pt>
                <c:pt idx="534">
                  <c:v>37.387769772727196</c:v>
                </c:pt>
                <c:pt idx="535">
                  <c:v>37.438502272727312</c:v>
                </c:pt>
                <c:pt idx="536">
                  <c:v>37.533945454545446</c:v>
                </c:pt>
                <c:pt idx="537">
                  <c:v>37.536537500000001</c:v>
                </c:pt>
                <c:pt idx="538">
                  <c:v>37.496118409090911</c:v>
                </c:pt>
                <c:pt idx="539">
                  <c:v>37.488072045454551</c:v>
                </c:pt>
                <c:pt idx="540">
                  <c:v>37.474767272727213</c:v>
                </c:pt>
                <c:pt idx="541">
                  <c:v>37.447623181818088</c:v>
                </c:pt>
                <c:pt idx="542">
                  <c:v>37.445771818181889</c:v>
                </c:pt>
                <c:pt idx="543">
                  <c:v>37.513367272727244</c:v>
                </c:pt>
                <c:pt idx="544">
                  <c:v>37.491096818181873</c:v>
                </c:pt>
                <c:pt idx="545">
                  <c:v>37.408413181818176</c:v>
                </c:pt>
                <c:pt idx="546">
                  <c:v>37.366098181818174</c:v>
                </c:pt>
                <c:pt idx="547">
                  <c:v>37.328254090909113</c:v>
                </c:pt>
                <c:pt idx="548">
                  <c:v>37.345925909090909</c:v>
                </c:pt>
                <c:pt idx="549">
                  <c:v>37.356789545454482</c:v>
                </c:pt>
                <c:pt idx="550">
                  <c:v>37.162760000000013</c:v>
                </c:pt>
                <c:pt idx="551">
                  <c:v>37.114208181818135</c:v>
                </c:pt>
                <c:pt idx="552">
                  <c:v>37.065478409090908</c:v>
                </c:pt>
                <c:pt idx="553">
                  <c:v>36.907981818181831</c:v>
                </c:pt>
                <c:pt idx="554">
                  <c:v>36.816891363636216</c:v>
                </c:pt>
                <c:pt idx="555">
                  <c:v>36.868146590909113</c:v>
                </c:pt>
                <c:pt idx="556">
                  <c:v>36.951759545454493</c:v>
                </c:pt>
                <c:pt idx="557">
                  <c:v>36.977729318181872</c:v>
                </c:pt>
                <c:pt idx="558">
                  <c:v>37.009358863636344</c:v>
                </c:pt>
                <c:pt idx="559">
                  <c:v>36.956018636363595</c:v>
                </c:pt>
                <c:pt idx="560">
                  <c:v>36.935867954545444</c:v>
                </c:pt>
                <c:pt idx="561">
                  <c:v>37.114571590909101</c:v>
                </c:pt>
                <c:pt idx="562">
                  <c:v>37.173635909090912</c:v>
                </c:pt>
                <c:pt idx="563">
                  <c:v>37.065750909090966</c:v>
                </c:pt>
                <c:pt idx="564">
                  <c:v>37.139457954545456</c:v>
                </c:pt>
                <c:pt idx="565">
                  <c:v>37.168941818181921</c:v>
                </c:pt>
                <c:pt idx="566">
                  <c:v>37.118056136363634</c:v>
                </c:pt>
                <c:pt idx="567">
                  <c:v>37.122049090909158</c:v>
                </c:pt>
                <c:pt idx="568">
                  <c:v>37.102109318181931</c:v>
                </c:pt>
                <c:pt idx="569">
                  <c:v>37.039465</c:v>
                </c:pt>
                <c:pt idx="570">
                  <c:v>37.042785000000002</c:v>
                </c:pt>
                <c:pt idx="571">
                  <c:v>37.035071590909112</c:v>
                </c:pt>
                <c:pt idx="572">
                  <c:v>36.995812727272778</c:v>
                </c:pt>
                <c:pt idx="573">
                  <c:v>36.949907272727245</c:v>
                </c:pt>
                <c:pt idx="574">
                  <c:v>37.061734090909113</c:v>
                </c:pt>
                <c:pt idx="575">
                  <c:v>37.040457954545445</c:v>
                </c:pt>
                <c:pt idx="576">
                  <c:v>36.967109772727277</c:v>
                </c:pt>
                <c:pt idx="577">
                  <c:v>36.999315227272795</c:v>
                </c:pt>
                <c:pt idx="578">
                  <c:v>36.983476363636257</c:v>
                </c:pt>
                <c:pt idx="579">
                  <c:v>36.970086363636241</c:v>
                </c:pt>
                <c:pt idx="580">
                  <c:v>36.998267954545447</c:v>
                </c:pt>
                <c:pt idx="581">
                  <c:v>37.069898181818175</c:v>
                </c:pt>
                <c:pt idx="582">
                  <c:v>37.080928409090895</c:v>
                </c:pt>
                <c:pt idx="583">
                  <c:v>37.08982340909084</c:v>
                </c:pt>
                <c:pt idx="584">
                  <c:v>37.089073636363594</c:v>
                </c:pt>
                <c:pt idx="585">
                  <c:v>37.081730681818144</c:v>
                </c:pt>
                <c:pt idx="586">
                  <c:v>37.111822727272724</c:v>
                </c:pt>
                <c:pt idx="587">
                  <c:v>37.138762954545463</c:v>
                </c:pt>
                <c:pt idx="588">
                  <c:v>37.052817727272725</c:v>
                </c:pt>
                <c:pt idx="589">
                  <c:v>36.937165227272722</c:v>
                </c:pt>
                <c:pt idx="590">
                  <c:v>36.855653863636242</c:v>
                </c:pt>
                <c:pt idx="591">
                  <c:v>36.819022045454545</c:v>
                </c:pt>
                <c:pt idx="592">
                  <c:v>36.760322500000058</c:v>
                </c:pt>
                <c:pt idx="593">
                  <c:v>36.706391590909149</c:v>
                </c:pt>
                <c:pt idx="594">
                  <c:v>36.69325454545455</c:v>
                </c:pt>
                <c:pt idx="595">
                  <c:v>36.656070454545407</c:v>
                </c:pt>
                <c:pt idx="596">
                  <c:v>36.587423636363539</c:v>
                </c:pt>
                <c:pt idx="597">
                  <c:v>36.538223409090904</c:v>
                </c:pt>
                <c:pt idx="598">
                  <c:v>36.507487045454468</c:v>
                </c:pt>
                <c:pt idx="599">
                  <c:v>36.515941363636273</c:v>
                </c:pt>
                <c:pt idx="600">
                  <c:v>36.674715909090956</c:v>
                </c:pt>
                <c:pt idx="601">
                  <c:v>36.831203636363568</c:v>
                </c:pt>
                <c:pt idx="602">
                  <c:v>36.839056818181895</c:v>
                </c:pt>
                <c:pt idx="603">
                  <c:v>36.911682727272641</c:v>
                </c:pt>
                <c:pt idx="604">
                  <c:v>37.047420000000002</c:v>
                </c:pt>
                <c:pt idx="605">
                  <c:v>37.114637954545444</c:v>
                </c:pt>
                <c:pt idx="606">
                  <c:v>37.18683272727273</c:v>
                </c:pt>
                <c:pt idx="607">
                  <c:v>37.280351590909113</c:v>
                </c:pt>
                <c:pt idx="608">
                  <c:v>37.327973863636274</c:v>
                </c:pt>
                <c:pt idx="609">
                  <c:v>37.366028409090895</c:v>
                </c:pt>
                <c:pt idx="610">
                  <c:v>37.396533863636314</c:v>
                </c:pt>
                <c:pt idx="611">
                  <c:v>37.327408863636265</c:v>
                </c:pt>
                <c:pt idx="612">
                  <c:v>37.238764772727272</c:v>
                </c:pt>
                <c:pt idx="613">
                  <c:v>37.235715681818213</c:v>
                </c:pt>
                <c:pt idx="614">
                  <c:v>37.174676590909101</c:v>
                </c:pt>
                <c:pt idx="615">
                  <c:v>37.144674772727228</c:v>
                </c:pt>
                <c:pt idx="616">
                  <c:v>37.135454090909143</c:v>
                </c:pt>
                <c:pt idx="617">
                  <c:v>37.184625681818105</c:v>
                </c:pt>
                <c:pt idx="618">
                  <c:v>37.232424090909113</c:v>
                </c:pt>
                <c:pt idx="619">
                  <c:v>37.272088181818184</c:v>
                </c:pt>
                <c:pt idx="620">
                  <c:v>37.322303409090914</c:v>
                </c:pt>
                <c:pt idx="621">
                  <c:v>37.353617045454492</c:v>
                </c:pt>
                <c:pt idx="622">
                  <c:v>37.445989772727245</c:v>
                </c:pt>
                <c:pt idx="623">
                  <c:v>37.43748840909084</c:v>
                </c:pt>
                <c:pt idx="624">
                  <c:v>37.385742499999999</c:v>
                </c:pt>
                <c:pt idx="625">
                  <c:v>37.378908181818176</c:v>
                </c:pt>
                <c:pt idx="626">
                  <c:v>37.271992272727282</c:v>
                </c:pt>
                <c:pt idx="627">
                  <c:v>37.240771363636313</c:v>
                </c:pt>
                <c:pt idx="628">
                  <c:v>37.238204318181921</c:v>
                </c:pt>
                <c:pt idx="629">
                  <c:v>37.244814545454545</c:v>
                </c:pt>
                <c:pt idx="630">
                  <c:v>37.296213863636346</c:v>
                </c:pt>
                <c:pt idx="631">
                  <c:v>37.276923636363634</c:v>
                </c:pt>
                <c:pt idx="632">
                  <c:v>37.261151363636344</c:v>
                </c:pt>
                <c:pt idx="633">
                  <c:v>37.167789545454546</c:v>
                </c:pt>
                <c:pt idx="634">
                  <c:v>37.204093409090895</c:v>
                </c:pt>
                <c:pt idx="635">
                  <c:v>37.248341136363635</c:v>
                </c:pt>
                <c:pt idx="636">
                  <c:v>37.244653636363594</c:v>
                </c:pt>
                <c:pt idx="637">
                  <c:v>37.335490909090908</c:v>
                </c:pt>
                <c:pt idx="638">
                  <c:v>37.329186363636275</c:v>
                </c:pt>
                <c:pt idx="639">
                  <c:v>37.252237272727271</c:v>
                </c:pt>
                <c:pt idx="640">
                  <c:v>37.203845909090909</c:v>
                </c:pt>
                <c:pt idx="641">
                  <c:v>37.128841590909083</c:v>
                </c:pt>
                <c:pt idx="642">
                  <c:v>37.142656818181891</c:v>
                </c:pt>
                <c:pt idx="643">
                  <c:v>37.197381818181874</c:v>
                </c:pt>
                <c:pt idx="644">
                  <c:v>37.214611136363594</c:v>
                </c:pt>
                <c:pt idx="645">
                  <c:v>37.228721818181945</c:v>
                </c:pt>
                <c:pt idx="646">
                  <c:v>37.228456590909175</c:v>
                </c:pt>
                <c:pt idx="647">
                  <c:v>37.289530454545456</c:v>
                </c:pt>
                <c:pt idx="648">
                  <c:v>37.288770681818185</c:v>
                </c:pt>
                <c:pt idx="649">
                  <c:v>37.312883636363544</c:v>
                </c:pt>
                <c:pt idx="650">
                  <c:v>37.323167727272725</c:v>
                </c:pt>
                <c:pt idx="651">
                  <c:v>37.257816363636273</c:v>
                </c:pt>
                <c:pt idx="652">
                  <c:v>37.202757045454561</c:v>
                </c:pt>
                <c:pt idx="653">
                  <c:v>37.162143636363652</c:v>
                </c:pt>
                <c:pt idx="654">
                  <c:v>37.14987522727273</c:v>
                </c:pt>
                <c:pt idx="655">
                  <c:v>37.182008863636298</c:v>
                </c:pt>
                <c:pt idx="656">
                  <c:v>37.159015454545454</c:v>
                </c:pt>
                <c:pt idx="657">
                  <c:v>37.176902272727268</c:v>
                </c:pt>
                <c:pt idx="658">
                  <c:v>37.107905454545445</c:v>
                </c:pt>
                <c:pt idx="659">
                  <c:v>37.105642954545459</c:v>
                </c:pt>
                <c:pt idx="660">
                  <c:v>37.084246136363568</c:v>
                </c:pt>
                <c:pt idx="661">
                  <c:v>37.090056818181921</c:v>
                </c:pt>
                <c:pt idx="662">
                  <c:v>37.101278409090895</c:v>
                </c:pt>
                <c:pt idx="663">
                  <c:v>37.182342272727269</c:v>
                </c:pt>
                <c:pt idx="664">
                  <c:v>37.197298181818184</c:v>
                </c:pt>
                <c:pt idx="665">
                  <c:v>37.146456136363625</c:v>
                </c:pt>
                <c:pt idx="666">
                  <c:v>37.083666136363554</c:v>
                </c:pt>
                <c:pt idx="667">
                  <c:v>37.109669318181879</c:v>
                </c:pt>
                <c:pt idx="668">
                  <c:v>37.087589545454485</c:v>
                </c:pt>
                <c:pt idx="669">
                  <c:v>37.116170909090911</c:v>
                </c:pt>
                <c:pt idx="670">
                  <c:v>37.118890227272729</c:v>
                </c:pt>
                <c:pt idx="671">
                  <c:v>37.146385681818174</c:v>
                </c:pt>
                <c:pt idx="672">
                  <c:v>37.079051363636275</c:v>
                </c:pt>
                <c:pt idx="673">
                  <c:v>37.123516590909176</c:v>
                </c:pt>
                <c:pt idx="674">
                  <c:v>37.071929318181873</c:v>
                </c:pt>
                <c:pt idx="675">
                  <c:v>37.10484340909084</c:v>
                </c:pt>
                <c:pt idx="676">
                  <c:v>37.074219545454547</c:v>
                </c:pt>
                <c:pt idx="677">
                  <c:v>37.056345909090908</c:v>
                </c:pt>
                <c:pt idx="678">
                  <c:v>36.979516363636314</c:v>
                </c:pt>
                <c:pt idx="679">
                  <c:v>36.977554318181888</c:v>
                </c:pt>
                <c:pt idx="680">
                  <c:v>36.988512500000013</c:v>
                </c:pt>
                <c:pt idx="681">
                  <c:v>36.952165227272729</c:v>
                </c:pt>
                <c:pt idx="682">
                  <c:v>36.898318636363662</c:v>
                </c:pt>
                <c:pt idx="683">
                  <c:v>36.968451590909112</c:v>
                </c:pt>
                <c:pt idx="684">
                  <c:v>37.008717045454553</c:v>
                </c:pt>
                <c:pt idx="685">
                  <c:v>37.019938636363641</c:v>
                </c:pt>
                <c:pt idx="686">
                  <c:v>37.006220454545407</c:v>
                </c:pt>
                <c:pt idx="687">
                  <c:v>37.062647727272726</c:v>
                </c:pt>
                <c:pt idx="688">
                  <c:v>37.070882727272725</c:v>
                </c:pt>
                <c:pt idx="689">
                  <c:v>37.110134318181913</c:v>
                </c:pt>
                <c:pt idx="690">
                  <c:v>37.110915454545449</c:v>
                </c:pt>
                <c:pt idx="691">
                  <c:v>37.091202272727266</c:v>
                </c:pt>
                <c:pt idx="692">
                  <c:v>37.108895909090911</c:v>
                </c:pt>
                <c:pt idx="693">
                  <c:v>37.144329545454546</c:v>
                </c:pt>
                <c:pt idx="694">
                  <c:v>37.167778636363636</c:v>
                </c:pt>
                <c:pt idx="695">
                  <c:v>37.131156363636322</c:v>
                </c:pt>
                <c:pt idx="696">
                  <c:v>37.030657500000004</c:v>
                </c:pt>
                <c:pt idx="697">
                  <c:v>36.913664772727188</c:v>
                </c:pt>
                <c:pt idx="698">
                  <c:v>36.794175227272795</c:v>
                </c:pt>
                <c:pt idx="699">
                  <c:v>36.790120909090973</c:v>
                </c:pt>
                <c:pt idx="700">
                  <c:v>36.834104772727244</c:v>
                </c:pt>
                <c:pt idx="701">
                  <c:v>36.791004545454548</c:v>
                </c:pt>
                <c:pt idx="702">
                  <c:v>36.789488636363586</c:v>
                </c:pt>
                <c:pt idx="703">
                  <c:v>36.750609545454545</c:v>
                </c:pt>
                <c:pt idx="704">
                  <c:v>36.742485454545445</c:v>
                </c:pt>
                <c:pt idx="705">
                  <c:v>36.766967272727271</c:v>
                </c:pt>
                <c:pt idx="706">
                  <c:v>36.796510227272819</c:v>
                </c:pt>
                <c:pt idx="707">
                  <c:v>36.936725454545446</c:v>
                </c:pt>
                <c:pt idx="708">
                  <c:v>37.021727727272726</c:v>
                </c:pt>
                <c:pt idx="709">
                  <c:v>37.081706136363586</c:v>
                </c:pt>
                <c:pt idx="710">
                  <c:v>37.102491818181889</c:v>
                </c:pt>
                <c:pt idx="711">
                  <c:v>37.057593863636249</c:v>
                </c:pt>
                <c:pt idx="712">
                  <c:v>37.00287931818189</c:v>
                </c:pt>
                <c:pt idx="713">
                  <c:v>36.934287499999932</c:v>
                </c:pt>
                <c:pt idx="714">
                  <c:v>36.95658386363624</c:v>
                </c:pt>
                <c:pt idx="715">
                  <c:v>36.964312727272763</c:v>
                </c:pt>
                <c:pt idx="716">
                  <c:v>36.939712727272763</c:v>
                </c:pt>
                <c:pt idx="717">
                  <c:v>36.923081136363585</c:v>
                </c:pt>
                <c:pt idx="718">
                  <c:v>36.88460249999995</c:v>
                </c:pt>
                <c:pt idx="719">
                  <c:v>36.873872499999997</c:v>
                </c:pt>
                <c:pt idx="720">
                  <c:v>36.914943636363539</c:v>
                </c:pt>
                <c:pt idx="721">
                  <c:v>36.968432045454563</c:v>
                </c:pt>
                <c:pt idx="722">
                  <c:v>36.950341136363555</c:v>
                </c:pt>
                <c:pt idx="723">
                  <c:v>37.062819090909144</c:v>
                </c:pt>
                <c:pt idx="724">
                  <c:v>37.15147136363624</c:v>
                </c:pt>
                <c:pt idx="725">
                  <c:v>37.162960909090913</c:v>
                </c:pt>
                <c:pt idx="726">
                  <c:v>37.179325454545456</c:v>
                </c:pt>
                <c:pt idx="727">
                  <c:v>37.198864772727255</c:v>
                </c:pt>
                <c:pt idx="728">
                  <c:v>37.244547954545446</c:v>
                </c:pt>
                <c:pt idx="729">
                  <c:v>37.242207954545449</c:v>
                </c:pt>
                <c:pt idx="730">
                  <c:v>37.266817272727273</c:v>
                </c:pt>
                <c:pt idx="731">
                  <c:v>37.270446363636268</c:v>
                </c:pt>
                <c:pt idx="732">
                  <c:v>37.197498181818176</c:v>
                </c:pt>
                <c:pt idx="733">
                  <c:v>37.247235227272732</c:v>
                </c:pt>
                <c:pt idx="734">
                  <c:v>37.211074090909086</c:v>
                </c:pt>
                <c:pt idx="735">
                  <c:v>37.157518863636298</c:v>
                </c:pt>
                <c:pt idx="736">
                  <c:v>37.1319175</c:v>
                </c:pt>
                <c:pt idx="737">
                  <c:v>37.010611136363593</c:v>
                </c:pt>
                <c:pt idx="738">
                  <c:v>36.931816136363594</c:v>
                </c:pt>
                <c:pt idx="739">
                  <c:v>36.824782272727255</c:v>
                </c:pt>
                <c:pt idx="740">
                  <c:v>36.837810454545391</c:v>
                </c:pt>
                <c:pt idx="741">
                  <c:v>36.826012045454561</c:v>
                </c:pt>
                <c:pt idx="742">
                  <c:v>36.79707795454545</c:v>
                </c:pt>
                <c:pt idx="743">
                  <c:v>36.763726363636344</c:v>
                </c:pt>
                <c:pt idx="744">
                  <c:v>36.689620000000005</c:v>
                </c:pt>
                <c:pt idx="745">
                  <c:v>36.759235454545454</c:v>
                </c:pt>
                <c:pt idx="746">
                  <c:v>36.770655454545455</c:v>
                </c:pt>
                <c:pt idx="747">
                  <c:v>36.709046818181889</c:v>
                </c:pt>
                <c:pt idx="748">
                  <c:v>36.721333181818181</c:v>
                </c:pt>
                <c:pt idx="749">
                  <c:v>36.703470227272732</c:v>
                </c:pt>
                <c:pt idx="750">
                  <c:v>36.696427727272727</c:v>
                </c:pt>
                <c:pt idx="751">
                  <c:v>36.678716590909168</c:v>
                </c:pt>
                <c:pt idx="752">
                  <c:v>36.682911590909143</c:v>
                </c:pt>
                <c:pt idx="753">
                  <c:v>36.679417045454549</c:v>
                </c:pt>
                <c:pt idx="754">
                  <c:v>36.718633181818184</c:v>
                </c:pt>
                <c:pt idx="755">
                  <c:v>36.759578181818178</c:v>
                </c:pt>
                <c:pt idx="756">
                  <c:v>36.698774090909176</c:v>
                </c:pt>
                <c:pt idx="757">
                  <c:v>36.697105681818186</c:v>
                </c:pt>
                <c:pt idx="758">
                  <c:v>36.761462727272736</c:v>
                </c:pt>
                <c:pt idx="759">
                  <c:v>36.83848749999995</c:v>
                </c:pt>
                <c:pt idx="760">
                  <c:v>36.875660909090904</c:v>
                </c:pt>
                <c:pt idx="761">
                  <c:v>36.9506620454545</c:v>
                </c:pt>
                <c:pt idx="762">
                  <c:v>37.015169318181904</c:v>
                </c:pt>
                <c:pt idx="763">
                  <c:v>37.003561818181872</c:v>
                </c:pt>
                <c:pt idx="764">
                  <c:v>37.001212954545458</c:v>
                </c:pt>
                <c:pt idx="765">
                  <c:v>36.974634999999999</c:v>
                </c:pt>
                <c:pt idx="766">
                  <c:v>36.971871363636218</c:v>
                </c:pt>
                <c:pt idx="767">
                  <c:v>36.93312704545454</c:v>
                </c:pt>
                <c:pt idx="768">
                  <c:v>36.927393181818175</c:v>
                </c:pt>
                <c:pt idx="769">
                  <c:v>36.867079545454544</c:v>
                </c:pt>
                <c:pt idx="770">
                  <c:v>36.766900909090964</c:v>
                </c:pt>
                <c:pt idx="771">
                  <c:v>36.726176136363662</c:v>
                </c:pt>
                <c:pt idx="772">
                  <c:v>36.595392500000067</c:v>
                </c:pt>
                <c:pt idx="773">
                  <c:v>36.505552727272772</c:v>
                </c:pt>
                <c:pt idx="774">
                  <c:v>36.449344545454544</c:v>
                </c:pt>
                <c:pt idx="775">
                  <c:v>36.434902272727278</c:v>
                </c:pt>
                <c:pt idx="776">
                  <c:v>36.411270227272674</c:v>
                </c:pt>
                <c:pt idx="777">
                  <c:v>36.365488863636273</c:v>
                </c:pt>
                <c:pt idx="778">
                  <c:v>36.378963181818129</c:v>
                </c:pt>
                <c:pt idx="779">
                  <c:v>36.356438181818127</c:v>
                </c:pt>
                <c:pt idx="780">
                  <c:v>36.359503409090841</c:v>
                </c:pt>
                <c:pt idx="781">
                  <c:v>36.413170227272722</c:v>
                </c:pt>
                <c:pt idx="782">
                  <c:v>36.478973636363634</c:v>
                </c:pt>
                <c:pt idx="783">
                  <c:v>36.576325454545447</c:v>
                </c:pt>
                <c:pt idx="784">
                  <c:v>36.590706363636308</c:v>
                </c:pt>
                <c:pt idx="785">
                  <c:v>36.667007727272704</c:v>
                </c:pt>
                <c:pt idx="786">
                  <c:v>36.700458181818185</c:v>
                </c:pt>
                <c:pt idx="787">
                  <c:v>36.729976363636354</c:v>
                </c:pt>
                <c:pt idx="788">
                  <c:v>36.705244772727255</c:v>
                </c:pt>
                <c:pt idx="789">
                  <c:v>36.650147954545446</c:v>
                </c:pt>
                <c:pt idx="790">
                  <c:v>36.667428863636275</c:v>
                </c:pt>
                <c:pt idx="791">
                  <c:v>36.714646590909098</c:v>
                </c:pt>
                <c:pt idx="792">
                  <c:v>36.700554318181929</c:v>
                </c:pt>
                <c:pt idx="793">
                  <c:v>36.657613409090864</c:v>
                </c:pt>
                <c:pt idx="794">
                  <c:v>36.641156136363641</c:v>
                </c:pt>
                <c:pt idx="795">
                  <c:v>36.661366818181911</c:v>
                </c:pt>
                <c:pt idx="796">
                  <c:v>36.623206818181913</c:v>
                </c:pt>
                <c:pt idx="797">
                  <c:v>36.615399090909143</c:v>
                </c:pt>
                <c:pt idx="798">
                  <c:v>36.6151520454546</c:v>
                </c:pt>
                <c:pt idx="799">
                  <c:v>36.604258181818174</c:v>
                </c:pt>
                <c:pt idx="800">
                  <c:v>36.639891363636274</c:v>
                </c:pt>
                <c:pt idx="801">
                  <c:v>36.596664772727244</c:v>
                </c:pt>
                <c:pt idx="802">
                  <c:v>36.56702295454545</c:v>
                </c:pt>
                <c:pt idx="803">
                  <c:v>36.555958863636313</c:v>
                </c:pt>
                <c:pt idx="804">
                  <c:v>36.52689954545454</c:v>
                </c:pt>
                <c:pt idx="805">
                  <c:v>36.476832045454543</c:v>
                </c:pt>
                <c:pt idx="806">
                  <c:v>36.417643636363536</c:v>
                </c:pt>
                <c:pt idx="807">
                  <c:v>36.352945909090906</c:v>
                </c:pt>
                <c:pt idx="808">
                  <c:v>36.256814772727274</c:v>
                </c:pt>
                <c:pt idx="809">
                  <c:v>36.250450909090915</c:v>
                </c:pt>
                <c:pt idx="810">
                  <c:v>36.220524772727281</c:v>
                </c:pt>
                <c:pt idx="811">
                  <c:v>36.196469545454541</c:v>
                </c:pt>
                <c:pt idx="812">
                  <c:v>36.17581818181818</c:v>
                </c:pt>
                <c:pt idx="813">
                  <c:v>36.06541681818193</c:v>
                </c:pt>
                <c:pt idx="814">
                  <c:v>36.079060681818127</c:v>
                </c:pt>
                <c:pt idx="815">
                  <c:v>36.087507727272673</c:v>
                </c:pt>
                <c:pt idx="816">
                  <c:v>36.069440681818136</c:v>
                </c:pt>
                <c:pt idx="817">
                  <c:v>36.028953636363639</c:v>
                </c:pt>
                <c:pt idx="818">
                  <c:v>36.054437045454485</c:v>
                </c:pt>
                <c:pt idx="819">
                  <c:v>36.079255454545454</c:v>
                </c:pt>
                <c:pt idx="820">
                  <c:v>36.054279545454492</c:v>
                </c:pt>
                <c:pt idx="821">
                  <c:v>36.131185000000002</c:v>
                </c:pt>
                <c:pt idx="822">
                  <c:v>36.187189318181872</c:v>
                </c:pt>
                <c:pt idx="823">
                  <c:v>36.228526363636355</c:v>
                </c:pt>
                <c:pt idx="824">
                  <c:v>36.283240909090907</c:v>
                </c:pt>
                <c:pt idx="825">
                  <c:v>36.268722272727345</c:v>
                </c:pt>
                <c:pt idx="826">
                  <c:v>36.256947272727274</c:v>
                </c:pt>
                <c:pt idx="827">
                  <c:v>36.223777500000011</c:v>
                </c:pt>
                <c:pt idx="828">
                  <c:v>36.26839295454554</c:v>
                </c:pt>
                <c:pt idx="829">
                  <c:v>36.277528863636313</c:v>
                </c:pt>
                <c:pt idx="830">
                  <c:v>36.372745681818174</c:v>
                </c:pt>
                <c:pt idx="831">
                  <c:v>36.437126136363624</c:v>
                </c:pt>
                <c:pt idx="832">
                  <c:v>36.461705909090909</c:v>
                </c:pt>
                <c:pt idx="833">
                  <c:v>36.495220681818175</c:v>
                </c:pt>
                <c:pt idx="834">
                  <c:v>36.587232954545449</c:v>
                </c:pt>
                <c:pt idx="835">
                  <c:v>36.711869545454469</c:v>
                </c:pt>
                <c:pt idx="836">
                  <c:v>36.782092045454561</c:v>
                </c:pt>
                <c:pt idx="837">
                  <c:v>36.852175681818174</c:v>
                </c:pt>
                <c:pt idx="838">
                  <c:v>36.947827954545367</c:v>
                </c:pt>
                <c:pt idx="839">
                  <c:v>36.956935454545444</c:v>
                </c:pt>
                <c:pt idx="840">
                  <c:v>36.979168636363625</c:v>
                </c:pt>
                <c:pt idx="841">
                  <c:v>37.009710000000013</c:v>
                </c:pt>
                <c:pt idx="842">
                  <c:v>37.026150227272787</c:v>
                </c:pt>
                <c:pt idx="843">
                  <c:v>37.035741363636298</c:v>
                </c:pt>
                <c:pt idx="844">
                  <c:v>37.003696363636273</c:v>
                </c:pt>
                <c:pt idx="845">
                  <c:v>36.942035909090912</c:v>
                </c:pt>
                <c:pt idx="846">
                  <c:v>36.886795681818128</c:v>
                </c:pt>
                <c:pt idx="847">
                  <c:v>36.878547499999996</c:v>
                </c:pt>
                <c:pt idx="848">
                  <c:v>36.824185681818129</c:v>
                </c:pt>
                <c:pt idx="849">
                  <c:v>36.776135909090975</c:v>
                </c:pt>
                <c:pt idx="850">
                  <c:v>36.800030681818129</c:v>
                </c:pt>
                <c:pt idx="851">
                  <c:v>36.79665045454545</c:v>
                </c:pt>
                <c:pt idx="852">
                  <c:v>36.733454772727271</c:v>
                </c:pt>
                <c:pt idx="853">
                  <c:v>36.675149772727266</c:v>
                </c:pt>
                <c:pt idx="854">
                  <c:v>36.618695681818174</c:v>
                </c:pt>
                <c:pt idx="855">
                  <c:v>36.548549318181912</c:v>
                </c:pt>
                <c:pt idx="856">
                  <c:v>36.479809318181864</c:v>
                </c:pt>
                <c:pt idx="857">
                  <c:v>36.437574545454545</c:v>
                </c:pt>
                <c:pt idx="858">
                  <c:v>36.381466136363535</c:v>
                </c:pt>
                <c:pt idx="859">
                  <c:v>36.36540863636364</c:v>
                </c:pt>
                <c:pt idx="860">
                  <c:v>36.391043863636241</c:v>
                </c:pt>
                <c:pt idx="861">
                  <c:v>36.356228636363554</c:v>
                </c:pt>
                <c:pt idx="862">
                  <c:v>36.282935454545459</c:v>
                </c:pt>
                <c:pt idx="863">
                  <c:v>36.254616363636273</c:v>
                </c:pt>
                <c:pt idx="864">
                  <c:v>36.291577272727267</c:v>
                </c:pt>
                <c:pt idx="865">
                  <c:v>36.311724318181817</c:v>
                </c:pt>
                <c:pt idx="866">
                  <c:v>36.395095454545455</c:v>
                </c:pt>
                <c:pt idx="867">
                  <c:v>36.471706363636272</c:v>
                </c:pt>
                <c:pt idx="868">
                  <c:v>36.549982954545456</c:v>
                </c:pt>
                <c:pt idx="869">
                  <c:v>36.567739318181921</c:v>
                </c:pt>
                <c:pt idx="870">
                  <c:v>36.578376590909158</c:v>
                </c:pt>
                <c:pt idx="871">
                  <c:v>36.6042254545454</c:v>
                </c:pt>
                <c:pt idx="872">
                  <c:v>36.563400000000009</c:v>
                </c:pt>
                <c:pt idx="873">
                  <c:v>36.63190636363629</c:v>
                </c:pt>
                <c:pt idx="874">
                  <c:v>36.681517045454548</c:v>
                </c:pt>
                <c:pt idx="875">
                  <c:v>36.666572727272779</c:v>
                </c:pt>
                <c:pt idx="876">
                  <c:v>36.652658181818175</c:v>
                </c:pt>
                <c:pt idx="877">
                  <c:v>36.628033863636354</c:v>
                </c:pt>
                <c:pt idx="878">
                  <c:v>36.605925000000013</c:v>
                </c:pt>
                <c:pt idx="879">
                  <c:v>36.566906818181899</c:v>
                </c:pt>
                <c:pt idx="880">
                  <c:v>36.571850454545398</c:v>
                </c:pt>
                <c:pt idx="881">
                  <c:v>36.521061363636257</c:v>
                </c:pt>
                <c:pt idx="882">
                  <c:v>36.529671136363625</c:v>
                </c:pt>
                <c:pt idx="883">
                  <c:v>36.547910909090909</c:v>
                </c:pt>
                <c:pt idx="884">
                  <c:v>36.551324318181862</c:v>
                </c:pt>
                <c:pt idx="885">
                  <c:v>36.497038636363641</c:v>
                </c:pt>
                <c:pt idx="886">
                  <c:v>36.375591136363646</c:v>
                </c:pt>
                <c:pt idx="887">
                  <c:v>36.388268409090863</c:v>
                </c:pt>
                <c:pt idx="888">
                  <c:v>36.398836818181913</c:v>
                </c:pt>
                <c:pt idx="889">
                  <c:v>36.393183863636274</c:v>
                </c:pt>
                <c:pt idx="890">
                  <c:v>36.374608636363568</c:v>
                </c:pt>
                <c:pt idx="891">
                  <c:v>36.350516136363595</c:v>
                </c:pt>
                <c:pt idx="892">
                  <c:v>36.373308409090896</c:v>
                </c:pt>
                <c:pt idx="893">
                  <c:v>36.337427045454469</c:v>
                </c:pt>
                <c:pt idx="894">
                  <c:v>36.35186772727257</c:v>
                </c:pt>
                <c:pt idx="895">
                  <c:v>36.330092045454542</c:v>
                </c:pt>
                <c:pt idx="896">
                  <c:v>36.384876590909094</c:v>
                </c:pt>
                <c:pt idx="897">
                  <c:v>36.5430895454545</c:v>
                </c:pt>
                <c:pt idx="898">
                  <c:v>36.503174545454549</c:v>
                </c:pt>
                <c:pt idx="899">
                  <c:v>36.481259772727221</c:v>
                </c:pt>
                <c:pt idx="900">
                  <c:v>36.454739772727244</c:v>
                </c:pt>
                <c:pt idx="901">
                  <c:v>36.542892500000001</c:v>
                </c:pt>
                <c:pt idx="902">
                  <c:v>36.595644090909111</c:v>
                </c:pt>
                <c:pt idx="903">
                  <c:v>36.675365227272763</c:v>
                </c:pt>
                <c:pt idx="904">
                  <c:v>36.681108636363625</c:v>
                </c:pt>
                <c:pt idx="905">
                  <c:v>36.744167499999996</c:v>
                </c:pt>
                <c:pt idx="906">
                  <c:v>36.75537568181818</c:v>
                </c:pt>
                <c:pt idx="907">
                  <c:v>36.733617272727273</c:v>
                </c:pt>
                <c:pt idx="908">
                  <c:v>36.678543863636314</c:v>
                </c:pt>
                <c:pt idx="909">
                  <c:v>36.677929772727275</c:v>
                </c:pt>
                <c:pt idx="910">
                  <c:v>36.691342045454562</c:v>
                </c:pt>
                <c:pt idx="911">
                  <c:v>36.711422727272705</c:v>
                </c:pt>
                <c:pt idx="912">
                  <c:v>36.657066136363554</c:v>
                </c:pt>
                <c:pt idx="913">
                  <c:v>36.625787954545459</c:v>
                </c:pt>
                <c:pt idx="914">
                  <c:v>36.561375909090913</c:v>
                </c:pt>
                <c:pt idx="915">
                  <c:v>36.55419068181812</c:v>
                </c:pt>
                <c:pt idx="916">
                  <c:v>36.531004545454493</c:v>
                </c:pt>
                <c:pt idx="917">
                  <c:v>36.59134386363629</c:v>
                </c:pt>
                <c:pt idx="918">
                  <c:v>36.580066818181862</c:v>
                </c:pt>
                <c:pt idx="919">
                  <c:v>36.56824977272727</c:v>
                </c:pt>
                <c:pt idx="920">
                  <c:v>36.605038409090916</c:v>
                </c:pt>
                <c:pt idx="921">
                  <c:v>36.555128863636298</c:v>
                </c:pt>
                <c:pt idx="922">
                  <c:v>36.541516590909112</c:v>
                </c:pt>
                <c:pt idx="923">
                  <c:v>36.514410909090905</c:v>
                </c:pt>
                <c:pt idx="924">
                  <c:v>36.517818636363586</c:v>
                </c:pt>
                <c:pt idx="925">
                  <c:v>36.544246136363554</c:v>
                </c:pt>
                <c:pt idx="926">
                  <c:v>36.549862272727246</c:v>
                </c:pt>
                <c:pt idx="927">
                  <c:v>36.537072272727272</c:v>
                </c:pt>
                <c:pt idx="928">
                  <c:v>36.481696136363553</c:v>
                </c:pt>
                <c:pt idx="929">
                  <c:v>36.481023409090824</c:v>
                </c:pt>
                <c:pt idx="930">
                  <c:v>36.492398636363639</c:v>
                </c:pt>
                <c:pt idx="931">
                  <c:v>36.450760681818089</c:v>
                </c:pt>
                <c:pt idx="932">
                  <c:v>36.443071136363585</c:v>
                </c:pt>
                <c:pt idx="933">
                  <c:v>36.445223863636258</c:v>
                </c:pt>
                <c:pt idx="934">
                  <c:v>36.416797954545444</c:v>
                </c:pt>
                <c:pt idx="935">
                  <c:v>36.366224772727222</c:v>
                </c:pt>
                <c:pt idx="936">
                  <c:v>36.361917272727275</c:v>
                </c:pt>
                <c:pt idx="937">
                  <c:v>36.357207045454459</c:v>
                </c:pt>
                <c:pt idx="938">
                  <c:v>36.358016818181881</c:v>
                </c:pt>
                <c:pt idx="939">
                  <c:v>36.372069318181865</c:v>
                </c:pt>
                <c:pt idx="940">
                  <c:v>36.344624090909043</c:v>
                </c:pt>
                <c:pt idx="941">
                  <c:v>36.375817727272725</c:v>
                </c:pt>
                <c:pt idx="942">
                  <c:v>36.472488409090857</c:v>
                </c:pt>
                <c:pt idx="943">
                  <c:v>36.537107272727255</c:v>
                </c:pt>
                <c:pt idx="944">
                  <c:v>36.529232954545463</c:v>
                </c:pt>
                <c:pt idx="945">
                  <c:v>36.551798181818135</c:v>
                </c:pt>
                <c:pt idx="946">
                  <c:v>36.561963863636272</c:v>
                </c:pt>
                <c:pt idx="947">
                  <c:v>36.540204545454493</c:v>
                </c:pt>
                <c:pt idx="948">
                  <c:v>36.549205000000001</c:v>
                </c:pt>
                <c:pt idx="949">
                  <c:v>36.511589090909084</c:v>
                </c:pt>
                <c:pt idx="950">
                  <c:v>36.497829545454501</c:v>
                </c:pt>
                <c:pt idx="951">
                  <c:v>36.539654318181888</c:v>
                </c:pt>
                <c:pt idx="952">
                  <c:v>36.552903636363624</c:v>
                </c:pt>
                <c:pt idx="953">
                  <c:v>36.515610227272731</c:v>
                </c:pt>
                <c:pt idx="954">
                  <c:v>36.527578636363643</c:v>
                </c:pt>
                <c:pt idx="955">
                  <c:v>36.543287045454491</c:v>
                </c:pt>
                <c:pt idx="956">
                  <c:v>36.531272272727271</c:v>
                </c:pt>
                <c:pt idx="957">
                  <c:v>36.549715227272763</c:v>
                </c:pt>
                <c:pt idx="958">
                  <c:v>36.550400454545382</c:v>
                </c:pt>
                <c:pt idx="959">
                  <c:v>36.499673863636275</c:v>
                </c:pt>
                <c:pt idx="960">
                  <c:v>36.5006470454545</c:v>
                </c:pt>
                <c:pt idx="961">
                  <c:v>36.44215545454545</c:v>
                </c:pt>
                <c:pt idx="962">
                  <c:v>36.392762272727282</c:v>
                </c:pt>
                <c:pt idx="963">
                  <c:v>36.335079090909112</c:v>
                </c:pt>
                <c:pt idx="964">
                  <c:v>36.341904999999997</c:v>
                </c:pt>
                <c:pt idx="965">
                  <c:v>36.289525000000012</c:v>
                </c:pt>
                <c:pt idx="966">
                  <c:v>36.274424090909093</c:v>
                </c:pt>
                <c:pt idx="967">
                  <c:v>36.243982954545451</c:v>
                </c:pt>
                <c:pt idx="968">
                  <c:v>36.178713181818182</c:v>
                </c:pt>
                <c:pt idx="969">
                  <c:v>36.122896818181921</c:v>
                </c:pt>
                <c:pt idx="970">
                  <c:v>36.135261818181888</c:v>
                </c:pt>
                <c:pt idx="971">
                  <c:v>36.095493409090906</c:v>
                </c:pt>
                <c:pt idx="972">
                  <c:v>36.160669090909103</c:v>
                </c:pt>
                <c:pt idx="973">
                  <c:v>36.19980727272727</c:v>
                </c:pt>
                <c:pt idx="974">
                  <c:v>36.194697954545454</c:v>
                </c:pt>
                <c:pt idx="975">
                  <c:v>36.192148863636355</c:v>
                </c:pt>
                <c:pt idx="976">
                  <c:v>36.176095000000011</c:v>
                </c:pt>
                <c:pt idx="977">
                  <c:v>36.203379090909159</c:v>
                </c:pt>
                <c:pt idx="978">
                  <c:v>36.235941363636314</c:v>
                </c:pt>
                <c:pt idx="979">
                  <c:v>36.258781136363595</c:v>
                </c:pt>
                <c:pt idx="980">
                  <c:v>36.242802272727268</c:v>
                </c:pt>
                <c:pt idx="981">
                  <c:v>36.187390454545444</c:v>
                </c:pt>
                <c:pt idx="982">
                  <c:v>36.142108636363638</c:v>
                </c:pt>
                <c:pt idx="983">
                  <c:v>36.099457045454542</c:v>
                </c:pt>
                <c:pt idx="984">
                  <c:v>36.103665909090914</c:v>
                </c:pt>
                <c:pt idx="985">
                  <c:v>36.107121363636274</c:v>
                </c:pt>
                <c:pt idx="986">
                  <c:v>36.017977727272687</c:v>
                </c:pt>
                <c:pt idx="987">
                  <c:v>36.00352818181819</c:v>
                </c:pt>
                <c:pt idx="988">
                  <c:v>35.964842045454546</c:v>
                </c:pt>
                <c:pt idx="989">
                  <c:v>35.912916363636299</c:v>
                </c:pt>
                <c:pt idx="990">
                  <c:v>35.929526363636313</c:v>
                </c:pt>
                <c:pt idx="991">
                  <c:v>35.936413636363625</c:v>
                </c:pt>
                <c:pt idx="992">
                  <c:v>36.053238409090895</c:v>
                </c:pt>
                <c:pt idx="993">
                  <c:v>36.130531363636344</c:v>
                </c:pt>
                <c:pt idx="994">
                  <c:v>36.161209090909111</c:v>
                </c:pt>
                <c:pt idx="995">
                  <c:v>36.13401136363629</c:v>
                </c:pt>
                <c:pt idx="996">
                  <c:v>36.133393181818178</c:v>
                </c:pt>
                <c:pt idx="997">
                  <c:v>36.167391363636312</c:v>
                </c:pt>
                <c:pt idx="998">
                  <c:v>36.168808409090907</c:v>
                </c:pt>
                <c:pt idx="999">
                  <c:v>36.152007954545454</c:v>
                </c:pt>
                <c:pt idx="1000">
                  <c:v>36.190022045454562</c:v>
                </c:pt>
                <c:pt idx="1001">
                  <c:v>36.204654545454545</c:v>
                </c:pt>
                <c:pt idx="1002">
                  <c:v>36.27711909090916</c:v>
                </c:pt>
                <c:pt idx="1003">
                  <c:v>36.221092500000012</c:v>
                </c:pt>
                <c:pt idx="1004">
                  <c:v>36.225539772727338</c:v>
                </c:pt>
                <c:pt idx="1005">
                  <c:v>36.203564772727276</c:v>
                </c:pt>
                <c:pt idx="1006">
                  <c:v>36.173387727272726</c:v>
                </c:pt>
                <c:pt idx="1007">
                  <c:v>36.151348863636272</c:v>
                </c:pt>
                <c:pt idx="1008">
                  <c:v>36.155716818181929</c:v>
                </c:pt>
                <c:pt idx="1009">
                  <c:v>36.210160681818174</c:v>
                </c:pt>
                <c:pt idx="1010">
                  <c:v>36.213126136363634</c:v>
                </c:pt>
                <c:pt idx="1011">
                  <c:v>36.202976818181931</c:v>
                </c:pt>
                <c:pt idx="1012">
                  <c:v>36.15804522727273</c:v>
                </c:pt>
                <c:pt idx="1013">
                  <c:v>36.084852045454554</c:v>
                </c:pt>
                <c:pt idx="1014">
                  <c:v>36.003576818181912</c:v>
                </c:pt>
                <c:pt idx="1015">
                  <c:v>35.947914772727245</c:v>
                </c:pt>
                <c:pt idx="1016">
                  <c:v>35.943860681818094</c:v>
                </c:pt>
                <c:pt idx="1017">
                  <c:v>35.946711818181889</c:v>
                </c:pt>
                <c:pt idx="1018">
                  <c:v>35.933407499999994</c:v>
                </c:pt>
                <c:pt idx="1019">
                  <c:v>35.936747045454545</c:v>
                </c:pt>
                <c:pt idx="1020">
                  <c:v>35.909264318181812</c:v>
                </c:pt>
                <c:pt idx="1021">
                  <c:v>35.927256363636275</c:v>
                </c:pt>
                <c:pt idx="1022">
                  <c:v>35.952563636363585</c:v>
                </c:pt>
                <c:pt idx="1023">
                  <c:v>35.990087954545444</c:v>
                </c:pt>
                <c:pt idx="1024">
                  <c:v>36.035314090909168</c:v>
                </c:pt>
                <c:pt idx="1025">
                  <c:v>36.099116363636355</c:v>
                </c:pt>
                <c:pt idx="1026">
                  <c:v>36.15729818181812</c:v>
                </c:pt>
                <c:pt idx="1027">
                  <c:v>36.140146590909083</c:v>
                </c:pt>
                <c:pt idx="1028">
                  <c:v>36.024047954545445</c:v>
                </c:pt>
                <c:pt idx="1029">
                  <c:v>36.022804545454548</c:v>
                </c:pt>
                <c:pt idx="1030">
                  <c:v>35.995925000000057</c:v>
                </c:pt>
                <c:pt idx="1031">
                  <c:v>35.996532500000058</c:v>
                </c:pt>
                <c:pt idx="1032">
                  <c:v>36.013152727272733</c:v>
                </c:pt>
                <c:pt idx="1033">
                  <c:v>35.99694386363629</c:v>
                </c:pt>
                <c:pt idx="1034">
                  <c:v>36.004466136363554</c:v>
                </c:pt>
                <c:pt idx="1035">
                  <c:v>35.995944545454542</c:v>
                </c:pt>
                <c:pt idx="1036">
                  <c:v>35.971402045454546</c:v>
                </c:pt>
                <c:pt idx="1037">
                  <c:v>35.956053181818127</c:v>
                </c:pt>
                <c:pt idx="1038">
                  <c:v>36.003446363636264</c:v>
                </c:pt>
                <c:pt idx="1039">
                  <c:v>36.160617272727272</c:v>
                </c:pt>
                <c:pt idx="1040">
                  <c:v>36.132810227272763</c:v>
                </c:pt>
                <c:pt idx="1041">
                  <c:v>36.15280204545455</c:v>
                </c:pt>
                <c:pt idx="1042">
                  <c:v>36.157796363636272</c:v>
                </c:pt>
                <c:pt idx="1043">
                  <c:v>36.166335681818211</c:v>
                </c:pt>
                <c:pt idx="1044">
                  <c:v>36.203223181818174</c:v>
                </c:pt>
                <c:pt idx="1045">
                  <c:v>36.250289090909092</c:v>
                </c:pt>
                <c:pt idx="1046">
                  <c:v>36.280513409090915</c:v>
                </c:pt>
                <c:pt idx="1047">
                  <c:v>36.343222499999996</c:v>
                </c:pt>
                <c:pt idx="1048">
                  <c:v>36.346462045454494</c:v>
                </c:pt>
                <c:pt idx="1049">
                  <c:v>36.309647727272626</c:v>
                </c:pt>
                <c:pt idx="1050">
                  <c:v>36.271688636363592</c:v>
                </c:pt>
                <c:pt idx="1051">
                  <c:v>36.307143409090848</c:v>
                </c:pt>
                <c:pt idx="1052">
                  <c:v>36.36979295454546</c:v>
                </c:pt>
                <c:pt idx="1053">
                  <c:v>36.371812500000004</c:v>
                </c:pt>
                <c:pt idx="1054">
                  <c:v>36.369737045454535</c:v>
                </c:pt>
                <c:pt idx="1055">
                  <c:v>36.364595000000001</c:v>
                </c:pt>
                <c:pt idx="1056">
                  <c:v>36.338356818181914</c:v>
                </c:pt>
                <c:pt idx="1057">
                  <c:v>36.325928181818185</c:v>
                </c:pt>
                <c:pt idx="1058">
                  <c:v>36.290143863636345</c:v>
                </c:pt>
                <c:pt idx="1059">
                  <c:v>36.329374545454542</c:v>
                </c:pt>
                <c:pt idx="1060">
                  <c:v>36.344691590909044</c:v>
                </c:pt>
                <c:pt idx="1061">
                  <c:v>36.370842272727245</c:v>
                </c:pt>
                <c:pt idx="1062">
                  <c:v>36.365049545454525</c:v>
                </c:pt>
                <c:pt idx="1063">
                  <c:v>36.296995681818181</c:v>
                </c:pt>
                <c:pt idx="1064">
                  <c:v>36.268243863636314</c:v>
                </c:pt>
                <c:pt idx="1065">
                  <c:v>36.205446590909112</c:v>
                </c:pt>
                <c:pt idx="1066">
                  <c:v>36.139462045454543</c:v>
                </c:pt>
                <c:pt idx="1067">
                  <c:v>36.040274772727244</c:v>
                </c:pt>
                <c:pt idx="1068">
                  <c:v>35.966216818181898</c:v>
                </c:pt>
                <c:pt idx="1069">
                  <c:v>35.925937954545461</c:v>
                </c:pt>
                <c:pt idx="1070">
                  <c:v>35.865042954545451</c:v>
                </c:pt>
                <c:pt idx="1071">
                  <c:v>35.849286136363538</c:v>
                </c:pt>
                <c:pt idx="1072">
                  <c:v>35.877886136363529</c:v>
                </c:pt>
                <c:pt idx="1073">
                  <c:v>35.909460227272724</c:v>
                </c:pt>
                <c:pt idx="1074">
                  <c:v>35.934320454545407</c:v>
                </c:pt>
                <c:pt idx="1075">
                  <c:v>35.976132045454563</c:v>
                </c:pt>
                <c:pt idx="1076">
                  <c:v>36.055245909090907</c:v>
                </c:pt>
                <c:pt idx="1077">
                  <c:v>36.124404318181874</c:v>
                </c:pt>
                <c:pt idx="1078">
                  <c:v>36.243767045454547</c:v>
                </c:pt>
                <c:pt idx="1079">
                  <c:v>36.388198863636291</c:v>
                </c:pt>
                <c:pt idx="1080">
                  <c:v>36.466626818181872</c:v>
                </c:pt>
                <c:pt idx="1081">
                  <c:v>36.524546590909111</c:v>
                </c:pt>
                <c:pt idx="1082">
                  <c:v>36.572735909090966</c:v>
                </c:pt>
                <c:pt idx="1083">
                  <c:v>36.5870125</c:v>
                </c:pt>
                <c:pt idx="1084">
                  <c:v>36.602015909090966</c:v>
                </c:pt>
                <c:pt idx="1085">
                  <c:v>36.572068181818175</c:v>
                </c:pt>
              </c:numCache>
            </c:numRef>
          </c:yVal>
          <c:smooth val="1"/>
        </c:ser>
        <c:ser>
          <c:idx val="2"/>
          <c:order val="2"/>
          <c:tx>
            <c:v>5 cm</c:v>
          </c:tx>
          <c:marker>
            <c:symbol val="none"/>
          </c:marker>
          <c:xVal>
            <c:numRef>
              <c:f>'Fitted HF and Xf'!$A$15:$A$613</c:f>
              <c:numCache>
                <c:formatCode>General</c:formatCode>
                <c:ptCount val="599"/>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numCache>
            </c:numRef>
          </c:xVal>
          <c:yVal>
            <c:numRef>
              <c:f>'Fitted HF and Xf'!$O$15:$O$613</c:f>
              <c:numCache>
                <c:formatCode>General</c:formatCode>
                <c:ptCount val="599"/>
                <c:pt idx="0">
                  <c:v>1.5322296333333334</c:v>
                </c:pt>
                <c:pt idx="1">
                  <c:v>1.6561298999999998</c:v>
                </c:pt>
                <c:pt idx="2">
                  <c:v>1.6075797066666666</c:v>
                </c:pt>
                <c:pt idx="3">
                  <c:v>1.5733726761904758</c:v>
                </c:pt>
                <c:pt idx="4">
                  <c:v>1.5842581185185207</c:v>
                </c:pt>
                <c:pt idx="5">
                  <c:v>1.6691963303030306</c:v>
                </c:pt>
                <c:pt idx="6">
                  <c:v>1.7636255484848478</c:v>
                </c:pt>
                <c:pt idx="7">
                  <c:v>1.8596529545454545</c:v>
                </c:pt>
                <c:pt idx="8">
                  <c:v>1.9543558696969734</c:v>
                </c:pt>
                <c:pt idx="9">
                  <c:v>2.0329866181818179</c:v>
                </c:pt>
                <c:pt idx="10">
                  <c:v>2.113357051515155</c:v>
                </c:pt>
                <c:pt idx="11">
                  <c:v>2.1933376787878847</c:v>
                </c:pt>
                <c:pt idx="12">
                  <c:v>2.2371354927272753</c:v>
                </c:pt>
                <c:pt idx="13">
                  <c:v>2.2863540987878812</c:v>
                </c:pt>
                <c:pt idx="14">
                  <c:v>2.3407636624242425</c:v>
                </c:pt>
                <c:pt idx="15">
                  <c:v>2.3321196654545422</c:v>
                </c:pt>
                <c:pt idx="16">
                  <c:v>2.3418253836363627</c:v>
                </c:pt>
                <c:pt idx="17">
                  <c:v>2.3353978896969698</c:v>
                </c:pt>
                <c:pt idx="18">
                  <c:v>2.3269712503030302</c:v>
                </c:pt>
                <c:pt idx="19">
                  <c:v>2.3209465260606064</c:v>
                </c:pt>
                <c:pt idx="20">
                  <c:v>2.3345225654545447</c:v>
                </c:pt>
                <c:pt idx="21">
                  <c:v>2.3370176806060603</c:v>
                </c:pt>
                <c:pt idx="22">
                  <c:v>2.3394136351515127</c:v>
                </c:pt>
                <c:pt idx="23">
                  <c:v>2.4129408939393908</c:v>
                </c:pt>
                <c:pt idx="24">
                  <c:v>2.4748070484848488</c:v>
                </c:pt>
                <c:pt idx="25">
                  <c:v>2.5017102696969737</c:v>
                </c:pt>
                <c:pt idx="26">
                  <c:v>2.5840971363636371</c:v>
                </c:pt>
                <c:pt idx="27">
                  <c:v>2.6050278303030301</c:v>
                </c:pt>
                <c:pt idx="28">
                  <c:v>2.5969965787878801</c:v>
                </c:pt>
                <c:pt idx="29">
                  <c:v>2.5816803212121213</c:v>
                </c:pt>
                <c:pt idx="30">
                  <c:v>2.5695482454545453</c:v>
                </c:pt>
                <c:pt idx="31">
                  <c:v>2.5480692333333335</c:v>
                </c:pt>
                <c:pt idx="32">
                  <c:v>2.5346358575757582</c:v>
                </c:pt>
                <c:pt idx="33">
                  <c:v>2.5304841878787867</c:v>
                </c:pt>
                <c:pt idx="34">
                  <c:v>2.4999313666666692</c:v>
                </c:pt>
                <c:pt idx="35">
                  <c:v>2.4666909424242429</c:v>
                </c:pt>
                <c:pt idx="36">
                  <c:v>2.448921163636367</c:v>
                </c:pt>
                <c:pt idx="37">
                  <c:v>2.4153038121212131</c:v>
                </c:pt>
                <c:pt idx="38">
                  <c:v>2.4065741606060604</c:v>
                </c:pt>
                <c:pt idx="39">
                  <c:v>2.4090313424242442</c:v>
                </c:pt>
                <c:pt idx="40">
                  <c:v>2.3852669393939356</c:v>
                </c:pt>
                <c:pt idx="41">
                  <c:v>2.3623846030303031</c:v>
                </c:pt>
                <c:pt idx="42">
                  <c:v>2.3526629787878757</c:v>
                </c:pt>
                <c:pt idx="43">
                  <c:v>2.361653196969693</c:v>
                </c:pt>
                <c:pt idx="44">
                  <c:v>2.3499542242424241</c:v>
                </c:pt>
                <c:pt idx="45">
                  <c:v>2.3389707575757592</c:v>
                </c:pt>
                <c:pt idx="46">
                  <c:v>2.3272244757575788</c:v>
                </c:pt>
                <c:pt idx="47">
                  <c:v>2.2894163000000005</c:v>
                </c:pt>
                <c:pt idx="48">
                  <c:v>2.2549706363636361</c:v>
                </c:pt>
                <c:pt idx="49">
                  <c:v>2.2162356666666665</c:v>
                </c:pt>
                <c:pt idx="50">
                  <c:v>2.1545141515151549</c:v>
                </c:pt>
                <c:pt idx="51">
                  <c:v>2.1551495393939377</c:v>
                </c:pt>
                <c:pt idx="52">
                  <c:v>2.1706212787878822</c:v>
                </c:pt>
                <c:pt idx="53">
                  <c:v>2.1845430363636358</c:v>
                </c:pt>
                <c:pt idx="54">
                  <c:v>2.1785047333333352</c:v>
                </c:pt>
                <c:pt idx="55">
                  <c:v>2.1706804303030265</c:v>
                </c:pt>
                <c:pt idx="56">
                  <c:v>2.1615572636363667</c:v>
                </c:pt>
                <c:pt idx="57">
                  <c:v>2.1389973606060635</c:v>
                </c:pt>
                <c:pt idx="58">
                  <c:v>2.2031982242424286</c:v>
                </c:pt>
                <c:pt idx="59">
                  <c:v>2.2347054818181786</c:v>
                </c:pt>
                <c:pt idx="60">
                  <c:v>2.2328573333333304</c:v>
                </c:pt>
                <c:pt idx="61">
                  <c:v>2.2646647121212178</c:v>
                </c:pt>
                <c:pt idx="62">
                  <c:v>2.2558271424242426</c:v>
                </c:pt>
                <c:pt idx="63">
                  <c:v>2.2240368000000035</c:v>
                </c:pt>
                <c:pt idx="64">
                  <c:v>2.1911629212121198</c:v>
                </c:pt>
                <c:pt idx="65">
                  <c:v>2.1746597393939378</c:v>
                </c:pt>
                <c:pt idx="66">
                  <c:v>2.1686839030303031</c:v>
                </c:pt>
                <c:pt idx="67">
                  <c:v>2.16465293333333</c:v>
                </c:pt>
                <c:pt idx="68">
                  <c:v>2.1607120333333332</c:v>
                </c:pt>
                <c:pt idx="69">
                  <c:v>2.0986751666666668</c:v>
                </c:pt>
                <c:pt idx="70">
                  <c:v>2.0758380303030259</c:v>
                </c:pt>
                <c:pt idx="71">
                  <c:v>2.0691713454545484</c:v>
                </c:pt>
                <c:pt idx="72">
                  <c:v>2.0806189515151519</c:v>
                </c:pt>
                <c:pt idx="73">
                  <c:v>2.0650584999999966</c:v>
                </c:pt>
                <c:pt idx="74">
                  <c:v>2.0512318636363642</c:v>
                </c:pt>
                <c:pt idx="75">
                  <c:v>2.0386524242424207</c:v>
                </c:pt>
                <c:pt idx="76">
                  <c:v>2.0276373121212159</c:v>
                </c:pt>
                <c:pt idx="77">
                  <c:v>2.0129296636363634</c:v>
                </c:pt>
                <c:pt idx="78">
                  <c:v>1.991506209090909</c:v>
                </c:pt>
                <c:pt idx="79">
                  <c:v>1.9959825727272746</c:v>
                </c:pt>
                <c:pt idx="80">
                  <c:v>1.9809178090909112</c:v>
                </c:pt>
                <c:pt idx="81">
                  <c:v>1.9530577242424263</c:v>
                </c:pt>
                <c:pt idx="82">
                  <c:v>1.9642639757575775</c:v>
                </c:pt>
                <c:pt idx="83">
                  <c:v>1.9429988727272729</c:v>
                </c:pt>
                <c:pt idx="84">
                  <c:v>1.9376459242424262</c:v>
                </c:pt>
                <c:pt idx="85">
                  <c:v>1.9396460242424245</c:v>
                </c:pt>
                <c:pt idx="86">
                  <c:v>1.9449761818181821</c:v>
                </c:pt>
                <c:pt idx="87">
                  <c:v>1.943629878787879</c:v>
                </c:pt>
                <c:pt idx="88">
                  <c:v>1.9556495212121221</c:v>
                </c:pt>
                <c:pt idx="89">
                  <c:v>1.987053651515152</c:v>
                </c:pt>
                <c:pt idx="90">
                  <c:v>2.0134452181818179</c:v>
                </c:pt>
                <c:pt idx="91">
                  <c:v>2.0290627727272752</c:v>
                </c:pt>
                <c:pt idx="92">
                  <c:v>2.0536824848484816</c:v>
                </c:pt>
                <c:pt idx="93">
                  <c:v>2.0470592484848482</c:v>
                </c:pt>
                <c:pt idx="94">
                  <c:v>2.0374975727272764</c:v>
                </c:pt>
                <c:pt idx="95">
                  <c:v>2.02794407575758</c:v>
                </c:pt>
                <c:pt idx="96">
                  <c:v>2.0231412424242463</c:v>
                </c:pt>
                <c:pt idx="97">
                  <c:v>1.9969077575757581</c:v>
                </c:pt>
                <c:pt idx="98">
                  <c:v>1.9681729030303059</c:v>
                </c:pt>
                <c:pt idx="99">
                  <c:v>1.9545391818181821</c:v>
                </c:pt>
                <c:pt idx="100">
                  <c:v>1.9272939303030301</c:v>
                </c:pt>
                <c:pt idx="101">
                  <c:v>1.8778571787878804</c:v>
                </c:pt>
                <c:pt idx="102">
                  <c:v>1.8567641757575757</c:v>
                </c:pt>
                <c:pt idx="103">
                  <c:v>1.8528843242424242</c:v>
                </c:pt>
                <c:pt idx="104">
                  <c:v>1.841565987878788</c:v>
                </c:pt>
                <c:pt idx="105">
                  <c:v>1.8300122787878801</c:v>
                </c:pt>
                <c:pt idx="106">
                  <c:v>1.8282390242424242</c:v>
                </c:pt>
                <c:pt idx="107">
                  <c:v>1.8215420848484849</c:v>
                </c:pt>
                <c:pt idx="108">
                  <c:v>1.8074787969696955</c:v>
                </c:pt>
                <c:pt idx="109">
                  <c:v>1.7909144999999982</c:v>
                </c:pt>
                <c:pt idx="110">
                  <c:v>1.7767159878787881</c:v>
                </c:pt>
                <c:pt idx="111">
                  <c:v>1.760857993939394</c:v>
                </c:pt>
                <c:pt idx="112">
                  <c:v>1.7502360696969701</c:v>
                </c:pt>
                <c:pt idx="113">
                  <c:v>1.7349348878787878</c:v>
                </c:pt>
                <c:pt idx="114">
                  <c:v>1.7065476818181822</c:v>
                </c:pt>
                <c:pt idx="115">
                  <c:v>1.6883080060606077</c:v>
                </c:pt>
                <c:pt idx="116">
                  <c:v>1.7266200999999985</c:v>
                </c:pt>
                <c:pt idx="117">
                  <c:v>1.7375388030303018</c:v>
                </c:pt>
                <c:pt idx="118">
                  <c:v>1.7331560363636362</c:v>
                </c:pt>
                <c:pt idx="119">
                  <c:v>1.7373260181818178</c:v>
                </c:pt>
                <c:pt idx="120">
                  <c:v>1.7356922303030298</c:v>
                </c:pt>
                <c:pt idx="121">
                  <c:v>1.7324509909090908</c:v>
                </c:pt>
                <c:pt idx="122">
                  <c:v>1.7369069545454539</c:v>
                </c:pt>
                <c:pt idx="123">
                  <c:v>1.7991806333333331</c:v>
                </c:pt>
                <c:pt idx="124">
                  <c:v>1.8577240878787862</c:v>
                </c:pt>
                <c:pt idx="125">
                  <c:v>1.9084064333333346</c:v>
                </c:pt>
                <c:pt idx="126">
                  <c:v>1.9284278424242423</c:v>
                </c:pt>
                <c:pt idx="127">
                  <c:v>1.8839621060606062</c:v>
                </c:pt>
                <c:pt idx="128">
                  <c:v>1.8860323151515161</c:v>
                </c:pt>
                <c:pt idx="129">
                  <c:v>1.87951863939394</c:v>
                </c:pt>
                <c:pt idx="130">
                  <c:v>1.8908141363636377</c:v>
                </c:pt>
                <c:pt idx="131">
                  <c:v>1.9063588060606078</c:v>
                </c:pt>
                <c:pt idx="132">
                  <c:v>1.9145902606060603</c:v>
                </c:pt>
                <c:pt idx="133">
                  <c:v>1.9208366424242418</c:v>
                </c:pt>
                <c:pt idx="134">
                  <c:v>1.8705928787878785</c:v>
                </c:pt>
                <c:pt idx="135">
                  <c:v>1.8301893575757575</c:v>
                </c:pt>
                <c:pt idx="136">
                  <c:v>1.8020443727272726</c:v>
                </c:pt>
                <c:pt idx="137">
                  <c:v>1.7899781727272726</c:v>
                </c:pt>
                <c:pt idx="138">
                  <c:v>1.7802235636363641</c:v>
                </c:pt>
                <c:pt idx="139">
                  <c:v>1.753973103030303</c:v>
                </c:pt>
                <c:pt idx="140">
                  <c:v>1.7493978545454538</c:v>
                </c:pt>
                <c:pt idx="141">
                  <c:v>1.7439961484848463</c:v>
                </c:pt>
                <c:pt idx="142">
                  <c:v>1.7413139636363641</c:v>
                </c:pt>
                <c:pt idx="143">
                  <c:v>1.7572966121212104</c:v>
                </c:pt>
                <c:pt idx="144">
                  <c:v>1.7880838363636378</c:v>
                </c:pt>
                <c:pt idx="145">
                  <c:v>1.783681803030303</c:v>
                </c:pt>
                <c:pt idx="146">
                  <c:v>1.7906877060606061</c:v>
                </c:pt>
                <c:pt idx="147">
                  <c:v>1.7917174272727281</c:v>
                </c:pt>
                <c:pt idx="148">
                  <c:v>1.8000809727272742</c:v>
                </c:pt>
                <c:pt idx="149">
                  <c:v>1.8031916242424229</c:v>
                </c:pt>
                <c:pt idx="150">
                  <c:v>1.8081435303030318</c:v>
                </c:pt>
                <c:pt idx="151">
                  <c:v>1.8128732757575756</c:v>
                </c:pt>
                <c:pt idx="152">
                  <c:v>1.8146486787878786</c:v>
                </c:pt>
                <c:pt idx="153">
                  <c:v>1.8043264999999984</c:v>
                </c:pt>
                <c:pt idx="154">
                  <c:v>1.7615031030303034</c:v>
                </c:pt>
                <c:pt idx="155">
                  <c:v>1.7165141636363641</c:v>
                </c:pt>
                <c:pt idx="156">
                  <c:v>1.7194595636363641</c:v>
                </c:pt>
                <c:pt idx="157">
                  <c:v>1.7291511393939401</c:v>
                </c:pt>
                <c:pt idx="158">
                  <c:v>1.7279555181818183</c:v>
                </c:pt>
                <c:pt idx="159">
                  <c:v>1.7323571484848481</c:v>
                </c:pt>
                <c:pt idx="160">
                  <c:v>1.7670642393939378</c:v>
                </c:pt>
                <c:pt idx="161">
                  <c:v>1.7901120818181833</c:v>
                </c:pt>
                <c:pt idx="162">
                  <c:v>1.777946063636364</c:v>
                </c:pt>
                <c:pt idx="163">
                  <c:v>1.7610465272727269</c:v>
                </c:pt>
                <c:pt idx="164">
                  <c:v>1.8148395787878788</c:v>
                </c:pt>
                <c:pt idx="165">
                  <c:v>1.8779135999999998</c:v>
                </c:pt>
                <c:pt idx="166">
                  <c:v>1.8892652575757578</c:v>
                </c:pt>
                <c:pt idx="167">
                  <c:v>1.8842733121212121</c:v>
                </c:pt>
                <c:pt idx="168">
                  <c:v>1.8509213575757562</c:v>
                </c:pt>
                <c:pt idx="169">
                  <c:v>1.8324527818181837</c:v>
                </c:pt>
                <c:pt idx="170">
                  <c:v>1.8212559090909106</c:v>
                </c:pt>
                <c:pt idx="171">
                  <c:v>1.7998354424242418</c:v>
                </c:pt>
                <c:pt idx="172">
                  <c:v>1.7909594181818185</c:v>
                </c:pt>
                <c:pt idx="173">
                  <c:v>1.8202030484848486</c:v>
                </c:pt>
                <c:pt idx="174">
                  <c:v>1.8310568272727281</c:v>
                </c:pt>
                <c:pt idx="175">
                  <c:v>1.7947419878787882</c:v>
                </c:pt>
                <c:pt idx="176">
                  <c:v>1.7475731909090892</c:v>
                </c:pt>
                <c:pt idx="177">
                  <c:v>1.7169688999999984</c:v>
                </c:pt>
                <c:pt idx="178">
                  <c:v>1.7144819333333341</c:v>
                </c:pt>
                <c:pt idx="179">
                  <c:v>1.7141954454545456</c:v>
                </c:pt>
                <c:pt idx="180">
                  <c:v>1.7502238212121213</c:v>
                </c:pt>
                <c:pt idx="181">
                  <c:v>1.7712593666666669</c:v>
                </c:pt>
                <c:pt idx="182">
                  <c:v>1.7908956181818179</c:v>
                </c:pt>
                <c:pt idx="183">
                  <c:v>1.804106557575758</c:v>
                </c:pt>
                <c:pt idx="184">
                  <c:v>1.8255312999999975</c:v>
                </c:pt>
                <c:pt idx="185">
                  <c:v>1.7974631393939391</c:v>
                </c:pt>
                <c:pt idx="186">
                  <c:v>1.7782800212121221</c:v>
                </c:pt>
                <c:pt idx="187">
                  <c:v>1.7902692030303018</c:v>
                </c:pt>
                <c:pt idx="188">
                  <c:v>1.8060592424242428</c:v>
                </c:pt>
                <c:pt idx="189">
                  <c:v>1.8145089181818199</c:v>
                </c:pt>
                <c:pt idx="190">
                  <c:v>1.8615476030303031</c:v>
                </c:pt>
                <c:pt idx="191">
                  <c:v>1.8552883030303029</c:v>
                </c:pt>
                <c:pt idx="192">
                  <c:v>1.8391835000000001</c:v>
                </c:pt>
                <c:pt idx="193">
                  <c:v>1.8374979727272724</c:v>
                </c:pt>
                <c:pt idx="194">
                  <c:v>1.8264436999999996</c:v>
                </c:pt>
                <c:pt idx="195">
                  <c:v>1.7908046060606058</c:v>
                </c:pt>
                <c:pt idx="196">
                  <c:v>1.8312922757575756</c:v>
                </c:pt>
                <c:pt idx="197">
                  <c:v>1.8261868000000001</c:v>
                </c:pt>
                <c:pt idx="198">
                  <c:v>1.8206772151515151</c:v>
                </c:pt>
                <c:pt idx="199">
                  <c:v>1.8387529909090909</c:v>
                </c:pt>
                <c:pt idx="200">
                  <c:v>1.8639567454545438</c:v>
                </c:pt>
                <c:pt idx="201">
                  <c:v>1.8779867151515151</c:v>
                </c:pt>
                <c:pt idx="202">
                  <c:v>1.8931198363636363</c:v>
                </c:pt>
                <c:pt idx="203">
                  <c:v>1.875275387878788</c:v>
                </c:pt>
                <c:pt idx="204">
                  <c:v>1.8500987909090898</c:v>
                </c:pt>
                <c:pt idx="205">
                  <c:v>1.83484926969697</c:v>
                </c:pt>
                <c:pt idx="206">
                  <c:v>1.8318157303030302</c:v>
                </c:pt>
                <c:pt idx="207">
                  <c:v>1.8202850090909104</c:v>
                </c:pt>
                <c:pt idx="208">
                  <c:v>1.823260721212121</c:v>
                </c:pt>
                <c:pt idx="209">
                  <c:v>1.7916149636363641</c:v>
                </c:pt>
                <c:pt idx="210">
                  <c:v>1.7778591333333333</c:v>
                </c:pt>
                <c:pt idx="211">
                  <c:v>1.7727728212121221</c:v>
                </c:pt>
                <c:pt idx="212">
                  <c:v>1.7367752393939393</c:v>
                </c:pt>
                <c:pt idx="213">
                  <c:v>1.7195867666666667</c:v>
                </c:pt>
                <c:pt idx="214">
                  <c:v>1.7231864545454538</c:v>
                </c:pt>
                <c:pt idx="215">
                  <c:v>1.7051494242424239</c:v>
                </c:pt>
                <c:pt idx="216">
                  <c:v>1.7107707727272718</c:v>
                </c:pt>
                <c:pt idx="217">
                  <c:v>1.7362778272727291</c:v>
                </c:pt>
                <c:pt idx="218">
                  <c:v>1.7891741757575759</c:v>
                </c:pt>
                <c:pt idx="219">
                  <c:v>1.8877428636363651</c:v>
                </c:pt>
                <c:pt idx="220">
                  <c:v>1.9243075909090921</c:v>
                </c:pt>
                <c:pt idx="221">
                  <c:v>1.9250570272727296</c:v>
                </c:pt>
                <c:pt idx="222">
                  <c:v>1.9692973090909101</c:v>
                </c:pt>
                <c:pt idx="223">
                  <c:v>2.0761939515151515</c:v>
                </c:pt>
                <c:pt idx="224">
                  <c:v>2.1368100575757576</c:v>
                </c:pt>
                <c:pt idx="225">
                  <c:v>2.1997480090909067</c:v>
                </c:pt>
                <c:pt idx="226">
                  <c:v>2.2639947212121285</c:v>
                </c:pt>
                <c:pt idx="227">
                  <c:v>2.3150794787878777</c:v>
                </c:pt>
                <c:pt idx="228">
                  <c:v>2.3281950333333334</c:v>
                </c:pt>
                <c:pt idx="229">
                  <c:v>2.2985355090909092</c:v>
                </c:pt>
                <c:pt idx="230">
                  <c:v>2.2757695454545459</c:v>
                </c:pt>
                <c:pt idx="231">
                  <c:v>2.2939052333333332</c:v>
                </c:pt>
                <c:pt idx="232">
                  <c:v>2.3059710969696972</c:v>
                </c:pt>
                <c:pt idx="233">
                  <c:v>2.2411405333333332</c:v>
                </c:pt>
                <c:pt idx="234">
                  <c:v>2.1453780090909089</c:v>
                </c:pt>
                <c:pt idx="235">
                  <c:v>2.0613514090909089</c:v>
                </c:pt>
                <c:pt idx="236">
                  <c:v>2.0873583242424241</c:v>
                </c:pt>
                <c:pt idx="237">
                  <c:v>2.1464112212121211</c:v>
                </c:pt>
                <c:pt idx="238">
                  <c:v>2.1479446060606082</c:v>
                </c:pt>
                <c:pt idx="239">
                  <c:v>2.1711998424242442</c:v>
                </c:pt>
                <c:pt idx="240">
                  <c:v>2.1829525333333333</c:v>
                </c:pt>
                <c:pt idx="241">
                  <c:v>2.1643485575757602</c:v>
                </c:pt>
                <c:pt idx="242">
                  <c:v>2.1609945363636403</c:v>
                </c:pt>
                <c:pt idx="243">
                  <c:v>2.1555698060606061</c:v>
                </c:pt>
                <c:pt idx="244">
                  <c:v>2.1696980060606061</c:v>
                </c:pt>
                <c:pt idx="245">
                  <c:v>2.2341073111111145</c:v>
                </c:pt>
                <c:pt idx="246">
                  <c:v>2.0866335428571463</c:v>
                </c:pt>
                <c:pt idx="247">
                  <c:v>2.0011270266666692</c:v>
                </c:pt>
                <c:pt idx="248">
                  <c:v>1.8431941333333335</c:v>
                </c:pt>
                <c:pt idx="249">
                  <c:v>1.9411846666666681</c:v>
                </c:pt>
                <c:pt idx="250">
                  <c:v>9.6849419999999995</c:v>
                </c:pt>
                <c:pt idx="251">
                  <c:v>9.7868321111111101</c:v>
                </c:pt>
                <c:pt idx="252">
                  <c:v>11.921958466666663</c:v>
                </c:pt>
                <c:pt idx="253">
                  <c:v>13.106007952380956</c:v>
                </c:pt>
                <c:pt idx="254">
                  <c:v>14.485428407407406</c:v>
                </c:pt>
                <c:pt idx="255">
                  <c:v>15.733200515151513</c:v>
                </c:pt>
                <c:pt idx="256">
                  <c:v>16.679525484848511</c:v>
                </c:pt>
                <c:pt idx="257">
                  <c:v>17.865588121212131</c:v>
                </c:pt>
                <c:pt idx="258">
                  <c:v>18.878803272727225</c:v>
                </c:pt>
                <c:pt idx="259">
                  <c:v>19.515356060606088</c:v>
                </c:pt>
                <c:pt idx="260">
                  <c:v>19.905452121212125</c:v>
                </c:pt>
                <c:pt idx="261">
                  <c:v>20.457200606060606</c:v>
                </c:pt>
                <c:pt idx="262">
                  <c:v>21.045956060606084</c:v>
                </c:pt>
                <c:pt idx="263">
                  <c:v>21.567386969696965</c:v>
                </c:pt>
                <c:pt idx="264">
                  <c:v>21.917925757575784</c:v>
                </c:pt>
                <c:pt idx="265">
                  <c:v>22.404493333333278</c:v>
                </c:pt>
                <c:pt idx="266">
                  <c:v>22.503231515151512</c:v>
                </c:pt>
                <c:pt idx="267">
                  <c:v>22.837472727272754</c:v>
                </c:pt>
                <c:pt idx="268">
                  <c:v>23.252683030302983</c:v>
                </c:pt>
                <c:pt idx="269">
                  <c:v>24.127052424242475</c:v>
                </c:pt>
                <c:pt idx="270">
                  <c:v>24.857700303030299</c:v>
                </c:pt>
                <c:pt idx="271">
                  <c:v>25.283321515151489</c:v>
                </c:pt>
                <c:pt idx="272">
                  <c:v>25.80032787878784</c:v>
                </c:pt>
                <c:pt idx="273">
                  <c:v>26.207291818181812</c:v>
                </c:pt>
                <c:pt idx="274">
                  <c:v>26.362979696969667</c:v>
                </c:pt>
                <c:pt idx="275">
                  <c:v>26.506977272727241</c:v>
                </c:pt>
                <c:pt idx="276">
                  <c:v>26.695948484848515</c:v>
                </c:pt>
                <c:pt idx="277">
                  <c:v>27.072026969696971</c:v>
                </c:pt>
                <c:pt idx="278">
                  <c:v>27.309100000000004</c:v>
                </c:pt>
                <c:pt idx="279">
                  <c:v>27.243769696969661</c:v>
                </c:pt>
                <c:pt idx="280">
                  <c:v>27.047347878787829</c:v>
                </c:pt>
                <c:pt idx="281">
                  <c:v>27.017101212121212</c:v>
                </c:pt>
                <c:pt idx="282">
                  <c:v>27.281167272727217</c:v>
                </c:pt>
                <c:pt idx="283">
                  <c:v>27.442586363636323</c:v>
                </c:pt>
                <c:pt idx="284">
                  <c:v>27.853940000000001</c:v>
                </c:pt>
                <c:pt idx="285">
                  <c:v>28.475256060606057</c:v>
                </c:pt>
                <c:pt idx="286">
                  <c:v>28.683906363636368</c:v>
                </c:pt>
                <c:pt idx="287">
                  <c:v>28.778781212121164</c:v>
                </c:pt>
                <c:pt idx="288">
                  <c:v>28.984793333333265</c:v>
                </c:pt>
                <c:pt idx="289">
                  <c:v>29.391902121212151</c:v>
                </c:pt>
                <c:pt idx="290">
                  <c:v>29.940510909090889</c:v>
                </c:pt>
                <c:pt idx="291">
                  <c:v>30.460190303030274</c:v>
                </c:pt>
                <c:pt idx="292">
                  <c:v>30.703516666666662</c:v>
                </c:pt>
                <c:pt idx="293">
                  <c:v>31.170513030303002</c:v>
                </c:pt>
                <c:pt idx="294">
                  <c:v>31.390146969696968</c:v>
                </c:pt>
                <c:pt idx="295">
                  <c:v>31.48499969696967</c:v>
                </c:pt>
                <c:pt idx="296">
                  <c:v>31.642174545454544</c:v>
                </c:pt>
                <c:pt idx="297">
                  <c:v>32.051364242424242</c:v>
                </c:pt>
                <c:pt idx="298">
                  <c:v>32.5206342424243</c:v>
                </c:pt>
                <c:pt idx="299">
                  <c:v>32.797979696969776</c:v>
                </c:pt>
                <c:pt idx="300">
                  <c:v>32.879516666666575</c:v>
                </c:pt>
                <c:pt idx="301">
                  <c:v>32.96105</c:v>
                </c:pt>
                <c:pt idx="302">
                  <c:v>32.707691515151495</c:v>
                </c:pt>
                <c:pt idx="303">
                  <c:v>32.735080909090911</c:v>
                </c:pt>
                <c:pt idx="304">
                  <c:v>32.893250606060604</c:v>
                </c:pt>
                <c:pt idx="305">
                  <c:v>33.099167272727271</c:v>
                </c:pt>
                <c:pt idx="306">
                  <c:v>33.416377575757487</c:v>
                </c:pt>
                <c:pt idx="307">
                  <c:v>33.56777515151515</c:v>
                </c:pt>
                <c:pt idx="308">
                  <c:v>33.540571818181888</c:v>
                </c:pt>
                <c:pt idx="309">
                  <c:v>33.191912727272786</c:v>
                </c:pt>
                <c:pt idx="310">
                  <c:v>33.023665757575763</c:v>
                </c:pt>
                <c:pt idx="311">
                  <c:v>33.353552121212054</c:v>
                </c:pt>
                <c:pt idx="312">
                  <c:v>33.537334545454549</c:v>
                </c:pt>
                <c:pt idx="313">
                  <c:v>33.734713939393963</c:v>
                </c:pt>
                <c:pt idx="314">
                  <c:v>33.999368787878844</c:v>
                </c:pt>
                <c:pt idx="315">
                  <c:v>34.051943939393894</c:v>
                </c:pt>
                <c:pt idx="316">
                  <c:v>33.996005151515149</c:v>
                </c:pt>
                <c:pt idx="317">
                  <c:v>34.079152727272763</c:v>
                </c:pt>
                <c:pt idx="318">
                  <c:v>34.122900909090966</c:v>
                </c:pt>
                <c:pt idx="319">
                  <c:v>34.199801818181896</c:v>
                </c:pt>
                <c:pt idx="320">
                  <c:v>34.386288484848386</c:v>
                </c:pt>
                <c:pt idx="321">
                  <c:v>34.542636060606014</c:v>
                </c:pt>
                <c:pt idx="322">
                  <c:v>34.252032121212125</c:v>
                </c:pt>
                <c:pt idx="323">
                  <c:v>34.172260909090909</c:v>
                </c:pt>
                <c:pt idx="324">
                  <c:v>33.889640606060517</c:v>
                </c:pt>
                <c:pt idx="325">
                  <c:v>33.315157878787879</c:v>
                </c:pt>
                <c:pt idx="326">
                  <c:v>32.986120606060595</c:v>
                </c:pt>
                <c:pt idx="327">
                  <c:v>32.811369393939394</c:v>
                </c:pt>
                <c:pt idx="328">
                  <c:v>32.3167393939394</c:v>
                </c:pt>
                <c:pt idx="329">
                  <c:v>31.709941212121176</c:v>
                </c:pt>
                <c:pt idx="330">
                  <c:v>31.044668484848515</c:v>
                </c:pt>
                <c:pt idx="331">
                  <c:v>30.86911878787879</c:v>
                </c:pt>
                <c:pt idx="332">
                  <c:v>30.882702121212116</c:v>
                </c:pt>
                <c:pt idx="333">
                  <c:v>31.111534242424227</c:v>
                </c:pt>
                <c:pt idx="334">
                  <c:v>31.083419696969642</c:v>
                </c:pt>
                <c:pt idx="335">
                  <c:v>31.451371212121185</c:v>
                </c:pt>
                <c:pt idx="336">
                  <c:v>31.905939090909058</c:v>
                </c:pt>
                <c:pt idx="337">
                  <c:v>31.955109393939356</c:v>
                </c:pt>
                <c:pt idx="338">
                  <c:v>31.8927618181818</c:v>
                </c:pt>
                <c:pt idx="339">
                  <c:v>32.105239090909159</c:v>
                </c:pt>
                <c:pt idx="340">
                  <c:v>32.514649999999996</c:v>
                </c:pt>
                <c:pt idx="341">
                  <c:v>33.139072727272733</c:v>
                </c:pt>
                <c:pt idx="342">
                  <c:v>33.398320000000012</c:v>
                </c:pt>
                <c:pt idx="343">
                  <c:v>33.428946363636307</c:v>
                </c:pt>
                <c:pt idx="344">
                  <c:v>33.160712424242426</c:v>
                </c:pt>
                <c:pt idx="345">
                  <c:v>33.132796969696976</c:v>
                </c:pt>
                <c:pt idx="346">
                  <c:v>33.146995454545454</c:v>
                </c:pt>
                <c:pt idx="347">
                  <c:v>33.311178484848405</c:v>
                </c:pt>
                <c:pt idx="348">
                  <c:v>33.495566363636307</c:v>
                </c:pt>
                <c:pt idx="349">
                  <c:v>33.810908787878788</c:v>
                </c:pt>
                <c:pt idx="350">
                  <c:v>34.013515454545448</c:v>
                </c:pt>
                <c:pt idx="351">
                  <c:v>34.276430000000012</c:v>
                </c:pt>
                <c:pt idx="352">
                  <c:v>34.494795151515156</c:v>
                </c:pt>
                <c:pt idx="353">
                  <c:v>34.737656060606014</c:v>
                </c:pt>
                <c:pt idx="354">
                  <c:v>34.912666363636241</c:v>
                </c:pt>
                <c:pt idx="355">
                  <c:v>35.37140909090909</c:v>
                </c:pt>
                <c:pt idx="356">
                  <c:v>35.408752121212096</c:v>
                </c:pt>
                <c:pt idx="357">
                  <c:v>35.496947878787886</c:v>
                </c:pt>
                <c:pt idx="358">
                  <c:v>35.509965454545444</c:v>
                </c:pt>
                <c:pt idx="359">
                  <c:v>35.256831212121213</c:v>
                </c:pt>
                <c:pt idx="360">
                  <c:v>35.151028787878779</c:v>
                </c:pt>
                <c:pt idx="361">
                  <c:v>35.100670000000001</c:v>
                </c:pt>
                <c:pt idx="362">
                  <c:v>35.012184242424262</c:v>
                </c:pt>
                <c:pt idx="363">
                  <c:v>34.832666060605995</c:v>
                </c:pt>
                <c:pt idx="364">
                  <c:v>34.71400393939394</c:v>
                </c:pt>
                <c:pt idx="365">
                  <c:v>34.562600606060606</c:v>
                </c:pt>
                <c:pt idx="366">
                  <c:v>34.246633030303023</c:v>
                </c:pt>
                <c:pt idx="367">
                  <c:v>34.251887878787819</c:v>
                </c:pt>
                <c:pt idx="368">
                  <c:v>34.092496060606045</c:v>
                </c:pt>
                <c:pt idx="369">
                  <c:v>33.952365757575762</c:v>
                </c:pt>
                <c:pt idx="370">
                  <c:v>34.267213333333331</c:v>
                </c:pt>
                <c:pt idx="371">
                  <c:v>34.304991212121216</c:v>
                </c:pt>
                <c:pt idx="372">
                  <c:v>34.326554545454549</c:v>
                </c:pt>
                <c:pt idx="373">
                  <c:v>34.377740909090896</c:v>
                </c:pt>
                <c:pt idx="374">
                  <c:v>34.617244545454469</c:v>
                </c:pt>
                <c:pt idx="375">
                  <c:v>34.785854545454534</c:v>
                </c:pt>
                <c:pt idx="376">
                  <c:v>34.93479</c:v>
                </c:pt>
                <c:pt idx="377">
                  <c:v>35.125568181818181</c:v>
                </c:pt>
                <c:pt idx="378">
                  <c:v>35.319389393939396</c:v>
                </c:pt>
                <c:pt idx="379">
                  <c:v>35.516588787878788</c:v>
                </c:pt>
                <c:pt idx="380">
                  <c:v>35.723028787878846</c:v>
                </c:pt>
                <c:pt idx="381">
                  <c:v>35.704386666666572</c:v>
                </c:pt>
                <c:pt idx="382">
                  <c:v>35.494052424242355</c:v>
                </c:pt>
                <c:pt idx="383">
                  <c:v>35.414412424242322</c:v>
                </c:pt>
                <c:pt idx="384">
                  <c:v>35.146003636363595</c:v>
                </c:pt>
                <c:pt idx="385">
                  <c:v>35.042128484848476</c:v>
                </c:pt>
                <c:pt idx="386">
                  <c:v>34.956878484848403</c:v>
                </c:pt>
                <c:pt idx="387">
                  <c:v>35.019270606060594</c:v>
                </c:pt>
                <c:pt idx="388">
                  <c:v>34.974067272727204</c:v>
                </c:pt>
                <c:pt idx="389">
                  <c:v>34.707026060605997</c:v>
                </c:pt>
                <c:pt idx="390">
                  <c:v>34.580036060605998</c:v>
                </c:pt>
                <c:pt idx="391">
                  <c:v>34.485620606060557</c:v>
                </c:pt>
                <c:pt idx="392">
                  <c:v>34.662888181818175</c:v>
                </c:pt>
                <c:pt idx="393">
                  <c:v>34.980240909090895</c:v>
                </c:pt>
                <c:pt idx="394">
                  <c:v>35.06307727272727</c:v>
                </c:pt>
                <c:pt idx="395">
                  <c:v>35.223704242424326</c:v>
                </c:pt>
                <c:pt idx="396">
                  <c:v>35.211056363636274</c:v>
                </c:pt>
                <c:pt idx="397">
                  <c:v>35.292451515151512</c:v>
                </c:pt>
                <c:pt idx="398">
                  <c:v>35.209010303030311</c:v>
                </c:pt>
                <c:pt idx="399">
                  <c:v>35.201747575757487</c:v>
                </c:pt>
                <c:pt idx="400">
                  <c:v>35.175398484848486</c:v>
                </c:pt>
                <c:pt idx="401">
                  <c:v>35.196375757575865</c:v>
                </c:pt>
                <c:pt idx="402">
                  <c:v>35.016499090909086</c:v>
                </c:pt>
                <c:pt idx="403">
                  <c:v>34.934730606060604</c:v>
                </c:pt>
                <c:pt idx="404">
                  <c:v>34.926923636363625</c:v>
                </c:pt>
                <c:pt idx="405">
                  <c:v>34.707794242424292</c:v>
                </c:pt>
                <c:pt idx="406">
                  <c:v>34.646019696969759</c:v>
                </c:pt>
                <c:pt idx="407">
                  <c:v>34.720856060606046</c:v>
                </c:pt>
                <c:pt idx="408">
                  <c:v>34.728612727272818</c:v>
                </c:pt>
                <c:pt idx="409">
                  <c:v>34.774060000000006</c:v>
                </c:pt>
                <c:pt idx="410">
                  <c:v>34.844370909090905</c:v>
                </c:pt>
                <c:pt idx="411">
                  <c:v>35.013306363636275</c:v>
                </c:pt>
                <c:pt idx="412">
                  <c:v>35.0276093939394</c:v>
                </c:pt>
                <c:pt idx="413">
                  <c:v>35.24874333333333</c:v>
                </c:pt>
                <c:pt idx="414">
                  <c:v>35.327364242424238</c:v>
                </c:pt>
                <c:pt idx="415">
                  <c:v>35.431029696969695</c:v>
                </c:pt>
                <c:pt idx="416">
                  <c:v>35.628557878787937</c:v>
                </c:pt>
                <c:pt idx="417">
                  <c:v>35.639187575757497</c:v>
                </c:pt>
                <c:pt idx="418">
                  <c:v>35.601616666666573</c:v>
                </c:pt>
                <c:pt idx="419">
                  <c:v>35.648695151515149</c:v>
                </c:pt>
                <c:pt idx="420">
                  <c:v>35.73817787878793</c:v>
                </c:pt>
                <c:pt idx="421">
                  <c:v>35.837755757575763</c:v>
                </c:pt>
                <c:pt idx="422">
                  <c:v>35.766199393939466</c:v>
                </c:pt>
                <c:pt idx="423">
                  <c:v>35.523985454545446</c:v>
                </c:pt>
                <c:pt idx="424">
                  <c:v>35.308392424242363</c:v>
                </c:pt>
                <c:pt idx="425">
                  <c:v>35.256599696969758</c:v>
                </c:pt>
                <c:pt idx="426">
                  <c:v>35.056644242424241</c:v>
                </c:pt>
                <c:pt idx="427">
                  <c:v>35.050599393939393</c:v>
                </c:pt>
                <c:pt idx="428">
                  <c:v>35.271360000000001</c:v>
                </c:pt>
                <c:pt idx="429">
                  <c:v>35.318532424242363</c:v>
                </c:pt>
                <c:pt idx="430">
                  <c:v>35.283422121212062</c:v>
                </c:pt>
                <c:pt idx="431">
                  <c:v>35.224214848484934</c:v>
                </c:pt>
                <c:pt idx="432">
                  <c:v>35.110125454545454</c:v>
                </c:pt>
                <c:pt idx="433">
                  <c:v>35.269587575757505</c:v>
                </c:pt>
                <c:pt idx="434">
                  <c:v>35.544724545454493</c:v>
                </c:pt>
                <c:pt idx="435">
                  <c:v>35.778318787878895</c:v>
                </c:pt>
                <c:pt idx="436">
                  <c:v>35.788150000000059</c:v>
                </c:pt>
                <c:pt idx="437">
                  <c:v>35.914760303030249</c:v>
                </c:pt>
                <c:pt idx="438">
                  <c:v>36.044328181818145</c:v>
                </c:pt>
                <c:pt idx="439">
                  <c:v>36.005573333333338</c:v>
                </c:pt>
                <c:pt idx="440">
                  <c:v>36.047670303030294</c:v>
                </c:pt>
                <c:pt idx="441">
                  <c:v>36.063248181818174</c:v>
                </c:pt>
                <c:pt idx="442">
                  <c:v>36.171781818181863</c:v>
                </c:pt>
                <c:pt idx="443">
                  <c:v>36.31212</c:v>
                </c:pt>
                <c:pt idx="444">
                  <c:v>36.375068181818129</c:v>
                </c:pt>
                <c:pt idx="445">
                  <c:v>36.380633636363569</c:v>
                </c:pt>
                <c:pt idx="446">
                  <c:v>36.389963030302994</c:v>
                </c:pt>
                <c:pt idx="447">
                  <c:v>36.465609393939403</c:v>
                </c:pt>
                <c:pt idx="448">
                  <c:v>36.479042424242337</c:v>
                </c:pt>
                <c:pt idx="449">
                  <c:v>36.433926363636274</c:v>
                </c:pt>
                <c:pt idx="450">
                  <c:v>36.326159696969768</c:v>
                </c:pt>
                <c:pt idx="451">
                  <c:v>36.030795757575824</c:v>
                </c:pt>
                <c:pt idx="452">
                  <c:v>36.007639999999995</c:v>
                </c:pt>
                <c:pt idx="453">
                  <c:v>35.896055454545454</c:v>
                </c:pt>
                <c:pt idx="454">
                  <c:v>35.867014848484899</c:v>
                </c:pt>
                <c:pt idx="455">
                  <c:v>35.777300606060606</c:v>
                </c:pt>
                <c:pt idx="456">
                  <c:v>35.825316969696978</c:v>
                </c:pt>
                <c:pt idx="457">
                  <c:v>35.836402727272734</c:v>
                </c:pt>
                <c:pt idx="458">
                  <c:v>35.812871818181819</c:v>
                </c:pt>
                <c:pt idx="459">
                  <c:v>35.824435151515154</c:v>
                </c:pt>
                <c:pt idx="460">
                  <c:v>35.899217575757504</c:v>
                </c:pt>
                <c:pt idx="461">
                  <c:v>36.014081212121205</c:v>
                </c:pt>
                <c:pt idx="462">
                  <c:v>36.326574545454541</c:v>
                </c:pt>
                <c:pt idx="463">
                  <c:v>36.313992727272726</c:v>
                </c:pt>
                <c:pt idx="464">
                  <c:v>36.317596060605979</c:v>
                </c:pt>
                <c:pt idx="465">
                  <c:v>36.222039090909199</c:v>
                </c:pt>
                <c:pt idx="466">
                  <c:v>36.254704242424253</c:v>
                </c:pt>
                <c:pt idx="467">
                  <c:v>36.2950996969698</c:v>
                </c:pt>
                <c:pt idx="468">
                  <c:v>36.270283333333346</c:v>
                </c:pt>
                <c:pt idx="469">
                  <c:v>36.208661515151505</c:v>
                </c:pt>
                <c:pt idx="470">
                  <c:v>36.181652424242337</c:v>
                </c:pt>
                <c:pt idx="471">
                  <c:v>36.098211515151512</c:v>
                </c:pt>
                <c:pt idx="472">
                  <c:v>36.056054848484862</c:v>
                </c:pt>
                <c:pt idx="473">
                  <c:v>36.041732424242348</c:v>
                </c:pt>
                <c:pt idx="474">
                  <c:v>36.085216363636299</c:v>
                </c:pt>
                <c:pt idx="475">
                  <c:v>36.071639696969697</c:v>
                </c:pt>
                <c:pt idx="476">
                  <c:v>36.099158787878892</c:v>
                </c:pt>
                <c:pt idx="477">
                  <c:v>36.132507272727281</c:v>
                </c:pt>
                <c:pt idx="478">
                  <c:v>36.165703030303078</c:v>
                </c:pt>
                <c:pt idx="479">
                  <c:v>36.190170000000059</c:v>
                </c:pt>
                <c:pt idx="480">
                  <c:v>36.300560606060557</c:v>
                </c:pt>
                <c:pt idx="481">
                  <c:v>36.385366969696896</c:v>
                </c:pt>
                <c:pt idx="482">
                  <c:v>36.489468181818104</c:v>
                </c:pt>
                <c:pt idx="483">
                  <c:v>36.508497575757488</c:v>
                </c:pt>
                <c:pt idx="484">
                  <c:v>36.484093636363546</c:v>
                </c:pt>
                <c:pt idx="485">
                  <c:v>36.511477575757439</c:v>
                </c:pt>
                <c:pt idx="486">
                  <c:v>36.521337272727266</c:v>
                </c:pt>
                <c:pt idx="487">
                  <c:v>36.531620606060557</c:v>
                </c:pt>
                <c:pt idx="488">
                  <c:v>36.498036666666614</c:v>
                </c:pt>
                <c:pt idx="489">
                  <c:v>36.472132424242425</c:v>
                </c:pt>
                <c:pt idx="490">
                  <c:v>36.450949090909084</c:v>
                </c:pt>
                <c:pt idx="491">
                  <c:v>36.34736030303025</c:v>
                </c:pt>
                <c:pt idx="492">
                  <c:v>36.205242121212095</c:v>
                </c:pt>
                <c:pt idx="493">
                  <c:v>36.107840606060549</c:v>
                </c:pt>
                <c:pt idx="494">
                  <c:v>36.159503636363624</c:v>
                </c:pt>
                <c:pt idx="495">
                  <c:v>36.146192424242372</c:v>
                </c:pt>
                <c:pt idx="496">
                  <c:v>36.049939090909113</c:v>
                </c:pt>
                <c:pt idx="497">
                  <c:v>35.949856060605981</c:v>
                </c:pt>
                <c:pt idx="498">
                  <c:v>35.920220303030305</c:v>
                </c:pt>
                <c:pt idx="499">
                  <c:v>35.896096363636275</c:v>
                </c:pt>
                <c:pt idx="500">
                  <c:v>35.862523030303031</c:v>
                </c:pt>
                <c:pt idx="501">
                  <c:v>35.895100000000049</c:v>
                </c:pt>
                <c:pt idx="502">
                  <c:v>35.914760000000001</c:v>
                </c:pt>
                <c:pt idx="503">
                  <c:v>35.929543333333328</c:v>
                </c:pt>
                <c:pt idx="504">
                  <c:v>36.009593333333335</c:v>
                </c:pt>
                <c:pt idx="505">
                  <c:v>35.932017272727265</c:v>
                </c:pt>
                <c:pt idx="506">
                  <c:v>35.936741515151496</c:v>
                </c:pt>
                <c:pt idx="507">
                  <c:v>35.984806666666522</c:v>
                </c:pt>
                <c:pt idx="508">
                  <c:v>36.08682424242425</c:v>
                </c:pt>
                <c:pt idx="509">
                  <c:v>36.166528484848492</c:v>
                </c:pt>
                <c:pt idx="510">
                  <c:v>36.187930000000001</c:v>
                </c:pt>
                <c:pt idx="511">
                  <c:v>35.922890000000002</c:v>
                </c:pt>
                <c:pt idx="512">
                  <c:v>35.841424242424225</c:v>
                </c:pt>
                <c:pt idx="513">
                  <c:v>35.838333939393962</c:v>
                </c:pt>
                <c:pt idx="514">
                  <c:v>35.952700606060596</c:v>
                </c:pt>
                <c:pt idx="515">
                  <c:v>35.999732424242396</c:v>
                </c:pt>
                <c:pt idx="516">
                  <c:v>36.024146060606007</c:v>
                </c:pt>
                <c:pt idx="517">
                  <c:v>35.959448484848387</c:v>
                </c:pt>
                <c:pt idx="518">
                  <c:v>35.919406666666518</c:v>
                </c:pt>
                <c:pt idx="519">
                  <c:v>35.874414242424251</c:v>
                </c:pt>
                <c:pt idx="520">
                  <c:v>35.787370303030308</c:v>
                </c:pt>
                <c:pt idx="521">
                  <c:v>35.703487272727244</c:v>
                </c:pt>
                <c:pt idx="522">
                  <c:v>35.909988484848427</c:v>
                </c:pt>
                <c:pt idx="523">
                  <c:v>35.938044242424262</c:v>
                </c:pt>
                <c:pt idx="524">
                  <c:v>35.915135454545457</c:v>
                </c:pt>
                <c:pt idx="525">
                  <c:v>35.873089393939374</c:v>
                </c:pt>
                <c:pt idx="526">
                  <c:v>35.816039090909101</c:v>
                </c:pt>
                <c:pt idx="527">
                  <c:v>35.761620303030298</c:v>
                </c:pt>
                <c:pt idx="528">
                  <c:v>35.746643030303034</c:v>
                </c:pt>
                <c:pt idx="529">
                  <c:v>35.736032424242424</c:v>
                </c:pt>
                <c:pt idx="530">
                  <c:v>35.805091818181857</c:v>
                </c:pt>
                <c:pt idx="531">
                  <c:v>35.799837575757522</c:v>
                </c:pt>
                <c:pt idx="532">
                  <c:v>35.792793636363633</c:v>
                </c:pt>
                <c:pt idx="533">
                  <c:v>35.777778787878844</c:v>
                </c:pt>
                <c:pt idx="534">
                  <c:v>35.75612090909091</c:v>
                </c:pt>
                <c:pt idx="535">
                  <c:v>35.778602727272762</c:v>
                </c:pt>
                <c:pt idx="536">
                  <c:v>35.758673939393937</c:v>
                </c:pt>
                <c:pt idx="537">
                  <c:v>35.732785151515152</c:v>
                </c:pt>
                <c:pt idx="538">
                  <c:v>35.834162727272727</c:v>
                </c:pt>
                <c:pt idx="539">
                  <c:v>35.903756969696907</c:v>
                </c:pt>
                <c:pt idx="540">
                  <c:v>35.924516969696974</c:v>
                </c:pt>
                <c:pt idx="541">
                  <c:v>35.906315151515152</c:v>
                </c:pt>
                <c:pt idx="542">
                  <c:v>35.948185757575814</c:v>
                </c:pt>
                <c:pt idx="543">
                  <c:v>36.09071545454546</c:v>
                </c:pt>
                <c:pt idx="544">
                  <c:v>36.194391212121275</c:v>
                </c:pt>
                <c:pt idx="545">
                  <c:v>36.152665454545406</c:v>
                </c:pt>
                <c:pt idx="546">
                  <c:v>36.097426666666571</c:v>
                </c:pt>
                <c:pt idx="547">
                  <c:v>36.015746666666573</c:v>
                </c:pt>
                <c:pt idx="548">
                  <c:v>35.876166363636273</c:v>
                </c:pt>
                <c:pt idx="549">
                  <c:v>35.735027878787882</c:v>
                </c:pt>
                <c:pt idx="550">
                  <c:v>35.560250000000003</c:v>
                </c:pt>
                <c:pt idx="551">
                  <c:v>35.503208787878812</c:v>
                </c:pt>
                <c:pt idx="552">
                  <c:v>35.513428484848404</c:v>
                </c:pt>
                <c:pt idx="553">
                  <c:v>35.516232424242347</c:v>
                </c:pt>
                <c:pt idx="554">
                  <c:v>35.360596666666574</c:v>
                </c:pt>
                <c:pt idx="555">
                  <c:v>35.259556666666597</c:v>
                </c:pt>
                <c:pt idx="556">
                  <c:v>35.282775151515153</c:v>
                </c:pt>
                <c:pt idx="557">
                  <c:v>35.277974848484916</c:v>
                </c:pt>
                <c:pt idx="558">
                  <c:v>35.294160303030303</c:v>
                </c:pt>
                <c:pt idx="559">
                  <c:v>35.314666060605944</c:v>
                </c:pt>
                <c:pt idx="560">
                  <c:v>35.238771515151512</c:v>
                </c:pt>
                <c:pt idx="561">
                  <c:v>35.38258363636357</c:v>
                </c:pt>
                <c:pt idx="562">
                  <c:v>35.412058787878813</c:v>
                </c:pt>
                <c:pt idx="563">
                  <c:v>35.421642727272726</c:v>
                </c:pt>
                <c:pt idx="564">
                  <c:v>35.427164545454545</c:v>
                </c:pt>
                <c:pt idx="565">
                  <c:v>35.510101818181873</c:v>
                </c:pt>
                <c:pt idx="566">
                  <c:v>35.591785151515154</c:v>
                </c:pt>
                <c:pt idx="567">
                  <c:v>35.635953939393993</c:v>
                </c:pt>
                <c:pt idx="568">
                  <c:v>35.478453939393937</c:v>
                </c:pt>
                <c:pt idx="569">
                  <c:v>35.413679393939375</c:v>
                </c:pt>
                <c:pt idx="570">
                  <c:v>35.488864242424235</c:v>
                </c:pt>
                <c:pt idx="571">
                  <c:v>35.461987575757462</c:v>
                </c:pt>
                <c:pt idx="572">
                  <c:v>35.378153939393933</c:v>
                </c:pt>
                <c:pt idx="573">
                  <c:v>35.361521515151495</c:v>
                </c:pt>
                <c:pt idx="574">
                  <c:v>35.270757878787883</c:v>
                </c:pt>
                <c:pt idx="575">
                  <c:v>35.185852121212079</c:v>
                </c:pt>
                <c:pt idx="576">
                  <c:v>35.141059696969698</c:v>
                </c:pt>
                <c:pt idx="577">
                  <c:v>35.104383636363593</c:v>
                </c:pt>
                <c:pt idx="578">
                  <c:v>35.135196363636354</c:v>
                </c:pt>
                <c:pt idx="579">
                  <c:v>35.365193939393961</c:v>
                </c:pt>
                <c:pt idx="580">
                  <c:v>35.40511272727278</c:v>
                </c:pt>
                <c:pt idx="581">
                  <c:v>35.461596666666573</c:v>
                </c:pt>
                <c:pt idx="582">
                  <c:v>35.60557212121212</c:v>
                </c:pt>
                <c:pt idx="583">
                  <c:v>35.624393939393961</c:v>
                </c:pt>
                <c:pt idx="584">
                  <c:v>35.653032424242355</c:v>
                </c:pt>
                <c:pt idx="585">
                  <c:v>35.662914545454562</c:v>
                </c:pt>
                <c:pt idx="586">
                  <c:v>35.685793333333329</c:v>
                </c:pt>
                <c:pt idx="587">
                  <c:v>35.721518787878892</c:v>
                </c:pt>
                <c:pt idx="588">
                  <c:v>35.609182121212079</c:v>
                </c:pt>
                <c:pt idx="589">
                  <c:v>35.559404848484853</c:v>
                </c:pt>
                <c:pt idx="590">
                  <c:v>35.522125151515162</c:v>
                </c:pt>
                <c:pt idx="591">
                  <c:v>35.560605151515155</c:v>
                </c:pt>
                <c:pt idx="592">
                  <c:v>35.539955757575839</c:v>
                </c:pt>
                <c:pt idx="593">
                  <c:v>35.487735151515146</c:v>
                </c:pt>
                <c:pt idx="594">
                  <c:v>35.46168484848485</c:v>
                </c:pt>
                <c:pt idx="595">
                  <c:v>35.423544666666572</c:v>
                </c:pt>
                <c:pt idx="596">
                  <c:v>35.434648888888901</c:v>
                </c:pt>
                <c:pt idx="597">
                  <c:v>35.432376666666613</c:v>
                </c:pt>
                <c:pt idx="598">
                  <c:v>35.37622857142852</c:v>
                </c:pt>
              </c:numCache>
            </c:numRef>
          </c:yVal>
          <c:smooth val="1"/>
        </c:ser>
        <c:ser>
          <c:idx val="3"/>
          <c:order val="3"/>
          <c:tx>
            <c:v>7.5 cm</c:v>
          </c:tx>
          <c:marker>
            <c:symbol val="none"/>
          </c:marker>
          <c:xVal>
            <c:numRef>
              <c:f>'Fitted HF and Xf'!$A$15:$A$853</c:f>
              <c:numCache>
                <c:formatCode>General</c:formatCode>
                <c:ptCount val="839"/>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numCache>
            </c:numRef>
          </c:xVal>
          <c:yVal>
            <c:numRef>
              <c:f>'Fitted HF and Xf'!$P$15:$P$853</c:f>
              <c:numCache>
                <c:formatCode>General</c:formatCode>
                <c:ptCount val="839"/>
                <c:pt idx="0">
                  <c:v>0.27942136666666711</c:v>
                </c:pt>
                <c:pt idx="1">
                  <c:v>0.15144782666666692</c:v>
                </c:pt>
                <c:pt idx="2">
                  <c:v>0.19187878133333333</c:v>
                </c:pt>
                <c:pt idx="3">
                  <c:v>0.17857011047619073</c:v>
                </c:pt>
                <c:pt idx="4">
                  <c:v>0.15867398222222245</c:v>
                </c:pt>
                <c:pt idx="5">
                  <c:v>0.16571776333333341</c:v>
                </c:pt>
                <c:pt idx="6">
                  <c:v>0.1778622733333334</c:v>
                </c:pt>
                <c:pt idx="7">
                  <c:v>0.20541030242424274</c:v>
                </c:pt>
                <c:pt idx="8">
                  <c:v>0.22772117212121221</c:v>
                </c:pt>
                <c:pt idx="9">
                  <c:v>0.25751381212121216</c:v>
                </c:pt>
                <c:pt idx="10">
                  <c:v>0.257232573030303</c:v>
                </c:pt>
                <c:pt idx="11">
                  <c:v>0.25223480696969697</c:v>
                </c:pt>
                <c:pt idx="12">
                  <c:v>0.25376855848484847</c:v>
                </c:pt>
                <c:pt idx="13">
                  <c:v>0.26138810242424304</c:v>
                </c:pt>
                <c:pt idx="14">
                  <c:v>0.28289505303030299</c:v>
                </c:pt>
                <c:pt idx="15">
                  <c:v>0.31805585939393938</c:v>
                </c:pt>
                <c:pt idx="16">
                  <c:v>0.34204640242424283</c:v>
                </c:pt>
                <c:pt idx="17">
                  <c:v>0.35747646212121276</c:v>
                </c:pt>
                <c:pt idx="18">
                  <c:v>0.36767981545454603</c:v>
                </c:pt>
                <c:pt idx="19">
                  <c:v>0.37858231545454629</c:v>
                </c:pt>
                <c:pt idx="20">
                  <c:v>0.37220943484848484</c:v>
                </c:pt>
                <c:pt idx="21">
                  <c:v>0.41093595878787881</c:v>
                </c:pt>
                <c:pt idx="22">
                  <c:v>0.45652004393939433</c:v>
                </c:pt>
                <c:pt idx="23">
                  <c:v>0.50183100666666669</c:v>
                </c:pt>
                <c:pt idx="24">
                  <c:v>0.53135669999999957</c:v>
                </c:pt>
                <c:pt idx="25">
                  <c:v>0.54882665757575833</c:v>
                </c:pt>
                <c:pt idx="26">
                  <c:v>0.54085933333333436</c:v>
                </c:pt>
                <c:pt idx="27">
                  <c:v>0.55043545151515161</c:v>
                </c:pt>
                <c:pt idx="28">
                  <c:v>0.5390599727272728</c:v>
                </c:pt>
                <c:pt idx="29">
                  <c:v>0.55430823939393969</c:v>
                </c:pt>
                <c:pt idx="30">
                  <c:v>0.55537344242424269</c:v>
                </c:pt>
                <c:pt idx="31">
                  <c:v>0.53600644242424245</c:v>
                </c:pt>
                <c:pt idx="32">
                  <c:v>0.49351904727272738</c:v>
                </c:pt>
                <c:pt idx="33">
                  <c:v>0.46743363212121219</c:v>
                </c:pt>
                <c:pt idx="34">
                  <c:v>0.47048457757575851</c:v>
                </c:pt>
                <c:pt idx="35">
                  <c:v>0.50372526545454621</c:v>
                </c:pt>
                <c:pt idx="36">
                  <c:v>0.53239886848484863</c:v>
                </c:pt>
                <c:pt idx="37">
                  <c:v>0.53661029575757579</c:v>
                </c:pt>
                <c:pt idx="38">
                  <c:v>0.54659836848484844</c:v>
                </c:pt>
                <c:pt idx="39">
                  <c:v>0.53627948303030304</c:v>
                </c:pt>
                <c:pt idx="40">
                  <c:v>0.51680553151515163</c:v>
                </c:pt>
                <c:pt idx="41">
                  <c:v>0.51945559212121217</c:v>
                </c:pt>
                <c:pt idx="42">
                  <c:v>0.54632071636363722</c:v>
                </c:pt>
                <c:pt idx="43">
                  <c:v>0.58142976909090804</c:v>
                </c:pt>
                <c:pt idx="44">
                  <c:v>0.60764333272727356</c:v>
                </c:pt>
                <c:pt idx="45">
                  <c:v>0.58693771151515151</c:v>
                </c:pt>
                <c:pt idx="46">
                  <c:v>0.56200418121212126</c:v>
                </c:pt>
                <c:pt idx="47">
                  <c:v>0.54922822969696949</c:v>
                </c:pt>
                <c:pt idx="48">
                  <c:v>0.55581946303030305</c:v>
                </c:pt>
                <c:pt idx="49">
                  <c:v>0.57934811151515164</c:v>
                </c:pt>
                <c:pt idx="50">
                  <c:v>0.5996185151515151</c:v>
                </c:pt>
                <c:pt idx="51">
                  <c:v>0.60258697163636288</c:v>
                </c:pt>
                <c:pt idx="52">
                  <c:v>0.61351439587878787</c:v>
                </c:pt>
                <c:pt idx="53">
                  <c:v>0.61885850193939462</c:v>
                </c:pt>
                <c:pt idx="54">
                  <c:v>0.63314341406060703</c:v>
                </c:pt>
                <c:pt idx="55">
                  <c:v>0.6202742989090918</c:v>
                </c:pt>
                <c:pt idx="56">
                  <c:v>0.63188398981818183</c:v>
                </c:pt>
                <c:pt idx="57">
                  <c:v>0.63823892012121219</c:v>
                </c:pt>
                <c:pt idx="58">
                  <c:v>0.65570635042424263</c:v>
                </c:pt>
                <c:pt idx="59">
                  <c:v>0.63306852618181864</c:v>
                </c:pt>
                <c:pt idx="60">
                  <c:v>0.58753156254545458</c:v>
                </c:pt>
                <c:pt idx="61">
                  <c:v>0.58017393527272632</c:v>
                </c:pt>
                <c:pt idx="62">
                  <c:v>0.58500515909090856</c:v>
                </c:pt>
                <c:pt idx="63">
                  <c:v>0.57796384393939393</c:v>
                </c:pt>
                <c:pt idx="64">
                  <c:v>0.55660094393939463</c:v>
                </c:pt>
                <c:pt idx="65">
                  <c:v>0.52545946275757582</c:v>
                </c:pt>
                <c:pt idx="66">
                  <c:v>0.5278356991212122</c:v>
                </c:pt>
                <c:pt idx="67">
                  <c:v>0.51578911427272722</c:v>
                </c:pt>
                <c:pt idx="68">
                  <c:v>0.5331813354848487</c:v>
                </c:pt>
                <c:pt idx="69">
                  <c:v>0.54336805063636351</c:v>
                </c:pt>
                <c:pt idx="70">
                  <c:v>0.56593294154545459</c:v>
                </c:pt>
                <c:pt idx="71">
                  <c:v>0.58064871730303125</c:v>
                </c:pt>
                <c:pt idx="72">
                  <c:v>0.60285852033333365</c:v>
                </c:pt>
                <c:pt idx="73">
                  <c:v>0.61077369760606171</c:v>
                </c:pt>
                <c:pt idx="74">
                  <c:v>0.60705531275757685</c:v>
                </c:pt>
                <c:pt idx="75">
                  <c:v>0.6246903309393953</c:v>
                </c:pt>
                <c:pt idx="76">
                  <c:v>0.6608894515151531</c:v>
                </c:pt>
                <c:pt idx="77">
                  <c:v>0.66610771818181913</c:v>
                </c:pt>
                <c:pt idx="78">
                  <c:v>0.68114766969696949</c:v>
                </c:pt>
                <c:pt idx="79">
                  <c:v>0.63945701212121264</c:v>
                </c:pt>
                <c:pt idx="80">
                  <c:v>0.58228343939393867</c:v>
                </c:pt>
                <c:pt idx="81">
                  <c:v>0.56867636969696889</c:v>
                </c:pt>
                <c:pt idx="82">
                  <c:v>0.56909986363636444</c:v>
                </c:pt>
                <c:pt idx="83">
                  <c:v>0.56696377878787851</c:v>
                </c:pt>
                <c:pt idx="84">
                  <c:v>0.57195646666666677</c:v>
                </c:pt>
                <c:pt idx="85">
                  <c:v>0.56761498484848483</c:v>
                </c:pt>
                <c:pt idx="86">
                  <c:v>0.57911243636363663</c:v>
                </c:pt>
                <c:pt idx="87">
                  <c:v>0.57395240606060594</c:v>
                </c:pt>
                <c:pt idx="88">
                  <c:v>0.55026756060605975</c:v>
                </c:pt>
                <c:pt idx="89">
                  <c:v>0.54624719090909091</c:v>
                </c:pt>
                <c:pt idx="90">
                  <c:v>0.5550079606060605</c:v>
                </c:pt>
                <c:pt idx="91">
                  <c:v>0.57819185757575886</c:v>
                </c:pt>
                <c:pt idx="92">
                  <c:v>0.60509694545454562</c:v>
                </c:pt>
                <c:pt idx="93">
                  <c:v>0.6084312236363637</c:v>
                </c:pt>
                <c:pt idx="94">
                  <c:v>0.6144681781818182</c:v>
                </c:pt>
                <c:pt idx="95">
                  <c:v>0.60686134787878865</c:v>
                </c:pt>
                <c:pt idx="96">
                  <c:v>0.60364589181818373</c:v>
                </c:pt>
                <c:pt idx="97">
                  <c:v>0.59806176757575757</c:v>
                </c:pt>
                <c:pt idx="98">
                  <c:v>0.60157484030303099</c:v>
                </c:pt>
                <c:pt idx="99">
                  <c:v>0.62655237666666652</c:v>
                </c:pt>
                <c:pt idx="100">
                  <c:v>0.64031371606060661</c:v>
                </c:pt>
                <c:pt idx="101">
                  <c:v>0.66657597060606144</c:v>
                </c:pt>
                <c:pt idx="102">
                  <c:v>0.66631977060606062</c:v>
                </c:pt>
                <c:pt idx="103">
                  <c:v>0.66975673121212165</c:v>
                </c:pt>
                <c:pt idx="104">
                  <c:v>0.68505586212121261</c:v>
                </c:pt>
                <c:pt idx="105">
                  <c:v>0.67985734090909156</c:v>
                </c:pt>
                <c:pt idx="106">
                  <c:v>0.67081598151515165</c:v>
                </c:pt>
                <c:pt idx="107">
                  <c:v>0.66876986909090963</c:v>
                </c:pt>
                <c:pt idx="108">
                  <c:v>0.65759955393939484</c:v>
                </c:pt>
                <c:pt idx="109">
                  <c:v>0.64671092666666663</c:v>
                </c:pt>
                <c:pt idx="110">
                  <c:v>0.64300236303030289</c:v>
                </c:pt>
                <c:pt idx="111">
                  <c:v>0.63517131757575873</c:v>
                </c:pt>
                <c:pt idx="112">
                  <c:v>0.62793766000000062</c:v>
                </c:pt>
                <c:pt idx="113">
                  <c:v>0.6260294206060617</c:v>
                </c:pt>
                <c:pt idx="114">
                  <c:v>0.6270669084848487</c:v>
                </c:pt>
                <c:pt idx="115">
                  <c:v>0.64721997515151564</c:v>
                </c:pt>
                <c:pt idx="116">
                  <c:v>0.66730707515151599</c:v>
                </c:pt>
                <c:pt idx="117">
                  <c:v>0.68492884060606063</c:v>
                </c:pt>
                <c:pt idx="118">
                  <c:v>0.69404382727272762</c:v>
                </c:pt>
                <c:pt idx="119">
                  <c:v>0.72777483030303214</c:v>
                </c:pt>
                <c:pt idx="120">
                  <c:v>0.75312810303030364</c:v>
                </c:pt>
                <c:pt idx="121">
                  <c:v>0.78499851515151564</c:v>
                </c:pt>
                <c:pt idx="122">
                  <c:v>0.79374127272727346</c:v>
                </c:pt>
                <c:pt idx="123">
                  <c:v>0.79073920606060688</c:v>
                </c:pt>
                <c:pt idx="124">
                  <c:v>0.79887259393939403</c:v>
                </c:pt>
                <c:pt idx="125">
                  <c:v>0.7742982545454562</c:v>
                </c:pt>
                <c:pt idx="126">
                  <c:v>0.73377358181818264</c:v>
                </c:pt>
                <c:pt idx="127">
                  <c:v>0.70991499999999996</c:v>
                </c:pt>
                <c:pt idx="128">
                  <c:v>0.71406903939393962</c:v>
                </c:pt>
                <c:pt idx="129">
                  <c:v>0.71921953636363711</c:v>
                </c:pt>
                <c:pt idx="130">
                  <c:v>0.70826096666666649</c:v>
                </c:pt>
                <c:pt idx="131">
                  <c:v>0.67952459393939479</c:v>
                </c:pt>
                <c:pt idx="132">
                  <c:v>0.63827017878787873</c:v>
                </c:pt>
                <c:pt idx="133">
                  <c:v>0.62249795757575765</c:v>
                </c:pt>
                <c:pt idx="134">
                  <c:v>0.63059806969696952</c:v>
                </c:pt>
                <c:pt idx="135">
                  <c:v>0.64785912424242464</c:v>
                </c:pt>
                <c:pt idx="136">
                  <c:v>0.66883966666666761</c:v>
                </c:pt>
                <c:pt idx="137">
                  <c:v>0.68466484545454565</c:v>
                </c:pt>
                <c:pt idx="138">
                  <c:v>0.66586527575757692</c:v>
                </c:pt>
                <c:pt idx="139">
                  <c:v>0.65614552727272824</c:v>
                </c:pt>
                <c:pt idx="140">
                  <c:v>0.65463443939394073</c:v>
                </c:pt>
                <c:pt idx="141">
                  <c:v>0.65883626969696951</c:v>
                </c:pt>
                <c:pt idx="142">
                  <c:v>0.69611971212121204</c:v>
                </c:pt>
                <c:pt idx="143">
                  <c:v>0.72679791515151604</c:v>
                </c:pt>
                <c:pt idx="144">
                  <c:v>0.75380845151515274</c:v>
                </c:pt>
                <c:pt idx="145">
                  <c:v>0.7549246909090922</c:v>
                </c:pt>
                <c:pt idx="146">
                  <c:v>0.71646023030303063</c:v>
                </c:pt>
                <c:pt idx="147">
                  <c:v>0.71435586363636372</c:v>
                </c:pt>
                <c:pt idx="148">
                  <c:v>0.71677524545454663</c:v>
                </c:pt>
                <c:pt idx="149">
                  <c:v>0.75401652121212126</c:v>
                </c:pt>
                <c:pt idx="150">
                  <c:v>0.75236351515151512</c:v>
                </c:pt>
                <c:pt idx="151">
                  <c:v>0.73692006666666754</c:v>
                </c:pt>
                <c:pt idx="152">
                  <c:v>0.72621252424242355</c:v>
                </c:pt>
                <c:pt idx="153">
                  <c:v>0.70236355757575752</c:v>
                </c:pt>
                <c:pt idx="154">
                  <c:v>0.68382307272727283</c:v>
                </c:pt>
                <c:pt idx="155">
                  <c:v>0.66855232121212127</c:v>
                </c:pt>
                <c:pt idx="156">
                  <c:v>0.66214611818181901</c:v>
                </c:pt>
                <c:pt idx="157">
                  <c:v>0.69411010000000006</c:v>
                </c:pt>
                <c:pt idx="158">
                  <c:v>0.68739974242424262</c:v>
                </c:pt>
                <c:pt idx="159">
                  <c:v>0.66799935454545611</c:v>
                </c:pt>
                <c:pt idx="160">
                  <c:v>0.65884786969696962</c:v>
                </c:pt>
                <c:pt idx="161">
                  <c:v>0.65960240909090961</c:v>
                </c:pt>
                <c:pt idx="162">
                  <c:v>0.68370630303030289</c:v>
                </c:pt>
                <c:pt idx="163">
                  <c:v>0.66931354242424235</c:v>
                </c:pt>
                <c:pt idx="164">
                  <c:v>0.67358440606060677</c:v>
                </c:pt>
                <c:pt idx="165">
                  <c:v>0.7007854030303039</c:v>
                </c:pt>
                <c:pt idx="166">
                  <c:v>0.71151342121212058</c:v>
                </c:pt>
                <c:pt idx="167">
                  <c:v>0.71579169696969858</c:v>
                </c:pt>
                <c:pt idx="168">
                  <c:v>0.72008231818181823</c:v>
                </c:pt>
                <c:pt idx="169">
                  <c:v>0.6991056878787888</c:v>
                </c:pt>
                <c:pt idx="170">
                  <c:v>0.70286690303030308</c:v>
                </c:pt>
                <c:pt idx="171">
                  <c:v>0.68815159696969763</c:v>
                </c:pt>
                <c:pt idx="172">
                  <c:v>0.68700622727272742</c:v>
                </c:pt>
                <c:pt idx="173">
                  <c:v>0.68001392727272658</c:v>
                </c:pt>
                <c:pt idx="174">
                  <c:v>0.67455429393939492</c:v>
                </c:pt>
                <c:pt idx="175">
                  <c:v>0.68205584848484935</c:v>
                </c:pt>
                <c:pt idx="176">
                  <c:v>0.65775315151515246</c:v>
                </c:pt>
                <c:pt idx="177">
                  <c:v>0.62403992121212115</c:v>
                </c:pt>
                <c:pt idx="178">
                  <c:v>0.59830909454545445</c:v>
                </c:pt>
                <c:pt idx="179">
                  <c:v>0.56219135848484936</c:v>
                </c:pt>
                <c:pt idx="180">
                  <c:v>0.57038847060606068</c:v>
                </c:pt>
                <c:pt idx="181">
                  <c:v>0.56655732515151458</c:v>
                </c:pt>
                <c:pt idx="182">
                  <c:v>0.56006351909090857</c:v>
                </c:pt>
                <c:pt idx="183">
                  <c:v>0.55238802212121219</c:v>
                </c:pt>
                <c:pt idx="184">
                  <c:v>0.54307370696969703</c:v>
                </c:pt>
                <c:pt idx="185">
                  <c:v>0.5687691342424247</c:v>
                </c:pt>
                <c:pt idx="186">
                  <c:v>0.57224542515151589</c:v>
                </c:pt>
                <c:pt idx="187">
                  <c:v>0.5713706130303039</c:v>
                </c:pt>
                <c:pt idx="188">
                  <c:v>0.59232980999999996</c:v>
                </c:pt>
                <c:pt idx="189">
                  <c:v>0.62111956393939405</c:v>
                </c:pt>
                <c:pt idx="190">
                  <c:v>0.62754974242424322</c:v>
                </c:pt>
                <c:pt idx="191">
                  <c:v>0.63039070303030365</c:v>
                </c:pt>
                <c:pt idx="192">
                  <c:v>0.66485969696969882</c:v>
                </c:pt>
                <c:pt idx="193">
                  <c:v>0.67246816666666653</c:v>
                </c:pt>
                <c:pt idx="194">
                  <c:v>0.67252536969696952</c:v>
                </c:pt>
                <c:pt idx="195">
                  <c:v>0.69763990909090912</c:v>
                </c:pt>
                <c:pt idx="196">
                  <c:v>0.72672406969696979</c:v>
                </c:pt>
                <c:pt idx="197">
                  <c:v>0.72798230909090833</c:v>
                </c:pt>
                <c:pt idx="198">
                  <c:v>0.74493738484848493</c:v>
                </c:pt>
                <c:pt idx="199">
                  <c:v>0.75317492727272761</c:v>
                </c:pt>
                <c:pt idx="200">
                  <c:v>0.77162587575757746</c:v>
                </c:pt>
                <c:pt idx="201">
                  <c:v>0.79452664545454543</c:v>
                </c:pt>
                <c:pt idx="202">
                  <c:v>0.79004524545454635</c:v>
                </c:pt>
                <c:pt idx="203">
                  <c:v>0.74395344848484946</c:v>
                </c:pt>
                <c:pt idx="204">
                  <c:v>0.73274490606060705</c:v>
                </c:pt>
                <c:pt idx="205">
                  <c:v>0.7466467060606069</c:v>
                </c:pt>
                <c:pt idx="206">
                  <c:v>0.73252584545454635</c:v>
                </c:pt>
                <c:pt idx="207">
                  <c:v>0.69661725757575765</c:v>
                </c:pt>
                <c:pt idx="208">
                  <c:v>0.66773718787878866</c:v>
                </c:pt>
                <c:pt idx="209">
                  <c:v>0.68066650606060608</c:v>
                </c:pt>
                <c:pt idx="210">
                  <c:v>0.67822142727272838</c:v>
                </c:pt>
                <c:pt idx="211">
                  <c:v>0.62499497272727378</c:v>
                </c:pt>
                <c:pt idx="212">
                  <c:v>0.62305659696969695</c:v>
                </c:pt>
                <c:pt idx="213">
                  <c:v>0.64994120909091013</c:v>
                </c:pt>
                <c:pt idx="214">
                  <c:v>0.67285712424242461</c:v>
                </c:pt>
                <c:pt idx="215">
                  <c:v>0.6810069696969685</c:v>
                </c:pt>
                <c:pt idx="216">
                  <c:v>0.67019900000000165</c:v>
                </c:pt>
                <c:pt idx="217">
                  <c:v>0.67700709696969819</c:v>
                </c:pt>
                <c:pt idx="218">
                  <c:v>0.68317543939393965</c:v>
                </c:pt>
                <c:pt idx="219">
                  <c:v>0.67835780333333451</c:v>
                </c:pt>
                <c:pt idx="220">
                  <c:v>0.6283737987878788</c:v>
                </c:pt>
                <c:pt idx="221">
                  <c:v>0.60710557454545533</c:v>
                </c:pt>
                <c:pt idx="222">
                  <c:v>0.62066247151515164</c:v>
                </c:pt>
                <c:pt idx="223">
                  <c:v>0.61034756393939393</c:v>
                </c:pt>
                <c:pt idx="224">
                  <c:v>0.59887053060606066</c:v>
                </c:pt>
                <c:pt idx="225">
                  <c:v>0.61036551909090919</c:v>
                </c:pt>
                <c:pt idx="226">
                  <c:v>0.61817448272727271</c:v>
                </c:pt>
                <c:pt idx="227">
                  <c:v>0.61377527969697099</c:v>
                </c:pt>
                <c:pt idx="228">
                  <c:v>0.59654526757575754</c:v>
                </c:pt>
                <c:pt idx="229">
                  <c:v>0.56660464821212164</c:v>
                </c:pt>
                <c:pt idx="230">
                  <c:v>0.55719180245454725</c:v>
                </c:pt>
                <c:pt idx="231">
                  <c:v>0.54971528881818255</c:v>
                </c:pt>
                <c:pt idx="232">
                  <c:v>0.57685895851515234</c:v>
                </c:pt>
                <c:pt idx="233">
                  <c:v>0.5879449312424242</c:v>
                </c:pt>
                <c:pt idx="234">
                  <c:v>0.59237142669696952</c:v>
                </c:pt>
                <c:pt idx="235">
                  <c:v>0.58658918427272577</c:v>
                </c:pt>
                <c:pt idx="236">
                  <c:v>0.56730512548484868</c:v>
                </c:pt>
                <c:pt idx="237">
                  <c:v>0.54710936003030308</c:v>
                </c:pt>
                <c:pt idx="238">
                  <c:v>0.55472771821212163</c:v>
                </c:pt>
                <c:pt idx="239">
                  <c:v>0.57705800851515165</c:v>
                </c:pt>
                <c:pt idx="240">
                  <c:v>0.59253379090909009</c:v>
                </c:pt>
                <c:pt idx="241">
                  <c:v>0.61737153333333439</c:v>
                </c:pt>
                <c:pt idx="242">
                  <c:v>0.6284369727272725</c:v>
                </c:pt>
                <c:pt idx="243">
                  <c:v>0.5820351621212112</c:v>
                </c:pt>
                <c:pt idx="244">
                  <c:v>0.56117764272727277</c:v>
                </c:pt>
                <c:pt idx="245">
                  <c:v>0.53977500407407553</c:v>
                </c:pt>
                <c:pt idx="246">
                  <c:v>0.54123185190476186</c:v>
                </c:pt>
                <c:pt idx="247">
                  <c:v>0.46646986600000045</c:v>
                </c:pt>
                <c:pt idx="248">
                  <c:v>0.24301645000000033</c:v>
                </c:pt>
                <c:pt idx="249">
                  <c:v>0.42924015333333326</c:v>
                </c:pt>
                <c:pt idx="250">
                  <c:v>8.8119453333333322</c:v>
                </c:pt>
                <c:pt idx="251">
                  <c:v>7.2911226666666664</c:v>
                </c:pt>
                <c:pt idx="252">
                  <c:v>6.4892982000000083</c:v>
                </c:pt>
                <c:pt idx="253">
                  <c:v>7.0708772380952345</c:v>
                </c:pt>
                <c:pt idx="254">
                  <c:v>7.6994492592592545</c:v>
                </c:pt>
                <c:pt idx="255">
                  <c:v>8.1007377272727279</c:v>
                </c:pt>
                <c:pt idx="256">
                  <c:v>8.558518757575758</c:v>
                </c:pt>
                <c:pt idx="257">
                  <c:v>9.3039482424242568</c:v>
                </c:pt>
                <c:pt idx="258">
                  <c:v>9.9995273030303036</c:v>
                </c:pt>
                <c:pt idx="259">
                  <c:v>10.794107393939393</c:v>
                </c:pt>
                <c:pt idx="260">
                  <c:v>11.502112666666672</c:v>
                </c:pt>
                <c:pt idx="261">
                  <c:v>12.072832454545468</c:v>
                </c:pt>
                <c:pt idx="262">
                  <c:v>12.437450575757577</c:v>
                </c:pt>
                <c:pt idx="263">
                  <c:v>13.023757121212109</c:v>
                </c:pt>
                <c:pt idx="264">
                  <c:v>13.829747000000006</c:v>
                </c:pt>
                <c:pt idx="265">
                  <c:v>14.279189030303044</c:v>
                </c:pt>
                <c:pt idx="266">
                  <c:v>14.619329181818161</c:v>
                </c:pt>
                <c:pt idx="267">
                  <c:v>14.378354757575757</c:v>
                </c:pt>
                <c:pt idx="268">
                  <c:v>13.845782303030306</c:v>
                </c:pt>
                <c:pt idx="269">
                  <c:v>14.068127454545451</c:v>
                </c:pt>
                <c:pt idx="270">
                  <c:v>14.323501090909105</c:v>
                </c:pt>
                <c:pt idx="271">
                  <c:v>14.533344151515148</c:v>
                </c:pt>
                <c:pt idx="272">
                  <c:v>14.844472030303034</c:v>
                </c:pt>
                <c:pt idx="273">
                  <c:v>15.037867181818161</c:v>
                </c:pt>
                <c:pt idx="274">
                  <c:v>15.214132333333334</c:v>
                </c:pt>
                <c:pt idx="275">
                  <c:v>15.104379909090897</c:v>
                </c:pt>
                <c:pt idx="276">
                  <c:v>15.224678090909093</c:v>
                </c:pt>
                <c:pt idx="277">
                  <c:v>15.28521181818182</c:v>
                </c:pt>
                <c:pt idx="278">
                  <c:v>15.722139575757579</c:v>
                </c:pt>
                <c:pt idx="279">
                  <c:v>16.729849606060586</c:v>
                </c:pt>
                <c:pt idx="280">
                  <c:v>16.728779909090889</c:v>
                </c:pt>
                <c:pt idx="281">
                  <c:v>16.737960818181833</c:v>
                </c:pt>
                <c:pt idx="282">
                  <c:v>16.806627818181795</c:v>
                </c:pt>
                <c:pt idx="283">
                  <c:v>16.933256303030287</c:v>
                </c:pt>
                <c:pt idx="284">
                  <c:v>16.919195393939386</c:v>
                </c:pt>
                <c:pt idx="285">
                  <c:v>16.549299030302983</c:v>
                </c:pt>
                <c:pt idx="286">
                  <c:v>16.236008242424226</c:v>
                </c:pt>
                <c:pt idx="287">
                  <c:v>16.263834303030286</c:v>
                </c:pt>
                <c:pt idx="288">
                  <c:v>16.309227636363605</c:v>
                </c:pt>
                <c:pt idx="289">
                  <c:v>16.274259757575759</c:v>
                </c:pt>
                <c:pt idx="290">
                  <c:v>16.130157030303028</c:v>
                </c:pt>
                <c:pt idx="291">
                  <c:v>16.171947939393942</c:v>
                </c:pt>
                <c:pt idx="292">
                  <c:v>16.657627333333306</c:v>
                </c:pt>
                <c:pt idx="293">
                  <c:v>16.938238303030289</c:v>
                </c:pt>
                <c:pt idx="294">
                  <c:v>16.967306484848493</c:v>
                </c:pt>
                <c:pt idx="295">
                  <c:v>17.230985878787877</c:v>
                </c:pt>
                <c:pt idx="296">
                  <c:v>17.668444060606063</c:v>
                </c:pt>
                <c:pt idx="297">
                  <c:v>18.246533939393885</c:v>
                </c:pt>
                <c:pt idx="298">
                  <c:v>18.436210606060609</c:v>
                </c:pt>
                <c:pt idx="299">
                  <c:v>18.763993939393909</c:v>
                </c:pt>
                <c:pt idx="300">
                  <c:v>19.177479393939389</c:v>
                </c:pt>
                <c:pt idx="301">
                  <c:v>19.470274545454547</c:v>
                </c:pt>
                <c:pt idx="302">
                  <c:v>19.747000303030287</c:v>
                </c:pt>
                <c:pt idx="303">
                  <c:v>19.689662727272733</c:v>
                </c:pt>
                <c:pt idx="304">
                  <c:v>19.518778181818195</c:v>
                </c:pt>
                <c:pt idx="305">
                  <c:v>19.693864848484878</c:v>
                </c:pt>
                <c:pt idx="306">
                  <c:v>19.93756090909093</c:v>
                </c:pt>
                <c:pt idx="307">
                  <c:v>20.290619393939334</c:v>
                </c:pt>
                <c:pt idx="308">
                  <c:v>20.373110606060607</c:v>
                </c:pt>
                <c:pt idx="309">
                  <c:v>20.707815757575784</c:v>
                </c:pt>
                <c:pt idx="310">
                  <c:v>20.807358484848539</c:v>
                </c:pt>
                <c:pt idx="311">
                  <c:v>21.149153939393926</c:v>
                </c:pt>
                <c:pt idx="312">
                  <c:v>21.16614424242421</c:v>
                </c:pt>
                <c:pt idx="313">
                  <c:v>21.405228181818185</c:v>
                </c:pt>
                <c:pt idx="314">
                  <c:v>21.713231212121176</c:v>
                </c:pt>
                <c:pt idx="315">
                  <c:v>22.047862727272758</c:v>
                </c:pt>
                <c:pt idx="316">
                  <c:v>22.373313636363601</c:v>
                </c:pt>
                <c:pt idx="317">
                  <c:v>22.454029090909064</c:v>
                </c:pt>
                <c:pt idx="318">
                  <c:v>22.512917878787857</c:v>
                </c:pt>
                <c:pt idx="319">
                  <c:v>22.65984151515153</c:v>
                </c:pt>
                <c:pt idx="320">
                  <c:v>22.651736363636363</c:v>
                </c:pt>
                <c:pt idx="321">
                  <c:v>22.959019090909063</c:v>
                </c:pt>
                <c:pt idx="322">
                  <c:v>22.834652727272758</c:v>
                </c:pt>
                <c:pt idx="323">
                  <c:v>23.068309393939334</c:v>
                </c:pt>
                <c:pt idx="324">
                  <c:v>23.205031515151489</c:v>
                </c:pt>
                <c:pt idx="325">
                  <c:v>23.309427575757553</c:v>
                </c:pt>
                <c:pt idx="326">
                  <c:v>23.381844545454545</c:v>
                </c:pt>
                <c:pt idx="327">
                  <c:v>23.115433939393906</c:v>
                </c:pt>
                <c:pt idx="328">
                  <c:v>23.258824242424229</c:v>
                </c:pt>
                <c:pt idx="329">
                  <c:v>23.379450606060608</c:v>
                </c:pt>
                <c:pt idx="330">
                  <c:v>23.214627878787855</c:v>
                </c:pt>
                <c:pt idx="331">
                  <c:v>23.303510909090907</c:v>
                </c:pt>
                <c:pt idx="332">
                  <c:v>23.031554242424242</c:v>
                </c:pt>
                <c:pt idx="333">
                  <c:v>22.91079878787879</c:v>
                </c:pt>
                <c:pt idx="334">
                  <c:v>22.781961515151515</c:v>
                </c:pt>
                <c:pt idx="335">
                  <c:v>22.490120909090887</c:v>
                </c:pt>
                <c:pt idx="336">
                  <c:v>22.484395757575733</c:v>
                </c:pt>
                <c:pt idx="337">
                  <c:v>22.708036363636342</c:v>
                </c:pt>
                <c:pt idx="338">
                  <c:v>23.086897272727221</c:v>
                </c:pt>
                <c:pt idx="339">
                  <c:v>23.060492727272727</c:v>
                </c:pt>
                <c:pt idx="340">
                  <c:v>22.915307878787836</c:v>
                </c:pt>
                <c:pt idx="341">
                  <c:v>23.308480303030287</c:v>
                </c:pt>
                <c:pt idx="342">
                  <c:v>23.528302121212118</c:v>
                </c:pt>
                <c:pt idx="343">
                  <c:v>23.990068484848514</c:v>
                </c:pt>
                <c:pt idx="344">
                  <c:v>24.385489090909054</c:v>
                </c:pt>
                <c:pt idx="345">
                  <c:v>24.672597272727216</c:v>
                </c:pt>
                <c:pt idx="346">
                  <c:v>24.95388090909093</c:v>
                </c:pt>
                <c:pt idx="347">
                  <c:v>24.714173333333306</c:v>
                </c:pt>
                <c:pt idx="348">
                  <c:v>24.63068212121215</c:v>
                </c:pt>
                <c:pt idx="349">
                  <c:v>24.896933030303007</c:v>
                </c:pt>
                <c:pt idx="350">
                  <c:v>25.565340909090889</c:v>
                </c:pt>
                <c:pt idx="351">
                  <c:v>25.944350606060606</c:v>
                </c:pt>
                <c:pt idx="352">
                  <c:v>26.110942424242463</c:v>
                </c:pt>
                <c:pt idx="353">
                  <c:v>26.237362727272735</c:v>
                </c:pt>
                <c:pt idx="354">
                  <c:v>26.212254545454545</c:v>
                </c:pt>
                <c:pt idx="355">
                  <c:v>25.991991212121192</c:v>
                </c:pt>
                <c:pt idx="356">
                  <c:v>25.787880606060607</c:v>
                </c:pt>
                <c:pt idx="357">
                  <c:v>25.887293636363609</c:v>
                </c:pt>
                <c:pt idx="358">
                  <c:v>26.204834848484847</c:v>
                </c:pt>
                <c:pt idx="359">
                  <c:v>26.395373030303002</c:v>
                </c:pt>
                <c:pt idx="360">
                  <c:v>26.138016060606084</c:v>
                </c:pt>
                <c:pt idx="361">
                  <c:v>25.824053636363629</c:v>
                </c:pt>
                <c:pt idx="362">
                  <c:v>25.91014242424243</c:v>
                </c:pt>
                <c:pt idx="363">
                  <c:v>25.913724545454546</c:v>
                </c:pt>
                <c:pt idx="364">
                  <c:v>26.050936363636364</c:v>
                </c:pt>
                <c:pt idx="365">
                  <c:v>26.277742121212121</c:v>
                </c:pt>
                <c:pt idx="366">
                  <c:v>26.817168484848544</c:v>
                </c:pt>
                <c:pt idx="367">
                  <c:v>27.08896696969699</c:v>
                </c:pt>
                <c:pt idx="368">
                  <c:v>27.413647575757537</c:v>
                </c:pt>
                <c:pt idx="369">
                  <c:v>27.76350848484849</c:v>
                </c:pt>
                <c:pt idx="370">
                  <c:v>27.658737272727215</c:v>
                </c:pt>
                <c:pt idx="371">
                  <c:v>28.039085757575787</c:v>
                </c:pt>
                <c:pt idx="372">
                  <c:v>27.931261515151515</c:v>
                </c:pt>
                <c:pt idx="373">
                  <c:v>27.751282121212135</c:v>
                </c:pt>
                <c:pt idx="374">
                  <c:v>28.009070303030306</c:v>
                </c:pt>
                <c:pt idx="375">
                  <c:v>28.248775757575732</c:v>
                </c:pt>
                <c:pt idx="376">
                  <c:v>28.361828484848523</c:v>
                </c:pt>
                <c:pt idx="377">
                  <c:v>28.38328999999997</c:v>
                </c:pt>
                <c:pt idx="378">
                  <c:v>28.778483939393901</c:v>
                </c:pt>
                <c:pt idx="379">
                  <c:v>29.012121212121176</c:v>
                </c:pt>
                <c:pt idx="380">
                  <c:v>29.172971515151531</c:v>
                </c:pt>
                <c:pt idx="381">
                  <c:v>29.633693939393929</c:v>
                </c:pt>
                <c:pt idx="382">
                  <c:v>29.839946060606081</c:v>
                </c:pt>
                <c:pt idx="383">
                  <c:v>29.784910909090911</c:v>
                </c:pt>
                <c:pt idx="384">
                  <c:v>30.052484242424217</c:v>
                </c:pt>
                <c:pt idx="385">
                  <c:v>29.970279696969669</c:v>
                </c:pt>
                <c:pt idx="386">
                  <c:v>29.882865454545474</c:v>
                </c:pt>
                <c:pt idx="387">
                  <c:v>30.094778787878791</c:v>
                </c:pt>
                <c:pt idx="388">
                  <c:v>30.365386969696974</c:v>
                </c:pt>
                <c:pt idx="389">
                  <c:v>30.30909090909093</c:v>
                </c:pt>
                <c:pt idx="390">
                  <c:v>30.251780303030287</c:v>
                </c:pt>
                <c:pt idx="391">
                  <c:v>30.320681212121176</c:v>
                </c:pt>
                <c:pt idx="392">
                  <c:v>30.353961212121213</c:v>
                </c:pt>
                <c:pt idx="393">
                  <c:v>30.362587575757541</c:v>
                </c:pt>
                <c:pt idx="394">
                  <c:v>30.866534242424208</c:v>
                </c:pt>
                <c:pt idx="395">
                  <c:v>31.181208787878791</c:v>
                </c:pt>
                <c:pt idx="396">
                  <c:v>31.280551212121171</c:v>
                </c:pt>
                <c:pt idx="397">
                  <c:v>31.403203636363589</c:v>
                </c:pt>
                <c:pt idx="398">
                  <c:v>31.251244545454544</c:v>
                </c:pt>
                <c:pt idx="399">
                  <c:v>31.07601696969699</c:v>
                </c:pt>
                <c:pt idx="400">
                  <c:v>31.11166181818183</c:v>
                </c:pt>
                <c:pt idx="401">
                  <c:v>31.181680606060606</c:v>
                </c:pt>
                <c:pt idx="402">
                  <c:v>31.140543636363589</c:v>
                </c:pt>
                <c:pt idx="403">
                  <c:v>31.305147575757548</c:v>
                </c:pt>
                <c:pt idx="404">
                  <c:v>31.269079090909063</c:v>
                </c:pt>
                <c:pt idx="405">
                  <c:v>31.163284242424229</c:v>
                </c:pt>
                <c:pt idx="406">
                  <c:v>31.144105454545478</c:v>
                </c:pt>
                <c:pt idx="407">
                  <c:v>31.137803939393937</c:v>
                </c:pt>
                <c:pt idx="408">
                  <c:v>31.04056212121213</c:v>
                </c:pt>
                <c:pt idx="409">
                  <c:v>31.160705151515149</c:v>
                </c:pt>
                <c:pt idx="410">
                  <c:v>31.35154666666666</c:v>
                </c:pt>
                <c:pt idx="411">
                  <c:v>31.326705454545451</c:v>
                </c:pt>
                <c:pt idx="412">
                  <c:v>31.392996969696991</c:v>
                </c:pt>
                <c:pt idx="413">
                  <c:v>31.424372424242431</c:v>
                </c:pt>
                <c:pt idx="414">
                  <c:v>31.167611818181793</c:v>
                </c:pt>
                <c:pt idx="415">
                  <c:v>31.139866666666702</c:v>
                </c:pt>
                <c:pt idx="416">
                  <c:v>31.364034242424214</c:v>
                </c:pt>
                <c:pt idx="417">
                  <c:v>31.324584545454545</c:v>
                </c:pt>
                <c:pt idx="418">
                  <c:v>31.5149896969697</c:v>
                </c:pt>
                <c:pt idx="419">
                  <c:v>31.489754545454542</c:v>
                </c:pt>
                <c:pt idx="420">
                  <c:v>31.49188151515153</c:v>
                </c:pt>
                <c:pt idx="421">
                  <c:v>31.437141515151509</c:v>
                </c:pt>
                <c:pt idx="422">
                  <c:v>31.63789393939394</c:v>
                </c:pt>
                <c:pt idx="423">
                  <c:v>31.700573333333285</c:v>
                </c:pt>
                <c:pt idx="424">
                  <c:v>31.692494545454544</c:v>
                </c:pt>
                <c:pt idx="425">
                  <c:v>31.971557575757572</c:v>
                </c:pt>
                <c:pt idx="426">
                  <c:v>32.126601515151506</c:v>
                </c:pt>
                <c:pt idx="427">
                  <c:v>32.083541212121212</c:v>
                </c:pt>
                <c:pt idx="428">
                  <c:v>31.923129999999968</c:v>
                </c:pt>
                <c:pt idx="429">
                  <c:v>31.660660606060606</c:v>
                </c:pt>
                <c:pt idx="430">
                  <c:v>31.897556969697003</c:v>
                </c:pt>
                <c:pt idx="431">
                  <c:v>31.823940606060603</c:v>
                </c:pt>
                <c:pt idx="432">
                  <c:v>31.760904242424218</c:v>
                </c:pt>
                <c:pt idx="433">
                  <c:v>31.56868030303027</c:v>
                </c:pt>
                <c:pt idx="434">
                  <c:v>31.430815151515151</c:v>
                </c:pt>
                <c:pt idx="435">
                  <c:v>31.430468181818195</c:v>
                </c:pt>
                <c:pt idx="436">
                  <c:v>31.179859393939399</c:v>
                </c:pt>
                <c:pt idx="437">
                  <c:v>31.020676363636362</c:v>
                </c:pt>
                <c:pt idx="438">
                  <c:v>30.601002727272753</c:v>
                </c:pt>
                <c:pt idx="439">
                  <c:v>30.628754242424229</c:v>
                </c:pt>
                <c:pt idx="440">
                  <c:v>30.889183939393909</c:v>
                </c:pt>
                <c:pt idx="441">
                  <c:v>30.943885757575764</c:v>
                </c:pt>
                <c:pt idx="442">
                  <c:v>31.116582727272753</c:v>
                </c:pt>
                <c:pt idx="443">
                  <c:v>31.22119060606061</c:v>
                </c:pt>
                <c:pt idx="444">
                  <c:v>31.355936060606087</c:v>
                </c:pt>
                <c:pt idx="445">
                  <c:v>31.505876666666691</c:v>
                </c:pt>
                <c:pt idx="446">
                  <c:v>31.64593696969699</c:v>
                </c:pt>
                <c:pt idx="447">
                  <c:v>31.876733333333277</c:v>
                </c:pt>
                <c:pt idx="448">
                  <c:v>32.186390909090903</c:v>
                </c:pt>
                <c:pt idx="449">
                  <c:v>32.763103333333333</c:v>
                </c:pt>
                <c:pt idx="450">
                  <c:v>32.907946666666533</c:v>
                </c:pt>
                <c:pt idx="451">
                  <c:v>32.950389696969701</c:v>
                </c:pt>
                <c:pt idx="452">
                  <c:v>32.921146363636289</c:v>
                </c:pt>
                <c:pt idx="453">
                  <c:v>33.042261515151495</c:v>
                </c:pt>
                <c:pt idx="454">
                  <c:v>33.1184048484849</c:v>
                </c:pt>
                <c:pt idx="455">
                  <c:v>33.154696363636241</c:v>
                </c:pt>
                <c:pt idx="456">
                  <c:v>33.034007272727244</c:v>
                </c:pt>
                <c:pt idx="457">
                  <c:v>32.956479090909085</c:v>
                </c:pt>
                <c:pt idx="458">
                  <c:v>33.049342121212064</c:v>
                </c:pt>
                <c:pt idx="459">
                  <c:v>32.922622727272731</c:v>
                </c:pt>
                <c:pt idx="460">
                  <c:v>32.822095757575823</c:v>
                </c:pt>
                <c:pt idx="461">
                  <c:v>33.037111818181913</c:v>
                </c:pt>
                <c:pt idx="462">
                  <c:v>33.053422121212023</c:v>
                </c:pt>
                <c:pt idx="463">
                  <c:v>32.997047575757463</c:v>
                </c:pt>
                <c:pt idx="464">
                  <c:v>33.033620303030297</c:v>
                </c:pt>
                <c:pt idx="465">
                  <c:v>33.147960606060558</c:v>
                </c:pt>
                <c:pt idx="466">
                  <c:v>33.162020909090963</c:v>
                </c:pt>
                <c:pt idx="467">
                  <c:v>33.254668787878785</c:v>
                </c:pt>
                <c:pt idx="468">
                  <c:v>33.261036363636322</c:v>
                </c:pt>
                <c:pt idx="469">
                  <c:v>33.139442424242354</c:v>
                </c:pt>
                <c:pt idx="470">
                  <c:v>33.045342727272732</c:v>
                </c:pt>
                <c:pt idx="471">
                  <c:v>33.056123636363594</c:v>
                </c:pt>
                <c:pt idx="472">
                  <c:v>32.877993333333286</c:v>
                </c:pt>
                <c:pt idx="473">
                  <c:v>32.877583333333277</c:v>
                </c:pt>
                <c:pt idx="474">
                  <c:v>32.946574545454546</c:v>
                </c:pt>
                <c:pt idx="475">
                  <c:v>32.827745454545401</c:v>
                </c:pt>
                <c:pt idx="476">
                  <c:v>32.743484848484862</c:v>
                </c:pt>
                <c:pt idx="477">
                  <c:v>32.723714545454563</c:v>
                </c:pt>
                <c:pt idx="478">
                  <c:v>32.558992727272717</c:v>
                </c:pt>
                <c:pt idx="479">
                  <c:v>32.479711515151514</c:v>
                </c:pt>
                <c:pt idx="480">
                  <c:v>32.499567878787872</c:v>
                </c:pt>
                <c:pt idx="481">
                  <c:v>32.439273939393942</c:v>
                </c:pt>
                <c:pt idx="482">
                  <c:v>32.42954303030303</c:v>
                </c:pt>
                <c:pt idx="483">
                  <c:v>32.418833939393942</c:v>
                </c:pt>
                <c:pt idx="484">
                  <c:v>32.507320909090907</c:v>
                </c:pt>
                <c:pt idx="485">
                  <c:v>32.709220000000002</c:v>
                </c:pt>
                <c:pt idx="486">
                  <c:v>32.727285151515154</c:v>
                </c:pt>
                <c:pt idx="487">
                  <c:v>32.670400000000001</c:v>
                </c:pt>
                <c:pt idx="488">
                  <c:v>32.729716060606059</c:v>
                </c:pt>
                <c:pt idx="489">
                  <c:v>33.060298181818176</c:v>
                </c:pt>
                <c:pt idx="490">
                  <c:v>33.200179393939443</c:v>
                </c:pt>
                <c:pt idx="491">
                  <c:v>33.111197575757487</c:v>
                </c:pt>
                <c:pt idx="492">
                  <c:v>33.199561212121274</c:v>
                </c:pt>
                <c:pt idx="493">
                  <c:v>33.025309696969799</c:v>
                </c:pt>
                <c:pt idx="494">
                  <c:v>32.766555757575865</c:v>
                </c:pt>
                <c:pt idx="495">
                  <c:v>32.720200000000013</c:v>
                </c:pt>
                <c:pt idx="496">
                  <c:v>32.728621515151517</c:v>
                </c:pt>
                <c:pt idx="497">
                  <c:v>32.798580303030313</c:v>
                </c:pt>
                <c:pt idx="498">
                  <c:v>32.965243939393943</c:v>
                </c:pt>
                <c:pt idx="499">
                  <c:v>33.070856363636288</c:v>
                </c:pt>
                <c:pt idx="500">
                  <c:v>33.090557878787912</c:v>
                </c:pt>
                <c:pt idx="501">
                  <c:v>33.075843333333324</c:v>
                </c:pt>
                <c:pt idx="502">
                  <c:v>33.206247878787877</c:v>
                </c:pt>
                <c:pt idx="503">
                  <c:v>33.093059393939413</c:v>
                </c:pt>
                <c:pt idx="504">
                  <c:v>33.300615151515146</c:v>
                </c:pt>
                <c:pt idx="505">
                  <c:v>33.605145151515153</c:v>
                </c:pt>
                <c:pt idx="506">
                  <c:v>33.589493030303025</c:v>
                </c:pt>
                <c:pt idx="507">
                  <c:v>33.489652121212025</c:v>
                </c:pt>
                <c:pt idx="508">
                  <c:v>33.417406666666515</c:v>
                </c:pt>
                <c:pt idx="509">
                  <c:v>33.328050303030302</c:v>
                </c:pt>
                <c:pt idx="510">
                  <c:v>33.383710303030306</c:v>
                </c:pt>
                <c:pt idx="511">
                  <c:v>33.355078787878789</c:v>
                </c:pt>
                <c:pt idx="512">
                  <c:v>33.381431212121214</c:v>
                </c:pt>
                <c:pt idx="513">
                  <c:v>33.482466666666532</c:v>
                </c:pt>
                <c:pt idx="514">
                  <c:v>33.845002121212055</c:v>
                </c:pt>
                <c:pt idx="515">
                  <c:v>34.007661212121214</c:v>
                </c:pt>
                <c:pt idx="516">
                  <c:v>34.039055151515157</c:v>
                </c:pt>
                <c:pt idx="517">
                  <c:v>34.093679393939389</c:v>
                </c:pt>
                <c:pt idx="518">
                  <c:v>34.164817272727255</c:v>
                </c:pt>
                <c:pt idx="519">
                  <c:v>34.288137575757546</c:v>
                </c:pt>
                <c:pt idx="520">
                  <c:v>34.349045151515099</c:v>
                </c:pt>
                <c:pt idx="521">
                  <c:v>34.288303030303062</c:v>
                </c:pt>
                <c:pt idx="522">
                  <c:v>34.358019393939387</c:v>
                </c:pt>
                <c:pt idx="523">
                  <c:v>34.45382424242424</c:v>
                </c:pt>
                <c:pt idx="524">
                  <c:v>34.514163333333272</c:v>
                </c:pt>
                <c:pt idx="525">
                  <c:v>34.480771515151496</c:v>
                </c:pt>
                <c:pt idx="526">
                  <c:v>34.352294848484853</c:v>
                </c:pt>
                <c:pt idx="527">
                  <c:v>34.386941515151449</c:v>
                </c:pt>
                <c:pt idx="528">
                  <c:v>34.38294121212121</c:v>
                </c:pt>
                <c:pt idx="529">
                  <c:v>34.342911818181896</c:v>
                </c:pt>
                <c:pt idx="530">
                  <c:v>34.269977575757544</c:v>
                </c:pt>
                <c:pt idx="531">
                  <c:v>34.227468484848494</c:v>
                </c:pt>
                <c:pt idx="532">
                  <c:v>33.947992424242337</c:v>
                </c:pt>
                <c:pt idx="533">
                  <c:v>33.441614545454492</c:v>
                </c:pt>
                <c:pt idx="534">
                  <c:v>33.126018787878884</c:v>
                </c:pt>
                <c:pt idx="535">
                  <c:v>33.01189909090909</c:v>
                </c:pt>
                <c:pt idx="536">
                  <c:v>32.853317575757487</c:v>
                </c:pt>
                <c:pt idx="537">
                  <c:v>32.569317575757545</c:v>
                </c:pt>
                <c:pt idx="538">
                  <c:v>32.518128787878844</c:v>
                </c:pt>
                <c:pt idx="539">
                  <c:v>32.329183939393936</c:v>
                </c:pt>
                <c:pt idx="540">
                  <c:v>32.087227272727205</c:v>
                </c:pt>
                <c:pt idx="541">
                  <c:v>32.063974545454549</c:v>
                </c:pt>
                <c:pt idx="542">
                  <c:v>31.931724848484826</c:v>
                </c:pt>
                <c:pt idx="543">
                  <c:v>32.177646969696887</c:v>
                </c:pt>
                <c:pt idx="544">
                  <c:v>32.543468787878801</c:v>
                </c:pt>
                <c:pt idx="545">
                  <c:v>32.680263030303024</c:v>
                </c:pt>
                <c:pt idx="546">
                  <c:v>32.528533333333385</c:v>
                </c:pt>
                <c:pt idx="547">
                  <c:v>32.648050909090912</c:v>
                </c:pt>
                <c:pt idx="548">
                  <c:v>32.847294242424248</c:v>
                </c:pt>
                <c:pt idx="549">
                  <c:v>32.868112424242426</c:v>
                </c:pt>
                <c:pt idx="550">
                  <c:v>33.052897575757477</c:v>
                </c:pt>
                <c:pt idx="551">
                  <c:v>33.343700606060594</c:v>
                </c:pt>
                <c:pt idx="552">
                  <c:v>33.322958484848485</c:v>
                </c:pt>
                <c:pt idx="553">
                  <c:v>33.421188181818174</c:v>
                </c:pt>
                <c:pt idx="554">
                  <c:v>33.398113636363661</c:v>
                </c:pt>
                <c:pt idx="555">
                  <c:v>33.388150606060606</c:v>
                </c:pt>
                <c:pt idx="556">
                  <c:v>33.413065757575758</c:v>
                </c:pt>
                <c:pt idx="557">
                  <c:v>33.294876969696944</c:v>
                </c:pt>
                <c:pt idx="558">
                  <c:v>33.223220303030303</c:v>
                </c:pt>
                <c:pt idx="559">
                  <c:v>33.348108484848474</c:v>
                </c:pt>
                <c:pt idx="560">
                  <c:v>33.362271515151505</c:v>
                </c:pt>
                <c:pt idx="561">
                  <c:v>33.411829999999995</c:v>
                </c:pt>
                <c:pt idx="562">
                  <c:v>33.422204848484917</c:v>
                </c:pt>
                <c:pt idx="563">
                  <c:v>33.469570606060607</c:v>
                </c:pt>
                <c:pt idx="564">
                  <c:v>33.425218484848486</c:v>
                </c:pt>
                <c:pt idx="565">
                  <c:v>33.436255454545446</c:v>
                </c:pt>
                <c:pt idx="566">
                  <c:v>33.530390606060614</c:v>
                </c:pt>
                <c:pt idx="567">
                  <c:v>33.601022727272728</c:v>
                </c:pt>
                <c:pt idx="568">
                  <c:v>33.940318181818185</c:v>
                </c:pt>
                <c:pt idx="569">
                  <c:v>33.92338969696975</c:v>
                </c:pt>
                <c:pt idx="570">
                  <c:v>33.905675757575807</c:v>
                </c:pt>
                <c:pt idx="571">
                  <c:v>33.877094848484852</c:v>
                </c:pt>
                <c:pt idx="572">
                  <c:v>33.839001212121211</c:v>
                </c:pt>
                <c:pt idx="573">
                  <c:v>33.830230909090908</c:v>
                </c:pt>
                <c:pt idx="574">
                  <c:v>33.862575454545457</c:v>
                </c:pt>
                <c:pt idx="575">
                  <c:v>33.977081212121206</c:v>
                </c:pt>
                <c:pt idx="576">
                  <c:v>33.959770303030304</c:v>
                </c:pt>
                <c:pt idx="577">
                  <c:v>33.886401515151441</c:v>
                </c:pt>
                <c:pt idx="578">
                  <c:v>33.910552424242354</c:v>
                </c:pt>
                <c:pt idx="579">
                  <c:v>33.947890909090894</c:v>
                </c:pt>
                <c:pt idx="580">
                  <c:v>33.893927575757488</c:v>
                </c:pt>
                <c:pt idx="581">
                  <c:v>33.948018181818185</c:v>
                </c:pt>
                <c:pt idx="582">
                  <c:v>34.06642333333334</c:v>
                </c:pt>
                <c:pt idx="583">
                  <c:v>34.038701818181913</c:v>
                </c:pt>
                <c:pt idx="584">
                  <c:v>34.096242727272731</c:v>
                </c:pt>
                <c:pt idx="585">
                  <c:v>34.171153636363641</c:v>
                </c:pt>
                <c:pt idx="586">
                  <c:v>34.203002727272732</c:v>
                </c:pt>
                <c:pt idx="587">
                  <c:v>34.22528333333333</c:v>
                </c:pt>
                <c:pt idx="588">
                  <c:v>34.220072424242424</c:v>
                </c:pt>
                <c:pt idx="589">
                  <c:v>34.245442424242363</c:v>
                </c:pt>
                <c:pt idx="590">
                  <c:v>34.203918484848479</c:v>
                </c:pt>
                <c:pt idx="591">
                  <c:v>34.380808787878784</c:v>
                </c:pt>
                <c:pt idx="592">
                  <c:v>34.197824242424261</c:v>
                </c:pt>
                <c:pt idx="593">
                  <c:v>34.046736666666597</c:v>
                </c:pt>
                <c:pt idx="594">
                  <c:v>34.099972424242424</c:v>
                </c:pt>
                <c:pt idx="595">
                  <c:v>33.969776969696944</c:v>
                </c:pt>
                <c:pt idx="596">
                  <c:v>33.913240909090895</c:v>
                </c:pt>
                <c:pt idx="597">
                  <c:v>33.868794848484917</c:v>
                </c:pt>
                <c:pt idx="598">
                  <c:v>33.879584242424251</c:v>
                </c:pt>
                <c:pt idx="599">
                  <c:v>33.932190606060608</c:v>
                </c:pt>
                <c:pt idx="600">
                  <c:v>33.849702424242338</c:v>
                </c:pt>
                <c:pt idx="601">
                  <c:v>33.831423030302986</c:v>
                </c:pt>
                <c:pt idx="602">
                  <c:v>33.842713939393938</c:v>
                </c:pt>
                <c:pt idx="603">
                  <c:v>34.028930000000067</c:v>
                </c:pt>
                <c:pt idx="604">
                  <c:v>34.112593030303032</c:v>
                </c:pt>
                <c:pt idx="605">
                  <c:v>34.109138484848479</c:v>
                </c:pt>
                <c:pt idx="606">
                  <c:v>34.171713939393932</c:v>
                </c:pt>
                <c:pt idx="607">
                  <c:v>34.149735151515159</c:v>
                </c:pt>
                <c:pt idx="608">
                  <c:v>34.094190303030302</c:v>
                </c:pt>
                <c:pt idx="609">
                  <c:v>34.09332757575752</c:v>
                </c:pt>
                <c:pt idx="610">
                  <c:v>34.155780303030298</c:v>
                </c:pt>
                <c:pt idx="611">
                  <c:v>34.229840606060606</c:v>
                </c:pt>
                <c:pt idx="612">
                  <c:v>34.14861969696976</c:v>
                </c:pt>
                <c:pt idx="613">
                  <c:v>33.956443030302978</c:v>
                </c:pt>
                <c:pt idx="614">
                  <c:v>33.834297878787844</c:v>
                </c:pt>
                <c:pt idx="615">
                  <c:v>33.79998575757584</c:v>
                </c:pt>
                <c:pt idx="616">
                  <c:v>33.764657272727277</c:v>
                </c:pt>
                <c:pt idx="617">
                  <c:v>33.857300606060541</c:v>
                </c:pt>
                <c:pt idx="618">
                  <c:v>33.885616363636274</c:v>
                </c:pt>
                <c:pt idx="619">
                  <c:v>33.905904242424263</c:v>
                </c:pt>
                <c:pt idx="620">
                  <c:v>33.816032121212039</c:v>
                </c:pt>
                <c:pt idx="621">
                  <c:v>33.671112424242395</c:v>
                </c:pt>
                <c:pt idx="622">
                  <c:v>33.645558787878869</c:v>
                </c:pt>
                <c:pt idx="623">
                  <c:v>33.741305151515149</c:v>
                </c:pt>
                <c:pt idx="624">
                  <c:v>33.890437575757488</c:v>
                </c:pt>
                <c:pt idx="625">
                  <c:v>33.961393333333326</c:v>
                </c:pt>
                <c:pt idx="626">
                  <c:v>33.920817575757489</c:v>
                </c:pt>
                <c:pt idx="627">
                  <c:v>33.963946060606013</c:v>
                </c:pt>
                <c:pt idx="628">
                  <c:v>33.861365454545407</c:v>
                </c:pt>
                <c:pt idx="629">
                  <c:v>33.650658181818144</c:v>
                </c:pt>
                <c:pt idx="630">
                  <c:v>33.471244545454454</c:v>
                </c:pt>
                <c:pt idx="631">
                  <c:v>33.517152121212071</c:v>
                </c:pt>
                <c:pt idx="632">
                  <c:v>33.57637666666659</c:v>
                </c:pt>
                <c:pt idx="633">
                  <c:v>33.469023030303035</c:v>
                </c:pt>
                <c:pt idx="634">
                  <c:v>33.441786363636226</c:v>
                </c:pt>
                <c:pt idx="635">
                  <c:v>33.423735151515153</c:v>
                </c:pt>
                <c:pt idx="636">
                  <c:v>33.335949696969692</c:v>
                </c:pt>
                <c:pt idx="637">
                  <c:v>33.282230000000013</c:v>
                </c:pt>
                <c:pt idx="638">
                  <c:v>33.208170303030357</c:v>
                </c:pt>
                <c:pt idx="639">
                  <c:v>33.059864848484843</c:v>
                </c:pt>
                <c:pt idx="640">
                  <c:v>32.941201818181831</c:v>
                </c:pt>
                <c:pt idx="641">
                  <c:v>33.024330606060609</c:v>
                </c:pt>
                <c:pt idx="642">
                  <c:v>32.978226666666572</c:v>
                </c:pt>
                <c:pt idx="643">
                  <c:v>33.006834242424262</c:v>
                </c:pt>
                <c:pt idx="644">
                  <c:v>33.063165757575817</c:v>
                </c:pt>
                <c:pt idx="645">
                  <c:v>33.079792424242363</c:v>
                </c:pt>
                <c:pt idx="646">
                  <c:v>33.017155454545446</c:v>
                </c:pt>
                <c:pt idx="647">
                  <c:v>33.144941818181863</c:v>
                </c:pt>
                <c:pt idx="648">
                  <c:v>33.295213030303096</c:v>
                </c:pt>
                <c:pt idx="649">
                  <c:v>33.184686666666515</c:v>
                </c:pt>
                <c:pt idx="650">
                  <c:v>33.222177272727322</c:v>
                </c:pt>
                <c:pt idx="651">
                  <c:v>33.443203636363577</c:v>
                </c:pt>
                <c:pt idx="652">
                  <c:v>33.515302121212095</c:v>
                </c:pt>
                <c:pt idx="653">
                  <c:v>33.317275757575757</c:v>
                </c:pt>
                <c:pt idx="654">
                  <c:v>33.206310909090973</c:v>
                </c:pt>
                <c:pt idx="655">
                  <c:v>33.188565151515149</c:v>
                </c:pt>
                <c:pt idx="656">
                  <c:v>33.248276363636315</c:v>
                </c:pt>
                <c:pt idx="657">
                  <c:v>33.366906060605999</c:v>
                </c:pt>
                <c:pt idx="658">
                  <c:v>33.354310606060594</c:v>
                </c:pt>
                <c:pt idx="659">
                  <c:v>33.426991818181911</c:v>
                </c:pt>
                <c:pt idx="660">
                  <c:v>33.547207878787844</c:v>
                </c:pt>
                <c:pt idx="661">
                  <c:v>33.711415151515155</c:v>
                </c:pt>
                <c:pt idx="662">
                  <c:v>33.815920303030296</c:v>
                </c:pt>
                <c:pt idx="663">
                  <c:v>33.944131818181873</c:v>
                </c:pt>
                <c:pt idx="664">
                  <c:v>34.24697969696976</c:v>
                </c:pt>
                <c:pt idx="665">
                  <c:v>34.073924545454545</c:v>
                </c:pt>
                <c:pt idx="666">
                  <c:v>34.165007575757528</c:v>
                </c:pt>
                <c:pt idx="667">
                  <c:v>34.160935151515162</c:v>
                </c:pt>
                <c:pt idx="668">
                  <c:v>34.143626060605982</c:v>
                </c:pt>
                <c:pt idx="669">
                  <c:v>34.228666666666591</c:v>
                </c:pt>
                <c:pt idx="670">
                  <c:v>34.141316969696945</c:v>
                </c:pt>
                <c:pt idx="671">
                  <c:v>34.212642424242354</c:v>
                </c:pt>
                <c:pt idx="672">
                  <c:v>34.210351818181898</c:v>
                </c:pt>
                <c:pt idx="673">
                  <c:v>34.172039393939443</c:v>
                </c:pt>
                <c:pt idx="674">
                  <c:v>34.048320000000011</c:v>
                </c:pt>
                <c:pt idx="675">
                  <c:v>34.016199696969686</c:v>
                </c:pt>
                <c:pt idx="676">
                  <c:v>34.244583636363586</c:v>
                </c:pt>
                <c:pt idx="677">
                  <c:v>34.217571818181895</c:v>
                </c:pt>
                <c:pt idx="678">
                  <c:v>34.061747575757487</c:v>
                </c:pt>
                <c:pt idx="679">
                  <c:v>34.01629393939394</c:v>
                </c:pt>
                <c:pt idx="680">
                  <c:v>33.8545551515151</c:v>
                </c:pt>
                <c:pt idx="681">
                  <c:v>33.830205757575762</c:v>
                </c:pt>
                <c:pt idx="682">
                  <c:v>33.847741515151441</c:v>
                </c:pt>
                <c:pt idx="683">
                  <c:v>33.876095454545407</c:v>
                </c:pt>
                <c:pt idx="684">
                  <c:v>33.906686666666531</c:v>
                </c:pt>
                <c:pt idx="685">
                  <c:v>33.950427878787828</c:v>
                </c:pt>
                <c:pt idx="686">
                  <c:v>34.011752727272729</c:v>
                </c:pt>
                <c:pt idx="687">
                  <c:v>34.141992727272729</c:v>
                </c:pt>
                <c:pt idx="688">
                  <c:v>34.258813636363641</c:v>
                </c:pt>
                <c:pt idx="689">
                  <c:v>34.512354242424308</c:v>
                </c:pt>
                <c:pt idx="690">
                  <c:v>34.588379090909143</c:v>
                </c:pt>
                <c:pt idx="691">
                  <c:v>34.490263030303034</c:v>
                </c:pt>
                <c:pt idx="692">
                  <c:v>34.49875272727278</c:v>
                </c:pt>
                <c:pt idx="693">
                  <c:v>34.396676969696905</c:v>
                </c:pt>
                <c:pt idx="694">
                  <c:v>34.290149090909168</c:v>
                </c:pt>
                <c:pt idx="695">
                  <c:v>34.207165151515149</c:v>
                </c:pt>
                <c:pt idx="696">
                  <c:v>34.124383939393937</c:v>
                </c:pt>
                <c:pt idx="697">
                  <c:v>33.879009393939391</c:v>
                </c:pt>
                <c:pt idx="698">
                  <c:v>33.815022121212024</c:v>
                </c:pt>
                <c:pt idx="699">
                  <c:v>33.597719090909145</c:v>
                </c:pt>
                <c:pt idx="700">
                  <c:v>33.406213939393936</c:v>
                </c:pt>
                <c:pt idx="701">
                  <c:v>33.353077272727205</c:v>
                </c:pt>
                <c:pt idx="702">
                  <c:v>33.535842424242347</c:v>
                </c:pt>
                <c:pt idx="703">
                  <c:v>33.536256969696922</c:v>
                </c:pt>
                <c:pt idx="704">
                  <c:v>33.68557030303031</c:v>
                </c:pt>
                <c:pt idx="705">
                  <c:v>33.790980909090912</c:v>
                </c:pt>
                <c:pt idx="706">
                  <c:v>33.832736666666605</c:v>
                </c:pt>
                <c:pt idx="707">
                  <c:v>33.840646969696863</c:v>
                </c:pt>
                <c:pt idx="708">
                  <c:v>33.905934848484925</c:v>
                </c:pt>
                <c:pt idx="709">
                  <c:v>33.841342121212037</c:v>
                </c:pt>
                <c:pt idx="710">
                  <c:v>33.994016969696922</c:v>
                </c:pt>
                <c:pt idx="711">
                  <c:v>34.059873030303024</c:v>
                </c:pt>
                <c:pt idx="712">
                  <c:v>33.858061212121214</c:v>
                </c:pt>
                <c:pt idx="713">
                  <c:v>33.755497878787878</c:v>
                </c:pt>
                <c:pt idx="714">
                  <c:v>33.771477575757487</c:v>
                </c:pt>
                <c:pt idx="715">
                  <c:v>33.580055151515154</c:v>
                </c:pt>
                <c:pt idx="716">
                  <c:v>33.456018787878811</c:v>
                </c:pt>
                <c:pt idx="717">
                  <c:v>33.583381515151494</c:v>
                </c:pt>
                <c:pt idx="718">
                  <c:v>33.698761212121305</c:v>
                </c:pt>
                <c:pt idx="719">
                  <c:v>33.827639999999995</c:v>
                </c:pt>
                <c:pt idx="720">
                  <c:v>33.838972424242378</c:v>
                </c:pt>
                <c:pt idx="721">
                  <c:v>33.689178787878859</c:v>
                </c:pt>
                <c:pt idx="722">
                  <c:v>33.722360303030356</c:v>
                </c:pt>
                <c:pt idx="723">
                  <c:v>33.987240303030234</c:v>
                </c:pt>
                <c:pt idx="724">
                  <c:v>34.125897878787882</c:v>
                </c:pt>
                <c:pt idx="725">
                  <c:v>34.240108181818179</c:v>
                </c:pt>
                <c:pt idx="726">
                  <c:v>34.389500606060594</c:v>
                </c:pt>
                <c:pt idx="727">
                  <c:v>34.452076363636273</c:v>
                </c:pt>
                <c:pt idx="728">
                  <c:v>34.359356969696897</c:v>
                </c:pt>
                <c:pt idx="729">
                  <c:v>34.256891515151494</c:v>
                </c:pt>
                <c:pt idx="730">
                  <c:v>34.195338787878917</c:v>
                </c:pt>
                <c:pt idx="731">
                  <c:v>34.245448484848474</c:v>
                </c:pt>
                <c:pt idx="732">
                  <c:v>34.378432727272731</c:v>
                </c:pt>
                <c:pt idx="733">
                  <c:v>34.336609090909093</c:v>
                </c:pt>
                <c:pt idx="734">
                  <c:v>34.228126060606058</c:v>
                </c:pt>
                <c:pt idx="735">
                  <c:v>34.153855757575762</c:v>
                </c:pt>
                <c:pt idx="736">
                  <c:v>34.145106363636344</c:v>
                </c:pt>
                <c:pt idx="737">
                  <c:v>34.247924848484892</c:v>
                </c:pt>
                <c:pt idx="738">
                  <c:v>34.381326363636241</c:v>
                </c:pt>
                <c:pt idx="739">
                  <c:v>34.29787454545454</c:v>
                </c:pt>
                <c:pt idx="740">
                  <c:v>34.3167309090909</c:v>
                </c:pt>
                <c:pt idx="741">
                  <c:v>34.361149393939392</c:v>
                </c:pt>
                <c:pt idx="742">
                  <c:v>34.265780303030311</c:v>
                </c:pt>
                <c:pt idx="743">
                  <c:v>34.126904848484926</c:v>
                </c:pt>
                <c:pt idx="744">
                  <c:v>33.96498666666654</c:v>
                </c:pt>
                <c:pt idx="745">
                  <c:v>33.977174545454545</c:v>
                </c:pt>
                <c:pt idx="746">
                  <c:v>34.038025151515157</c:v>
                </c:pt>
                <c:pt idx="747">
                  <c:v>33.967922727272729</c:v>
                </c:pt>
                <c:pt idx="748">
                  <c:v>33.865557878787882</c:v>
                </c:pt>
                <c:pt idx="749">
                  <c:v>33.798672121212121</c:v>
                </c:pt>
                <c:pt idx="750">
                  <c:v>33.858346969696889</c:v>
                </c:pt>
                <c:pt idx="751">
                  <c:v>33.894466666666531</c:v>
                </c:pt>
                <c:pt idx="752">
                  <c:v>33.89239969696979</c:v>
                </c:pt>
                <c:pt idx="753">
                  <c:v>33.968765151515157</c:v>
                </c:pt>
                <c:pt idx="754">
                  <c:v>34.185597575757519</c:v>
                </c:pt>
                <c:pt idx="755">
                  <c:v>34.382424848484852</c:v>
                </c:pt>
                <c:pt idx="756">
                  <c:v>34.471735151515155</c:v>
                </c:pt>
                <c:pt idx="757">
                  <c:v>34.466464242424252</c:v>
                </c:pt>
                <c:pt idx="758">
                  <c:v>34.509916060606045</c:v>
                </c:pt>
                <c:pt idx="759">
                  <c:v>34.449953939393936</c:v>
                </c:pt>
                <c:pt idx="760">
                  <c:v>34.423922424242363</c:v>
                </c:pt>
                <c:pt idx="761">
                  <c:v>34.433166060605998</c:v>
                </c:pt>
                <c:pt idx="762">
                  <c:v>34.498368484848477</c:v>
                </c:pt>
                <c:pt idx="763">
                  <c:v>34.631218787878844</c:v>
                </c:pt>
                <c:pt idx="764">
                  <c:v>34.651722424242337</c:v>
                </c:pt>
                <c:pt idx="765">
                  <c:v>34.686751818181897</c:v>
                </c:pt>
                <c:pt idx="766">
                  <c:v>34.721803333333334</c:v>
                </c:pt>
                <c:pt idx="767">
                  <c:v>34.696506363636345</c:v>
                </c:pt>
                <c:pt idx="768">
                  <c:v>34.597526060606015</c:v>
                </c:pt>
                <c:pt idx="769">
                  <c:v>34.562256363636344</c:v>
                </c:pt>
                <c:pt idx="770">
                  <c:v>34.606072121212094</c:v>
                </c:pt>
                <c:pt idx="771">
                  <c:v>34.642186060606015</c:v>
                </c:pt>
                <c:pt idx="772">
                  <c:v>34.595213636363638</c:v>
                </c:pt>
                <c:pt idx="773">
                  <c:v>34.569240606060596</c:v>
                </c:pt>
                <c:pt idx="774">
                  <c:v>34.616460909090904</c:v>
                </c:pt>
                <c:pt idx="775">
                  <c:v>34.732110909090999</c:v>
                </c:pt>
                <c:pt idx="776">
                  <c:v>34.620526060606046</c:v>
                </c:pt>
                <c:pt idx="777">
                  <c:v>34.601902727272723</c:v>
                </c:pt>
                <c:pt idx="778">
                  <c:v>34.638596060606055</c:v>
                </c:pt>
                <c:pt idx="779">
                  <c:v>34.727968181818184</c:v>
                </c:pt>
                <c:pt idx="780">
                  <c:v>34.768721212121314</c:v>
                </c:pt>
                <c:pt idx="781">
                  <c:v>34.840111515151506</c:v>
                </c:pt>
                <c:pt idx="782">
                  <c:v>34.866437272727275</c:v>
                </c:pt>
                <c:pt idx="783">
                  <c:v>35.006296969696898</c:v>
                </c:pt>
                <c:pt idx="784">
                  <c:v>34.915639090909103</c:v>
                </c:pt>
                <c:pt idx="785">
                  <c:v>34.752466363636273</c:v>
                </c:pt>
                <c:pt idx="786">
                  <c:v>34.590815454545456</c:v>
                </c:pt>
                <c:pt idx="787">
                  <c:v>34.16586242424237</c:v>
                </c:pt>
                <c:pt idx="788">
                  <c:v>33.972566060605999</c:v>
                </c:pt>
                <c:pt idx="789">
                  <c:v>33.870791212121212</c:v>
                </c:pt>
                <c:pt idx="790">
                  <c:v>33.891835454545408</c:v>
                </c:pt>
                <c:pt idx="791">
                  <c:v>33.807298181818105</c:v>
                </c:pt>
                <c:pt idx="792">
                  <c:v>33.785694242424263</c:v>
                </c:pt>
                <c:pt idx="793">
                  <c:v>33.720363636363636</c:v>
                </c:pt>
                <c:pt idx="794">
                  <c:v>33.635841818181873</c:v>
                </c:pt>
                <c:pt idx="795">
                  <c:v>33.804366060605979</c:v>
                </c:pt>
                <c:pt idx="796">
                  <c:v>33.87432121212121</c:v>
                </c:pt>
                <c:pt idx="797">
                  <c:v>33.914868787878774</c:v>
                </c:pt>
                <c:pt idx="798">
                  <c:v>34.245233636363629</c:v>
                </c:pt>
                <c:pt idx="799">
                  <c:v>34.300326666666557</c:v>
                </c:pt>
                <c:pt idx="800">
                  <c:v>34.071416666666565</c:v>
                </c:pt>
                <c:pt idx="801">
                  <c:v>33.865909090909113</c:v>
                </c:pt>
                <c:pt idx="802">
                  <c:v>33.757557272727254</c:v>
                </c:pt>
                <c:pt idx="803">
                  <c:v>33.666721818181912</c:v>
                </c:pt>
                <c:pt idx="804">
                  <c:v>33.496203939393943</c:v>
                </c:pt>
                <c:pt idx="805">
                  <c:v>33.463045454545444</c:v>
                </c:pt>
                <c:pt idx="806">
                  <c:v>33.321718787878858</c:v>
                </c:pt>
                <c:pt idx="807">
                  <c:v>33.417226666666515</c:v>
                </c:pt>
                <c:pt idx="808">
                  <c:v>33.572464848484863</c:v>
                </c:pt>
                <c:pt idx="809">
                  <c:v>33.771571212121266</c:v>
                </c:pt>
                <c:pt idx="810">
                  <c:v>33.846182727272726</c:v>
                </c:pt>
                <c:pt idx="811">
                  <c:v>34.175163636363635</c:v>
                </c:pt>
                <c:pt idx="812">
                  <c:v>34.333475151515145</c:v>
                </c:pt>
                <c:pt idx="813">
                  <c:v>34.505297575757488</c:v>
                </c:pt>
                <c:pt idx="814">
                  <c:v>34.567696666666563</c:v>
                </c:pt>
                <c:pt idx="815">
                  <c:v>34.86388636363624</c:v>
                </c:pt>
                <c:pt idx="816">
                  <c:v>34.996035757575839</c:v>
                </c:pt>
                <c:pt idx="817">
                  <c:v>34.975680909090904</c:v>
                </c:pt>
                <c:pt idx="818">
                  <c:v>34.82122666666654</c:v>
                </c:pt>
                <c:pt idx="819">
                  <c:v>34.653365454545444</c:v>
                </c:pt>
                <c:pt idx="820">
                  <c:v>34.603120303030302</c:v>
                </c:pt>
                <c:pt idx="821">
                  <c:v>34.562745151515152</c:v>
                </c:pt>
                <c:pt idx="822">
                  <c:v>34.471850606060542</c:v>
                </c:pt>
                <c:pt idx="823">
                  <c:v>34.513113636363634</c:v>
                </c:pt>
                <c:pt idx="824">
                  <c:v>34.376859090909086</c:v>
                </c:pt>
                <c:pt idx="825">
                  <c:v>34.507919696969743</c:v>
                </c:pt>
                <c:pt idx="826">
                  <c:v>34.50956333333334</c:v>
                </c:pt>
                <c:pt idx="827">
                  <c:v>34.464851515151494</c:v>
                </c:pt>
                <c:pt idx="828">
                  <c:v>34.663414848484926</c:v>
                </c:pt>
                <c:pt idx="829">
                  <c:v>34.826796666666574</c:v>
                </c:pt>
                <c:pt idx="830">
                  <c:v>34.915542121212063</c:v>
                </c:pt>
                <c:pt idx="831">
                  <c:v>34.972694848484863</c:v>
                </c:pt>
                <c:pt idx="832">
                  <c:v>34.822111818181945</c:v>
                </c:pt>
                <c:pt idx="833">
                  <c:v>34.956257878787845</c:v>
                </c:pt>
                <c:pt idx="834">
                  <c:v>34.986684545454459</c:v>
                </c:pt>
                <c:pt idx="835">
                  <c:v>35.103606363636288</c:v>
                </c:pt>
                <c:pt idx="836">
                  <c:v>35.000069333333293</c:v>
                </c:pt>
                <c:pt idx="837">
                  <c:v>34.798018571428614</c:v>
                </c:pt>
                <c:pt idx="838">
                  <c:v>34.496059333333328</c:v>
                </c:pt>
              </c:numCache>
            </c:numRef>
          </c:yVal>
          <c:smooth val="1"/>
        </c:ser>
        <c:ser>
          <c:idx val="4"/>
          <c:order val="4"/>
          <c:tx>
            <c:v>10 cm</c:v>
          </c:tx>
          <c:marker>
            <c:symbol val="none"/>
          </c:marker>
          <c:xVal>
            <c:numRef>
              <c:f>'Fitted HF and Xf'!$A$15:$A$973</c:f>
              <c:numCache>
                <c:formatCode>General</c:formatCode>
                <c:ptCount val="959"/>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numCache>
            </c:numRef>
          </c:xVal>
          <c:yVal>
            <c:numRef>
              <c:f>'Fitted HF and Xf'!$Q$15:$Q$973</c:f>
              <c:numCache>
                <c:formatCode>General</c:formatCode>
                <c:ptCount val="959"/>
                <c:pt idx="0">
                  <c:v>0.12704325666666674</c:v>
                </c:pt>
                <c:pt idx="1">
                  <c:v>0.23600370000000001</c:v>
                </c:pt>
                <c:pt idx="2">
                  <c:v>0.17276501999999999</c:v>
                </c:pt>
                <c:pt idx="3">
                  <c:v>0.16578576714285714</c:v>
                </c:pt>
                <c:pt idx="4">
                  <c:v>0.16424929259259313</c:v>
                </c:pt>
                <c:pt idx="5">
                  <c:v>0.163199481818182</c:v>
                </c:pt>
                <c:pt idx="6">
                  <c:v>0.16396006787878786</c:v>
                </c:pt>
                <c:pt idx="7">
                  <c:v>0.15800611333333353</c:v>
                </c:pt>
                <c:pt idx="8">
                  <c:v>0.15338094424242452</c:v>
                </c:pt>
                <c:pt idx="9">
                  <c:v>0.14876718666666702</c:v>
                </c:pt>
                <c:pt idx="10">
                  <c:v>0.16082789787878787</c:v>
                </c:pt>
                <c:pt idx="11">
                  <c:v>0.15830025757575777</c:v>
                </c:pt>
                <c:pt idx="12">
                  <c:v>0.15369683090909109</c:v>
                </c:pt>
                <c:pt idx="13">
                  <c:v>0.15409095484848506</c:v>
                </c:pt>
                <c:pt idx="14">
                  <c:v>0.14869758666666671</c:v>
                </c:pt>
                <c:pt idx="15">
                  <c:v>0.14817516060606059</c:v>
                </c:pt>
                <c:pt idx="16">
                  <c:v>0.14315417848484838</c:v>
                </c:pt>
                <c:pt idx="17">
                  <c:v>0.13974609454545492</c:v>
                </c:pt>
                <c:pt idx="18">
                  <c:v>0.13292057333333332</c:v>
                </c:pt>
                <c:pt idx="19">
                  <c:v>0.13340026090909091</c:v>
                </c:pt>
                <c:pt idx="20">
                  <c:v>0.13012442151515152</c:v>
                </c:pt>
                <c:pt idx="21">
                  <c:v>0.1187096760606062</c:v>
                </c:pt>
                <c:pt idx="22">
                  <c:v>0.12513715272727274</c:v>
                </c:pt>
                <c:pt idx="23">
                  <c:v>0.13483715181818184</c:v>
                </c:pt>
                <c:pt idx="24">
                  <c:v>0.1415356548484849</c:v>
                </c:pt>
                <c:pt idx="25">
                  <c:v>0.15013635393939417</c:v>
                </c:pt>
                <c:pt idx="26">
                  <c:v>0.14444874696969723</c:v>
                </c:pt>
                <c:pt idx="27">
                  <c:v>0.1538435651515152</c:v>
                </c:pt>
                <c:pt idx="28">
                  <c:v>0.16237342151515155</c:v>
                </c:pt>
                <c:pt idx="29">
                  <c:v>0.17081859727272741</c:v>
                </c:pt>
                <c:pt idx="30">
                  <c:v>0.17307149696969698</c:v>
                </c:pt>
                <c:pt idx="31">
                  <c:v>0.18044597575757604</c:v>
                </c:pt>
                <c:pt idx="32">
                  <c:v>0.18073396666666686</c:v>
                </c:pt>
                <c:pt idx="33">
                  <c:v>0.17526499151515179</c:v>
                </c:pt>
                <c:pt idx="34">
                  <c:v>0.16982432424242441</c:v>
                </c:pt>
                <c:pt idx="35">
                  <c:v>0.17140599454545494</c:v>
                </c:pt>
                <c:pt idx="36">
                  <c:v>0.16965773636363635</c:v>
                </c:pt>
                <c:pt idx="37">
                  <c:v>0.17419148757575778</c:v>
                </c:pt>
                <c:pt idx="38">
                  <c:v>0.17993660606060621</c:v>
                </c:pt>
                <c:pt idx="39">
                  <c:v>0.18423223939393962</c:v>
                </c:pt>
                <c:pt idx="40">
                  <c:v>0.17951824242424275</c:v>
                </c:pt>
                <c:pt idx="41">
                  <c:v>0.18800060151515172</c:v>
                </c:pt>
                <c:pt idx="42">
                  <c:v>0.18618398030303041</c:v>
                </c:pt>
                <c:pt idx="43">
                  <c:v>0.18846658060606103</c:v>
                </c:pt>
                <c:pt idx="44">
                  <c:v>0.19764662545454537</c:v>
                </c:pt>
                <c:pt idx="45">
                  <c:v>0.21173544727272767</c:v>
                </c:pt>
                <c:pt idx="46">
                  <c:v>0.21721710484848525</c:v>
                </c:pt>
                <c:pt idx="47">
                  <c:v>0.21189730818181846</c:v>
                </c:pt>
                <c:pt idx="48">
                  <c:v>0.20661432878787891</c:v>
                </c:pt>
                <c:pt idx="49">
                  <c:v>0.19162106809090887</c:v>
                </c:pt>
                <c:pt idx="50">
                  <c:v>0.18328783506060628</c:v>
                </c:pt>
                <c:pt idx="51">
                  <c:v>0.18674881081818206</c:v>
                </c:pt>
                <c:pt idx="52">
                  <c:v>0.18268021839393936</c:v>
                </c:pt>
                <c:pt idx="53">
                  <c:v>0.18615484869696974</c:v>
                </c:pt>
                <c:pt idx="54">
                  <c:v>0.19313125748484847</c:v>
                </c:pt>
                <c:pt idx="55">
                  <c:v>0.19752146960606071</c:v>
                </c:pt>
                <c:pt idx="56">
                  <c:v>0.19023603324242452</c:v>
                </c:pt>
                <c:pt idx="57">
                  <c:v>0.1773135908181819</c:v>
                </c:pt>
                <c:pt idx="58">
                  <c:v>0.17725716324242452</c:v>
                </c:pt>
                <c:pt idx="59">
                  <c:v>0.17758828357575787</c:v>
                </c:pt>
                <c:pt idx="60">
                  <c:v>0.18712577699999997</c:v>
                </c:pt>
                <c:pt idx="61">
                  <c:v>0.2040483342727277</c:v>
                </c:pt>
                <c:pt idx="62">
                  <c:v>0.22175582215151515</c:v>
                </c:pt>
                <c:pt idx="63">
                  <c:v>0.22020338215151533</c:v>
                </c:pt>
                <c:pt idx="64">
                  <c:v>0.21837849427272751</c:v>
                </c:pt>
                <c:pt idx="65">
                  <c:v>0.20634308669696999</c:v>
                </c:pt>
                <c:pt idx="66">
                  <c:v>0.19772833518181845</c:v>
                </c:pt>
                <c:pt idx="67">
                  <c:v>0.20904736851515188</c:v>
                </c:pt>
                <c:pt idx="68">
                  <c:v>0.20714412660606071</c:v>
                </c:pt>
                <c:pt idx="69">
                  <c:v>0.23167864175757577</c:v>
                </c:pt>
                <c:pt idx="70">
                  <c:v>0.25868074930303031</c:v>
                </c:pt>
                <c:pt idx="71">
                  <c:v>0.261947029</c:v>
                </c:pt>
                <c:pt idx="72">
                  <c:v>0.26337552900000039</c:v>
                </c:pt>
                <c:pt idx="73">
                  <c:v>0.25642609566666713</c:v>
                </c:pt>
                <c:pt idx="74">
                  <c:v>0.25823278415151513</c:v>
                </c:pt>
                <c:pt idx="75">
                  <c:v>0.26050928718181832</c:v>
                </c:pt>
                <c:pt idx="76">
                  <c:v>0.27216481809090931</c:v>
                </c:pt>
                <c:pt idx="77">
                  <c:v>0.28675151506060631</c:v>
                </c:pt>
                <c:pt idx="78">
                  <c:v>0.26344917384848482</c:v>
                </c:pt>
                <c:pt idx="79">
                  <c:v>0.26567440666666681</c:v>
                </c:pt>
                <c:pt idx="80">
                  <c:v>0.26185347636363637</c:v>
                </c:pt>
                <c:pt idx="81">
                  <c:v>0.26817030363636368</c:v>
                </c:pt>
                <c:pt idx="82">
                  <c:v>0.27109086545454603</c:v>
                </c:pt>
                <c:pt idx="83">
                  <c:v>0.26805072000000002</c:v>
                </c:pt>
                <c:pt idx="84">
                  <c:v>0.27272862000000031</c:v>
                </c:pt>
                <c:pt idx="85">
                  <c:v>0.29950438363636411</c:v>
                </c:pt>
                <c:pt idx="86">
                  <c:v>0.31307874424242493</c:v>
                </c:pt>
                <c:pt idx="87">
                  <c:v>0.32091857848484967</c:v>
                </c:pt>
                <c:pt idx="88">
                  <c:v>0.32809274515151532</c:v>
                </c:pt>
                <c:pt idx="89">
                  <c:v>0.34884220454545506</c:v>
                </c:pt>
                <c:pt idx="90">
                  <c:v>0.36346271975757644</c:v>
                </c:pt>
                <c:pt idx="91">
                  <c:v>0.36337735915151531</c:v>
                </c:pt>
                <c:pt idx="92">
                  <c:v>0.35039031369696982</c:v>
                </c:pt>
                <c:pt idx="93">
                  <c:v>0.35710706672727288</c:v>
                </c:pt>
                <c:pt idx="94">
                  <c:v>0.35661996975757643</c:v>
                </c:pt>
                <c:pt idx="95">
                  <c:v>0.35380415460606068</c:v>
                </c:pt>
                <c:pt idx="96">
                  <c:v>0.32904754248484896</c:v>
                </c:pt>
                <c:pt idx="97">
                  <c:v>0.31746477581818261</c:v>
                </c:pt>
                <c:pt idx="98">
                  <c:v>0.31043926672727318</c:v>
                </c:pt>
                <c:pt idx="99">
                  <c:v>0.29519442127272738</c:v>
                </c:pt>
                <c:pt idx="100">
                  <c:v>0.29321446975757637</c:v>
                </c:pt>
                <c:pt idx="101">
                  <c:v>0.28194473636363632</c:v>
                </c:pt>
                <c:pt idx="102">
                  <c:v>0.27067824242424282</c:v>
                </c:pt>
                <c:pt idx="103">
                  <c:v>0.2610972642424243</c:v>
                </c:pt>
                <c:pt idx="104">
                  <c:v>0.25962491575757618</c:v>
                </c:pt>
                <c:pt idx="105">
                  <c:v>0.26003981969696971</c:v>
                </c:pt>
                <c:pt idx="106">
                  <c:v>0.25973463212121173</c:v>
                </c:pt>
                <c:pt idx="107">
                  <c:v>0.2746841139393944</c:v>
                </c:pt>
                <c:pt idx="108">
                  <c:v>0.28066114424242422</c:v>
                </c:pt>
                <c:pt idx="109">
                  <c:v>0.29124487212121208</c:v>
                </c:pt>
                <c:pt idx="110">
                  <c:v>0.29662278121212188</c:v>
                </c:pt>
                <c:pt idx="111">
                  <c:v>0.29659655090909087</c:v>
                </c:pt>
                <c:pt idx="112">
                  <c:v>0.309956623636364</c:v>
                </c:pt>
                <c:pt idx="113">
                  <c:v>0.34222588727272768</c:v>
                </c:pt>
                <c:pt idx="114">
                  <c:v>0.34491567000000045</c:v>
                </c:pt>
                <c:pt idx="115">
                  <c:v>0.33516974878787936</c:v>
                </c:pt>
                <c:pt idx="116">
                  <c:v>0.33441701151515202</c:v>
                </c:pt>
                <c:pt idx="117">
                  <c:v>0.34061241727272773</c:v>
                </c:pt>
                <c:pt idx="118">
                  <c:v>0.32891612151515226</c:v>
                </c:pt>
                <c:pt idx="119">
                  <c:v>0.32443609575757643</c:v>
                </c:pt>
                <c:pt idx="120">
                  <c:v>0.31838519515151575</c:v>
                </c:pt>
                <c:pt idx="121">
                  <c:v>0.32143674060606081</c:v>
                </c:pt>
                <c:pt idx="122">
                  <c:v>0.33719889212121257</c:v>
                </c:pt>
                <c:pt idx="123">
                  <c:v>0.34429396484848485</c:v>
                </c:pt>
                <c:pt idx="124">
                  <c:v>0.33320326787878835</c:v>
                </c:pt>
                <c:pt idx="125">
                  <c:v>0.34202118757575795</c:v>
                </c:pt>
                <c:pt idx="126">
                  <c:v>0.3491449512121213</c:v>
                </c:pt>
                <c:pt idx="127">
                  <c:v>0.35274580272727285</c:v>
                </c:pt>
                <c:pt idx="128">
                  <c:v>0.35549840575757624</c:v>
                </c:pt>
                <c:pt idx="129">
                  <c:v>0.37105395303030331</c:v>
                </c:pt>
                <c:pt idx="130">
                  <c:v>0.37180526060606112</c:v>
                </c:pt>
                <c:pt idx="131">
                  <c:v>0.37307610606060687</c:v>
                </c:pt>
                <c:pt idx="132">
                  <c:v>0.36582861000000078</c:v>
                </c:pt>
                <c:pt idx="133">
                  <c:v>0.35074653121212135</c:v>
                </c:pt>
                <c:pt idx="134">
                  <c:v>0.34668717969696988</c:v>
                </c:pt>
                <c:pt idx="135">
                  <c:v>0.32850657609090989</c:v>
                </c:pt>
                <c:pt idx="136">
                  <c:v>0.32855865184848554</c:v>
                </c:pt>
                <c:pt idx="137">
                  <c:v>0.33431107306060709</c:v>
                </c:pt>
                <c:pt idx="138">
                  <c:v>0.33295489124242539</c:v>
                </c:pt>
                <c:pt idx="139">
                  <c:v>0.33217297912121296</c:v>
                </c:pt>
                <c:pt idx="140">
                  <c:v>0.30656965818181831</c:v>
                </c:pt>
                <c:pt idx="141">
                  <c:v>0.312848200606061</c:v>
                </c:pt>
                <c:pt idx="142">
                  <c:v>0.3072803309090914</c:v>
                </c:pt>
                <c:pt idx="143">
                  <c:v>0.32940816333333411</c:v>
                </c:pt>
                <c:pt idx="144">
                  <c:v>0.3488434936363638</c:v>
                </c:pt>
                <c:pt idx="145">
                  <c:v>0.35095461181818188</c:v>
                </c:pt>
                <c:pt idx="146">
                  <c:v>0.347815597242425</c:v>
                </c:pt>
                <c:pt idx="147">
                  <c:v>0.34789503663636329</c:v>
                </c:pt>
                <c:pt idx="148">
                  <c:v>0.34212271239393938</c:v>
                </c:pt>
                <c:pt idx="149">
                  <c:v>0.33451116087878835</c:v>
                </c:pt>
                <c:pt idx="150">
                  <c:v>0.31634012451515181</c:v>
                </c:pt>
                <c:pt idx="151">
                  <c:v>0.32229898545454616</c:v>
                </c:pt>
                <c:pt idx="152">
                  <c:v>0.31727217636363692</c:v>
                </c:pt>
                <c:pt idx="153">
                  <c:v>0.32480307787878865</c:v>
                </c:pt>
                <c:pt idx="154">
                  <c:v>0.30859928696969746</c:v>
                </c:pt>
                <c:pt idx="155">
                  <c:v>0.29244932030303034</c:v>
                </c:pt>
                <c:pt idx="156">
                  <c:v>0.28446461242424304</c:v>
                </c:pt>
                <c:pt idx="157">
                  <c:v>0.29673194878787884</c:v>
                </c:pt>
                <c:pt idx="158">
                  <c:v>0.30313999727272767</c:v>
                </c:pt>
                <c:pt idx="159">
                  <c:v>0.32518531242424298</c:v>
                </c:pt>
                <c:pt idx="160">
                  <c:v>0.34825395181818175</c:v>
                </c:pt>
                <c:pt idx="161">
                  <c:v>0.38752997000000083</c:v>
                </c:pt>
                <c:pt idx="162">
                  <c:v>0.41356643909090962</c:v>
                </c:pt>
                <c:pt idx="163">
                  <c:v>0.42953317696969745</c:v>
                </c:pt>
                <c:pt idx="164">
                  <c:v>0.43028768181818228</c:v>
                </c:pt>
                <c:pt idx="165">
                  <c:v>0.44154148303030305</c:v>
                </c:pt>
                <c:pt idx="166">
                  <c:v>0.45423031333333325</c:v>
                </c:pt>
                <c:pt idx="167">
                  <c:v>0.46859333939393927</c:v>
                </c:pt>
                <c:pt idx="168">
                  <c:v>0.45740012121212131</c:v>
                </c:pt>
                <c:pt idx="169">
                  <c:v>0.44333253030303027</c:v>
                </c:pt>
                <c:pt idx="170">
                  <c:v>0.42797509696969765</c:v>
                </c:pt>
                <c:pt idx="171">
                  <c:v>0.42552645454545507</c:v>
                </c:pt>
                <c:pt idx="172">
                  <c:v>0.40625244848484848</c:v>
                </c:pt>
                <c:pt idx="173">
                  <c:v>0.38855913636363631</c:v>
                </c:pt>
                <c:pt idx="174">
                  <c:v>0.37437445303030353</c:v>
                </c:pt>
                <c:pt idx="175">
                  <c:v>0.37483631939393985</c:v>
                </c:pt>
                <c:pt idx="176">
                  <c:v>0.37391315454545482</c:v>
                </c:pt>
                <c:pt idx="177">
                  <c:v>0.36141402424242475</c:v>
                </c:pt>
                <c:pt idx="178">
                  <c:v>0.3409599136363638</c:v>
                </c:pt>
                <c:pt idx="179">
                  <c:v>0.34500306818181831</c:v>
                </c:pt>
                <c:pt idx="180">
                  <c:v>0.36521819242424297</c:v>
                </c:pt>
                <c:pt idx="181">
                  <c:v>0.40537890757575851</c:v>
                </c:pt>
                <c:pt idx="182">
                  <c:v>0.40608253181818182</c:v>
                </c:pt>
                <c:pt idx="183">
                  <c:v>0.39200126303030353</c:v>
                </c:pt>
                <c:pt idx="184">
                  <c:v>0.39379049784848535</c:v>
                </c:pt>
                <c:pt idx="185">
                  <c:v>0.41233661603030308</c:v>
                </c:pt>
                <c:pt idx="186">
                  <c:v>0.43180434936363693</c:v>
                </c:pt>
                <c:pt idx="187">
                  <c:v>0.43095941300000046</c:v>
                </c:pt>
                <c:pt idx="188">
                  <c:v>0.43465120390909134</c:v>
                </c:pt>
                <c:pt idx="189">
                  <c:v>0.44421803572727281</c:v>
                </c:pt>
                <c:pt idx="190">
                  <c:v>0.45801439936363691</c:v>
                </c:pt>
                <c:pt idx="191">
                  <c:v>0.45700869936363697</c:v>
                </c:pt>
                <c:pt idx="192">
                  <c:v>0.42547840542424348</c:v>
                </c:pt>
                <c:pt idx="193">
                  <c:v>0.42177929633333339</c:v>
                </c:pt>
                <c:pt idx="194">
                  <c:v>0.44819822875757576</c:v>
                </c:pt>
                <c:pt idx="195">
                  <c:v>0.46489234242424282</c:v>
                </c:pt>
                <c:pt idx="196">
                  <c:v>0.44499217272727282</c:v>
                </c:pt>
                <c:pt idx="197">
                  <c:v>0.41188833636363686</c:v>
                </c:pt>
                <c:pt idx="198">
                  <c:v>0.40269548787878784</c:v>
                </c:pt>
                <c:pt idx="199">
                  <c:v>0.39860009633333338</c:v>
                </c:pt>
                <c:pt idx="200">
                  <c:v>0.38929462360606082</c:v>
                </c:pt>
                <c:pt idx="201">
                  <c:v>0.37436724178787956</c:v>
                </c:pt>
                <c:pt idx="202">
                  <c:v>0.34801079693939441</c:v>
                </c:pt>
                <c:pt idx="203">
                  <c:v>0.32085307330303087</c:v>
                </c:pt>
                <c:pt idx="204">
                  <c:v>0.31844927936363704</c:v>
                </c:pt>
                <c:pt idx="205">
                  <c:v>0.31527467330303094</c:v>
                </c:pt>
                <c:pt idx="206">
                  <c:v>0.32302774603030332</c:v>
                </c:pt>
                <c:pt idx="207">
                  <c:v>0.34438267633333386</c:v>
                </c:pt>
                <c:pt idx="208">
                  <c:v>0.34963449845454542</c:v>
                </c:pt>
                <c:pt idx="209">
                  <c:v>0.355304110575758</c:v>
                </c:pt>
                <c:pt idx="210">
                  <c:v>0.37776250818181856</c:v>
                </c:pt>
                <c:pt idx="211">
                  <c:v>0.40336305060606059</c:v>
                </c:pt>
                <c:pt idx="212">
                  <c:v>0.4003260021212125</c:v>
                </c:pt>
                <c:pt idx="213">
                  <c:v>0.41576022272727281</c:v>
                </c:pt>
                <c:pt idx="214">
                  <c:v>0.43646533424242467</c:v>
                </c:pt>
                <c:pt idx="215">
                  <c:v>0.42797209181818224</c:v>
                </c:pt>
                <c:pt idx="216">
                  <c:v>0.42169859787878788</c:v>
                </c:pt>
                <c:pt idx="217">
                  <c:v>0.39694733666666682</c:v>
                </c:pt>
                <c:pt idx="218">
                  <c:v>0.38173724575757578</c:v>
                </c:pt>
                <c:pt idx="219">
                  <c:v>0.40087592363636382</c:v>
                </c:pt>
                <c:pt idx="220">
                  <c:v>0.40502858727272806</c:v>
                </c:pt>
                <c:pt idx="221">
                  <c:v>0.37186353575757625</c:v>
                </c:pt>
                <c:pt idx="222">
                  <c:v>0.33727773303030345</c:v>
                </c:pt>
                <c:pt idx="223">
                  <c:v>0.33038466969697083</c:v>
                </c:pt>
                <c:pt idx="224">
                  <c:v>0.34207453333333332</c:v>
                </c:pt>
                <c:pt idx="225">
                  <c:v>0.36340968181818223</c:v>
                </c:pt>
                <c:pt idx="226">
                  <c:v>0.3681923363636363</c:v>
                </c:pt>
                <c:pt idx="227">
                  <c:v>0.35272015090909092</c:v>
                </c:pt>
                <c:pt idx="228">
                  <c:v>0.35204712121212128</c:v>
                </c:pt>
                <c:pt idx="229">
                  <c:v>0.37282806969697063</c:v>
                </c:pt>
                <c:pt idx="230">
                  <c:v>0.35955961660606062</c:v>
                </c:pt>
                <c:pt idx="231">
                  <c:v>0.33773091721212167</c:v>
                </c:pt>
                <c:pt idx="232">
                  <c:v>0.35379502872727275</c:v>
                </c:pt>
                <c:pt idx="233">
                  <c:v>0.3764914523636364</c:v>
                </c:pt>
                <c:pt idx="234">
                  <c:v>0.37209093387878822</c:v>
                </c:pt>
                <c:pt idx="235">
                  <c:v>0.34517980175757623</c:v>
                </c:pt>
                <c:pt idx="236">
                  <c:v>0.30040653206060652</c:v>
                </c:pt>
                <c:pt idx="237">
                  <c:v>0.27417407478787936</c:v>
                </c:pt>
                <c:pt idx="238">
                  <c:v>0.25389250387878787</c:v>
                </c:pt>
                <c:pt idx="239">
                  <c:v>0.22809633327272757</c:v>
                </c:pt>
                <c:pt idx="240">
                  <c:v>0.19327376903030302</c:v>
                </c:pt>
                <c:pt idx="241">
                  <c:v>0.17805446918181839</c:v>
                </c:pt>
                <c:pt idx="242">
                  <c:v>0.18039127706060609</c:v>
                </c:pt>
                <c:pt idx="243">
                  <c:v>0.17487706857575755</c:v>
                </c:pt>
                <c:pt idx="244">
                  <c:v>0.15163078706060604</c:v>
                </c:pt>
                <c:pt idx="245">
                  <c:v>0.15188153455555556</c:v>
                </c:pt>
                <c:pt idx="246">
                  <c:v>0.16468629157142892</c:v>
                </c:pt>
                <c:pt idx="247">
                  <c:v>0.21191804753333379</c:v>
                </c:pt>
                <c:pt idx="248">
                  <c:v>0.33748653333333412</c:v>
                </c:pt>
                <c:pt idx="249">
                  <c:v>0.15104170000000022</c:v>
                </c:pt>
                <c:pt idx="250">
                  <c:v>4.8682936666666663</c:v>
                </c:pt>
                <c:pt idx="251">
                  <c:v>3.1862055555555551</c:v>
                </c:pt>
                <c:pt idx="252">
                  <c:v>2.5295505133333331</c:v>
                </c:pt>
                <c:pt idx="253">
                  <c:v>2.898265890476186</c:v>
                </c:pt>
                <c:pt idx="254">
                  <c:v>3.336650470370365</c:v>
                </c:pt>
                <c:pt idx="255">
                  <c:v>3.7543570212121211</c:v>
                </c:pt>
                <c:pt idx="256">
                  <c:v>3.6750987787878802</c:v>
                </c:pt>
                <c:pt idx="257">
                  <c:v>3.9438668696969712</c:v>
                </c:pt>
                <c:pt idx="258">
                  <c:v>4.0639770212121213</c:v>
                </c:pt>
                <c:pt idx="259">
                  <c:v>4.475581627272728</c:v>
                </c:pt>
                <c:pt idx="260">
                  <c:v>4.9383300000000014</c:v>
                </c:pt>
                <c:pt idx="261">
                  <c:v>5.0654016666666655</c:v>
                </c:pt>
                <c:pt idx="262">
                  <c:v>5.2895606969697004</c:v>
                </c:pt>
                <c:pt idx="263">
                  <c:v>5.1997902424242426</c:v>
                </c:pt>
                <c:pt idx="264">
                  <c:v>5.1221210303030285</c:v>
                </c:pt>
                <c:pt idx="265">
                  <c:v>4.8071559272727207</c:v>
                </c:pt>
                <c:pt idx="266">
                  <c:v>4.7100474848484906</c:v>
                </c:pt>
                <c:pt idx="267">
                  <c:v>4.9487230303030394</c:v>
                </c:pt>
                <c:pt idx="268">
                  <c:v>5.0574829696969603</c:v>
                </c:pt>
                <c:pt idx="269">
                  <c:v>5.2814492121212124</c:v>
                </c:pt>
                <c:pt idx="270">
                  <c:v>5.4288030303030324</c:v>
                </c:pt>
                <c:pt idx="271">
                  <c:v>5.4497040000000014</c:v>
                </c:pt>
                <c:pt idx="272">
                  <c:v>5.7736693333333493</c:v>
                </c:pt>
                <c:pt idx="273">
                  <c:v>6.0266563939393984</c:v>
                </c:pt>
                <c:pt idx="274">
                  <c:v>6.2339148484848455</c:v>
                </c:pt>
                <c:pt idx="275">
                  <c:v>6.6532424545454552</c:v>
                </c:pt>
                <c:pt idx="276">
                  <c:v>7.1648147999999869</c:v>
                </c:pt>
                <c:pt idx="277">
                  <c:v>7.28915293939394</c:v>
                </c:pt>
                <c:pt idx="278">
                  <c:v>7.3040970606060549</c:v>
                </c:pt>
                <c:pt idx="279">
                  <c:v>7.4096638484848594</c:v>
                </c:pt>
                <c:pt idx="280">
                  <c:v>7.3352384848484897</c:v>
                </c:pt>
                <c:pt idx="281">
                  <c:v>7.3101681818181889</c:v>
                </c:pt>
                <c:pt idx="282">
                  <c:v>7.4310518484848513</c:v>
                </c:pt>
                <c:pt idx="283">
                  <c:v>7.3093511818181902</c:v>
                </c:pt>
                <c:pt idx="284">
                  <c:v>7.2733226969697036</c:v>
                </c:pt>
                <c:pt idx="285">
                  <c:v>7.4835785757575763</c:v>
                </c:pt>
                <c:pt idx="286">
                  <c:v>7.621511272727262</c:v>
                </c:pt>
                <c:pt idx="287">
                  <c:v>7.8069319090909026</c:v>
                </c:pt>
                <c:pt idx="288">
                  <c:v>8.3384198181818228</c:v>
                </c:pt>
                <c:pt idx="289">
                  <c:v>8.7227123030303009</c:v>
                </c:pt>
                <c:pt idx="290">
                  <c:v>8.9595698181818388</c:v>
                </c:pt>
                <c:pt idx="291">
                  <c:v>9.4543281515151385</c:v>
                </c:pt>
                <c:pt idx="292">
                  <c:v>9.8091525454545465</c:v>
                </c:pt>
                <c:pt idx="293">
                  <c:v>10.161354303030301</c:v>
                </c:pt>
                <c:pt idx="294">
                  <c:v>10.545464272727296</c:v>
                </c:pt>
                <c:pt idx="295">
                  <c:v>10.877713333333334</c:v>
                </c:pt>
                <c:pt idx="296">
                  <c:v>11.077538939393957</c:v>
                </c:pt>
                <c:pt idx="297">
                  <c:v>11.283932636363653</c:v>
                </c:pt>
                <c:pt idx="298">
                  <c:v>11.524997848484846</c:v>
                </c:pt>
                <c:pt idx="299">
                  <c:v>11.538676333333335</c:v>
                </c:pt>
                <c:pt idx="300">
                  <c:v>11.498499030303044</c:v>
                </c:pt>
                <c:pt idx="301">
                  <c:v>11.628965060606044</c:v>
                </c:pt>
                <c:pt idx="302">
                  <c:v>11.582873090909096</c:v>
                </c:pt>
                <c:pt idx="303">
                  <c:v>11.613296727272719</c:v>
                </c:pt>
                <c:pt idx="304">
                  <c:v>11.715447060606072</c:v>
                </c:pt>
                <c:pt idx="305">
                  <c:v>11.648349606060593</c:v>
                </c:pt>
                <c:pt idx="306">
                  <c:v>11.479075363636364</c:v>
                </c:pt>
                <c:pt idx="307">
                  <c:v>11.608371727272697</c:v>
                </c:pt>
                <c:pt idx="308">
                  <c:v>11.477606878787906</c:v>
                </c:pt>
                <c:pt idx="309">
                  <c:v>11.491235666666666</c:v>
                </c:pt>
                <c:pt idx="310">
                  <c:v>11.466480303030316</c:v>
                </c:pt>
                <c:pt idx="311">
                  <c:v>11.473270484848483</c:v>
                </c:pt>
                <c:pt idx="312">
                  <c:v>11.512106333333348</c:v>
                </c:pt>
                <c:pt idx="313">
                  <c:v>11.789928757575748</c:v>
                </c:pt>
                <c:pt idx="314">
                  <c:v>12.076560333333344</c:v>
                </c:pt>
                <c:pt idx="315">
                  <c:v>12.086819696969711</c:v>
                </c:pt>
                <c:pt idx="316">
                  <c:v>12.233376787878768</c:v>
                </c:pt>
                <c:pt idx="317">
                  <c:v>12.449423393939394</c:v>
                </c:pt>
                <c:pt idx="318">
                  <c:v>12.680331272727274</c:v>
                </c:pt>
                <c:pt idx="319">
                  <c:v>12.897409181818182</c:v>
                </c:pt>
                <c:pt idx="320">
                  <c:v>12.859760757575756</c:v>
                </c:pt>
                <c:pt idx="321">
                  <c:v>13.146192121212106</c:v>
                </c:pt>
                <c:pt idx="322">
                  <c:v>13.596250454545457</c:v>
                </c:pt>
                <c:pt idx="323">
                  <c:v>13.808778878787878</c:v>
                </c:pt>
                <c:pt idx="324">
                  <c:v>13.764323212121212</c:v>
                </c:pt>
                <c:pt idx="325">
                  <c:v>13.759181696969712</c:v>
                </c:pt>
                <c:pt idx="326">
                  <c:v>13.918977151515138</c:v>
                </c:pt>
                <c:pt idx="327">
                  <c:v>14.057446484848496</c:v>
                </c:pt>
                <c:pt idx="328">
                  <c:v>14.379620181818181</c:v>
                </c:pt>
                <c:pt idx="329">
                  <c:v>14.437675939393939</c:v>
                </c:pt>
                <c:pt idx="330">
                  <c:v>14.671761969696968</c:v>
                </c:pt>
                <c:pt idx="331">
                  <c:v>15.025540696969722</c:v>
                </c:pt>
                <c:pt idx="332">
                  <c:v>15.132538575757575</c:v>
                </c:pt>
                <c:pt idx="333">
                  <c:v>15.098591303030299</c:v>
                </c:pt>
                <c:pt idx="334">
                  <c:v>15.257854636363652</c:v>
                </c:pt>
                <c:pt idx="335">
                  <c:v>15.309144545454552</c:v>
                </c:pt>
                <c:pt idx="336">
                  <c:v>15.257975454545448</c:v>
                </c:pt>
                <c:pt idx="337">
                  <c:v>15.214999393939394</c:v>
                </c:pt>
                <c:pt idx="338">
                  <c:v>15.342656969696982</c:v>
                </c:pt>
                <c:pt idx="339">
                  <c:v>15.343809696969711</c:v>
                </c:pt>
                <c:pt idx="340">
                  <c:v>15.377845757575757</c:v>
                </c:pt>
                <c:pt idx="341">
                  <c:v>15.38668212121212</c:v>
                </c:pt>
                <c:pt idx="342">
                  <c:v>15.297273484848462</c:v>
                </c:pt>
                <c:pt idx="343">
                  <c:v>15.305210757575757</c:v>
                </c:pt>
                <c:pt idx="344">
                  <c:v>15.213234090909102</c:v>
                </c:pt>
                <c:pt idx="345">
                  <c:v>15.336457727272727</c:v>
                </c:pt>
                <c:pt idx="346">
                  <c:v>15.571289848484852</c:v>
                </c:pt>
                <c:pt idx="347">
                  <c:v>15.693852727272718</c:v>
                </c:pt>
                <c:pt idx="348">
                  <c:v>15.912682727272729</c:v>
                </c:pt>
                <c:pt idx="349">
                  <c:v>15.823698787878788</c:v>
                </c:pt>
                <c:pt idx="350">
                  <c:v>15.840971515151503</c:v>
                </c:pt>
                <c:pt idx="351">
                  <c:v>16.026411515151519</c:v>
                </c:pt>
                <c:pt idx="352">
                  <c:v>15.915293030303042</c:v>
                </c:pt>
                <c:pt idx="353">
                  <c:v>15.979855606060619</c:v>
                </c:pt>
                <c:pt idx="354">
                  <c:v>15.8082043939394</c:v>
                </c:pt>
                <c:pt idx="355">
                  <c:v>15.760854212121231</c:v>
                </c:pt>
                <c:pt idx="356">
                  <c:v>15.775308757575749</c:v>
                </c:pt>
                <c:pt idx="357">
                  <c:v>15.802158757575755</c:v>
                </c:pt>
                <c:pt idx="358">
                  <c:v>16.067698606060606</c:v>
                </c:pt>
                <c:pt idx="359">
                  <c:v>16.118780121212154</c:v>
                </c:pt>
                <c:pt idx="360">
                  <c:v>16.510969515151515</c:v>
                </c:pt>
                <c:pt idx="361">
                  <c:v>16.763354666666668</c:v>
                </c:pt>
                <c:pt idx="362">
                  <c:v>16.91203345454543</c:v>
                </c:pt>
                <c:pt idx="363">
                  <c:v>17.225484969696971</c:v>
                </c:pt>
                <c:pt idx="364">
                  <c:v>17.456051333333306</c:v>
                </c:pt>
                <c:pt idx="365">
                  <c:v>17.774593757575733</c:v>
                </c:pt>
                <c:pt idx="366">
                  <c:v>18.258351818181819</c:v>
                </c:pt>
                <c:pt idx="367">
                  <c:v>18.49982121212118</c:v>
                </c:pt>
                <c:pt idx="368">
                  <c:v>18.719085151515177</c:v>
                </c:pt>
                <c:pt idx="369">
                  <c:v>18.719359393939389</c:v>
                </c:pt>
                <c:pt idx="370">
                  <c:v>18.623634545454546</c:v>
                </c:pt>
                <c:pt idx="371">
                  <c:v>18.574411212121177</c:v>
                </c:pt>
                <c:pt idx="372">
                  <c:v>18.814576363636387</c:v>
                </c:pt>
                <c:pt idx="373">
                  <c:v>18.815470606060604</c:v>
                </c:pt>
                <c:pt idx="374">
                  <c:v>18.714634242424218</c:v>
                </c:pt>
                <c:pt idx="375">
                  <c:v>18.643754545454573</c:v>
                </c:pt>
                <c:pt idx="376">
                  <c:v>18.855580606060606</c:v>
                </c:pt>
                <c:pt idx="377">
                  <c:v>18.779624848484829</c:v>
                </c:pt>
                <c:pt idx="378">
                  <c:v>18.863963636363611</c:v>
                </c:pt>
                <c:pt idx="379">
                  <c:v>18.841568181818211</c:v>
                </c:pt>
                <c:pt idx="380">
                  <c:v>18.82196848484854</c:v>
                </c:pt>
                <c:pt idx="381">
                  <c:v>19.289464848484826</c:v>
                </c:pt>
                <c:pt idx="382">
                  <c:v>19.484769999999969</c:v>
                </c:pt>
                <c:pt idx="383">
                  <c:v>19.394099696969686</c:v>
                </c:pt>
                <c:pt idx="384">
                  <c:v>19.428967272727217</c:v>
                </c:pt>
                <c:pt idx="385">
                  <c:v>19.765987575757553</c:v>
                </c:pt>
                <c:pt idx="386">
                  <c:v>20.027683030303006</c:v>
                </c:pt>
                <c:pt idx="387">
                  <c:v>20.27807878787879</c:v>
                </c:pt>
                <c:pt idx="388">
                  <c:v>20.567529393939342</c:v>
                </c:pt>
                <c:pt idx="389">
                  <c:v>20.594617272727216</c:v>
                </c:pt>
                <c:pt idx="390">
                  <c:v>20.74567212121212</c:v>
                </c:pt>
                <c:pt idx="391">
                  <c:v>21.04241212121212</c:v>
                </c:pt>
                <c:pt idx="392">
                  <c:v>20.905438787878783</c:v>
                </c:pt>
                <c:pt idx="393">
                  <c:v>20.872742727272726</c:v>
                </c:pt>
                <c:pt idx="394">
                  <c:v>20.863461515151513</c:v>
                </c:pt>
                <c:pt idx="395">
                  <c:v>20.897414545454573</c:v>
                </c:pt>
                <c:pt idx="396">
                  <c:v>20.735504242424209</c:v>
                </c:pt>
                <c:pt idx="397">
                  <c:v>20.843118181818191</c:v>
                </c:pt>
                <c:pt idx="398">
                  <c:v>20.654725151515155</c:v>
                </c:pt>
                <c:pt idx="399">
                  <c:v>20.64761</c:v>
                </c:pt>
                <c:pt idx="400">
                  <c:v>20.840484848484849</c:v>
                </c:pt>
                <c:pt idx="401">
                  <c:v>21.297196363636363</c:v>
                </c:pt>
                <c:pt idx="402">
                  <c:v>21.565090909090909</c:v>
                </c:pt>
                <c:pt idx="403">
                  <c:v>21.94800212121212</c:v>
                </c:pt>
                <c:pt idx="404">
                  <c:v>22.267659090909063</c:v>
                </c:pt>
                <c:pt idx="405">
                  <c:v>22.726078787878791</c:v>
                </c:pt>
                <c:pt idx="406">
                  <c:v>23.100333939393906</c:v>
                </c:pt>
                <c:pt idx="407">
                  <c:v>23.643230303030286</c:v>
                </c:pt>
                <c:pt idx="408">
                  <c:v>23.861673939393906</c:v>
                </c:pt>
                <c:pt idx="409">
                  <c:v>24.225252727272728</c:v>
                </c:pt>
                <c:pt idx="410">
                  <c:v>24.679464545454572</c:v>
                </c:pt>
                <c:pt idx="411">
                  <c:v>24.890875151515175</c:v>
                </c:pt>
                <c:pt idx="412">
                  <c:v>24.843569090909089</c:v>
                </c:pt>
                <c:pt idx="413">
                  <c:v>25.011403636363607</c:v>
                </c:pt>
                <c:pt idx="414">
                  <c:v>25.185803636363609</c:v>
                </c:pt>
                <c:pt idx="415">
                  <c:v>25.29531030303027</c:v>
                </c:pt>
                <c:pt idx="416">
                  <c:v>25.312963939393942</c:v>
                </c:pt>
                <c:pt idx="417">
                  <c:v>25.295709393939333</c:v>
                </c:pt>
                <c:pt idx="418">
                  <c:v>25.224002424242435</c:v>
                </c:pt>
                <c:pt idx="419">
                  <c:v>25.392356060606065</c:v>
                </c:pt>
                <c:pt idx="420">
                  <c:v>25.3714560606061</c:v>
                </c:pt>
                <c:pt idx="421">
                  <c:v>25.314161515151547</c:v>
                </c:pt>
                <c:pt idx="422">
                  <c:v>25.251289090909086</c:v>
                </c:pt>
                <c:pt idx="423">
                  <c:v>25.321300303030306</c:v>
                </c:pt>
                <c:pt idx="424">
                  <c:v>25.34481121212119</c:v>
                </c:pt>
                <c:pt idx="425">
                  <c:v>25.352651818181812</c:v>
                </c:pt>
                <c:pt idx="426">
                  <c:v>25.294049090909063</c:v>
                </c:pt>
                <c:pt idx="427">
                  <c:v>25.486253333333277</c:v>
                </c:pt>
                <c:pt idx="428">
                  <c:v>25.761769696969665</c:v>
                </c:pt>
                <c:pt idx="429">
                  <c:v>26.223333939393889</c:v>
                </c:pt>
                <c:pt idx="430">
                  <c:v>26.325257878787859</c:v>
                </c:pt>
                <c:pt idx="431">
                  <c:v>26.480933333333272</c:v>
                </c:pt>
                <c:pt idx="432">
                  <c:v>26.654516060606081</c:v>
                </c:pt>
                <c:pt idx="433">
                  <c:v>26.854859090909091</c:v>
                </c:pt>
                <c:pt idx="434">
                  <c:v>26.814859090909117</c:v>
                </c:pt>
                <c:pt idx="435">
                  <c:v>26.450870606060608</c:v>
                </c:pt>
                <c:pt idx="436">
                  <c:v>26.527706363636366</c:v>
                </c:pt>
                <c:pt idx="437">
                  <c:v>26.62933757575755</c:v>
                </c:pt>
                <c:pt idx="438">
                  <c:v>26.410175454545481</c:v>
                </c:pt>
                <c:pt idx="439">
                  <c:v>26.232445454545449</c:v>
                </c:pt>
                <c:pt idx="440">
                  <c:v>25.977363333333287</c:v>
                </c:pt>
                <c:pt idx="441">
                  <c:v>26.07591818181821</c:v>
                </c:pt>
                <c:pt idx="442">
                  <c:v>25.982798787878789</c:v>
                </c:pt>
                <c:pt idx="443">
                  <c:v>25.798667575757548</c:v>
                </c:pt>
                <c:pt idx="444">
                  <c:v>25.731832424242459</c:v>
                </c:pt>
                <c:pt idx="445">
                  <c:v>25.939595757575763</c:v>
                </c:pt>
                <c:pt idx="446">
                  <c:v>26.360646363636338</c:v>
                </c:pt>
                <c:pt idx="447">
                  <c:v>26.503642121212124</c:v>
                </c:pt>
                <c:pt idx="448">
                  <c:v>26.635636969696971</c:v>
                </c:pt>
                <c:pt idx="449">
                  <c:v>26.896249696969665</c:v>
                </c:pt>
                <c:pt idx="450">
                  <c:v>27.006754545454545</c:v>
                </c:pt>
                <c:pt idx="451">
                  <c:v>26.951269999999987</c:v>
                </c:pt>
                <c:pt idx="452">
                  <c:v>26.986700606060573</c:v>
                </c:pt>
                <c:pt idx="453">
                  <c:v>27.332869090909092</c:v>
                </c:pt>
                <c:pt idx="454">
                  <c:v>27.378401212121176</c:v>
                </c:pt>
                <c:pt idx="455">
                  <c:v>27.221926363636364</c:v>
                </c:pt>
                <c:pt idx="456">
                  <c:v>27.02362969696965</c:v>
                </c:pt>
                <c:pt idx="457">
                  <c:v>26.916893939393926</c:v>
                </c:pt>
                <c:pt idx="458">
                  <c:v>26.753761515151517</c:v>
                </c:pt>
                <c:pt idx="459">
                  <c:v>26.714873636363642</c:v>
                </c:pt>
                <c:pt idx="460">
                  <c:v>26.583643030302969</c:v>
                </c:pt>
                <c:pt idx="461">
                  <c:v>26.60465060606063</c:v>
                </c:pt>
                <c:pt idx="462">
                  <c:v>26.642581818181799</c:v>
                </c:pt>
                <c:pt idx="463">
                  <c:v>26.563665454545458</c:v>
                </c:pt>
                <c:pt idx="464">
                  <c:v>26.450724242424208</c:v>
                </c:pt>
                <c:pt idx="465">
                  <c:v>26.695306060606061</c:v>
                </c:pt>
                <c:pt idx="466">
                  <c:v>27.07866363636359</c:v>
                </c:pt>
                <c:pt idx="467">
                  <c:v>27.399806363636365</c:v>
                </c:pt>
                <c:pt idx="468">
                  <c:v>27.626142727272725</c:v>
                </c:pt>
                <c:pt idx="469">
                  <c:v>27.52237878787879</c:v>
                </c:pt>
                <c:pt idx="470">
                  <c:v>27.733398484848514</c:v>
                </c:pt>
                <c:pt idx="471">
                  <c:v>27.850349999999967</c:v>
                </c:pt>
                <c:pt idx="472">
                  <c:v>28.066151818181822</c:v>
                </c:pt>
                <c:pt idx="473">
                  <c:v>28.329069090909087</c:v>
                </c:pt>
                <c:pt idx="474">
                  <c:v>28.431937272727225</c:v>
                </c:pt>
                <c:pt idx="475">
                  <c:v>28.644610909090908</c:v>
                </c:pt>
                <c:pt idx="476">
                  <c:v>28.699207878787853</c:v>
                </c:pt>
                <c:pt idx="477">
                  <c:v>28.707656060606087</c:v>
                </c:pt>
                <c:pt idx="478">
                  <c:v>28.69567515151515</c:v>
                </c:pt>
                <c:pt idx="479">
                  <c:v>28.56465545454548</c:v>
                </c:pt>
                <c:pt idx="480">
                  <c:v>28.809795151515154</c:v>
                </c:pt>
                <c:pt idx="481">
                  <c:v>28.856027272727225</c:v>
                </c:pt>
                <c:pt idx="482">
                  <c:v>28.728945151515152</c:v>
                </c:pt>
                <c:pt idx="483">
                  <c:v>28.538490606060602</c:v>
                </c:pt>
                <c:pt idx="484">
                  <c:v>28.501764848484846</c:v>
                </c:pt>
                <c:pt idx="485">
                  <c:v>28.529859393939386</c:v>
                </c:pt>
                <c:pt idx="486">
                  <c:v>28.29723787878784</c:v>
                </c:pt>
                <c:pt idx="487">
                  <c:v>28.268326666666642</c:v>
                </c:pt>
                <c:pt idx="488">
                  <c:v>28.353547272727209</c:v>
                </c:pt>
                <c:pt idx="489">
                  <c:v>28.029484545454544</c:v>
                </c:pt>
                <c:pt idx="490">
                  <c:v>28.095240606060589</c:v>
                </c:pt>
                <c:pt idx="491">
                  <c:v>28.005965151515181</c:v>
                </c:pt>
                <c:pt idx="492">
                  <c:v>27.839529696969667</c:v>
                </c:pt>
                <c:pt idx="493">
                  <c:v>28.024872121212152</c:v>
                </c:pt>
                <c:pt idx="494">
                  <c:v>28.336213030303007</c:v>
                </c:pt>
                <c:pt idx="495">
                  <c:v>28.347436666666667</c:v>
                </c:pt>
                <c:pt idx="496">
                  <c:v>28.202127878787824</c:v>
                </c:pt>
                <c:pt idx="497">
                  <c:v>28.241427575757548</c:v>
                </c:pt>
                <c:pt idx="498">
                  <c:v>28.068226666666643</c:v>
                </c:pt>
                <c:pt idx="499">
                  <c:v>27.779021515151513</c:v>
                </c:pt>
                <c:pt idx="500">
                  <c:v>28.126291212121188</c:v>
                </c:pt>
                <c:pt idx="501">
                  <c:v>28.312817878787879</c:v>
                </c:pt>
                <c:pt idx="502">
                  <c:v>28.479077878787855</c:v>
                </c:pt>
                <c:pt idx="503">
                  <c:v>28.548886969696991</c:v>
                </c:pt>
                <c:pt idx="504">
                  <c:v>28.573218181818191</c:v>
                </c:pt>
                <c:pt idx="505">
                  <c:v>28.512272121212131</c:v>
                </c:pt>
                <c:pt idx="506">
                  <c:v>28.560688484848491</c:v>
                </c:pt>
                <c:pt idx="507">
                  <c:v>28.678030606060602</c:v>
                </c:pt>
                <c:pt idx="508">
                  <c:v>28.759123030302998</c:v>
                </c:pt>
                <c:pt idx="509">
                  <c:v>28.951196060606058</c:v>
                </c:pt>
                <c:pt idx="510">
                  <c:v>29.391353030303026</c:v>
                </c:pt>
                <c:pt idx="511">
                  <c:v>29.441685454545453</c:v>
                </c:pt>
                <c:pt idx="512">
                  <c:v>29.534430909090908</c:v>
                </c:pt>
                <c:pt idx="513">
                  <c:v>29.617422424242463</c:v>
                </c:pt>
                <c:pt idx="514">
                  <c:v>29.836620606060603</c:v>
                </c:pt>
                <c:pt idx="515">
                  <c:v>29.959399696969665</c:v>
                </c:pt>
                <c:pt idx="516">
                  <c:v>29.970889090909086</c:v>
                </c:pt>
                <c:pt idx="517">
                  <c:v>30.056291818181819</c:v>
                </c:pt>
                <c:pt idx="518">
                  <c:v>30.27983</c:v>
                </c:pt>
                <c:pt idx="519">
                  <c:v>30.507489090909086</c:v>
                </c:pt>
                <c:pt idx="520">
                  <c:v>30.698101212121173</c:v>
                </c:pt>
                <c:pt idx="521">
                  <c:v>30.698706060606057</c:v>
                </c:pt>
                <c:pt idx="522">
                  <c:v>30.715394848484827</c:v>
                </c:pt>
                <c:pt idx="523">
                  <c:v>30.728161515151513</c:v>
                </c:pt>
                <c:pt idx="524">
                  <c:v>30.732345151515126</c:v>
                </c:pt>
                <c:pt idx="525">
                  <c:v>30.666912424242451</c:v>
                </c:pt>
                <c:pt idx="526">
                  <c:v>30.638338787878791</c:v>
                </c:pt>
                <c:pt idx="527">
                  <c:v>30.782419393939321</c:v>
                </c:pt>
                <c:pt idx="528">
                  <c:v>30.829649090909065</c:v>
                </c:pt>
                <c:pt idx="529">
                  <c:v>30.742429999999956</c:v>
                </c:pt>
                <c:pt idx="530">
                  <c:v>30.618050000000036</c:v>
                </c:pt>
                <c:pt idx="531">
                  <c:v>30.625023333333285</c:v>
                </c:pt>
                <c:pt idx="532">
                  <c:v>30.532426969696964</c:v>
                </c:pt>
                <c:pt idx="533">
                  <c:v>30.589360303030286</c:v>
                </c:pt>
                <c:pt idx="534">
                  <c:v>30.647286969697003</c:v>
                </c:pt>
                <c:pt idx="535">
                  <c:v>30.781208787878793</c:v>
                </c:pt>
                <c:pt idx="536">
                  <c:v>30.876691515151514</c:v>
                </c:pt>
                <c:pt idx="537">
                  <c:v>30.897014848484847</c:v>
                </c:pt>
                <c:pt idx="538">
                  <c:v>30.919812121212153</c:v>
                </c:pt>
                <c:pt idx="539">
                  <c:v>30.939</c:v>
                </c:pt>
                <c:pt idx="540">
                  <c:v>30.97227242424243</c:v>
                </c:pt>
                <c:pt idx="541">
                  <c:v>31.103264545454572</c:v>
                </c:pt>
                <c:pt idx="542">
                  <c:v>31.138975151515197</c:v>
                </c:pt>
                <c:pt idx="543">
                  <c:v>31.20646575757576</c:v>
                </c:pt>
                <c:pt idx="544">
                  <c:v>31.271391818181822</c:v>
                </c:pt>
                <c:pt idx="545">
                  <c:v>31.149551515151515</c:v>
                </c:pt>
                <c:pt idx="546">
                  <c:v>31.103952727272752</c:v>
                </c:pt>
                <c:pt idx="547">
                  <c:v>31.079883636363629</c:v>
                </c:pt>
                <c:pt idx="548">
                  <c:v>31.068861212121178</c:v>
                </c:pt>
                <c:pt idx="549">
                  <c:v>30.98374636363631</c:v>
                </c:pt>
                <c:pt idx="550">
                  <c:v>30.973580909090909</c:v>
                </c:pt>
                <c:pt idx="551">
                  <c:v>30.933187575757572</c:v>
                </c:pt>
                <c:pt idx="552">
                  <c:v>30.84555848484851</c:v>
                </c:pt>
                <c:pt idx="553">
                  <c:v>30.78506818181819</c:v>
                </c:pt>
                <c:pt idx="554">
                  <c:v>30.77838636363634</c:v>
                </c:pt>
                <c:pt idx="555">
                  <c:v>30.831517878787857</c:v>
                </c:pt>
                <c:pt idx="556">
                  <c:v>31.030523030302998</c:v>
                </c:pt>
                <c:pt idx="557">
                  <c:v>31.031513939393911</c:v>
                </c:pt>
                <c:pt idx="558">
                  <c:v>31.025932727272728</c:v>
                </c:pt>
                <c:pt idx="559">
                  <c:v>31.021547878787835</c:v>
                </c:pt>
                <c:pt idx="560">
                  <c:v>31.091443333333277</c:v>
                </c:pt>
                <c:pt idx="561">
                  <c:v>31.105831515151518</c:v>
                </c:pt>
                <c:pt idx="562">
                  <c:v>31.272216666666662</c:v>
                </c:pt>
                <c:pt idx="563">
                  <c:v>31.529120606060609</c:v>
                </c:pt>
                <c:pt idx="564">
                  <c:v>31.520033333333281</c:v>
                </c:pt>
                <c:pt idx="565">
                  <c:v>31.577748484848495</c:v>
                </c:pt>
                <c:pt idx="566">
                  <c:v>31.511906363636388</c:v>
                </c:pt>
                <c:pt idx="567">
                  <c:v>31.432946666666666</c:v>
                </c:pt>
                <c:pt idx="568">
                  <c:v>31.404730606060589</c:v>
                </c:pt>
                <c:pt idx="569">
                  <c:v>31.479986363636364</c:v>
                </c:pt>
                <c:pt idx="570">
                  <c:v>31.603093939393929</c:v>
                </c:pt>
                <c:pt idx="571">
                  <c:v>31.541562424242453</c:v>
                </c:pt>
                <c:pt idx="572">
                  <c:v>31.644559999999988</c:v>
                </c:pt>
                <c:pt idx="573">
                  <c:v>31.633830303030301</c:v>
                </c:pt>
                <c:pt idx="574">
                  <c:v>31.591367575757577</c:v>
                </c:pt>
                <c:pt idx="575">
                  <c:v>31.570396060606061</c:v>
                </c:pt>
                <c:pt idx="576">
                  <c:v>31.574206969696991</c:v>
                </c:pt>
                <c:pt idx="577">
                  <c:v>31.556689090909089</c:v>
                </c:pt>
                <c:pt idx="578">
                  <c:v>31.571718181818191</c:v>
                </c:pt>
                <c:pt idx="579">
                  <c:v>31.490051515151517</c:v>
                </c:pt>
                <c:pt idx="580">
                  <c:v>31.405293333333276</c:v>
                </c:pt>
                <c:pt idx="581">
                  <c:v>31.487728181818181</c:v>
                </c:pt>
                <c:pt idx="582">
                  <c:v>31.576606363636362</c:v>
                </c:pt>
                <c:pt idx="583">
                  <c:v>31.476628181818185</c:v>
                </c:pt>
                <c:pt idx="584">
                  <c:v>31.515451515151515</c:v>
                </c:pt>
                <c:pt idx="585">
                  <c:v>31.447169696969667</c:v>
                </c:pt>
                <c:pt idx="586">
                  <c:v>31.559793636363601</c:v>
                </c:pt>
                <c:pt idx="587">
                  <c:v>31.630260303030308</c:v>
                </c:pt>
                <c:pt idx="588">
                  <c:v>31.805083333333279</c:v>
                </c:pt>
                <c:pt idx="589">
                  <c:v>31.874378787878815</c:v>
                </c:pt>
                <c:pt idx="590">
                  <c:v>32.068921515151516</c:v>
                </c:pt>
                <c:pt idx="591">
                  <c:v>32.205739090909177</c:v>
                </c:pt>
                <c:pt idx="592">
                  <c:v>32.151304242424253</c:v>
                </c:pt>
                <c:pt idx="593">
                  <c:v>31.993732424242424</c:v>
                </c:pt>
                <c:pt idx="594">
                  <c:v>32.083430303030305</c:v>
                </c:pt>
                <c:pt idx="595">
                  <c:v>31.982993333333269</c:v>
                </c:pt>
                <c:pt idx="596">
                  <c:v>32.031696363636264</c:v>
                </c:pt>
                <c:pt idx="597">
                  <c:v>32.026060606060604</c:v>
                </c:pt>
                <c:pt idx="598">
                  <c:v>31.990746060606028</c:v>
                </c:pt>
                <c:pt idx="599">
                  <c:v>31.880302121212118</c:v>
                </c:pt>
                <c:pt idx="600">
                  <c:v>31.825180303030287</c:v>
                </c:pt>
                <c:pt idx="601">
                  <c:v>31.720872424242454</c:v>
                </c:pt>
                <c:pt idx="602">
                  <c:v>31.598498787878793</c:v>
                </c:pt>
                <c:pt idx="603">
                  <c:v>31.548933333333277</c:v>
                </c:pt>
                <c:pt idx="604">
                  <c:v>31.715059090909087</c:v>
                </c:pt>
                <c:pt idx="605">
                  <c:v>31.745191212121163</c:v>
                </c:pt>
                <c:pt idx="606">
                  <c:v>31.820889999999999</c:v>
                </c:pt>
                <c:pt idx="607">
                  <c:v>31.782789393939332</c:v>
                </c:pt>
                <c:pt idx="608">
                  <c:v>31.76417</c:v>
                </c:pt>
                <c:pt idx="609">
                  <c:v>31.705553939393905</c:v>
                </c:pt>
                <c:pt idx="610">
                  <c:v>31.712921818181812</c:v>
                </c:pt>
                <c:pt idx="611">
                  <c:v>31.650703636363605</c:v>
                </c:pt>
                <c:pt idx="612">
                  <c:v>31.664506969696991</c:v>
                </c:pt>
                <c:pt idx="613">
                  <c:v>31.852538787878792</c:v>
                </c:pt>
                <c:pt idx="614">
                  <c:v>31.962703939393876</c:v>
                </c:pt>
                <c:pt idx="615">
                  <c:v>32.115615454545456</c:v>
                </c:pt>
                <c:pt idx="616">
                  <c:v>32.073296969696891</c:v>
                </c:pt>
                <c:pt idx="617">
                  <c:v>31.99482393939391</c:v>
                </c:pt>
                <c:pt idx="618">
                  <c:v>31.98495666666669</c:v>
                </c:pt>
                <c:pt idx="619">
                  <c:v>31.989963030303002</c:v>
                </c:pt>
                <c:pt idx="620">
                  <c:v>31.992471818181784</c:v>
                </c:pt>
                <c:pt idx="621">
                  <c:v>32.034274848484863</c:v>
                </c:pt>
                <c:pt idx="622">
                  <c:v>32.148871515151505</c:v>
                </c:pt>
                <c:pt idx="623">
                  <c:v>32.249451515151506</c:v>
                </c:pt>
                <c:pt idx="624">
                  <c:v>32.181960303030294</c:v>
                </c:pt>
                <c:pt idx="625">
                  <c:v>32.130052424242372</c:v>
                </c:pt>
                <c:pt idx="626">
                  <c:v>31.938358484848518</c:v>
                </c:pt>
                <c:pt idx="627">
                  <c:v>31.938286666666666</c:v>
                </c:pt>
                <c:pt idx="628">
                  <c:v>32.048059393939411</c:v>
                </c:pt>
                <c:pt idx="629">
                  <c:v>32.082816969696914</c:v>
                </c:pt>
                <c:pt idx="630">
                  <c:v>32.115796363636306</c:v>
                </c:pt>
                <c:pt idx="631">
                  <c:v>32.207318787878876</c:v>
                </c:pt>
                <c:pt idx="632">
                  <c:v>32.171060606060557</c:v>
                </c:pt>
                <c:pt idx="633">
                  <c:v>32.129480303030306</c:v>
                </c:pt>
                <c:pt idx="634">
                  <c:v>32.120142121212126</c:v>
                </c:pt>
                <c:pt idx="635">
                  <c:v>32.116540606060596</c:v>
                </c:pt>
                <c:pt idx="636">
                  <c:v>32.176420909090901</c:v>
                </c:pt>
                <c:pt idx="637">
                  <c:v>32.267476363636298</c:v>
                </c:pt>
                <c:pt idx="638">
                  <c:v>32.312922424242338</c:v>
                </c:pt>
                <c:pt idx="639">
                  <c:v>32.39188606060597</c:v>
                </c:pt>
                <c:pt idx="640">
                  <c:v>32.433370606060606</c:v>
                </c:pt>
                <c:pt idx="641">
                  <c:v>32.447592121212054</c:v>
                </c:pt>
                <c:pt idx="642">
                  <c:v>32.374829090909095</c:v>
                </c:pt>
                <c:pt idx="643">
                  <c:v>32.466712727272778</c:v>
                </c:pt>
                <c:pt idx="644">
                  <c:v>32.523623636363624</c:v>
                </c:pt>
                <c:pt idx="645">
                  <c:v>32.611780303030294</c:v>
                </c:pt>
                <c:pt idx="646">
                  <c:v>32.625483939393952</c:v>
                </c:pt>
                <c:pt idx="647">
                  <c:v>32.519567575757463</c:v>
                </c:pt>
                <c:pt idx="648">
                  <c:v>32.458336060606044</c:v>
                </c:pt>
                <c:pt idx="649">
                  <c:v>32.38926757575743</c:v>
                </c:pt>
                <c:pt idx="650">
                  <c:v>32.214960606060551</c:v>
                </c:pt>
                <c:pt idx="651">
                  <c:v>32.167930606060601</c:v>
                </c:pt>
                <c:pt idx="652">
                  <c:v>32.201482424242329</c:v>
                </c:pt>
                <c:pt idx="653">
                  <c:v>32.328110909090974</c:v>
                </c:pt>
                <c:pt idx="654">
                  <c:v>32.303376060605999</c:v>
                </c:pt>
                <c:pt idx="655">
                  <c:v>32.348694242424251</c:v>
                </c:pt>
                <c:pt idx="656">
                  <c:v>32.36133969696975</c:v>
                </c:pt>
                <c:pt idx="657">
                  <c:v>32.399514848484934</c:v>
                </c:pt>
                <c:pt idx="658">
                  <c:v>32.458045151515144</c:v>
                </c:pt>
                <c:pt idx="659">
                  <c:v>32.5764548484849</c:v>
                </c:pt>
                <c:pt idx="660">
                  <c:v>32.639538484848487</c:v>
                </c:pt>
                <c:pt idx="661">
                  <c:v>32.77497151515152</c:v>
                </c:pt>
                <c:pt idx="662">
                  <c:v>32.832860000000004</c:v>
                </c:pt>
                <c:pt idx="663">
                  <c:v>32.837921515151464</c:v>
                </c:pt>
                <c:pt idx="664">
                  <c:v>32.837370303030305</c:v>
                </c:pt>
                <c:pt idx="665">
                  <c:v>32.854881212121157</c:v>
                </c:pt>
                <c:pt idx="666">
                  <c:v>32.72122969696975</c:v>
                </c:pt>
                <c:pt idx="667">
                  <c:v>32.604908484848494</c:v>
                </c:pt>
                <c:pt idx="668">
                  <c:v>32.646277575757487</c:v>
                </c:pt>
                <c:pt idx="669">
                  <c:v>32.659049090909093</c:v>
                </c:pt>
                <c:pt idx="670">
                  <c:v>32.600325454545455</c:v>
                </c:pt>
                <c:pt idx="671">
                  <c:v>32.554800909090865</c:v>
                </c:pt>
                <c:pt idx="672">
                  <c:v>32.46473090909091</c:v>
                </c:pt>
                <c:pt idx="673">
                  <c:v>32.408969090909089</c:v>
                </c:pt>
                <c:pt idx="674">
                  <c:v>32.370594242424239</c:v>
                </c:pt>
                <c:pt idx="675">
                  <c:v>32.245310000000067</c:v>
                </c:pt>
                <c:pt idx="676">
                  <c:v>32.155179090909158</c:v>
                </c:pt>
                <c:pt idx="677">
                  <c:v>32.247205757575763</c:v>
                </c:pt>
                <c:pt idx="678">
                  <c:v>32.170443030303026</c:v>
                </c:pt>
                <c:pt idx="679">
                  <c:v>32.064253939393943</c:v>
                </c:pt>
                <c:pt idx="680">
                  <c:v>32.037829393939397</c:v>
                </c:pt>
                <c:pt idx="681">
                  <c:v>32.015406969696905</c:v>
                </c:pt>
                <c:pt idx="682">
                  <c:v>32.035977575757521</c:v>
                </c:pt>
                <c:pt idx="683">
                  <c:v>32.157829999999997</c:v>
                </c:pt>
                <c:pt idx="684">
                  <c:v>32.214494242424237</c:v>
                </c:pt>
                <c:pt idx="685">
                  <c:v>32.26285000000005</c:v>
                </c:pt>
                <c:pt idx="686">
                  <c:v>32.332295757575814</c:v>
                </c:pt>
                <c:pt idx="687">
                  <c:v>32.361397575757472</c:v>
                </c:pt>
                <c:pt idx="688">
                  <c:v>32.328920606060606</c:v>
                </c:pt>
                <c:pt idx="689">
                  <c:v>32.449899393939397</c:v>
                </c:pt>
                <c:pt idx="690">
                  <c:v>32.487915151515146</c:v>
                </c:pt>
                <c:pt idx="691">
                  <c:v>32.425163030303032</c:v>
                </c:pt>
                <c:pt idx="692">
                  <c:v>32.318794242424261</c:v>
                </c:pt>
                <c:pt idx="693">
                  <c:v>32.200200000000009</c:v>
                </c:pt>
                <c:pt idx="694">
                  <c:v>32.033448787878783</c:v>
                </c:pt>
                <c:pt idx="695">
                  <c:v>31.960496666666632</c:v>
                </c:pt>
                <c:pt idx="696">
                  <c:v>31.917915151515174</c:v>
                </c:pt>
                <c:pt idx="697">
                  <c:v>31.797558787878806</c:v>
                </c:pt>
                <c:pt idx="698">
                  <c:v>31.846461818181812</c:v>
                </c:pt>
                <c:pt idx="699">
                  <c:v>31.851010303030304</c:v>
                </c:pt>
                <c:pt idx="700">
                  <c:v>31.810057575757575</c:v>
                </c:pt>
                <c:pt idx="701">
                  <c:v>31.841108787878795</c:v>
                </c:pt>
                <c:pt idx="702">
                  <c:v>31.958470000000002</c:v>
                </c:pt>
                <c:pt idx="703">
                  <c:v>32.093976666666613</c:v>
                </c:pt>
                <c:pt idx="704">
                  <c:v>32.170230303030309</c:v>
                </c:pt>
                <c:pt idx="705">
                  <c:v>32.234643333333324</c:v>
                </c:pt>
                <c:pt idx="706">
                  <c:v>32.276979393939413</c:v>
                </c:pt>
                <c:pt idx="707">
                  <c:v>32.276105151515161</c:v>
                </c:pt>
                <c:pt idx="708">
                  <c:v>32.316994848484853</c:v>
                </c:pt>
                <c:pt idx="709">
                  <c:v>32.222749090909169</c:v>
                </c:pt>
                <c:pt idx="710">
                  <c:v>32.070334545454543</c:v>
                </c:pt>
                <c:pt idx="711">
                  <c:v>32.026100909090957</c:v>
                </c:pt>
                <c:pt idx="712">
                  <c:v>31.97194696969699</c:v>
                </c:pt>
                <c:pt idx="713">
                  <c:v>31.877849696969687</c:v>
                </c:pt>
                <c:pt idx="714">
                  <c:v>31.8719160606061</c:v>
                </c:pt>
                <c:pt idx="715">
                  <c:v>31.949332424242424</c:v>
                </c:pt>
                <c:pt idx="716">
                  <c:v>31.911087878787882</c:v>
                </c:pt>
                <c:pt idx="717">
                  <c:v>31.898030606060587</c:v>
                </c:pt>
                <c:pt idx="718">
                  <c:v>31.88309212121213</c:v>
                </c:pt>
                <c:pt idx="719">
                  <c:v>31.947968787878818</c:v>
                </c:pt>
                <c:pt idx="720">
                  <c:v>32.027569696969692</c:v>
                </c:pt>
                <c:pt idx="721">
                  <c:v>32.15926939393939</c:v>
                </c:pt>
                <c:pt idx="722">
                  <c:v>32.218107575757529</c:v>
                </c:pt>
                <c:pt idx="723">
                  <c:v>32.172526969696946</c:v>
                </c:pt>
                <c:pt idx="724">
                  <c:v>32.222284545454542</c:v>
                </c:pt>
                <c:pt idx="725">
                  <c:v>32.197043636363624</c:v>
                </c:pt>
                <c:pt idx="726">
                  <c:v>32.219936969696946</c:v>
                </c:pt>
                <c:pt idx="727">
                  <c:v>32.299986969696974</c:v>
                </c:pt>
                <c:pt idx="728">
                  <c:v>32.323186363636275</c:v>
                </c:pt>
                <c:pt idx="729">
                  <c:v>32.267671212121265</c:v>
                </c:pt>
                <c:pt idx="730">
                  <c:v>32.157586969696872</c:v>
                </c:pt>
                <c:pt idx="731">
                  <c:v>32.098545151515161</c:v>
                </c:pt>
                <c:pt idx="732">
                  <c:v>32.078362424242371</c:v>
                </c:pt>
                <c:pt idx="733">
                  <c:v>32.062026060606044</c:v>
                </c:pt>
                <c:pt idx="734">
                  <c:v>32.198578484848511</c:v>
                </c:pt>
                <c:pt idx="735">
                  <c:v>32.074267878787829</c:v>
                </c:pt>
                <c:pt idx="736">
                  <c:v>32.015772121212095</c:v>
                </c:pt>
                <c:pt idx="737">
                  <c:v>32.001466666666531</c:v>
                </c:pt>
                <c:pt idx="738">
                  <c:v>31.996315454545456</c:v>
                </c:pt>
                <c:pt idx="739">
                  <c:v>32.022463636363625</c:v>
                </c:pt>
                <c:pt idx="740">
                  <c:v>32.029485757575763</c:v>
                </c:pt>
                <c:pt idx="741">
                  <c:v>32.104655757575763</c:v>
                </c:pt>
                <c:pt idx="742">
                  <c:v>32.188608181818175</c:v>
                </c:pt>
                <c:pt idx="743">
                  <c:v>32.186417575757488</c:v>
                </c:pt>
                <c:pt idx="744">
                  <c:v>32.187960606060557</c:v>
                </c:pt>
                <c:pt idx="745">
                  <c:v>32.080794848484899</c:v>
                </c:pt>
                <c:pt idx="746">
                  <c:v>32.196192424242426</c:v>
                </c:pt>
                <c:pt idx="747">
                  <c:v>32.233878787878844</c:v>
                </c:pt>
                <c:pt idx="748">
                  <c:v>32.215020606060605</c:v>
                </c:pt>
                <c:pt idx="749">
                  <c:v>32.153849090909091</c:v>
                </c:pt>
                <c:pt idx="750">
                  <c:v>32.051593030303025</c:v>
                </c:pt>
                <c:pt idx="751">
                  <c:v>32.007675454545407</c:v>
                </c:pt>
                <c:pt idx="752">
                  <c:v>32.025049090909135</c:v>
                </c:pt>
                <c:pt idx="753">
                  <c:v>32.037089393939375</c:v>
                </c:pt>
                <c:pt idx="754">
                  <c:v>32.120660909090901</c:v>
                </c:pt>
                <c:pt idx="755">
                  <c:v>32.076443636363592</c:v>
                </c:pt>
                <c:pt idx="756">
                  <c:v>32.083610303030305</c:v>
                </c:pt>
                <c:pt idx="757">
                  <c:v>32.042239393939411</c:v>
                </c:pt>
                <c:pt idx="758">
                  <c:v>32.082027878787876</c:v>
                </c:pt>
                <c:pt idx="759">
                  <c:v>32.035949090909142</c:v>
                </c:pt>
                <c:pt idx="760">
                  <c:v>32.040691515151494</c:v>
                </c:pt>
                <c:pt idx="761">
                  <c:v>32.026860303030304</c:v>
                </c:pt>
                <c:pt idx="762">
                  <c:v>32.158553636363642</c:v>
                </c:pt>
                <c:pt idx="763">
                  <c:v>32.059383333333294</c:v>
                </c:pt>
                <c:pt idx="764">
                  <c:v>31.96773303030297</c:v>
                </c:pt>
                <c:pt idx="765">
                  <c:v>31.88419272727273</c:v>
                </c:pt>
                <c:pt idx="766">
                  <c:v>31.969896060606057</c:v>
                </c:pt>
                <c:pt idx="767">
                  <c:v>31.998206969696966</c:v>
                </c:pt>
                <c:pt idx="768">
                  <c:v>32.087540909090905</c:v>
                </c:pt>
                <c:pt idx="769">
                  <c:v>32.058934848484917</c:v>
                </c:pt>
                <c:pt idx="770">
                  <c:v>32.109879696969692</c:v>
                </c:pt>
                <c:pt idx="771">
                  <c:v>32.214575454545454</c:v>
                </c:pt>
                <c:pt idx="772">
                  <c:v>32.276356060606055</c:v>
                </c:pt>
                <c:pt idx="773">
                  <c:v>32.254358787878836</c:v>
                </c:pt>
                <c:pt idx="774">
                  <c:v>32.375956666666575</c:v>
                </c:pt>
                <c:pt idx="775">
                  <c:v>32.421911212121273</c:v>
                </c:pt>
                <c:pt idx="776">
                  <c:v>32.502668181818144</c:v>
                </c:pt>
                <c:pt idx="777">
                  <c:v>32.496264545454544</c:v>
                </c:pt>
                <c:pt idx="778">
                  <c:v>32.36149757575744</c:v>
                </c:pt>
                <c:pt idx="779">
                  <c:v>32.338769090909089</c:v>
                </c:pt>
                <c:pt idx="780">
                  <c:v>32.317949696969642</c:v>
                </c:pt>
                <c:pt idx="781">
                  <c:v>32.348017272727276</c:v>
                </c:pt>
                <c:pt idx="782">
                  <c:v>32.377367878787844</c:v>
                </c:pt>
                <c:pt idx="783">
                  <c:v>32.403244545454484</c:v>
                </c:pt>
                <c:pt idx="784">
                  <c:v>32.35103060606054</c:v>
                </c:pt>
                <c:pt idx="785">
                  <c:v>32.340829090909097</c:v>
                </c:pt>
                <c:pt idx="786">
                  <c:v>32.38463060606054</c:v>
                </c:pt>
                <c:pt idx="787">
                  <c:v>32.322964848484908</c:v>
                </c:pt>
                <c:pt idx="788">
                  <c:v>32.317468787878774</c:v>
                </c:pt>
                <c:pt idx="789">
                  <c:v>32.521421212121211</c:v>
                </c:pt>
                <c:pt idx="790">
                  <c:v>32.607487575757439</c:v>
                </c:pt>
                <c:pt idx="791">
                  <c:v>32.684004242424251</c:v>
                </c:pt>
                <c:pt idx="792">
                  <c:v>32.715670606060606</c:v>
                </c:pt>
                <c:pt idx="793">
                  <c:v>32.634711515151515</c:v>
                </c:pt>
                <c:pt idx="794">
                  <c:v>32.633952424242395</c:v>
                </c:pt>
                <c:pt idx="795">
                  <c:v>32.699843939393951</c:v>
                </c:pt>
                <c:pt idx="796">
                  <c:v>32.763987575757504</c:v>
                </c:pt>
                <c:pt idx="797">
                  <c:v>32.743513333333361</c:v>
                </c:pt>
                <c:pt idx="798">
                  <c:v>32.766108484848488</c:v>
                </c:pt>
                <c:pt idx="799">
                  <c:v>32.773437575757519</c:v>
                </c:pt>
                <c:pt idx="800">
                  <c:v>32.699096060606045</c:v>
                </c:pt>
                <c:pt idx="801">
                  <c:v>32.762089090909136</c:v>
                </c:pt>
                <c:pt idx="802">
                  <c:v>32.840398787878812</c:v>
                </c:pt>
                <c:pt idx="803">
                  <c:v>32.912604545454499</c:v>
                </c:pt>
                <c:pt idx="804">
                  <c:v>33.017357575757487</c:v>
                </c:pt>
                <c:pt idx="805">
                  <c:v>33.144026363636264</c:v>
                </c:pt>
                <c:pt idx="806">
                  <c:v>33.159791212121213</c:v>
                </c:pt>
                <c:pt idx="807">
                  <c:v>33.153046363636257</c:v>
                </c:pt>
                <c:pt idx="808">
                  <c:v>33.078479090909113</c:v>
                </c:pt>
                <c:pt idx="809">
                  <c:v>33.079920000000001</c:v>
                </c:pt>
                <c:pt idx="810">
                  <c:v>33.119030000000002</c:v>
                </c:pt>
                <c:pt idx="811">
                  <c:v>33.12832575757588</c:v>
                </c:pt>
                <c:pt idx="812">
                  <c:v>33.1199703030303</c:v>
                </c:pt>
                <c:pt idx="813">
                  <c:v>33.058607878787875</c:v>
                </c:pt>
                <c:pt idx="814">
                  <c:v>32.933591818181888</c:v>
                </c:pt>
                <c:pt idx="815">
                  <c:v>32.856740303030257</c:v>
                </c:pt>
                <c:pt idx="816">
                  <c:v>32.610782727272728</c:v>
                </c:pt>
                <c:pt idx="817">
                  <c:v>32.510475757575762</c:v>
                </c:pt>
                <c:pt idx="818">
                  <c:v>32.496168181818184</c:v>
                </c:pt>
                <c:pt idx="819">
                  <c:v>32.586124545454545</c:v>
                </c:pt>
                <c:pt idx="820">
                  <c:v>32.672500000000056</c:v>
                </c:pt>
                <c:pt idx="821">
                  <c:v>32.684879696969695</c:v>
                </c:pt>
                <c:pt idx="822">
                  <c:v>32.709839696969759</c:v>
                </c:pt>
                <c:pt idx="823">
                  <c:v>32.702719696969815</c:v>
                </c:pt>
                <c:pt idx="824">
                  <c:v>32.726129090909176</c:v>
                </c:pt>
                <c:pt idx="825">
                  <c:v>32.686890000000005</c:v>
                </c:pt>
                <c:pt idx="826">
                  <c:v>32.662522727272787</c:v>
                </c:pt>
                <c:pt idx="827">
                  <c:v>32.811013636363569</c:v>
                </c:pt>
                <c:pt idx="828">
                  <c:v>32.944148484848427</c:v>
                </c:pt>
                <c:pt idx="829">
                  <c:v>32.867786060605972</c:v>
                </c:pt>
                <c:pt idx="830">
                  <c:v>32.768150909090998</c:v>
                </c:pt>
                <c:pt idx="831">
                  <c:v>32.790693636363635</c:v>
                </c:pt>
                <c:pt idx="832">
                  <c:v>32.73685848484849</c:v>
                </c:pt>
                <c:pt idx="833">
                  <c:v>32.764350000000057</c:v>
                </c:pt>
                <c:pt idx="834">
                  <c:v>32.649119696969784</c:v>
                </c:pt>
                <c:pt idx="835">
                  <c:v>32.564799696969693</c:v>
                </c:pt>
                <c:pt idx="836">
                  <c:v>32.621807272727246</c:v>
                </c:pt>
                <c:pt idx="837">
                  <c:v>32.696354545454561</c:v>
                </c:pt>
                <c:pt idx="838">
                  <c:v>32.698111818181964</c:v>
                </c:pt>
                <c:pt idx="839">
                  <c:v>32.708535757575881</c:v>
                </c:pt>
                <c:pt idx="840">
                  <c:v>32.737200000000001</c:v>
                </c:pt>
                <c:pt idx="841">
                  <c:v>32.810812727272726</c:v>
                </c:pt>
                <c:pt idx="842">
                  <c:v>32.717688484848388</c:v>
                </c:pt>
                <c:pt idx="843">
                  <c:v>32.687192121212071</c:v>
                </c:pt>
                <c:pt idx="844">
                  <c:v>32.652376666666591</c:v>
                </c:pt>
                <c:pt idx="845">
                  <c:v>32.669478181818178</c:v>
                </c:pt>
                <c:pt idx="846">
                  <c:v>32.639196363636344</c:v>
                </c:pt>
                <c:pt idx="847">
                  <c:v>32.539390909090912</c:v>
                </c:pt>
                <c:pt idx="848">
                  <c:v>32.406978181818175</c:v>
                </c:pt>
                <c:pt idx="849">
                  <c:v>32.416271212121217</c:v>
                </c:pt>
                <c:pt idx="850">
                  <c:v>32.288129090909145</c:v>
                </c:pt>
                <c:pt idx="851">
                  <c:v>32.320800303030296</c:v>
                </c:pt>
                <c:pt idx="852">
                  <c:v>32.318228484848404</c:v>
                </c:pt>
                <c:pt idx="853">
                  <c:v>32.292060909090956</c:v>
                </c:pt>
                <c:pt idx="854">
                  <c:v>32.258501818181898</c:v>
                </c:pt>
                <c:pt idx="855">
                  <c:v>32.175320606060602</c:v>
                </c:pt>
                <c:pt idx="856">
                  <c:v>32.109358787878875</c:v>
                </c:pt>
                <c:pt idx="857">
                  <c:v>32.105857575757497</c:v>
                </c:pt>
                <c:pt idx="858">
                  <c:v>32.15811878787887</c:v>
                </c:pt>
                <c:pt idx="859">
                  <c:v>32.20222181818189</c:v>
                </c:pt>
                <c:pt idx="860">
                  <c:v>32.146523030303022</c:v>
                </c:pt>
                <c:pt idx="861">
                  <c:v>32.153420303030295</c:v>
                </c:pt>
                <c:pt idx="862">
                  <c:v>32.120335757575866</c:v>
                </c:pt>
                <c:pt idx="863">
                  <c:v>32.097839393939388</c:v>
                </c:pt>
                <c:pt idx="864">
                  <c:v>32.057877575757438</c:v>
                </c:pt>
                <c:pt idx="865">
                  <c:v>32.096346969696974</c:v>
                </c:pt>
                <c:pt idx="866">
                  <c:v>32.175684545454544</c:v>
                </c:pt>
                <c:pt idx="867">
                  <c:v>32.195458484848487</c:v>
                </c:pt>
                <c:pt idx="868">
                  <c:v>32.283754848484939</c:v>
                </c:pt>
                <c:pt idx="869">
                  <c:v>32.317359999999994</c:v>
                </c:pt>
                <c:pt idx="870">
                  <c:v>32.286472121212071</c:v>
                </c:pt>
                <c:pt idx="871">
                  <c:v>32.402090909090909</c:v>
                </c:pt>
                <c:pt idx="872">
                  <c:v>32.425219393939436</c:v>
                </c:pt>
                <c:pt idx="873">
                  <c:v>32.42413545454545</c:v>
                </c:pt>
                <c:pt idx="874">
                  <c:v>32.485011818181889</c:v>
                </c:pt>
                <c:pt idx="875">
                  <c:v>32.598812424242425</c:v>
                </c:pt>
                <c:pt idx="876">
                  <c:v>32.594301212121266</c:v>
                </c:pt>
                <c:pt idx="877">
                  <c:v>32.699622424242371</c:v>
                </c:pt>
                <c:pt idx="878">
                  <c:v>32.793253636363637</c:v>
                </c:pt>
                <c:pt idx="879">
                  <c:v>32.777794242424292</c:v>
                </c:pt>
                <c:pt idx="880">
                  <c:v>32.807568787878786</c:v>
                </c:pt>
                <c:pt idx="881">
                  <c:v>32.858144242424252</c:v>
                </c:pt>
                <c:pt idx="882">
                  <c:v>32.731355151515153</c:v>
                </c:pt>
                <c:pt idx="883">
                  <c:v>32.705850000000012</c:v>
                </c:pt>
                <c:pt idx="884">
                  <c:v>32.750325454545454</c:v>
                </c:pt>
                <c:pt idx="885">
                  <c:v>32.714931212121265</c:v>
                </c:pt>
                <c:pt idx="886">
                  <c:v>32.716086969696889</c:v>
                </c:pt>
                <c:pt idx="887">
                  <c:v>32.772179090909177</c:v>
                </c:pt>
                <c:pt idx="888">
                  <c:v>32.693464242424263</c:v>
                </c:pt>
                <c:pt idx="889">
                  <c:v>32.626380606060614</c:v>
                </c:pt>
                <c:pt idx="890">
                  <c:v>32.593169393939412</c:v>
                </c:pt>
                <c:pt idx="891">
                  <c:v>32.515945454545445</c:v>
                </c:pt>
                <c:pt idx="892">
                  <c:v>32.510834848484862</c:v>
                </c:pt>
                <c:pt idx="893">
                  <c:v>32.460940303030299</c:v>
                </c:pt>
                <c:pt idx="894">
                  <c:v>32.49413878787886</c:v>
                </c:pt>
                <c:pt idx="895">
                  <c:v>32.528628484848475</c:v>
                </c:pt>
                <c:pt idx="896">
                  <c:v>32.452449696969701</c:v>
                </c:pt>
                <c:pt idx="897">
                  <c:v>32.377296060605978</c:v>
                </c:pt>
                <c:pt idx="898">
                  <c:v>32.422855151515151</c:v>
                </c:pt>
                <c:pt idx="899">
                  <c:v>32.4490148484849</c:v>
                </c:pt>
                <c:pt idx="900">
                  <c:v>32.46135090909091</c:v>
                </c:pt>
                <c:pt idx="901">
                  <c:v>32.488221818181813</c:v>
                </c:pt>
                <c:pt idx="902">
                  <c:v>32.533925757575815</c:v>
                </c:pt>
                <c:pt idx="903">
                  <c:v>32.500697878787875</c:v>
                </c:pt>
                <c:pt idx="904">
                  <c:v>32.60378</c:v>
                </c:pt>
                <c:pt idx="905">
                  <c:v>32.62379121212129</c:v>
                </c:pt>
                <c:pt idx="906">
                  <c:v>32.554773636363571</c:v>
                </c:pt>
                <c:pt idx="907">
                  <c:v>32.738315757575869</c:v>
                </c:pt>
                <c:pt idx="908">
                  <c:v>32.804344545454477</c:v>
                </c:pt>
                <c:pt idx="909">
                  <c:v>32.750047878787875</c:v>
                </c:pt>
                <c:pt idx="910">
                  <c:v>32.715804242424262</c:v>
                </c:pt>
                <c:pt idx="911">
                  <c:v>32.668486666666574</c:v>
                </c:pt>
                <c:pt idx="912">
                  <c:v>32.586326060605998</c:v>
                </c:pt>
                <c:pt idx="913">
                  <c:v>32.490572121212104</c:v>
                </c:pt>
                <c:pt idx="914">
                  <c:v>32.584340303030295</c:v>
                </c:pt>
                <c:pt idx="915">
                  <c:v>32.582399696969759</c:v>
                </c:pt>
                <c:pt idx="916">
                  <c:v>32.527897272727245</c:v>
                </c:pt>
                <c:pt idx="917">
                  <c:v>32.496024545454524</c:v>
                </c:pt>
                <c:pt idx="918">
                  <c:v>32.409597272727275</c:v>
                </c:pt>
                <c:pt idx="919">
                  <c:v>32.354930909090896</c:v>
                </c:pt>
                <c:pt idx="920">
                  <c:v>32.30946060606054</c:v>
                </c:pt>
                <c:pt idx="921">
                  <c:v>32.243850303030307</c:v>
                </c:pt>
                <c:pt idx="922">
                  <c:v>32.267116363636354</c:v>
                </c:pt>
                <c:pt idx="923">
                  <c:v>32.292680303030302</c:v>
                </c:pt>
                <c:pt idx="924">
                  <c:v>32.429077575757475</c:v>
                </c:pt>
                <c:pt idx="925">
                  <c:v>32.3321706060606</c:v>
                </c:pt>
                <c:pt idx="926">
                  <c:v>32.332548484848445</c:v>
                </c:pt>
                <c:pt idx="927">
                  <c:v>32.394675151515145</c:v>
                </c:pt>
                <c:pt idx="928">
                  <c:v>32.402756969696945</c:v>
                </c:pt>
                <c:pt idx="929">
                  <c:v>32.328283939393941</c:v>
                </c:pt>
                <c:pt idx="930">
                  <c:v>32.226919393939475</c:v>
                </c:pt>
                <c:pt idx="931">
                  <c:v>32.276146666666605</c:v>
                </c:pt>
                <c:pt idx="932">
                  <c:v>32.310366969696872</c:v>
                </c:pt>
                <c:pt idx="933">
                  <c:v>32.305224848484862</c:v>
                </c:pt>
                <c:pt idx="934">
                  <c:v>32.330088787878786</c:v>
                </c:pt>
                <c:pt idx="935">
                  <c:v>32.253776666666575</c:v>
                </c:pt>
                <c:pt idx="936">
                  <c:v>32.22218181818193</c:v>
                </c:pt>
                <c:pt idx="937">
                  <c:v>32.147823636363569</c:v>
                </c:pt>
                <c:pt idx="938">
                  <c:v>32.163751212121305</c:v>
                </c:pt>
                <c:pt idx="939">
                  <c:v>32.128954545454562</c:v>
                </c:pt>
                <c:pt idx="940">
                  <c:v>32.118837878787879</c:v>
                </c:pt>
                <c:pt idx="941">
                  <c:v>32.152700606060606</c:v>
                </c:pt>
                <c:pt idx="942">
                  <c:v>32.021999696969743</c:v>
                </c:pt>
                <c:pt idx="943">
                  <c:v>31.891240909090911</c:v>
                </c:pt>
                <c:pt idx="944">
                  <c:v>31.845357272727224</c:v>
                </c:pt>
                <c:pt idx="945">
                  <c:v>31.729446969696969</c:v>
                </c:pt>
                <c:pt idx="946">
                  <c:v>31.647494545454538</c:v>
                </c:pt>
                <c:pt idx="947">
                  <c:v>31.591232727272725</c:v>
                </c:pt>
                <c:pt idx="948">
                  <c:v>31.536242727272725</c:v>
                </c:pt>
                <c:pt idx="949">
                  <c:v>31.475734848484809</c:v>
                </c:pt>
                <c:pt idx="950">
                  <c:v>31.562393636363581</c:v>
                </c:pt>
                <c:pt idx="951">
                  <c:v>31.673125151515151</c:v>
                </c:pt>
                <c:pt idx="952">
                  <c:v>31.754799696969666</c:v>
                </c:pt>
                <c:pt idx="953">
                  <c:v>31.773619090909065</c:v>
                </c:pt>
                <c:pt idx="954">
                  <c:v>31.930174696969686</c:v>
                </c:pt>
                <c:pt idx="955">
                  <c:v>31.946983833333277</c:v>
                </c:pt>
                <c:pt idx="956">
                  <c:v>32.056336111111108</c:v>
                </c:pt>
                <c:pt idx="957">
                  <c:v>32.419401944444445</c:v>
                </c:pt>
                <c:pt idx="958">
                  <c:v>32.433607083333229</c:v>
                </c:pt>
              </c:numCache>
            </c:numRef>
          </c:yVal>
          <c:smooth val="1"/>
        </c:ser>
        <c:ser>
          <c:idx val="5"/>
          <c:order val="5"/>
          <c:tx>
            <c:v>12.5 cm</c:v>
          </c:tx>
          <c:marker>
            <c:symbol val="none"/>
          </c:marker>
          <c:xVal>
            <c:numRef>
              <c:f>'Fitted HF and Xf'!$A$15:$A$975</c:f>
              <c:numCache>
                <c:formatCode>General</c:formatCode>
                <c:ptCount val="96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numCache>
            </c:numRef>
          </c:xVal>
          <c:yVal>
            <c:numRef>
              <c:f>'Fitted HF and Xf'!$R$15:$R$975</c:f>
              <c:numCache>
                <c:formatCode>General</c:formatCode>
                <c:ptCount val="961"/>
                <c:pt idx="0">
                  <c:v>0.27891300249298095</c:v>
                </c:pt>
                <c:pt idx="1">
                  <c:v>0.24131849247985868</c:v>
                </c:pt>
                <c:pt idx="2">
                  <c:v>0.25040923411499028</c:v>
                </c:pt>
                <c:pt idx="3">
                  <c:v>0.25709826829803467</c:v>
                </c:pt>
                <c:pt idx="4">
                  <c:v>0.25125429643171487</c:v>
                </c:pt>
                <c:pt idx="5">
                  <c:v>0.25865401294444734</c:v>
                </c:pt>
                <c:pt idx="6">
                  <c:v>0.25683080050270785</c:v>
                </c:pt>
                <c:pt idx="7">
                  <c:v>0.25833611647014271</c:v>
                </c:pt>
                <c:pt idx="8">
                  <c:v>0.26510295094168934</c:v>
                </c:pt>
                <c:pt idx="9">
                  <c:v>0.26515097520646586</c:v>
                </c:pt>
                <c:pt idx="10">
                  <c:v>0.26611058873143983</c:v>
                </c:pt>
                <c:pt idx="11">
                  <c:v>0.27007492965221125</c:v>
                </c:pt>
                <c:pt idx="12">
                  <c:v>0.27703283137811835</c:v>
                </c:pt>
                <c:pt idx="13">
                  <c:v>0.28072379048411977</c:v>
                </c:pt>
                <c:pt idx="14">
                  <c:v>0.29535326552687263</c:v>
                </c:pt>
                <c:pt idx="15">
                  <c:v>0.28626872342041032</c:v>
                </c:pt>
                <c:pt idx="16">
                  <c:v>0.28989428694882524</c:v>
                </c:pt>
                <c:pt idx="17">
                  <c:v>0.29463995053175479</c:v>
                </c:pt>
                <c:pt idx="18">
                  <c:v>0.30287427506084219</c:v>
                </c:pt>
                <c:pt idx="19">
                  <c:v>0.30489648311282158</c:v>
                </c:pt>
                <c:pt idx="20">
                  <c:v>0.30956058827511918</c:v>
                </c:pt>
                <c:pt idx="21">
                  <c:v>0.30699010532126741</c:v>
                </c:pt>
                <c:pt idx="22">
                  <c:v>0.31955358911005255</c:v>
                </c:pt>
                <c:pt idx="23">
                  <c:v>0.32076227326208023</c:v>
                </c:pt>
                <c:pt idx="24">
                  <c:v>0.32654068081024262</c:v>
                </c:pt>
                <c:pt idx="25">
                  <c:v>0.31797050917106018</c:v>
                </c:pt>
                <c:pt idx="26">
                  <c:v>0.32978058659878867</c:v>
                </c:pt>
                <c:pt idx="27">
                  <c:v>0.33277161605305106</c:v>
                </c:pt>
                <c:pt idx="28">
                  <c:v>0.33718991470758664</c:v>
                </c:pt>
                <c:pt idx="29">
                  <c:v>0.34147502553100589</c:v>
                </c:pt>
                <c:pt idx="30">
                  <c:v>0.35094016353845825</c:v>
                </c:pt>
                <c:pt idx="31">
                  <c:v>0.37429974843652836</c:v>
                </c:pt>
                <c:pt idx="32">
                  <c:v>0.39280933825597641</c:v>
                </c:pt>
                <c:pt idx="33">
                  <c:v>0.39576300897202932</c:v>
                </c:pt>
                <c:pt idx="34">
                  <c:v>0.41245081888286317</c:v>
                </c:pt>
                <c:pt idx="35">
                  <c:v>0.43412847482069616</c:v>
                </c:pt>
                <c:pt idx="36">
                  <c:v>0.45390790708365758</c:v>
                </c:pt>
                <c:pt idx="37">
                  <c:v>0.46465574705239043</c:v>
                </c:pt>
                <c:pt idx="38">
                  <c:v>0.47063215600305724</c:v>
                </c:pt>
                <c:pt idx="39">
                  <c:v>0.4692212092251033</c:v>
                </c:pt>
                <c:pt idx="40">
                  <c:v>0.46086324253143313</c:v>
                </c:pt>
                <c:pt idx="41">
                  <c:v>0.45602407188806787</c:v>
                </c:pt>
                <c:pt idx="42">
                  <c:v>0.45296807763253</c:v>
                </c:pt>
                <c:pt idx="43">
                  <c:v>0.45299374108007257</c:v>
                </c:pt>
                <c:pt idx="44">
                  <c:v>0.4431835925991266</c:v>
                </c:pt>
                <c:pt idx="45">
                  <c:v>0.42686059835834922</c:v>
                </c:pt>
                <c:pt idx="46">
                  <c:v>0.40730642873687783</c:v>
                </c:pt>
                <c:pt idx="47">
                  <c:v>0.39495963258200945</c:v>
                </c:pt>
                <c:pt idx="48">
                  <c:v>0.39182379758858493</c:v>
                </c:pt>
                <c:pt idx="49">
                  <c:v>0.38970788850497201</c:v>
                </c:pt>
                <c:pt idx="50">
                  <c:v>0.40466415203249845</c:v>
                </c:pt>
                <c:pt idx="51">
                  <c:v>0.41781599326737923</c:v>
                </c:pt>
                <c:pt idx="52">
                  <c:v>0.42338605797965428</c:v>
                </c:pt>
                <c:pt idx="53">
                  <c:v>0.41133176458385168</c:v>
                </c:pt>
                <c:pt idx="54">
                  <c:v>0.39870527557040186</c:v>
                </c:pt>
                <c:pt idx="55">
                  <c:v>0.39534108434803394</c:v>
                </c:pt>
                <c:pt idx="56">
                  <c:v>0.39621198042522088</c:v>
                </c:pt>
                <c:pt idx="57">
                  <c:v>0.39984207406316635</c:v>
                </c:pt>
                <c:pt idx="58">
                  <c:v>0.40531788327706186</c:v>
                </c:pt>
                <c:pt idx="59">
                  <c:v>0.40788153791995047</c:v>
                </c:pt>
                <c:pt idx="60">
                  <c:v>0.41171099495813546</c:v>
                </c:pt>
                <c:pt idx="61">
                  <c:v>0.4152201478265381</c:v>
                </c:pt>
                <c:pt idx="62">
                  <c:v>0.42606775842193573</c:v>
                </c:pt>
                <c:pt idx="63">
                  <c:v>0.42621415188301787</c:v>
                </c:pt>
                <c:pt idx="64">
                  <c:v>0.41781824365778203</c:v>
                </c:pt>
                <c:pt idx="65">
                  <c:v>0.42380088035608537</c:v>
                </c:pt>
                <c:pt idx="66">
                  <c:v>0.42539505777682207</c:v>
                </c:pt>
                <c:pt idx="67">
                  <c:v>0.43182102316300874</c:v>
                </c:pt>
                <c:pt idx="68">
                  <c:v>0.42596670898576294</c:v>
                </c:pt>
                <c:pt idx="69">
                  <c:v>0.4239058989473104</c:v>
                </c:pt>
                <c:pt idx="70">
                  <c:v>0.42296782124103932</c:v>
                </c:pt>
                <c:pt idx="71">
                  <c:v>0.42520215092717956</c:v>
                </c:pt>
                <c:pt idx="72">
                  <c:v>0.41171789111827556</c:v>
                </c:pt>
                <c:pt idx="73">
                  <c:v>0.40433460922205228</c:v>
                </c:pt>
                <c:pt idx="74">
                  <c:v>0.40985749154296913</c:v>
                </c:pt>
                <c:pt idx="75">
                  <c:v>0.42247944332880266</c:v>
                </c:pt>
                <c:pt idx="76">
                  <c:v>0.43901978728268809</c:v>
                </c:pt>
                <c:pt idx="77">
                  <c:v>0.44968278129283645</c:v>
                </c:pt>
                <c:pt idx="78">
                  <c:v>0.45234021931887591</c:v>
                </c:pt>
                <c:pt idx="79">
                  <c:v>0.46685316460604581</c:v>
                </c:pt>
                <c:pt idx="80">
                  <c:v>0.48451385258261936</c:v>
                </c:pt>
                <c:pt idx="81">
                  <c:v>0.4959436171221368</c:v>
                </c:pt>
                <c:pt idx="82">
                  <c:v>0.50134918291218167</c:v>
                </c:pt>
                <c:pt idx="83">
                  <c:v>0.52068291077603357</c:v>
                </c:pt>
                <c:pt idx="84">
                  <c:v>0.52635506591505488</c:v>
                </c:pt>
                <c:pt idx="85">
                  <c:v>0.54984846024558476</c:v>
                </c:pt>
                <c:pt idx="86">
                  <c:v>0.56154543920990063</c:v>
                </c:pt>
                <c:pt idx="87">
                  <c:v>0.55627519390228253</c:v>
                </c:pt>
                <c:pt idx="88">
                  <c:v>0.56860697861039666</c:v>
                </c:pt>
                <c:pt idx="89">
                  <c:v>0.580151952047674</c:v>
                </c:pt>
                <c:pt idx="90">
                  <c:v>0.58949705950445008</c:v>
                </c:pt>
                <c:pt idx="91">
                  <c:v>0.57937570456851029</c:v>
                </c:pt>
                <c:pt idx="92">
                  <c:v>0.57341630862729076</c:v>
                </c:pt>
                <c:pt idx="93">
                  <c:v>0.56743131300628669</c:v>
                </c:pt>
                <c:pt idx="94">
                  <c:v>0.55854937665441473</c:v>
                </c:pt>
                <c:pt idx="95">
                  <c:v>0.55358905829947813</c:v>
                </c:pt>
                <c:pt idx="96">
                  <c:v>0.52606236870286216</c:v>
                </c:pt>
                <c:pt idx="97">
                  <c:v>0.52386736541320722</c:v>
                </c:pt>
                <c:pt idx="98">
                  <c:v>0.5379448386186646</c:v>
                </c:pt>
                <c:pt idx="99">
                  <c:v>0.53441056598255332</c:v>
                </c:pt>
                <c:pt idx="100">
                  <c:v>0.55135371857291449</c:v>
                </c:pt>
                <c:pt idx="101">
                  <c:v>0.55426452020102757</c:v>
                </c:pt>
                <c:pt idx="102">
                  <c:v>0.5630433632150269</c:v>
                </c:pt>
                <c:pt idx="103">
                  <c:v>0.56396736415493975</c:v>
                </c:pt>
                <c:pt idx="104">
                  <c:v>0.58396604142120223</c:v>
                </c:pt>
                <c:pt idx="105">
                  <c:v>0.6035650147913153</c:v>
                </c:pt>
                <c:pt idx="106">
                  <c:v>0.63094629105158151</c:v>
                </c:pt>
                <c:pt idx="107">
                  <c:v>0.65510729783977284</c:v>
                </c:pt>
                <c:pt idx="108">
                  <c:v>0.65054382138555433</c:v>
                </c:pt>
                <c:pt idx="109">
                  <c:v>0.62388199505845565</c:v>
                </c:pt>
                <c:pt idx="110">
                  <c:v>0.62191607926361092</c:v>
                </c:pt>
                <c:pt idx="111">
                  <c:v>0.60624743447440566</c:v>
                </c:pt>
                <c:pt idx="112">
                  <c:v>0.61854733200850198</c:v>
                </c:pt>
                <c:pt idx="113">
                  <c:v>0.62218979172893152</c:v>
                </c:pt>
                <c:pt idx="114">
                  <c:v>0.6356938939761364</c:v>
                </c:pt>
                <c:pt idx="115">
                  <c:v>0.6331810261360874</c:v>
                </c:pt>
                <c:pt idx="116">
                  <c:v>0.60757684632146669</c:v>
                </c:pt>
                <c:pt idx="117">
                  <c:v>0.58081005582599898</c:v>
                </c:pt>
                <c:pt idx="118">
                  <c:v>0.58531452789683813</c:v>
                </c:pt>
                <c:pt idx="119">
                  <c:v>0.59460948745009079</c:v>
                </c:pt>
                <c:pt idx="120">
                  <c:v>0.61906744617967191</c:v>
                </c:pt>
                <c:pt idx="121">
                  <c:v>0.63038069788724049</c:v>
                </c:pt>
                <c:pt idx="122">
                  <c:v>0.63183571837802011</c:v>
                </c:pt>
                <c:pt idx="123">
                  <c:v>0.6195721274064776</c:v>
                </c:pt>
                <c:pt idx="124">
                  <c:v>0.60739406303863563</c:v>
                </c:pt>
                <c:pt idx="125">
                  <c:v>0.60024303516673694</c:v>
                </c:pt>
                <c:pt idx="126">
                  <c:v>0.59701772928544361</c:v>
                </c:pt>
                <c:pt idx="127">
                  <c:v>0.61301329795568293</c:v>
                </c:pt>
                <c:pt idx="128">
                  <c:v>0.61658432266609964</c:v>
                </c:pt>
                <c:pt idx="129">
                  <c:v>0.61671032063806763</c:v>
                </c:pt>
                <c:pt idx="130">
                  <c:v>0.62064238715892461</c:v>
                </c:pt>
                <c:pt idx="131">
                  <c:v>0.62170589800251486</c:v>
                </c:pt>
                <c:pt idx="132">
                  <c:v>0.62215835512526052</c:v>
                </c:pt>
                <c:pt idx="133">
                  <c:v>0.62757625030301245</c:v>
                </c:pt>
                <c:pt idx="134">
                  <c:v>0.62195815480565853</c:v>
                </c:pt>
                <c:pt idx="135">
                  <c:v>0.62259783604861285</c:v>
                </c:pt>
                <c:pt idx="136">
                  <c:v>0.62390859335391058</c:v>
                </c:pt>
                <c:pt idx="137">
                  <c:v>0.62872097617170986</c:v>
                </c:pt>
                <c:pt idx="138">
                  <c:v>0.63804506833662622</c:v>
                </c:pt>
                <c:pt idx="139">
                  <c:v>0.65492933850588919</c:v>
                </c:pt>
                <c:pt idx="140">
                  <c:v>0.64972223699196563</c:v>
                </c:pt>
                <c:pt idx="141">
                  <c:v>0.64780473159903884</c:v>
                </c:pt>
                <c:pt idx="142">
                  <c:v>0.64375066445004636</c:v>
                </c:pt>
                <c:pt idx="143">
                  <c:v>0.63753537373626656</c:v>
                </c:pt>
                <c:pt idx="144">
                  <c:v>0.64048032316883463</c:v>
                </c:pt>
                <c:pt idx="145">
                  <c:v>0.65739990153045746</c:v>
                </c:pt>
                <c:pt idx="146">
                  <c:v>0.67208840102541934</c:v>
                </c:pt>
                <c:pt idx="147">
                  <c:v>0.68259457331681694</c:v>
                </c:pt>
                <c:pt idx="148">
                  <c:v>0.6943694740899381</c:v>
                </c:pt>
                <c:pt idx="149">
                  <c:v>0.69530585120441879</c:v>
                </c:pt>
                <c:pt idx="150">
                  <c:v>0.69922811484988212</c:v>
                </c:pt>
                <c:pt idx="151">
                  <c:v>0.69675425505029864</c:v>
                </c:pt>
                <c:pt idx="152">
                  <c:v>0.70905324199102227</c:v>
                </c:pt>
                <c:pt idx="153">
                  <c:v>0.71794115889257348</c:v>
                </c:pt>
                <c:pt idx="154">
                  <c:v>0.71077925074784765</c:v>
                </c:pt>
                <c:pt idx="155">
                  <c:v>0.70078008631874855</c:v>
                </c:pt>
                <c:pt idx="156">
                  <c:v>0.6972808115514586</c:v>
                </c:pt>
                <c:pt idx="157">
                  <c:v>0.70070390819460782</c:v>
                </c:pt>
                <c:pt idx="158">
                  <c:v>0.70026393269398168</c:v>
                </c:pt>
                <c:pt idx="159">
                  <c:v>0.68674473550309789</c:v>
                </c:pt>
                <c:pt idx="160">
                  <c:v>0.67575849885595163</c:v>
                </c:pt>
                <c:pt idx="161">
                  <c:v>0.66668364418728965</c:v>
                </c:pt>
                <c:pt idx="162">
                  <c:v>0.65922886817099924</c:v>
                </c:pt>
                <c:pt idx="163">
                  <c:v>0.63949641922599165</c:v>
                </c:pt>
                <c:pt idx="164">
                  <c:v>0.63163283893934763</c:v>
                </c:pt>
                <c:pt idx="165">
                  <c:v>0.64196032760137456</c:v>
                </c:pt>
                <c:pt idx="166">
                  <c:v>0.64961069955314099</c:v>
                </c:pt>
                <c:pt idx="167">
                  <c:v>0.64188190728157923</c:v>
                </c:pt>
                <c:pt idx="168">
                  <c:v>0.61915489015683345</c:v>
                </c:pt>
                <c:pt idx="169">
                  <c:v>0.60473173615966891</c:v>
                </c:pt>
                <c:pt idx="170">
                  <c:v>0.58392131181379869</c:v>
                </c:pt>
                <c:pt idx="171">
                  <c:v>0.57203648834761156</c:v>
                </c:pt>
                <c:pt idx="172">
                  <c:v>0.55594314910755449</c:v>
                </c:pt>
                <c:pt idx="173">
                  <c:v>0.53384109897818977</c:v>
                </c:pt>
                <c:pt idx="174">
                  <c:v>0.52490205012836799</c:v>
                </c:pt>
                <c:pt idx="175">
                  <c:v>0.50430321414936408</c:v>
                </c:pt>
                <c:pt idx="176">
                  <c:v>0.4759872496613104</c:v>
                </c:pt>
                <c:pt idx="177">
                  <c:v>0.47361126384041585</c:v>
                </c:pt>
                <c:pt idx="178">
                  <c:v>0.47311715414650629</c:v>
                </c:pt>
                <c:pt idx="179">
                  <c:v>0.4840811925673329</c:v>
                </c:pt>
                <c:pt idx="180">
                  <c:v>0.4906426986791993</c:v>
                </c:pt>
                <c:pt idx="181">
                  <c:v>0.50995332445182107</c:v>
                </c:pt>
                <c:pt idx="182">
                  <c:v>0.51551308400798856</c:v>
                </c:pt>
                <c:pt idx="183">
                  <c:v>0.51922741196003852</c:v>
                </c:pt>
                <c:pt idx="184">
                  <c:v>0.55030154843941981</c:v>
                </c:pt>
                <c:pt idx="185">
                  <c:v>0.56569191454374179</c:v>
                </c:pt>
                <c:pt idx="186">
                  <c:v>0.59211288732047906</c:v>
                </c:pt>
                <c:pt idx="187">
                  <c:v>0.63512019765498073</c:v>
                </c:pt>
                <c:pt idx="188">
                  <c:v>0.638385353278066</c:v>
                </c:pt>
                <c:pt idx="189">
                  <c:v>0.6549696855605589</c:v>
                </c:pt>
                <c:pt idx="190">
                  <c:v>0.66102432609211981</c:v>
                </c:pt>
                <c:pt idx="191">
                  <c:v>0.68109915214048233</c:v>
                </c:pt>
                <c:pt idx="192">
                  <c:v>0.6902818202343256</c:v>
                </c:pt>
                <c:pt idx="193">
                  <c:v>0.70425512158380765</c:v>
                </c:pt>
                <c:pt idx="194">
                  <c:v>0.73341361729661425</c:v>
                </c:pt>
                <c:pt idx="195">
                  <c:v>0.73334884788693522</c:v>
                </c:pt>
                <c:pt idx="196">
                  <c:v>0.75381248974992143</c:v>
                </c:pt>
                <c:pt idx="197">
                  <c:v>0.76093075651073205</c:v>
                </c:pt>
                <c:pt idx="198">
                  <c:v>0.73962444866302657</c:v>
                </c:pt>
                <c:pt idx="199">
                  <c:v>0.71931971832577879</c:v>
                </c:pt>
                <c:pt idx="200">
                  <c:v>0.69542827830405562</c:v>
                </c:pt>
                <c:pt idx="201">
                  <c:v>0.68994254024980062</c:v>
                </c:pt>
                <c:pt idx="202">
                  <c:v>0.65521502754558403</c:v>
                </c:pt>
                <c:pt idx="203">
                  <c:v>0.64193922053447561</c:v>
                </c:pt>
                <c:pt idx="204">
                  <c:v>0.63230089023068625</c:v>
                </c:pt>
                <c:pt idx="205">
                  <c:v>0.60817579099370866</c:v>
                </c:pt>
                <c:pt idx="206">
                  <c:v>0.60066883715182329</c:v>
                </c:pt>
                <c:pt idx="207">
                  <c:v>0.56542917393213443</c:v>
                </c:pt>
                <c:pt idx="208">
                  <c:v>0.54936624874297968</c:v>
                </c:pt>
                <c:pt idx="209">
                  <c:v>0.52602299325592039</c:v>
                </c:pt>
                <c:pt idx="210">
                  <c:v>0.51049276927612219</c:v>
                </c:pt>
                <c:pt idx="211">
                  <c:v>0.50612163281230582</c:v>
                </c:pt>
                <c:pt idx="212">
                  <c:v>0.494702374213701</c:v>
                </c:pt>
                <c:pt idx="213">
                  <c:v>0.50469299871828943</c:v>
                </c:pt>
                <c:pt idx="214">
                  <c:v>0.50925419423045759</c:v>
                </c:pt>
                <c:pt idx="215">
                  <c:v>0.50266649398593899</c:v>
                </c:pt>
                <c:pt idx="216">
                  <c:v>0.48703734204812865</c:v>
                </c:pt>
                <c:pt idx="217">
                  <c:v>0.47552303335483687</c:v>
                </c:pt>
                <c:pt idx="218">
                  <c:v>0.49156175955428832</c:v>
                </c:pt>
                <c:pt idx="219">
                  <c:v>0.48675155585994134</c:v>
                </c:pt>
                <c:pt idx="220">
                  <c:v>0.50803440748480855</c:v>
                </c:pt>
                <c:pt idx="221">
                  <c:v>0.5347505783314771</c:v>
                </c:pt>
                <c:pt idx="222">
                  <c:v>0.53882981964792165</c:v>
                </c:pt>
                <c:pt idx="223">
                  <c:v>0.53679525463396771</c:v>
                </c:pt>
                <c:pt idx="224">
                  <c:v>0.51842625334745651</c:v>
                </c:pt>
                <c:pt idx="225">
                  <c:v>0.50787650950695706</c:v>
                </c:pt>
                <c:pt idx="226">
                  <c:v>0.50157490970300778</c:v>
                </c:pt>
                <c:pt idx="227">
                  <c:v>0.49963729552784375</c:v>
                </c:pt>
                <c:pt idx="228">
                  <c:v>0.49026843746881682</c:v>
                </c:pt>
                <c:pt idx="229">
                  <c:v>0.45989340462088851</c:v>
                </c:pt>
                <c:pt idx="230">
                  <c:v>0.45104301775677474</c:v>
                </c:pt>
                <c:pt idx="231">
                  <c:v>0.45272237298798762</c:v>
                </c:pt>
                <c:pt idx="232">
                  <c:v>0.44816390856240568</c:v>
                </c:pt>
                <c:pt idx="233">
                  <c:v>0.43898432629063361</c:v>
                </c:pt>
                <c:pt idx="234">
                  <c:v>0.47587857192878397</c:v>
                </c:pt>
                <c:pt idx="235">
                  <c:v>0.53186700950252452</c:v>
                </c:pt>
                <c:pt idx="236">
                  <c:v>0.62921438036145549</c:v>
                </c:pt>
                <c:pt idx="237">
                  <c:v>0.64555487008319257</c:v>
                </c:pt>
                <c:pt idx="238">
                  <c:v>0.64594169280633096</c:v>
                </c:pt>
                <c:pt idx="239">
                  <c:v>0.63530457617588798</c:v>
                </c:pt>
                <c:pt idx="240">
                  <c:v>0.67902253541372504</c:v>
                </c:pt>
                <c:pt idx="241">
                  <c:v>0.74103192310131294</c:v>
                </c:pt>
                <c:pt idx="242">
                  <c:v>0.74924944750577804</c:v>
                </c:pt>
                <c:pt idx="243">
                  <c:v>0.79729359578225845</c:v>
                </c:pt>
                <c:pt idx="244">
                  <c:v>0.82034691229015078</c:v>
                </c:pt>
                <c:pt idx="245">
                  <c:v>0.79885123998067264</c:v>
                </c:pt>
                <c:pt idx="246">
                  <c:v>0.71108843816327871</c:v>
                </c:pt>
                <c:pt idx="247">
                  <c:v>0.86200555534448386</c:v>
                </c:pt>
                <c:pt idx="248">
                  <c:v>1.0774302009628296</c:v>
                </c:pt>
                <c:pt idx="249">
                  <c:v>0.68869060313873443</c:v>
                </c:pt>
                <c:pt idx="250">
                  <c:v>3.93639612855835</c:v>
                </c:pt>
                <c:pt idx="251">
                  <c:v>3.8582781635031069</c:v>
                </c:pt>
                <c:pt idx="252">
                  <c:v>3.6748544703882406</c:v>
                </c:pt>
                <c:pt idx="253">
                  <c:v>4.0942050284127776</c:v>
                </c:pt>
                <c:pt idx="254">
                  <c:v>4.2118928382364205</c:v>
                </c:pt>
                <c:pt idx="255">
                  <c:v>4.164685835680034</c:v>
                </c:pt>
                <c:pt idx="256">
                  <c:v>4.1005623462513325</c:v>
                </c:pt>
                <c:pt idx="257">
                  <c:v>4.0737916043938531</c:v>
                </c:pt>
                <c:pt idx="258">
                  <c:v>4.1319772270197257</c:v>
                </c:pt>
                <c:pt idx="259">
                  <c:v>4.1944574389902245</c:v>
                </c:pt>
                <c:pt idx="260">
                  <c:v>4.3623813262018469</c:v>
                </c:pt>
                <c:pt idx="261">
                  <c:v>4.3439203445386374</c:v>
                </c:pt>
                <c:pt idx="262">
                  <c:v>4.2173308136536916</c:v>
                </c:pt>
                <c:pt idx="263">
                  <c:v>4.2190935516122794</c:v>
                </c:pt>
                <c:pt idx="264">
                  <c:v>4.1224569524329109</c:v>
                </c:pt>
                <c:pt idx="265">
                  <c:v>4.0362354014080584</c:v>
                </c:pt>
                <c:pt idx="266">
                  <c:v>4.0017739902481742</c:v>
                </c:pt>
                <c:pt idx="267">
                  <c:v>4.0690961631583811</c:v>
                </c:pt>
                <c:pt idx="268">
                  <c:v>3.9771934381026615</c:v>
                </c:pt>
                <c:pt idx="269">
                  <c:v>3.9447414273601136</c:v>
                </c:pt>
                <c:pt idx="270">
                  <c:v>3.9895069024036314</c:v>
                </c:pt>
                <c:pt idx="271">
                  <c:v>4.0906518300977615</c:v>
                </c:pt>
                <c:pt idx="272">
                  <c:v>4.1559830403609359</c:v>
                </c:pt>
                <c:pt idx="273">
                  <c:v>4.1373691690057575</c:v>
                </c:pt>
                <c:pt idx="274">
                  <c:v>4.0793534556749531</c:v>
                </c:pt>
                <c:pt idx="275">
                  <c:v>4.2277331302413161</c:v>
                </c:pt>
                <c:pt idx="276">
                  <c:v>4.4958461184947724</c:v>
                </c:pt>
                <c:pt idx="277">
                  <c:v>4.7387011886243755</c:v>
                </c:pt>
                <c:pt idx="278">
                  <c:v>4.8455363685575383</c:v>
                </c:pt>
                <c:pt idx="279">
                  <c:v>5.0444515552637661</c:v>
                </c:pt>
                <c:pt idx="280">
                  <c:v>5.2163319138373074</c:v>
                </c:pt>
                <c:pt idx="281">
                  <c:v>5.362083701831887</c:v>
                </c:pt>
                <c:pt idx="282">
                  <c:v>5.4677083958421306</c:v>
                </c:pt>
                <c:pt idx="283">
                  <c:v>5.5145752733842253</c:v>
                </c:pt>
                <c:pt idx="284">
                  <c:v>5.5482605435613523</c:v>
                </c:pt>
                <c:pt idx="285">
                  <c:v>5.7083929326574152</c:v>
                </c:pt>
                <c:pt idx="286">
                  <c:v>5.7696721989133053</c:v>
                </c:pt>
                <c:pt idx="287">
                  <c:v>5.7349193873782065</c:v>
                </c:pt>
                <c:pt idx="288">
                  <c:v>5.8969634927928718</c:v>
                </c:pt>
                <c:pt idx="289">
                  <c:v>6.0628961521471885</c:v>
                </c:pt>
                <c:pt idx="290">
                  <c:v>6.2615006552993773</c:v>
                </c:pt>
                <c:pt idx="291">
                  <c:v>6.4478543335743304</c:v>
                </c:pt>
                <c:pt idx="292">
                  <c:v>6.3989341677076768</c:v>
                </c:pt>
                <c:pt idx="293">
                  <c:v>6.3187178489848748</c:v>
                </c:pt>
                <c:pt idx="294">
                  <c:v>6.4774567956402924</c:v>
                </c:pt>
                <c:pt idx="295">
                  <c:v>6.5993458383163466</c:v>
                </c:pt>
                <c:pt idx="296">
                  <c:v>6.6693591035890094</c:v>
                </c:pt>
                <c:pt idx="297">
                  <c:v>6.7922711164832394</c:v>
                </c:pt>
                <c:pt idx="298">
                  <c:v>6.8889116635726895</c:v>
                </c:pt>
                <c:pt idx="299">
                  <c:v>6.8695403345680885</c:v>
                </c:pt>
                <c:pt idx="300">
                  <c:v>6.9128124231448114</c:v>
                </c:pt>
                <c:pt idx="301">
                  <c:v>6.9038696515607025</c:v>
                </c:pt>
                <c:pt idx="302">
                  <c:v>6.8011621536252109</c:v>
                </c:pt>
                <c:pt idx="303">
                  <c:v>7.0172806372371275</c:v>
                </c:pt>
                <c:pt idx="304">
                  <c:v>7.2469607814666839</c:v>
                </c:pt>
                <c:pt idx="305">
                  <c:v>7.3356448411843074</c:v>
                </c:pt>
                <c:pt idx="306">
                  <c:v>7.5192379033452825</c:v>
                </c:pt>
                <c:pt idx="307">
                  <c:v>7.6936488457201904</c:v>
                </c:pt>
                <c:pt idx="308">
                  <c:v>7.6911677608711964</c:v>
                </c:pt>
                <c:pt idx="309">
                  <c:v>7.7523884662554599</c:v>
                </c:pt>
                <c:pt idx="310">
                  <c:v>7.6592203958286742</c:v>
                </c:pt>
                <c:pt idx="311">
                  <c:v>7.6641610372565401</c:v>
                </c:pt>
                <c:pt idx="312">
                  <c:v>7.7129322003029506</c:v>
                </c:pt>
                <c:pt idx="313">
                  <c:v>7.8224819327987598</c:v>
                </c:pt>
                <c:pt idx="314">
                  <c:v>7.6816514073558464</c:v>
                </c:pt>
                <c:pt idx="315">
                  <c:v>7.5666439813723558</c:v>
                </c:pt>
                <c:pt idx="316">
                  <c:v>7.5349923892364465</c:v>
                </c:pt>
                <c:pt idx="317">
                  <c:v>7.5192041290394185</c:v>
                </c:pt>
                <c:pt idx="318">
                  <c:v>7.4814695554271458</c:v>
                </c:pt>
                <c:pt idx="319">
                  <c:v>7.5516684366843565</c:v>
                </c:pt>
                <c:pt idx="320">
                  <c:v>7.6743529132350545</c:v>
                </c:pt>
                <c:pt idx="321">
                  <c:v>7.7439173691360406</c:v>
                </c:pt>
                <c:pt idx="322">
                  <c:v>7.6701143370025573</c:v>
                </c:pt>
                <c:pt idx="323">
                  <c:v>7.5914070667484559</c:v>
                </c:pt>
                <c:pt idx="324">
                  <c:v>7.5740799866671473</c:v>
                </c:pt>
                <c:pt idx="325">
                  <c:v>7.6498438256955303</c:v>
                </c:pt>
                <c:pt idx="326">
                  <c:v>7.7592922055288795</c:v>
                </c:pt>
                <c:pt idx="327">
                  <c:v>7.7278312438676799</c:v>
                </c:pt>
                <c:pt idx="328">
                  <c:v>7.7728677920449654</c:v>
                </c:pt>
                <c:pt idx="329">
                  <c:v>7.7198804275079045</c:v>
                </c:pt>
                <c:pt idx="330">
                  <c:v>7.6097005561346425</c:v>
                </c:pt>
                <c:pt idx="331">
                  <c:v>7.3870281873888084</c:v>
                </c:pt>
                <c:pt idx="332">
                  <c:v>7.3513380564688076</c:v>
                </c:pt>
                <c:pt idx="333">
                  <c:v>7.5463609499022679</c:v>
                </c:pt>
                <c:pt idx="334">
                  <c:v>7.6806985758463684</c:v>
                </c:pt>
                <c:pt idx="335">
                  <c:v>7.7572238364945028</c:v>
                </c:pt>
                <c:pt idx="336">
                  <c:v>7.9790401525124928</c:v>
                </c:pt>
                <c:pt idx="337">
                  <c:v>8.1700356985616622</c:v>
                </c:pt>
                <c:pt idx="338">
                  <c:v>8.5845885568237463</c:v>
                </c:pt>
                <c:pt idx="339">
                  <c:v>8.6865548068710368</c:v>
                </c:pt>
                <c:pt idx="340">
                  <c:v>8.9115997987439268</c:v>
                </c:pt>
                <c:pt idx="341">
                  <c:v>9.1638233429820684</c:v>
                </c:pt>
                <c:pt idx="342">
                  <c:v>9.4554035348247467</c:v>
                </c:pt>
                <c:pt idx="343">
                  <c:v>9.7887843328237363</c:v>
                </c:pt>
                <c:pt idx="344">
                  <c:v>9.8997918220144108</c:v>
                </c:pt>
                <c:pt idx="345">
                  <c:v>10.149924246729071</c:v>
                </c:pt>
                <c:pt idx="346">
                  <c:v>10.392288696839922</c:v>
                </c:pt>
                <c:pt idx="347">
                  <c:v>10.428026200530448</c:v>
                </c:pt>
                <c:pt idx="348">
                  <c:v>10.545217663810998</c:v>
                </c:pt>
                <c:pt idx="349">
                  <c:v>10.613862967740284</c:v>
                </c:pt>
                <c:pt idx="350">
                  <c:v>10.822188122062682</c:v>
                </c:pt>
                <c:pt idx="351">
                  <c:v>10.903443602551407</c:v>
                </c:pt>
                <c:pt idx="352">
                  <c:v>10.863198430066211</c:v>
                </c:pt>
                <c:pt idx="353">
                  <c:v>11.101111699035494</c:v>
                </c:pt>
                <c:pt idx="354">
                  <c:v>11.15479805206092</c:v>
                </c:pt>
                <c:pt idx="355">
                  <c:v>11.264350923936167</c:v>
                </c:pt>
                <c:pt idx="356">
                  <c:v>11.252047126283001</c:v>
                </c:pt>
                <c:pt idx="357">
                  <c:v>11.182121779387733</c:v>
                </c:pt>
                <c:pt idx="358">
                  <c:v>11.049617561032797</c:v>
                </c:pt>
                <c:pt idx="359">
                  <c:v>10.965045526038727</c:v>
                </c:pt>
                <c:pt idx="360">
                  <c:v>10.877479160430214</c:v>
                </c:pt>
                <c:pt idx="361">
                  <c:v>10.642432422097086</c:v>
                </c:pt>
                <c:pt idx="362">
                  <c:v>10.557058439517906</c:v>
                </c:pt>
                <c:pt idx="363">
                  <c:v>10.609016894822295</c:v>
                </c:pt>
                <c:pt idx="364">
                  <c:v>10.51148254218487</c:v>
                </c:pt>
                <c:pt idx="365">
                  <c:v>10.568318541771468</c:v>
                </c:pt>
                <c:pt idx="366">
                  <c:v>10.737941991149901</c:v>
                </c:pt>
                <c:pt idx="367">
                  <c:v>11.02174443860002</c:v>
                </c:pt>
                <c:pt idx="368">
                  <c:v>11.344862575231794</c:v>
                </c:pt>
                <c:pt idx="369">
                  <c:v>11.579002101407974</c:v>
                </c:pt>
                <c:pt idx="370">
                  <c:v>11.712924103247763</c:v>
                </c:pt>
                <c:pt idx="371">
                  <c:v>11.749631392439547</c:v>
                </c:pt>
                <c:pt idx="372">
                  <c:v>12.059329038754974</c:v>
                </c:pt>
                <c:pt idx="373">
                  <c:v>12.298594583600549</c:v>
                </c:pt>
                <c:pt idx="374">
                  <c:v>12.688268344222731</c:v>
                </c:pt>
                <c:pt idx="375">
                  <c:v>12.756692158180666</c:v>
                </c:pt>
                <c:pt idx="376">
                  <c:v>12.826856894859056</c:v>
                </c:pt>
                <c:pt idx="377">
                  <c:v>12.775854102194769</c:v>
                </c:pt>
                <c:pt idx="378">
                  <c:v>12.729103622367999</c:v>
                </c:pt>
                <c:pt idx="379">
                  <c:v>12.906281127538646</c:v>
                </c:pt>
                <c:pt idx="380">
                  <c:v>13.04029637912682</c:v>
                </c:pt>
                <c:pt idx="381">
                  <c:v>13.062077225111523</c:v>
                </c:pt>
                <c:pt idx="382">
                  <c:v>13.178765313046542</c:v>
                </c:pt>
                <c:pt idx="383">
                  <c:v>13.094286259789504</c:v>
                </c:pt>
                <c:pt idx="384">
                  <c:v>13.243224229457773</c:v>
                </c:pt>
                <c:pt idx="385">
                  <c:v>13.3701956249018</c:v>
                </c:pt>
                <c:pt idx="386">
                  <c:v>13.485603092510999</c:v>
                </c:pt>
                <c:pt idx="387">
                  <c:v>13.715575050359275</c:v>
                </c:pt>
                <c:pt idx="388">
                  <c:v>13.800221742400831</c:v>
                </c:pt>
                <c:pt idx="389">
                  <c:v>13.967001185139049</c:v>
                </c:pt>
                <c:pt idx="390">
                  <c:v>13.815495765944757</c:v>
                </c:pt>
                <c:pt idx="391">
                  <c:v>14.056942355971596</c:v>
                </c:pt>
                <c:pt idx="392">
                  <c:v>14.268725250049252</c:v>
                </c:pt>
                <c:pt idx="393">
                  <c:v>14.451605491278222</c:v>
                </c:pt>
                <c:pt idx="394">
                  <c:v>14.719182842362146</c:v>
                </c:pt>
                <c:pt idx="395">
                  <c:v>14.636093601611593</c:v>
                </c:pt>
                <c:pt idx="396">
                  <c:v>14.566445145454272</c:v>
                </c:pt>
                <c:pt idx="397">
                  <c:v>14.609775582105327</c:v>
                </c:pt>
                <c:pt idx="398">
                  <c:v>14.617603834314382</c:v>
                </c:pt>
                <c:pt idx="399">
                  <c:v>14.875055777229877</c:v>
                </c:pt>
                <c:pt idx="400">
                  <c:v>14.871730803622034</c:v>
                </c:pt>
                <c:pt idx="401">
                  <c:v>15.08966494463127</c:v>
                </c:pt>
                <c:pt idx="402">
                  <c:v>15.019139707882136</c:v>
                </c:pt>
                <c:pt idx="403">
                  <c:v>15.051138146327487</c:v>
                </c:pt>
                <c:pt idx="404">
                  <c:v>15.289979187329935</c:v>
                </c:pt>
                <c:pt idx="405">
                  <c:v>15.325007413958337</c:v>
                </c:pt>
                <c:pt idx="406">
                  <c:v>15.529484166128698</c:v>
                </c:pt>
                <c:pt idx="407">
                  <c:v>15.729701657587224</c:v>
                </c:pt>
                <c:pt idx="408">
                  <c:v>15.871503852056341</c:v>
                </c:pt>
                <c:pt idx="409">
                  <c:v>15.956407129479857</c:v>
                </c:pt>
                <c:pt idx="410">
                  <c:v>15.855430332627765</c:v>
                </c:pt>
                <c:pt idx="411">
                  <c:v>15.672634468168939</c:v>
                </c:pt>
                <c:pt idx="412">
                  <c:v>15.463838856709865</c:v>
                </c:pt>
                <c:pt idx="413">
                  <c:v>15.595351894472568</c:v>
                </c:pt>
                <c:pt idx="414">
                  <c:v>15.750318954169119</c:v>
                </c:pt>
                <c:pt idx="415">
                  <c:v>15.754754423421273</c:v>
                </c:pt>
                <c:pt idx="416">
                  <c:v>15.851714059479471</c:v>
                </c:pt>
                <c:pt idx="417">
                  <c:v>15.870085472627824</c:v>
                </c:pt>
                <c:pt idx="418">
                  <c:v>15.827107492317891</c:v>
                </c:pt>
                <c:pt idx="419">
                  <c:v>15.859849808107853</c:v>
                </c:pt>
                <c:pt idx="420">
                  <c:v>16.015444909724426</c:v>
                </c:pt>
                <c:pt idx="421">
                  <c:v>16.241140043024512</c:v>
                </c:pt>
                <c:pt idx="422">
                  <c:v>16.704755721967661</c:v>
                </c:pt>
                <c:pt idx="423">
                  <c:v>17.023726385899629</c:v>
                </c:pt>
                <c:pt idx="424">
                  <c:v>17.322108508924277</c:v>
                </c:pt>
                <c:pt idx="425">
                  <c:v>17.476579756544627</c:v>
                </c:pt>
                <c:pt idx="426">
                  <c:v>17.569181478434491</c:v>
                </c:pt>
                <c:pt idx="427">
                  <c:v>17.88887292841299</c:v>
                </c:pt>
                <c:pt idx="428">
                  <c:v>18.2358764584867</c:v>
                </c:pt>
                <c:pt idx="429">
                  <c:v>18.503950923598161</c:v>
                </c:pt>
                <c:pt idx="430">
                  <c:v>18.833620675875583</c:v>
                </c:pt>
                <c:pt idx="431">
                  <c:v>18.928531234265353</c:v>
                </c:pt>
                <c:pt idx="432">
                  <c:v>19.090646297122568</c:v>
                </c:pt>
                <c:pt idx="433">
                  <c:v>19.069186397882632</c:v>
                </c:pt>
                <c:pt idx="434">
                  <c:v>19.217850197280239</c:v>
                </c:pt>
                <c:pt idx="435">
                  <c:v>19.130068053767811</c:v>
                </c:pt>
                <c:pt idx="436">
                  <c:v>19.23020335021419</c:v>
                </c:pt>
                <c:pt idx="437">
                  <c:v>19.205249793839858</c:v>
                </c:pt>
                <c:pt idx="438">
                  <c:v>19.266284793321063</c:v>
                </c:pt>
                <c:pt idx="439">
                  <c:v>19.311802302219757</c:v>
                </c:pt>
                <c:pt idx="440">
                  <c:v>19.458372512429623</c:v>
                </c:pt>
                <c:pt idx="441">
                  <c:v>19.517352844913827</c:v>
                </c:pt>
                <c:pt idx="442">
                  <c:v>19.618367853667518</c:v>
                </c:pt>
                <c:pt idx="443">
                  <c:v>19.674210043726827</c:v>
                </c:pt>
                <c:pt idx="444">
                  <c:v>19.99748338072617</c:v>
                </c:pt>
                <c:pt idx="445">
                  <c:v>20.067117061654535</c:v>
                </c:pt>
                <c:pt idx="446">
                  <c:v>20.243605107521024</c:v>
                </c:pt>
                <c:pt idx="447">
                  <c:v>20.55083925754753</c:v>
                </c:pt>
                <c:pt idx="448">
                  <c:v>20.804900136962893</c:v>
                </c:pt>
                <c:pt idx="449">
                  <c:v>20.943807070745958</c:v>
                </c:pt>
                <c:pt idx="450">
                  <c:v>21.063683773472846</c:v>
                </c:pt>
                <c:pt idx="451">
                  <c:v>21.102761559252677</c:v>
                </c:pt>
                <c:pt idx="452">
                  <c:v>21.046687572195534</c:v>
                </c:pt>
                <c:pt idx="453">
                  <c:v>20.956976370591587</c:v>
                </c:pt>
                <c:pt idx="454">
                  <c:v>21.033941357170104</c:v>
                </c:pt>
                <c:pt idx="455">
                  <c:v>20.750897478712623</c:v>
                </c:pt>
                <c:pt idx="456">
                  <c:v>20.772661183917627</c:v>
                </c:pt>
                <c:pt idx="457">
                  <c:v>20.827384395136743</c:v>
                </c:pt>
                <c:pt idx="458">
                  <c:v>20.637808859107295</c:v>
                </c:pt>
                <c:pt idx="459">
                  <c:v>20.571762124072691</c:v>
                </c:pt>
                <c:pt idx="460">
                  <c:v>20.42919718853549</c:v>
                </c:pt>
                <c:pt idx="461">
                  <c:v>20.245903647076688</c:v>
                </c:pt>
                <c:pt idx="462">
                  <c:v>20.127447083890743</c:v>
                </c:pt>
                <c:pt idx="463">
                  <c:v>20.344266352068818</c:v>
                </c:pt>
                <c:pt idx="464">
                  <c:v>20.409390005434886</c:v>
                </c:pt>
                <c:pt idx="465">
                  <c:v>20.360551222532788</c:v>
                </c:pt>
                <c:pt idx="466">
                  <c:v>20.677145207985621</c:v>
                </c:pt>
                <c:pt idx="467">
                  <c:v>20.860835494959051</c:v>
                </c:pt>
                <c:pt idx="468">
                  <c:v>20.897385157183596</c:v>
                </c:pt>
                <c:pt idx="469">
                  <c:v>20.872437450879183</c:v>
                </c:pt>
                <c:pt idx="470">
                  <c:v>20.948306163594307</c:v>
                </c:pt>
                <c:pt idx="471">
                  <c:v>21.307149514750389</c:v>
                </c:pt>
                <c:pt idx="472">
                  <c:v>21.598679923288525</c:v>
                </c:pt>
                <c:pt idx="473">
                  <c:v>21.761737686719691</c:v>
                </c:pt>
                <c:pt idx="474">
                  <c:v>21.856647858201462</c:v>
                </c:pt>
                <c:pt idx="475">
                  <c:v>22.065063517923498</c:v>
                </c:pt>
                <c:pt idx="476">
                  <c:v>22.193438787003259</c:v>
                </c:pt>
                <c:pt idx="477">
                  <c:v>22.104089339433152</c:v>
                </c:pt>
                <c:pt idx="478">
                  <c:v>22.23485948106315</c:v>
                </c:pt>
                <c:pt idx="479">
                  <c:v>22.431068282203675</c:v>
                </c:pt>
                <c:pt idx="480">
                  <c:v>22.681853420238198</c:v>
                </c:pt>
                <c:pt idx="481">
                  <c:v>22.730125547978492</c:v>
                </c:pt>
                <c:pt idx="482">
                  <c:v>22.649042162362527</c:v>
                </c:pt>
                <c:pt idx="483">
                  <c:v>22.783724311368726</c:v>
                </c:pt>
                <c:pt idx="484">
                  <c:v>22.929154761583501</c:v>
                </c:pt>
                <c:pt idx="485">
                  <c:v>23.023977204464302</c:v>
                </c:pt>
                <c:pt idx="486">
                  <c:v>23.107792244892465</c:v>
                </c:pt>
                <c:pt idx="487">
                  <c:v>23.185816008743259</c:v>
                </c:pt>
                <c:pt idx="488">
                  <c:v>23.390460443726969</c:v>
                </c:pt>
                <c:pt idx="489">
                  <c:v>23.289841219322174</c:v>
                </c:pt>
                <c:pt idx="490">
                  <c:v>23.248066963084828</c:v>
                </c:pt>
                <c:pt idx="491">
                  <c:v>23.275523138168289</c:v>
                </c:pt>
                <c:pt idx="492">
                  <c:v>23.479748415719463</c:v>
                </c:pt>
                <c:pt idx="493">
                  <c:v>23.629471596173346</c:v>
                </c:pt>
                <c:pt idx="494">
                  <c:v>23.648377237785301</c:v>
                </c:pt>
                <c:pt idx="495">
                  <c:v>23.462693306661382</c:v>
                </c:pt>
                <c:pt idx="496">
                  <c:v>23.474052972027149</c:v>
                </c:pt>
                <c:pt idx="497">
                  <c:v>23.442155599692605</c:v>
                </c:pt>
                <c:pt idx="498">
                  <c:v>23.430112682779463</c:v>
                </c:pt>
                <c:pt idx="499">
                  <c:v>23.360735489497792</c:v>
                </c:pt>
                <c:pt idx="500">
                  <c:v>23.254091865339106</c:v>
                </c:pt>
                <c:pt idx="501">
                  <c:v>23.095431297540109</c:v>
                </c:pt>
                <c:pt idx="502">
                  <c:v>23.07813677615842</c:v>
                </c:pt>
                <c:pt idx="503">
                  <c:v>22.847781576015823</c:v>
                </c:pt>
                <c:pt idx="504">
                  <c:v>22.532968416921445</c:v>
                </c:pt>
                <c:pt idx="505">
                  <c:v>22.279001103678631</c:v>
                </c:pt>
                <c:pt idx="506">
                  <c:v>22.473582848206224</c:v>
                </c:pt>
                <c:pt idx="507">
                  <c:v>22.586713965243213</c:v>
                </c:pt>
                <c:pt idx="508">
                  <c:v>22.808643482265779</c:v>
                </c:pt>
                <c:pt idx="509">
                  <c:v>22.798568026403949</c:v>
                </c:pt>
                <c:pt idx="510">
                  <c:v>22.964581144984852</c:v>
                </c:pt>
                <c:pt idx="511">
                  <c:v>23.425812995276686</c:v>
                </c:pt>
                <c:pt idx="512">
                  <c:v>23.675270659125587</c:v>
                </c:pt>
                <c:pt idx="513">
                  <c:v>23.668229825146735</c:v>
                </c:pt>
                <c:pt idx="514">
                  <c:v>24.028435018671189</c:v>
                </c:pt>
                <c:pt idx="515">
                  <c:v>24.466600004162824</c:v>
                </c:pt>
                <c:pt idx="516">
                  <c:v>24.6791967123205</c:v>
                </c:pt>
                <c:pt idx="517">
                  <c:v>24.866397865110219</c:v>
                </c:pt>
                <c:pt idx="518">
                  <c:v>24.693562476486203</c:v>
                </c:pt>
                <c:pt idx="519">
                  <c:v>24.550569428427956</c:v>
                </c:pt>
                <c:pt idx="520">
                  <c:v>24.768581118381817</c:v>
                </c:pt>
                <c:pt idx="521">
                  <c:v>24.928301792384069</c:v>
                </c:pt>
                <c:pt idx="522">
                  <c:v>24.884997049572327</c:v>
                </c:pt>
                <c:pt idx="523">
                  <c:v>24.794604489847359</c:v>
                </c:pt>
                <c:pt idx="524">
                  <c:v>24.758719766383056</c:v>
                </c:pt>
                <c:pt idx="525">
                  <c:v>24.564992787605288</c:v>
                </c:pt>
                <c:pt idx="526">
                  <c:v>24.338536627768086</c:v>
                </c:pt>
                <c:pt idx="527">
                  <c:v>24.457865708557854</c:v>
                </c:pt>
                <c:pt idx="528">
                  <c:v>24.209500813085356</c:v>
                </c:pt>
                <c:pt idx="529">
                  <c:v>24.267345694018971</c:v>
                </c:pt>
                <c:pt idx="530">
                  <c:v>24.296639550542618</c:v>
                </c:pt>
                <c:pt idx="531">
                  <c:v>24.082639428796909</c:v>
                </c:pt>
                <c:pt idx="532">
                  <c:v>23.977584150567488</c:v>
                </c:pt>
                <c:pt idx="533">
                  <c:v>23.895462309027906</c:v>
                </c:pt>
                <c:pt idx="534">
                  <c:v>23.900759986510529</c:v>
                </c:pt>
                <c:pt idx="535">
                  <c:v>24.103703078616057</c:v>
                </c:pt>
                <c:pt idx="536">
                  <c:v>24.132296341746926</c:v>
                </c:pt>
                <c:pt idx="537">
                  <c:v>24.197754351871144</c:v>
                </c:pt>
                <c:pt idx="538">
                  <c:v>24.218177555134833</c:v>
                </c:pt>
                <c:pt idx="539">
                  <c:v>24.490193639069254</c:v>
                </c:pt>
                <c:pt idx="540">
                  <c:v>24.67621177878501</c:v>
                </c:pt>
                <c:pt idx="541">
                  <c:v>24.846157169466895</c:v>
                </c:pt>
                <c:pt idx="542">
                  <c:v>25.159830943187366</c:v>
                </c:pt>
                <c:pt idx="543">
                  <c:v>25.280632117790876</c:v>
                </c:pt>
                <c:pt idx="544">
                  <c:v>25.425039475108715</c:v>
                </c:pt>
                <c:pt idx="545">
                  <c:v>25.693542781962268</c:v>
                </c:pt>
                <c:pt idx="546">
                  <c:v>25.797269375613123</c:v>
                </c:pt>
                <c:pt idx="547">
                  <c:v>25.850102573342038</c:v>
                </c:pt>
                <c:pt idx="548">
                  <c:v>25.919946045747206</c:v>
                </c:pt>
                <c:pt idx="549">
                  <c:v>25.885348725959783</c:v>
                </c:pt>
                <c:pt idx="550">
                  <c:v>25.867130159430065</c:v>
                </c:pt>
                <c:pt idx="551">
                  <c:v>25.795072427395887</c:v>
                </c:pt>
                <c:pt idx="552">
                  <c:v>25.697964802028331</c:v>
                </c:pt>
                <c:pt idx="553">
                  <c:v>25.635652195825752</c:v>
                </c:pt>
                <c:pt idx="554">
                  <c:v>25.467405736494591</c:v>
                </c:pt>
                <c:pt idx="555">
                  <c:v>25.079442945335334</c:v>
                </c:pt>
                <c:pt idx="556">
                  <c:v>24.841778764382823</c:v>
                </c:pt>
                <c:pt idx="557">
                  <c:v>24.610539776598156</c:v>
                </c:pt>
                <c:pt idx="558">
                  <c:v>24.644841713330358</c:v>
                </c:pt>
                <c:pt idx="559">
                  <c:v>24.685848171306269</c:v>
                </c:pt>
                <c:pt idx="560">
                  <c:v>24.727222778722567</c:v>
                </c:pt>
                <c:pt idx="561">
                  <c:v>24.746317096599206</c:v>
                </c:pt>
                <c:pt idx="562">
                  <c:v>24.663844814672988</c:v>
                </c:pt>
                <c:pt idx="563">
                  <c:v>24.870502115638043</c:v>
                </c:pt>
                <c:pt idx="564">
                  <c:v>25.034350608711247</c:v>
                </c:pt>
                <c:pt idx="565">
                  <c:v>25.175172677715629</c:v>
                </c:pt>
                <c:pt idx="566">
                  <c:v>25.552868761440667</c:v>
                </c:pt>
                <c:pt idx="567">
                  <c:v>25.668842932802352</c:v>
                </c:pt>
                <c:pt idx="568">
                  <c:v>25.793077213901153</c:v>
                </c:pt>
                <c:pt idx="569">
                  <c:v>25.881339281161853</c:v>
                </c:pt>
                <c:pt idx="570">
                  <c:v>25.994370655215178</c:v>
                </c:pt>
                <c:pt idx="571">
                  <c:v>26.026241075794573</c:v>
                </c:pt>
                <c:pt idx="572">
                  <c:v>25.900618986738699</c:v>
                </c:pt>
                <c:pt idx="573">
                  <c:v>26.025396252790941</c:v>
                </c:pt>
                <c:pt idx="574">
                  <c:v>26.031280424613978</c:v>
                </c:pt>
                <c:pt idx="575">
                  <c:v>26.104366932249594</c:v>
                </c:pt>
                <c:pt idx="576">
                  <c:v>26.273587863967169</c:v>
                </c:pt>
                <c:pt idx="577">
                  <c:v>26.271049477392719</c:v>
                </c:pt>
                <c:pt idx="578">
                  <c:v>26.432751592138789</c:v>
                </c:pt>
                <c:pt idx="579">
                  <c:v>26.672004688278204</c:v>
                </c:pt>
                <c:pt idx="580">
                  <c:v>26.67708253890989</c:v>
                </c:pt>
                <c:pt idx="581">
                  <c:v>26.651470707746331</c:v>
                </c:pt>
                <c:pt idx="582">
                  <c:v>26.79920620764781</c:v>
                </c:pt>
                <c:pt idx="583">
                  <c:v>27.001065061438851</c:v>
                </c:pt>
                <c:pt idx="584">
                  <c:v>27.123840817934209</c:v>
                </c:pt>
                <c:pt idx="585">
                  <c:v>27.129319073862213</c:v>
                </c:pt>
                <c:pt idx="586">
                  <c:v>26.753285854551127</c:v>
                </c:pt>
                <c:pt idx="587">
                  <c:v>26.497347371288626</c:v>
                </c:pt>
                <c:pt idx="588">
                  <c:v>26.454793049186687</c:v>
                </c:pt>
                <c:pt idx="589">
                  <c:v>26.24684050960818</c:v>
                </c:pt>
                <c:pt idx="590">
                  <c:v>26.0930004177232</c:v>
                </c:pt>
                <c:pt idx="591">
                  <c:v>26.156066393898744</c:v>
                </c:pt>
                <c:pt idx="592">
                  <c:v>26.051883293687993</c:v>
                </c:pt>
                <c:pt idx="593">
                  <c:v>25.860682469763983</c:v>
                </c:pt>
                <c:pt idx="594">
                  <c:v>25.897820357618198</c:v>
                </c:pt>
                <c:pt idx="595">
                  <c:v>25.88900676811426</c:v>
                </c:pt>
                <c:pt idx="596">
                  <c:v>25.91046426120689</c:v>
                </c:pt>
                <c:pt idx="597">
                  <c:v>26.019608303120002</c:v>
                </c:pt>
                <c:pt idx="598">
                  <c:v>26.194273818275455</c:v>
                </c:pt>
                <c:pt idx="599">
                  <c:v>26.378879680047465</c:v>
                </c:pt>
                <c:pt idx="600">
                  <c:v>26.709320978582866</c:v>
                </c:pt>
                <c:pt idx="601">
                  <c:v>26.825533967047924</c:v>
                </c:pt>
                <c:pt idx="602">
                  <c:v>26.829281552286321</c:v>
                </c:pt>
                <c:pt idx="603">
                  <c:v>27.020448593435084</c:v>
                </c:pt>
                <c:pt idx="604">
                  <c:v>27.305380316079571</c:v>
                </c:pt>
                <c:pt idx="605">
                  <c:v>27.508008641721517</c:v>
                </c:pt>
                <c:pt idx="606">
                  <c:v>27.55581812082119</c:v>
                </c:pt>
                <c:pt idx="607">
                  <c:v>27.580852369792591</c:v>
                </c:pt>
                <c:pt idx="608">
                  <c:v>27.770972132471929</c:v>
                </c:pt>
                <c:pt idx="609">
                  <c:v>27.849677222571607</c:v>
                </c:pt>
                <c:pt idx="610">
                  <c:v>27.532886173502142</c:v>
                </c:pt>
                <c:pt idx="611">
                  <c:v>27.38719070554075</c:v>
                </c:pt>
                <c:pt idx="612">
                  <c:v>27.38572680707961</c:v>
                </c:pt>
                <c:pt idx="613">
                  <c:v>27.542996164331612</c:v>
                </c:pt>
                <c:pt idx="614">
                  <c:v>27.572413036096727</c:v>
                </c:pt>
                <c:pt idx="615">
                  <c:v>27.540036824818696</c:v>
                </c:pt>
                <c:pt idx="616">
                  <c:v>27.502139919452986</c:v>
                </c:pt>
                <c:pt idx="617">
                  <c:v>27.670626753241802</c:v>
                </c:pt>
                <c:pt idx="618">
                  <c:v>27.574188365499335</c:v>
                </c:pt>
                <c:pt idx="619">
                  <c:v>27.430464799220694</c:v>
                </c:pt>
                <c:pt idx="620">
                  <c:v>27.321167550274936</c:v>
                </c:pt>
                <c:pt idx="621">
                  <c:v>27.541879271877626</c:v>
                </c:pt>
                <c:pt idx="622">
                  <c:v>27.570628683630517</c:v>
                </c:pt>
                <c:pt idx="623">
                  <c:v>27.592698577336371</c:v>
                </c:pt>
                <c:pt idx="624">
                  <c:v>27.406111568729717</c:v>
                </c:pt>
                <c:pt idx="625">
                  <c:v>27.333281834874928</c:v>
                </c:pt>
                <c:pt idx="626">
                  <c:v>27.385980010779626</c:v>
                </c:pt>
                <c:pt idx="627">
                  <c:v>27.480212846355034</c:v>
                </c:pt>
                <c:pt idx="628">
                  <c:v>27.404064174310165</c:v>
                </c:pt>
                <c:pt idx="629">
                  <c:v>27.59221444875266</c:v>
                </c:pt>
                <c:pt idx="630">
                  <c:v>27.832357187450782</c:v>
                </c:pt>
                <c:pt idx="631">
                  <c:v>27.853189598221512</c:v>
                </c:pt>
                <c:pt idx="632">
                  <c:v>27.936524631099324</c:v>
                </c:pt>
                <c:pt idx="633">
                  <c:v>28.029178954243751</c:v>
                </c:pt>
                <c:pt idx="634">
                  <c:v>28.093795185576003</c:v>
                </c:pt>
                <c:pt idx="635">
                  <c:v>28.17536509348923</c:v>
                </c:pt>
                <c:pt idx="636">
                  <c:v>28.312091741349651</c:v>
                </c:pt>
                <c:pt idx="637">
                  <c:v>28.257839355946633</c:v>
                </c:pt>
                <c:pt idx="638">
                  <c:v>28.072034864965911</c:v>
                </c:pt>
                <c:pt idx="639">
                  <c:v>28.02965465986772</c:v>
                </c:pt>
                <c:pt idx="640">
                  <c:v>27.954408291015628</c:v>
                </c:pt>
                <c:pt idx="641">
                  <c:v>28.125833076183643</c:v>
                </c:pt>
                <c:pt idx="642">
                  <c:v>28.325205418075587</c:v>
                </c:pt>
                <c:pt idx="643">
                  <c:v>28.240632680670252</c:v>
                </c:pt>
                <c:pt idx="644">
                  <c:v>28.188536218416363</c:v>
                </c:pt>
                <c:pt idx="645">
                  <c:v>28.172132036437958</c:v>
                </c:pt>
                <c:pt idx="646">
                  <c:v>28.219569706500668</c:v>
                </c:pt>
                <c:pt idx="647">
                  <c:v>28.245709101807289</c:v>
                </c:pt>
                <c:pt idx="648">
                  <c:v>28.352749190560033</c:v>
                </c:pt>
                <c:pt idx="649">
                  <c:v>28.370706467608365</c:v>
                </c:pt>
                <c:pt idx="650">
                  <c:v>28.400556878452626</c:v>
                </c:pt>
                <c:pt idx="651">
                  <c:v>28.484675121786644</c:v>
                </c:pt>
                <c:pt idx="652">
                  <c:v>28.345698323770687</c:v>
                </c:pt>
                <c:pt idx="653">
                  <c:v>28.33591641988999</c:v>
                </c:pt>
                <c:pt idx="654">
                  <c:v>28.481221309324759</c:v>
                </c:pt>
                <c:pt idx="655">
                  <c:v>28.479287731414797</c:v>
                </c:pt>
                <c:pt idx="656">
                  <c:v>28.469445452737947</c:v>
                </c:pt>
                <c:pt idx="657">
                  <c:v>28.364640935019736</c:v>
                </c:pt>
                <c:pt idx="658">
                  <c:v>28.328620321101077</c:v>
                </c:pt>
                <c:pt idx="659">
                  <c:v>28.332832479762683</c:v>
                </c:pt>
                <c:pt idx="660">
                  <c:v>28.190137483756327</c:v>
                </c:pt>
                <c:pt idx="661">
                  <c:v>28.247383406391496</c:v>
                </c:pt>
                <c:pt idx="662">
                  <c:v>28.119786996849765</c:v>
                </c:pt>
                <c:pt idx="663">
                  <c:v>27.959432216554102</c:v>
                </c:pt>
                <c:pt idx="664">
                  <c:v>27.759316417065712</c:v>
                </c:pt>
                <c:pt idx="665">
                  <c:v>27.795728706596353</c:v>
                </c:pt>
                <c:pt idx="666">
                  <c:v>27.947079231031886</c:v>
                </c:pt>
                <c:pt idx="667">
                  <c:v>28.041554019948791</c:v>
                </c:pt>
                <c:pt idx="668">
                  <c:v>28.348593209478189</c:v>
                </c:pt>
                <c:pt idx="669">
                  <c:v>28.46854418705329</c:v>
                </c:pt>
                <c:pt idx="670">
                  <c:v>28.498296396921976</c:v>
                </c:pt>
                <c:pt idx="671">
                  <c:v>28.747952710282782</c:v>
                </c:pt>
                <c:pt idx="672">
                  <c:v>28.799450926540718</c:v>
                </c:pt>
                <c:pt idx="673">
                  <c:v>28.92122005306171</c:v>
                </c:pt>
                <c:pt idx="674">
                  <c:v>29.233815206253045</c:v>
                </c:pt>
                <c:pt idx="675">
                  <c:v>29.538210819369883</c:v>
                </c:pt>
                <c:pt idx="676">
                  <c:v>29.618813187222599</c:v>
                </c:pt>
                <c:pt idx="677">
                  <c:v>29.79779176733814</c:v>
                </c:pt>
                <c:pt idx="678">
                  <c:v>29.906299757702193</c:v>
                </c:pt>
                <c:pt idx="679">
                  <c:v>29.79907117993859</c:v>
                </c:pt>
                <c:pt idx="680">
                  <c:v>29.543966774495207</c:v>
                </c:pt>
                <c:pt idx="681">
                  <c:v>29.49321931660181</c:v>
                </c:pt>
                <c:pt idx="682">
                  <c:v>29.320775255122786</c:v>
                </c:pt>
                <c:pt idx="683">
                  <c:v>29.327070759021431</c:v>
                </c:pt>
                <c:pt idx="684">
                  <c:v>29.488622027132845</c:v>
                </c:pt>
                <c:pt idx="685">
                  <c:v>29.43866171640293</c:v>
                </c:pt>
                <c:pt idx="686">
                  <c:v>29.381458845618535</c:v>
                </c:pt>
                <c:pt idx="687">
                  <c:v>29.34017205562661</c:v>
                </c:pt>
                <c:pt idx="688">
                  <c:v>29.083512261950368</c:v>
                </c:pt>
                <c:pt idx="689">
                  <c:v>28.890792420895661</c:v>
                </c:pt>
                <c:pt idx="690">
                  <c:v>29.002124834417831</c:v>
                </c:pt>
                <c:pt idx="691">
                  <c:v>29.190403557401485</c:v>
                </c:pt>
                <c:pt idx="692">
                  <c:v>29.271096875425815</c:v>
                </c:pt>
                <c:pt idx="693">
                  <c:v>29.581327182230837</c:v>
                </c:pt>
                <c:pt idx="694">
                  <c:v>29.717923804485665</c:v>
                </c:pt>
                <c:pt idx="695">
                  <c:v>29.685005539197729</c:v>
                </c:pt>
                <c:pt idx="696">
                  <c:v>29.774289707063829</c:v>
                </c:pt>
                <c:pt idx="697">
                  <c:v>29.759551711313431</c:v>
                </c:pt>
                <c:pt idx="698">
                  <c:v>29.747187753144694</c:v>
                </c:pt>
                <c:pt idx="699">
                  <c:v>29.94705309331027</c:v>
                </c:pt>
                <c:pt idx="700">
                  <c:v>30.122109556556687</c:v>
                </c:pt>
                <c:pt idx="701">
                  <c:v>30.204503685247929</c:v>
                </c:pt>
                <c:pt idx="702">
                  <c:v>30.279305954457367</c:v>
                </c:pt>
                <c:pt idx="703">
                  <c:v>30.238832516454533</c:v>
                </c:pt>
                <c:pt idx="704">
                  <c:v>30.129147900188102</c:v>
                </c:pt>
                <c:pt idx="705">
                  <c:v>30.08403637043066</c:v>
                </c:pt>
                <c:pt idx="706">
                  <c:v>30.059238680162586</c:v>
                </c:pt>
                <c:pt idx="707">
                  <c:v>30.100171959273595</c:v>
                </c:pt>
                <c:pt idx="708">
                  <c:v>30.145023854223041</c:v>
                </c:pt>
                <c:pt idx="709">
                  <c:v>30.162332545005068</c:v>
                </c:pt>
                <c:pt idx="710">
                  <c:v>29.960995174349009</c:v>
                </c:pt>
                <c:pt idx="711">
                  <c:v>29.737932374597726</c:v>
                </c:pt>
                <c:pt idx="712">
                  <c:v>29.474102651593963</c:v>
                </c:pt>
                <c:pt idx="713">
                  <c:v>29.273762187463905</c:v>
                </c:pt>
                <c:pt idx="714">
                  <c:v>29.348245000997334</c:v>
                </c:pt>
                <c:pt idx="715">
                  <c:v>29.420195999234284</c:v>
                </c:pt>
                <c:pt idx="716">
                  <c:v>29.353918730708038</c:v>
                </c:pt>
                <c:pt idx="717">
                  <c:v>29.275481460273749</c:v>
                </c:pt>
                <c:pt idx="718">
                  <c:v>29.108918699483031</c:v>
                </c:pt>
                <c:pt idx="719">
                  <c:v>29.110527673418218</c:v>
                </c:pt>
                <c:pt idx="720">
                  <c:v>29.274347966388326</c:v>
                </c:pt>
                <c:pt idx="721">
                  <c:v>29.464440801623194</c:v>
                </c:pt>
                <c:pt idx="722">
                  <c:v>29.537327408561019</c:v>
                </c:pt>
                <c:pt idx="723">
                  <c:v>29.563091042194024</c:v>
                </c:pt>
                <c:pt idx="724">
                  <c:v>29.826694632351245</c:v>
                </c:pt>
                <c:pt idx="725">
                  <c:v>29.735309017037103</c:v>
                </c:pt>
                <c:pt idx="726">
                  <c:v>29.656191221876696</c:v>
                </c:pt>
                <c:pt idx="727">
                  <c:v>29.753705431497053</c:v>
                </c:pt>
                <c:pt idx="728">
                  <c:v>29.834833199700817</c:v>
                </c:pt>
                <c:pt idx="729">
                  <c:v>29.859992225997928</c:v>
                </c:pt>
                <c:pt idx="730">
                  <c:v>29.783488436112826</c:v>
                </c:pt>
                <c:pt idx="731">
                  <c:v>29.502484641539105</c:v>
                </c:pt>
                <c:pt idx="732">
                  <c:v>29.50272968199361</c:v>
                </c:pt>
                <c:pt idx="733">
                  <c:v>29.704790905697219</c:v>
                </c:pt>
                <c:pt idx="734">
                  <c:v>29.712085506924719</c:v>
                </c:pt>
                <c:pt idx="735">
                  <c:v>29.628180533005452</c:v>
                </c:pt>
                <c:pt idx="736">
                  <c:v>29.686172960062187</c:v>
                </c:pt>
                <c:pt idx="737">
                  <c:v>29.651052301277854</c:v>
                </c:pt>
                <c:pt idx="738">
                  <c:v>29.668049738048186</c:v>
                </c:pt>
                <c:pt idx="739">
                  <c:v>29.647031080016394</c:v>
                </c:pt>
                <c:pt idx="740">
                  <c:v>29.775528733651587</c:v>
                </c:pt>
                <c:pt idx="741">
                  <c:v>30.016634583980881</c:v>
                </c:pt>
                <c:pt idx="742">
                  <c:v>30.329271605587326</c:v>
                </c:pt>
                <c:pt idx="743">
                  <c:v>30.456801992079992</c:v>
                </c:pt>
                <c:pt idx="744">
                  <c:v>30.543327878211944</c:v>
                </c:pt>
                <c:pt idx="745">
                  <c:v>30.791857376001534</c:v>
                </c:pt>
                <c:pt idx="746">
                  <c:v>30.897885496867119</c:v>
                </c:pt>
                <c:pt idx="747">
                  <c:v>31.090932933332919</c:v>
                </c:pt>
                <c:pt idx="748">
                  <c:v>31.236191136874801</c:v>
                </c:pt>
                <c:pt idx="749">
                  <c:v>31.225132880517386</c:v>
                </c:pt>
                <c:pt idx="750">
                  <c:v>31.478804612745112</c:v>
                </c:pt>
                <c:pt idx="751">
                  <c:v>31.571014287120477</c:v>
                </c:pt>
                <c:pt idx="752">
                  <c:v>31.563278079624528</c:v>
                </c:pt>
                <c:pt idx="753">
                  <c:v>31.579351590040037</c:v>
                </c:pt>
                <c:pt idx="754">
                  <c:v>31.694782036710571</c:v>
                </c:pt>
                <c:pt idx="755">
                  <c:v>31.756532730577597</c:v>
                </c:pt>
                <c:pt idx="756">
                  <c:v>31.711282856829552</c:v>
                </c:pt>
                <c:pt idx="757">
                  <c:v>31.385036517161215</c:v>
                </c:pt>
                <c:pt idx="758">
                  <c:v>31.100625649552793</c:v>
                </c:pt>
                <c:pt idx="759">
                  <c:v>30.873267114670519</c:v>
                </c:pt>
                <c:pt idx="760">
                  <c:v>30.740399433790703</c:v>
                </c:pt>
                <c:pt idx="761">
                  <c:v>30.66792013690949</c:v>
                </c:pt>
                <c:pt idx="762">
                  <c:v>30.465335012540613</c:v>
                </c:pt>
                <c:pt idx="763">
                  <c:v>30.457970706631748</c:v>
                </c:pt>
                <c:pt idx="764">
                  <c:v>30.289136208089616</c:v>
                </c:pt>
                <c:pt idx="765">
                  <c:v>30.058230370166402</c:v>
                </c:pt>
                <c:pt idx="766">
                  <c:v>29.914437886618177</c:v>
                </c:pt>
                <c:pt idx="767">
                  <c:v>30.011248602283136</c:v>
                </c:pt>
                <c:pt idx="768">
                  <c:v>30.20791622251684</c:v>
                </c:pt>
                <c:pt idx="769">
                  <c:v>30.404143731101957</c:v>
                </c:pt>
                <c:pt idx="770">
                  <c:v>30.537412609036537</c:v>
                </c:pt>
                <c:pt idx="771">
                  <c:v>30.662283157572663</c:v>
                </c:pt>
                <c:pt idx="772">
                  <c:v>30.57517279995243</c:v>
                </c:pt>
                <c:pt idx="773">
                  <c:v>30.671100310035705</c:v>
                </c:pt>
                <c:pt idx="774">
                  <c:v>30.6421495669167</c:v>
                </c:pt>
                <c:pt idx="775">
                  <c:v>30.703050866721416</c:v>
                </c:pt>
                <c:pt idx="776">
                  <c:v>30.659964027809195</c:v>
                </c:pt>
                <c:pt idx="777">
                  <c:v>30.813606245701841</c:v>
                </c:pt>
                <c:pt idx="778">
                  <c:v>30.693383957201181</c:v>
                </c:pt>
                <c:pt idx="779">
                  <c:v>30.840793009185067</c:v>
                </c:pt>
                <c:pt idx="780">
                  <c:v>30.884337720529029</c:v>
                </c:pt>
                <c:pt idx="781">
                  <c:v>30.989274818358684</c:v>
                </c:pt>
                <c:pt idx="782">
                  <c:v>31.14288766847509</c:v>
                </c:pt>
                <c:pt idx="783">
                  <c:v>31.220250804183916</c:v>
                </c:pt>
                <c:pt idx="784">
                  <c:v>31.423750347472449</c:v>
                </c:pt>
                <c:pt idx="785">
                  <c:v>31.473055742988617</c:v>
                </c:pt>
                <c:pt idx="786">
                  <c:v>31.555546006666678</c:v>
                </c:pt>
                <c:pt idx="787">
                  <c:v>31.725604877514879</c:v>
                </c:pt>
                <c:pt idx="788">
                  <c:v>31.612140108933186</c:v>
                </c:pt>
                <c:pt idx="789">
                  <c:v>31.847617650199886</c:v>
                </c:pt>
                <c:pt idx="790">
                  <c:v>31.899446965297329</c:v>
                </c:pt>
                <c:pt idx="791">
                  <c:v>31.934620895634026</c:v>
                </c:pt>
                <c:pt idx="792">
                  <c:v>32.000431363082875</c:v>
                </c:pt>
                <c:pt idx="793">
                  <c:v>31.716986160534251</c:v>
                </c:pt>
                <c:pt idx="794">
                  <c:v>31.67980745398091</c:v>
                </c:pt>
                <c:pt idx="795">
                  <c:v>31.478285008422827</c:v>
                </c:pt>
                <c:pt idx="796">
                  <c:v>31.513787368072531</c:v>
                </c:pt>
                <c:pt idx="797">
                  <c:v>31.484119261164551</c:v>
                </c:pt>
                <c:pt idx="798">
                  <c:v>31.486709583669434</c:v>
                </c:pt>
                <c:pt idx="799">
                  <c:v>31.503317165463532</c:v>
                </c:pt>
                <c:pt idx="800">
                  <c:v>31.411818279095041</c:v>
                </c:pt>
                <c:pt idx="801">
                  <c:v>31.424686410279687</c:v>
                </c:pt>
                <c:pt idx="802">
                  <c:v>31.369018438535512</c:v>
                </c:pt>
                <c:pt idx="803">
                  <c:v>31.401844415826293</c:v>
                </c:pt>
                <c:pt idx="804">
                  <c:v>31.733772097346886</c:v>
                </c:pt>
                <c:pt idx="805">
                  <c:v>31.688774827638792</c:v>
                </c:pt>
                <c:pt idx="806">
                  <c:v>31.785282938233063</c:v>
                </c:pt>
                <c:pt idx="807">
                  <c:v>31.75074283431864</c:v>
                </c:pt>
                <c:pt idx="808">
                  <c:v>31.893043865748322</c:v>
                </c:pt>
                <c:pt idx="809">
                  <c:v>31.990594232471771</c:v>
                </c:pt>
                <c:pt idx="810">
                  <c:v>31.982175581585228</c:v>
                </c:pt>
                <c:pt idx="811">
                  <c:v>32.060870338031478</c:v>
                </c:pt>
                <c:pt idx="812">
                  <c:v>32.076623327389115</c:v>
                </c:pt>
                <c:pt idx="813">
                  <c:v>31.993060459016991</c:v>
                </c:pt>
                <c:pt idx="814">
                  <c:v>31.860689301595489</c:v>
                </c:pt>
                <c:pt idx="815">
                  <c:v>31.599643240225284</c:v>
                </c:pt>
                <c:pt idx="816">
                  <c:v>31.722277995860686</c:v>
                </c:pt>
                <c:pt idx="817">
                  <c:v>31.730660554488441</c:v>
                </c:pt>
                <c:pt idx="818">
                  <c:v>31.746707002274217</c:v>
                </c:pt>
                <c:pt idx="819">
                  <c:v>31.655891204267327</c:v>
                </c:pt>
                <c:pt idx="820">
                  <c:v>31.569677654536132</c:v>
                </c:pt>
                <c:pt idx="821">
                  <c:v>31.710368736171372</c:v>
                </c:pt>
                <c:pt idx="822">
                  <c:v>31.633752444985127</c:v>
                </c:pt>
                <c:pt idx="823">
                  <c:v>31.561599013026829</c:v>
                </c:pt>
                <c:pt idx="824">
                  <c:v>31.704044887843729</c:v>
                </c:pt>
                <c:pt idx="825">
                  <c:v>31.872388186773787</c:v>
                </c:pt>
                <c:pt idx="826">
                  <c:v>32.146485519167804</c:v>
                </c:pt>
                <c:pt idx="827">
                  <c:v>32.13110162731649</c:v>
                </c:pt>
                <c:pt idx="828">
                  <c:v>32.241161559331644</c:v>
                </c:pt>
                <c:pt idx="829">
                  <c:v>32.248221065288142</c:v>
                </c:pt>
                <c:pt idx="830">
                  <c:v>32.249081058619325</c:v>
                </c:pt>
                <c:pt idx="831">
                  <c:v>32.313033061271589</c:v>
                </c:pt>
                <c:pt idx="832">
                  <c:v>32.209424011840071</c:v>
                </c:pt>
                <c:pt idx="833">
                  <c:v>32.24036834082942</c:v>
                </c:pt>
                <c:pt idx="834">
                  <c:v>32.250048026827763</c:v>
                </c:pt>
                <c:pt idx="835">
                  <c:v>32.277261778243954</c:v>
                </c:pt>
                <c:pt idx="836">
                  <c:v>32.2785447683965</c:v>
                </c:pt>
                <c:pt idx="837">
                  <c:v>32.289553332901818</c:v>
                </c:pt>
                <c:pt idx="838">
                  <c:v>32.347666293575585</c:v>
                </c:pt>
                <c:pt idx="839">
                  <c:v>32.292540811230801</c:v>
                </c:pt>
                <c:pt idx="840">
                  <c:v>32.2789635110924</c:v>
                </c:pt>
                <c:pt idx="841">
                  <c:v>32.360415449865862</c:v>
                </c:pt>
                <c:pt idx="842">
                  <c:v>32.418025670260285</c:v>
                </c:pt>
                <c:pt idx="843">
                  <c:v>32.45725784386854</c:v>
                </c:pt>
                <c:pt idx="844">
                  <c:v>32.445075671311805</c:v>
                </c:pt>
                <c:pt idx="845">
                  <c:v>32.631150842229069</c:v>
                </c:pt>
                <c:pt idx="846">
                  <c:v>32.736282222551573</c:v>
                </c:pt>
                <c:pt idx="847">
                  <c:v>32.826927468958772</c:v>
                </c:pt>
                <c:pt idx="848">
                  <c:v>32.852632911965109</c:v>
                </c:pt>
                <c:pt idx="849">
                  <c:v>33.020723931627451</c:v>
                </c:pt>
                <c:pt idx="850">
                  <c:v>33.010287668281457</c:v>
                </c:pt>
                <c:pt idx="851">
                  <c:v>33.170886386408029</c:v>
                </c:pt>
                <c:pt idx="852">
                  <c:v>33.165501192622813</c:v>
                </c:pt>
                <c:pt idx="853">
                  <c:v>33.172934638577608</c:v>
                </c:pt>
                <c:pt idx="854">
                  <c:v>33.210926172879311</c:v>
                </c:pt>
                <c:pt idx="855">
                  <c:v>33.196200784430815</c:v>
                </c:pt>
                <c:pt idx="856">
                  <c:v>33.027422506648612</c:v>
                </c:pt>
                <c:pt idx="857">
                  <c:v>32.978787524230945</c:v>
                </c:pt>
                <c:pt idx="858">
                  <c:v>32.885473038420251</c:v>
                </c:pt>
                <c:pt idx="859">
                  <c:v>32.756280081067096</c:v>
                </c:pt>
                <c:pt idx="860">
                  <c:v>32.559267715530318</c:v>
                </c:pt>
                <c:pt idx="861">
                  <c:v>32.619904243524772</c:v>
                </c:pt>
                <c:pt idx="862">
                  <c:v>32.466194743087783</c:v>
                </c:pt>
                <c:pt idx="863">
                  <c:v>32.565607641342844</c:v>
                </c:pt>
                <c:pt idx="864">
                  <c:v>32.418658431704394</c:v>
                </c:pt>
                <c:pt idx="865">
                  <c:v>32.495213982668844</c:v>
                </c:pt>
                <c:pt idx="866">
                  <c:v>32.605210704037063</c:v>
                </c:pt>
                <c:pt idx="867">
                  <c:v>32.768731188552948</c:v>
                </c:pt>
                <c:pt idx="868">
                  <c:v>32.83787206972989</c:v>
                </c:pt>
                <c:pt idx="869">
                  <c:v>32.905320975022057</c:v>
                </c:pt>
                <c:pt idx="870">
                  <c:v>33.12237308119618</c:v>
                </c:pt>
                <c:pt idx="871">
                  <c:v>33.233003914772063</c:v>
                </c:pt>
                <c:pt idx="872">
                  <c:v>33.256973129282855</c:v>
                </c:pt>
                <c:pt idx="873">
                  <c:v>33.367197141098025</c:v>
                </c:pt>
                <c:pt idx="874">
                  <c:v>33.165579752938065</c:v>
                </c:pt>
                <c:pt idx="875">
                  <c:v>33.220271209080813</c:v>
                </c:pt>
                <c:pt idx="876">
                  <c:v>33.102606545170183</c:v>
                </c:pt>
                <c:pt idx="877">
                  <c:v>33.013278148156601</c:v>
                </c:pt>
                <c:pt idx="878">
                  <c:v>32.998506347249112</c:v>
                </c:pt>
                <c:pt idx="879">
                  <c:v>32.988250346656812</c:v>
                </c:pt>
                <c:pt idx="880">
                  <c:v>32.93858426461162</c:v>
                </c:pt>
                <c:pt idx="881">
                  <c:v>32.863067021500278</c:v>
                </c:pt>
                <c:pt idx="882">
                  <c:v>32.861961482706853</c:v>
                </c:pt>
                <c:pt idx="883">
                  <c:v>32.769503671876386</c:v>
                </c:pt>
                <c:pt idx="884">
                  <c:v>32.683099104348571</c:v>
                </c:pt>
                <c:pt idx="885">
                  <c:v>32.710695875975183</c:v>
                </c:pt>
                <c:pt idx="886">
                  <c:v>32.759683550220785</c:v>
                </c:pt>
                <c:pt idx="887">
                  <c:v>32.790046137665485</c:v>
                </c:pt>
                <c:pt idx="888">
                  <c:v>32.820914477769286</c:v>
                </c:pt>
                <c:pt idx="889">
                  <c:v>32.837546733106386</c:v>
                </c:pt>
                <c:pt idx="890">
                  <c:v>32.79585828171475</c:v>
                </c:pt>
                <c:pt idx="891">
                  <c:v>32.861212753424205</c:v>
                </c:pt>
                <c:pt idx="892">
                  <c:v>32.86564512556388</c:v>
                </c:pt>
                <c:pt idx="893">
                  <c:v>32.910632354046896</c:v>
                </c:pt>
                <c:pt idx="894">
                  <c:v>33.060921959634214</c:v>
                </c:pt>
                <c:pt idx="895">
                  <c:v>33.097177451754405</c:v>
                </c:pt>
                <c:pt idx="896">
                  <c:v>33.114847899273173</c:v>
                </c:pt>
                <c:pt idx="897">
                  <c:v>33.056374558832253</c:v>
                </c:pt>
                <c:pt idx="898">
                  <c:v>33.164862079500374</c:v>
                </c:pt>
                <c:pt idx="899">
                  <c:v>33.222998536282013</c:v>
                </c:pt>
                <c:pt idx="900">
                  <c:v>33.139566010895471</c:v>
                </c:pt>
                <c:pt idx="901">
                  <c:v>32.992689345587301</c:v>
                </c:pt>
                <c:pt idx="902">
                  <c:v>32.926351907911162</c:v>
                </c:pt>
                <c:pt idx="903">
                  <c:v>32.897299872930354</c:v>
                </c:pt>
                <c:pt idx="904">
                  <c:v>32.839234701040795</c:v>
                </c:pt>
                <c:pt idx="905">
                  <c:v>32.719080937735818</c:v>
                </c:pt>
                <c:pt idx="906">
                  <c:v>32.781582874078971</c:v>
                </c:pt>
                <c:pt idx="907">
                  <c:v>32.923225284196334</c:v>
                </c:pt>
                <c:pt idx="908">
                  <c:v>33.046760889937644</c:v>
                </c:pt>
                <c:pt idx="909">
                  <c:v>32.951836825007291</c:v>
                </c:pt>
                <c:pt idx="910">
                  <c:v>32.896299343175812</c:v>
                </c:pt>
                <c:pt idx="911">
                  <c:v>33.070027819217962</c:v>
                </c:pt>
                <c:pt idx="912">
                  <c:v>33.368138912991014</c:v>
                </c:pt>
                <c:pt idx="913">
                  <c:v>33.409627359659972</c:v>
                </c:pt>
                <c:pt idx="914">
                  <c:v>33.497095001826196</c:v>
                </c:pt>
                <c:pt idx="915">
                  <c:v>33.523573648907842</c:v>
                </c:pt>
                <c:pt idx="916">
                  <c:v>33.699328938394814</c:v>
                </c:pt>
                <c:pt idx="917">
                  <c:v>33.797648091215599</c:v>
                </c:pt>
                <c:pt idx="918">
                  <c:v>33.827425579657039</c:v>
                </c:pt>
                <c:pt idx="919">
                  <c:v>33.889882673031117</c:v>
                </c:pt>
                <c:pt idx="920">
                  <c:v>33.979212948108419</c:v>
                </c:pt>
                <c:pt idx="921">
                  <c:v>34.056240957939842</c:v>
                </c:pt>
                <c:pt idx="922">
                  <c:v>33.950928452171993</c:v>
                </c:pt>
                <c:pt idx="923">
                  <c:v>33.804301759399323</c:v>
                </c:pt>
                <c:pt idx="924">
                  <c:v>33.91632281289742</c:v>
                </c:pt>
                <c:pt idx="925">
                  <c:v>33.897163381339325</c:v>
                </c:pt>
                <c:pt idx="926">
                  <c:v>33.837152456040094</c:v>
                </c:pt>
                <c:pt idx="927">
                  <c:v>33.756644146117445</c:v>
                </c:pt>
                <c:pt idx="928">
                  <c:v>33.700603087375292</c:v>
                </c:pt>
                <c:pt idx="929">
                  <c:v>33.727266366658988</c:v>
                </c:pt>
                <c:pt idx="930">
                  <c:v>33.672199744326512</c:v>
                </c:pt>
                <c:pt idx="931">
                  <c:v>33.57628898126007</c:v>
                </c:pt>
                <c:pt idx="932">
                  <c:v>33.519485717704775</c:v>
                </c:pt>
                <c:pt idx="933">
                  <c:v>33.448907621072948</c:v>
                </c:pt>
                <c:pt idx="934">
                  <c:v>33.497840890887176</c:v>
                </c:pt>
                <c:pt idx="935">
                  <c:v>33.451275121242787</c:v>
                </c:pt>
                <c:pt idx="936">
                  <c:v>33.421591433796017</c:v>
                </c:pt>
                <c:pt idx="937">
                  <c:v>33.570711788151023</c:v>
                </c:pt>
                <c:pt idx="938">
                  <c:v>33.404591062522485</c:v>
                </c:pt>
                <c:pt idx="939">
                  <c:v>33.392779223801213</c:v>
                </c:pt>
                <c:pt idx="940">
                  <c:v>33.205560771294856</c:v>
                </c:pt>
                <c:pt idx="941">
                  <c:v>33.228364598465319</c:v>
                </c:pt>
                <c:pt idx="942">
                  <c:v>32.979879129869104</c:v>
                </c:pt>
                <c:pt idx="943">
                  <c:v>32.865814995168506</c:v>
                </c:pt>
                <c:pt idx="944">
                  <c:v>33.014123983726847</c:v>
                </c:pt>
                <c:pt idx="945">
                  <c:v>33.036202914604189</c:v>
                </c:pt>
                <c:pt idx="946">
                  <c:v>32.918604783114439</c:v>
                </c:pt>
                <c:pt idx="947">
                  <c:v>32.814661993075219</c:v>
                </c:pt>
                <c:pt idx="948">
                  <c:v>32.6078343860028</c:v>
                </c:pt>
                <c:pt idx="949">
                  <c:v>32.745958185933773</c:v>
                </c:pt>
                <c:pt idx="950">
                  <c:v>32.690999927034383</c:v>
                </c:pt>
                <c:pt idx="951">
                  <c:v>32.872534713598597</c:v>
                </c:pt>
                <c:pt idx="952">
                  <c:v>32.864152051857175</c:v>
                </c:pt>
                <c:pt idx="953">
                  <c:v>33.108581104496174</c:v>
                </c:pt>
                <c:pt idx="954">
                  <c:v>33.192285150053763</c:v>
                </c:pt>
                <c:pt idx="955">
                  <c:v>33.161243521568991</c:v>
                </c:pt>
                <c:pt idx="956">
                  <c:v>33.09835484902009</c:v>
                </c:pt>
                <c:pt idx="957">
                  <c:v>33.401269385566636</c:v>
                </c:pt>
                <c:pt idx="958">
                  <c:v>33.486003824951169</c:v>
                </c:pt>
                <c:pt idx="959">
                  <c:v>32.679889960184099</c:v>
                </c:pt>
                <c:pt idx="960">
                  <c:v>33.740269378557208</c:v>
                </c:pt>
              </c:numCache>
            </c:numRef>
          </c:yVal>
          <c:smooth val="1"/>
        </c:ser>
        <c:ser>
          <c:idx val="6"/>
          <c:order val="6"/>
          <c:tx>
            <c:strRef>
              <c:f>'Fitted HF and Xf'!$S$14</c:f>
              <c:strCache>
                <c:ptCount val="1"/>
                <c:pt idx="0">
                  <c:v>15 cm</c:v>
                </c:pt>
              </c:strCache>
            </c:strRef>
          </c:tx>
          <c:spPr>
            <a:ln>
              <a:solidFill>
                <a:schemeClr val="tx1">
                  <a:lumMod val="50000"/>
                  <a:lumOff val="50000"/>
                </a:schemeClr>
              </a:solidFill>
            </a:ln>
          </c:spPr>
          <c:marker>
            <c:symbol val="none"/>
          </c:marker>
          <c:xVal>
            <c:numRef>
              <c:f>'Fitted HF and Xf'!$A$15:$A$1215</c:f>
              <c:numCache>
                <c:formatCode>General</c:formatCode>
                <c:ptCount val="120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numCache>
            </c:numRef>
          </c:xVal>
          <c:yVal>
            <c:numRef>
              <c:f>'Fitted HF and Xf'!$S$15:$S$1215</c:f>
              <c:numCache>
                <c:formatCode>General</c:formatCode>
                <c:ptCount val="1201"/>
                <c:pt idx="0">
                  <c:v>0.10629085000000013</c:v>
                </c:pt>
                <c:pt idx="1">
                  <c:v>0.11597995000000001</c:v>
                </c:pt>
                <c:pt idx="2">
                  <c:v>0.10574460533333348</c:v>
                </c:pt>
                <c:pt idx="3">
                  <c:v>0.10661974619047618</c:v>
                </c:pt>
                <c:pt idx="4">
                  <c:v>0.10638672555555567</c:v>
                </c:pt>
                <c:pt idx="5">
                  <c:v>0.10679327454545477</c:v>
                </c:pt>
                <c:pt idx="6">
                  <c:v>0.10625037212121223</c:v>
                </c:pt>
                <c:pt idx="7">
                  <c:v>0.10796104636363657</c:v>
                </c:pt>
                <c:pt idx="8">
                  <c:v>0.11000797575757575</c:v>
                </c:pt>
                <c:pt idx="9">
                  <c:v>0.11085306727272708</c:v>
                </c:pt>
                <c:pt idx="10">
                  <c:v>0.11121023484848495</c:v>
                </c:pt>
                <c:pt idx="11">
                  <c:v>0.11190202878787878</c:v>
                </c:pt>
                <c:pt idx="12">
                  <c:v>0.11208700484848486</c:v>
                </c:pt>
                <c:pt idx="13">
                  <c:v>0.11130385272727271</c:v>
                </c:pt>
                <c:pt idx="14">
                  <c:v>0.11325848242424241</c:v>
                </c:pt>
                <c:pt idx="15">
                  <c:v>0.11616137090909101</c:v>
                </c:pt>
                <c:pt idx="16">
                  <c:v>0.11724774393939399</c:v>
                </c:pt>
                <c:pt idx="17">
                  <c:v>0.11961653818181819</c:v>
                </c:pt>
                <c:pt idx="18">
                  <c:v>0.12010798363636355</c:v>
                </c:pt>
                <c:pt idx="19">
                  <c:v>0.11948256303030301</c:v>
                </c:pt>
                <c:pt idx="20">
                  <c:v>0.12197899636363636</c:v>
                </c:pt>
                <c:pt idx="21">
                  <c:v>0.12506504818181821</c:v>
                </c:pt>
                <c:pt idx="22">
                  <c:v>0.12864333909090928</c:v>
                </c:pt>
                <c:pt idx="23">
                  <c:v>0.12945841969696992</c:v>
                </c:pt>
                <c:pt idx="24">
                  <c:v>0.13351303848484872</c:v>
                </c:pt>
                <c:pt idx="25">
                  <c:v>0.13250345090909094</c:v>
                </c:pt>
                <c:pt idx="26">
                  <c:v>0.1309878690909092</c:v>
                </c:pt>
                <c:pt idx="27">
                  <c:v>0.1293610566666667</c:v>
                </c:pt>
                <c:pt idx="28">
                  <c:v>0.12918489878787878</c:v>
                </c:pt>
                <c:pt idx="29">
                  <c:v>0.12506718999999999</c:v>
                </c:pt>
                <c:pt idx="30">
                  <c:v>0.1259257984848485</c:v>
                </c:pt>
                <c:pt idx="31">
                  <c:v>0.12440711696969697</c:v>
                </c:pt>
                <c:pt idx="32">
                  <c:v>0.12164619939393952</c:v>
                </c:pt>
                <c:pt idx="33">
                  <c:v>0.11766466242424255</c:v>
                </c:pt>
                <c:pt idx="34">
                  <c:v>0.12227620303030318</c:v>
                </c:pt>
                <c:pt idx="35">
                  <c:v>0.12243230909090909</c:v>
                </c:pt>
                <c:pt idx="36">
                  <c:v>0.12384037242424242</c:v>
                </c:pt>
                <c:pt idx="37">
                  <c:v>0.12468403000000011</c:v>
                </c:pt>
                <c:pt idx="38">
                  <c:v>0.12729756666666669</c:v>
                </c:pt>
                <c:pt idx="39">
                  <c:v>0.12623112030303033</c:v>
                </c:pt>
                <c:pt idx="40">
                  <c:v>0.12960465030303017</c:v>
                </c:pt>
                <c:pt idx="41">
                  <c:v>0.12877051393939387</c:v>
                </c:pt>
                <c:pt idx="42">
                  <c:v>0.12492549060606062</c:v>
                </c:pt>
                <c:pt idx="43">
                  <c:v>0.12400117848484858</c:v>
                </c:pt>
                <c:pt idx="44">
                  <c:v>0.12504972242424242</c:v>
                </c:pt>
                <c:pt idx="45">
                  <c:v>0.1258923218181818</c:v>
                </c:pt>
                <c:pt idx="46">
                  <c:v>0.1244313312121212</c:v>
                </c:pt>
                <c:pt idx="47">
                  <c:v>0.12313655666666677</c:v>
                </c:pt>
                <c:pt idx="48">
                  <c:v>0.12577858696969688</c:v>
                </c:pt>
                <c:pt idx="49">
                  <c:v>0.12750608696969695</c:v>
                </c:pt>
                <c:pt idx="50">
                  <c:v>0.12684690606060606</c:v>
                </c:pt>
                <c:pt idx="51">
                  <c:v>0.1274071363636364</c:v>
                </c:pt>
                <c:pt idx="52">
                  <c:v>0.13067313636363617</c:v>
                </c:pt>
                <c:pt idx="53">
                  <c:v>0.13917146242424239</c:v>
                </c:pt>
                <c:pt idx="54">
                  <c:v>0.13899556696969698</c:v>
                </c:pt>
                <c:pt idx="55">
                  <c:v>0.13517437606060587</c:v>
                </c:pt>
                <c:pt idx="56">
                  <c:v>0.1287368681818182</c:v>
                </c:pt>
                <c:pt idx="57">
                  <c:v>0.13267791424242423</c:v>
                </c:pt>
                <c:pt idx="58">
                  <c:v>0.1343522484848485</c:v>
                </c:pt>
                <c:pt idx="59">
                  <c:v>0.13225688636363633</c:v>
                </c:pt>
                <c:pt idx="60">
                  <c:v>0.12878982393939392</c:v>
                </c:pt>
                <c:pt idx="61">
                  <c:v>0.12767062727272704</c:v>
                </c:pt>
                <c:pt idx="62">
                  <c:v>0.12777299090909092</c:v>
                </c:pt>
                <c:pt idx="63">
                  <c:v>0.12929616393939394</c:v>
                </c:pt>
                <c:pt idx="64">
                  <c:v>0.12386042272727286</c:v>
                </c:pt>
                <c:pt idx="65">
                  <c:v>0.12794443939393962</c:v>
                </c:pt>
                <c:pt idx="66">
                  <c:v>0.13379368393939414</c:v>
                </c:pt>
                <c:pt idx="67">
                  <c:v>0.13599154121212145</c:v>
                </c:pt>
                <c:pt idx="68">
                  <c:v>0.13387353696969687</c:v>
                </c:pt>
                <c:pt idx="69">
                  <c:v>0.13373155606060608</c:v>
                </c:pt>
                <c:pt idx="70">
                  <c:v>0.14071425454545491</c:v>
                </c:pt>
                <c:pt idx="71">
                  <c:v>0.15080072</c:v>
                </c:pt>
                <c:pt idx="72">
                  <c:v>0.15525040242424262</c:v>
                </c:pt>
                <c:pt idx="73">
                  <c:v>0.15142434909090943</c:v>
                </c:pt>
                <c:pt idx="74">
                  <c:v>0.15034693363636406</c:v>
                </c:pt>
                <c:pt idx="75">
                  <c:v>0.15113179303030322</c:v>
                </c:pt>
                <c:pt idx="76">
                  <c:v>0.14675023515151536</c:v>
                </c:pt>
                <c:pt idx="77">
                  <c:v>0.14051453727272745</c:v>
                </c:pt>
                <c:pt idx="78">
                  <c:v>0.14078354909090909</c:v>
                </c:pt>
                <c:pt idx="79">
                  <c:v>0.14070409484848509</c:v>
                </c:pt>
                <c:pt idx="80">
                  <c:v>0.14447355545454538</c:v>
                </c:pt>
                <c:pt idx="81">
                  <c:v>0.13639836757575771</c:v>
                </c:pt>
                <c:pt idx="82">
                  <c:v>0.12669737575757575</c:v>
                </c:pt>
                <c:pt idx="83">
                  <c:v>0.12750968939393939</c:v>
                </c:pt>
                <c:pt idx="84">
                  <c:v>0.13466134272727295</c:v>
                </c:pt>
                <c:pt idx="85">
                  <c:v>0.13101511939393939</c:v>
                </c:pt>
                <c:pt idx="86">
                  <c:v>0.13178167999999987</c:v>
                </c:pt>
                <c:pt idx="87">
                  <c:v>0.13353271454545454</c:v>
                </c:pt>
                <c:pt idx="88">
                  <c:v>0.13429967121212141</c:v>
                </c:pt>
                <c:pt idx="89">
                  <c:v>0.13223437939393939</c:v>
                </c:pt>
                <c:pt idx="90">
                  <c:v>0.13189619757575771</c:v>
                </c:pt>
                <c:pt idx="91">
                  <c:v>0.13084121272727295</c:v>
                </c:pt>
                <c:pt idx="92">
                  <c:v>0.13299180666666671</c:v>
                </c:pt>
                <c:pt idx="93">
                  <c:v>0.1352262751515152</c:v>
                </c:pt>
                <c:pt idx="94">
                  <c:v>0.13682422242424239</c:v>
                </c:pt>
                <c:pt idx="95">
                  <c:v>0.13475514060606081</c:v>
                </c:pt>
                <c:pt idx="96">
                  <c:v>0.1365399748484849</c:v>
                </c:pt>
                <c:pt idx="97">
                  <c:v>0.14083271</c:v>
                </c:pt>
                <c:pt idx="98">
                  <c:v>0.14574131424242462</c:v>
                </c:pt>
                <c:pt idx="99">
                  <c:v>0.14857152424242426</c:v>
                </c:pt>
                <c:pt idx="100">
                  <c:v>0.15024064484848507</c:v>
                </c:pt>
                <c:pt idx="101">
                  <c:v>0.1502248184848485</c:v>
                </c:pt>
                <c:pt idx="102">
                  <c:v>0.14911749727272763</c:v>
                </c:pt>
                <c:pt idx="103">
                  <c:v>0.15081593333333357</c:v>
                </c:pt>
                <c:pt idx="104">
                  <c:v>0.14824230060606097</c:v>
                </c:pt>
                <c:pt idx="105">
                  <c:v>0.14344344121212171</c:v>
                </c:pt>
                <c:pt idx="106">
                  <c:v>0.14112206121212123</c:v>
                </c:pt>
                <c:pt idx="107">
                  <c:v>0.14360276848484838</c:v>
                </c:pt>
                <c:pt idx="108">
                  <c:v>0.14272838787878794</c:v>
                </c:pt>
                <c:pt idx="109">
                  <c:v>0.14317799393939395</c:v>
                </c:pt>
                <c:pt idx="110">
                  <c:v>0.14819146030303029</c:v>
                </c:pt>
                <c:pt idx="111">
                  <c:v>0.15419067575757575</c:v>
                </c:pt>
                <c:pt idx="112">
                  <c:v>0.15775148696969724</c:v>
                </c:pt>
                <c:pt idx="113">
                  <c:v>0.16425294151515149</c:v>
                </c:pt>
                <c:pt idx="114">
                  <c:v>0.16306242060606074</c:v>
                </c:pt>
                <c:pt idx="115">
                  <c:v>0.16209472424242424</c:v>
                </c:pt>
                <c:pt idx="116">
                  <c:v>0.16300007393939392</c:v>
                </c:pt>
                <c:pt idx="117">
                  <c:v>0.16479922909090924</c:v>
                </c:pt>
                <c:pt idx="118">
                  <c:v>0.16124427696969698</c:v>
                </c:pt>
                <c:pt idx="119">
                  <c:v>0.15646846969697012</c:v>
                </c:pt>
                <c:pt idx="120">
                  <c:v>0.15481948787878819</c:v>
                </c:pt>
                <c:pt idx="121">
                  <c:v>0.16250484060606071</c:v>
                </c:pt>
                <c:pt idx="122">
                  <c:v>0.16249143575757602</c:v>
                </c:pt>
                <c:pt idx="123">
                  <c:v>0.16419107515151515</c:v>
                </c:pt>
                <c:pt idx="124">
                  <c:v>0.16172033575757591</c:v>
                </c:pt>
                <c:pt idx="125">
                  <c:v>0.16098320060606083</c:v>
                </c:pt>
                <c:pt idx="126">
                  <c:v>0.17394676303030332</c:v>
                </c:pt>
                <c:pt idx="127">
                  <c:v>0.18042855121212142</c:v>
                </c:pt>
                <c:pt idx="128">
                  <c:v>0.18545116696969696</c:v>
                </c:pt>
                <c:pt idx="129">
                  <c:v>0.200033491818182</c:v>
                </c:pt>
                <c:pt idx="130">
                  <c:v>0.20713120848484848</c:v>
                </c:pt>
                <c:pt idx="131">
                  <c:v>0.20829624181818213</c:v>
                </c:pt>
                <c:pt idx="132">
                  <c:v>0.19984867727272723</c:v>
                </c:pt>
                <c:pt idx="133">
                  <c:v>0.1916346645454545</c:v>
                </c:pt>
                <c:pt idx="134">
                  <c:v>0.18122747515151524</c:v>
                </c:pt>
                <c:pt idx="135">
                  <c:v>0.17070264454545475</c:v>
                </c:pt>
                <c:pt idx="136">
                  <c:v>0.17020099181818191</c:v>
                </c:pt>
                <c:pt idx="137">
                  <c:v>0.16040976969696971</c:v>
                </c:pt>
                <c:pt idx="138">
                  <c:v>0.15534460090909091</c:v>
                </c:pt>
                <c:pt idx="139">
                  <c:v>0.15192315090909111</c:v>
                </c:pt>
                <c:pt idx="140">
                  <c:v>0.14703863333333353</c:v>
                </c:pt>
                <c:pt idx="141">
                  <c:v>0.14460273878787891</c:v>
                </c:pt>
                <c:pt idx="142">
                  <c:v>0.14693582969696989</c:v>
                </c:pt>
                <c:pt idx="143">
                  <c:v>0.14907758000000004</c:v>
                </c:pt>
                <c:pt idx="144">
                  <c:v>0.15164348454545501</c:v>
                </c:pt>
                <c:pt idx="145">
                  <c:v>0.1593646618181819</c:v>
                </c:pt>
                <c:pt idx="146">
                  <c:v>0.17016375000000003</c:v>
                </c:pt>
                <c:pt idx="147">
                  <c:v>0.17127505909090909</c:v>
                </c:pt>
                <c:pt idx="148">
                  <c:v>0.17498804060606096</c:v>
                </c:pt>
                <c:pt idx="149">
                  <c:v>0.1834450972727277</c:v>
                </c:pt>
                <c:pt idx="150">
                  <c:v>0.1828549624242424</c:v>
                </c:pt>
                <c:pt idx="151">
                  <c:v>0.17673952757575759</c:v>
                </c:pt>
                <c:pt idx="152">
                  <c:v>0.17577432787878788</c:v>
                </c:pt>
                <c:pt idx="153">
                  <c:v>0.17866157939393937</c:v>
                </c:pt>
                <c:pt idx="154">
                  <c:v>0.18132686939393938</c:v>
                </c:pt>
                <c:pt idx="155">
                  <c:v>0.19949435939393959</c:v>
                </c:pt>
                <c:pt idx="156">
                  <c:v>0.20509488969696998</c:v>
                </c:pt>
                <c:pt idx="157">
                  <c:v>0.20437653515151516</c:v>
                </c:pt>
                <c:pt idx="158">
                  <c:v>0.20661745030303041</c:v>
                </c:pt>
                <c:pt idx="159">
                  <c:v>0.20608891151515171</c:v>
                </c:pt>
                <c:pt idx="160">
                  <c:v>0.21041302969696998</c:v>
                </c:pt>
                <c:pt idx="161">
                  <c:v>0.22231003575757591</c:v>
                </c:pt>
                <c:pt idx="162">
                  <c:v>0.22857162151515137</c:v>
                </c:pt>
                <c:pt idx="163">
                  <c:v>0.23188581151515156</c:v>
                </c:pt>
                <c:pt idx="164">
                  <c:v>0.22704975696969695</c:v>
                </c:pt>
                <c:pt idx="165">
                  <c:v>0.22164157818181818</c:v>
                </c:pt>
                <c:pt idx="166">
                  <c:v>0.20506013878787904</c:v>
                </c:pt>
                <c:pt idx="167">
                  <c:v>0.19639641696969698</c:v>
                </c:pt>
                <c:pt idx="168">
                  <c:v>0.18778134878787919</c:v>
                </c:pt>
                <c:pt idx="169">
                  <c:v>0.18211433666666699</c:v>
                </c:pt>
                <c:pt idx="170">
                  <c:v>0.17649624636363659</c:v>
                </c:pt>
                <c:pt idx="171">
                  <c:v>0.15948858151515188</c:v>
                </c:pt>
                <c:pt idx="172">
                  <c:v>0.14239901606060609</c:v>
                </c:pt>
                <c:pt idx="173">
                  <c:v>0.13697372939393937</c:v>
                </c:pt>
                <c:pt idx="174">
                  <c:v>0.13326891878787891</c:v>
                </c:pt>
                <c:pt idx="175">
                  <c:v>0.13306507939393938</c:v>
                </c:pt>
                <c:pt idx="176">
                  <c:v>0.13572190515151519</c:v>
                </c:pt>
                <c:pt idx="177">
                  <c:v>0.13424149939393959</c:v>
                </c:pt>
                <c:pt idx="178">
                  <c:v>0.13360222727272728</c:v>
                </c:pt>
                <c:pt idx="179">
                  <c:v>0.13575084696969697</c:v>
                </c:pt>
                <c:pt idx="180">
                  <c:v>0.13857402424242424</c:v>
                </c:pt>
                <c:pt idx="181">
                  <c:v>0.1432295566666667</c:v>
                </c:pt>
                <c:pt idx="182">
                  <c:v>0.14537529727272741</c:v>
                </c:pt>
                <c:pt idx="183">
                  <c:v>0.15211772636363635</c:v>
                </c:pt>
                <c:pt idx="184">
                  <c:v>0.15974234939393975</c:v>
                </c:pt>
                <c:pt idx="185">
                  <c:v>0.1601174978787879</c:v>
                </c:pt>
                <c:pt idx="186">
                  <c:v>0.15469220272727302</c:v>
                </c:pt>
                <c:pt idx="187">
                  <c:v>0.14714357212121221</c:v>
                </c:pt>
                <c:pt idx="188">
                  <c:v>0.14832786787878785</c:v>
                </c:pt>
                <c:pt idx="189">
                  <c:v>0.14583598660606084</c:v>
                </c:pt>
                <c:pt idx="190">
                  <c:v>0.14809991024242464</c:v>
                </c:pt>
                <c:pt idx="191">
                  <c:v>0.14976820903030338</c:v>
                </c:pt>
                <c:pt idx="192">
                  <c:v>0.15937161812121214</c:v>
                </c:pt>
                <c:pt idx="193">
                  <c:v>0.165199506</c:v>
                </c:pt>
                <c:pt idx="194">
                  <c:v>0.16269490327272726</c:v>
                </c:pt>
                <c:pt idx="195">
                  <c:v>0.15297315781818191</c:v>
                </c:pt>
                <c:pt idx="196">
                  <c:v>0.15455372872727274</c:v>
                </c:pt>
                <c:pt idx="197">
                  <c:v>0.15846333296969736</c:v>
                </c:pt>
                <c:pt idx="198">
                  <c:v>0.16416063236363637</c:v>
                </c:pt>
                <c:pt idx="199">
                  <c:v>0.1641674325757578</c:v>
                </c:pt>
                <c:pt idx="200">
                  <c:v>0.16512461596969669</c:v>
                </c:pt>
                <c:pt idx="201">
                  <c:v>0.16936705293939416</c:v>
                </c:pt>
                <c:pt idx="202">
                  <c:v>0.16716438596969699</c:v>
                </c:pt>
                <c:pt idx="203">
                  <c:v>0.15558357324242444</c:v>
                </c:pt>
                <c:pt idx="204">
                  <c:v>0.1473576071818182</c:v>
                </c:pt>
                <c:pt idx="205">
                  <c:v>0.15563613112121247</c:v>
                </c:pt>
                <c:pt idx="206">
                  <c:v>0.15951553112121253</c:v>
                </c:pt>
                <c:pt idx="207">
                  <c:v>0.15665553263636386</c:v>
                </c:pt>
                <c:pt idx="208">
                  <c:v>0.16056645990909091</c:v>
                </c:pt>
                <c:pt idx="209">
                  <c:v>0.16022200475757575</c:v>
                </c:pt>
                <c:pt idx="210">
                  <c:v>0.17801689636363641</c:v>
                </c:pt>
                <c:pt idx="211">
                  <c:v>0.18950808212121256</c:v>
                </c:pt>
                <c:pt idx="212">
                  <c:v>0.20071917000000022</c:v>
                </c:pt>
                <c:pt idx="213">
                  <c:v>0.23096131242424262</c:v>
                </c:pt>
                <c:pt idx="214">
                  <c:v>0.24145200393939412</c:v>
                </c:pt>
                <c:pt idx="215">
                  <c:v>0.25883611848484883</c:v>
                </c:pt>
                <c:pt idx="216">
                  <c:v>0.26048744575757582</c:v>
                </c:pt>
                <c:pt idx="217">
                  <c:v>0.25208624333333335</c:v>
                </c:pt>
                <c:pt idx="218">
                  <c:v>0.24683071212121221</c:v>
                </c:pt>
                <c:pt idx="219">
                  <c:v>0.23395074393939419</c:v>
                </c:pt>
                <c:pt idx="220">
                  <c:v>0.22427039606060609</c:v>
                </c:pt>
                <c:pt idx="221">
                  <c:v>0.1980177174848485</c:v>
                </c:pt>
                <c:pt idx="222">
                  <c:v>0.18189160869696971</c:v>
                </c:pt>
                <c:pt idx="223">
                  <c:v>0.16221054081818181</c:v>
                </c:pt>
                <c:pt idx="224">
                  <c:v>0.12990069506060606</c:v>
                </c:pt>
                <c:pt idx="225">
                  <c:v>0.11259915445454549</c:v>
                </c:pt>
                <c:pt idx="226">
                  <c:v>0.10851436960606058</c:v>
                </c:pt>
                <c:pt idx="227">
                  <c:v>9.902733021212122E-2</c:v>
                </c:pt>
                <c:pt idx="228">
                  <c:v>9.9252200515151504E-2</c:v>
                </c:pt>
                <c:pt idx="229">
                  <c:v>0.10589364051515171</c:v>
                </c:pt>
                <c:pt idx="230">
                  <c:v>0.11184500566666665</c:v>
                </c:pt>
                <c:pt idx="231">
                  <c:v>0.11772661081818205</c:v>
                </c:pt>
                <c:pt idx="232">
                  <c:v>0.12412169939393956</c:v>
                </c:pt>
                <c:pt idx="233">
                  <c:v>0.13118473999999997</c:v>
                </c:pt>
                <c:pt idx="234">
                  <c:v>0.13447559909090911</c:v>
                </c:pt>
                <c:pt idx="235">
                  <c:v>0.13698836000000025</c:v>
                </c:pt>
                <c:pt idx="236">
                  <c:v>0.14222230363636393</c:v>
                </c:pt>
                <c:pt idx="237">
                  <c:v>0.14119508333333344</c:v>
                </c:pt>
                <c:pt idx="238">
                  <c:v>0.14005825424242452</c:v>
                </c:pt>
                <c:pt idx="239">
                  <c:v>0.14518307424242424</c:v>
                </c:pt>
                <c:pt idx="240">
                  <c:v>0.14251561363636386</c:v>
                </c:pt>
                <c:pt idx="241">
                  <c:v>0.14436767424242442</c:v>
                </c:pt>
                <c:pt idx="242">
                  <c:v>0.14875338666666696</c:v>
                </c:pt>
                <c:pt idx="243">
                  <c:v>0.15631670090909094</c:v>
                </c:pt>
                <c:pt idx="244">
                  <c:v>0.16450682666666666</c:v>
                </c:pt>
                <c:pt idx="245">
                  <c:v>0.17004254703703725</c:v>
                </c:pt>
                <c:pt idx="246">
                  <c:v>0.1687839638095239</c:v>
                </c:pt>
                <c:pt idx="247">
                  <c:v>0.1775508066666667</c:v>
                </c:pt>
                <c:pt idx="248">
                  <c:v>0.20216973333333341</c:v>
                </c:pt>
                <c:pt idx="249">
                  <c:v>0.23344730000000039</c:v>
                </c:pt>
                <c:pt idx="250">
                  <c:v>1.6080783333333348</c:v>
                </c:pt>
                <c:pt idx="251">
                  <c:v>1.2783512444444438</c:v>
                </c:pt>
                <c:pt idx="252">
                  <c:v>1.1759297066666659</c:v>
                </c:pt>
                <c:pt idx="253">
                  <c:v>0.9711191323809526</c:v>
                </c:pt>
                <c:pt idx="254">
                  <c:v>0.83204665814814904</c:v>
                </c:pt>
                <c:pt idx="255">
                  <c:v>0.79479289696969768</c:v>
                </c:pt>
                <c:pt idx="256">
                  <c:v>0.76423897272727281</c:v>
                </c:pt>
                <c:pt idx="257">
                  <c:v>0.81026759696969708</c:v>
                </c:pt>
                <c:pt idx="258">
                  <c:v>0.78908970909090859</c:v>
                </c:pt>
                <c:pt idx="259">
                  <c:v>0.8175698372727277</c:v>
                </c:pt>
                <c:pt idx="260">
                  <c:v>0.76247502212121265</c:v>
                </c:pt>
                <c:pt idx="261">
                  <c:v>0.80720002363636378</c:v>
                </c:pt>
                <c:pt idx="262">
                  <c:v>0.85714599545454673</c:v>
                </c:pt>
                <c:pt idx="263">
                  <c:v>1.0047821924242426</c:v>
                </c:pt>
                <c:pt idx="264">
                  <c:v>1.0251360442424238</c:v>
                </c:pt>
                <c:pt idx="265">
                  <c:v>1.0089620109090898</c:v>
                </c:pt>
                <c:pt idx="266">
                  <c:v>0.95675010027272733</c:v>
                </c:pt>
                <c:pt idx="267">
                  <c:v>0.8943110033030307</c:v>
                </c:pt>
                <c:pt idx="268">
                  <c:v>0.8456325245151517</c:v>
                </c:pt>
                <c:pt idx="269">
                  <c:v>0.91922284269696952</c:v>
                </c:pt>
                <c:pt idx="270">
                  <c:v>0.96576327209090895</c:v>
                </c:pt>
                <c:pt idx="271">
                  <c:v>1.1089888660303049</c:v>
                </c:pt>
                <c:pt idx="272">
                  <c:v>1.2570873675454546</c:v>
                </c:pt>
                <c:pt idx="273">
                  <c:v>1.3279744326969696</c:v>
                </c:pt>
                <c:pt idx="274">
                  <c:v>1.2817372417878778</c:v>
                </c:pt>
                <c:pt idx="275">
                  <c:v>1.3777468296666679</c:v>
                </c:pt>
                <c:pt idx="276">
                  <c:v>1.5201181348181838</c:v>
                </c:pt>
                <c:pt idx="277">
                  <c:v>1.7400675969696968</c:v>
                </c:pt>
                <c:pt idx="278">
                  <c:v>1.8918917393939394</c:v>
                </c:pt>
                <c:pt idx="279">
                  <c:v>2.0312915818181807</c:v>
                </c:pt>
                <c:pt idx="280">
                  <c:v>2.0892245212121212</c:v>
                </c:pt>
                <c:pt idx="281">
                  <c:v>2.1582457484848483</c:v>
                </c:pt>
                <c:pt idx="282">
                  <c:v>2.1717596272727269</c:v>
                </c:pt>
                <c:pt idx="283">
                  <c:v>2.1036578696969732</c:v>
                </c:pt>
                <c:pt idx="284">
                  <c:v>2.2051706575757613</c:v>
                </c:pt>
                <c:pt idx="285">
                  <c:v>2.2856083636363635</c:v>
                </c:pt>
                <c:pt idx="286">
                  <c:v>2.406783545454545</c:v>
                </c:pt>
                <c:pt idx="287">
                  <c:v>2.4718725151515137</c:v>
                </c:pt>
                <c:pt idx="288">
                  <c:v>2.6426201515151515</c:v>
                </c:pt>
                <c:pt idx="289">
                  <c:v>2.8685388787878812</c:v>
                </c:pt>
                <c:pt idx="290">
                  <c:v>2.9726399696969668</c:v>
                </c:pt>
                <c:pt idx="291">
                  <c:v>3.0326838787878785</c:v>
                </c:pt>
                <c:pt idx="292">
                  <c:v>3.1474406060606062</c:v>
                </c:pt>
                <c:pt idx="293">
                  <c:v>3.2348670909090913</c:v>
                </c:pt>
                <c:pt idx="294">
                  <c:v>3.4452236666666671</c:v>
                </c:pt>
                <c:pt idx="295">
                  <c:v>3.6462555454545447</c:v>
                </c:pt>
                <c:pt idx="296">
                  <c:v>3.8108068787878788</c:v>
                </c:pt>
                <c:pt idx="297">
                  <c:v>3.9532892424242432</c:v>
                </c:pt>
                <c:pt idx="298">
                  <c:v>4.0710172121212125</c:v>
                </c:pt>
                <c:pt idx="299">
                  <c:v>3.9071557878787875</c:v>
                </c:pt>
                <c:pt idx="300">
                  <c:v>3.7851744242424252</c:v>
                </c:pt>
                <c:pt idx="301">
                  <c:v>3.7214399090909094</c:v>
                </c:pt>
                <c:pt idx="302">
                  <c:v>3.6714693939393928</c:v>
                </c:pt>
                <c:pt idx="303">
                  <c:v>3.6112611818181781</c:v>
                </c:pt>
                <c:pt idx="304">
                  <c:v>3.6444291515151548</c:v>
                </c:pt>
                <c:pt idx="305">
                  <c:v>3.4189290303030271</c:v>
                </c:pt>
                <c:pt idx="306">
                  <c:v>3.280161090909095</c:v>
                </c:pt>
                <c:pt idx="307">
                  <c:v>3.1860098484848489</c:v>
                </c:pt>
                <c:pt idx="308">
                  <c:v>3.0370217272727307</c:v>
                </c:pt>
                <c:pt idx="309">
                  <c:v>2.9925192424242426</c:v>
                </c:pt>
                <c:pt idx="310">
                  <c:v>3.0872743636363671</c:v>
                </c:pt>
                <c:pt idx="311">
                  <c:v>3.0541192424242452</c:v>
                </c:pt>
                <c:pt idx="312">
                  <c:v>3.1147151212121207</c:v>
                </c:pt>
                <c:pt idx="313">
                  <c:v>3.1575102424242463</c:v>
                </c:pt>
                <c:pt idx="314">
                  <c:v>3.1560800606060599</c:v>
                </c:pt>
                <c:pt idx="315">
                  <c:v>3.160791484848485</c:v>
                </c:pt>
                <c:pt idx="316">
                  <c:v>3.3299027575757592</c:v>
                </c:pt>
                <c:pt idx="317">
                  <c:v>3.342774848484849</c:v>
                </c:pt>
                <c:pt idx="318">
                  <c:v>3.3437321515151552</c:v>
                </c:pt>
                <c:pt idx="319">
                  <c:v>3.3261068181818185</c:v>
                </c:pt>
                <c:pt idx="320">
                  <c:v>3.3833234848484848</c:v>
                </c:pt>
                <c:pt idx="321">
                  <c:v>3.4504249999999987</c:v>
                </c:pt>
                <c:pt idx="322">
                  <c:v>3.5243059696969699</c:v>
                </c:pt>
                <c:pt idx="323">
                  <c:v>3.5806698484848485</c:v>
                </c:pt>
                <c:pt idx="324">
                  <c:v>3.6614046060606058</c:v>
                </c:pt>
                <c:pt idx="325">
                  <c:v>3.7260395757575795</c:v>
                </c:pt>
                <c:pt idx="326">
                  <c:v>3.7675658484848538</c:v>
                </c:pt>
                <c:pt idx="327">
                  <c:v>3.786633393939395</c:v>
                </c:pt>
                <c:pt idx="328">
                  <c:v>3.7746662727272762</c:v>
                </c:pt>
                <c:pt idx="329">
                  <c:v>3.7579495151515152</c:v>
                </c:pt>
                <c:pt idx="330">
                  <c:v>3.8256161515151517</c:v>
                </c:pt>
                <c:pt idx="331">
                  <c:v>3.8744431212121171</c:v>
                </c:pt>
                <c:pt idx="332">
                  <c:v>3.858878030303023</c:v>
                </c:pt>
                <c:pt idx="333">
                  <c:v>3.979663878787878</c:v>
                </c:pt>
                <c:pt idx="334">
                  <c:v>3.919353727272727</c:v>
                </c:pt>
                <c:pt idx="335">
                  <c:v>3.9752299090909067</c:v>
                </c:pt>
                <c:pt idx="336">
                  <c:v>3.8614277272727282</c:v>
                </c:pt>
                <c:pt idx="337">
                  <c:v>3.9073033333333331</c:v>
                </c:pt>
                <c:pt idx="338">
                  <c:v>3.9010283939393933</c:v>
                </c:pt>
                <c:pt idx="339">
                  <c:v>3.9638683030303028</c:v>
                </c:pt>
                <c:pt idx="340">
                  <c:v>4.0265128484848445</c:v>
                </c:pt>
                <c:pt idx="341">
                  <c:v>4.0168784848484904</c:v>
                </c:pt>
                <c:pt idx="342">
                  <c:v>3.8493008181818182</c:v>
                </c:pt>
                <c:pt idx="343">
                  <c:v>3.833964696969697</c:v>
                </c:pt>
                <c:pt idx="344">
                  <c:v>3.7973154545454575</c:v>
                </c:pt>
                <c:pt idx="345">
                  <c:v>3.8315121515151507</c:v>
                </c:pt>
                <c:pt idx="346">
                  <c:v>3.8784507575757576</c:v>
                </c:pt>
                <c:pt idx="347">
                  <c:v>4.1110579090909045</c:v>
                </c:pt>
                <c:pt idx="348">
                  <c:v>4.1477049393939334</c:v>
                </c:pt>
                <c:pt idx="349">
                  <c:v>4.1776036363636404</c:v>
                </c:pt>
                <c:pt idx="350">
                  <c:v>4.2054356666666655</c:v>
                </c:pt>
                <c:pt idx="351">
                  <c:v>4.4475473030303094</c:v>
                </c:pt>
                <c:pt idx="352">
                  <c:v>4.5757223030303109</c:v>
                </c:pt>
                <c:pt idx="353">
                  <c:v>4.730462484848494</c:v>
                </c:pt>
                <c:pt idx="354">
                  <c:v>4.8483801212121289</c:v>
                </c:pt>
                <c:pt idx="355">
                  <c:v>4.8701226363636394</c:v>
                </c:pt>
                <c:pt idx="356">
                  <c:v>4.9443195151515154</c:v>
                </c:pt>
                <c:pt idx="357">
                  <c:v>4.972820242424242</c:v>
                </c:pt>
                <c:pt idx="358">
                  <c:v>4.9464544848484904</c:v>
                </c:pt>
                <c:pt idx="359">
                  <c:v>4.9098545151515154</c:v>
                </c:pt>
                <c:pt idx="360">
                  <c:v>4.977042303030311</c:v>
                </c:pt>
                <c:pt idx="361">
                  <c:v>5.0326385454545504</c:v>
                </c:pt>
                <c:pt idx="362">
                  <c:v>4.8855835151515148</c:v>
                </c:pt>
                <c:pt idx="363">
                  <c:v>4.802089727272727</c:v>
                </c:pt>
                <c:pt idx="364">
                  <c:v>4.8551525757575691</c:v>
                </c:pt>
                <c:pt idx="365">
                  <c:v>4.8117209090909085</c:v>
                </c:pt>
                <c:pt idx="366">
                  <c:v>4.7921995454545474</c:v>
                </c:pt>
                <c:pt idx="367">
                  <c:v>4.8085538787878717</c:v>
                </c:pt>
                <c:pt idx="368">
                  <c:v>4.8926495454545504</c:v>
                </c:pt>
                <c:pt idx="369">
                  <c:v>5.0730029393939393</c:v>
                </c:pt>
                <c:pt idx="370">
                  <c:v>5.2006779393939384</c:v>
                </c:pt>
                <c:pt idx="371">
                  <c:v>5.32209157575757</c:v>
                </c:pt>
                <c:pt idx="372">
                  <c:v>5.5136445151515154</c:v>
                </c:pt>
                <c:pt idx="373">
                  <c:v>5.5624890303030297</c:v>
                </c:pt>
                <c:pt idx="374">
                  <c:v>5.6222232121212095</c:v>
                </c:pt>
                <c:pt idx="375">
                  <c:v>5.8237690606060601</c:v>
                </c:pt>
                <c:pt idx="376">
                  <c:v>5.9226467575757509</c:v>
                </c:pt>
                <c:pt idx="377">
                  <c:v>5.9287522424242418</c:v>
                </c:pt>
                <c:pt idx="378">
                  <c:v>5.9607529696969666</c:v>
                </c:pt>
                <c:pt idx="379">
                  <c:v>5.8644198484848395</c:v>
                </c:pt>
                <c:pt idx="380">
                  <c:v>5.7794559090909088</c:v>
                </c:pt>
                <c:pt idx="381">
                  <c:v>5.6950618181818156</c:v>
                </c:pt>
                <c:pt idx="382">
                  <c:v>5.6398176969696969</c:v>
                </c:pt>
                <c:pt idx="383">
                  <c:v>5.4072820909090913</c:v>
                </c:pt>
                <c:pt idx="384">
                  <c:v>5.4662595757575794</c:v>
                </c:pt>
                <c:pt idx="385">
                  <c:v>5.5143003030303026</c:v>
                </c:pt>
                <c:pt idx="386">
                  <c:v>5.4787348181818176</c:v>
                </c:pt>
                <c:pt idx="387">
                  <c:v>5.5360026666666684</c:v>
                </c:pt>
                <c:pt idx="388">
                  <c:v>5.5174116363636356</c:v>
                </c:pt>
                <c:pt idx="389">
                  <c:v>5.3863891818181893</c:v>
                </c:pt>
                <c:pt idx="390">
                  <c:v>5.365133666666658</c:v>
                </c:pt>
                <c:pt idx="391">
                  <c:v>5.4498944545454542</c:v>
                </c:pt>
                <c:pt idx="392">
                  <c:v>5.4881302121212086</c:v>
                </c:pt>
                <c:pt idx="393">
                  <c:v>5.5873561818181834</c:v>
                </c:pt>
                <c:pt idx="394">
                  <c:v>5.7582897575757555</c:v>
                </c:pt>
                <c:pt idx="395">
                  <c:v>6.0074846969696898</c:v>
                </c:pt>
                <c:pt idx="396">
                  <c:v>6.2361907878787894</c:v>
                </c:pt>
                <c:pt idx="397">
                  <c:v>6.2725635151515213</c:v>
                </c:pt>
                <c:pt idx="398">
                  <c:v>6.321783393939393</c:v>
                </c:pt>
                <c:pt idx="399">
                  <c:v>6.4865952121212125</c:v>
                </c:pt>
                <c:pt idx="400">
                  <c:v>6.9389843939393954</c:v>
                </c:pt>
                <c:pt idx="401">
                  <c:v>7.3105818787878682</c:v>
                </c:pt>
                <c:pt idx="402">
                  <c:v>7.3218202727272663</c:v>
                </c:pt>
                <c:pt idx="403">
                  <c:v>7.4191442424242418</c:v>
                </c:pt>
                <c:pt idx="404">
                  <c:v>7.3286367575757456</c:v>
                </c:pt>
                <c:pt idx="405">
                  <c:v>7.2608676969696972</c:v>
                </c:pt>
                <c:pt idx="406">
                  <c:v>7.0420621212121342</c:v>
                </c:pt>
                <c:pt idx="407">
                  <c:v>7.0430085454545504</c:v>
                </c:pt>
                <c:pt idx="408">
                  <c:v>7.107911606060596</c:v>
                </c:pt>
                <c:pt idx="409">
                  <c:v>7.1231957575757443</c:v>
                </c:pt>
                <c:pt idx="410">
                  <c:v>7.4429634545454553</c:v>
                </c:pt>
                <c:pt idx="411">
                  <c:v>7.584340696969698</c:v>
                </c:pt>
                <c:pt idx="412">
                  <c:v>7.4888593939394008</c:v>
                </c:pt>
                <c:pt idx="413">
                  <c:v>7.4376402121212122</c:v>
                </c:pt>
                <c:pt idx="414">
                  <c:v>7.7560873030303039</c:v>
                </c:pt>
                <c:pt idx="415">
                  <c:v>7.8960506060606068</c:v>
                </c:pt>
                <c:pt idx="416">
                  <c:v>8.2713522727272721</c:v>
                </c:pt>
                <c:pt idx="417">
                  <c:v>8.3932291212121086</c:v>
                </c:pt>
                <c:pt idx="418">
                  <c:v>8.2059853939393967</c:v>
                </c:pt>
                <c:pt idx="419">
                  <c:v>8.1979672727272703</c:v>
                </c:pt>
                <c:pt idx="420">
                  <c:v>8.1154734545454534</c:v>
                </c:pt>
                <c:pt idx="421">
                  <c:v>7.8386490909090982</c:v>
                </c:pt>
                <c:pt idx="422">
                  <c:v>7.7007305151515144</c:v>
                </c:pt>
                <c:pt idx="423">
                  <c:v>7.8130917272727274</c:v>
                </c:pt>
                <c:pt idx="424">
                  <c:v>8.1824273030303036</c:v>
                </c:pt>
                <c:pt idx="425">
                  <c:v>8.160798757575753</c:v>
                </c:pt>
                <c:pt idx="426">
                  <c:v>8.2023741212121024</c:v>
                </c:pt>
                <c:pt idx="427">
                  <c:v>7.9906186666666663</c:v>
                </c:pt>
                <c:pt idx="428">
                  <c:v>8.2493066363636363</c:v>
                </c:pt>
                <c:pt idx="429">
                  <c:v>8.493729484848485</c:v>
                </c:pt>
                <c:pt idx="430">
                  <c:v>8.5230198484848501</c:v>
                </c:pt>
                <c:pt idx="431">
                  <c:v>8.5837631818181652</c:v>
                </c:pt>
                <c:pt idx="432">
                  <c:v>8.9401698181818201</c:v>
                </c:pt>
                <c:pt idx="433">
                  <c:v>8.9874322727273039</c:v>
                </c:pt>
                <c:pt idx="434">
                  <c:v>8.9876059393939531</c:v>
                </c:pt>
                <c:pt idx="435">
                  <c:v>8.84722272727271</c:v>
                </c:pt>
                <c:pt idx="436">
                  <c:v>8.5190924545454561</c:v>
                </c:pt>
                <c:pt idx="437">
                  <c:v>8.337305515151515</c:v>
                </c:pt>
                <c:pt idx="438">
                  <c:v>8.2674892727272997</c:v>
                </c:pt>
                <c:pt idx="439">
                  <c:v>8.1097550909091005</c:v>
                </c:pt>
                <c:pt idx="440">
                  <c:v>8.2565837272727283</c:v>
                </c:pt>
                <c:pt idx="441">
                  <c:v>8.4192713636363639</c:v>
                </c:pt>
                <c:pt idx="442">
                  <c:v>8.4439517575757499</c:v>
                </c:pt>
                <c:pt idx="443">
                  <c:v>8.1574114242424187</c:v>
                </c:pt>
                <c:pt idx="444">
                  <c:v>8.0715886060606064</c:v>
                </c:pt>
                <c:pt idx="445">
                  <c:v>8.0997187272727142</c:v>
                </c:pt>
                <c:pt idx="446">
                  <c:v>8.0281947272727159</c:v>
                </c:pt>
                <c:pt idx="447">
                  <c:v>8.3990215454545449</c:v>
                </c:pt>
                <c:pt idx="448">
                  <c:v>8.951336121212119</c:v>
                </c:pt>
                <c:pt idx="449">
                  <c:v>9.5927554848484853</c:v>
                </c:pt>
                <c:pt idx="450">
                  <c:v>9.8582876666666728</c:v>
                </c:pt>
                <c:pt idx="451">
                  <c:v>9.7930999090909108</c:v>
                </c:pt>
                <c:pt idx="452">
                  <c:v>9.8978652424242508</c:v>
                </c:pt>
                <c:pt idx="453">
                  <c:v>10.316678575757575</c:v>
                </c:pt>
                <c:pt idx="454">
                  <c:v>10.390185575757576</c:v>
                </c:pt>
                <c:pt idx="455">
                  <c:v>10.490753454545453</c:v>
                </c:pt>
                <c:pt idx="456">
                  <c:v>10.566642030303054</c:v>
                </c:pt>
                <c:pt idx="457">
                  <c:v>11.034340515151515</c:v>
                </c:pt>
                <c:pt idx="458">
                  <c:v>11.292354272727284</c:v>
                </c:pt>
                <c:pt idx="459">
                  <c:v>11.170673757575758</c:v>
                </c:pt>
                <c:pt idx="460">
                  <c:v>10.804926333333334</c:v>
                </c:pt>
                <c:pt idx="461">
                  <c:v>10.80627</c:v>
                </c:pt>
                <c:pt idx="462">
                  <c:v>10.803297030303044</c:v>
                </c:pt>
                <c:pt idx="463">
                  <c:v>10.793072727272712</c:v>
                </c:pt>
                <c:pt idx="464">
                  <c:v>10.584022151515148</c:v>
                </c:pt>
                <c:pt idx="465">
                  <c:v>10.959737303030316</c:v>
                </c:pt>
                <c:pt idx="466">
                  <c:v>11.327947030303029</c:v>
                </c:pt>
                <c:pt idx="467">
                  <c:v>11.558486636363666</c:v>
                </c:pt>
                <c:pt idx="468">
                  <c:v>11.575893606060617</c:v>
                </c:pt>
                <c:pt idx="469">
                  <c:v>11.3421862727273</c:v>
                </c:pt>
                <c:pt idx="470">
                  <c:v>11.347243212121224</c:v>
                </c:pt>
                <c:pt idx="471">
                  <c:v>11.413004272727296</c:v>
                </c:pt>
                <c:pt idx="472">
                  <c:v>11.656162151515151</c:v>
                </c:pt>
                <c:pt idx="473">
                  <c:v>12.114274636363637</c:v>
                </c:pt>
                <c:pt idx="474">
                  <c:v>12.006336030303052</c:v>
                </c:pt>
                <c:pt idx="475">
                  <c:v>12.173183636363653</c:v>
                </c:pt>
                <c:pt idx="476">
                  <c:v>12.116884424242425</c:v>
                </c:pt>
                <c:pt idx="477">
                  <c:v>12.048715030303031</c:v>
                </c:pt>
                <c:pt idx="478">
                  <c:v>11.92322842424241</c:v>
                </c:pt>
                <c:pt idx="479">
                  <c:v>11.758695333333332</c:v>
                </c:pt>
                <c:pt idx="480">
                  <c:v>11.602540242424265</c:v>
                </c:pt>
                <c:pt idx="481">
                  <c:v>11.798994545454541</c:v>
                </c:pt>
                <c:pt idx="482">
                  <c:v>12.13478121212122</c:v>
                </c:pt>
                <c:pt idx="483">
                  <c:v>12.267143636363636</c:v>
                </c:pt>
                <c:pt idx="484">
                  <c:v>12.250310000000001</c:v>
                </c:pt>
                <c:pt idx="485">
                  <c:v>12.330791333333336</c:v>
                </c:pt>
                <c:pt idx="486">
                  <c:v>11.981016515151516</c:v>
                </c:pt>
                <c:pt idx="487">
                  <c:v>12.043230272727286</c:v>
                </c:pt>
                <c:pt idx="488">
                  <c:v>12.106836212121237</c:v>
                </c:pt>
                <c:pt idx="489">
                  <c:v>12.341178575757562</c:v>
                </c:pt>
                <c:pt idx="490">
                  <c:v>12.295556424242426</c:v>
                </c:pt>
                <c:pt idx="491">
                  <c:v>12.593167030303032</c:v>
                </c:pt>
                <c:pt idx="492">
                  <c:v>12.854324303030303</c:v>
                </c:pt>
                <c:pt idx="493">
                  <c:v>12.974793090909102</c:v>
                </c:pt>
                <c:pt idx="494">
                  <c:v>12.804992484848485</c:v>
                </c:pt>
                <c:pt idx="495">
                  <c:v>12.940073393939395</c:v>
                </c:pt>
                <c:pt idx="496">
                  <c:v>13.426240484848485</c:v>
                </c:pt>
                <c:pt idx="497">
                  <c:v>14.182022818181824</c:v>
                </c:pt>
                <c:pt idx="498">
                  <c:v>14.318998272727272</c:v>
                </c:pt>
                <c:pt idx="499">
                  <c:v>14.411963545454533</c:v>
                </c:pt>
                <c:pt idx="500">
                  <c:v>14.459504151515162</c:v>
                </c:pt>
                <c:pt idx="501">
                  <c:v>14.590347303030303</c:v>
                </c:pt>
                <c:pt idx="502">
                  <c:v>14.721435484848483</c:v>
                </c:pt>
                <c:pt idx="503">
                  <c:v>14.702595787878785</c:v>
                </c:pt>
                <c:pt idx="504">
                  <c:v>14.566087303030304</c:v>
                </c:pt>
                <c:pt idx="505">
                  <c:v>14.731564878787879</c:v>
                </c:pt>
                <c:pt idx="506">
                  <c:v>14.750278515151518</c:v>
                </c:pt>
                <c:pt idx="507">
                  <c:v>14.711775484848467</c:v>
                </c:pt>
                <c:pt idx="508">
                  <c:v>14.737207303030289</c:v>
                </c:pt>
                <c:pt idx="509">
                  <c:v>15.050006090909111</c:v>
                </c:pt>
                <c:pt idx="510">
                  <c:v>14.886463393939406</c:v>
                </c:pt>
                <c:pt idx="511">
                  <c:v>14.971376121212108</c:v>
                </c:pt>
                <c:pt idx="512">
                  <c:v>15.341892151515149</c:v>
                </c:pt>
                <c:pt idx="513">
                  <c:v>15.638415484848473</c:v>
                </c:pt>
                <c:pt idx="514">
                  <c:v>15.984546393939414</c:v>
                </c:pt>
                <c:pt idx="515">
                  <c:v>16.412423363636339</c:v>
                </c:pt>
                <c:pt idx="516">
                  <c:v>16.367701606060606</c:v>
                </c:pt>
                <c:pt idx="517">
                  <c:v>16.608192818181795</c:v>
                </c:pt>
                <c:pt idx="518">
                  <c:v>16.828296151515129</c:v>
                </c:pt>
                <c:pt idx="519">
                  <c:v>16.79539736363634</c:v>
                </c:pt>
                <c:pt idx="520">
                  <c:v>16.584349333333265</c:v>
                </c:pt>
                <c:pt idx="521">
                  <c:v>16.730682939393901</c:v>
                </c:pt>
                <c:pt idx="522">
                  <c:v>16.5413853030303</c:v>
                </c:pt>
                <c:pt idx="523">
                  <c:v>16.400122272727188</c:v>
                </c:pt>
                <c:pt idx="524">
                  <c:v>16.384840060606081</c:v>
                </c:pt>
                <c:pt idx="525">
                  <c:v>16.00338793939391</c:v>
                </c:pt>
                <c:pt idx="526">
                  <c:v>15.547683787878777</c:v>
                </c:pt>
                <c:pt idx="527">
                  <c:v>15.056718545454544</c:v>
                </c:pt>
                <c:pt idx="528">
                  <c:v>14.747414515151517</c:v>
                </c:pt>
                <c:pt idx="529">
                  <c:v>14.224870454545448</c:v>
                </c:pt>
                <c:pt idx="530">
                  <c:v>14.141655181818159</c:v>
                </c:pt>
                <c:pt idx="531">
                  <c:v>14.301034121212119</c:v>
                </c:pt>
                <c:pt idx="532">
                  <c:v>14.423180181818168</c:v>
                </c:pt>
                <c:pt idx="533">
                  <c:v>15.000070545454543</c:v>
                </c:pt>
                <c:pt idx="534">
                  <c:v>15.050018424242419</c:v>
                </c:pt>
                <c:pt idx="535">
                  <c:v>14.866802454545471</c:v>
                </c:pt>
                <c:pt idx="536">
                  <c:v>14.888134878787902</c:v>
                </c:pt>
                <c:pt idx="537">
                  <c:v>14.834346212121231</c:v>
                </c:pt>
                <c:pt idx="538">
                  <c:v>15.337102</c:v>
                </c:pt>
                <c:pt idx="539">
                  <c:v>15.955171787878788</c:v>
                </c:pt>
                <c:pt idx="540">
                  <c:v>16.219505545454545</c:v>
                </c:pt>
                <c:pt idx="541">
                  <c:v>16.590694454545453</c:v>
                </c:pt>
                <c:pt idx="542">
                  <c:v>16.717712939393909</c:v>
                </c:pt>
                <c:pt idx="543">
                  <c:v>16.850449303030274</c:v>
                </c:pt>
                <c:pt idx="544">
                  <c:v>16.651233848484846</c:v>
                </c:pt>
                <c:pt idx="545">
                  <c:v>16.685852030303003</c:v>
                </c:pt>
                <c:pt idx="546">
                  <c:v>16.909375060606088</c:v>
                </c:pt>
                <c:pt idx="547">
                  <c:v>17.257135060606089</c:v>
                </c:pt>
                <c:pt idx="548">
                  <c:v>17.669281515151514</c:v>
                </c:pt>
                <c:pt idx="549">
                  <c:v>17.702354545454543</c:v>
                </c:pt>
                <c:pt idx="550">
                  <c:v>16.815548787878793</c:v>
                </c:pt>
                <c:pt idx="551">
                  <c:v>16.970990303030302</c:v>
                </c:pt>
                <c:pt idx="552">
                  <c:v>16.838605757575756</c:v>
                </c:pt>
                <c:pt idx="553">
                  <c:v>16.676327272727224</c:v>
                </c:pt>
                <c:pt idx="554">
                  <c:v>16.921204545454547</c:v>
                </c:pt>
                <c:pt idx="555">
                  <c:v>16.895244848484829</c:v>
                </c:pt>
                <c:pt idx="556">
                  <c:v>16.943334545454526</c:v>
                </c:pt>
                <c:pt idx="557">
                  <c:v>16.95936969696967</c:v>
                </c:pt>
                <c:pt idx="558">
                  <c:v>16.724895454545486</c:v>
                </c:pt>
                <c:pt idx="559">
                  <c:v>16.633227575757576</c:v>
                </c:pt>
                <c:pt idx="560">
                  <c:v>16.816383636363629</c:v>
                </c:pt>
                <c:pt idx="561">
                  <c:v>17.235974545454567</c:v>
                </c:pt>
                <c:pt idx="562">
                  <c:v>17.220729999999964</c:v>
                </c:pt>
                <c:pt idx="563">
                  <c:v>17.20066212121213</c:v>
                </c:pt>
                <c:pt idx="564">
                  <c:v>17.404402727272725</c:v>
                </c:pt>
                <c:pt idx="565">
                  <c:v>17.58830848484849</c:v>
                </c:pt>
                <c:pt idx="566">
                  <c:v>17.768756060606062</c:v>
                </c:pt>
                <c:pt idx="567">
                  <c:v>18.220953939393929</c:v>
                </c:pt>
                <c:pt idx="568">
                  <c:v>18.489005151515126</c:v>
                </c:pt>
                <c:pt idx="569">
                  <c:v>18.589761515151512</c:v>
                </c:pt>
                <c:pt idx="570">
                  <c:v>18.775955454545478</c:v>
                </c:pt>
                <c:pt idx="571">
                  <c:v>18.84707727272723</c:v>
                </c:pt>
                <c:pt idx="572">
                  <c:v>19.202770606060589</c:v>
                </c:pt>
                <c:pt idx="573">
                  <c:v>19.360083636363601</c:v>
                </c:pt>
                <c:pt idx="574">
                  <c:v>19.772945151515149</c:v>
                </c:pt>
                <c:pt idx="575">
                  <c:v>19.928674848484818</c:v>
                </c:pt>
                <c:pt idx="576">
                  <c:v>19.70879909090905</c:v>
                </c:pt>
                <c:pt idx="577">
                  <c:v>19.787817575757572</c:v>
                </c:pt>
                <c:pt idx="578">
                  <c:v>19.573009393939365</c:v>
                </c:pt>
                <c:pt idx="579">
                  <c:v>19.677336666666665</c:v>
                </c:pt>
                <c:pt idx="580">
                  <c:v>19.881875454545494</c:v>
                </c:pt>
                <c:pt idx="581">
                  <c:v>20.262749999999944</c:v>
                </c:pt>
                <c:pt idx="582">
                  <c:v>20.473788484848491</c:v>
                </c:pt>
                <c:pt idx="583">
                  <c:v>20.680759696969666</c:v>
                </c:pt>
                <c:pt idx="584">
                  <c:v>20.914568181818211</c:v>
                </c:pt>
                <c:pt idx="585">
                  <c:v>20.400896363636363</c:v>
                </c:pt>
                <c:pt idx="586">
                  <c:v>20.198986363636365</c:v>
                </c:pt>
                <c:pt idx="587">
                  <c:v>20.033483939393907</c:v>
                </c:pt>
                <c:pt idx="588">
                  <c:v>20.002594545454542</c:v>
                </c:pt>
                <c:pt idx="589">
                  <c:v>20.117944545454591</c:v>
                </c:pt>
                <c:pt idx="590">
                  <c:v>19.795449090909035</c:v>
                </c:pt>
                <c:pt idx="591">
                  <c:v>19.386381818181793</c:v>
                </c:pt>
                <c:pt idx="592">
                  <c:v>19.001776969696991</c:v>
                </c:pt>
                <c:pt idx="593">
                  <c:v>19.200029999999966</c:v>
                </c:pt>
                <c:pt idx="594">
                  <c:v>19.016816060606093</c:v>
                </c:pt>
                <c:pt idx="595">
                  <c:v>18.760138787878788</c:v>
                </c:pt>
                <c:pt idx="596">
                  <c:v>18.654866363636401</c:v>
                </c:pt>
                <c:pt idx="597">
                  <c:v>18.692925151515151</c:v>
                </c:pt>
                <c:pt idx="598">
                  <c:v>19.192688181818191</c:v>
                </c:pt>
                <c:pt idx="599">
                  <c:v>19.251497575757572</c:v>
                </c:pt>
                <c:pt idx="600">
                  <c:v>19.45124545454545</c:v>
                </c:pt>
                <c:pt idx="601">
                  <c:v>19.742692121212119</c:v>
                </c:pt>
                <c:pt idx="602">
                  <c:v>20.135787272727217</c:v>
                </c:pt>
                <c:pt idx="603">
                  <c:v>19.765972606060586</c:v>
                </c:pt>
                <c:pt idx="604">
                  <c:v>18.938271090909087</c:v>
                </c:pt>
                <c:pt idx="605">
                  <c:v>18.774920484848511</c:v>
                </c:pt>
                <c:pt idx="606">
                  <c:v>19.022750787878788</c:v>
                </c:pt>
                <c:pt idx="607">
                  <c:v>19.067833818181793</c:v>
                </c:pt>
                <c:pt idx="608">
                  <c:v>18.872761939393929</c:v>
                </c:pt>
                <c:pt idx="609">
                  <c:v>18.570706181818181</c:v>
                </c:pt>
                <c:pt idx="610">
                  <c:v>18.487582545454529</c:v>
                </c:pt>
                <c:pt idx="611">
                  <c:v>18.220684060606061</c:v>
                </c:pt>
                <c:pt idx="612">
                  <c:v>18.324235575757577</c:v>
                </c:pt>
                <c:pt idx="613">
                  <c:v>18.423446181818182</c:v>
                </c:pt>
                <c:pt idx="614">
                  <c:v>19.178514484848495</c:v>
                </c:pt>
                <c:pt idx="615">
                  <c:v>19.913353272727225</c:v>
                </c:pt>
                <c:pt idx="616">
                  <c:v>20.176997818181817</c:v>
                </c:pt>
                <c:pt idx="617">
                  <c:v>19.929650545454546</c:v>
                </c:pt>
                <c:pt idx="618">
                  <c:v>20.202615696969669</c:v>
                </c:pt>
                <c:pt idx="619">
                  <c:v>20.365436363636334</c:v>
                </c:pt>
                <c:pt idx="620">
                  <c:v>20.368423333333268</c:v>
                </c:pt>
                <c:pt idx="621">
                  <c:v>20.48360545454543</c:v>
                </c:pt>
                <c:pt idx="622">
                  <c:v>20.728577272727204</c:v>
                </c:pt>
                <c:pt idx="623">
                  <c:v>20.714507272727225</c:v>
                </c:pt>
                <c:pt idx="624">
                  <c:v>20.502127575757541</c:v>
                </c:pt>
                <c:pt idx="625">
                  <c:v>19.882294242424205</c:v>
                </c:pt>
                <c:pt idx="626">
                  <c:v>19.409177878787844</c:v>
                </c:pt>
                <c:pt idx="627">
                  <c:v>19.123634848484826</c:v>
                </c:pt>
                <c:pt idx="628">
                  <c:v>19.144138484848511</c:v>
                </c:pt>
                <c:pt idx="629">
                  <c:v>19.362129090909054</c:v>
                </c:pt>
                <c:pt idx="630">
                  <c:v>19.671099393939389</c:v>
                </c:pt>
                <c:pt idx="631">
                  <c:v>19.807178484848539</c:v>
                </c:pt>
                <c:pt idx="632">
                  <c:v>19.483333363636319</c:v>
                </c:pt>
                <c:pt idx="633">
                  <c:v>19.397758818181817</c:v>
                </c:pt>
                <c:pt idx="634">
                  <c:v>19.124123060606081</c:v>
                </c:pt>
                <c:pt idx="635">
                  <c:v>19.107644878787855</c:v>
                </c:pt>
                <c:pt idx="636">
                  <c:v>19.359023060606084</c:v>
                </c:pt>
                <c:pt idx="637">
                  <c:v>19.636967606060644</c:v>
                </c:pt>
                <c:pt idx="638">
                  <c:v>19.665435969696968</c:v>
                </c:pt>
                <c:pt idx="639">
                  <c:v>19.588128090909063</c:v>
                </c:pt>
                <c:pt idx="640">
                  <c:v>19.68042506060609</c:v>
                </c:pt>
                <c:pt idx="641">
                  <c:v>19.564929606060609</c:v>
                </c:pt>
                <c:pt idx="642">
                  <c:v>19.636922030303026</c:v>
                </c:pt>
                <c:pt idx="643">
                  <c:v>20.044196545454547</c:v>
                </c:pt>
                <c:pt idx="644">
                  <c:v>20.112150181818212</c:v>
                </c:pt>
                <c:pt idx="645">
                  <c:v>20.650012606060606</c:v>
                </c:pt>
                <c:pt idx="646">
                  <c:v>21.338419272727204</c:v>
                </c:pt>
                <c:pt idx="647">
                  <c:v>22.03919775757576</c:v>
                </c:pt>
                <c:pt idx="648">
                  <c:v>22.473009878787824</c:v>
                </c:pt>
                <c:pt idx="649">
                  <c:v>23.012081212121185</c:v>
                </c:pt>
                <c:pt idx="650">
                  <c:v>23.568359999999966</c:v>
                </c:pt>
                <c:pt idx="651">
                  <c:v>23.507257272727241</c:v>
                </c:pt>
                <c:pt idx="652">
                  <c:v>23.668330303030274</c:v>
                </c:pt>
                <c:pt idx="653">
                  <c:v>23.874653333333303</c:v>
                </c:pt>
                <c:pt idx="654">
                  <c:v>24.041210909090907</c:v>
                </c:pt>
                <c:pt idx="655">
                  <c:v>24.148841515151513</c:v>
                </c:pt>
                <c:pt idx="656">
                  <c:v>23.972819696969665</c:v>
                </c:pt>
                <c:pt idx="657">
                  <c:v>23.953776666666666</c:v>
                </c:pt>
                <c:pt idx="658">
                  <c:v>23.484926060606064</c:v>
                </c:pt>
                <c:pt idx="659">
                  <c:v>23.39283393939391</c:v>
                </c:pt>
                <c:pt idx="660">
                  <c:v>22.998285757575733</c:v>
                </c:pt>
                <c:pt idx="661">
                  <c:v>23.06894696969697</c:v>
                </c:pt>
                <c:pt idx="662">
                  <c:v>23.451216666666664</c:v>
                </c:pt>
                <c:pt idx="663">
                  <c:v>23.732400909090913</c:v>
                </c:pt>
                <c:pt idx="664">
                  <c:v>23.93677999999997</c:v>
                </c:pt>
                <c:pt idx="665">
                  <c:v>24.161536969696968</c:v>
                </c:pt>
                <c:pt idx="666">
                  <c:v>24.135346969696975</c:v>
                </c:pt>
                <c:pt idx="667">
                  <c:v>23.937009696969689</c:v>
                </c:pt>
                <c:pt idx="668">
                  <c:v>23.644438484848518</c:v>
                </c:pt>
                <c:pt idx="669">
                  <c:v>23.853059090909088</c:v>
                </c:pt>
                <c:pt idx="670">
                  <c:v>23.988067878787824</c:v>
                </c:pt>
                <c:pt idx="671">
                  <c:v>24.428828484848491</c:v>
                </c:pt>
                <c:pt idx="672">
                  <c:v>24.174593939393926</c:v>
                </c:pt>
                <c:pt idx="673">
                  <c:v>23.77653121212116</c:v>
                </c:pt>
                <c:pt idx="674">
                  <c:v>23.465050606060586</c:v>
                </c:pt>
                <c:pt idx="675">
                  <c:v>23.310076969697004</c:v>
                </c:pt>
                <c:pt idx="676">
                  <c:v>23.030669696969689</c:v>
                </c:pt>
                <c:pt idx="677">
                  <c:v>22.832116060606065</c:v>
                </c:pt>
                <c:pt idx="678">
                  <c:v>22.863159999999986</c:v>
                </c:pt>
                <c:pt idx="679">
                  <c:v>23.104843333333307</c:v>
                </c:pt>
                <c:pt idx="680">
                  <c:v>23.432605454545456</c:v>
                </c:pt>
                <c:pt idx="681">
                  <c:v>23.469790909090889</c:v>
                </c:pt>
                <c:pt idx="682">
                  <c:v>23.462724848484797</c:v>
                </c:pt>
                <c:pt idx="683">
                  <c:v>23.949677878787817</c:v>
                </c:pt>
                <c:pt idx="684">
                  <c:v>24.328716363636339</c:v>
                </c:pt>
                <c:pt idx="685">
                  <c:v>24.668139696969657</c:v>
                </c:pt>
                <c:pt idx="686">
                  <c:v>24.725844545454546</c:v>
                </c:pt>
                <c:pt idx="687">
                  <c:v>24.970375757575763</c:v>
                </c:pt>
                <c:pt idx="688">
                  <c:v>25.464055151515151</c:v>
                </c:pt>
                <c:pt idx="689">
                  <c:v>25.687483333333301</c:v>
                </c:pt>
                <c:pt idx="690">
                  <c:v>25.788257575757541</c:v>
                </c:pt>
                <c:pt idx="691">
                  <c:v>25.293957575757577</c:v>
                </c:pt>
                <c:pt idx="692">
                  <c:v>25.228081515151516</c:v>
                </c:pt>
                <c:pt idx="693">
                  <c:v>25.088956969696991</c:v>
                </c:pt>
                <c:pt idx="694">
                  <c:v>24.586661818181788</c:v>
                </c:pt>
                <c:pt idx="695">
                  <c:v>24.265567272727189</c:v>
                </c:pt>
                <c:pt idx="696">
                  <c:v>23.82416545454549</c:v>
                </c:pt>
                <c:pt idx="697">
                  <c:v>23.758163939393906</c:v>
                </c:pt>
                <c:pt idx="698">
                  <c:v>23.478774848484829</c:v>
                </c:pt>
                <c:pt idx="699">
                  <c:v>23.043924242424229</c:v>
                </c:pt>
                <c:pt idx="700">
                  <c:v>22.984157575757553</c:v>
                </c:pt>
                <c:pt idx="701">
                  <c:v>22.853736666666666</c:v>
                </c:pt>
                <c:pt idx="702">
                  <c:v>22.805103333333285</c:v>
                </c:pt>
                <c:pt idx="703">
                  <c:v>22.724561212121181</c:v>
                </c:pt>
                <c:pt idx="704">
                  <c:v>22.708903333333282</c:v>
                </c:pt>
                <c:pt idx="705">
                  <c:v>23.15270424242421</c:v>
                </c:pt>
                <c:pt idx="706">
                  <c:v>23.45968878787879</c:v>
                </c:pt>
                <c:pt idx="707">
                  <c:v>23.924004545454544</c:v>
                </c:pt>
                <c:pt idx="708">
                  <c:v>24.167513939393906</c:v>
                </c:pt>
                <c:pt idx="709">
                  <c:v>24.498459696969661</c:v>
                </c:pt>
                <c:pt idx="710">
                  <c:v>24.661583636363606</c:v>
                </c:pt>
                <c:pt idx="711">
                  <c:v>24.754545151515153</c:v>
                </c:pt>
                <c:pt idx="712">
                  <c:v>24.898495151515156</c:v>
                </c:pt>
                <c:pt idx="713">
                  <c:v>25.294239090909063</c:v>
                </c:pt>
                <c:pt idx="714">
                  <c:v>25.518754848484846</c:v>
                </c:pt>
                <c:pt idx="715">
                  <c:v>25.710825757575765</c:v>
                </c:pt>
                <c:pt idx="716">
                  <c:v>25.531426666666665</c:v>
                </c:pt>
                <c:pt idx="717">
                  <c:v>25.46924545454543</c:v>
                </c:pt>
                <c:pt idx="718">
                  <c:v>25.271428484848514</c:v>
                </c:pt>
                <c:pt idx="719">
                  <c:v>25.019824848484848</c:v>
                </c:pt>
                <c:pt idx="720">
                  <c:v>24.812253030303026</c:v>
                </c:pt>
                <c:pt idx="721">
                  <c:v>24.906564545454547</c:v>
                </c:pt>
                <c:pt idx="722">
                  <c:v>24.689898787878818</c:v>
                </c:pt>
                <c:pt idx="723">
                  <c:v>24.414157272727248</c:v>
                </c:pt>
                <c:pt idx="724">
                  <c:v>24.432064242424229</c:v>
                </c:pt>
                <c:pt idx="725">
                  <c:v>24.418263636363605</c:v>
                </c:pt>
                <c:pt idx="726">
                  <c:v>24.414026666666665</c:v>
                </c:pt>
                <c:pt idx="727">
                  <c:v>24.470450909090911</c:v>
                </c:pt>
                <c:pt idx="728">
                  <c:v>24.717260000000024</c:v>
                </c:pt>
                <c:pt idx="729">
                  <c:v>24.941464242424214</c:v>
                </c:pt>
                <c:pt idx="730">
                  <c:v>24.948099999999961</c:v>
                </c:pt>
                <c:pt idx="731">
                  <c:v>25.179351818181818</c:v>
                </c:pt>
                <c:pt idx="732">
                  <c:v>25.18303242424243</c:v>
                </c:pt>
                <c:pt idx="733">
                  <c:v>25.660126666666667</c:v>
                </c:pt>
                <c:pt idx="734">
                  <c:v>25.908896060606057</c:v>
                </c:pt>
                <c:pt idx="735">
                  <c:v>26.08203303030297</c:v>
                </c:pt>
                <c:pt idx="736">
                  <c:v>26.190831818181813</c:v>
                </c:pt>
                <c:pt idx="737">
                  <c:v>26.447683636363585</c:v>
                </c:pt>
                <c:pt idx="738">
                  <c:v>26.78220484848481</c:v>
                </c:pt>
                <c:pt idx="739">
                  <c:v>26.977858787878823</c:v>
                </c:pt>
                <c:pt idx="740">
                  <c:v>26.88927</c:v>
                </c:pt>
                <c:pt idx="741">
                  <c:v>27.150941818181821</c:v>
                </c:pt>
                <c:pt idx="742">
                  <c:v>27.153452727272757</c:v>
                </c:pt>
                <c:pt idx="743">
                  <c:v>27.633676060606085</c:v>
                </c:pt>
                <c:pt idx="744">
                  <c:v>27.821504242424229</c:v>
                </c:pt>
                <c:pt idx="745">
                  <c:v>28.10180424242424</c:v>
                </c:pt>
                <c:pt idx="746">
                  <c:v>28.208214545454542</c:v>
                </c:pt>
                <c:pt idx="747">
                  <c:v>28.125251212121189</c:v>
                </c:pt>
                <c:pt idx="748">
                  <c:v>27.980020303030269</c:v>
                </c:pt>
                <c:pt idx="749">
                  <c:v>27.991432727272727</c:v>
                </c:pt>
                <c:pt idx="750">
                  <c:v>27.868477272727194</c:v>
                </c:pt>
                <c:pt idx="751">
                  <c:v>27.978609696969642</c:v>
                </c:pt>
                <c:pt idx="752">
                  <c:v>28.088570909090887</c:v>
                </c:pt>
                <c:pt idx="753">
                  <c:v>28.050900606060608</c:v>
                </c:pt>
                <c:pt idx="754">
                  <c:v>27.500122424242431</c:v>
                </c:pt>
                <c:pt idx="755">
                  <c:v>27.075139090909069</c:v>
                </c:pt>
                <c:pt idx="756">
                  <c:v>26.768479999999975</c:v>
                </c:pt>
                <c:pt idx="757">
                  <c:v>26.492938181818193</c:v>
                </c:pt>
                <c:pt idx="758">
                  <c:v>26.379217272727217</c:v>
                </c:pt>
                <c:pt idx="759">
                  <c:v>26.351426666666665</c:v>
                </c:pt>
                <c:pt idx="760">
                  <c:v>26.429560303030289</c:v>
                </c:pt>
                <c:pt idx="761">
                  <c:v>26.23609060606061</c:v>
                </c:pt>
                <c:pt idx="762">
                  <c:v>26.154166969697016</c:v>
                </c:pt>
                <c:pt idx="763">
                  <c:v>26.115514545454541</c:v>
                </c:pt>
                <c:pt idx="764">
                  <c:v>26.249729696969645</c:v>
                </c:pt>
                <c:pt idx="765">
                  <c:v>26.396104545454545</c:v>
                </c:pt>
                <c:pt idx="766">
                  <c:v>26.86442515151515</c:v>
                </c:pt>
                <c:pt idx="767">
                  <c:v>26.848386969696971</c:v>
                </c:pt>
                <c:pt idx="768">
                  <c:v>26.902945757575736</c:v>
                </c:pt>
                <c:pt idx="769">
                  <c:v>27.180233333333277</c:v>
                </c:pt>
                <c:pt idx="770">
                  <c:v>27.23157181818182</c:v>
                </c:pt>
                <c:pt idx="771">
                  <c:v>26.845814848484849</c:v>
                </c:pt>
                <c:pt idx="772">
                  <c:v>26.937740909090909</c:v>
                </c:pt>
                <c:pt idx="773">
                  <c:v>27.062867272727225</c:v>
                </c:pt>
                <c:pt idx="774">
                  <c:v>26.815873030303027</c:v>
                </c:pt>
                <c:pt idx="775">
                  <c:v>26.621587272727222</c:v>
                </c:pt>
                <c:pt idx="776">
                  <c:v>26.786262727272728</c:v>
                </c:pt>
                <c:pt idx="777">
                  <c:v>26.227452727272734</c:v>
                </c:pt>
                <c:pt idx="778">
                  <c:v>26.34860151515149</c:v>
                </c:pt>
                <c:pt idx="779">
                  <c:v>26.307581515151515</c:v>
                </c:pt>
                <c:pt idx="780">
                  <c:v>26.060637575757536</c:v>
                </c:pt>
                <c:pt idx="781">
                  <c:v>26.173474848484851</c:v>
                </c:pt>
                <c:pt idx="782">
                  <c:v>26.203683333333274</c:v>
                </c:pt>
                <c:pt idx="783">
                  <c:v>26.205252424242431</c:v>
                </c:pt>
                <c:pt idx="784">
                  <c:v>26.388399393939338</c:v>
                </c:pt>
                <c:pt idx="785">
                  <c:v>26.705813333333285</c:v>
                </c:pt>
                <c:pt idx="786">
                  <c:v>26.912753636363583</c:v>
                </c:pt>
                <c:pt idx="787">
                  <c:v>27.073187272727218</c:v>
                </c:pt>
                <c:pt idx="788">
                  <c:v>27.325005454545455</c:v>
                </c:pt>
                <c:pt idx="789">
                  <c:v>27.367157878787882</c:v>
                </c:pt>
                <c:pt idx="790">
                  <c:v>27.344836666666691</c:v>
                </c:pt>
                <c:pt idx="791">
                  <c:v>27.523109999999974</c:v>
                </c:pt>
                <c:pt idx="792">
                  <c:v>27.576154242424249</c:v>
                </c:pt>
                <c:pt idx="793">
                  <c:v>27.740729999999949</c:v>
                </c:pt>
                <c:pt idx="794">
                  <c:v>27.696663333333298</c:v>
                </c:pt>
                <c:pt idx="795">
                  <c:v>27.642128787878793</c:v>
                </c:pt>
                <c:pt idx="796">
                  <c:v>27.50926090909093</c:v>
                </c:pt>
                <c:pt idx="797">
                  <c:v>27.491203333333278</c:v>
                </c:pt>
                <c:pt idx="798">
                  <c:v>27.473971212121189</c:v>
                </c:pt>
                <c:pt idx="799">
                  <c:v>27.798748787878786</c:v>
                </c:pt>
                <c:pt idx="800">
                  <c:v>27.824995151515171</c:v>
                </c:pt>
                <c:pt idx="801">
                  <c:v>27.887376969696991</c:v>
                </c:pt>
                <c:pt idx="802">
                  <c:v>27.942632727272702</c:v>
                </c:pt>
                <c:pt idx="803">
                  <c:v>27.781708181818185</c:v>
                </c:pt>
                <c:pt idx="804">
                  <c:v>27.740730303030272</c:v>
                </c:pt>
                <c:pt idx="805">
                  <c:v>27.919715151515152</c:v>
                </c:pt>
                <c:pt idx="806">
                  <c:v>27.898792121212121</c:v>
                </c:pt>
                <c:pt idx="807">
                  <c:v>27.954805757575787</c:v>
                </c:pt>
                <c:pt idx="808">
                  <c:v>28.188060000000004</c:v>
                </c:pt>
                <c:pt idx="809">
                  <c:v>28.396235151515153</c:v>
                </c:pt>
                <c:pt idx="810">
                  <c:v>28.416781515151516</c:v>
                </c:pt>
                <c:pt idx="811">
                  <c:v>28.661669090909086</c:v>
                </c:pt>
                <c:pt idx="812">
                  <c:v>28.89527393939391</c:v>
                </c:pt>
                <c:pt idx="813">
                  <c:v>29.061543939393889</c:v>
                </c:pt>
                <c:pt idx="814">
                  <c:v>29.316166363636388</c:v>
                </c:pt>
                <c:pt idx="815">
                  <c:v>29.517554545454569</c:v>
                </c:pt>
                <c:pt idx="816">
                  <c:v>29.598618787878788</c:v>
                </c:pt>
                <c:pt idx="817">
                  <c:v>29.723441515151489</c:v>
                </c:pt>
                <c:pt idx="818">
                  <c:v>29.74334878787878</c:v>
                </c:pt>
                <c:pt idx="819">
                  <c:v>29.7361706060606</c:v>
                </c:pt>
                <c:pt idx="820">
                  <c:v>29.434285454545478</c:v>
                </c:pt>
                <c:pt idx="821">
                  <c:v>29.106899393939386</c:v>
                </c:pt>
                <c:pt idx="822">
                  <c:v>28.959830606060599</c:v>
                </c:pt>
                <c:pt idx="823">
                  <c:v>28.894316060606084</c:v>
                </c:pt>
                <c:pt idx="824">
                  <c:v>28.9102</c:v>
                </c:pt>
                <c:pt idx="825">
                  <c:v>28.929088484848517</c:v>
                </c:pt>
                <c:pt idx="826">
                  <c:v>29.020733333333268</c:v>
                </c:pt>
                <c:pt idx="827">
                  <c:v>28.813781212121189</c:v>
                </c:pt>
                <c:pt idx="828">
                  <c:v>28.52842030303027</c:v>
                </c:pt>
                <c:pt idx="829">
                  <c:v>28.413867575757571</c:v>
                </c:pt>
                <c:pt idx="830">
                  <c:v>28.30199878787883</c:v>
                </c:pt>
                <c:pt idx="831">
                  <c:v>28.329751818181819</c:v>
                </c:pt>
                <c:pt idx="832">
                  <c:v>28.449829090909063</c:v>
                </c:pt>
                <c:pt idx="833">
                  <c:v>28.449104242424209</c:v>
                </c:pt>
                <c:pt idx="834">
                  <c:v>28.385764242424209</c:v>
                </c:pt>
                <c:pt idx="835">
                  <c:v>28.195043333333278</c:v>
                </c:pt>
                <c:pt idx="836">
                  <c:v>27.962493030302969</c:v>
                </c:pt>
                <c:pt idx="837">
                  <c:v>27.824346060606061</c:v>
                </c:pt>
                <c:pt idx="838">
                  <c:v>27.974400303030286</c:v>
                </c:pt>
                <c:pt idx="839">
                  <c:v>28.276579090909067</c:v>
                </c:pt>
                <c:pt idx="840">
                  <c:v>28.423656969696967</c:v>
                </c:pt>
                <c:pt idx="841">
                  <c:v>28.465509393939321</c:v>
                </c:pt>
                <c:pt idx="842">
                  <c:v>28.504523939393906</c:v>
                </c:pt>
                <c:pt idx="843">
                  <c:v>28.697676969697</c:v>
                </c:pt>
                <c:pt idx="844">
                  <c:v>28.813945151515178</c:v>
                </c:pt>
                <c:pt idx="845">
                  <c:v>28.973908181818214</c:v>
                </c:pt>
                <c:pt idx="846">
                  <c:v>29.118492121212135</c:v>
                </c:pt>
                <c:pt idx="847">
                  <c:v>29.262224848484813</c:v>
                </c:pt>
                <c:pt idx="848">
                  <c:v>29.352061515151533</c:v>
                </c:pt>
                <c:pt idx="849">
                  <c:v>29.356428787878791</c:v>
                </c:pt>
                <c:pt idx="850">
                  <c:v>29.071887878787887</c:v>
                </c:pt>
                <c:pt idx="851">
                  <c:v>29.019424242424229</c:v>
                </c:pt>
                <c:pt idx="852">
                  <c:v>28.873874242424247</c:v>
                </c:pt>
                <c:pt idx="853">
                  <c:v>28.851516363636367</c:v>
                </c:pt>
                <c:pt idx="854">
                  <c:v>28.810699696969689</c:v>
                </c:pt>
                <c:pt idx="855">
                  <c:v>28.93142090909091</c:v>
                </c:pt>
                <c:pt idx="856">
                  <c:v>28.920533030302977</c:v>
                </c:pt>
                <c:pt idx="857">
                  <c:v>29.055352121212131</c:v>
                </c:pt>
                <c:pt idx="858">
                  <c:v>29.179900000000025</c:v>
                </c:pt>
                <c:pt idx="859">
                  <c:v>29.168684242424209</c:v>
                </c:pt>
                <c:pt idx="860">
                  <c:v>29.276465151515154</c:v>
                </c:pt>
                <c:pt idx="861">
                  <c:v>29.310361515151531</c:v>
                </c:pt>
                <c:pt idx="862">
                  <c:v>29.346941515151514</c:v>
                </c:pt>
                <c:pt idx="863">
                  <c:v>29.479216969696971</c:v>
                </c:pt>
                <c:pt idx="864">
                  <c:v>29.404179999999986</c:v>
                </c:pt>
                <c:pt idx="865">
                  <c:v>29.226252424242453</c:v>
                </c:pt>
                <c:pt idx="866">
                  <c:v>29.11072606060609</c:v>
                </c:pt>
                <c:pt idx="867">
                  <c:v>29.168997878787856</c:v>
                </c:pt>
                <c:pt idx="868">
                  <c:v>28.88960696969697</c:v>
                </c:pt>
                <c:pt idx="869">
                  <c:v>28.880714242424208</c:v>
                </c:pt>
                <c:pt idx="870">
                  <c:v>28.801438484848514</c:v>
                </c:pt>
                <c:pt idx="871">
                  <c:v>28.647513939393907</c:v>
                </c:pt>
                <c:pt idx="872">
                  <c:v>28.859127878787852</c:v>
                </c:pt>
                <c:pt idx="873">
                  <c:v>28.854064242424247</c:v>
                </c:pt>
                <c:pt idx="874">
                  <c:v>28.877423636363606</c:v>
                </c:pt>
                <c:pt idx="875">
                  <c:v>29.075765454545447</c:v>
                </c:pt>
                <c:pt idx="876">
                  <c:v>29.393649393939334</c:v>
                </c:pt>
                <c:pt idx="877">
                  <c:v>29.265346363636322</c:v>
                </c:pt>
                <c:pt idx="878">
                  <c:v>29.216644242424209</c:v>
                </c:pt>
                <c:pt idx="879">
                  <c:v>29.28589818181819</c:v>
                </c:pt>
                <c:pt idx="880">
                  <c:v>29.139292424242452</c:v>
                </c:pt>
                <c:pt idx="881">
                  <c:v>29.114333030303026</c:v>
                </c:pt>
                <c:pt idx="882">
                  <c:v>29.31260212121213</c:v>
                </c:pt>
                <c:pt idx="883">
                  <c:v>29.481217878787824</c:v>
                </c:pt>
                <c:pt idx="884">
                  <c:v>29.69528484848485</c:v>
                </c:pt>
                <c:pt idx="885">
                  <c:v>29.843885454545493</c:v>
                </c:pt>
                <c:pt idx="886">
                  <c:v>30.024899090909088</c:v>
                </c:pt>
                <c:pt idx="887">
                  <c:v>29.785002727272726</c:v>
                </c:pt>
                <c:pt idx="888">
                  <c:v>30.02823545454546</c:v>
                </c:pt>
                <c:pt idx="889">
                  <c:v>29.891442727272732</c:v>
                </c:pt>
                <c:pt idx="890">
                  <c:v>30.015161515151533</c:v>
                </c:pt>
                <c:pt idx="891">
                  <c:v>30.07333666666667</c:v>
                </c:pt>
                <c:pt idx="892">
                  <c:v>30.230258787878817</c:v>
                </c:pt>
                <c:pt idx="893">
                  <c:v>30.263972424242453</c:v>
                </c:pt>
                <c:pt idx="894">
                  <c:v>30.300756666666665</c:v>
                </c:pt>
                <c:pt idx="895">
                  <c:v>30.185307272727204</c:v>
                </c:pt>
                <c:pt idx="896">
                  <c:v>30.009775151515154</c:v>
                </c:pt>
                <c:pt idx="897">
                  <c:v>29.868041818181783</c:v>
                </c:pt>
                <c:pt idx="898">
                  <c:v>30.140277575757576</c:v>
                </c:pt>
                <c:pt idx="899">
                  <c:v>30.139005757575777</c:v>
                </c:pt>
                <c:pt idx="900">
                  <c:v>30.294642727272727</c:v>
                </c:pt>
                <c:pt idx="901">
                  <c:v>30.336177878787876</c:v>
                </c:pt>
                <c:pt idx="902">
                  <c:v>30.517619393939366</c:v>
                </c:pt>
                <c:pt idx="903">
                  <c:v>30.592795454545453</c:v>
                </c:pt>
                <c:pt idx="904">
                  <c:v>30.50467242424245</c:v>
                </c:pt>
                <c:pt idx="905">
                  <c:v>30.337286666666689</c:v>
                </c:pt>
                <c:pt idx="906">
                  <c:v>30.320739999999969</c:v>
                </c:pt>
                <c:pt idx="907">
                  <c:v>30.262363636363578</c:v>
                </c:pt>
                <c:pt idx="908">
                  <c:v>30.32332090909091</c:v>
                </c:pt>
                <c:pt idx="909">
                  <c:v>30.287541212121155</c:v>
                </c:pt>
                <c:pt idx="910">
                  <c:v>30.178368181818211</c:v>
                </c:pt>
                <c:pt idx="911">
                  <c:v>30.280034545454527</c:v>
                </c:pt>
                <c:pt idx="912">
                  <c:v>30.314729090909086</c:v>
                </c:pt>
                <c:pt idx="913">
                  <c:v>30.244954848484848</c:v>
                </c:pt>
                <c:pt idx="914">
                  <c:v>30.147709090909089</c:v>
                </c:pt>
                <c:pt idx="915">
                  <c:v>30.258192727272728</c:v>
                </c:pt>
                <c:pt idx="916">
                  <c:v>30.367322727272725</c:v>
                </c:pt>
                <c:pt idx="917">
                  <c:v>30.574689090909089</c:v>
                </c:pt>
                <c:pt idx="918">
                  <c:v>30.955399999999965</c:v>
                </c:pt>
                <c:pt idx="919">
                  <c:v>31.014158787878834</c:v>
                </c:pt>
                <c:pt idx="920">
                  <c:v>31.140358181818211</c:v>
                </c:pt>
                <c:pt idx="921">
                  <c:v>31.361415757575756</c:v>
                </c:pt>
                <c:pt idx="922">
                  <c:v>31.520492727272725</c:v>
                </c:pt>
                <c:pt idx="923">
                  <c:v>31.467425151515126</c:v>
                </c:pt>
                <c:pt idx="924">
                  <c:v>31.546156969696987</c:v>
                </c:pt>
                <c:pt idx="925">
                  <c:v>31.761433030302978</c:v>
                </c:pt>
                <c:pt idx="926">
                  <c:v>31.849456969696991</c:v>
                </c:pt>
                <c:pt idx="927">
                  <c:v>32.031420606060557</c:v>
                </c:pt>
                <c:pt idx="928">
                  <c:v>31.978308181818193</c:v>
                </c:pt>
                <c:pt idx="929">
                  <c:v>31.989467878787824</c:v>
                </c:pt>
                <c:pt idx="930">
                  <c:v>32.221942424242378</c:v>
                </c:pt>
                <c:pt idx="931">
                  <c:v>32.233972121212105</c:v>
                </c:pt>
                <c:pt idx="932">
                  <c:v>32.094290606060596</c:v>
                </c:pt>
                <c:pt idx="933">
                  <c:v>31.968964242424221</c:v>
                </c:pt>
                <c:pt idx="934">
                  <c:v>32.110062424242336</c:v>
                </c:pt>
                <c:pt idx="935">
                  <c:v>32.030083636363585</c:v>
                </c:pt>
                <c:pt idx="936">
                  <c:v>31.676592424242454</c:v>
                </c:pt>
                <c:pt idx="937">
                  <c:v>31.557050909090936</c:v>
                </c:pt>
                <c:pt idx="938">
                  <c:v>31.275104242424209</c:v>
                </c:pt>
                <c:pt idx="939">
                  <c:v>31.174743333333286</c:v>
                </c:pt>
                <c:pt idx="940">
                  <c:v>31.010001515151533</c:v>
                </c:pt>
                <c:pt idx="941">
                  <c:v>30.886802424242457</c:v>
                </c:pt>
                <c:pt idx="942">
                  <c:v>30.894508787878795</c:v>
                </c:pt>
                <c:pt idx="943">
                  <c:v>31.073477272727224</c:v>
                </c:pt>
                <c:pt idx="944">
                  <c:v>31.058864848484845</c:v>
                </c:pt>
                <c:pt idx="945">
                  <c:v>31.037096060606089</c:v>
                </c:pt>
                <c:pt idx="946">
                  <c:v>31.17416757575759</c:v>
                </c:pt>
                <c:pt idx="947">
                  <c:v>31.50127090909093</c:v>
                </c:pt>
                <c:pt idx="948">
                  <c:v>31.578030606060612</c:v>
                </c:pt>
                <c:pt idx="949">
                  <c:v>31.658215151515154</c:v>
                </c:pt>
                <c:pt idx="950">
                  <c:v>31.859663030303029</c:v>
                </c:pt>
                <c:pt idx="951">
                  <c:v>31.863274545454548</c:v>
                </c:pt>
                <c:pt idx="952">
                  <c:v>31.744971212121193</c:v>
                </c:pt>
                <c:pt idx="953">
                  <c:v>31.718215757575759</c:v>
                </c:pt>
                <c:pt idx="954">
                  <c:v>31.705201515151519</c:v>
                </c:pt>
                <c:pt idx="955">
                  <c:v>31.933074545454545</c:v>
                </c:pt>
                <c:pt idx="956">
                  <c:v>32.042287272727222</c:v>
                </c:pt>
                <c:pt idx="957">
                  <c:v>32.076515151515153</c:v>
                </c:pt>
                <c:pt idx="958">
                  <c:v>32.099770909090957</c:v>
                </c:pt>
                <c:pt idx="959">
                  <c:v>32.144033939393935</c:v>
                </c:pt>
                <c:pt idx="960">
                  <c:v>32.214182121212048</c:v>
                </c:pt>
                <c:pt idx="961">
                  <c:v>32.021171212121274</c:v>
                </c:pt>
                <c:pt idx="962">
                  <c:v>32.028244848484917</c:v>
                </c:pt>
                <c:pt idx="963">
                  <c:v>32.201256666666573</c:v>
                </c:pt>
                <c:pt idx="964">
                  <c:v>32.315792121212063</c:v>
                </c:pt>
                <c:pt idx="965">
                  <c:v>32.237714545454551</c:v>
                </c:pt>
                <c:pt idx="966">
                  <c:v>32.230402424242364</c:v>
                </c:pt>
                <c:pt idx="967">
                  <c:v>32.149903333333334</c:v>
                </c:pt>
                <c:pt idx="968">
                  <c:v>32.112918181818181</c:v>
                </c:pt>
                <c:pt idx="969">
                  <c:v>32.134511515151523</c:v>
                </c:pt>
                <c:pt idx="970">
                  <c:v>32.208001818181913</c:v>
                </c:pt>
                <c:pt idx="971">
                  <c:v>32.24925787878788</c:v>
                </c:pt>
                <c:pt idx="972">
                  <c:v>32.388403939393925</c:v>
                </c:pt>
                <c:pt idx="973">
                  <c:v>32.487163030302995</c:v>
                </c:pt>
                <c:pt idx="974">
                  <c:v>32.378039393939403</c:v>
                </c:pt>
                <c:pt idx="975">
                  <c:v>32.270986969696914</c:v>
                </c:pt>
                <c:pt idx="976">
                  <c:v>32.262490000000057</c:v>
                </c:pt>
                <c:pt idx="977">
                  <c:v>32.1078148484849</c:v>
                </c:pt>
                <c:pt idx="978">
                  <c:v>32.090552727272787</c:v>
                </c:pt>
                <c:pt idx="979">
                  <c:v>32.110374848484916</c:v>
                </c:pt>
                <c:pt idx="980">
                  <c:v>31.928886666666674</c:v>
                </c:pt>
                <c:pt idx="981">
                  <c:v>31.971956666666696</c:v>
                </c:pt>
                <c:pt idx="982">
                  <c:v>32.019072424242339</c:v>
                </c:pt>
                <c:pt idx="983">
                  <c:v>32.001163636363586</c:v>
                </c:pt>
                <c:pt idx="984">
                  <c:v>32.076091212121213</c:v>
                </c:pt>
                <c:pt idx="985">
                  <c:v>32.096886666666563</c:v>
                </c:pt>
                <c:pt idx="986">
                  <c:v>32.184550303030306</c:v>
                </c:pt>
                <c:pt idx="987">
                  <c:v>32.278633939393963</c:v>
                </c:pt>
                <c:pt idx="988">
                  <c:v>32.355284848484843</c:v>
                </c:pt>
                <c:pt idx="989">
                  <c:v>32.440170303030307</c:v>
                </c:pt>
                <c:pt idx="990">
                  <c:v>32.4253151515152</c:v>
                </c:pt>
                <c:pt idx="991">
                  <c:v>32.571789393939397</c:v>
                </c:pt>
                <c:pt idx="992">
                  <c:v>32.558226969696889</c:v>
                </c:pt>
                <c:pt idx="993">
                  <c:v>32.594143939393952</c:v>
                </c:pt>
                <c:pt idx="994">
                  <c:v>32.622850909090964</c:v>
                </c:pt>
                <c:pt idx="995">
                  <c:v>32.588052424242363</c:v>
                </c:pt>
                <c:pt idx="996">
                  <c:v>32.674600909090906</c:v>
                </c:pt>
                <c:pt idx="997">
                  <c:v>32.659394242424263</c:v>
                </c:pt>
                <c:pt idx="998">
                  <c:v>32.659033333333326</c:v>
                </c:pt>
                <c:pt idx="999">
                  <c:v>32.594962121212049</c:v>
                </c:pt>
                <c:pt idx="1000">
                  <c:v>32.514588787878786</c:v>
                </c:pt>
                <c:pt idx="1001">
                  <c:v>32.495337272727312</c:v>
                </c:pt>
                <c:pt idx="1002">
                  <c:v>32.461189393939392</c:v>
                </c:pt>
                <c:pt idx="1003">
                  <c:v>32.411428484848386</c:v>
                </c:pt>
                <c:pt idx="1004">
                  <c:v>32.359243636363537</c:v>
                </c:pt>
                <c:pt idx="1005">
                  <c:v>32.358659393939384</c:v>
                </c:pt>
                <c:pt idx="1006">
                  <c:v>32.356889090909036</c:v>
                </c:pt>
                <c:pt idx="1007">
                  <c:v>32.238069393939412</c:v>
                </c:pt>
                <c:pt idx="1008">
                  <c:v>32.148784848484908</c:v>
                </c:pt>
                <c:pt idx="1009">
                  <c:v>32.156106969696921</c:v>
                </c:pt>
                <c:pt idx="1010">
                  <c:v>32.175342727272763</c:v>
                </c:pt>
                <c:pt idx="1011">
                  <c:v>32.241440606060564</c:v>
                </c:pt>
                <c:pt idx="1012">
                  <c:v>32.253715151515152</c:v>
                </c:pt>
                <c:pt idx="1013">
                  <c:v>32.071271818181813</c:v>
                </c:pt>
                <c:pt idx="1014">
                  <c:v>31.930865151515174</c:v>
                </c:pt>
                <c:pt idx="1015">
                  <c:v>31.912871212121189</c:v>
                </c:pt>
                <c:pt idx="1016">
                  <c:v>31.835220909090904</c:v>
                </c:pt>
                <c:pt idx="1017">
                  <c:v>31.715965454545483</c:v>
                </c:pt>
                <c:pt idx="1018">
                  <c:v>31.584773030302987</c:v>
                </c:pt>
                <c:pt idx="1019">
                  <c:v>31.480189090909047</c:v>
                </c:pt>
                <c:pt idx="1020">
                  <c:v>31.40009242424243</c:v>
                </c:pt>
                <c:pt idx="1021">
                  <c:v>31.342813030303002</c:v>
                </c:pt>
                <c:pt idx="1022">
                  <c:v>31.303770606060599</c:v>
                </c:pt>
                <c:pt idx="1023">
                  <c:v>31.439077272727225</c:v>
                </c:pt>
                <c:pt idx="1024">
                  <c:v>31.714075757575781</c:v>
                </c:pt>
                <c:pt idx="1025">
                  <c:v>31.691191818181821</c:v>
                </c:pt>
                <c:pt idx="1026">
                  <c:v>31.714173939393927</c:v>
                </c:pt>
                <c:pt idx="1027">
                  <c:v>31.878189393939365</c:v>
                </c:pt>
                <c:pt idx="1028">
                  <c:v>32.009403030303027</c:v>
                </c:pt>
                <c:pt idx="1029">
                  <c:v>32.190462121212079</c:v>
                </c:pt>
                <c:pt idx="1030">
                  <c:v>32.328028484848474</c:v>
                </c:pt>
                <c:pt idx="1031">
                  <c:v>32.318207878787874</c:v>
                </c:pt>
                <c:pt idx="1032">
                  <c:v>32.467293636363593</c:v>
                </c:pt>
                <c:pt idx="1033">
                  <c:v>32.592720909090957</c:v>
                </c:pt>
                <c:pt idx="1034">
                  <c:v>32.530107272727271</c:v>
                </c:pt>
                <c:pt idx="1035">
                  <c:v>32.456833939393924</c:v>
                </c:pt>
                <c:pt idx="1036">
                  <c:v>32.626672727272762</c:v>
                </c:pt>
                <c:pt idx="1037">
                  <c:v>32.550920303030296</c:v>
                </c:pt>
                <c:pt idx="1038">
                  <c:v>32.43501545454545</c:v>
                </c:pt>
                <c:pt idx="1039">
                  <c:v>32.273467575757479</c:v>
                </c:pt>
                <c:pt idx="1040">
                  <c:v>32.228233939394009</c:v>
                </c:pt>
                <c:pt idx="1041">
                  <c:v>32.249902121212124</c:v>
                </c:pt>
                <c:pt idx="1042">
                  <c:v>32.200440909090915</c:v>
                </c:pt>
                <c:pt idx="1043">
                  <c:v>32.089010303030307</c:v>
                </c:pt>
                <c:pt idx="1044">
                  <c:v>31.973998787878791</c:v>
                </c:pt>
                <c:pt idx="1045">
                  <c:v>31.856248787878791</c:v>
                </c:pt>
                <c:pt idx="1046">
                  <c:v>31.757260606060608</c:v>
                </c:pt>
                <c:pt idx="1047">
                  <c:v>31.658399393939366</c:v>
                </c:pt>
                <c:pt idx="1048">
                  <c:v>31.649744545454553</c:v>
                </c:pt>
                <c:pt idx="1049">
                  <c:v>31.694539393939365</c:v>
                </c:pt>
                <c:pt idx="1050">
                  <c:v>31.819425757575758</c:v>
                </c:pt>
                <c:pt idx="1051">
                  <c:v>31.868041515151493</c:v>
                </c:pt>
                <c:pt idx="1052">
                  <c:v>31.796479090909067</c:v>
                </c:pt>
                <c:pt idx="1053">
                  <c:v>31.908423636363576</c:v>
                </c:pt>
                <c:pt idx="1054">
                  <c:v>31.943660606060586</c:v>
                </c:pt>
                <c:pt idx="1055">
                  <c:v>32.014656060605972</c:v>
                </c:pt>
                <c:pt idx="1056">
                  <c:v>32.152830909090909</c:v>
                </c:pt>
                <c:pt idx="1057">
                  <c:v>32.341444545454451</c:v>
                </c:pt>
                <c:pt idx="1058">
                  <c:v>32.481947878787828</c:v>
                </c:pt>
                <c:pt idx="1059">
                  <c:v>32.570816666666573</c:v>
                </c:pt>
                <c:pt idx="1060">
                  <c:v>32.647376666666574</c:v>
                </c:pt>
                <c:pt idx="1061">
                  <c:v>32.771575757575825</c:v>
                </c:pt>
                <c:pt idx="1062">
                  <c:v>32.880723333333286</c:v>
                </c:pt>
                <c:pt idx="1063">
                  <c:v>32.955995454545445</c:v>
                </c:pt>
                <c:pt idx="1064">
                  <c:v>32.956612727272734</c:v>
                </c:pt>
                <c:pt idx="1065">
                  <c:v>32.910691212121215</c:v>
                </c:pt>
                <c:pt idx="1066">
                  <c:v>32.881520909090895</c:v>
                </c:pt>
                <c:pt idx="1067">
                  <c:v>32.669215757575849</c:v>
                </c:pt>
                <c:pt idx="1068">
                  <c:v>32.602331818181945</c:v>
                </c:pt>
                <c:pt idx="1069">
                  <c:v>32.489797575757471</c:v>
                </c:pt>
                <c:pt idx="1070">
                  <c:v>32.407355151515148</c:v>
                </c:pt>
                <c:pt idx="1071">
                  <c:v>32.34097393939394</c:v>
                </c:pt>
                <c:pt idx="1072">
                  <c:v>32.226834545454551</c:v>
                </c:pt>
                <c:pt idx="1073">
                  <c:v>32.195220606060609</c:v>
                </c:pt>
                <c:pt idx="1074">
                  <c:v>32.09690030303031</c:v>
                </c:pt>
                <c:pt idx="1075">
                  <c:v>32.003293636363644</c:v>
                </c:pt>
                <c:pt idx="1076">
                  <c:v>32.050657575757462</c:v>
                </c:pt>
                <c:pt idx="1077">
                  <c:v>31.977059393939367</c:v>
                </c:pt>
                <c:pt idx="1078">
                  <c:v>31.959289090909067</c:v>
                </c:pt>
                <c:pt idx="1079">
                  <c:v>31.792939393939342</c:v>
                </c:pt>
                <c:pt idx="1080">
                  <c:v>31.684201818181812</c:v>
                </c:pt>
                <c:pt idx="1081">
                  <c:v>31.669568787878791</c:v>
                </c:pt>
                <c:pt idx="1082">
                  <c:v>31.614815757575801</c:v>
                </c:pt>
                <c:pt idx="1083">
                  <c:v>31.503257575757576</c:v>
                </c:pt>
                <c:pt idx="1084">
                  <c:v>31.471316363636333</c:v>
                </c:pt>
                <c:pt idx="1085">
                  <c:v>31.487172424242431</c:v>
                </c:pt>
                <c:pt idx="1086">
                  <c:v>31.568993333333278</c:v>
                </c:pt>
                <c:pt idx="1087">
                  <c:v>31.424193636363601</c:v>
                </c:pt>
                <c:pt idx="1088">
                  <c:v>31.476806060606055</c:v>
                </c:pt>
                <c:pt idx="1089">
                  <c:v>31.642221818181785</c:v>
                </c:pt>
                <c:pt idx="1090">
                  <c:v>31.681670909090908</c:v>
                </c:pt>
                <c:pt idx="1091">
                  <c:v>31.803580303030287</c:v>
                </c:pt>
                <c:pt idx="1092">
                  <c:v>31.867833333333305</c:v>
                </c:pt>
                <c:pt idx="1093">
                  <c:v>31.944544848484817</c:v>
                </c:pt>
                <c:pt idx="1094">
                  <c:v>32.080417575757487</c:v>
                </c:pt>
                <c:pt idx="1095">
                  <c:v>31.925486363636331</c:v>
                </c:pt>
                <c:pt idx="1096">
                  <c:v>31.910413939393905</c:v>
                </c:pt>
                <c:pt idx="1097">
                  <c:v>31.786212727272726</c:v>
                </c:pt>
                <c:pt idx="1098">
                  <c:v>31.909155454545477</c:v>
                </c:pt>
                <c:pt idx="1099">
                  <c:v>31.730409696969666</c:v>
                </c:pt>
                <c:pt idx="1100">
                  <c:v>31.66283696969699</c:v>
                </c:pt>
                <c:pt idx="1101">
                  <c:v>31.683961818181821</c:v>
                </c:pt>
                <c:pt idx="1102">
                  <c:v>31.740801818181822</c:v>
                </c:pt>
                <c:pt idx="1103">
                  <c:v>31.732012424242431</c:v>
                </c:pt>
                <c:pt idx="1104">
                  <c:v>31.694296969697003</c:v>
                </c:pt>
                <c:pt idx="1105">
                  <c:v>31.574613636363594</c:v>
                </c:pt>
                <c:pt idx="1106">
                  <c:v>31.593928787878795</c:v>
                </c:pt>
                <c:pt idx="1107">
                  <c:v>31.643998787878822</c:v>
                </c:pt>
                <c:pt idx="1108">
                  <c:v>31.836160909090935</c:v>
                </c:pt>
                <c:pt idx="1109">
                  <c:v>31.741327878787835</c:v>
                </c:pt>
                <c:pt idx="1110">
                  <c:v>31.956206363636362</c:v>
                </c:pt>
                <c:pt idx="1111">
                  <c:v>32.021271818181873</c:v>
                </c:pt>
                <c:pt idx="1112">
                  <c:v>32.158080606060594</c:v>
                </c:pt>
                <c:pt idx="1113">
                  <c:v>32.223508787878885</c:v>
                </c:pt>
                <c:pt idx="1114">
                  <c:v>32.331116969696915</c:v>
                </c:pt>
                <c:pt idx="1115">
                  <c:v>32.244047272727244</c:v>
                </c:pt>
                <c:pt idx="1116">
                  <c:v>32.376579393939387</c:v>
                </c:pt>
                <c:pt idx="1117">
                  <c:v>32.373762727272727</c:v>
                </c:pt>
                <c:pt idx="1118">
                  <c:v>32.404865151515075</c:v>
                </c:pt>
                <c:pt idx="1119">
                  <c:v>32.414326363636263</c:v>
                </c:pt>
                <c:pt idx="1120">
                  <c:v>32.466618181818177</c:v>
                </c:pt>
                <c:pt idx="1121">
                  <c:v>32.437827878787829</c:v>
                </c:pt>
                <c:pt idx="1122">
                  <c:v>32.462415151515152</c:v>
                </c:pt>
                <c:pt idx="1123">
                  <c:v>32.401698787878793</c:v>
                </c:pt>
                <c:pt idx="1124">
                  <c:v>32.374616060605995</c:v>
                </c:pt>
                <c:pt idx="1125">
                  <c:v>32.432646666666557</c:v>
                </c:pt>
                <c:pt idx="1126">
                  <c:v>32.558959393939411</c:v>
                </c:pt>
                <c:pt idx="1127">
                  <c:v>32.582758181818186</c:v>
                </c:pt>
                <c:pt idx="1128">
                  <c:v>32.799165151515162</c:v>
                </c:pt>
                <c:pt idx="1129">
                  <c:v>32.958931818181895</c:v>
                </c:pt>
                <c:pt idx="1130">
                  <c:v>32.950268484848394</c:v>
                </c:pt>
                <c:pt idx="1131">
                  <c:v>32.995434242424309</c:v>
                </c:pt>
                <c:pt idx="1132">
                  <c:v>32.933315757575841</c:v>
                </c:pt>
                <c:pt idx="1133">
                  <c:v>32.83852454545454</c:v>
                </c:pt>
                <c:pt idx="1134">
                  <c:v>32.873163636363586</c:v>
                </c:pt>
                <c:pt idx="1135">
                  <c:v>32.874818181818128</c:v>
                </c:pt>
                <c:pt idx="1136">
                  <c:v>32.78390090909091</c:v>
                </c:pt>
                <c:pt idx="1137">
                  <c:v>32.78091818181818</c:v>
                </c:pt>
                <c:pt idx="1138">
                  <c:v>32.656731515151506</c:v>
                </c:pt>
                <c:pt idx="1139">
                  <c:v>32.673539696969776</c:v>
                </c:pt>
                <c:pt idx="1140">
                  <c:v>32.574603636363584</c:v>
                </c:pt>
                <c:pt idx="1141">
                  <c:v>32.612577272727272</c:v>
                </c:pt>
                <c:pt idx="1142">
                  <c:v>32.537485151515099</c:v>
                </c:pt>
                <c:pt idx="1143">
                  <c:v>32.480206666666533</c:v>
                </c:pt>
                <c:pt idx="1144">
                  <c:v>32.590216969696954</c:v>
                </c:pt>
                <c:pt idx="1145">
                  <c:v>32.652024545454545</c:v>
                </c:pt>
                <c:pt idx="1146">
                  <c:v>32.611810666666571</c:v>
                </c:pt>
                <c:pt idx="1147">
                  <c:v>32.716557142857162</c:v>
                </c:pt>
                <c:pt idx="1148">
                  <c:v>32.439168666666575</c:v>
                </c:pt>
                <c:pt idx="1149">
                  <c:v>32.941206666666531</c:v>
                </c:pt>
                <c:pt idx="1150">
                  <c:v>33.174563333333325</c:v>
                </c:pt>
                <c:pt idx="1151">
                  <c:v>33.462950000000049</c:v>
                </c:pt>
                <c:pt idx="1152">
                  <c:v>33.257423333333286</c:v>
                </c:pt>
                <c:pt idx="1153">
                  <c:v>32.861209999999993</c:v>
                </c:pt>
                <c:pt idx="1154">
                  <c:v>34.599350000000058</c:v>
                </c:pt>
                <c:pt idx="1155">
                  <c:v>33.918983333333294</c:v>
                </c:pt>
                <c:pt idx="1156">
                  <c:v>33.499516666666644</c:v>
                </c:pt>
                <c:pt idx="1157">
                  <c:v>33.347876666666529</c:v>
                </c:pt>
                <c:pt idx="1158">
                  <c:v>33.742436666666613</c:v>
                </c:pt>
                <c:pt idx="1159">
                  <c:v>33.442190000000011</c:v>
                </c:pt>
                <c:pt idx="1160">
                  <c:v>34.506053333333334</c:v>
                </c:pt>
                <c:pt idx="1161">
                  <c:v>33.213350000000013</c:v>
                </c:pt>
                <c:pt idx="1162">
                  <c:v>32.626790000000049</c:v>
                </c:pt>
                <c:pt idx="1163">
                  <c:v>32.376556666666573</c:v>
                </c:pt>
                <c:pt idx="1164">
                  <c:v>31.218245</c:v>
                </c:pt>
                <c:pt idx="1165">
                  <c:v>33.049420000000005</c:v>
                </c:pt>
                <c:pt idx="1166">
                  <c:v>32.225840000000012</c:v>
                </c:pt>
                <c:pt idx="1167">
                  <c:v>32.158280000000005</c:v>
                </c:pt>
                <c:pt idx="1168">
                  <c:v>34.842224999999999</c:v>
                </c:pt>
                <c:pt idx="1169">
                  <c:v>32.848990000000001</c:v>
                </c:pt>
                <c:pt idx="1170">
                  <c:v>30.589970000000001</c:v>
                </c:pt>
                <c:pt idx="1171">
                  <c:v>30.979399999999966</c:v>
                </c:pt>
                <c:pt idx="1172">
                  <c:v>31.648305000000001</c:v>
                </c:pt>
                <c:pt idx="1173">
                  <c:v>30.405455</c:v>
                </c:pt>
                <c:pt idx="1174">
                  <c:v>34.388249999999999</c:v>
                </c:pt>
                <c:pt idx="1175">
                  <c:v>31.795075000000001</c:v>
                </c:pt>
                <c:pt idx="1176">
                  <c:v>30.826700000000002</c:v>
                </c:pt>
                <c:pt idx="1177">
                  <c:v>31.054835000000029</c:v>
                </c:pt>
                <c:pt idx="1178">
                  <c:v>31.846920000000001</c:v>
                </c:pt>
                <c:pt idx="1179">
                  <c:v>33.005565000000011</c:v>
                </c:pt>
                <c:pt idx="1180">
                  <c:v>33.919689999999996</c:v>
                </c:pt>
                <c:pt idx="1181">
                  <c:v>33.103110000000058</c:v>
                </c:pt>
                <c:pt idx="1182">
                  <c:v>34.431165</c:v>
                </c:pt>
                <c:pt idx="1183">
                  <c:v>33.510384999999999</c:v>
                </c:pt>
                <c:pt idx="1184">
                  <c:v>33.708085000000011</c:v>
                </c:pt>
                <c:pt idx="1185">
                  <c:v>33.513725000000001</c:v>
                </c:pt>
                <c:pt idx="1186">
                  <c:v>34.275540000000056</c:v>
                </c:pt>
                <c:pt idx="1187">
                  <c:v>32.17906</c:v>
                </c:pt>
                <c:pt idx="1188">
                  <c:v>32.548840000000006</c:v>
                </c:pt>
                <c:pt idx="1189">
                  <c:v>30.754490000000001</c:v>
                </c:pt>
                <c:pt idx="1190">
                  <c:v>32.598175000000076</c:v>
                </c:pt>
                <c:pt idx="1191">
                  <c:v>30.855815000000025</c:v>
                </c:pt>
                <c:pt idx="1192">
                  <c:v>32.458165000000001</c:v>
                </c:pt>
                <c:pt idx="1193">
                  <c:v>30.641805000000041</c:v>
                </c:pt>
                <c:pt idx="1194">
                  <c:v>32.638690000000011</c:v>
                </c:pt>
                <c:pt idx="1195">
                  <c:v>33.214345000000002</c:v>
                </c:pt>
                <c:pt idx="1196">
                  <c:v>33.594715000000051</c:v>
                </c:pt>
                <c:pt idx="1197">
                  <c:v>34.220030000000058</c:v>
                </c:pt>
                <c:pt idx="1198">
                  <c:v>35.940679999999993</c:v>
                </c:pt>
                <c:pt idx="1199">
                  <c:v>34.653570000000002</c:v>
                </c:pt>
                <c:pt idx="1200">
                  <c:v>0</c:v>
                </c:pt>
              </c:numCache>
            </c:numRef>
          </c:yVal>
          <c:smooth val="1"/>
        </c:ser>
        <c:ser>
          <c:idx val="7"/>
          <c:order val="7"/>
          <c:tx>
            <c:strRef>
              <c:f>'Fitted HF and Xf'!$T$14</c:f>
              <c:strCache>
                <c:ptCount val="1"/>
                <c:pt idx="0">
                  <c:v>17.5 cm</c:v>
                </c:pt>
              </c:strCache>
            </c:strRef>
          </c:tx>
          <c:spPr>
            <a:ln>
              <a:solidFill>
                <a:schemeClr val="tx1"/>
              </a:solidFill>
            </a:ln>
          </c:spPr>
          <c:marker>
            <c:symbol val="none"/>
          </c:marker>
          <c:xVal>
            <c:numRef>
              <c:f>'Fitted HF and Xf'!$A$15:$A$1228</c:f>
              <c:numCache>
                <c:formatCode>General</c:formatCode>
                <c:ptCount val="1214"/>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pt idx="1201">
                  <c:v>475.5</c:v>
                </c:pt>
                <c:pt idx="1202">
                  <c:v>476</c:v>
                </c:pt>
                <c:pt idx="1203">
                  <c:v>476.5</c:v>
                </c:pt>
                <c:pt idx="1204">
                  <c:v>477</c:v>
                </c:pt>
                <c:pt idx="1205">
                  <c:v>477.5</c:v>
                </c:pt>
                <c:pt idx="1206">
                  <c:v>478</c:v>
                </c:pt>
                <c:pt idx="1207">
                  <c:v>478.5</c:v>
                </c:pt>
                <c:pt idx="1208">
                  <c:v>479</c:v>
                </c:pt>
                <c:pt idx="1209">
                  <c:v>479.5</c:v>
                </c:pt>
                <c:pt idx="1210">
                  <c:v>480</c:v>
                </c:pt>
                <c:pt idx="1211">
                  <c:v>480.5</c:v>
                </c:pt>
                <c:pt idx="1212">
                  <c:v>481</c:v>
                </c:pt>
                <c:pt idx="1213">
                  <c:v>481.5</c:v>
                </c:pt>
              </c:numCache>
            </c:numRef>
          </c:xVal>
          <c:yVal>
            <c:numRef>
              <c:f>'Fitted HF and Xf'!$T$15:$T$1228</c:f>
              <c:numCache>
                <c:formatCode>General</c:formatCode>
                <c:ptCount val="1214"/>
                <c:pt idx="0">
                  <c:v>9.8193500229806704E-2</c:v>
                </c:pt>
                <c:pt idx="1">
                  <c:v>0.10422799512111779</c:v>
                </c:pt>
                <c:pt idx="2">
                  <c:v>0.10397569376049619</c:v>
                </c:pt>
                <c:pt idx="3">
                  <c:v>0.11009036197084371</c:v>
                </c:pt>
                <c:pt idx="4">
                  <c:v>0.11227565860748299</c:v>
                </c:pt>
                <c:pt idx="5">
                  <c:v>0.10988108273708459</c:v>
                </c:pt>
                <c:pt idx="6">
                  <c:v>0.10670996116869379</c:v>
                </c:pt>
                <c:pt idx="7">
                  <c:v>0.10615730438810406</c:v>
                </c:pt>
                <c:pt idx="8">
                  <c:v>0.10439639389153683</c:v>
                </c:pt>
                <c:pt idx="9">
                  <c:v>0.10060292339324961</c:v>
                </c:pt>
                <c:pt idx="10">
                  <c:v>9.6384616389419128E-2</c:v>
                </c:pt>
                <c:pt idx="11">
                  <c:v>9.0317972356623075E-2</c:v>
                </c:pt>
                <c:pt idx="12">
                  <c:v>8.4554989323471774E-2</c:v>
                </c:pt>
                <c:pt idx="13">
                  <c:v>8.2325707233313339E-2</c:v>
                </c:pt>
                <c:pt idx="14">
                  <c:v>7.8025802410010087E-2</c:v>
                </c:pt>
                <c:pt idx="15">
                  <c:v>7.2244395545034715E-2</c:v>
                </c:pt>
                <c:pt idx="16">
                  <c:v>7.1995746236858948E-2</c:v>
                </c:pt>
                <c:pt idx="17">
                  <c:v>7.1822263341961512E-2</c:v>
                </c:pt>
                <c:pt idx="18">
                  <c:v>7.2386213764999874E-2</c:v>
                </c:pt>
                <c:pt idx="19">
                  <c:v>6.8447193665937905E-2</c:v>
                </c:pt>
                <c:pt idx="20">
                  <c:v>6.821126313643032E-2</c:v>
                </c:pt>
                <c:pt idx="21">
                  <c:v>7.1933845288825751E-2</c:v>
                </c:pt>
                <c:pt idx="22">
                  <c:v>7.4557894937919963E-2</c:v>
                </c:pt>
                <c:pt idx="23">
                  <c:v>7.3173811190056087E-2</c:v>
                </c:pt>
                <c:pt idx="24">
                  <c:v>7.5319738272464673E-2</c:v>
                </c:pt>
                <c:pt idx="25">
                  <c:v>8.0549927451393846E-2</c:v>
                </c:pt>
                <c:pt idx="26">
                  <c:v>8.7419617855187357E-2</c:v>
                </c:pt>
                <c:pt idx="27">
                  <c:v>8.9430258375225641E-2</c:v>
                </c:pt>
                <c:pt idx="28">
                  <c:v>8.859993437564756E-2</c:v>
                </c:pt>
                <c:pt idx="29">
                  <c:v>8.1839744076584314E-2</c:v>
                </c:pt>
                <c:pt idx="30">
                  <c:v>8.9435890139955565E-2</c:v>
                </c:pt>
                <c:pt idx="31">
                  <c:v>0.10139358497388454</c:v>
                </c:pt>
                <c:pt idx="32">
                  <c:v>0.10263007487672758</c:v>
                </c:pt>
                <c:pt idx="33">
                  <c:v>0.10291583636312771</c:v>
                </c:pt>
                <c:pt idx="34">
                  <c:v>0.11263391356034708</c:v>
                </c:pt>
                <c:pt idx="35">
                  <c:v>0.11755358932957505</c:v>
                </c:pt>
                <c:pt idx="36">
                  <c:v>0.11245275193994696</c:v>
                </c:pt>
                <c:pt idx="37">
                  <c:v>0.11192297897916852</c:v>
                </c:pt>
                <c:pt idx="38">
                  <c:v>0.10797446276924827</c:v>
                </c:pt>
                <c:pt idx="39">
                  <c:v>0.11699677103216014</c:v>
                </c:pt>
                <c:pt idx="40">
                  <c:v>0.1157744675549595</c:v>
                </c:pt>
                <c:pt idx="41">
                  <c:v>0.10804426704753529</c:v>
                </c:pt>
                <c:pt idx="42">
                  <c:v>0.10127924098390545</c:v>
                </c:pt>
                <c:pt idx="43">
                  <c:v>0.10032715554670851</c:v>
                </c:pt>
                <c:pt idx="44">
                  <c:v>9.8602031592166905E-2</c:v>
                </c:pt>
                <c:pt idx="45">
                  <c:v>9.2707270593354207E-2</c:v>
                </c:pt>
                <c:pt idx="46">
                  <c:v>9.5277940634525188E-2</c:v>
                </c:pt>
                <c:pt idx="47">
                  <c:v>9.6408684065847669E-2</c:v>
                </c:pt>
                <c:pt idx="48">
                  <c:v>9.2187467950763144E-2</c:v>
                </c:pt>
                <c:pt idx="49">
                  <c:v>9.3852464069019911E-2</c:v>
                </c:pt>
                <c:pt idx="50">
                  <c:v>8.046355412223119E-2</c:v>
                </c:pt>
                <c:pt idx="51">
                  <c:v>7.9994864926193843E-2</c:v>
                </c:pt>
                <c:pt idx="52">
                  <c:v>7.9036638519980815E-2</c:v>
                </c:pt>
                <c:pt idx="53">
                  <c:v>7.9028296152750754E-2</c:v>
                </c:pt>
                <c:pt idx="54">
                  <c:v>7.9882529518821174E-2</c:v>
                </c:pt>
                <c:pt idx="55">
                  <c:v>8.0646618322892799E-2</c:v>
                </c:pt>
                <c:pt idx="56">
                  <c:v>8.1426919156854807E-2</c:v>
                </c:pt>
                <c:pt idx="57">
                  <c:v>7.5305904041637187E-2</c:v>
                </c:pt>
                <c:pt idx="58">
                  <c:v>7.1934305537830701E-2</c:v>
                </c:pt>
                <c:pt idx="59">
                  <c:v>7.1869412624474729E-2</c:v>
                </c:pt>
                <c:pt idx="60">
                  <c:v>7.7511235005927909E-2</c:v>
                </c:pt>
                <c:pt idx="61">
                  <c:v>8.4284999731815247E-2</c:v>
                </c:pt>
                <c:pt idx="62">
                  <c:v>8.5214736533887517E-2</c:v>
                </c:pt>
                <c:pt idx="63">
                  <c:v>9.6797442840807574E-2</c:v>
                </c:pt>
                <c:pt idx="64">
                  <c:v>0.10123787206592001</c:v>
                </c:pt>
                <c:pt idx="65">
                  <c:v>0.11066621609890102</c:v>
                </c:pt>
                <c:pt idx="66">
                  <c:v>0.11628763892433858</c:v>
                </c:pt>
                <c:pt idx="67">
                  <c:v>0.112849186290394</c:v>
                </c:pt>
                <c:pt idx="68">
                  <c:v>0.10838877906221348</c:v>
                </c:pt>
                <c:pt idx="69">
                  <c:v>0.10887607776757458</c:v>
                </c:pt>
                <c:pt idx="70">
                  <c:v>0.10957362076730454</c:v>
                </c:pt>
                <c:pt idx="71">
                  <c:v>0.10454792831883286</c:v>
                </c:pt>
                <c:pt idx="72">
                  <c:v>0.10008020632194752</c:v>
                </c:pt>
                <c:pt idx="73">
                  <c:v>0.10238550833499795</c:v>
                </c:pt>
                <c:pt idx="74">
                  <c:v>9.5285051605918089E-2</c:v>
                </c:pt>
                <c:pt idx="75">
                  <c:v>8.8440358566515428E-2</c:v>
                </c:pt>
                <c:pt idx="76">
                  <c:v>7.7235431613344174E-2</c:v>
                </c:pt>
                <c:pt idx="77">
                  <c:v>7.6823719313650424E-2</c:v>
                </c:pt>
                <c:pt idx="78">
                  <c:v>7.5367326823147993E-2</c:v>
                </c:pt>
                <c:pt idx="79">
                  <c:v>8.168464282064726E-2</c:v>
                </c:pt>
                <c:pt idx="80">
                  <c:v>8.3827685385039666E-2</c:v>
                </c:pt>
                <c:pt idx="81">
                  <c:v>8.4370716875249677E-2</c:v>
                </c:pt>
                <c:pt idx="82">
                  <c:v>9.0422448562853516E-2</c:v>
                </c:pt>
                <c:pt idx="83">
                  <c:v>9.7387522177262764E-2</c:v>
                </c:pt>
                <c:pt idx="84">
                  <c:v>0.10146629388404614</c:v>
                </c:pt>
                <c:pt idx="85">
                  <c:v>9.7412934245485139E-2</c:v>
                </c:pt>
                <c:pt idx="86">
                  <c:v>9.5626189896554678E-2</c:v>
                </c:pt>
                <c:pt idx="87">
                  <c:v>0.10426115275874301</c:v>
                </c:pt>
                <c:pt idx="88">
                  <c:v>0.10694651959159156</c:v>
                </c:pt>
                <c:pt idx="89">
                  <c:v>0.11156927675189401</c:v>
                </c:pt>
                <c:pt idx="90">
                  <c:v>0.10895039558410641</c:v>
                </c:pt>
                <c:pt idx="91">
                  <c:v>0.10764478501406589</c:v>
                </c:pt>
                <c:pt idx="92">
                  <c:v>0.10956000342513597</c:v>
                </c:pt>
                <c:pt idx="93">
                  <c:v>0.10348466714223226</c:v>
                </c:pt>
                <c:pt idx="94">
                  <c:v>9.6292657042994639E-2</c:v>
                </c:pt>
                <c:pt idx="95">
                  <c:v>9.3131918936064942E-2</c:v>
                </c:pt>
                <c:pt idx="96">
                  <c:v>9.9905616760254057E-2</c:v>
                </c:pt>
                <c:pt idx="97">
                  <c:v>0.10079474642782521</c:v>
                </c:pt>
                <c:pt idx="98">
                  <c:v>9.6158735419764649E-2</c:v>
                </c:pt>
                <c:pt idx="99">
                  <c:v>9.4702013882723715E-2</c:v>
                </c:pt>
                <c:pt idx="100">
                  <c:v>9.5397164113593974E-2</c:v>
                </c:pt>
                <c:pt idx="101">
                  <c:v>9.4201810518900531E-2</c:v>
                </c:pt>
                <c:pt idx="102">
                  <c:v>9.5819304003860004E-2</c:v>
                </c:pt>
                <c:pt idx="103">
                  <c:v>9.4609483516577525E-2</c:v>
                </c:pt>
                <c:pt idx="104">
                  <c:v>9.5095619837443066E-2</c:v>
                </c:pt>
                <c:pt idx="105">
                  <c:v>9.8641029357910248E-2</c:v>
                </c:pt>
                <c:pt idx="106">
                  <c:v>9.7013578588312346E-2</c:v>
                </c:pt>
                <c:pt idx="107">
                  <c:v>9.6521224397601565E-2</c:v>
                </c:pt>
                <c:pt idx="108">
                  <c:v>9.7980723554437779E-2</c:v>
                </c:pt>
                <c:pt idx="109">
                  <c:v>9.4248907811713911E-2</c:v>
                </c:pt>
                <c:pt idx="110">
                  <c:v>8.844153392676149E-2</c:v>
                </c:pt>
                <c:pt idx="111">
                  <c:v>8.4188545082554717E-2</c:v>
                </c:pt>
                <c:pt idx="112">
                  <c:v>8.3431582248572167E-2</c:v>
                </c:pt>
                <c:pt idx="113">
                  <c:v>8.3480460398125025E-2</c:v>
                </c:pt>
                <c:pt idx="114">
                  <c:v>8.4271709991223895E-2</c:v>
                </c:pt>
                <c:pt idx="115">
                  <c:v>9.0595731677431054E-2</c:v>
                </c:pt>
                <c:pt idx="116">
                  <c:v>9.1114911397298201E-2</c:v>
                </c:pt>
                <c:pt idx="117">
                  <c:v>9.0383770422501786E-2</c:v>
                </c:pt>
                <c:pt idx="118">
                  <c:v>9.1660665685480536E-2</c:v>
                </c:pt>
                <c:pt idx="119">
                  <c:v>9.4609247092044726E-2</c:v>
                </c:pt>
                <c:pt idx="120">
                  <c:v>9.5060116074301954E-2</c:v>
                </c:pt>
                <c:pt idx="121">
                  <c:v>9.7266627600698694E-2</c:v>
                </c:pt>
                <c:pt idx="122">
                  <c:v>9.9102321769252211E-2</c:v>
                </c:pt>
                <c:pt idx="123">
                  <c:v>0.10670994790395118</c:v>
                </c:pt>
                <c:pt idx="124">
                  <c:v>0.12331722487825349</c:v>
                </c:pt>
                <c:pt idx="125">
                  <c:v>0.13027344787482084</c:v>
                </c:pt>
                <c:pt idx="126">
                  <c:v>0.12535495026906332</c:v>
                </c:pt>
                <c:pt idx="127">
                  <c:v>0.12700630170648769</c:v>
                </c:pt>
                <c:pt idx="128">
                  <c:v>0.12975010585784921</c:v>
                </c:pt>
                <c:pt idx="129">
                  <c:v>0.1229636533910579</c:v>
                </c:pt>
                <c:pt idx="130">
                  <c:v>0.12114106458606153</c:v>
                </c:pt>
                <c:pt idx="131">
                  <c:v>0.12113227604374753</c:v>
                </c:pt>
                <c:pt idx="132">
                  <c:v>0.12419754548506318</c:v>
                </c:pt>
                <c:pt idx="133">
                  <c:v>0.12865207478494337</c:v>
                </c:pt>
                <c:pt idx="134">
                  <c:v>0.12806615315061629</c:v>
                </c:pt>
                <c:pt idx="135">
                  <c:v>0.11489260309392758</c:v>
                </c:pt>
                <c:pt idx="136">
                  <c:v>0.11180352514440355</c:v>
                </c:pt>
                <c:pt idx="137">
                  <c:v>0.11181818728013471</c:v>
                </c:pt>
                <c:pt idx="138">
                  <c:v>0.10944037110877758</c:v>
                </c:pt>
                <c:pt idx="139">
                  <c:v>0.11406447095582006</c:v>
                </c:pt>
                <c:pt idx="140">
                  <c:v>0.12176101514064919</c:v>
                </c:pt>
                <c:pt idx="141">
                  <c:v>0.12420342763264991</c:v>
                </c:pt>
                <c:pt idx="142">
                  <c:v>0.12185273858272665</c:v>
                </c:pt>
                <c:pt idx="143">
                  <c:v>0.12284422571008867</c:v>
                </c:pt>
                <c:pt idx="144">
                  <c:v>0.12351192656430333</c:v>
                </c:pt>
                <c:pt idx="145">
                  <c:v>0.12143993369015781</c:v>
                </c:pt>
                <c:pt idx="146">
                  <c:v>0.12700186943285388</c:v>
                </c:pt>
                <c:pt idx="147">
                  <c:v>0.12075451772863224</c:v>
                </c:pt>
                <c:pt idx="148">
                  <c:v>0.1205327695499767</c:v>
                </c:pt>
                <c:pt idx="149">
                  <c:v>0.11735840991049094</c:v>
                </c:pt>
                <c:pt idx="150">
                  <c:v>0.10648540074897547</c:v>
                </c:pt>
                <c:pt idx="151">
                  <c:v>0.10156431316606924</c:v>
                </c:pt>
                <c:pt idx="152">
                  <c:v>0.10076459855744332</c:v>
                </c:pt>
                <c:pt idx="153">
                  <c:v>0.10393116413463242</c:v>
                </c:pt>
                <c:pt idx="154">
                  <c:v>9.8715188633311871E-2</c:v>
                </c:pt>
                <c:pt idx="155">
                  <c:v>9.5526561072378655E-2</c:v>
                </c:pt>
                <c:pt idx="156">
                  <c:v>0.10190330459132338</c:v>
                </c:pt>
                <c:pt idx="157">
                  <c:v>9.2991753751581349E-2</c:v>
                </c:pt>
                <c:pt idx="158">
                  <c:v>9.4261247374794702E-2</c:v>
                </c:pt>
                <c:pt idx="159">
                  <c:v>0.10437202257098586</c:v>
                </c:pt>
                <c:pt idx="160">
                  <c:v>0.11534541268782181</c:v>
                </c:pt>
                <c:pt idx="161">
                  <c:v>0.12096305740240849</c:v>
                </c:pt>
                <c:pt idx="162">
                  <c:v>0.12228446145491176</c:v>
                </c:pt>
                <c:pt idx="163">
                  <c:v>0.11936413571328838</c:v>
                </c:pt>
                <c:pt idx="164">
                  <c:v>0.1197355444648051</c:v>
                </c:pt>
                <c:pt idx="165">
                  <c:v>0.11930160320166393</c:v>
                </c:pt>
                <c:pt idx="166">
                  <c:v>0.11847741476694741</c:v>
                </c:pt>
                <c:pt idx="167">
                  <c:v>0.108780254392913</c:v>
                </c:pt>
                <c:pt idx="168">
                  <c:v>0.10874921067555754</c:v>
                </c:pt>
                <c:pt idx="169">
                  <c:v>0.1062010435335566</c:v>
                </c:pt>
                <c:pt idx="170">
                  <c:v>9.355554768533432E-2</c:v>
                </c:pt>
                <c:pt idx="171">
                  <c:v>8.4798107436209066E-2</c:v>
                </c:pt>
                <c:pt idx="172">
                  <c:v>8.7372696269642211E-2</c:v>
                </c:pt>
                <c:pt idx="173">
                  <c:v>8.5875515013030215E-2</c:v>
                </c:pt>
                <c:pt idx="174">
                  <c:v>9.1174496130509985E-2</c:v>
                </c:pt>
                <c:pt idx="175">
                  <c:v>9.7672428651289653E-2</c:v>
                </c:pt>
                <c:pt idx="176">
                  <c:v>9.7831084164706164E-2</c:v>
                </c:pt>
                <c:pt idx="177">
                  <c:v>0.10168988427248865</c:v>
                </c:pt>
                <c:pt idx="178">
                  <c:v>0.10652869441292502</c:v>
                </c:pt>
                <c:pt idx="179">
                  <c:v>0.10546051175666579</c:v>
                </c:pt>
                <c:pt idx="180">
                  <c:v>0.1043709289377386</c:v>
                </c:pt>
                <c:pt idx="181">
                  <c:v>0.11056764151833276</c:v>
                </c:pt>
                <c:pt idx="182">
                  <c:v>0.11438384807471075</c:v>
                </c:pt>
                <c:pt idx="183">
                  <c:v>0.10918307867917157</c:v>
                </c:pt>
                <c:pt idx="184">
                  <c:v>0.11014654298262178</c:v>
                </c:pt>
                <c:pt idx="185">
                  <c:v>0.1083957649288757</c:v>
                </c:pt>
                <c:pt idx="186">
                  <c:v>0.10675345585562977</c:v>
                </c:pt>
                <c:pt idx="187">
                  <c:v>0.1100042360768175</c:v>
                </c:pt>
                <c:pt idx="188">
                  <c:v>0.10924447345733661</c:v>
                </c:pt>
                <c:pt idx="189">
                  <c:v>0.10728785595749364</c:v>
                </c:pt>
                <c:pt idx="190">
                  <c:v>0.11532975347114348</c:v>
                </c:pt>
                <c:pt idx="191">
                  <c:v>0.11754816615942741</c:v>
                </c:pt>
                <c:pt idx="192">
                  <c:v>0.11252358107133362</c:v>
                </c:pt>
                <c:pt idx="193">
                  <c:v>0.10604647578615159</c:v>
                </c:pt>
                <c:pt idx="194">
                  <c:v>0.10976729748465815</c:v>
                </c:pt>
                <c:pt idx="195">
                  <c:v>0.11521681037093656</c:v>
                </c:pt>
                <c:pt idx="196">
                  <c:v>0.11182779826539936</c:v>
                </c:pt>
                <c:pt idx="197">
                  <c:v>0.1034468499096957</c:v>
                </c:pt>
                <c:pt idx="198">
                  <c:v>9.6434809482459014E-2</c:v>
                </c:pt>
                <c:pt idx="199">
                  <c:v>9.2152950431361333E-2</c:v>
                </c:pt>
                <c:pt idx="200">
                  <c:v>8.8163435907075052E-2</c:v>
                </c:pt>
                <c:pt idx="201">
                  <c:v>8.7052395936214735E-2</c:v>
                </c:pt>
                <c:pt idx="202">
                  <c:v>9.3133345719539989E-2</c:v>
                </c:pt>
                <c:pt idx="203">
                  <c:v>9.2923385360024244E-2</c:v>
                </c:pt>
                <c:pt idx="204">
                  <c:v>9.4670435587565258E-2</c:v>
                </c:pt>
                <c:pt idx="205">
                  <c:v>9.1761846108870324E-2</c:v>
                </c:pt>
                <c:pt idx="206">
                  <c:v>9.2694106968966572E-2</c:v>
                </c:pt>
                <c:pt idx="207">
                  <c:v>9.748868696617348E-2</c:v>
                </c:pt>
                <c:pt idx="208">
                  <c:v>0.10299950463844067</c:v>
                </c:pt>
                <c:pt idx="209">
                  <c:v>0.10559708063530199</c:v>
                </c:pt>
                <c:pt idx="210">
                  <c:v>0.10626314741192469</c:v>
                </c:pt>
                <c:pt idx="211">
                  <c:v>0.11131022357940668</c:v>
                </c:pt>
                <c:pt idx="212">
                  <c:v>0.11033805254733925</c:v>
                </c:pt>
                <c:pt idx="213">
                  <c:v>0.10717151751662755</c:v>
                </c:pt>
                <c:pt idx="214">
                  <c:v>0.10840702718676942</c:v>
                </c:pt>
                <c:pt idx="215">
                  <c:v>0.11252072143554703</c:v>
                </c:pt>
                <c:pt idx="216">
                  <c:v>0.12126864944804813</c:v>
                </c:pt>
                <c:pt idx="217">
                  <c:v>0.11232359195478039</c:v>
                </c:pt>
                <c:pt idx="218">
                  <c:v>0.10609137347250289</c:v>
                </c:pt>
                <c:pt idx="219">
                  <c:v>0.10938395737156723</c:v>
                </c:pt>
                <c:pt idx="220">
                  <c:v>0.11493929874535758</c:v>
                </c:pt>
                <c:pt idx="221">
                  <c:v>0.12538652055913752</c:v>
                </c:pt>
                <c:pt idx="222">
                  <c:v>0.13100047290686406</c:v>
                </c:pt>
                <c:pt idx="223">
                  <c:v>0.12629734562382575</c:v>
                </c:pt>
                <c:pt idx="224">
                  <c:v>0.13033454646486226</c:v>
                </c:pt>
                <c:pt idx="225">
                  <c:v>0.14071873988527281</c:v>
                </c:pt>
                <c:pt idx="226">
                  <c:v>0.15180186502861237</c:v>
                </c:pt>
                <c:pt idx="227">
                  <c:v>0.15020964584928592</c:v>
                </c:pt>
                <c:pt idx="228">
                  <c:v>0.15409131821719113</c:v>
                </c:pt>
                <c:pt idx="229">
                  <c:v>0.16172311857974889</c:v>
                </c:pt>
                <c:pt idx="230">
                  <c:v>0.15642243558710328</c:v>
                </c:pt>
                <c:pt idx="231">
                  <c:v>0.15175430572394188</c:v>
                </c:pt>
                <c:pt idx="232">
                  <c:v>0.13792979356014395</c:v>
                </c:pt>
                <c:pt idx="233">
                  <c:v>0.13105340587731593</c:v>
                </c:pt>
                <c:pt idx="234">
                  <c:v>0.13398726717631049</c:v>
                </c:pt>
                <c:pt idx="235">
                  <c:v>0.1326991143660112</c:v>
                </c:pt>
                <c:pt idx="236">
                  <c:v>0.13268769382708001</c:v>
                </c:pt>
                <c:pt idx="237">
                  <c:v>0.12401885836052171</c:v>
                </c:pt>
                <c:pt idx="238">
                  <c:v>0.1257786565838438</c:v>
                </c:pt>
                <c:pt idx="239">
                  <c:v>0.1335583043242948</c:v>
                </c:pt>
                <c:pt idx="240">
                  <c:v>0.13727602002114961</c:v>
                </c:pt>
                <c:pt idx="241">
                  <c:v>0.13802399589076206</c:v>
                </c:pt>
                <c:pt idx="242">
                  <c:v>0.13677509455247397</c:v>
                </c:pt>
                <c:pt idx="243">
                  <c:v>0.13912913634560325</c:v>
                </c:pt>
                <c:pt idx="244">
                  <c:v>0.14626493982835276</c:v>
                </c:pt>
                <c:pt idx="245">
                  <c:v>0.19463979408957738</c:v>
                </c:pt>
                <c:pt idx="246">
                  <c:v>0.23755949696627557</c:v>
                </c:pt>
                <c:pt idx="247">
                  <c:v>0.27920384629567468</c:v>
                </c:pt>
                <c:pt idx="248">
                  <c:v>0.28633166457667492</c:v>
                </c:pt>
                <c:pt idx="249">
                  <c:v>0.29850152009906228</c:v>
                </c:pt>
                <c:pt idx="250">
                  <c:v>0.66023894564310814</c:v>
                </c:pt>
                <c:pt idx="251">
                  <c:v>0.64095040533277825</c:v>
                </c:pt>
                <c:pt idx="252">
                  <c:v>0.53658385960260957</c:v>
                </c:pt>
                <c:pt idx="253">
                  <c:v>0.49342109857286787</c:v>
                </c:pt>
                <c:pt idx="254">
                  <c:v>0.57584387906392465</c:v>
                </c:pt>
                <c:pt idx="255">
                  <c:v>0.64994028634736123</c:v>
                </c:pt>
                <c:pt idx="256">
                  <c:v>0.67996897486484464</c:v>
                </c:pt>
                <c:pt idx="257">
                  <c:v>0.71916432389346041</c:v>
                </c:pt>
                <c:pt idx="258">
                  <c:v>0.73259624197988804</c:v>
                </c:pt>
                <c:pt idx="259">
                  <c:v>0.81884014756751855</c:v>
                </c:pt>
                <c:pt idx="260">
                  <c:v>0.85470779910232053</c:v>
                </c:pt>
                <c:pt idx="261">
                  <c:v>0.87101331869761145</c:v>
                </c:pt>
                <c:pt idx="262">
                  <c:v>0.90018478251948564</c:v>
                </c:pt>
                <c:pt idx="263">
                  <c:v>0.89991565117691508</c:v>
                </c:pt>
                <c:pt idx="264">
                  <c:v>0.93683871656475726</c:v>
                </c:pt>
                <c:pt idx="265">
                  <c:v>0.94445878572174846</c:v>
                </c:pt>
                <c:pt idx="266">
                  <c:v>0.96702217249436861</c:v>
                </c:pt>
                <c:pt idx="267">
                  <c:v>0.9803095036130971</c:v>
                </c:pt>
                <c:pt idx="268">
                  <c:v>0.98859268647974186</c:v>
                </c:pt>
                <c:pt idx="269">
                  <c:v>1.0489907710046478</c:v>
                </c:pt>
                <c:pt idx="270">
                  <c:v>1.0427726410085505</c:v>
                </c:pt>
                <c:pt idx="271">
                  <c:v>1.0968912027243392</c:v>
                </c:pt>
                <c:pt idx="272">
                  <c:v>1.220078976284374</c:v>
                </c:pt>
                <c:pt idx="273">
                  <c:v>1.2409002393086754</c:v>
                </c:pt>
                <c:pt idx="274">
                  <c:v>1.2515364479296112</c:v>
                </c:pt>
                <c:pt idx="275">
                  <c:v>1.2255734118259314</c:v>
                </c:pt>
                <c:pt idx="276">
                  <c:v>1.2416244503657006</c:v>
                </c:pt>
                <c:pt idx="277">
                  <c:v>1.3061937672586152</c:v>
                </c:pt>
                <c:pt idx="278">
                  <c:v>1.3321932475928098</c:v>
                </c:pt>
                <c:pt idx="279">
                  <c:v>1.3912271132035701</c:v>
                </c:pt>
                <c:pt idx="280">
                  <c:v>1.3992217950531904</c:v>
                </c:pt>
                <c:pt idx="281">
                  <c:v>1.4413800056630917</c:v>
                </c:pt>
                <c:pt idx="282">
                  <c:v>1.4337232658790791</c:v>
                </c:pt>
                <c:pt idx="283">
                  <c:v>1.4243583597992406</c:v>
                </c:pt>
                <c:pt idx="284">
                  <c:v>1.4501846025351306</c:v>
                </c:pt>
                <c:pt idx="285">
                  <c:v>1.4840636981039319</c:v>
                </c:pt>
                <c:pt idx="286">
                  <c:v>1.5181558686747718</c:v>
                </c:pt>
                <c:pt idx="287">
                  <c:v>1.5418553344553181</c:v>
                </c:pt>
                <c:pt idx="288">
                  <c:v>1.505481323560079</c:v>
                </c:pt>
                <c:pt idx="289">
                  <c:v>1.5101848444794164</c:v>
                </c:pt>
                <c:pt idx="290">
                  <c:v>1.5242318781072444</c:v>
                </c:pt>
                <c:pt idx="291">
                  <c:v>1.5920356329137646</c:v>
                </c:pt>
                <c:pt idx="292">
                  <c:v>1.6314456613425061</c:v>
                </c:pt>
                <c:pt idx="293">
                  <c:v>1.7215655057213524</c:v>
                </c:pt>
                <c:pt idx="294">
                  <c:v>1.7421467917760221</c:v>
                </c:pt>
                <c:pt idx="295">
                  <c:v>1.8014162054350862</c:v>
                </c:pt>
                <c:pt idx="296">
                  <c:v>1.9024265603730186</c:v>
                </c:pt>
                <c:pt idx="297">
                  <c:v>1.9409980453144418</c:v>
                </c:pt>
                <c:pt idx="298">
                  <c:v>1.9889739450396915</c:v>
                </c:pt>
                <c:pt idx="299">
                  <c:v>2.0152769321094821</c:v>
                </c:pt>
                <c:pt idx="300">
                  <c:v>2.0822896349646784</c:v>
                </c:pt>
                <c:pt idx="301">
                  <c:v>2.119107753811464</c:v>
                </c:pt>
                <c:pt idx="302">
                  <c:v>2.055300316550515</c:v>
                </c:pt>
                <c:pt idx="303">
                  <c:v>2.0275888138684359</c:v>
                </c:pt>
                <c:pt idx="304">
                  <c:v>2.0201995899605052</c:v>
                </c:pt>
                <c:pt idx="305">
                  <c:v>2.0339840256084099</c:v>
                </c:pt>
                <c:pt idx="306">
                  <c:v>1.973430454456446</c:v>
                </c:pt>
                <c:pt idx="307">
                  <c:v>1.9002027256416576</c:v>
                </c:pt>
                <c:pt idx="308">
                  <c:v>1.9796146070595926</c:v>
                </c:pt>
                <c:pt idx="309">
                  <c:v>1.9598586584726958</c:v>
                </c:pt>
                <c:pt idx="310">
                  <c:v>1.9674011498653527</c:v>
                </c:pt>
                <c:pt idx="311">
                  <c:v>1.9405536790327607</c:v>
                </c:pt>
                <c:pt idx="312">
                  <c:v>1.9086402351494978</c:v>
                </c:pt>
                <c:pt idx="313">
                  <c:v>2.019704874847875</c:v>
                </c:pt>
                <c:pt idx="314">
                  <c:v>2.078910720131617</c:v>
                </c:pt>
                <c:pt idx="315">
                  <c:v>2.0863178572799264</c:v>
                </c:pt>
                <c:pt idx="316">
                  <c:v>2.0568269230524661</c:v>
                </c:pt>
                <c:pt idx="317">
                  <c:v>2.1027600248510185</c:v>
                </c:pt>
                <c:pt idx="318">
                  <c:v>2.1473428592392887</c:v>
                </c:pt>
                <c:pt idx="319">
                  <c:v>2.075518579338536</c:v>
                </c:pt>
                <c:pt idx="320">
                  <c:v>2.0838675310250485</c:v>
                </c:pt>
                <c:pt idx="321">
                  <c:v>2.1778303405877359</c:v>
                </c:pt>
                <c:pt idx="322">
                  <c:v>2.2023445410295004</c:v>
                </c:pt>
                <c:pt idx="323">
                  <c:v>2.2378822364229181</c:v>
                </c:pt>
                <c:pt idx="324">
                  <c:v>2.132846866347573</c:v>
                </c:pt>
                <c:pt idx="325">
                  <c:v>2.0643984870621654</c:v>
                </c:pt>
                <c:pt idx="326">
                  <c:v>2.0600202247157244</c:v>
                </c:pt>
                <c:pt idx="327">
                  <c:v>2.0560040620457043</c:v>
                </c:pt>
                <c:pt idx="328">
                  <c:v>2.051525785735159</c:v>
                </c:pt>
                <c:pt idx="329">
                  <c:v>2.0343021521423812</c:v>
                </c:pt>
                <c:pt idx="330">
                  <c:v>2.0420926071224792</c:v>
                </c:pt>
                <c:pt idx="331">
                  <c:v>2.1005734676014329</c:v>
                </c:pt>
                <c:pt idx="332">
                  <c:v>1.9974665748711806</c:v>
                </c:pt>
                <c:pt idx="333">
                  <c:v>1.97997996229114</c:v>
                </c:pt>
                <c:pt idx="334">
                  <c:v>1.9240438509565434</c:v>
                </c:pt>
                <c:pt idx="335">
                  <c:v>1.9512997660203413</c:v>
                </c:pt>
                <c:pt idx="336">
                  <c:v>2.0984295319065911</c:v>
                </c:pt>
                <c:pt idx="337">
                  <c:v>2.0597888905785307</c:v>
                </c:pt>
                <c:pt idx="338">
                  <c:v>2.0896418343168284</c:v>
                </c:pt>
                <c:pt idx="339">
                  <c:v>2.1817942315014998</c:v>
                </c:pt>
                <c:pt idx="340">
                  <c:v>2.2813967606226666</c:v>
                </c:pt>
                <c:pt idx="341">
                  <c:v>2.3127436661286747</c:v>
                </c:pt>
                <c:pt idx="342">
                  <c:v>2.2910322388157698</c:v>
                </c:pt>
                <c:pt idx="343">
                  <c:v>2.3707266835877387</c:v>
                </c:pt>
                <c:pt idx="344">
                  <c:v>2.4265894661816683</c:v>
                </c:pt>
                <c:pt idx="345">
                  <c:v>2.4761569764686322</c:v>
                </c:pt>
                <c:pt idx="346">
                  <c:v>2.5037910154805072</c:v>
                </c:pt>
                <c:pt idx="347">
                  <c:v>2.4154209768121877</c:v>
                </c:pt>
                <c:pt idx="348">
                  <c:v>2.5159837318478209</c:v>
                </c:pt>
                <c:pt idx="349">
                  <c:v>2.5059398204052088</c:v>
                </c:pt>
                <c:pt idx="350">
                  <c:v>2.5057877603877712</c:v>
                </c:pt>
                <c:pt idx="351">
                  <c:v>2.5290194386568938</c:v>
                </c:pt>
                <c:pt idx="352">
                  <c:v>2.5011680948951027</c:v>
                </c:pt>
                <c:pt idx="353">
                  <c:v>2.4726035712848975</c:v>
                </c:pt>
                <c:pt idx="354">
                  <c:v>2.5111267925898235</c:v>
                </c:pt>
                <c:pt idx="355">
                  <c:v>2.5763928397496527</c:v>
                </c:pt>
                <c:pt idx="356">
                  <c:v>2.6668223185972741</c:v>
                </c:pt>
                <c:pt idx="357">
                  <c:v>2.6932149707909812</c:v>
                </c:pt>
                <c:pt idx="358">
                  <c:v>2.7934639720338761</c:v>
                </c:pt>
                <c:pt idx="359">
                  <c:v>2.8164408606615927</c:v>
                </c:pt>
                <c:pt idx="360">
                  <c:v>2.9357098270763049</c:v>
                </c:pt>
                <c:pt idx="361">
                  <c:v>2.8930469440980362</c:v>
                </c:pt>
                <c:pt idx="362">
                  <c:v>2.9007949535196476</c:v>
                </c:pt>
                <c:pt idx="363">
                  <c:v>3.0212135635144786</c:v>
                </c:pt>
                <c:pt idx="364">
                  <c:v>3.210016899455677</c:v>
                </c:pt>
                <c:pt idx="365">
                  <c:v>3.2438986546198532</c:v>
                </c:pt>
                <c:pt idx="366">
                  <c:v>3.2355793342879342</c:v>
                </c:pt>
                <c:pt idx="367">
                  <c:v>3.231759168653777</c:v>
                </c:pt>
                <c:pt idx="368">
                  <c:v>3.2472280012188532</c:v>
                </c:pt>
                <c:pt idx="369">
                  <c:v>3.2520134613441667</c:v>
                </c:pt>
                <c:pt idx="370">
                  <c:v>3.2642891256159006</c:v>
                </c:pt>
                <c:pt idx="371">
                  <c:v>3.1719290886214315</c:v>
                </c:pt>
                <c:pt idx="372">
                  <c:v>3.2562463603742167</c:v>
                </c:pt>
                <c:pt idx="373">
                  <c:v>3.2629470995989718</c:v>
                </c:pt>
                <c:pt idx="374">
                  <c:v>3.2655542110385349</c:v>
                </c:pt>
                <c:pt idx="375">
                  <c:v>3.2082555775786887</c:v>
                </c:pt>
                <c:pt idx="376">
                  <c:v>3.1416774087963715</c:v>
                </c:pt>
                <c:pt idx="377">
                  <c:v>3.2146984954602758</c:v>
                </c:pt>
                <c:pt idx="378">
                  <c:v>3.1677632692221467</c:v>
                </c:pt>
                <c:pt idx="379">
                  <c:v>3.2123955540801536</c:v>
                </c:pt>
                <c:pt idx="380">
                  <c:v>3.1971399169979726</c:v>
                </c:pt>
                <c:pt idx="381">
                  <c:v>3.3158852858687831</c:v>
                </c:pt>
                <c:pt idx="382">
                  <c:v>3.3872841865944152</c:v>
                </c:pt>
                <c:pt idx="383">
                  <c:v>3.416749810536698</c:v>
                </c:pt>
                <c:pt idx="384">
                  <c:v>3.46063670982014</c:v>
                </c:pt>
                <c:pt idx="385">
                  <c:v>3.4930932477026317</c:v>
                </c:pt>
                <c:pt idx="386">
                  <c:v>3.4822112801869745</c:v>
                </c:pt>
                <c:pt idx="387">
                  <c:v>3.5151554332790891</c:v>
                </c:pt>
                <c:pt idx="388">
                  <c:v>3.5275754732363152</c:v>
                </c:pt>
                <c:pt idx="389">
                  <c:v>3.686427866935734</c:v>
                </c:pt>
                <c:pt idx="390">
                  <c:v>3.6880372892437592</c:v>
                </c:pt>
                <c:pt idx="391">
                  <c:v>3.7187990344654431</c:v>
                </c:pt>
                <c:pt idx="392">
                  <c:v>3.5836164143591187</c:v>
                </c:pt>
                <c:pt idx="393">
                  <c:v>3.6450544569998078</c:v>
                </c:pt>
                <c:pt idx="394">
                  <c:v>3.6615352166782742</c:v>
                </c:pt>
                <c:pt idx="395">
                  <c:v>3.6567744866862437</c:v>
                </c:pt>
                <c:pt idx="396">
                  <c:v>3.6840805162083052</c:v>
                </c:pt>
                <c:pt idx="397">
                  <c:v>3.6564417850320994</c:v>
                </c:pt>
                <c:pt idx="398">
                  <c:v>3.7969577555222975</c:v>
                </c:pt>
                <c:pt idx="399">
                  <c:v>3.7592931251814874</c:v>
                </c:pt>
                <c:pt idx="400">
                  <c:v>3.7118548078247993</c:v>
                </c:pt>
                <c:pt idx="401">
                  <c:v>3.8509311941031217</c:v>
                </c:pt>
                <c:pt idx="402">
                  <c:v>4.0419950099713882</c:v>
                </c:pt>
                <c:pt idx="403">
                  <c:v>4.1834879872004134</c:v>
                </c:pt>
                <c:pt idx="404">
                  <c:v>4.2855188072088914</c:v>
                </c:pt>
                <c:pt idx="405">
                  <c:v>4.3934426724982965</c:v>
                </c:pt>
                <c:pt idx="406">
                  <c:v>4.5866974532676528</c:v>
                </c:pt>
                <c:pt idx="407">
                  <c:v>4.5998322070150657</c:v>
                </c:pt>
                <c:pt idx="408">
                  <c:v>4.7781700134277338</c:v>
                </c:pt>
                <c:pt idx="409">
                  <c:v>4.7044968084855432</c:v>
                </c:pt>
                <c:pt idx="410">
                  <c:v>4.7079791802782003</c:v>
                </c:pt>
                <c:pt idx="411">
                  <c:v>4.7800673523527282</c:v>
                </c:pt>
                <c:pt idx="412">
                  <c:v>4.7763738406210319</c:v>
                </c:pt>
                <c:pt idx="413">
                  <c:v>4.6737963516350955</c:v>
                </c:pt>
                <c:pt idx="414">
                  <c:v>4.6727244169928808</c:v>
                </c:pt>
                <c:pt idx="415">
                  <c:v>4.4953668982765889</c:v>
                </c:pt>
                <c:pt idx="416">
                  <c:v>4.3913238756584398</c:v>
                </c:pt>
                <c:pt idx="417">
                  <c:v>4.1664177472374551</c:v>
                </c:pt>
                <c:pt idx="418">
                  <c:v>4.0919076412952275</c:v>
                </c:pt>
                <c:pt idx="419">
                  <c:v>4.0990513976703991</c:v>
                </c:pt>
                <c:pt idx="420">
                  <c:v>4.0883782615372626</c:v>
                </c:pt>
                <c:pt idx="421">
                  <c:v>4.1153690155491764</c:v>
                </c:pt>
                <c:pt idx="422">
                  <c:v>4.1243220477248688</c:v>
                </c:pt>
                <c:pt idx="423">
                  <c:v>4.1402454690933297</c:v>
                </c:pt>
                <c:pt idx="424">
                  <c:v>4.1696465286775055</c:v>
                </c:pt>
                <c:pt idx="425">
                  <c:v>4.2698972386446874</c:v>
                </c:pt>
                <c:pt idx="426">
                  <c:v>4.4246485726327611</c:v>
                </c:pt>
                <c:pt idx="427">
                  <c:v>4.4275635012135384</c:v>
                </c:pt>
                <c:pt idx="428">
                  <c:v>4.5877732728322353</c:v>
                </c:pt>
                <c:pt idx="429">
                  <c:v>4.7190734380953305</c:v>
                </c:pt>
                <c:pt idx="430">
                  <c:v>4.6942495334509653</c:v>
                </c:pt>
                <c:pt idx="431">
                  <c:v>4.757014078313647</c:v>
                </c:pt>
                <c:pt idx="432">
                  <c:v>4.6765987832040583</c:v>
                </c:pt>
                <c:pt idx="433">
                  <c:v>4.710292949127429</c:v>
                </c:pt>
                <c:pt idx="434">
                  <c:v>4.7161232998587872</c:v>
                </c:pt>
                <c:pt idx="435">
                  <c:v>4.7380355236458058</c:v>
                </c:pt>
                <c:pt idx="436">
                  <c:v>4.7220111552440764</c:v>
                </c:pt>
                <c:pt idx="437">
                  <c:v>4.9497790467522416</c:v>
                </c:pt>
                <c:pt idx="438">
                  <c:v>5.1315173712354643</c:v>
                </c:pt>
                <c:pt idx="439">
                  <c:v>5.0192823520140282</c:v>
                </c:pt>
                <c:pt idx="440">
                  <c:v>4.9768577353159591</c:v>
                </c:pt>
                <c:pt idx="441">
                  <c:v>5.0159438520200315</c:v>
                </c:pt>
                <c:pt idx="442">
                  <c:v>5.0548238210967034</c:v>
                </c:pt>
                <c:pt idx="443">
                  <c:v>5.2680280954765584</c:v>
                </c:pt>
                <c:pt idx="444">
                  <c:v>5.3183741069851465</c:v>
                </c:pt>
                <c:pt idx="445">
                  <c:v>5.3226444691455663</c:v>
                </c:pt>
                <c:pt idx="446">
                  <c:v>5.4866764898878282</c:v>
                </c:pt>
                <c:pt idx="447">
                  <c:v>5.5467271536046923</c:v>
                </c:pt>
                <c:pt idx="448">
                  <c:v>5.3467472945704673</c:v>
                </c:pt>
                <c:pt idx="449">
                  <c:v>5.3341969392660813</c:v>
                </c:pt>
                <c:pt idx="450">
                  <c:v>5.4970266716408016</c:v>
                </c:pt>
                <c:pt idx="451">
                  <c:v>5.6291641130736414</c:v>
                </c:pt>
                <c:pt idx="452">
                  <c:v>5.7165999374678638</c:v>
                </c:pt>
                <c:pt idx="453">
                  <c:v>5.8512141882289495</c:v>
                </c:pt>
                <c:pt idx="454">
                  <c:v>5.8384579745783958</c:v>
                </c:pt>
                <c:pt idx="455">
                  <c:v>5.8513607290152354</c:v>
                </c:pt>
                <c:pt idx="456">
                  <c:v>5.7898245833714812</c:v>
                </c:pt>
                <c:pt idx="457">
                  <c:v>5.6676206469680261</c:v>
                </c:pt>
                <c:pt idx="458">
                  <c:v>5.6317156833879887</c:v>
                </c:pt>
                <c:pt idx="459">
                  <c:v>5.7363076851584793</c:v>
                </c:pt>
                <c:pt idx="460">
                  <c:v>5.7070733370925435</c:v>
                </c:pt>
                <c:pt idx="461">
                  <c:v>5.6468839068557255</c:v>
                </c:pt>
                <c:pt idx="462">
                  <c:v>5.6301936470667453</c:v>
                </c:pt>
                <c:pt idx="463">
                  <c:v>5.6484991659395689</c:v>
                </c:pt>
                <c:pt idx="464">
                  <c:v>5.6192473670497085</c:v>
                </c:pt>
                <c:pt idx="465">
                  <c:v>5.7093446700067236</c:v>
                </c:pt>
                <c:pt idx="466">
                  <c:v>5.6329726148952082</c:v>
                </c:pt>
                <c:pt idx="467">
                  <c:v>5.7131189105871956</c:v>
                </c:pt>
                <c:pt idx="468">
                  <c:v>5.9138241774819065</c:v>
                </c:pt>
                <c:pt idx="469">
                  <c:v>6.0521466363271017</c:v>
                </c:pt>
                <c:pt idx="470">
                  <c:v>6.041591423959443</c:v>
                </c:pt>
                <c:pt idx="471">
                  <c:v>6.0544865978414268</c:v>
                </c:pt>
                <c:pt idx="472">
                  <c:v>6.1581079551234366</c:v>
                </c:pt>
                <c:pt idx="473">
                  <c:v>6.3306064299670117</c:v>
                </c:pt>
                <c:pt idx="474">
                  <c:v>6.2822394916650079</c:v>
                </c:pt>
                <c:pt idx="475">
                  <c:v>6.2704515232317384</c:v>
                </c:pt>
                <c:pt idx="476">
                  <c:v>6.40271707685066</c:v>
                </c:pt>
                <c:pt idx="477">
                  <c:v>6.4859023233182507</c:v>
                </c:pt>
                <c:pt idx="478">
                  <c:v>6.549723196463165</c:v>
                </c:pt>
                <c:pt idx="479">
                  <c:v>6.424768459984751</c:v>
                </c:pt>
                <c:pt idx="480">
                  <c:v>6.3757186407031474</c:v>
                </c:pt>
                <c:pt idx="481">
                  <c:v>6.5221961761821365</c:v>
                </c:pt>
                <c:pt idx="482">
                  <c:v>6.5568357757221571</c:v>
                </c:pt>
                <c:pt idx="483">
                  <c:v>6.5616928137576984</c:v>
                </c:pt>
                <c:pt idx="484">
                  <c:v>6.4676388597199352</c:v>
                </c:pt>
                <c:pt idx="485">
                  <c:v>6.453933673280658</c:v>
                </c:pt>
                <c:pt idx="486">
                  <c:v>6.5688730104619797</c:v>
                </c:pt>
                <c:pt idx="487">
                  <c:v>6.4956294664614127</c:v>
                </c:pt>
                <c:pt idx="488">
                  <c:v>6.652938637993544</c:v>
                </c:pt>
                <c:pt idx="489">
                  <c:v>6.6829935401569642</c:v>
                </c:pt>
                <c:pt idx="490">
                  <c:v>6.7005944873347429</c:v>
                </c:pt>
                <c:pt idx="491">
                  <c:v>6.7720256797039147</c:v>
                </c:pt>
                <c:pt idx="492">
                  <c:v>6.548212945186731</c:v>
                </c:pt>
                <c:pt idx="493">
                  <c:v>6.4758906877402094</c:v>
                </c:pt>
                <c:pt idx="494">
                  <c:v>6.4069645602197367</c:v>
                </c:pt>
                <c:pt idx="495">
                  <c:v>6.2382117217381863</c:v>
                </c:pt>
                <c:pt idx="496">
                  <c:v>6.3802106278737396</c:v>
                </c:pt>
                <c:pt idx="497">
                  <c:v>6.6473092295617766</c:v>
                </c:pt>
                <c:pt idx="498">
                  <c:v>6.5077901290835793</c:v>
                </c:pt>
                <c:pt idx="499">
                  <c:v>6.4633810407465155</c:v>
                </c:pt>
                <c:pt idx="500">
                  <c:v>6.5614076920422697</c:v>
                </c:pt>
                <c:pt idx="501">
                  <c:v>6.6607286289677399</c:v>
                </c:pt>
                <c:pt idx="502">
                  <c:v>6.6459366230242116</c:v>
                </c:pt>
                <c:pt idx="503">
                  <c:v>6.7808538293838501</c:v>
                </c:pt>
                <c:pt idx="504">
                  <c:v>6.8905650230176505</c:v>
                </c:pt>
                <c:pt idx="505">
                  <c:v>6.9470933490521984</c:v>
                </c:pt>
                <c:pt idx="506">
                  <c:v>7.0976964031855294</c:v>
                </c:pt>
                <c:pt idx="507">
                  <c:v>6.975849165193976</c:v>
                </c:pt>
                <c:pt idx="508">
                  <c:v>6.5914007305665443</c:v>
                </c:pt>
                <c:pt idx="509">
                  <c:v>6.6420037727644941</c:v>
                </c:pt>
                <c:pt idx="510">
                  <c:v>6.7169121255585704</c:v>
                </c:pt>
                <c:pt idx="511">
                  <c:v>6.8110488696242815</c:v>
                </c:pt>
                <c:pt idx="512">
                  <c:v>6.7949998437708077</c:v>
                </c:pt>
                <c:pt idx="513">
                  <c:v>6.9357626237580394</c:v>
                </c:pt>
                <c:pt idx="514">
                  <c:v>7.0076227919549741</c:v>
                </c:pt>
                <c:pt idx="515">
                  <c:v>7.2867796713222184</c:v>
                </c:pt>
                <c:pt idx="516">
                  <c:v>7.6146194119597865</c:v>
                </c:pt>
                <c:pt idx="517">
                  <c:v>7.8353365241252959</c:v>
                </c:pt>
                <c:pt idx="518">
                  <c:v>7.9729567835836814</c:v>
                </c:pt>
                <c:pt idx="519">
                  <c:v>8.002407719987831</c:v>
                </c:pt>
                <c:pt idx="520">
                  <c:v>8.0473894062042231</c:v>
                </c:pt>
                <c:pt idx="521">
                  <c:v>8.0702812161590227</c:v>
                </c:pt>
                <c:pt idx="522">
                  <c:v>8.0313223578424182</c:v>
                </c:pt>
                <c:pt idx="523">
                  <c:v>8.3135327912244108</c:v>
                </c:pt>
                <c:pt idx="524">
                  <c:v>8.3051672060995525</c:v>
                </c:pt>
                <c:pt idx="525">
                  <c:v>8.4453016553358484</c:v>
                </c:pt>
                <c:pt idx="526">
                  <c:v>8.2060769707650838</c:v>
                </c:pt>
                <c:pt idx="527">
                  <c:v>7.9970191350705724</c:v>
                </c:pt>
                <c:pt idx="528">
                  <c:v>8.149696640361439</c:v>
                </c:pt>
                <c:pt idx="529">
                  <c:v>8.1994817486965239</c:v>
                </c:pt>
                <c:pt idx="530">
                  <c:v>8.5420155538501152</c:v>
                </c:pt>
                <c:pt idx="531">
                  <c:v>8.8858503107302269</c:v>
                </c:pt>
                <c:pt idx="532">
                  <c:v>8.8488527903123195</c:v>
                </c:pt>
                <c:pt idx="533">
                  <c:v>8.8716085992871072</c:v>
                </c:pt>
                <c:pt idx="534">
                  <c:v>8.5618801640019271</c:v>
                </c:pt>
                <c:pt idx="535">
                  <c:v>8.5712942378015224</c:v>
                </c:pt>
                <c:pt idx="536">
                  <c:v>8.601656087557469</c:v>
                </c:pt>
                <c:pt idx="537">
                  <c:v>9.0872606689857687</c:v>
                </c:pt>
                <c:pt idx="538">
                  <c:v>9.4825303667820062</c:v>
                </c:pt>
                <c:pt idx="539">
                  <c:v>9.4153922461018524</c:v>
                </c:pt>
                <c:pt idx="540">
                  <c:v>9.5258743047714187</c:v>
                </c:pt>
                <c:pt idx="541">
                  <c:v>9.4804657064784656</c:v>
                </c:pt>
                <c:pt idx="542">
                  <c:v>9.3306819612329654</c:v>
                </c:pt>
                <c:pt idx="543">
                  <c:v>9.4033410760128113</c:v>
                </c:pt>
                <c:pt idx="544">
                  <c:v>9.1879140346411514</c:v>
                </c:pt>
                <c:pt idx="545">
                  <c:v>9.4477652311614086</c:v>
                </c:pt>
                <c:pt idx="546">
                  <c:v>9.7183351315873985</c:v>
                </c:pt>
                <c:pt idx="547">
                  <c:v>9.6861401121833168</c:v>
                </c:pt>
                <c:pt idx="548">
                  <c:v>9.5735877203796846</c:v>
                </c:pt>
                <c:pt idx="549">
                  <c:v>9.3327912499977028</c:v>
                </c:pt>
                <c:pt idx="550">
                  <c:v>9.1829823337901715</c:v>
                </c:pt>
                <c:pt idx="551">
                  <c:v>9.2581499400861329</c:v>
                </c:pt>
                <c:pt idx="552">
                  <c:v>9.2426174976464477</c:v>
                </c:pt>
                <c:pt idx="553">
                  <c:v>9.1797196658163358</c:v>
                </c:pt>
                <c:pt idx="554">
                  <c:v>9.2871585744799994</c:v>
                </c:pt>
                <c:pt idx="555">
                  <c:v>9.7379852667721689</c:v>
                </c:pt>
                <c:pt idx="556">
                  <c:v>9.6514431694204177</c:v>
                </c:pt>
                <c:pt idx="557">
                  <c:v>9.4386599544756358</c:v>
                </c:pt>
                <c:pt idx="558">
                  <c:v>9.4441730955586181</c:v>
                </c:pt>
                <c:pt idx="559">
                  <c:v>9.4455475232673578</c:v>
                </c:pt>
                <c:pt idx="560">
                  <c:v>9.7053563786130965</c:v>
                </c:pt>
                <c:pt idx="561">
                  <c:v>10.002352281541535</c:v>
                </c:pt>
                <c:pt idx="562">
                  <c:v>9.9875144741174005</c:v>
                </c:pt>
                <c:pt idx="563">
                  <c:v>10.167021890264568</c:v>
                </c:pt>
                <c:pt idx="564">
                  <c:v>10.420547899535231</c:v>
                </c:pt>
                <c:pt idx="565">
                  <c:v>10.274510681730318</c:v>
                </c:pt>
                <c:pt idx="566">
                  <c:v>10.357040842720975</c:v>
                </c:pt>
                <c:pt idx="567">
                  <c:v>10.631533602743438</c:v>
                </c:pt>
                <c:pt idx="568">
                  <c:v>10.61816397435736</c:v>
                </c:pt>
                <c:pt idx="569">
                  <c:v>10.771598832563924</c:v>
                </c:pt>
                <c:pt idx="570">
                  <c:v>10.549392820820664</c:v>
                </c:pt>
                <c:pt idx="571">
                  <c:v>10.575479120861402</c:v>
                </c:pt>
                <c:pt idx="572">
                  <c:v>10.649900976412225</c:v>
                </c:pt>
                <c:pt idx="573">
                  <c:v>10.866575661081256</c:v>
                </c:pt>
                <c:pt idx="574">
                  <c:v>10.680823616172328</c:v>
                </c:pt>
                <c:pt idx="575">
                  <c:v>10.625856642665301</c:v>
                </c:pt>
                <c:pt idx="576">
                  <c:v>10.716692721540277</c:v>
                </c:pt>
                <c:pt idx="577">
                  <c:v>10.652746006243175</c:v>
                </c:pt>
                <c:pt idx="578">
                  <c:v>10.639009663610748</c:v>
                </c:pt>
                <c:pt idx="579">
                  <c:v>10.782553153644923</c:v>
                </c:pt>
                <c:pt idx="580">
                  <c:v>10.54783387418227</c:v>
                </c:pt>
                <c:pt idx="581">
                  <c:v>10.591171578262793</c:v>
                </c:pt>
                <c:pt idx="582">
                  <c:v>10.384559257131656</c:v>
                </c:pt>
                <c:pt idx="583">
                  <c:v>10.618247543479448</c:v>
                </c:pt>
                <c:pt idx="584">
                  <c:v>10.568833601084622</c:v>
                </c:pt>
                <c:pt idx="585">
                  <c:v>10.967702903140674</c:v>
                </c:pt>
                <c:pt idx="586">
                  <c:v>10.79273501919255</c:v>
                </c:pt>
                <c:pt idx="587">
                  <c:v>10.936301695216772</c:v>
                </c:pt>
                <c:pt idx="588">
                  <c:v>10.871738498716654</c:v>
                </c:pt>
                <c:pt idx="589">
                  <c:v>10.727611020232672</c:v>
                </c:pt>
                <c:pt idx="590">
                  <c:v>10.594133108341332</c:v>
                </c:pt>
                <c:pt idx="591">
                  <c:v>10.669820573315475</c:v>
                </c:pt>
                <c:pt idx="592">
                  <c:v>10.897508470130688</c:v>
                </c:pt>
                <c:pt idx="593">
                  <c:v>10.993040836189756</c:v>
                </c:pt>
                <c:pt idx="594">
                  <c:v>10.720196426420499</c:v>
                </c:pt>
                <c:pt idx="595">
                  <c:v>10.75408154198618</c:v>
                </c:pt>
                <c:pt idx="596">
                  <c:v>10.612724422136944</c:v>
                </c:pt>
                <c:pt idx="597">
                  <c:v>10.839970293362949</c:v>
                </c:pt>
                <c:pt idx="598">
                  <c:v>10.959089555220192</c:v>
                </c:pt>
                <c:pt idx="599">
                  <c:v>11.034994016936334</c:v>
                </c:pt>
                <c:pt idx="600">
                  <c:v>11.178134131836169</c:v>
                </c:pt>
                <c:pt idx="601">
                  <c:v>11.402669443621782</c:v>
                </c:pt>
                <c:pt idx="602">
                  <c:v>11.386637462355877</c:v>
                </c:pt>
                <c:pt idx="603">
                  <c:v>11.343696837627553</c:v>
                </c:pt>
                <c:pt idx="604">
                  <c:v>11.357775794751719</c:v>
                </c:pt>
                <c:pt idx="605">
                  <c:v>11.225635295925734</c:v>
                </c:pt>
                <c:pt idx="606">
                  <c:v>11.15763945802054</c:v>
                </c:pt>
                <c:pt idx="607">
                  <c:v>11.078037130702624</c:v>
                </c:pt>
                <c:pt idx="608">
                  <c:v>11.263358056068419</c:v>
                </c:pt>
                <c:pt idx="609">
                  <c:v>11.226381691007902</c:v>
                </c:pt>
                <c:pt idx="610">
                  <c:v>11.17144926839887</c:v>
                </c:pt>
                <c:pt idx="611">
                  <c:v>11.327653699528099</c:v>
                </c:pt>
                <c:pt idx="612">
                  <c:v>11.311606994686723</c:v>
                </c:pt>
                <c:pt idx="613">
                  <c:v>11.553465740579547</c:v>
                </c:pt>
                <c:pt idx="614">
                  <c:v>11.476154155760106</c:v>
                </c:pt>
                <c:pt idx="615">
                  <c:v>11.441337764913373</c:v>
                </c:pt>
                <c:pt idx="616">
                  <c:v>11.55056567865431</c:v>
                </c:pt>
                <c:pt idx="617">
                  <c:v>11.685385464119188</c:v>
                </c:pt>
                <c:pt idx="618">
                  <c:v>12.084654462265252</c:v>
                </c:pt>
                <c:pt idx="619">
                  <c:v>12.059472656596808</c:v>
                </c:pt>
                <c:pt idx="620">
                  <c:v>11.968612834496948</c:v>
                </c:pt>
                <c:pt idx="621">
                  <c:v>12.167199199098523</c:v>
                </c:pt>
                <c:pt idx="622">
                  <c:v>12.205012372537094</c:v>
                </c:pt>
                <c:pt idx="623">
                  <c:v>12.076073302413468</c:v>
                </c:pt>
                <c:pt idx="624">
                  <c:v>12.069795899824685</c:v>
                </c:pt>
                <c:pt idx="625">
                  <c:v>12.440306911641906</c:v>
                </c:pt>
                <c:pt idx="626">
                  <c:v>12.598248533624593</c:v>
                </c:pt>
                <c:pt idx="627">
                  <c:v>12.644522104407798</c:v>
                </c:pt>
                <c:pt idx="628">
                  <c:v>12.593486612551157</c:v>
                </c:pt>
                <c:pt idx="629">
                  <c:v>12.0448122587204</c:v>
                </c:pt>
                <c:pt idx="630">
                  <c:v>12.203609547412759</c:v>
                </c:pt>
                <c:pt idx="631">
                  <c:v>12.332471978794446</c:v>
                </c:pt>
                <c:pt idx="632">
                  <c:v>12.333306009523804</c:v>
                </c:pt>
                <c:pt idx="633">
                  <c:v>12.346177738334193</c:v>
                </c:pt>
                <c:pt idx="634">
                  <c:v>12.529768660949939</c:v>
                </c:pt>
                <c:pt idx="635">
                  <c:v>12.55388673900838</c:v>
                </c:pt>
                <c:pt idx="636">
                  <c:v>12.354300466306286</c:v>
                </c:pt>
                <c:pt idx="637">
                  <c:v>12.244934872713957</c:v>
                </c:pt>
                <c:pt idx="638">
                  <c:v>12.029379497267984</c:v>
                </c:pt>
                <c:pt idx="639">
                  <c:v>12.06655540599245</c:v>
                </c:pt>
                <c:pt idx="640">
                  <c:v>12.326465668967288</c:v>
                </c:pt>
                <c:pt idx="641">
                  <c:v>12.472809911121036</c:v>
                </c:pt>
                <c:pt idx="642">
                  <c:v>12.579262718460779</c:v>
                </c:pt>
                <c:pt idx="643">
                  <c:v>12.752436336835258</c:v>
                </c:pt>
                <c:pt idx="644">
                  <c:v>12.789507075916653</c:v>
                </c:pt>
                <c:pt idx="645">
                  <c:v>12.793490289572514</c:v>
                </c:pt>
                <c:pt idx="646">
                  <c:v>12.949302800554216</c:v>
                </c:pt>
                <c:pt idx="647">
                  <c:v>12.993229678558578</c:v>
                </c:pt>
                <c:pt idx="648">
                  <c:v>13.09768662105907</c:v>
                </c:pt>
                <c:pt idx="649">
                  <c:v>13.469537395043826</c:v>
                </c:pt>
                <c:pt idx="650">
                  <c:v>13.494377712220848</c:v>
                </c:pt>
                <c:pt idx="651">
                  <c:v>13.722470504616252</c:v>
                </c:pt>
                <c:pt idx="652">
                  <c:v>13.613896113626884</c:v>
                </c:pt>
                <c:pt idx="653">
                  <c:v>13.491303923838061</c:v>
                </c:pt>
                <c:pt idx="654">
                  <c:v>13.114948191787255</c:v>
                </c:pt>
                <c:pt idx="655">
                  <c:v>12.999544446164929</c:v>
                </c:pt>
                <c:pt idx="656">
                  <c:v>13.244326963453551</c:v>
                </c:pt>
                <c:pt idx="657">
                  <c:v>13.334065782460298</c:v>
                </c:pt>
                <c:pt idx="658">
                  <c:v>13.669142218474198</c:v>
                </c:pt>
                <c:pt idx="659">
                  <c:v>13.611761642427142</c:v>
                </c:pt>
                <c:pt idx="660">
                  <c:v>13.640010256969569</c:v>
                </c:pt>
                <c:pt idx="661">
                  <c:v>13.629710534037972</c:v>
                </c:pt>
                <c:pt idx="662">
                  <c:v>13.707067005301967</c:v>
                </c:pt>
                <c:pt idx="663">
                  <c:v>13.499708109133168</c:v>
                </c:pt>
                <c:pt idx="664">
                  <c:v>13.645833172595861</c:v>
                </c:pt>
                <c:pt idx="665">
                  <c:v>14.162429502747296</c:v>
                </c:pt>
                <c:pt idx="666">
                  <c:v>14.00372517860297</c:v>
                </c:pt>
                <c:pt idx="667">
                  <c:v>13.921877300609244</c:v>
                </c:pt>
                <c:pt idx="668">
                  <c:v>13.942012675978924</c:v>
                </c:pt>
                <c:pt idx="669">
                  <c:v>13.735256093487596</c:v>
                </c:pt>
                <c:pt idx="670">
                  <c:v>13.855791117408081</c:v>
                </c:pt>
                <c:pt idx="671">
                  <c:v>13.841734454588471</c:v>
                </c:pt>
                <c:pt idx="672">
                  <c:v>14.180585811181516</c:v>
                </c:pt>
                <c:pt idx="673">
                  <c:v>14.20758150331902</c:v>
                </c:pt>
                <c:pt idx="674">
                  <c:v>14.548362489787001</c:v>
                </c:pt>
                <c:pt idx="675">
                  <c:v>14.599472154646225</c:v>
                </c:pt>
                <c:pt idx="676">
                  <c:v>14.462141507929042</c:v>
                </c:pt>
                <c:pt idx="677">
                  <c:v>14.521568962848548</c:v>
                </c:pt>
                <c:pt idx="678">
                  <c:v>14.384854027748123</c:v>
                </c:pt>
                <c:pt idx="679">
                  <c:v>14.178470576373014</c:v>
                </c:pt>
                <c:pt idx="680">
                  <c:v>14.352014270695792</c:v>
                </c:pt>
                <c:pt idx="681">
                  <c:v>14.27844366680492</c:v>
                </c:pt>
                <c:pt idx="682">
                  <c:v>14.257089335268216</c:v>
                </c:pt>
                <c:pt idx="683">
                  <c:v>14.223369764299088</c:v>
                </c:pt>
                <c:pt idx="684">
                  <c:v>13.87181406466167</c:v>
                </c:pt>
                <c:pt idx="685">
                  <c:v>13.496307491157996</c:v>
                </c:pt>
                <c:pt idx="686">
                  <c:v>13.391699519706519</c:v>
                </c:pt>
                <c:pt idx="687">
                  <c:v>13.396177191907709</c:v>
                </c:pt>
                <c:pt idx="688">
                  <c:v>13.582957535859327</c:v>
                </c:pt>
                <c:pt idx="689">
                  <c:v>13.95912572198927</c:v>
                </c:pt>
                <c:pt idx="690">
                  <c:v>14.349799879131911</c:v>
                </c:pt>
                <c:pt idx="691">
                  <c:v>14.299977350581768</c:v>
                </c:pt>
                <c:pt idx="692">
                  <c:v>14.76629234828372</c:v>
                </c:pt>
                <c:pt idx="693">
                  <c:v>15.319069983742454</c:v>
                </c:pt>
                <c:pt idx="694">
                  <c:v>15.248867600238663</c:v>
                </c:pt>
                <c:pt idx="695">
                  <c:v>15.418002309654696</c:v>
                </c:pt>
                <c:pt idx="696">
                  <c:v>15.80615466580247</c:v>
                </c:pt>
                <c:pt idx="697">
                  <c:v>16.066409727067633</c:v>
                </c:pt>
                <c:pt idx="698">
                  <c:v>16.04668317138783</c:v>
                </c:pt>
                <c:pt idx="699">
                  <c:v>16.154129398432648</c:v>
                </c:pt>
                <c:pt idx="700">
                  <c:v>15.839437524795544</c:v>
                </c:pt>
                <c:pt idx="701">
                  <c:v>15.770084270564007</c:v>
                </c:pt>
                <c:pt idx="702">
                  <c:v>15.669373321648798</c:v>
                </c:pt>
                <c:pt idx="703">
                  <c:v>15.412828029112383</c:v>
                </c:pt>
                <c:pt idx="704">
                  <c:v>15.136293229536568</c:v>
                </c:pt>
                <c:pt idx="705">
                  <c:v>15.2700672939763</c:v>
                </c:pt>
                <c:pt idx="706">
                  <c:v>15.40913870681416</c:v>
                </c:pt>
                <c:pt idx="707">
                  <c:v>15.386901536594747</c:v>
                </c:pt>
                <c:pt idx="708">
                  <c:v>15.556451273051175</c:v>
                </c:pt>
                <c:pt idx="709">
                  <c:v>15.468159425330869</c:v>
                </c:pt>
                <c:pt idx="710">
                  <c:v>15.375868672168631</c:v>
                </c:pt>
                <c:pt idx="711">
                  <c:v>15.22108727981105</c:v>
                </c:pt>
                <c:pt idx="712">
                  <c:v>14.896875662832548</c:v>
                </c:pt>
                <c:pt idx="713">
                  <c:v>14.914096785111861</c:v>
                </c:pt>
                <c:pt idx="714">
                  <c:v>14.917018334764419</c:v>
                </c:pt>
                <c:pt idx="715">
                  <c:v>14.919229735201053</c:v>
                </c:pt>
                <c:pt idx="716">
                  <c:v>15.115701700181669</c:v>
                </c:pt>
                <c:pt idx="717">
                  <c:v>15.22825044727324</c:v>
                </c:pt>
                <c:pt idx="718">
                  <c:v>15.184029981613143</c:v>
                </c:pt>
                <c:pt idx="719">
                  <c:v>15.401558785669733</c:v>
                </c:pt>
                <c:pt idx="720">
                  <c:v>15.884976885882301</c:v>
                </c:pt>
                <c:pt idx="721">
                  <c:v>16.124234675725269</c:v>
                </c:pt>
                <c:pt idx="722">
                  <c:v>16.306362637201929</c:v>
                </c:pt>
                <c:pt idx="723">
                  <c:v>16.456439348480895</c:v>
                </c:pt>
                <c:pt idx="724">
                  <c:v>16.330986572063303</c:v>
                </c:pt>
                <c:pt idx="725">
                  <c:v>16.299229399103069</c:v>
                </c:pt>
                <c:pt idx="726">
                  <c:v>16.418063666834975</c:v>
                </c:pt>
                <c:pt idx="727">
                  <c:v>15.873039199482331</c:v>
                </c:pt>
                <c:pt idx="728">
                  <c:v>15.975055938056034</c:v>
                </c:pt>
                <c:pt idx="729">
                  <c:v>15.898534713311644</c:v>
                </c:pt>
                <c:pt idx="730">
                  <c:v>15.486321026310762</c:v>
                </c:pt>
                <c:pt idx="731">
                  <c:v>15.453032675049545</c:v>
                </c:pt>
                <c:pt idx="732">
                  <c:v>15.883996868364758</c:v>
                </c:pt>
                <c:pt idx="733">
                  <c:v>15.89372448796937</c:v>
                </c:pt>
                <c:pt idx="734">
                  <c:v>16.112155082240275</c:v>
                </c:pt>
                <c:pt idx="735">
                  <c:v>16.727932235081958</c:v>
                </c:pt>
                <c:pt idx="736">
                  <c:v>17.205756636590646</c:v>
                </c:pt>
                <c:pt idx="737">
                  <c:v>17.435208851525225</c:v>
                </c:pt>
                <c:pt idx="738">
                  <c:v>18.166869815132827</c:v>
                </c:pt>
                <c:pt idx="739">
                  <c:v>18.179885827787018</c:v>
                </c:pt>
                <c:pt idx="740">
                  <c:v>18.348533824949516</c:v>
                </c:pt>
                <c:pt idx="741">
                  <c:v>18.800860780166854</c:v>
                </c:pt>
                <c:pt idx="742">
                  <c:v>19.110416242223771</c:v>
                </c:pt>
                <c:pt idx="743">
                  <c:v>18.795679484425122</c:v>
                </c:pt>
                <c:pt idx="744">
                  <c:v>19.378719577586956</c:v>
                </c:pt>
                <c:pt idx="745">
                  <c:v>19.585782190611834</c:v>
                </c:pt>
                <c:pt idx="746">
                  <c:v>19.36995437223263</c:v>
                </c:pt>
                <c:pt idx="747">
                  <c:v>19.21600580333941</c:v>
                </c:pt>
                <c:pt idx="748">
                  <c:v>19.387550437031372</c:v>
                </c:pt>
                <c:pt idx="749">
                  <c:v>19.186957314693608</c:v>
                </c:pt>
                <c:pt idx="750">
                  <c:v>19.111900396693866</c:v>
                </c:pt>
                <c:pt idx="751">
                  <c:v>19.407909639300723</c:v>
                </c:pt>
                <c:pt idx="752">
                  <c:v>19.225818398302252</c:v>
                </c:pt>
                <c:pt idx="753">
                  <c:v>18.982604282985974</c:v>
                </c:pt>
                <c:pt idx="754">
                  <c:v>19.066763750509782</c:v>
                </c:pt>
                <c:pt idx="755">
                  <c:v>18.867447882738947</c:v>
                </c:pt>
                <c:pt idx="756">
                  <c:v>18.800616486231487</c:v>
                </c:pt>
                <c:pt idx="757">
                  <c:v>18.736739997834846</c:v>
                </c:pt>
                <c:pt idx="758">
                  <c:v>19.007068065527715</c:v>
                </c:pt>
                <c:pt idx="759">
                  <c:v>18.784722216172604</c:v>
                </c:pt>
                <c:pt idx="760">
                  <c:v>18.927090442541846</c:v>
                </c:pt>
                <c:pt idx="761">
                  <c:v>19.151039182171676</c:v>
                </c:pt>
                <c:pt idx="762">
                  <c:v>19.379338539268026</c:v>
                </c:pt>
                <c:pt idx="763">
                  <c:v>19.747054100325617</c:v>
                </c:pt>
                <c:pt idx="764">
                  <c:v>19.906752551223242</c:v>
                </c:pt>
                <c:pt idx="765">
                  <c:v>19.982872777216336</c:v>
                </c:pt>
                <c:pt idx="766">
                  <c:v>20.40910882640609</c:v>
                </c:pt>
                <c:pt idx="767">
                  <c:v>20.932120252840427</c:v>
                </c:pt>
                <c:pt idx="768">
                  <c:v>21.161827161557774</c:v>
                </c:pt>
                <c:pt idx="769">
                  <c:v>20.810781085650131</c:v>
                </c:pt>
                <c:pt idx="770">
                  <c:v>20.845096443725303</c:v>
                </c:pt>
                <c:pt idx="771">
                  <c:v>21.191497386758993</c:v>
                </c:pt>
                <c:pt idx="772">
                  <c:v>21.22598104768813</c:v>
                </c:pt>
                <c:pt idx="773">
                  <c:v>21.167435731743296</c:v>
                </c:pt>
                <c:pt idx="774">
                  <c:v>21.059982773491832</c:v>
                </c:pt>
                <c:pt idx="775">
                  <c:v>21.071783341956863</c:v>
                </c:pt>
                <c:pt idx="776">
                  <c:v>21.479674900112727</c:v>
                </c:pt>
                <c:pt idx="777">
                  <c:v>21.551922920920632</c:v>
                </c:pt>
                <c:pt idx="778">
                  <c:v>21.092166345971968</c:v>
                </c:pt>
                <c:pt idx="779">
                  <c:v>21.073052180030128</c:v>
                </c:pt>
                <c:pt idx="780">
                  <c:v>21.298096895131149</c:v>
                </c:pt>
                <c:pt idx="781">
                  <c:v>21.456577103296915</c:v>
                </c:pt>
                <c:pt idx="782">
                  <c:v>21.215974033384615</c:v>
                </c:pt>
                <c:pt idx="783">
                  <c:v>21.510203109018757</c:v>
                </c:pt>
                <c:pt idx="784">
                  <c:v>21.199603253942549</c:v>
                </c:pt>
                <c:pt idx="785">
                  <c:v>21.088220222010733</c:v>
                </c:pt>
                <c:pt idx="786">
                  <c:v>20.953826800028484</c:v>
                </c:pt>
                <c:pt idx="787">
                  <c:v>20.57318732770284</c:v>
                </c:pt>
                <c:pt idx="788">
                  <c:v>20.148758398084933</c:v>
                </c:pt>
                <c:pt idx="789">
                  <c:v>20.364015110622748</c:v>
                </c:pt>
                <c:pt idx="790">
                  <c:v>20.312328353390548</c:v>
                </c:pt>
                <c:pt idx="791">
                  <c:v>20.144988802591957</c:v>
                </c:pt>
                <c:pt idx="792">
                  <c:v>19.715971703558282</c:v>
                </c:pt>
                <c:pt idx="793">
                  <c:v>19.605595271746292</c:v>
                </c:pt>
                <c:pt idx="794">
                  <c:v>19.234834163261191</c:v>
                </c:pt>
                <c:pt idx="795">
                  <c:v>18.911412506739257</c:v>
                </c:pt>
                <c:pt idx="796">
                  <c:v>19.047032143592826</c:v>
                </c:pt>
                <c:pt idx="797">
                  <c:v>19.220601749506866</c:v>
                </c:pt>
                <c:pt idx="798">
                  <c:v>19.147281704873755</c:v>
                </c:pt>
                <c:pt idx="799">
                  <c:v>19.220339204585855</c:v>
                </c:pt>
                <c:pt idx="800">
                  <c:v>19.02608245005753</c:v>
                </c:pt>
                <c:pt idx="801">
                  <c:v>19.531919150265793</c:v>
                </c:pt>
                <c:pt idx="802">
                  <c:v>19.810227314399949</c:v>
                </c:pt>
                <c:pt idx="803">
                  <c:v>20.049425797635863</c:v>
                </c:pt>
                <c:pt idx="804">
                  <c:v>20.227668246905012</c:v>
                </c:pt>
                <c:pt idx="805">
                  <c:v>20.40331097221371</c:v>
                </c:pt>
                <c:pt idx="806">
                  <c:v>21.166838615157392</c:v>
                </c:pt>
                <c:pt idx="807">
                  <c:v>21.115839324141987</c:v>
                </c:pt>
                <c:pt idx="808">
                  <c:v>21.011348542357929</c:v>
                </c:pt>
                <c:pt idx="809">
                  <c:v>20.989610819036272</c:v>
                </c:pt>
                <c:pt idx="810">
                  <c:v>20.874917196302736</c:v>
                </c:pt>
                <c:pt idx="811">
                  <c:v>21.195718535105335</c:v>
                </c:pt>
                <c:pt idx="812">
                  <c:v>20.719838763410447</c:v>
                </c:pt>
                <c:pt idx="813">
                  <c:v>20.692472172939386</c:v>
                </c:pt>
                <c:pt idx="814">
                  <c:v>20.625837350816465</c:v>
                </c:pt>
                <c:pt idx="815">
                  <c:v>20.138927492257331</c:v>
                </c:pt>
                <c:pt idx="816">
                  <c:v>19.528399862896286</c:v>
                </c:pt>
                <c:pt idx="817">
                  <c:v>19.352090137221587</c:v>
                </c:pt>
                <c:pt idx="818">
                  <c:v>19.194702032291527</c:v>
                </c:pt>
                <c:pt idx="819">
                  <c:v>19.541602102395224</c:v>
                </c:pt>
                <c:pt idx="820">
                  <c:v>19.647429592566024</c:v>
                </c:pt>
                <c:pt idx="821">
                  <c:v>19.815998939109591</c:v>
                </c:pt>
                <c:pt idx="822">
                  <c:v>19.614280698111589</c:v>
                </c:pt>
                <c:pt idx="823">
                  <c:v>19.734827805519103</c:v>
                </c:pt>
                <c:pt idx="824">
                  <c:v>19.692609407858431</c:v>
                </c:pt>
                <c:pt idx="825">
                  <c:v>19.81003767056896</c:v>
                </c:pt>
                <c:pt idx="826">
                  <c:v>20.208508520935499</c:v>
                </c:pt>
                <c:pt idx="827">
                  <c:v>20.881036234306546</c:v>
                </c:pt>
                <c:pt idx="828">
                  <c:v>20.733556467778754</c:v>
                </c:pt>
                <c:pt idx="829">
                  <c:v>20.970112603592113</c:v>
                </c:pt>
                <c:pt idx="830">
                  <c:v>20.937526239741878</c:v>
                </c:pt>
                <c:pt idx="831">
                  <c:v>21.113057890342944</c:v>
                </c:pt>
                <c:pt idx="832">
                  <c:v>21.128233391097087</c:v>
                </c:pt>
                <c:pt idx="833">
                  <c:v>21.283614372079999</c:v>
                </c:pt>
                <c:pt idx="834">
                  <c:v>20.978727100574584</c:v>
                </c:pt>
                <c:pt idx="835">
                  <c:v>20.682441621028993</c:v>
                </c:pt>
                <c:pt idx="836">
                  <c:v>20.744558755556767</c:v>
                </c:pt>
                <c:pt idx="837">
                  <c:v>20.537585058356807</c:v>
                </c:pt>
                <c:pt idx="838">
                  <c:v>20.279542670856795</c:v>
                </c:pt>
                <c:pt idx="839">
                  <c:v>20.449084111936166</c:v>
                </c:pt>
                <c:pt idx="840">
                  <c:v>20.571253256133087</c:v>
                </c:pt>
                <c:pt idx="841">
                  <c:v>20.371273808797199</c:v>
                </c:pt>
                <c:pt idx="842">
                  <c:v>20.463701627153306</c:v>
                </c:pt>
                <c:pt idx="843">
                  <c:v>20.807485016533821</c:v>
                </c:pt>
                <c:pt idx="844">
                  <c:v>21.053064292792133</c:v>
                </c:pt>
                <c:pt idx="845">
                  <c:v>21.633782087412747</c:v>
                </c:pt>
                <c:pt idx="846">
                  <c:v>22.235273019241561</c:v>
                </c:pt>
                <c:pt idx="847">
                  <c:v>22.344651209686745</c:v>
                </c:pt>
                <c:pt idx="848">
                  <c:v>22.887189218867885</c:v>
                </c:pt>
                <c:pt idx="849">
                  <c:v>23.394639507409266</c:v>
                </c:pt>
                <c:pt idx="850">
                  <c:v>23.480297131711758</c:v>
                </c:pt>
                <c:pt idx="851">
                  <c:v>23.61720783901217</c:v>
                </c:pt>
                <c:pt idx="852">
                  <c:v>23.763405947309529</c:v>
                </c:pt>
                <c:pt idx="853">
                  <c:v>23.520579899383275</c:v>
                </c:pt>
                <c:pt idx="854">
                  <c:v>23.264284192489853</c:v>
                </c:pt>
                <c:pt idx="855">
                  <c:v>23.27109745646969</c:v>
                </c:pt>
                <c:pt idx="856">
                  <c:v>22.941001510475619</c:v>
                </c:pt>
                <c:pt idx="857">
                  <c:v>23.027905955025645</c:v>
                </c:pt>
                <c:pt idx="858">
                  <c:v>23.210336710322963</c:v>
                </c:pt>
                <c:pt idx="859">
                  <c:v>23.365007781086547</c:v>
                </c:pt>
                <c:pt idx="860">
                  <c:v>23.204938560370227</c:v>
                </c:pt>
                <c:pt idx="861">
                  <c:v>23.40142410798504</c:v>
                </c:pt>
                <c:pt idx="862">
                  <c:v>23.245747547351883</c:v>
                </c:pt>
                <c:pt idx="863">
                  <c:v>23.582069395412088</c:v>
                </c:pt>
                <c:pt idx="864">
                  <c:v>23.716580997120229</c:v>
                </c:pt>
                <c:pt idx="865">
                  <c:v>23.714420173760619</c:v>
                </c:pt>
                <c:pt idx="866">
                  <c:v>23.470242098519261</c:v>
                </c:pt>
                <c:pt idx="867">
                  <c:v>23.817008508537757</c:v>
                </c:pt>
                <c:pt idx="868">
                  <c:v>23.406225672664036</c:v>
                </c:pt>
                <c:pt idx="869">
                  <c:v>23.224689507917883</c:v>
                </c:pt>
                <c:pt idx="870">
                  <c:v>22.902719210075556</c:v>
                </c:pt>
                <c:pt idx="871">
                  <c:v>22.82588761815159</c:v>
                </c:pt>
                <c:pt idx="872">
                  <c:v>22.289798951062263</c:v>
                </c:pt>
                <c:pt idx="873">
                  <c:v>22.239339248541594</c:v>
                </c:pt>
                <c:pt idx="874">
                  <c:v>21.948575306516712</c:v>
                </c:pt>
                <c:pt idx="875">
                  <c:v>22.201602312088013</c:v>
                </c:pt>
                <c:pt idx="876">
                  <c:v>22.477545000480884</c:v>
                </c:pt>
                <c:pt idx="877">
                  <c:v>22.835337395696932</c:v>
                </c:pt>
                <c:pt idx="878">
                  <c:v>22.881524472612323</c:v>
                </c:pt>
                <c:pt idx="879">
                  <c:v>23.158825118035995</c:v>
                </c:pt>
                <c:pt idx="880">
                  <c:v>23.211915252165333</c:v>
                </c:pt>
                <c:pt idx="881">
                  <c:v>23.471092294259506</c:v>
                </c:pt>
                <c:pt idx="882">
                  <c:v>23.997249814495863</c:v>
                </c:pt>
                <c:pt idx="883">
                  <c:v>24.836380540472092</c:v>
                </c:pt>
                <c:pt idx="884">
                  <c:v>25.141024667508695</c:v>
                </c:pt>
                <c:pt idx="885">
                  <c:v>25.51846765541309</c:v>
                </c:pt>
                <c:pt idx="886">
                  <c:v>25.317225651307538</c:v>
                </c:pt>
                <c:pt idx="887">
                  <c:v>25.439865798921293</c:v>
                </c:pt>
                <c:pt idx="888">
                  <c:v>25.283932158181123</c:v>
                </c:pt>
                <c:pt idx="889">
                  <c:v>25.423333772890487</c:v>
                </c:pt>
                <c:pt idx="890">
                  <c:v>25.660924157402757</c:v>
                </c:pt>
                <c:pt idx="891">
                  <c:v>25.600407239596027</c:v>
                </c:pt>
                <c:pt idx="892">
                  <c:v>25.404154771429123</c:v>
                </c:pt>
                <c:pt idx="893">
                  <c:v>25.045375932606781</c:v>
                </c:pt>
                <c:pt idx="894">
                  <c:v>24.622512996297889</c:v>
                </c:pt>
                <c:pt idx="895">
                  <c:v>24.424008130073542</c:v>
                </c:pt>
                <c:pt idx="896">
                  <c:v>23.844522570985685</c:v>
                </c:pt>
                <c:pt idx="897">
                  <c:v>23.897513989477446</c:v>
                </c:pt>
                <c:pt idx="898">
                  <c:v>23.816220599174503</c:v>
                </c:pt>
                <c:pt idx="899">
                  <c:v>23.777671695391327</c:v>
                </c:pt>
                <c:pt idx="900">
                  <c:v>23.486047650048203</c:v>
                </c:pt>
                <c:pt idx="901">
                  <c:v>23.191200957384975</c:v>
                </c:pt>
                <c:pt idx="902">
                  <c:v>23.23252554012063</c:v>
                </c:pt>
                <c:pt idx="903">
                  <c:v>23.396508342656233</c:v>
                </c:pt>
                <c:pt idx="904">
                  <c:v>23.63177953364632</c:v>
                </c:pt>
                <c:pt idx="905">
                  <c:v>24.021224873398289</c:v>
                </c:pt>
                <c:pt idx="906">
                  <c:v>23.942619172240697</c:v>
                </c:pt>
                <c:pt idx="907">
                  <c:v>23.919144783453508</c:v>
                </c:pt>
                <c:pt idx="908">
                  <c:v>23.731113701964873</c:v>
                </c:pt>
                <c:pt idx="909">
                  <c:v>23.593548896731718</c:v>
                </c:pt>
                <c:pt idx="910">
                  <c:v>23.437545852805627</c:v>
                </c:pt>
                <c:pt idx="911">
                  <c:v>23.574659324934988</c:v>
                </c:pt>
                <c:pt idx="912">
                  <c:v>23.500781724062833</c:v>
                </c:pt>
                <c:pt idx="913">
                  <c:v>23.52973502569489</c:v>
                </c:pt>
                <c:pt idx="914">
                  <c:v>23.590287392905243</c:v>
                </c:pt>
                <c:pt idx="915">
                  <c:v>23.210852232412858</c:v>
                </c:pt>
                <c:pt idx="916">
                  <c:v>23.052279079379435</c:v>
                </c:pt>
                <c:pt idx="917">
                  <c:v>23.260390567721693</c:v>
                </c:pt>
                <c:pt idx="918">
                  <c:v>23.559984093926175</c:v>
                </c:pt>
                <c:pt idx="919">
                  <c:v>23.840134508942089</c:v>
                </c:pt>
                <c:pt idx="920">
                  <c:v>23.705837939349063</c:v>
                </c:pt>
                <c:pt idx="921">
                  <c:v>23.647971270474535</c:v>
                </c:pt>
                <c:pt idx="922">
                  <c:v>23.436948472803287</c:v>
                </c:pt>
                <c:pt idx="923">
                  <c:v>23.349289013862617</c:v>
                </c:pt>
                <c:pt idx="924">
                  <c:v>23.698587121298853</c:v>
                </c:pt>
                <c:pt idx="925">
                  <c:v>23.653471342635893</c:v>
                </c:pt>
                <c:pt idx="926">
                  <c:v>23.903371146722272</c:v>
                </c:pt>
                <c:pt idx="927">
                  <c:v>23.810750989364852</c:v>
                </c:pt>
                <c:pt idx="928">
                  <c:v>23.62414034063163</c:v>
                </c:pt>
                <c:pt idx="929">
                  <c:v>23.619923249100193</c:v>
                </c:pt>
                <c:pt idx="930">
                  <c:v>23.626866404331093</c:v>
                </c:pt>
                <c:pt idx="931">
                  <c:v>23.692832337523903</c:v>
                </c:pt>
                <c:pt idx="932">
                  <c:v>23.862639224948257</c:v>
                </c:pt>
                <c:pt idx="933">
                  <c:v>24.011385353724165</c:v>
                </c:pt>
                <c:pt idx="934">
                  <c:v>24.185710964318478</c:v>
                </c:pt>
                <c:pt idx="935">
                  <c:v>24.071992953069284</c:v>
                </c:pt>
                <c:pt idx="936">
                  <c:v>24.18585049343109</c:v>
                </c:pt>
                <c:pt idx="937">
                  <c:v>24.31798012045666</c:v>
                </c:pt>
                <c:pt idx="938">
                  <c:v>24.415526102528403</c:v>
                </c:pt>
                <c:pt idx="939">
                  <c:v>24.464292744405309</c:v>
                </c:pt>
                <c:pt idx="940">
                  <c:v>24.382688573490487</c:v>
                </c:pt>
                <c:pt idx="941">
                  <c:v>24.511133910612635</c:v>
                </c:pt>
                <c:pt idx="942">
                  <c:v>24.877712438843471</c:v>
                </c:pt>
                <c:pt idx="943">
                  <c:v>25.090732512300622</c:v>
                </c:pt>
                <c:pt idx="944">
                  <c:v>25.564728022979949</c:v>
                </c:pt>
                <c:pt idx="945">
                  <c:v>26.050662805788427</c:v>
                </c:pt>
                <c:pt idx="946">
                  <c:v>26.275605855305958</c:v>
                </c:pt>
                <c:pt idx="947">
                  <c:v>26.570117533654876</c:v>
                </c:pt>
                <c:pt idx="948">
                  <c:v>26.43630956424364</c:v>
                </c:pt>
                <c:pt idx="949">
                  <c:v>26.842344933914379</c:v>
                </c:pt>
                <c:pt idx="950">
                  <c:v>27.270204576029883</c:v>
                </c:pt>
                <c:pt idx="951">
                  <c:v>27.547306143327162</c:v>
                </c:pt>
                <c:pt idx="952">
                  <c:v>27.901081029978688</c:v>
                </c:pt>
                <c:pt idx="953">
                  <c:v>28.216059654842731</c:v>
                </c:pt>
                <c:pt idx="954">
                  <c:v>28.396670328487048</c:v>
                </c:pt>
                <c:pt idx="955">
                  <c:v>28.296976578799136</c:v>
                </c:pt>
                <c:pt idx="956">
                  <c:v>28.539280634822273</c:v>
                </c:pt>
                <c:pt idx="957">
                  <c:v>28.574535635283496</c:v>
                </c:pt>
                <c:pt idx="958">
                  <c:v>28.360308333570273</c:v>
                </c:pt>
                <c:pt idx="959">
                  <c:v>28.724860625989532</c:v>
                </c:pt>
                <c:pt idx="960">
                  <c:v>28.598316520315187</c:v>
                </c:pt>
                <c:pt idx="961">
                  <c:v>28.528239804643523</c:v>
                </c:pt>
                <c:pt idx="962">
                  <c:v>28.575268392649591</c:v>
                </c:pt>
                <c:pt idx="963">
                  <c:v>28.522459442109753</c:v>
                </c:pt>
                <c:pt idx="964">
                  <c:v>28.483852545680421</c:v>
                </c:pt>
                <c:pt idx="965">
                  <c:v>28.890468920909996</c:v>
                </c:pt>
                <c:pt idx="966">
                  <c:v>29.115807205315793</c:v>
                </c:pt>
                <c:pt idx="967">
                  <c:v>28.968216783985895</c:v>
                </c:pt>
                <c:pt idx="968">
                  <c:v>28.885719489762224</c:v>
                </c:pt>
                <c:pt idx="969">
                  <c:v>28.947011470794681</c:v>
                </c:pt>
                <c:pt idx="970">
                  <c:v>28.794633163163116</c:v>
                </c:pt>
                <c:pt idx="971">
                  <c:v>28.565362944863022</c:v>
                </c:pt>
                <c:pt idx="972">
                  <c:v>28.579546725591022</c:v>
                </c:pt>
                <c:pt idx="973">
                  <c:v>28.564633779207838</c:v>
                </c:pt>
                <c:pt idx="974">
                  <c:v>28.367739510969628</c:v>
                </c:pt>
                <c:pt idx="975">
                  <c:v>28.030286915461222</c:v>
                </c:pt>
                <c:pt idx="976">
                  <c:v>27.678944730989862</c:v>
                </c:pt>
                <c:pt idx="977">
                  <c:v>27.508685682383426</c:v>
                </c:pt>
                <c:pt idx="978">
                  <c:v>27.369844577875966</c:v>
                </c:pt>
                <c:pt idx="979">
                  <c:v>27.562338250593669</c:v>
                </c:pt>
                <c:pt idx="980">
                  <c:v>27.668899881738589</c:v>
                </c:pt>
                <c:pt idx="981">
                  <c:v>27.740848826957475</c:v>
                </c:pt>
                <c:pt idx="982">
                  <c:v>27.894946462457835</c:v>
                </c:pt>
                <c:pt idx="983">
                  <c:v>27.811911612973091</c:v>
                </c:pt>
                <c:pt idx="984">
                  <c:v>27.839683743679164</c:v>
                </c:pt>
                <c:pt idx="985">
                  <c:v>27.996432568000994</c:v>
                </c:pt>
                <c:pt idx="986">
                  <c:v>27.819258706699756</c:v>
                </c:pt>
                <c:pt idx="987">
                  <c:v>27.381227157968457</c:v>
                </c:pt>
                <c:pt idx="988">
                  <c:v>27.382875420194711</c:v>
                </c:pt>
                <c:pt idx="989">
                  <c:v>27.487421270977293</c:v>
                </c:pt>
                <c:pt idx="990">
                  <c:v>27.385465958103989</c:v>
                </c:pt>
                <c:pt idx="991">
                  <c:v>27.381254747477445</c:v>
                </c:pt>
                <c:pt idx="992">
                  <c:v>27.457862327951375</c:v>
                </c:pt>
                <c:pt idx="993">
                  <c:v>27.742707274494716</c:v>
                </c:pt>
                <c:pt idx="994">
                  <c:v>27.961353126410291</c:v>
                </c:pt>
                <c:pt idx="995">
                  <c:v>28.14280309443043</c:v>
                </c:pt>
                <c:pt idx="996">
                  <c:v>28.214032963926126</c:v>
                </c:pt>
                <c:pt idx="997">
                  <c:v>28.855233145193623</c:v>
                </c:pt>
                <c:pt idx="998">
                  <c:v>29.52001559965538</c:v>
                </c:pt>
                <c:pt idx="999">
                  <c:v>29.635533266183089</c:v>
                </c:pt>
                <c:pt idx="1000">
                  <c:v>29.683555766365746</c:v>
                </c:pt>
                <c:pt idx="1001">
                  <c:v>29.78995774855759</c:v>
                </c:pt>
                <c:pt idx="1002">
                  <c:v>29.898153430880924</c:v>
                </c:pt>
                <c:pt idx="1003">
                  <c:v>29.823799991838833</c:v>
                </c:pt>
                <c:pt idx="1004">
                  <c:v>29.667242642720506</c:v>
                </c:pt>
                <c:pt idx="1005">
                  <c:v>29.557748673727996</c:v>
                </c:pt>
                <c:pt idx="1006">
                  <c:v>29.293683244329468</c:v>
                </c:pt>
                <c:pt idx="1007">
                  <c:v>29.13257104223425</c:v>
                </c:pt>
                <c:pt idx="1008">
                  <c:v>28.915546503413772</c:v>
                </c:pt>
                <c:pt idx="1009">
                  <c:v>28.838602486119122</c:v>
                </c:pt>
                <c:pt idx="1010">
                  <c:v>28.886331157915524</c:v>
                </c:pt>
                <c:pt idx="1011">
                  <c:v>29.110064011978391</c:v>
                </c:pt>
                <c:pt idx="1012">
                  <c:v>29.006400578845629</c:v>
                </c:pt>
                <c:pt idx="1013">
                  <c:v>29.063386156949129</c:v>
                </c:pt>
                <c:pt idx="1014">
                  <c:v>29.165519316904469</c:v>
                </c:pt>
                <c:pt idx="1015">
                  <c:v>29.122360256108369</c:v>
                </c:pt>
                <c:pt idx="1016">
                  <c:v>29.13868230209928</c:v>
                </c:pt>
                <c:pt idx="1017">
                  <c:v>29.841001574516287</c:v>
                </c:pt>
                <c:pt idx="1018">
                  <c:v>30.176969116326564</c:v>
                </c:pt>
                <c:pt idx="1019">
                  <c:v>30.331673961870621</c:v>
                </c:pt>
                <c:pt idx="1020">
                  <c:v>30.46786820232504</c:v>
                </c:pt>
                <c:pt idx="1021">
                  <c:v>30.659445927417664</c:v>
                </c:pt>
                <c:pt idx="1022">
                  <c:v>30.545952449047206</c:v>
                </c:pt>
                <c:pt idx="1023">
                  <c:v>30.903525087443242</c:v>
                </c:pt>
                <c:pt idx="1024">
                  <c:v>30.771845044338328</c:v>
                </c:pt>
                <c:pt idx="1025">
                  <c:v>30.588477011391589</c:v>
                </c:pt>
                <c:pt idx="1026">
                  <c:v>30.829586846987368</c:v>
                </c:pt>
                <c:pt idx="1027">
                  <c:v>30.911520569252243</c:v>
                </c:pt>
                <c:pt idx="1028">
                  <c:v>30.317833442543495</c:v>
                </c:pt>
                <c:pt idx="1029">
                  <c:v>30.292135923472316</c:v>
                </c:pt>
                <c:pt idx="1030">
                  <c:v>30.276347465341729</c:v>
                </c:pt>
                <c:pt idx="1031">
                  <c:v>30.136818933284676</c:v>
                </c:pt>
                <c:pt idx="1032">
                  <c:v>30.153585788900205</c:v>
                </c:pt>
                <c:pt idx="1033">
                  <c:v>30.228588244495946</c:v>
                </c:pt>
                <c:pt idx="1034">
                  <c:v>30.093122617259169</c:v>
                </c:pt>
                <c:pt idx="1035">
                  <c:v>30.342458261345346</c:v>
                </c:pt>
                <c:pt idx="1036">
                  <c:v>30.762882825475725</c:v>
                </c:pt>
                <c:pt idx="1037">
                  <c:v>30.531172337185229</c:v>
                </c:pt>
                <c:pt idx="1038">
                  <c:v>30.756588713674841</c:v>
                </c:pt>
                <c:pt idx="1039">
                  <c:v>31.145061757723496</c:v>
                </c:pt>
                <c:pt idx="1040">
                  <c:v>30.978001522931166</c:v>
                </c:pt>
                <c:pt idx="1041">
                  <c:v>31.136314587506387</c:v>
                </c:pt>
                <c:pt idx="1042">
                  <c:v>31.245683251236429</c:v>
                </c:pt>
                <c:pt idx="1043">
                  <c:v>31.217723980701301</c:v>
                </c:pt>
                <c:pt idx="1044">
                  <c:v>31.206512431144684</c:v>
                </c:pt>
                <c:pt idx="1045">
                  <c:v>30.909849071358163</c:v>
                </c:pt>
                <c:pt idx="1046">
                  <c:v>30.787242991331784</c:v>
                </c:pt>
                <c:pt idx="1047">
                  <c:v>30.821879671270199</c:v>
                </c:pt>
                <c:pt idx="1048">
                  <c:v>31.11873877461753</c:v>
                </c:pt>
                <c:pt idx="1049">
                  <c:v>31.086394538301366</c:v>
                </c:pt>
                <c:pt idx="1050">
                  <c:v>31.213927417061541</c:v>
                </c:pt>
                <c:pt idx="1051">
                  <c:v>31.458744922637905</c:v>
                </c:pt>
                <c:pt idx="1052">
                  <c:v>31.665372370748777</c:v>
                </c:pt>
                <c:pt idx="1053">
                  <c:v>31.842301354841752</c:v>
                </c:pt>
                <c:pt idx="1054">
                  <c:v>31.972419971697207</c:v>
                </c:pt>
                <c:pt idx="1055">
                  <c:v>32.024172368251996</c:v>
                </c:pt>
                <c:pt idx="1056">
                  <c:v>32.261310945742061</c:v>
                </c:pt>
                <c:pt idx="1057">
                  <c:v>31.904564648454844</c:v>
                </c:pt>
                <c:pt idx="1058">
                  <c:v>31.87890769640607</c:v>
                </c:pt>
                <c:pt idx="1059">
                  <c:v>31.932711147857436</c:v>
                </c:pt>
                <c:pt idx="1060">
                  <c:v>31.908466341076476</c:v>
                </c:pt>
                <c:pt idx="1061">
                  <c:v>31.833494447621433</c:v>
                </c:pt>
                <c:pt idx="1062">
                  <c:v>31.829441547422689</c:v>
                </c:pt>
                <c:pt idx="1063">
                  <c:v>31.43816370047945</c:v>
                </c:pt>
                <c:pt idx="1064">
                  <c:v>31.329551725243114</c:v>
                </c:pt>
                <c:pt idx="1065">
                  <c:v>31.13692019919193</c:v>
                </c:pt>
                <c:pt idx="1066">
                  <c:v>31.222681021892665</c:v>
                </c:pt>
                <c:pt idx="1067">
                  <c:v>31.192730228279583</c:v>
                </c:pt>
                <c:pt idx="1068">
                  <c:v>31.610134540586763</c:v>
                </c:pt>
                <c:pt idx="1069">
                  <c:v>31.5492958836989</c:v>
                </c:pt>
                <c:pt idx="1070">
                  <c:v>31.354476865334927</c:v>
                </c:pt>
                <c:pt idx="1071">
                  <c:v>31.502447593255479</c:v>
                </c:pt>
                <c:pt idx="1072">
                  <c:v>31.575915986118897</c:v>
                </c:pt>
                <c:pt idx="1073">
                  <c:v>31.222757655461603</c:v>
                </c:pt>
                <c:pt idx="1074">
                  <c:v>31.437180174191788</c:v>
                </c:pt>
                <c:pt idx="1075">
                  <c:v>31.362766547694321</c:v>
                </c:pt>
                <c:pt idx="1076">
                  <c:v>31.60669541217343</c:v>
                </c:pt>
                <c:pt idx="1077">
                  <c:v>31.710873295350531</c:v>
                </c:pt>
                <c:pt idx="1078">
                  <c:v>31.848828387462728</c:v>
                </c:pt>
                <c:pt idx="1079">
                  <c:v>31.829804826794245</c:v>
                </c:pt>
                <c:pt idx="1080">
                  <c:v>31.732497171170756</c:v>
                </c:pt>
                <c:pt idx="1081">
                  <c:v>32.017091241865444</c:v>
                </c:pt>
                <c:pt idx="1082">
                  <c:v>32.02697853045035</c:v>
                </c:pt>
                <c:pt idx="1083">
                  <c:v>31.774253960753928</c:v>
                </c:pt>
                <c:pt idx="1084">
                  <c:v>32.13969924308315</c:v>
                </c:pt>
                <c:pt idx="1085">
                  <c:v>31.934561888694791</c:v>
                </c:pt>
                <c:pt idx="1086">
                  <c:v>31.994562857136586</c:v>
                </c:pt>
                <c:pt idx="1087">
                  <c:v>31.89310214409684</c:v>
                </c:pt>
                <c:pt idx="1088">
                  <c:v>31.58716011443283</c:v>
                </c:pt>
                <c:pt idx="1089">
                  <c:v>31.63987234603999</c:v>
                </c:pt>
                <c:pt idx="1090">
                  <c:v>31.560289384581779</c:v>
                </c:pt>
                <c:pt idx="1091">
                  <c:v>31.681542416688174</c:v>
                </c:pt>
                <c:pt idx="1092">
                  <c:v>31.490707402865066</c:v>
                </c:pt>
                <c:pt idx="1093">
                  <c:v>31.571097317753431</c:v>
                </c:pt>
                <c:pt idx="1094">
                  <c:v>31.652692186557886</c:v>
                </c:pt>
                <c:pt idx="1095">
                  <c:v>31.280147778424304</c:v>
                </c:pt>
                <c:pt idx="1096">
                  <c:v>31.533158327044902</c:v>
                </c:pt>
                <c:pt idx="1097">
                  <c:v>31.575353145975029</c:v>
                </c:pt>
                <c:pt idx="1098">
                  <c:v>31.584433146910229</c:v>
                </c:pt>
                <c:pt idx="1099">
                  <c:v>31.749465273712623</c:v>
                </c:pt>
                <c:pt idx="1100">
                  <c:v>31.623715136643614</c:v>
                </c:pt>
                <c:pt idx="1101">
                  <c:v>31.801338897762886</c:v>
                </c:pt>
                <c:pt idx="1102">
                  <c:v>31.890148592833299</c:v>
                </c:pt>
                <c:pt idx="1103">
                  <c:v>32.097430720473845</c:v>
                </c:pt>
                <c:pt idx="1104">
                  <c:v>32.053610939372675</c:v>
                </c:pt>
                <c:pt idx="1105">
                  <c:v>32.271625688726246</c:v>
                </c:pt>
                <c:pt idx="1106">
                  <c:v>32.6393281474259</c:v>
                </c:pt>
                <c:pt idx="1107">
                  <c:v>32.766031750650122</c:v>
                </c:pt>
                <c:pt idx="1108">
                  <c:v>32.908860101555334</c:v>
                </c:pt>
                <c:pt idx="1109">
                  <c:v>33.048189594731191</c:v>
                </c:pt>
                <c:pt idx="1110">
                  <c:v>33.050355025580437</c:v>
                </c:pt>
                <c:pt idx="1111">
                  <c:v>33.257460846236206</c:v>
                </c:pt>
                <c:pt idx="1112">
                  <c:v>33.318237631479903</c:v>
                </c:pt>
                <c:pt idx="1113">
                  <c:v>33.274380409616292</c:v>
                </c:pt>
                <c:pt idx="1114">
                  <c:v>33.219495179118525</c:v>
                </c:pt>
                <c:pt idx="1115">
                  <c:v>33.328356117999988</c:v>
                </c:pt>
                <c:pt idx="1116">
                  <c:v>33.118106329657863</c:v>
                </c:pt>
                <c:pt idx="1117">
                  <c:v>33.063884774179172</c:v>
                </c:pt>
                <c:pt idx="1118">
                  <c:v>32.864711214470162</c:v>
                </c:pt>
                <c:pt idx="1119">
                  <c:v>32.668022509863881</c:v>
                </c:pt>
                <c:pt idx="1120">
                  <c:v>32.720201195861357</c:v>
                </c:pt>
                <c:pt idx="1121">
                  <c:v>32.962673951351285</c:v>
                </c:pt>
                <c:pt idx="1122">
                  <c:v>33.157967300270492</c:v>
                </c:pt>
                <c:pt idx="1123">
                  <c:v>33.139342642697429</c:v>
                </c:pt>
                <c:pt idx="1124">
                  <c:v>33.287335021365813</c:v>
                </c:pt>
                <c:pt idx="1125">
                  <c:v>33.291433000709112</c:v>
                </c:pt>
                <c:pt idx="1126">
                  <c:v>33.132416990973844</c:v>
                </c:pt>
                <c:pt idx="1127">
                  <c:v>33.254063429687875</c:v>
                </c:pt>
                <c:pt idx="1128">
                  <c:v>33.291476856694075</c:v>
                </c:pt>
                <c:pt idx="1129">
                  <c:v>33.377450368592186</c:v>
                </c:pt>
                <c:pt idx="1130">
                  <c:v>33.511466204440907</c:v>
                </c:pt>
                <c:pt idx="1131">
                  <c:v>33.297089807510375</c:v>
                </c:pt>
                <c:pt idx="1132">
                  <c:v>33.113297050215927</c:v>
                </c:pt>
                <c:pt idx="1133">
                  <c:v>32.926762526916761</c:v>
                </c:pt>
                <c:pt idx="1134">
                  <c:v>32.932480897990125</c:v>
                </c:pt>
                <c:pt idx="1135">
                  <c:v>32.879989552353273</c:v>
                </c:pt>
                <c:pt idx="1136">
                  <c:v>32.788230572382595</c:v>
                </c:pt>
                <c:pt idx="1137">
                  <c:v>32.863549862081349</c:v>
                </c:pt>
                <c:pt idx="1138">
                  <c:v>33.176115453344394</c:v>
                </c:pt>
                <c:pt idx="1139">
                  <c:v>33.389728633736063</c:v>
                </c:pt>
                <c:pt idx="1140">
                  <c:v>33.505562305739431</c:v>
                </c:pt>
                <c:pt idx="1141">
                  <c:v>33.608656186941943</c:v>
                </c:pt>
                <c:pt idx="1142">
                  <c:v>33.700735872702161</c:v>
                </c:pt>
                <c:pt idx="1143">
                  <c:v>33.607195967182967</c:v>
                </c:pt>
                <c:pt idx="1144">
                  <c:v>33.617968536030155</c:v>
                </c:pt>
                <c:pt idx="1145">
                  <c:v>33.722735153660636</c:v>
                </c:pt>
                <c:pt idx="1146">
                  <c:v>33.624938869158463</c:v>
                </c:pt>
                <c:pt idx="1147">
                  <c:v>33.72309108115688</c:v>
                </c:pt>
                <c:pt idx="1148">
                  <c:v>33.599650938698808</c:v>
                </c:pt>
                <c:pt idx="1149">
                  <c:v>33.147440430583345</c:v>
                </c:pt>
                <c:pt idx="1150">
                  <c:v>33.090219941630508</c:v>
                </c:pt>
                <c:pt idx="1151">
                  <c:v>33.063975387948979</c:v>
                </c:pt>
                <c:pt idx="1152">
                  <c:v>33.17724577715903</c:v>
                </c:pt>
                <c:pt idx="1153">
                  <c:v>33.055491024017286</c:v>
                </c:pt>
                <c:pt idx="1154">
                  <c:v>33.281648951039145</c:v>
                </c:pt>
                <c:pt idx="1155">
                  <c:v>33.387311821041635</c:v>
                </c:pt>
                <c:pt idx="1156">
                  <c:v>33.414449188608025</c:v>
                </c:pt>
                <c:pt idx="1157">
                  <c:v>33.321919093536565</c:v>
                </c:pt>
                <c:pt idx="1158">
                  <c:v>33.314698260307225</c:v>
                </c:pt>
                <c:pt idx="1159">
                  <c:v>33.512668394161011</c:v>
                </c:pt>
                <c:pt idx="1160">
                  <c:v>33.543826626185208</c:v>
                </c:pt>
                <c:pt idx="1161">
                  <c:v>33.476458248904315</c:v>
                </c:pt>
                <c:pt idx="1162">
                  <c:v>33.279134809262821</c:v>
                </c:pt>
                <c:pt idx="1163">
                  <c:v>32.894951135592024</c:v>
                </c:pt>
                <c:pt idx="1164">
                  <c:v>33.092632475289435</c:v>
                </c:pt>
                <c:pt idx="1165">
                  <c:v>33.120764467485024</c:v>
                </c:pt>
                <c:pt idx="1166">
                  <c:v>33.077452589425178</c:v>
                </c:pt>
                <c:pt idx="1167">
                  <c:v>32.922365790193787</c:v>
                </c:pt>
                <c:pt idx="1168">
                  <c:v>32.945170548612424</c:v>
                </c:pt>
                <c:pt idx="1169">
                  <c:v>32.935355221444965</c:v>
                </c:pt>
                <c:pt idx="1170">
                  <c:v>32.775167917338287</c:v>
                </c:pt>
                <c:pt idx="1171">
                  <c:v>32.898128328193373</c:v>
                </c:pt>
                <c:pt idx="1172">
                  <c:v>32.603407708037977</c:v>
                </c:pt>
                <c:pt idx="1173">
                  <c:v>32.861529298392149</c:v>
                </c:pt>
                <c:pt idx="1174">
                  <c:v>33.112798951409083</c:v>
                </c:pt>
                <c:pt idx="1175">
                  <c:v>33.175080220049082</c:v>
                </c:pt>
                <c:pt idx="1176">
                  <c:v>33.019566576784257</c:v>
                </c:pt>
                <c:pt idx="1177">
                  <c:v>33.130604265299638</c:v>
                </c:pt>
                <c:pt idx="1178">
                  <c:v>32.981837454882395</c:v>
                </c:pt>
                <c:pt idx="1179">
                  <c:v>33.181916820222675</c:v>
                </c:pt>
                <c:pt idx="1180">
                  <c:v>33.263358696764222</c:v>
                </c:pt>
                <c:pt idx="1181">
                  <c:v>33.512770344517463</c:v>
                </c:pt>
                <c:pt idx="1182">
                  <c:v>33.470481004844949</c:v>
                </c:pt>
                <c:pt idx="1183">
                  <c:v>33.800706285433286</c:v>
                </c:pt>
                <c:pt idx="1184">
                  <c:v>33.600732156190013</c:v>
                </c:pt>
                <c:pt idx="1185">
                  <c:v>33.798514979969468</c:v>
                </c:pt>
                <c:pt idx="1186">
                  <c:v>33.771162083582446</c:v>
                </c:pt>
                <c:pt idx="1187">
                  <c:v>33.58304805473842</c:v>
                </c:pt>
                <c:pt idx="1188">
                  <c:v>33.513183651143791</c:v>
                </c:pt>
                <c:pt idx="1189">
                  <c:v>33.732545039957273</c:v>
                </c:pt>
                <c:pt idx="1190">
                  <c:v>33.735753123846933</c:v>
                </c:pt>
                <c:pt idx="1191">
                  <c:v>33.430935157299047</c:v>
                </c:pt>
                <c:pt idx="1192">
                  <c:v>33.226653526652953</c:v>
                </c:pt>
                <c:pt idx="1193">
                  <c:v>33.195136811126439</c:v>
                </c:pt>
                <c:pt idx="1194">
                  <c:v>33.010850355798468</c:v>
                </c:pt>
                <c:pt idx="1195">
                  <c:v>32.816964674429414</c:v>
                </c:pt>
                <c:pt idx="1196">
                  <c:v>32.635186473889782</c:v>
                </c:pt>
                <c:pt idx="1197">
                  <c:v>32.149704007322086</c:v>
                </c:pt>
                <c:pt idx="1198">
                  <c:v>32.032461911461546</c:v>
                </c:pt>
                <c:pt idx="1199">
                  <c:v>31.871600397933609</c:v>
                </c:pt>
                <c:pt idx="1200">
                  <c:v>31.81253312483701</c:v>
                </c:pt>
                <c:pt idx="1201">
                  <c:v>31.838791351318367</c:v>
                </c:pt>
                <c:pt idx="1202">
                  <c:v>31.969506225585885</c:v>
                </c:pt>
                <c:pt idx="1203">
                  <c:v>32.371513824462902</c:v>
                </c:pt>
                <c:pt idx="1204">
                  <c:v>32.435875396728512</c:v>
                </c:pt>
                <c:pt idx="1205">
                  <c:v>32.462281036376957</c:v>
                </c:pt>
                <c:pt idx="1206">
                  <c:v>32.685824432373046</c:v>
                </c:pt>
                <c:pt idx="1207">
                  <c:v>32.817861328125005</c:v>
                </c:pt>
                <c:pt idx="1208">
                  <c:v>33.233584899902347</c:v>
                </c:pt>
                <c:pt idx="1209">
                  <c:v>32.828046112060548</c:v>
                </c:pt>
                <c:pt idx="1210">
                  <c:v>31.649168243408205</c:v>
                </c:pt>
                <c:pt idx="1211">
                  <c:v>32.755908966064453</c:v>
                </c:pt>
                <c:pt idx="1212">
                  <c:v>35.448327484130864</c:v>
                </c:pt>
                <c:pt idx="1213">
                  <c:v>33.700006256103521</c:v>
                </c:pt>
              </c:numCache>
            </c:numRef>
          </c:yVal>
          <c:smooth val="1"/>
        </c:ser>
        <c:dLbls>
          <c:showLegendKey val="0"/>
          <c:showVal val="0"/>
          <c:showCatName val="0"/>
          <c:showSerName val="0"/>
          <c:showPercent val="0"/>
          <c:showBubbleSize val="0"/>
        </c:dLbls>
        <c:axId val="50505216"/>
        <c:axId val="50507136"/>
      </c:scatterChart>
      <c:valAx>
        <c:axId val="50505216"/>
        <c:scaling>
          <c:orientation val="minMax"/>
          <c:max val="480"/>
          <c:min val="0"/>
        </c:scaling>
        <c:delete val="0"/>
        <c:axPos val="b"/>
        <c:title>
          <c:tx>
            <c:rich>
              <a:bodyPr/>
              <a:lstStyle/>
              <a:p>
                <a:pPr>
                  <a:defRPr/>
                </a:pPr>
                <a:r>
                  <a:rPr lang="en-US" i="1" dirty="0" smtClean="0"/>
                  <a:t>t</a:t>
                </a:r>
                <a:r>
                  <a:rPr lang="en-US" dirty="0" smtClean="0"/>
                  <a:t> </a:t>
                </a:r>
                <a:r>
                  <a:rPr lang="en-US" dirty="0"/>
                  <a:t>(s)</a:t>
                </a:r>
              </a:p>
            </c:rich>
          </c:tx>
          <c:layout/>
          <c:overlay val="0"/>
        </c:title>
        <c:numFmt formatCode="General" sourceLinked="1"/>
        <c:majorTickMark val="in"/>
        <c:minorTickMark val="none"/>
        <c:tickLblPos val="nextTo"/>
        <c:spPr>
          <a:ln>
            <a:solidFill>
              <a:sysClr val="windowText" lastClr="000000"/>
            </a:solidFill>
          </a:ln>
        </c:spPr>
        <c:crossAx val="50507136"/>
        <c:crosses val="autoZero"/>
        <c:crossBetween val="midCat"/>
        <c:majorUnit val="60"/>
      </c:valAx>
      <c:valAx>
        <c:axId val="50507136"/>
        <c:scaling>
          <c:orientation val="minMax"/>
          <c:min val="0"/>
        </c:scaling>
        <c:delete val="0"/>
        <c:axPos val="l"/>
        <c:title>
          <c:tx>
            <c:rich>
              <a:bodyPr rot="-5400000" vert="horz"/>
              <a:lstStyle/>
              <a:p>
                <a:pPr>
                  <a:defRPr/>
                </a:pPr>
                <a:r>
                  <a:rPr lang="en-US"/>
                  <a:t>q" (kW</a:t>
                </a:r>
                <a:r>
                  <a:rPr lang="en-US" baseline="0"/>
                  <a:t> </a:t>
                </a:r>
                <a:r>
                  <a:rPr lang="en-US"/>
                  <a:t>m</a:t>
                </a:r>
                <a:r>
                  <a:rPr lang="en-US" baseline="30000"/>
                  <a:t>-2</a:t>
                </a:r>
                <a:r>
                  <a:rPr lang="en-US"/>
                  <a:t>)</a:t>
                </a:r>
              </a:p>
            </c:rich>
          </c:tx>
          <c:layout/>
          <c:overlay val="0"/>
        </c:title>
        <c:numFmt formatCode="General" sourceLinked="1"/>
        <c:majorTickMark val="in"/>
        <c:minorTickMark val="none"/>
        <c:tickLblPos val="nextTo"/>
        <c:spPr>
          <a:ln>
            <a:solidFill>
              <a:sysClr val="windowText" lastClr="000000"/>
            </a:solidFill>
          </a:ln>
        </c:spPr>
        <c:crossAx val="50505216"/>
        <c:crossesAt val="-120"/>
        <c:crossBetween val="midCat"/>
      </c:valAx>
      <c:spPr>
        <a:noFill/>
        <a:ln>
          <a:solidFill>
            <a:sysClr val="windowText" lastClr="000000"/>
          </a:solidFill>
        </a:ln>
      </c:spPr>
    </c:plotArea>
    <c:legend>
      <c:legendPos val="r"/>
      <c:layout>
        <c:manualLayout>
          <c:xMode val="edge"/>
          <c:yMode val="edge"/>
          <c:x val="0.71114958683817875"/>
          <c:y val="0.51095267735143945"/>
          <c:w val="0.23022925695419871"/>
          <c:h val="0.33505185268150395"/>
        </c:manualLayout>
      </c:layout>
      <c:overlay val="0"/>
    </c:legend>
    <c:plotVisOnly val="1"/>
    <c:dispBlanksAs val="gap"/>
    <c:showDLblsOverMax val="0"/>
  </c:chart>
  <c:spPr>
    <a:solidFill>
      <a:schemeClr val="bg1"/>
    </a:solidFill>
    <a:ln>
      <a:noFill/>
    </a:ln>
  </c:spPr>
  <c:txPr>
    <a:bodyPr/>
    <a:lstStyle/>
    <a:p>
      <a:pPr>
        <a:defRPr sz="12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144729098861754E-2"/>
          <c:y val="2.8199320796209945E-2"/>
          <c:w val="0.88476411041543379"/>
          <c:h val="0.85587928808400404"/>
        </c:manualLayout>
      </c:layout>
      <c:scatterChart>
        <c:scatterStyle val="smoothMarker"/>
        <c:varyColors val="0"/>
        <c:ser>
          <c:idx val="0"/>
          <c:order val="0"/>
          <c:tx>
            <c:v>3 cm</c:v>
          </c:tx>
          <c:marker>
            <c:symbol val="none"/>
          </c:marker>
          <c:xVal>
            <c:numRef>
              <c:f>'Fitted HF and Xf'!$A$15:$A$678</c:f>
              <c:numCache>
                <c:formatCode>General</c:formatCode>
                <c:ptCount val="664"/>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numCache>
            </c:numRef>
          </c:xVal>
          <c:yVal>
            <c:numRef>
              <c:f>'Fitted HF and Xf'!$M$15:$M$678</c:f>
              <c:numCache>
                <c:formatCode>General</c:formatCode>
                <c:ptCount val="664"/>
                <c:pt idx="0">
                  <c:v>5.7833553900000014</c:v>
                </c:pt>
                <c:pt idx="1">
                  <c:v>7.5576876666666655</c:v>
                </c:pt>
                <c:pt idx="2">
                  <c:v>7.7160737446666747</c:v>
                </c:pt>
                <c:pt idx="3">
                  <c:v>7.5057897223809515</c:v>
                </c:pt>
                <c:pt idx="4">
                  <c:v>7.7883530062962967</c:v>
                </c:pt>
                <c:pt idx="5">
                  <c:v>7.9956249445454555</c:v>
                </c:pt>
                <c:pt idx="6">
                  <c:v>8.2023530000000004</c:v>
                </c:pt>
                <c:pt idx="7">
                  <c:v>8.2090199090909106</c:v>
                </c:pt>
                <c:pt idx="8">
                  <c:v>8.2338209999999972</c:v>
                </c:pt>
                <c:pt idx="9">
                  <c:v>8.2322183333333339</c:v>
                </c:pt>
                <c:pt idx="10">
                  <c:v>8.3008940000000067</c:v>
                </c:pt>
                <c:pt idx="11">
                  <c:v>8.4167220606060607</c:v>
                </c:pt>
                <c:pt idx="12">
                  <c:v>8.6646918787878775</c:v>
                </c:pt>
                <c:pt idx="13">
                  <c:v>8.7444763939393937</c:v>
                </c:pt>
                <c:pt idx="14">
                  <c:v>8.7115306969697048</c:v>
                </c:pt>
                <c:pt idx="15">
                  <c:v>8.627412484848481</c:v>
                </c:pt>
                <c:pt idx="16">
                  <c:v>8.6359053939393942</c:v>
                </c:pt>
                <c:pt idx="17">
                  <c:v>8.6542271515151459</c:v>
                </c:pt>
                <c:pt idx="18">
                  <c:v>8.7215734545454424</c:v>
                </c:pt>
                <c:pt idx="19">
                  <c:v>8.7263948787878807</c:v>
                </c:pt>
                <c:pt idx="20">
                  <c:v>8.6634014848484835</c:v>
                </c:pt>
                <c:pt idx="21">
                  <c:v>8.5987870000000015</c:v>
                </c:pt>
                <c:pt idx="22">
                  <c:v>8.5280384242424159</c:v>
                </c:pt>
                <c:pt idx="23">
                  <c:v>8.4389496060606053</c:v>
                </c:pt>
                <c:pt idx="24">
                  <c:v>8.3592806666666846</c:v>
                </c:pt>
                <c:pt idx="25">
                  <c:v>8.2931952121212227</c:v>
                </c:pt>
                <c:pt idx="26">
                  <c:v>8.2751129393939511</c:v>
                </c:pt>
                <c:pt idx="27">
                  <c:v>8.252267909090909</c:v>
                </c:pt>
                <c:pt idx="28">
                  <c:v>8.2441594242424081</c:v>
                </c:pt>
                <c:pt idx="29">
                  <c:v>8.2205212121212128</c:v>
                </c:pt>
                <c:pt idx="30">
                  <c:v>8.1998308181818267</c:v>
                </c:pt>
                <c:pt idx="31">
                  <c:v>8.2058580303030286</c:v>
                </c:pt>
                <c:pt idx="32">
                  <c:v>8.2037179090909085</c:v>
                </c:pt>
                <c:pt idx="33">
                  <c:v>8.1969063333333327</c:v>
                </c:pt>
                <c:pt idx="34">
                  <c:v>8.2070522424242505</c:v>
                </c:pt>
                <c:pt idx="35">
                  <c:v>8.2028329090909224</c:v>
                </c:pt>
                <c:pt idx="36">
                  <c:v>8.1866289090909099</c:v>
                </c:pt>
                <c:pt idx="37">
                  <c:v>8.1734737878787751</c:v>
                </c:pt>
                <c:pt idx="38">
                  <c:v>8.1566573333333459</c:v>
                </c:pt>
                <c:pt idx="39">
                  <c:v>8.1342786666666491</c:v>
                </c:pt>
                <c:pt idx="40">
                  <c:v>8.1251725151515153</c:v>
                </c:pt>
                <c:pt idx="41">
                  <c:v>8.1094820606060729</c:v>
                </c:pt>
                <c:pt idx="42">
                  <c:v>8.100295969696969</c:v>
                </c:pt>
                <c:pt idx="43">
                  <c:v>8.0911597878787731</c:v>
                </c:pt>
                <c:pt idx="44">
                  <c:v>8.074616303030302</c:v>
                </c:pt>
                <c:pt idx="45">
                  <c:v>8.0579159393939506</c:v>
                </c:pt>
                <c:pt idx="46">
                  <c:v>8.051062212121229</c:v>
                </c:pt>
                <c:pt idx="47">
                  <c:v>8.050137727272725</c:v>
                </c:pt>
                <c:pt idx="48">
                  <c:v>8.0248886969697004</c:v>
                </c:pt>
                <c:pt idx="49">
                  <c:v>7.9957794545454535</c:v>
                </c:pt>
                <c:pt idx="50">
                  <c:v>7.9888287272727325</c:v>
                </c:pt>
                <c:pt idx="51">
                  <c:v>7.9818441818181922</c:v>
                </c:pt>
                <c:pt idx="52">
                  <c:v>7.9418278787878771</c:v>
                </c:pt>
                <c:pt idx="53">
                  <c:v>7.8789006969696969</c:v>
                </c:pt>
                <c:pt idx="54">
                  <c:v>7.8431477272727284</c:v>
                </c:pt>
                <c:pt idx="55">
                  <c:v>7.8194259393939385</c:v>
                </c:pt>
                <c:pt idx="56">
                  <c:v>7.7986488181818174</c:v>
                </c:pt>
                <c:pt idx="57">
                  <c:v>7.6699438181818165</c:v>
                </c:pt>
                <c:pt idx="58">
                  <c:v>7.5847603939394004</c:v>
                </c:pt>
                <c:pt idx="59">
                  <c:v>7.5514314242424305</c:v>
                </c:pt>
                <c:pt idx="60">
                  <c:v>7.5002583939394016</c:v>
                </c:pt>
                <c:pt idx="61">
                  <c:v>7.4771912424242428</c:v>
                </c:pt>
                <c:pt idx="62">
                  <c:v>7.4340293939394018</c:v>
                </c:pt>
                <c:pt idx="63">
                  <c:v>7.4368175151515183</c:v>
                </c:pt>
                <c:pt idx="64">
                  <c:v>7.4544473030303031</c:v>
                </c:pt>
                <c:pt idx="65">
                  <c:v>7.4579186060606055</c:v>
                </c:pt>
                <c:pt idx="66">
                  <c:v>7.4707929393939434</c:v>
                </c:pt>
                <c:pt idx="67">
                  <c:v>7.4402335454545527</c:v>
                </c:pt>
                <c:pt idx="68">
                  <c:v>7.5305703939393984</c:v>
                </c:pt>
                <c:pt idx="69">
                  <c:v>7.5934040909090896</c:v>
                </c:pt>
                <c:pt idx="70">
                  <c:v>7.5901604242424234</c:v>
                </c:pt>
                <c:pt idx="71">
                  <c:v>7.585940030303032</c:v>
                </c:pt>
                <c:pt idx="72">
                  <c:v>7.5732427272727376</c:v>
                </c:pt>
                <c:pt idx="73">
                  <c:v>7.5760289696969689</c:v>
                </c:pt>
                <c:pt idx="74">
                  <c:v>7.5597621515151534</c:v>
                </c:pt>
                <c:pt idx="75">
                  <c:v>7.5592889090909097</c:v>
                </c:pt>
                <c:pt idx="76">
                  <c:v>7.5016194545454544</c:v>
                </c:pt>
                <c:pt idx="77">
                  <c:v>7.4337136363636427</c:v>
                </c:pt>
                <c:pt idx="78">
                  <c:v>7.4248423333333333</c:v>
                </c:pt>
                <c:pt idx="79">
                  <c:v>7.3906959696969645</c:v>
                </c:pt>
                <c:pt idx="80">
                  <c:v>7.3597207878787883</c:v>
                </c:pt>
                <c:pt idx="81">
                  <c:v>7.3637329090909045</c:v>
                </c:pt>
                <c:pt idx="82">
                  <c:v>7.4136515454545515</c:v>
                </c:pt>
                <c:pt idx="83">
                  <c:v>7.4301185151515163</c:v>
                </c:pt>
                <c:pt idx="84">
                  <c:v>7.4076367575757507</c:v>
                </c:pt>
                <c:pt idx="85">
                  <c:v>7.4030309090909077</c:v>
                </c:pt>
                <c:pt idx="86">
                  <c:v>7.3727762727272665</c:v>
                </c:pt>
                <c:pt idx="87">
                  <c:v>7.3934063333333322</c:v>
                </c:pt>
                <c:pt idx="88">
                  <c:v>7.3999799393939387</c:v>
                </c:pt>
                <c:pt idx="89">
                  <c:v>7.4104869696969633</c:v>
                </c:pt>
                <c:pt idx="90">
                  <c:v>7.4175719393939366</c:v>
                </c:pt>
                <c:pt idx="91">
                  <c:v>7.3837538181818188</c:v>
                </c:pt>
                <c:pt idx="92">
                  <c:v>7.3317242424242428</c:v>
                </c:pt>
                <c:pt idx="93">
                  <c:v>7.2554726363636384</c:v>
                </c:pt>
                <c:pt idx="94">
                  <c:v>7.1998957272727262</c:v>
                </c:pt>
                <c:pt idx="95">
                  <c:v>7.1974743333333295</c:v>
                </c:pt>
                <c:pt idx="96">
                  <c:v>7.1791700303030304</c:v>
                </c:pt>
                <c:pt idx="97">
                  <c:v>7.1483916060606054</c:v>
                </c:pt>
                <c:pt idx="98">
                  <c:v>7.1214402424242405</c:v>
                </c:pt>
                <c:pt idx="99">
                  <c:v>7.1323031818181901</c:v>
                </c:pt>
                <c:pt idx="100">
                  <c:v>7.1189013333333326</c:v>
                </c:pt>
                <c:pt idx="101">
                  <c:v>7.100541454545449</c:v>
                </c:pt>
                <c:pt idx="102">
                  <c:v>7.1189232121212065</c:v>
                </c:pt>
                <c:pt idx="103">
                  <c:v>7.1321552121212051</c:v>
                </c:pt>
                <c:pt idx="104">
                  <c:v>7.1238230303030301</c:v>
                </c:pt>
                <c:pt idx="105">
                  <c:v>7.11387469696969</c:v>
                </c:pt>
                <c:pt idx="106">
                  <c:v>7.1031301212121214</c:v>
                </c:pt>
                <c:pt idx="107">
                  <c:v>7.0997500909090911</c:v>
                </c:pt>
                <c:pt idx="108">
                  <c:v>7.1132775151515153</c:v>
                </c:pt>
                <c:pt idx="109">
                  <c:v>7.1052641515151516</c:v>
                </c:pt>
                <c:pt idx="110">
                  <c:v>7.0797990000000093</c:v>
                </c:pt>
                <c:pt idx="111">
                  <c:v>7.0535620909090913</c:v>
                </c:pt>
                <c:pt idx="112">
                  <c:v>7.0385306363636353</c:v>
                </c:pt>
                <c:pt idx="113">
                  <c:v>7.0129227575757476</c:v>
                </c:pt>
                <c:pt idx="114">
                  <c:v>7.0159892121212053</c:v>
                </c:pt>
                <c:pt idx="115">
                  <c:v>7.0467098181818182</c:v>
                </c:pt>
                <c:pt idx="116">
                  <c:v>7.050857636363637</c:v>
                </c:pt>
                <c:pt idx="117">
                  <c:v>7.0484362727272662</c:v>
                </c:pt>
                <c:pt idx="118">
                  <c:v>7.0486600909090962</c:v>
                </c:pt>
                <c:pt idx="119">
                  <c:v>7.049689212121212</c:v>
                </c:pt>
                <c:pt idx="120">
                  <c:v>7.0511540303030298</c:v>
                </c:pt>
                <c:pt idx="121">
                  <c:v>7.0487381515151526</c:v>
                </c:pt>
                <c:pt idx="122">
                  <c:v>7.0380430303030383</c:v>
                </c:pt>
                <c:pt idx="123">
                  <c:v>7.0467690606060591</c:v>
                </c:pt>
                <c:pt idx="124">
                  <c:v>7.0409533030303084</c:v>
                </c:pt>
                <c:pt idx="125">
                  <c:v>7.027030212121204</c:v>
                </c:pt>
                <c:pt idx="126">
                  <c:v>7.0042731818181903</c:v>
                </c:pt>
                <c:pt idx="127">
                  <c:v>6.973637969696969</c:v>
                </c:pt>
                <c:pt idx="128">
                  <c:v>6.9542659696969675</c:v>
                </c:pt>
                <c:pt idx="129">
                  <c:v>6.9100505454545464</c:v>
                </c:pt>
                <c:pt idx="130">
                  <c:v>6.8800577575757496</c:v>
                </c:pt>
                <c:pt idx="131">
                  <c:v>6.8536394242424317</c:v>
                </c:pt>
                <c:pt idx="132">
                  <c:v>6.8365755757575775</c:v>
                </c:pt>
                <c:pt idx="133">
                  <c:v>6.8284027878787885</c:v>
                </c:pt>
                <c:pt idx="134">
                  <c:v>6.7981205151515161</c:v>
                </c:pt>
                <c:pt idx="135">
                  <c:v>6.7730520303030382</c:v>
                </c:pt>
                <c:pt idx="136">
                  <c:v>6.7406580606060604</c:v>
                </c:pt>
                <c:pt idx="137">
                  <c:v>6.7133725454545514</c:v>
                </c:pt>
                <c:pt idx="138">
                  <c:v>6.7178203030303028</c:v>
                </c:pt>
                <c:pt idx="139">
                  <c:v>6.7158557878787875</c:v>
                </c:pt>
                <c:pt idx="140">
                  <c:v>6.7263645454545484</c:v>
                </c:pt>
                <c:pt idx="141">
                  <c:v>6.7270144848484845</c:v>
                </c:pt>
                <c:pt idx="142">
                  <c:v>6.721827666666667</c:v>
                </c:pt>
                <c:pt idx="143">
                  <c:v>6.7049217272727279</c:v>
                </c:pt>
                <c:pt idx="144">
                  <c:v>6.7052530909090962</c:v>
                </c:pt>
                <c:pt idx="145">
                  <c:v>6.6825946060605963</c:v>
                </c:pt>
                <c:pt idx="146">
                  <c:v>6.6571949696969543</c:v>
                </c:pt>
                <c:pt idx="147">
                  <c:v>6.66627012121213</c:v>
                </c:pt>
                <c:pt idx="148">
                  <c:v>6.6687037272727281</c:v>
                </c:pt>
                <c:pt idx="149">
                  <c:v>6.6637763030303043</c:v>
                </c:pt>
                <c:pt idx="150">
                  <c:v>6.6381931515151527</c:v>
                </c:pt>
                <c:pt idx="151">
                  <c:v>6.6122718181818145</c:v>
                </c:pt>
                <c:pt idx="152">
                  <c:v>6.5691400000000009</c:v>
                </c:pt>
                <c:pt idx="153">
                  <c:v>6.5439968787878726</c:v>
                </c:pt>
                <c:pt idx="154">
                  <c:v>6.5318800303030313</c:v>
                </c:pt>
                <c:pt idx="155">
                  <c:v>6.5178149696969561</c:v>
                </c:pt>
                <c:pt idx="156">
                  <c:v>6.5268684545454558</c:v>
                </c:pt>
                <c:pt idx="157">
                  <c:v>6.5440452424242395</c:v>
                </c:pt>
                <c:pt idx="158">
                  <c:v>6.5380392727272705</c:v>
                </c:pt>
                <c:pt idx="159">
                  <c:v>6.5137056363636354</c:v>
                </c:pt>
                <c:pt idx="160">
                  <c:v>6.4872766060606084</c:v>
                </c:pt>
                <c:pt idx="161">
                  <c:v>6.4562216666666714</c:v>
                </c:pt>
                <c:pt idx="162">
                  <c:v>6.4162645757575794</c:v>
                </c:pt>
                <c:pt idx="163">
                  <c:v>6.4175304242424254</c:v>
                </c:pt>
                <c:pt idx="164">
                  <c:v>6.4143756969696968</c:v>
                </c:pt>
                <c:pt idx="165">
                  <c:v>6.4215271212121303</c:v>
                </c:pt>
                <c:pt idx="166">
                  <c:v>6.3996996666666703</c:v>
                </c:pt>
                <c:pt idx="167">
                  <c:v>6.3769352121212055</c:v>
                </c:pt>
                <c:pt idx="168">
                  <c:v>6.3524412424242405</c:v>
                </c:pt>
                <c:pt idx="169">
                  <c:v>6.3369445454545454</c:v>
                </c:pt>
                <c:pt idx="170">
                  <c:v>6.327841272727265</c:v>
                </c:pt>
                <c:pt idx="171">
                  <c:v>6.3380841818181812</c:v>
                </c:pt>
                <c:pt idx="172">
                  <c:v>6.3409690303030324</c:v>
                </c:pt>
                <c:pt idx="173">
                  <c:v>6.3408135757575756</c:v>
                </c:pt>
                <c:pt idx="174">
                  <c:v>6.3250709090909014</c:v>
                </c:pt>
                <c:pt idx="175">
                  <c:v>6.296045151515151</c:v>
                </c:pt>
                <c:pt idx="176">
                  <c:v>6.2495954545454557</c:v>
                </c:pt>
                <c:pt idx="177">
                  <c:v>6.1823367878787865</c:v>
                </c:pt>
                <c:pt idx="178">
                  <c:v>6.0669725454545453</c:v>
                </c:pt>
                <c:pt idx="179">
                  <c:v>6.0363699090909124</c:v>
                </c:pt>
                <c:pt idx="180">
                  <c:v>5.9790817575757575</c:v>
                </c:pt>
                <c:pt idx="181">
                  <c:v>5.994956454545445</c:v>
                </c:pt>
                <c:pt idx="182">
                  <c:v>5.9797681515151613</c:v>
                </c:pt>
                <c:pt idx="183">
                  <c:v>5.9787709696969698</c:v>
                </c:pt>
                <c:pt idx="184">
                  <c:v>5.9904203030303034</c:v>
                </c:pt>
                <c:pt idx="185">
                  <c:v>5.9713620303030437</c:v>
                </c:pt>
                <c:pt idx="186">
                  <c:v>5.9755056666666659</c:v>
                </c:pt>
                <c:pt idx="187">
                  <c:v>5.9585338787878745</c:v>
                </c:pt>
                <c:pt idx="188">
                  <c:v>5.9251081212121273</c:v>
                </c:pt>
                <c:pt idx="189">
                  <c:v>5.9406677272727375</c:v>
                </c:pt>
                <c:pt idx="190">
                  <c:v>5.9409985151515174</c:v>
                </c:pt>
                <c:pt idx="191">
                  <c:v>5.9847483636363634</c:v>
                </c:pt>
                <c:pt idx="192">
                  <c:v>5.9450799696969687</c:v>
                </c:pt>
                <c:pt idx="193">
                  <c:v>5.9265414242424308</c:v>
                </c:pt>
                <c:pt idx="194">
                  <c:v>5.8908511212121262</c:v>
                </c:pt>
                <c:pt idx="195">
                  <c:v>5.8653363030303005</c:v>
                </c:pt>
                <c:pt idx="196">
                  <c:v>5.8864188787878726</c:v>
                </c:pt>
                <c:pt idx="197">
                  <c:v>5.8923513636363642</c:v>
                </c:pt>
                <c:pt idx="198">
                  <c:v>5.8867959393939397</c:v>
                </c:pt>
                <c:pt idx="199">
                  <c:v>5.9543213636363639</c:v>
                </c:pt>
                <c:pt idx="200">
                  <c:v>6.0322393333333428</c:v>
                </c:pt>
                <c:pt idx="201">
                  <c:v>6.0388030606060603</c:v>
                </c:pt>
                <c:pt idx="202">
                  <c:v>5.9998564848484905</c:v>
                </c:pt>
                <c:pt idx="203">
                  <c:v>5.9850150303030309</c:v>
                </c:pt>
                <c:pt idx="204">
                  <c:v>5.9520322424242416</c:v>
                </c:pt>
                <c:pt idx="205">
                  <c:v>5.9440016060606062</c:v>
                </c:pt>
                <c:pt idx="206">
                  <c:v>5.939659151515162</c:v>
                </c:pt>
                <c:pt idx="207">
                  <c:v>5.9203838787878755</c:v>
                </c:pt>
                <c:pt idx="208">
                  <c:v>5.8845049090908965</c:v>
                </c:pt>
                <c:pt idx="209">
                  <c:v>5.8710515454545504</c:v>
                </c:pt>
                <c:pt idx="210">
                  <c:v>5.8572113333333329</c:v>
                </c:pt>
                <c:pt idx="211">
                  <c:v>5.8541832121212041</c:v>
                </c:pt>
                <c:pt idx="212">
                  <c:v>5.8555397878787865</c:v>
                </c:pt>
                <c:pt idx="213">
                  <c:v>5.8456416060606093</c:v>
                </c:pt>
                <c:pt idx="214">
                  <c:v>5.8119589696969616</c:v>
                </c:pt>
                <c:pt idx="215">
                  <c:v>5.8073751212121234</c:v>
                </c:pt>
                <c:pt idx="216">
                  <c:v>5.8072913939393933</c:v>
                </c:pt>
                <c:pt idx="217">
                  <c:v>5.8120857575757423</c:v>
                </c:pt>
                <c:pt idx="218">
                  <c:v>5.7951293333333407</c:v>
                </c:pt>
                <c:pt idx="219">
                  <c:v>5.8182718181818167</c:v>
                </c:pt>
                <c:pt idx="220">
                  <c:v>5.8448125151515145</c:v>
                </c:pt>
                <c:pt idx="221">
                  <c:v>5.8639220606060531</c:v>
                </c:pt>
                <c:pt idx="222">
                  <c:v>5.8834349393939345</c:v>
                </c:pt>
                <c:pt idx="223">
                  <c:v>5.8919279393939386</c:v>
                </c:pt>
                <c:pt idx="224">
                  <c:v>5.9344981212121333</c:v>
                </c:pt>
                <c:pt idx="225">
                  <c:v>5.9561875454545463</c:v>
                </c:pt>
                <c:pt idx="226">
                  <c:v>5.9318298181818276</c:v>
                </c:pt>
                <c:pt idx="227">
                  <c:v>5.9558493939394008</c:v>
                </c:pt>
                <c:pt idx="228">
                  <c:v>5.9564296060606114</c:v>
                </c:pt>
                <c:pt idx="229">
                  <c:v>5.9696849090909065</c:v>
                </c:pt>
                <c:pt idx="230">
                  <c:v>5.9265011212121292</c:v>
                </c:pt>
                <c:pt idx="231">
                  <c:v>5.9072476969697014</c:v>
                </c:pt>
                <c:pt idx="232">
                  <c:v>5.8171135757575669</c:v>
                </c:pt>
                <c:pt idx="233">
                  <c:v>5.7484715151515164</c:v>
                </c:pt>
                <c:pt idx="234">
                  <c:v>5.6952664848484904</c:v>
                </c:pt>
                <c:pt idx="235">
                  <c:v>5.6581440909090865</c:v>
                </c:pt>
                <c:pt idx="236">
                  <c:v>5.65412663636363</c:v>
                </c:pt>
                <c:pt idx="237">
                  <c:v>5.7050936666666674</c:v>
                </c:pt>
                <c:pt idx="238">
                  <c:v>5.6713652424242413</c:v>
                </c:pt>
                <c:pt idx="239">
                  <c:v>5.6255149393939252</c:v>
                </c:pt>
                <c:pt idx="240">
                  <c:v>5.5614151212121214</c:v>
                </c:pt>
                <c:pt idx="241">
                  <c:v>5.5571830606060502</c:v>
                </c:pt>
                <c:pt idx="242">
                  <c:v>5.5381852121212054</c:v>
                </c:pt>
                <c:pt idx="243">
                  <c:v>5.6395635757575784</c:v>
                </c:pt>
                <c:pt idx="244">
                  <c:v>5.6977370303030295</c:v>
                </c:pt>
                <c:pt idx="245">
                  <c:v>5.6971111481481413</c:v>
                </c:pt>
                <c:pt idx="246">
                  <c:v>5.6658229047619049</c:v>
                </c:pt>
                <c:pt idx="247">
                  <c:v>5.7184895999999945</c:v>
                </c:pt>
                <c:pt idx="248">
                  <c:v>6.1537013333333404</c:v>
                </c:pt>
                <c:pt idx="249">
                  <c:v>6.1936576666666667</c:v>
                </c:pt>
                <c:pt idx="250">
                  <c:v>13.226769999999998</c:v>
                </c:pt>
                <c:pt idx="251">
                  <c:v>17.986633888888843</c:v>
                </c:pt>
                <c:pt idx="252">
                  <c:v>20.618084133333326</c:v>
                </c:pt>
                <c:pt idx="253">
                  <c:v>23.063785809523768</c:v>
                </c:pt>
                <c:pt idx="254">
                  <c:v>25.892983407407431</c:v>
                </c:pt>
                <c:pt idx="255">
                  <c:v>27.951047636363601</c:v>
                </c:pt>
                <c:pt idx="256">
                  <c:v>30.236152484848517</c:v>
                </c:pt>
                <c:pt idx="257">
                  <c:v>32.112919606060608</c:v>
                </c:pt>
                <c:pt idx="258">
                  <c:v>33.682996878787883</c:v>
                </c:pt>
                <c:pt idx="259">
                  <c:v>35.230774545454551</c:v>
                </c:pt>
                <c:pt idx="260">
                  <c:v>36.440633030303026</c:v>
                </c:pt>
                <c:pt idx="261">
                  <c:v>37.564572424242378</c:v>
                </c:pt>
                <c:pt idx="262">
                  <c:v>38.27863151515151</c:v>
                </c:pt>
                <c:pt idx="263">
                  <c:v>38.600830606060605</c:v>
                </c:pt>
                <c:pt idx="264">
                  <c:v>38.798730303030375</c:v>
                </c:pt>
                <c:pt idx="265">
                  <c:v>38.895825151515155</c:v>
                </c:pt>
                <c:pt idx="266">
                  <c:v>39.041237575757478</c:v>
                </c:pt>
                <c:pt idx="267">
                  <c:v>39.059068787878793</c:v>
                </c:pt>
                <c:pt idx="268">
                  <c:v>39.071246363636263</c:v>
                </c:pt>
                <c:pt idx="269">
                  <c:v>39.030793030303037</c:v>
                </c:pt>
                <c:pt idx="270">
                  <c:v>38.897997575757479</c:v>
                </c:pt>
                <c:pt idx="271">
                  <c:v>38.731565151515149</c:v>
                </c:pt>
                <c:pt idx="272">
                  <c:v>38.607069090909086</c:v>
                </c:pt>
                <c:pt idx="273">
                  <c:v>38.636395757575841</c:v>
                </c:pt>
                <c:pt idx="274">
                  <c:v>38.629375454545453</c:v>
                </c:pt>
                <c:pt idx="275">
                  <c:v>38.633658484848475</c:v>
                </c:pt>
                <c:pt idx="276">
                  <c:v>38.708002121212125</c:v>
                </c:pt>
                <c:pt idx="277">
                  <c:v>38.749114545454553</c:v>
                </c:pt>
                <c:pt idx="278">
                  <c:v>38.812555454545446</c:v>
                </c:pt>
                <c:pt idx="279">
                  <c:v>38.854499696969633</c:v>
                </c:pt>
                <c:pt idx="280">
                  <c:v>38.839651212121218</c:v>
                </c:pt>
                <c:pt idx="281">
                  <c:v>38.897255757575763</c:v>
                </c:pt>
                <c:pt idx="282">
                  <c:v>39.034974242424262</c:v>
                </c:pt>
                <c:pt idx="283">
                  <c:v>39.105693636363625</c:v>
                </c:pt>
                <c:pt idx="284">
                  <c:v>39.137486666666526</c:v>
                </c:pt>
                <c:pt idx="285">
                  <c:v>39.180258181818175</c:v>
                </c:pt>
                <c:pt idx="286">
                  <c:v>39.219601818181864</c:v>
                </c:pt>
                <c:pt idx="287">
                  <c:v>39.250606969696889</c:v>
                </c:pt>
                <c:pt idx="288">
                  <c:v>39.203487878787875</c:v>
                </c:pt>
                <c:pt idx="289">
                  <c:v>39.188818787878844</c:v>
                </c:pt>
                <c:pt idx="290">
                  <c:v>39.13637121212129</c:v>
                </c:pt>
                <c:pt idx="291">
                  <c:v>39.089040000000004</c:v>
                </c:pt>
                <c:pt idx="292">
                  <c:v>39.048893333333325</c:v>
                </c:pt>
                <c:pt idx="293">
                  <c:v>39.030947878787877</c:v>
                </c:pt>
                <c:pt idx="294">
                  <c:v>38.985380909090914</c:v>
                </c:pt>
                <c:pt idx="295">
                  <c:v>38.945501818181889</c:v>
                </c:pt>
                <c:pt idx="296">
                  <c:v>38.928808787878836</c:v>
                </c:pt>
                <c:pt idx="297">
                  <c:v>38.876585151515144</c:v>
                </c:pt>
                <c:pt idx="298">
                  <c:v>38.823521212121264</c:v>
                </c:pt>
                <c:pt idx="299">
                  <c:v>38.797192424242425</c:v>
                </c:pt>
                <c:pt idx="300">
                  <c:v>38.764024848484908</c:v>
                </c:pt>
                <c:pt idx="301">
                  <c:v>38.722620000000013</c:v>
                </c:pt>
                <c:pt idx="302">
                  <c:v>38.707360000000001</c:v>
                </c:pt>
                <c:pt idx="303">
                  <c:v>38.690897878787879</c:v>
                </c:pt>
                <c:pt idx="304">
                  <c:v>38.643786060605997</c:v>
                </c:pt>
                <c:pt idx="305">
                  <c:v>38.614920303030296</c:v>
                </c:pt>
                <c:pt idx="306">
                  <c:v>38.592347878787912</c:v>
                </c:pt>
                <c:pt idx="307">
                  <c:v>38.561457878787877</c:v>
                </c:pt>
                <c:pt idx="308">
                  <c:v>38.532985454545454</c:v>
                </c:pt>
                <c:pt idx="309">
                  <c:v>38.504274848484862</c:v>
                </c:pt>
                <c:pt idx="310">
                  <c:v>38.494306363636291</c:v>
                </c:pt>
                <c:pt idx="311">
                  <c:v>38.455585757575761</c:v>
                </c:pt>
                <c:pt idx="312">
                  <c:v>38.469866363636257</c:v>
                </c:pt>
                <c:pt idx="313">
                  <c:v>38.452912727272732</c:v>
                </c:pt>
                <c:pt idx="314">
                  <c:v>38.418503939393943</c:v>
                </c:pt>
                <c:pt idx="315">
                  <c:v>38.355860909090865</c:v>
                </c:pt>
                <c:pt idx="316">
                  <c:v>38.302304242424263</c:v>
                </c:pt>
                <c:pt idx="317">
                  <c:v>38.2288606060606</c:v>
                </c:pt>
                <c:pt idx="318">
                  <c:v>38.188374848484926</c:v>
                </c:pt>
                <c:pt idx="319">
                  <c:v>38.180222121212054</c:v>
                </c:pt>
                <c:pt idx="320">
                  <c:v>38.140571212121273</c:v>
                </c:pt>
                <c:pt idx="321">
                  <c:v>38.084053939393925</c:v>
                </c:pt>
                <c:pt idx="322">
                  <c:v>38.06748757575744</c:v>
                </c:pt>
                <c:pt idx="323">
                  <c:v>38.031426060605995</c:v>
                </c:pt>
                <c:pt idx="324">
                  <c:v>38.000042424242338</c:v>
                </c:pt>
                <c:pt idx="325">
                  <c:v>37.975115757575864</c:v>
                </c:pt>
                <c:pt idx="326">
                  <c:v>37.985923030303034</c:v>
                </c:pt>
                <c:pt idx="327">
                  <c:v>37.984884545454427</c:v>
                </c:pt>
                <c:pt idx="328">
                  <c:v>38.017670303030251</c:v>
                </c:pt>
                <c:pt idx="329">
                  <c:v>38.030705454545448</c:v>
                </c:pt>
                <c:pt idx="330">
                  <c:v>38.030288181818129</c:v>
                </c:pt>
                <c:pt idx="331">
                  <c:v>38.043900606060596</c:v>
                </c:pt>
                <c:pt idx="332">
                  <c:v>38.061421515151494</c:v>
                </c:pt>
                <c:pt idx="333">
                  <c:v>38.053743939393947</c:v>
                </c:pt>
                <c:pt idx="334">
                  <c:v>38.024226666666564</c:v>
                </c:pt>
                <c:pt idx="335">
                  <c:v>38.009458787878813</c:v>
                </c:pt>
                <c:pt idx="336">
                  <c:v>38.000300606060598</c:v>
                </c:pt>
                <c:pt idx="337">
                  <c:v>37.993516969696955</c:v>
                </c:pt>
                <c:pt idx="338">
                  <c:v>38.012949393939401</c:v>
                </c:pt>
                <c:pt idx="339">
                  <c:v>38.003387878787876</c:v>
                </c:pt>
                <c:pt idx="340">
                  <c:v>37.966116363636345</c:v>
                </c:pt>
                <c:pt idx="341">
                  <c:v>37.924530000000011</c:v>
                </c:pt>
                <c:pt idx="342">
                  <c:v>37.87760060606054</c:v>
                </c:pt>
                <c:pt idx="343">
                  <c:v>37.853644242424245</c:v>
                </c:pt>
                <c:pt idx="344">
                  <c:v>37.839172727272732</c:v>
                </c:pt>
                <c:pt idx="345">
                  <c:v>37.82833848484848</c:v>
                </c:pt>
                <c:pt idx="346">
                  <c:v>37.788180303030302</c:v>
                </c:pt>
                <c:pt idx="347">
                  <c:v>37.763656060606046</c:v>
                </c:pt>
                <c:pt idx="348">
                  <c:v>37.745369090909143</c:v>
                </c:pt>
                <c:pt idx="349">
                  <c:v>37.703139090909175</c:v>
                </c:pt>
                <c:pt idx="350">
                  <c:v>37.677424545454492</c:v>
                </c:pt>
                <c:pt idx="351">
                  <c:v>37.676037878787881</c:v>
                </c:pt>
                <c:pt idx="352">
                  <c:v>37.67556969696976</c:v>
                </c:pt>
                <c:pt idx="353">
                  <c:v>37.681020000000004</c:v>
                </c:pt>
                <c:pt idx="354">
                  <c:v>37.656653636363586</c:v>
                </c:pt>
                <c:pt idx="355">
                  <c:v>37.63779242424237</c:v>
                </c:pt>
                <c:pt idx="356">
                  <c:v>37.594398181818185</c:v>
                </c:pt>
                <c:pt idx="357">
                  <c:v>37.566988181818175</c:v>
                </c:pt>
                <c:pt idx="358">
                  <c:v>37.456910303030305</c:v>
                </c:pt>
                <c:pt idx="359">
                  <c:v>37.411682424242279</c:v>
                </c:pt>
                <c:pt idx="360">
                  <c:v>37.397346363636274</c:v>
                </c:pt>
                <c:pt idx="361">
                  <c:v>37.366977878787885</c:v>
                </c:pt>
                <c:pt idx="362">
                  <c:v>37.353305757575761</c:v>
                </c:pt>
                <c:pt idx="363">
                  <c:v>37.3296093939394</c:v>
                </c:pt>
                <c:pt idx="364">
                  <c:v>37.312696969696873</c:v>
                </c:pt>
                <c:pt idx="365">
                  <c:v>37.281764242424238</c:v>
                </c:pt>
                <c:pt idx="366">
                  <c:v>37.265229393939443</c:v>
                </c:pt>
                <c:pt idx="367">
                  <c:v>37.288228787878836</c:v>
                </c:pt>
                <c:pt idx="368">
                  <c:v>37.310739999999996</c:v>
                </c:pt>
                <c:pt idx="369">
                  <c:v>37.362132424242425</c:v>
                </c:pt>
                <c:pt idx="370">
                  <c:v>37.361111515151514</c:v>
                </c:pt>
                <c:pt idx="371">
                  <c:v>37.352074545454492</c:v>
                </c:pt>
                <c:pt idx="372">
                  <c:v>37.321713939393938</c:v>
                </c:pt>
                <c:pt idx="373">
                  <c:v>37.270700909090912</c:v>
                </c:pt>
                <c:pt idx="374">
                  <c:v>37.251057272727245</c:v>
                </c:pt>
                <c:pt idx="375">
                  <c:v>37.224098787878859</c:v>
                </c:pt>
                <c:pt idx="376">
                  <c:v>37.230930909090965</c:v>
                </c:pt>
                <c:pt idx="377">
                  <c:v>37.205930000000059</c:v>
                </c:pt>
                <c:pt idx="378">
                  <c:v>37.167860303030295</c:v>
                </c:pt>
                <c:pt idx="379">
                  <c:v>37.154141515151494</c:v>
                </c:pt>
                <c:pt idx="380">
                  <c:v>37.177286363636242</c:v>
                </c:pt>
                <c:pt idx="381">
                  <c:v>37.182399090909158</c:v>
                </c:pt>
                <c:pt idx="382">
                  <c:v>37.139021515151505</c:v>
                </c:pt>
                <c:pt idx="383">
                  <c:v>37.14290181818189</c:v>
                </c:pt>
                <c:pt idx="384">
                  <c:v>37.149478787878813</c:v>
                </c:pt>
                <c:pt idx="385">
                  <c:v>37.147376666666574</c:v>
                </c:pt>
                <c:pt idx="386">
                  <c:v>37.152189090909111</c:v>
                </c:pt>
                <c:pt idx="387">
                  <c:v>37.152052121212094</c:v>
                </c:pt>
                <c:pt idx="388">
                  <c:v>37.150254242424253</c:v>
                </c:pt>
                <c:pt idx="389">
                  <c:v>37.170706060606044</c:v>
                </c:pt>
                <c:pt idx="390">
                  <c:v>37.160060303030299</c:v>
                </c:pt>
                <c:pt idx="391">
                  <c:v>37.152442424242338</c:v>
                </c:pt>
                <c:pt idx="392">
                  <c:v>37.12641424242431</c:v>
                </c:pt>
                <c:pt idx="393">
                  <c:v>37.130780303030299</c:v>
                </c:pt>
                <c:pt idx="394">
                  <c:v>37.120565454545456</c:v>
                </c:pt>
                <c:pt idx="395">
                  <c:v>37.1015845454545</c:v>
                </c:pt>
                <c:pt idx="396">
                  <c:v>37.081390000000006</c:v>
                </c:pt>
                <c:pt idx="397">
                  <c:v>37.047008181818136</c:v>
                </c:pt>
                <c:pt idx="398">
                  <c:v>37.004026666666562</c:v>
                </c:pt>
                <c:pt idx="399">
                  <c:v>36.994614545454546</c:v>
                </c:pt>
                <c:pt idx="400">
                  <c:v>37.001108787878813</c:v>
                </c:pt>
                <c:pt idx="401">
                  <c:v>36.96521969696979</c:v>
                </c:pt>
                <c:pt idx="402">
                  <c:v>36.92473121212128</c:v>
                </c:pt>
                <c:pt idx="403">
                  <c:v>36.969280606060558</c:v>
                </c:pt>
                <c:pt idx="404">
                  <c:v>36.999974545454549</c:v>
                </c:pt>
                <c:pt idx="405">
                  <c:v>37.041736969696913</c:v>
                </c:pt>
                <c:pt idx="406">
                  <c:v>37.071872121212039</c:v>
                </c:pt>
                <c:pt idx="407">
                  <c:v>37.109720909090917</c:v>
                </c:pt>
                <c:pt idx="408">
                  <c:v>37.156266060605994</c:v>
                </c:pt>
                <c:pt idx="409">
                  <c:v>37.207621212121211</c:v>
                </c:pt>
                <c:pt idx="410">
                  <c:v>37.191146363636314</c:v>
                </c:pt>
                <c:pt idx="411">
                  <c:v>37.181821515151441</c:v>
                </c:pt>
                <c:pt idx="412">
                  <c:v>37.224880606060594</c:v>
                </c:pt>
                <c:pt idx="413">
                  <c:v>37.294035454545451</c:v>
                </c:pt>
                <c:pt idx="414">
                  <c:v>37.263810909090957</c:v>
                </c:pt>
                <c:pt idx="415">
                  <c:v>37.228348484848482</c:v>
                </c:pt>
                <c:pt idx="416">
                  <c:v>37.15000393939394</c:v>
                </c:pt>
                <c:pt idx="417">
                  <c:v>37.106001212121257</c:v>
                </c:pt>
                <c:pt idx="418">
                  <c:v>37.084548484848405</c:v>
                </c:pt>
                <c:pt idx="419">
                  <c:v>37.11099787878787</c:v>
                </c:pt>
                <c:pt idx="420">
                  <c:v>37.12712333333333</c:v>
                </c:pt>
                <c:pt idx="421">
                  <c:v>37.196530606060612</c:v>
                </c:pt>
                <c:pt idx="422">
                  <c:v>37.238872727272778</c:v>
                </c:pt>
                <c:pt idx="423">
                  <c:v>37.286834545454546</c:v>
                </c:pt>
                <c:pt idx="424">
                  <c:v>37.295823939393962</c:v>
                </c:pt>
                <c:pt idx="425">
                  <c:v>37.321552121212065</c:v>
                </c:pt>
                <c:pt idx="426">
                  <c:v>37.36407272727272</c:v>
                </c:pt>
                <c:pt idx="427">
                  <c:v>37.413551515151504</c:v>
                </c:pt>
                <c:pt idx="428">
                  <c:v>37.470615151515148</c:v>
                </c:pt>
                <c:pt idx="429">
                  <c:v>37.511890909090894</c:v>
                </c:pt>
                <c:pt idx="430">
                  <c:v>37.509340909090902</c:v>
                </c:pt>
                <c:pt idx="431">
                  <c:v>37.496096363636291</c:v>
                </c:pt>
                <c:pt idx="432">
                  <c:v>37.425098484848476</c:v>
                </c:pt>
                <c:pt idx="433">
                  <c:v>37.325609393939388</c:v>
                </c:pt>
                <c:pt idx="434">
                  <c:v>37.238055757575857</c:v>
                </c:pt>
                <c:pt idx="435">
                  <c:v>37.159387575757464</c:v>
                </c:pt>
                <c:pt idx="436">
                  <c:v>37.097317272727267</c:v>
                </c:pt>
                <c:pt idx="437">
                  <c:v>37.06878727272727</c:v>
                </c:pt>
                <c:pt idx="438">
                  <c:v>37.080852424242323</c:v>
                </c:pt>
                <c:pt idx="439">
                  <c:v>37.034528787878813</c:v>
                </c:pt>
                <c:pt idx="440">
                  <c:v>36.930494545454494</c:v>
                </c:pt>
                <c:pt idx="441">
                  <c:v>36.866729696969692</c:v>
                </c:pt>
                <c:pt idx="442">
                  <c:v>36.858688787878776</c:v>
                </c:pt>
                <c:pt idx="443">
                  <c:v>36.910432727272728</c:v>
                </c:pt>
                <c:pt idx="444">
                  <c:v>36.984611818181818</c:v>
                </c:pt>
                <c:pt idx="445">
                  <c:v>37.037386363636273</c:v>
                </c:pt>
                <c:pt idx="446">
                  <c:v>37.106669696969696</c:v>
                </c:pt>
                <c:pt idx="447">
                  <c:v>37.209571515151509</c:v>
                </c:pt>
                <c:pt idx="448">
                  <c:v>37.243224242424262</c:v>
                </c:pt>
                <c:pt idx="449">
                  <c:v>37.268451515151519</c:v>
                </c:pt>
                <c:pt idx="450">
                  <c:v>37.323599696969758</c:v>
                </c:pt>
                <c:pt idx="451">
                  <c:v>37.397965151515145</c:v>
                </c:pt>
                <c:pt idx="452">
                  <c:v>37.399591212121273</c:v>
                </c:pt>
                <c:pt idx="453">
                  <c:v>37.393520000000002</c:v>
                </c:pt>
                <c:pt idx="454">
                  <c:v>37.361897575757439</c:v>
                </c:pt>
                <c:pt idx="455">
                  <c:v>37.318410606060596</c:v>
                </c:pt>
                <c:pt idx="456">
                  <c:v>37.302137878787882</c:v>
                </c:pt>
                <c:pt idx="457">
                  <c:v>37.286518787878869</c:v>
                </c:pt>
                <c:pt idx="458">
                  <c:v>37.234526969696944</c:v>
                </c:pt>
                <c:pt idx="459">
                  <c:v>37.196646666666574</c:v>
                </c:pt>
                <c:pt idx="460">
                  <c:v>37.141580909090905</c:v>
                </c:pt>
                <c:pt idx="461">
                  <c:v>37.126780909090911</c:v>
                </c:pt>
                <c:pt idx="462">
                  <c:v>37.099520909090913</c:v>
                </c:pt>
                <c:pt idx="463">
                  <c:v>37.137223636363586</c:v>
                </c:pt>
                <c:pt idx="464">
                  <c:v>37.1467448484849</c:v>
                </c:pt>
                <c:pt idx="465">
                  <c:v>37.173928181818177</c:v>
                </c:pt>
                <c:pt idx="466">
                  <c:v>37.199660909090902</c:v>
                </c:pt>
                <c:pt idx="467">
                  <c:v>37.203737272727267</c:v>
                </c:pt>
                <c:pt idx="468">
                  <c:v>37.186341212121256</c:v>
                </c:pt>
                <c:pt idx="469">
                  <c:v>37.183787878787875</c:v>
                </c:pt>
                <c:pt idx="470">
                  <c:v>37.152881212121208</c:v>
                </c:pt>
                <c:pt idx="471">
                  <c:v>37.093054848484925</c:v>
                </c:pt>
                <c:pt idx="472">
                  <c:v>37.087794848484862</c:v>
                </c:pt>
                <c:pt idx="473">
                  <c:v>37.117660909090894</c:v>
                </c:pt>
                <c:pt idx="474">
                  <c:v>37.099133333333363</c:v>
                </c:pt>
                <c:pt idx="475">
                  <c:v>37.077673333333294</c:v>
                </c:pt>
                <c:pt idx="476">
                  <c:v>37.067424848484862</c:v>
                </c:pt>
                <c:pt idx="477">
                  <c:v>37.05029060606055</c:v>
                </c:pt>
                <c:pt idx="478">
                  <c:v>37.050022424242329</c:v>
                </c:pt>
                <c:pt idx="479">
                  <c:v>37.094405151515154</c:v>
                </c:pt>
                <c:pt idx="480">
                  <c:v>37.146471212121213</c:v>
                </c:pt>
                <c:pt idx="481">
                  <c:v>37.237601515151496</c:v>
                </c:pt>
                <c:pt idx="482">
                  <c:v>37.374794848484861</c:v>
                </c:pt>
                <c:pt idx="483">
                  <c:v>37.386666060605954</c:v>
                </c:pt>
                <c:pt idx="484">
                  <c:v>37.421163939393942</c:v>
                </c:pt>
                <c:pt idx="485">
                  <c:v>37.49140393939394</c:v>
                </c:pt>
                <c:pt idx="486">
                  <c:v>37.555383636363594</c:v>
                </c:pt>
                <c:pt idx="487">
                  <c:v>37.560700909090912</c:v>
                </c:pt>
                <c:pt idx="488">
                  <c:v>37.610747272727274</c:v>
                </c:pt>
                <c:pt idx="489">
                  <c:v>37.661172121212104</c:v>
                </c:pt>
                <c:pt idx="490">
                  <c:v>37.644026969696888</c:v>
                </c:pt>
                <c:pt idx="491">
                  <c:v>37.633058787878859</c:v>
                </c:pt>
                <c:pt idx="492">
                  <c:v>37.633945454545454</c:v>
                </c:pt>
                <c:pt idx="493">
                  <c:v>37.625238484848481</c:v>
                </c:pt>
                <c:pt idx="494">
                  <c:v>37.652393636363634</c:v>
                </c:pt>
                <c:pt idx="495">
                  <c:v>37.658412727272733</c:v>
                </c:pt>
                <c:pt idx="496">
                  <c:v>37.644463030302994</c:v>
                </c:pt>
                <c:pt idx="497">
                  <c:v>37.627236060606045</c:v>
                </c:pt>
                <c:pt idx="498">
                  <c:v>37.633593333333337</c:v>
                </c:pt>
                <c:pt idx="499">
                  <c:v>37.563192121212126</c:v>
                </c:pt>
                <c:pt idx="500">
                  <c:v>37.461042424242329</c:v>
                </c:pt>
                <c:pt idx="501">
                  <c:v>37.434596060605998</c:v>
                </c:pt>
                <c:pt idx="502">
                  <c:v>37.405860000000004</c:v>
                </c:pt>
                <c:pt idx="503">
                  <c:v>37.384666969696831</c:v>
                </c:pt>
                <c:pt idx="504">
                  <c:v>37.382877878787845</c:v>
                </c:pt>
                <c:pt idx="505">
                  <c:v>37.363155151515151</c:v>
                </c:pt>
                <c:pt idx="506">
                  <c:v>37.397529696969691</c:v>
                </c:pt>
                <c:pt idx="507">
                  <c:v>37.350765757575758</c:v>
                </c:pt>
                <c:pt idx="508">
                  <c:v>37.341692121212013</c:v>
                </c:pt>
                <c:pt idx="509">
                  <c:v>37.359695757575757</c:v>
                </c:pt>
                <c:pt idx="510">
                  <c:v>37.401956363636273</c:v>
                </c:pt>
                <c:pt idx="511">
                  <c:v>37.429830606060598</c:v>
                </c:pt>
                <c:pt idx="512">
                  <c:v>37.425670606060599</c:v>
                </c:pt>
                <c:pt idx="513">
                  <c:v>37.423743939393937</c:v>
                </c:pt>
                <c:pt idx="514">
                  <c:v>37.37760909090909</c:v>
                </c:pt>
                <c:pt idx="515">
                  <c:v>37.299172424242428</c:v>
                </c:pt>
                <c:pt idx="516">
                  <c:v>37.248233333333339</c:v>
                </c:pt>
                <c:pt idx="517">
                  <c:v>37.136449393939401</c:v>
                </c:pt>
                <c:pt idx="518">
                  <c:v>37.148040000000009</c:v>
                </c:pt>
                <c:pt idx="519">
                  <c:v>37.10557363636363</c:v>
                </c:pt>
                <c:pt idx="520">
                  <c:v>37.071369393939399</c:v>
                </c:pt>
                <c:pt idx="521">
                  <c:v>37.079969393939393</c:v>
                </c:pt>
                <c:pt idx="522">
                  <c:v>37.072073333333336</c:v>
                </c:pt>
                <c:pt idx="523">
                  <c:v>37.073759090909142</c:v>
                </c:pt>
                <c:pt idx="524">
                  <c:v>37.085067878787875</c:v>
                </c:pt>
                <c:pt idx="525">
                  <c:v>37.044858787878781</c:v>
                </c:pt>
                <c:pt idx="526">
                  <c:v>37.014610303030295</c:v>
                </c:pt>
                <c:pt idx="527">
                  <c:v>36.951017878787844</c:v>
                </c:pt>
                <c:pt idx="528">
                  <c:v>36.844575151515144</c:v>
                </c:pt>
                <c:pt idx="529">
                  <c:v>36.702184242424309</c:v>
                </c:pt>
                <c:pt idx="530">
                  <c:v>36.570336666666613</c:v>
                </c:pt>
                <c:pt idx="531">
                  <c:v>36.447847575757422</c:v>
                </c:pt>
                <c:pt idx="532">
                  <c:v>36.393441515151494</c:v>
                </c:pt>
                <c:pt idx="533">
                  <c:v>36.369636060605998</c:v>
                </c:pt>
                <c:pt idx="534">
                  <c:v>36.377481212121204</c:v>
                </c:pt>
                <c:pt idx="535">
                  <c:v>36.283833030303029</c:v>
                </c:pt>
                <c:pt idx="536">
                  <c:v>36.307511212121213</c:v>
                </c:pt>
                <c:pt idx="537">
                  <c:v>36.32762575757576</c:v>
                </c:pt>
                <c:pt idx="538">
                  <c:v>36.372868787878787</c:v>
                </c:pt>
                <c:pt idx="539">
                  <c:v>36.476572121212094</c:v>
                </c:pt>
                <c:pt idx="540">
                  <c:v>36.568082727272731</c:v>
                </c:pt>
                <c:pt idx="541">
                  <c:v>36.648443030303028</c:v>
                </c:pt>
                <c:pt idx="542">
                  <c:v>36.685329090909136</c:v>
                </c:pt>
                <c:pt idx="543">
                  <c:v>36.653346969696898</c:v>
                </c:pt>
                <c:pt idx="544">
                  <c:v>36.62311393939401</c:v>
                </c:pt>
                <c:pt idx="545">
                  <c:v>36.525749090909144</c:v>
                </c:pt>
                <c:pt idx="546">
                  <c:v>36.5402793939394</c:v>
                </c:pt>
                <c:pt idx="547">
                  <c:v>36.535361212121281</c:v>
                </c:pt>
                <c:pt idx="548">
                  <c:v>36.542515151515161</c:v>
                </c:pt>
                <c:pt idx="549">
                  <c:v>36.533599393939411</c:v>
                </c:pt>
                <c:pt idx="550">
                  <c:v>36.46044393939394</c:v>
                </c:pt>
                <c:pt idx="551">
                  <c:v>36.419455151515145</c:v>
                </c:pt>
                <c:pt idx="552">
                  <c:v>36.423590303030302</c:v>
                </c:pt>
                <c:pt idx="553">
                  <c:v>36.428747272727271</c:v>
                </c:pt>
                <c:pt idx="554">
                  <c:v>36.430396969696915</c:v>
                </c:pt>
                <c:pt idx="555">
                  <c:v>36.408570303030302</c:v>
                </c:pt>
                <c:pt idx="556">
                  <c:v>36.435051515151514</c:v>
                </c:pt>
                <c:pt idx="557">
                  <c:v>36.463628181818144</c:v>
                </c:pt>
                <c:pt idx="558">
                  <c:v>36.450215757575762</c:v>
                </c:pt>
                <c:pt idx="559">
                  <c:v>36.424099393939393</c:v>
                </c:pt>
                <c:pt idx="560">
                  <c:v>36.418774545454525</c:v>
                </c:pt>
                <c:pt idx="561">
                  <c:v>36.471577878787876</c:v>
                </c:pt>
                <c:pt idx="562">
                  <c:v>36.469081212121218</c:v>
                </c:pt>
                <c:pt idx="563">
                  <c:v>36.442334848484926</c:v>
                </c:pt>
                <c:pt idx="564">
                  <c:v>36.486922121212039</c:v>
                </c:pt>
                <c:pt idx="565">
                  <c:v>36.540082424242321</c:v>
                </c:pt>
                <c:pt idx="566">
                  <c:v>36.618236363636306</c:v>
                </c:pt>
                <c:pt idx="567">
                  <c:v>36.650569696969697</c:v>
                </c:pt>
                <c:pt idx="568">
                  <c:v>36.66071181818193</c:v>
                </c:pt>
                <c:pt idx="569">
                  <c:v>36.706354242424325</c:v>
                </c:pt>
                <c:pt idx="570">
                  <c:v>36.731538181818181</c:v>
                </c:pt>
                <c:pt idx="571">
                  <c:v>36.723163636363637</c:v>
                </c:pt>
                <c:pt idx="572">
                  <c:v>36.677577575757489</c:v>
                </c:pt>
                <c:pt idx="573">
                  <c:v>36.635793939393963</c:v>
                </c:pt>
                <c:pt idx="574">
                  <c:v>36.570350000000012</c:v>
                </c:pt>
                <c:pt idx="575">
                  <c:v>36.501976969696898</c:v>
                </c:pt>
                <c:pt idx="576">
                  <c:v>36.451333030303026</c:v>
                </c:pt>
                <c:pt idx="577">
                  <c:v>36.315423939393945</c:v>
                </c:pt>
                <c:pt idx="578">
                  <c:v>36.232721212121298</c:v>
                </c:pt>
                <c:pt idx="579">
                  <c:v>36.120432727272771</c:v>
                </c:pt>
                <c:pt idx="580">
                  <c:v>36.022367878787868</c:v>
                </c:pt>
                <c:pt idx="581">
                  <c:v>35.956778181818144</c:v>
                </c:pt>
                <c:pt idx="582">
                  <c:v>35.891029090909086</c:v>
                </c:pt>
                <c:pt idx="583">
                  <c:v>35.757401515151464</c:v>
                </c:pt>
                <c:pt idx="584">
                  <c:v>35.702833636363636</c:v>
                </c:pt>
                <c:pt idx="585">
                  <c:v>35.731507272727278</c:v>
                </c:pt>
                <c:pt idx="586">
                  <c:v>35.74393454545455</c:v>
                </c:pt>
                <c:pt idx="587">
                  <c:v>35.72192484848491</c:v>
                </c:pt>
                <c:pt idx="588">
                  <c:v>35.83462757575743</c:v>
                </c:pt>
                <c:pt idx="589">
                  <c:v>35.854283030302938</c:v>
                </c:pt>
                <c:pt idx="590">
                  <c:v>35.876321515151496</c:v>
                </c:pt>
                <c:pt idx="591">
                  <c:v>35.885753636363624</c:v>
                </c:pt>
                <c:pt idx="592">
                  <c:v>35.918908787878813</c:v>
                </c:pt>
                <c:pt idx="593">
                  <c:v>36.075303030303033</c:v>
                </c:pt>
                <c:pt idx="594">
                  <c:v>36.304928787878787</c:v>
                </c:pt>
                <c:pt idx="595">
                  <c:v>36.192277878787912</c:v>
                </c:pt>
                <c:pt idx="596">
                  <c:v>35.88900818181812</c:v>
                </c:pt>
                <c:pt idx="597">
                  <c:v>35.757809696969694</c:v>
                </c:pt>
                <c:pt idx="598">
                  <c:v>35.730728787878846</c:v>
                </c:pt>
                <c:pt idx="599">
                  <c:v>35.606875151515155</c:v>
                </c:pt>
                <c:pt idx="600">
                  <c:v>35.484510303030305</c:v>
                </c:pt>
                <c:pt idx="601">
                  <c:v>35.459946060605972</c:v>
                </c:pt>
                <c:pt idx="602">
                  <c:v>35.487556666666542</c:v>
                </c:pt>
                <c:pt idx="603">
                  <c:v>35.285298787878844</c:v>
                </c:pt>
                <c:pt idx="604">
                  <c:v>35.062000606060607</c:v>
                </c:pt>
                <c:pt idx="605">
                  <c:v>35.017479090909092</c:v>
                </c:pt>
                <c:pt idx="606">
                  <c:v>35.213701818181889</c:v>
                </c:pt>
                <c:pt idx="607">
                  <c:v>35.631661818181819</c:v>
                </c:pt>
                <c:pt idx="608">
                  <c:v>35.869096363636274</c:v>
                </c:pt>
                <c:pt idx="609">
                  <c:v>35.960178181818179</c:v>
                </c:pt>
                <c:pt idx="610">
                  <c:v>36.139790909090912</c:v>
                </c:pt>
                <c:pt idx="611">
                  <c:v>36.316576363636273</c:v>
                </c:pt>
                <c:pt idx="612">
                  <c:v>36.432191818181899</c:v>
                </c:pt>
                <c:pt idx="613">
                  <c:v>36.444884545454443</c:v>
                </c:pt>
                <c:pt idx="614">
                  <c:v>36.65252454545454</c:v>
                </c:pt>
                <c:pt idx="615">
                  <c:v>36.805523636363624</c:v>
                </c:pt>
                <c:pt idx="616">
                  <c:v>36.800751818181872</c:v>
                </c:pt>
                <c:pt idx="617">
                  <c:v>36.860733636363641</c:v>
                </c:pt>
                <c:pt idx="618">
                  <c:v>36.850494545454467</c:v>
                </c:pt>
                <c:pt idx="619">
                  <c:v>36.867704545454544</c:v>
                </c:pt>
                <c:pt idx="620">
                  <c:v>36.838312727272779</c:v>
                </c:pt>
                <c:pt idx="621">
                  <c:v>36.789806363636274</c:v>
                </c:pt>
                <c:pt idx="622">
                  <c:v>36.773823636363595</c:v>
                </c:pt>
                <c:pt idx="623">
                  <c:v>36.680846363636242</c:v>
                </c:pt>
                <c:pt idx="624">
                  <c:v>36.576393636363626</c:v>
                </c:pt>
                <c:pt idx="625">
                  <c:v>36.535329090909144</c:v>
                </c:pt>
                <c:pt idx="626">
                  <c:v>36.510148181818174</c:v>
                </c:pt>
                <c:pt idx="627">
                  <c:v>36.490279090909112</c:v>
                </c:pt>
                <c:pt idx="628">
                  <c:v>36.408258181818184</c:v>
                </c:pt>
                <c:pt idx="629">
                  <c:v>36.252235454545456</c:v>
                </c:pt>
                <c:pt idx="630">
                  <c:v>36.049866363636241</c:v>
                </c:pt>
                <c:pt idx="631">
                  <c:v>35.993035454545456</c:v>
                </c:pt>
                <c:pt idx="632">
                  <c:v>35.977426363636241</c:v>
                </c:pt>
                <c:pt idx="633">
                  <c:v>35.960020909090915</c:v>
                </c:pt>
                <c:pt idx="634">
                  <c:v>36.02953545454546</c:v>
                </c:pt>
                <c:pt idx="635">
                  <c:v>36.112390909090912</c:v>
                </c:pt>
                <c:pt idx="636">
                  <c:v>36.170174545454543</c:v>
                </c:pt>
                <c:pt idx="637">
                  <c:v>36.152327272727277</c:v>
                </c:pt>
                <c:pt idx="638">
                  <c:v>36.120146363636344</c:v>
                </c:pt>
                <c:pt idx="639">
                  <c:v>36.109003636363624</c:v>
                </c:pt>
                <c:pt idx="640">
                  <c:v>36.146917272727272</c:v>
                </c:pt>
                <c:pt idx="641">
                  <c:v>36.165089090909113</c:v>
                </c:pt>
                <c:pt idx="642">
                  <c:v>36.158139090909167</c:v>
                </c:pt>
                <c:pt idx="643">
                  <c:v>36.148469090909089</c:v>
                </c:pt>
                <c:pt idx="644">
                  <c:v>36.193784545454541</c:v>
                </c:pt>
                <c:pt idx="645">
                  <c:v>36.215529090909151</c:v>
                </c:pt>
                <c:pt idx="646">
                  <c:v>36.254660000000001</c:v>
                </c:pt>
                <c:pt idx="647">
                  <c:v>36.176909090909113</c:v>
                </c:pt>
                <c:pt idx="648">
                  <c:v>36.153397272727254</c:v>
                </c:pt>
                <c:pt idx="649">
                  <c:v>36.188415454545456</c:v>
                </c:pt>
                <c:pt idx="650">
                  <c:v>36.249683636363578</c:v>
                </c:pt>
                <c:pt idx="651">
                  <c:v>36.301154545454544</c:v>
                </c:pt>
                <c:pt idx="652">
                  <c:v>36.442667272727213</c:v>
                </c:pt>
                <c:pt idx="653">
                  <c:v>36.604628181818136</c:v>
                </c:pt>
                <c:pt idx="654">
                  <c:v>36.696545454545458</c:v>
                </c:pt>
                <c:pt idx="655">
                  <c:v>36.70161090909091</c:v>
                </c:pt>
                <c:pt idx="656">
                  <c:v>36.700540909090911</c:v>
                </c:pt>
                <c:pt idx="657">
                  <c:v>36.75162818181812</c:v>
                </c:pt>
                <c:pt idx="658">
                  <c:v>36.774550909090912</c:v>
                </c:pt>
                <c:pt idx="659">
                  <c:v>36.851327999999995</c:v>
                </c:pt>
                <c:pt idx="660">
                  <c:v>36.894879999999993</c:v>
                </c:pt>
                <c:pt idx="661">
                  <c:v>36.948160000000009</c:v>
                </c:pt>
                <c:pt idx="662">
                  <c:v>37.04278</c:v>
                </c:pt>
                <c:pt idx="663">
                  <c:v>37.02843000000005</c:v>
                </c:pt>
              </c:numCache>
            </c:numRef>
          </c:yVal>
          <c:smooth val="1"/>
        </c:ser>
        <c:ser>
          <c:idx val="1"/>
          <c:order val="1"/>
          <c:tx>
            <c:v>4  cm</c:v>
          </c:tx>
          <c:marker>
            <c:symbol val="none"/>
          </c:marker>
          <c:xVal>
            <c:numRef>
              <c:f>'Fitted HF and Xf'!$A$15:$A$1100</c:f>
              <c:numCache>
                <c:formatCode>General</c:formatCode>
                <c:ptCount val="1086"/>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numCache>
            </c:numRef>
          </c:xVal>
          <c:yVal>
            <c:numRef>
              <c:f>'Fitted HF and Xf'!$N$15:$N$1100</c:f>
              <c:numCache>
                <c:formatCode>General</c:formatCode>
                <c:ptCount val="1086"/>
                <c:pt idx="0">
                  <c:v>4.2081270000000002</c:v>
                </c:pt>
                <c:pt idx="1">
                  <c:v>3.9456953249999978</c:v>
                </c:pt>
                <c:pt idx="2">
                  <c:v>4.2158559150000006</c:v>
                </c:pt>
                <c:pt idx="3">
                  <c:v>4.2533410392857141</c:v>
                </c:pt>
                <c:pt idx="4">
                  <c:v>3.9685064944444437</c:v>
                </c:pt>
                <c:pt idx="5">
                  <c:v>4.0446716545454482</c:v>
                </c:pt>
                <c:pt idx="6">
                  <c:v>4.0941935181818145</c:v>
                </c:pt>
                <c:pt idx="7">
                  <c:v>4.1977138068181752</c:v>
                </c:pt>
                <c:pt idx="8">
                  <c:v>4.3154918295454419</c:v>
                </c:pt>
                <c:pt idx="9">
                  <c:v>4.373602806818182</c:v>
                </c:pt>
                <c:pt idx="10">
                  <c:v>4.3120950159090885</c:v>
                </c:pt>
                <c:pt idx="11">
                  <c:v>4.2063965324999995</c:v>
                </c:pt>
                <c:pt idx="12">
                  <c:v>4.0962179922727326</c:v>
                </c:pt>
                <c:pt idx="13">
                  <c:v>4.1684908763636299</c:v>
                </c:pt>
                <c:pt idx="14">
                  <c:v>4.2655223899999966</c:v>
                </c:pt>
                <c:pt idx="15">
                  <c:v>4.2573015490909016</c:v>
                </c:pt>
                <c:pt idx="16">
                  <c:v>4.2409921627272729</c:v>
                </c:pt>
                <c:pt idx="17">
                  <c:v>4.1214222081818175</c:v>
                </c:pt>
                <c:pt idx="18">
                  <c:v>3.973366117272727</c:v>
                </c:pt>
                <c:pt idx="19">
                  <c:v>3.7446392240909092</c:v>
                </c:pt>
                <c:pt idx="20">
                  <c:v>3.5812537536363642</c:v>
                </c:pt>
                <c:pt idx="21">
                  <c:v>3.6103780672727281</c:v>
                </c:pt>
                <c:pt idx="22">
                  <c:v>3.7669559074999999</c:v>
                </c:pt>
                <c:pt idx="23">
                  <c:v>4.0063194363636425</c:v>
                </c:pt>
                <c:pt idx="24">
                  <c:v>4.1693364454545474</c:v>
                </c:pt>
                <c:pt idx="25">
                  <c:v>4.3125327272727265</c:v>
                </c:pt>
                <c:pt idx="26">
                  <c:v>4.4364024545454539</c:v>
                </c:pt>
                <c:pt idx="27">
                  <c:v>4.5234149318181753</c:v>
                </c:pt>
                <c:pt idx="28">
                  <c:v>4.7123576818181814</c:v>
                </c:pt>
                <c:pt idx="29">
                  <c:v>4.9093762272727304</c:v>
                </c:pt>
                <c:pt idx="30">
                  <c:v>5.1541389840909027</c:v>
                </c:pt>
                <c:pt idx="31">
                  <c:v>5.3799903863636436</c:v>
                </c:pt>
                <c:pt idx="32">
                  <c:v>5.4995099999999999</c:v>
                </c:pt>
                <c:pt idx="33">
                  <c:v>5.5336484772727337</c:v>
                </c:pt>
                <c:pt idx="34">
                  <c:v>5.5107307727272685</c:v>
                </c:pt>
                <c:pt idx="35">
                  <c:v>5.4724471818181941</c:v>
                </c:pt>
                <c:pt idx="36">
                  <c:v>5.4297967045454554</c:v>
                </c:pt>
                <c:pt idx="37">
                  <c:v>5.3933305909090885</c:v>
                </c:pt>
                <c:pt idx="38">
                  <c:v>5.3699053181818117</c:v>
                </c:pt>
                <c:pt idx="39">
                  <c:v>5.3170953181818108</c:v>
                </c:pt>
                <c:pt idx="40">
                  <c:v>5.2627685227272716</c:v>
                </c:pt>
                <c:pt idx="41">
                  <c:v>5.2373303863636416</c:v>
                </c:pt>
                <c:pt idx="42">
                  <c:v>5.2037347954545528</c:v>
                </c:pt>
                <c:pt idx="43">
                  <c:v>5.1628051590908965</c:v>
                </c:pt>
                <c:pt idx="44">
                  <c:v>5.1225592272727196</c:v>
                </c:pt>
                <c:pt idx="45">
                  <c:v>5.0489893863636404</c:v>
                </c:pt>
                <c:pt idx="46">
                  <c:v>5.01974418181819</c:v>
                </c:pt>
                <c:pt idx="47">
                  <c:v>5.0337319090909087</c:v>
                </c:pt>
                <c:pt idx="48">
                  <c:v>5.0186274772727284</c:v>
                </c:pt>
                <c:pt idx="49">
                  <c:v>4.9895644090909093</c:v>
                </c:pt>
                <c:pt idx="50">
                  <c:v>4.9651732499999914</c:v>
                </c:pt>
                <c:pt idx="51">
                  <c:v>4.9135955454545464</c:v>
                </c:pt>
                <c:pt idx="52">
                  <c:v>4.8630896136363635</c:v>
                </c:pt>
                <c:pt idx="53">
                  <c:v>4.8042817954545516</c:v>
                </c:pt>
                <c:pt idx="54">
                  <c:v>4.7928572727272662</c:v>
                </c:pt>
                <c:pt idx="55">
                  <c:v>4.7752111363636436</c:v>
                </c:pt>
                <c:pt idx="56">
                  <c:v>4.7788035909090913</c:v>
                </c:pt>
                <c:pt idx="57">
                  <c:v>4.7776352045454482</c:v>
                </c:pt>
                <c:pt idx="58">
                  <c:v>4.7463843636363636</c:v>
                </c:pt>
                <c:pt idx="59">
                  <c:v>4.7205147954545463</c:v>
                </c:pt>
                <c:pt idx="60">
                  <c:v>4.7468009545454555</c:v>
                </c:pt>
                <c:pt idx="61">
                  <c:v>4.7540054318181815</c:v>
                </c:pt>
                <c:pt idx="62">
                  <c:v>4.7726564772727293</c:v>
                </c:pt>
                <c:pt idx="63">
                  <c:v>4.7657749772727245</c:v>
                </c:pt>
                <c:pt idx="64">
                  <c:v>4.7753954772727294</c:v>
                </c:pt>
                <c:pt idx="65">
                  <c:v>4.7575017727272675</c:v>
                </c:pt>
                <c:pt idx="66">
                  <c:v>4.7495686818181921</c:v>
                </c:pt>
                <c:pt idx="67">
                  <c:v>4.7484698636363705</c:v>
                </c:pt>
                <c:pt idx="68">
                  <c:v>4.742415272727265</c:v>
                </c:pt>
                <c:pt idx="69">
                  <c:v>4.7160898181818185</c:v>
                </c:pt>
                <c:pt idx="70">
                  <c:v>4.7126714999999999</c:v>
                </c:pt>
                <c:pt idx="71">
                  <c:v>4.7054658636363635</c:v>
                </c:pt>
                <c:pt idx="72">
                  <c:v>4.7113348181818155</c:v>
                </c:pt>
                <c:pt idx="73">
                  <c:v>4.7231262954545494</c:v>
                </c:pt>
                <c:pt idx="74">
                  <c:v>4.7325861590909035</c:v>
                </c:pt>
                <c:pt idx="75">
                  <c:v>4.7410564318181834</c:v>
                </c:pt>
                <c:pt idx="76">
                  <c:v>4.7267162045454469</c:v>
                </c:pt>
                <c:pt idx="77">
                  <c:v>4.7043697499999997</c:v>
                </c:pt>
                <c:pt idx="78">
                  <c:v>4.6903970909090908</c:v>
                </c:pt>
                <c:pt idx="79">
                  <c:v>4.6499300454545454</c:v>
                </c:pt>
                <c:pt idx="80">
                  <c:v>4.6615262272727245</c:v>
                </c:pt>
                <c:pt idx="81">
                  <c:v>4.6889505454545448</c:v>
                </c:pt>
                <c:pt idx="82">
                  <c:v>4.6659885227272619</c:v>
                </c:pt>
                <c:pt idx="83">
                  <c:v>4.6227280681818117</c:v>
                </c:pt>
                <c:pt idx="84">
                  <c:v>4.6083627272727314</c:v>
                </c:pt>
                <c:pt idx="85">
                  <c:v>4.5835652954545516</c:v>
                </c:pt>
                <c:pt idx="86">
                  <c:v>4.5818289545454549</c:v>
                </c:pt>
                <c:pt idx="87">
                  <c:v>4.5835793863636427</c:v>
                </c:pt>
                <c:pt idx="88">
                  <c:v>4.6065638181818178</c:v>
                </c:pt>
                <c:pt idx="89">
                  <c:v>4.5548800931818185</c:v>
                </c:pt>
                <c:pt idx="90">
                  <c:v>4.5372365795454419</c:v>
                </c:pt>
                <c:pt idx="91">
                  <c:v>4.4891598749999995</c:v>
                </c:pt>
                <c:pt idx="92">
                  <c:v>4.4140369090909033</c:v>
                </c:pt>
                <c:pt idx="93">
                  <c:v>4.3886219863636438</c:v>
                </c:pt>
                <c:pt idx="94">
                  <c:v>4.3920365318181753</c:v>
                </c:pt>
                <c:pt idx="95">
                  <c:v>4.3446650999999985</c:v>
                </c:pt>
                <c:pt idx="96">
                  <c:v>4.3283092136363628</c:v>
                </c:pt>
                <c:pt idx="97">
                  <c:v>4.2918539636363633</c:v>
                </c:pt>
                <c:pt idx="98">
                  <c:v>4.3002886681818175</c:v>
                </c:pt>
                <c:pt idx="99">
                  <c:v>4.2552679181818194</c:v>
                </c:pt>
                <c:pt idx="100">
                  <c:v>4.2913066431818194</c:v>
                </c:pt>
                <c:pt idx="101">
                  <c:v>4.2968544522727274</c:v>
                </c:pt>
                <c:pt idx="102">
                  <c:v>4.3048960204545459</c:v>
                </c:pt>
                <c:pt idx="103">
                  <c:v>4.3268837363636363</c:v>
                </c:pt>
                <c:pt idx="104">
                  <c:v>4.341753909090909</c:v>
                </c:pt>
                <c:pt idx="105">
                  <c:v>4.3598336363636374</c:v>
                </c:pt>
                <c:pt idx="106">
                  <c:v>4.367541454545445</c:v>
                </c:pt>
                <c:pt idx="107">
                  <c:v>4.3449838863636359</c:v>
                </c:pt>
                <c:pt idx="108">
                  <c:v>4.3807004772727272</c:v>
                </c:pt>
                <c:pt idx="109">
                  <c:v>4.3978485909090885</c:v>
                </c:pt>
                <c:pt idx="110">
                  <c:v>4.4368577272727334</c:v>
                </c:pt>
                <c:pt idx="111">
                  <c:v>4.4383334090909123</c:v>
                </c:pt>
                <c:pt idx="112">
                  <c:v>4.4382741363636438</c:v>
                </c:pt>
                <c:pt idx="113">
                  <c:v>4.4007715000000003</c:v>
                </c:pt>
                <c:pt idx="114">
                  <c:v>4.3645891136363577</c:v>
                </c:pt>
                <c:pt idx="115">
                  <c:v>4.2955540681818114</c:v>
                </c:pt>
                <c:pt idx="116">
                  <c:v>4.2496562727272735</c:v>
                </c:pt>
                <c:pt idx="117">
                  <c:v>4.2373998863636437</c:v>
                </c:pt>
                <c:pt idx="118">
                  <c:v>4.2635358863636359</c:v>
                </c:pt>
                <c:pt idx="119">
                  <c:v>4.2360481590909114</c:v>
                </c:pt>
                <c:pt idx="120">
                  <c:v>4.2015855909090885</c:v>
                </c:pt>
                <c:pt idx="121">
                  <c:v>4.1690774545454472</c:v>
                </c:pt>
                <c:pt idx="122">
                  <c:v>4.156065477272727</c:v>
                </c:pt>
                <c:pt idx="123">
                  <c:v>4.1431687954545557</c:v>
                </c:pt>
                <c:pt idx="124">
                  <c:v>4.1549659772727168</c:v>
                </c:pt>
                <c:pt idx="125">
                  <c:v>4.1721693636363639</c:v>
                </c:pt>
                <c:pt idx="126">
                  <c:v>4.2256043181818175</c:v>
                </c:pt>
                <c:pt idx="127">
                  <c:v>4.2440514999999985</c:v>
                </c:pt>
                <c:pt idx="128">
                  <c:v>4.2324187954545538</c:v>
                </c:pt>
                <c:pt idx="129">
                  <c:v>4.1963442954545513</c:v>
                </c:pt>
                <c:pt idx="130">
                  <c:v>4.1557519772727245</c:v>
                </c:pt>
                <c:pt idx="131">
                  <c:v>4.113085704545445</c:v>
                </c:pt>
                <c:pt idx="132">
                  <c:v>4.0928509318181785</c:v>
                </c:pt>
                <c:pt idx="133">
                  <c:v>4.0650098863636384</c:v>
                </c:pt>
                <c:pt idx="134">
                  <c:v>4.0684212954545504</c:v>
                </c:pt>
                <c:pt idx="135">
                  <c:v>4.0390674090909124</c:v>
                </c:pt>
                <c:pt idx="136">
                  <c:v>4.0321396363636373</c:v>
                </c:pt>
                <c:pt idx="137">
                  <c:v>4.0381372954545514</c:v>
                </c:pt>
                <c:pt idx="138">
                  <c:v>4.0353542045454471</c:v>
                </c:pt>
                <c:pt idx="139">
                  <c:v>4.0462299772727324</c:v>
                </c:pt>
                <c:pt idx="140">
                  <c:v>4.0712969090909104</c:v>
                </c:pt>
                <c:pt idx="141">
                  <c:v>4.0898351136363633</c:v>
                </c:pt>
                <c:pt idx="142">
                  <c:v>4.1095161590909033</c:v>
                </c:pt>
                <c:pt idx="143">
                  <c:v>4.1506049318181795</c:v>
                </c:pt>
                <c:pt idx="144">
                  <c:v>4.218638977272728</c:v>
                </c:pt>
                <c:pt idx="145">
                  <c:v>4.241096909090909</c:v>
                </c:pt>
                <c:pt idx="146">
                  <c:v>4.2766864772727304</c:v>
                </c:pt>
                <c:pt idx="147">
                  <c:v>4.2978964318181818</c:v>
                </c:pt>
                <c:pt idx="148">
                  <c:v>4.2670196590909013</c:v>
                </c:pt>
                <c:pt idx="149">
                  <c:v>4.2551882954545484</c:v>
                </c:pt>
                <c:pt idx="150">
                  <c:v>4.2436771363636439</c:v>
                </c:pt>
                <c:pt idx="151">
                  <c:v>4.2141926590909016</c:v>
                </c:pt>
                <c:pt idx="152">
                  <c:v>4.2077469545454491</c:v>
                </c:pt>
                <c:pt idx="153">
                  <c:v>4.1897717727272727</c:v>
                </c:pt>
                <c:pt idx="154">
                  <c:v>4.1628924999999946</c:v>
                </c:pt>
                <c:pt idx="155">
                  <c:v>4.1112023636363704</c:v>
                </c:pt>
                <c:pt idx="156">
                  <c:v>4.0925128181818096</c:v>
                </c:pt>
                <c:pt idx="157">
                  <c:v>4.1002013409090905</c:v>
                </c:pt>
                <c:pt idx="158">
                  <c:v>4.049912477272728</c:v>
                </c:pt>
                <c:pt idx="159">
                  <c:v>4.0563731590909091</c:v>
                </c:pt>
                <c:pt idx="160">
                  <c:v>4.0813198409090905</c:v>
                </c:pt>
                <c:pt idx="161">
                  <c:v>4.1152457499999935</c:v>
                </c:pt>
                <c:pt idx="162">
                  <c:v>4.1384939318181821</c:v>
                </c:pt>
                <c:pt idx="163">
                  <c:v>4.1502962954545524</c:v>
                </c:pt>
                <c:pt idx="164">
                  <c:v>4.1453807045454489</c:v>
                </c:pt>
                <c:pt idx="165">
                  <c:v>4.115262590909091</c:v>
                </c:pt>
                <c:pt idx="166">
                  <c:v>4.1171517272727245</c:v>
                </c:pt>
                <c:pt idx="167">
                  <c:v>4.1152175909090865</c:v>
                </c:pt>
                <c:pt idx="168">
                  <c:v>4.1116285000000001</c:v>
                </c:pt>
                <c:pt idx="169">
                  <c:v>4.150918249999985</c:v>
                </c:pt>
                <c:pt idx="170">
                  <c:v>4.1464033409090906</c:v>
                </c:pt>
                <c:pt idx="171">
                  <c:v>4.1343445909090875</c:v>
                </c:pt>
                <c:pt idx="172">
                  <c:v>4.1168162045454437</c:v>
                </c:pt>
                <c:pt idx="173">
                  <c:v>4.1084776136363628</c:v>
                </c:pt>
                <c:pt idx="174">
                  <c:v>4.0766781818181954</c:v>
                </c:pt>
                <c:pt idx="175">
                  <c:v>4.0806093409090911</c:v>
                </c:pt>
                <c:pt idx="176">
                  <c:v>4.0962553863636426</c:v>
                </c:pt>
                <c:pt idx="177">
                  <c:v>4.0686507954545528</c:v>
                </c:pt>
                <c:pt idx="178">
                  <c:v>4.0466042272727281</c:v>
                </c:pt>
                <c:pt idx="179">
                  <c:v>4.0161641818181888</c:v>
                </c:pt>
                <c:pt idx="180">
                  <c:v>3.9987642272727282</c:v>
                </c:pt>
                <c:pt idx="181">
                  <c:v>3.9726901318181773</c:v>
                </c:pt>
                <c:pt idx="182">
                  <c:v>3.9391607227272742</c:v>
                </c:pt>
                <c:pt idx="183">
                  <c:v>3.9569041545454549</c:v>
                </c:pt>
                <c:pt idx="184">
                  <c:v>3.9578249727272752</c:v>
                </c:pt>
                <c:pt idx="185">
                  <c:v>3.9525642227272741</c:v>
                </c:pt>
                <c:pt idx="186">
                  <c:v>3.9514794045454527</c:v>
                </c:pt>
                <c:pt idx="187">
                  <c:v>3.9621052227272742</c:v>
                </c:pt>
                <c:pt idx="188">
                  <c:v>3.9583000863636362</c:v>
                </c:pt>
                <c:pt idx="189">
                  <c:v>3.9678354954545427</c:v>
                </c:pt>
                <c:pt idx="190">
                  <c:v>3.9900607909090913</c:v>
                </c:pt>
                <c:pt idx="191">
                  <c:v>4.0223037909090911</c:v>
                </c:pt>
                <c:pt idx="192">
                  <c:v>4.0718267500000014</c:v>
                </c:pt>
                <c:pt idx="193">
                  <c:v>4.1145527272727245</c:v>
                </c:pt>
                <c:pt idx="194">
                  <c:v>4.101998090909091</c:v>
                </c:pt>
                <c:pt idx="195">
                  <c:v>4.1171738181818114</c:v>
                </c:pt>
                <c:pt idx="196">
                  <c:v>4.1535104545454438</c:v>
                </c:pt>
                <c:pt idx="197">
                  <c:v>4.1900513409090845</c:v>
                </c:pt>
                <c:pt idx="198">
                  <c:v>4.1888850681818086</c:v>
                </c:pt>
                <c:pt idx="199">
                  <c:v>4.2302898636363633</c:v>
                </c:pt>
                <c:pt idx="200">
                  <c:v>4.2752230681818277</c:v>
                </c:pt>
                <c:pt idx="201">
                  <c:v>4.2720734772727313</c:v>
                </c:pt>
                <c:pt idx="202">
                  <c:v>4.2488911590909089</c:v>
                </c:pt>
                <c:pt idx="203">
                  <c:v>4.2539880227272695</c:v>
                </c:pt>
                <c:pt idx="204">
                  <c:v>4.2323352272727268</c:v>
                </c:pt>
                <c:pt idx="205">
                  <c:v>4.2316978409090913</c:v>
                </c:pt>
                <c:pt idx="206">
                  <c:v>4.2564520681818188</c:v>
                </c:pt>
                <c:pt idx="207">
                  <c:v>4.252041227272727</c:v>
                </c:pt>
                <c:pt idx="208">
                  <c:v>4.2496256818181912</c:v>
                </c:pt>
                <c:pt idx="209">
                  <c:v>4.2901908409090845</c:v>
                </c:pt>
                <c:pt idx="210">
                  <c:v>4.3091411818181911</c:v>
                </c:pt>
                <c:pt idx="211">
                  <c:v>4.3021433636363637</c:v>
                </c:pt>
                <c:pt idx="212">
                  <c:v>4.3411826590909017</c:v>
                </c:pt>
                <c:pt idx="213">
                  <c:v>4.3497663863636458</c:v>
                </c:pt>
                <c:pt idx="214">
                  <c:v>4.356515249999986</c:v>
                </c:pt>
                <c:pt idx="215">
                  <c:v>4.3921570681818114</c:v>
                </c:pt>
                <c:pt idx="216">
                  <c:v>4.3941718409090802</c:v>
                </c:pt>
                <c:pt idx="217">
                  <c:v>4.42258674999999</c:v>
                </c:pt>
                <c:pt idx="218">
                  <c:v>4.4358061818181911</c:v>
                </c:pt>
                <c:pt idx="219">
                  <c:v>4.4245675227272674</c:v>
                </c:pt>
                <c:pt idx="220">
                  <c:v>4.4075820909090906</c:v>
                </c:pt>
                <c:pt idx="221">
                  <c:v>4.4251705681818096</c:v>
                </c:pt>
                <c:pt idx="222">
                  <c:v>4.4384611818181945</c:v>
                </c:pt>
                <c:pt idx="223">
                  <c:v>4.4192594545454584</c:v>
                </c:pt>
                <c:pt idx="224">
                  <c:v>4.43514290909091</c:v>
                </c:pt>
                <c:pt idx="225">
                  <c:v>4.4037275681818189</c:v>
                </c:pt>
                <c:pt idx="226">
                  <c:v>4.3424005909090875</c:v>
                </c:pt>
                <c:pt idx="227">
                  <c:v>4.3431938409090876</c:v>
                </c:pt>
                <c:pt idx="228">
                  <c:v>4.3104725454545454</c:v>
                </c:pt>
                <c:pt idx="229">
                  <c:v>4.3013697386363718</c:v>
                </c:pt>
                <c:pt idx="230">
                  <c:v>4.2684578068181764</c:v>
                </c:pt>
                <c:pt idx="231">
                  <c:v>4.2397753749999998</c:v>
                </c:pt>
                <c:pt idx="232">
                  <c:v>4.2084808068181765</c:v>
                </c:pt>
                <c:pt idx="233">
                  <c:v>4.1656174886363635</c:v>
                </c:pt>
                <c:pt idx="234">
                  <c:v>4.1197561704545453</c:v>
                </c:pt>
                <c:pt idx="235">
                  <c:v>4.0841296250000001</c:v>
                </c:pt>
                <c:pt idx="236">
                  <c:v>4.0707140568181766</c:v>
                </c:pt>
                <c:pt idx="237">
                  <c:v>4.0567913749999995</c:v>
                </c:pt>
                <c:pt idx="238">
                  <c:v>4.0352512840909114</c:v>
                </c:pt>
                <c:pt idx="239">
                  <c:v>3.9925008295454543</c:v>
                </c:pt>
                <c:pt idx="240">
                  <c:v>3.9713851136363627</c:v>
                </c:pt>
                <c:pt idx="241">
                  <c:v>3.9880584318181764</c:v>
                </c:pt>
                <c:pt idx="242">
                  <c:v>3.9951644318181785</c:v>
                </c:pt>
                <c:pt idx="243">
                  <c:v>3.9875523409090912</c:v>
                </c:pt>
                <c:pt idx="244">
                  <c:v>4.0460419318181824</c:v>
                </c:pt>
                <c:pt idx="245">
                  <c:v>4.0841095833333334</c:v>
                </c:pt>
                <c:pt idx="246">
                  <c:v>4.1547979999999933</c:v>
                </c:pt>
                <c:pt idx="247">
                  <c:v>4.2299052999999933</c:v>
                </c:pt>
                <c:pt idx="248">
                  <c:v>4.2055482499999934</c:v>
                </c:pt>
                <c:pt idx="249">
                  <c:v>4.6996214999999992</c:v>
                </c:pt>
                <c:pt idx="250">
                  <c:v>17.073727499999986</c:v>
                </c:pt>
                <c:pt idx="251">
                  <c:v>18.742036749999968</c:v>
                </c:pt>
                <c:pt idx="252">
                  <c:v>21.055818550000001</c:v>
                </c:pt>
                <c:pt idx="253">
                  <c:v>22.122316107142836</c:v>
                </c:pt>
                <c:pt idx="254">
                  <c:v>24.345160583333289</c:v>
                </c:pt>
                <c:pt idx="255">
                  <c:v>26.237076840909086</c:v>
                </c:pt>
                <c:pt idx="256">
                  <c:v>27.93364865909091</c:v>
                </c:pt>
                <c:pt idx="257">
                  <c:v>29.292278886363601</c:v>
                </c:pt>
                <c:pt idx="258">
                  <c:v>30.718740454545429</c:v>
                </c:pt>
                <c:pt idx="259">
                  <c:v>31.792330454545429</c:v>
                </c:pt>
                <c:pt idx="260">
                  <c:v>32.39953818181818</c:v>
                </c:pt>
                <c:pt idx="261">
                  <c:v>33.271199090909136</c:v>
                </c:pt>
                <c:pt idx="262">
                  <c:v>33.778295227272778</c:v>
                </c:pt>
                <c:pt idx="263">
                  <c:v>34.246497045454547</c:v>
                </c:pt>
                <c:pt idx="264">
                  <c:v>34.678990454545449</c:v>
                </c:pt>
                <c:pt idx="265">
                  <c:v>34.989879318181863</c:v>
                </c:pt>
                <c:pt idx="266">
                  <c:v>34.886603409090824</c:v>
                </c:pt>
                <c:pt idx="267">
                  <c:v>35.045676136363625</c:v>
                </c:pt>
                <c:pt idx="268">
                  <c:v>35.289470454545445</c:v>
                </c:pt>
                <c:pt idx="269">
                  <c:v>35.377123409090856</c:v>
                </c:pt>
                <c:pt idx="270">
                  <c:v>35.392362272727269</c:v>
                </c:pt>
                <c:pt idx="271">
                  <c:v>35.857778863636256</c:v>
                </c:pt>
                <c:pt idx="272">
                  <c:v>36.261088636363624</c:v>
                </c:pt>
                <c:pt idx="273">
                  <c:v>36.315039999999996</c:v>
                </c:pt>
                <c:pt idx="274">
                  <c:v>36.028786363636314</c:v>
                </c:pt>
                <c:pt idx="275">
                  <c:v>35.868272500000003</c:v>
                </c:pt>
                <c:pt idx="276">
                  <c:v>35.705668636363626</c:v>
                </c:pt>
                <c:pt idx="277">
                  <c:v>35.613691136363578</c:v>
                </c:pt>
                <c:pt idx="278">
                  <c:v>35.062203409090905</c:v>
                </c:pt>
                <c:pt idx="279">
                  <c:v>34.702929090909144</c:v>
                </c:pt>
                <c:pt idx="280">
                  <c:v>34.742047954545455</c:v>
                </c:pt>
                <c:pt idx="281">
                  <c:v>34.809737727272726</c:v>
                </c:pt>
                <c:pt idx="282">
                  <c:v>34.745409772727278</c:v>
                </c:pt>
                <c:pt idx="283">
                  <c:v>34.788214090909143</c:v>
                </c:pt>
                <c:pt idx="284">
                  <c:v>35.11774749999995</c:v>
                </c:pt>
                <c:pt idx="285">
                  <c:v>35.367727499999994</c:v>
                </c:pt>
                <c:pt idx="286">
                  <c:v>35.280377045454543</c:v>
                </c:pt>
                <c:pt idx="287">
                  <c:v>35.418820227272725</c:v>
                </c:pt>
                <c:pt idx="288">
                  <c:v>35.91075522727273</c:v>
                </c:pt>
                <c:pt idx="289">
                  <c:v>36.563253181818176</c:v>
                </c:pt>
                <c:pt idx="290">
                  <c:v>37.000714090909113</c:v>
                </c:pt>
                <c:pt idx="291">
                  <c:v>37.078967272727255</c:v>
                </c:pt>
                <c:pt idx="292">
                  <c:v>37.140311818181921</c:v>
                </c:pt>
                <c:pt idx="293">
                  <c:v>37.324464318181818</c:v>
                </c:pt>
                <c:pt idx="294">
                  <c:v>37.372551590909111</c:v>
                </c:pt>
                <c:pt idx="295">
                  <c:v>37.655862954545455</c:v>
                </c:pt>
                <c:pt idx="296">
                  <c:v>37.763305227272795</c:v>
                </c:pt>
                <c:pt idx="297">
                  <c:v>38.105540227272733</c:v>
                </c:pt>
                <c:pt idx="298">
                  <c:v>38.305130454545456</c:v>
                </c:pt>
                <c:pt idx="299">
                  <c:v>38.197836590909112</c:v>
                </c:pt>
                <c:pt idx="300">
                  <c:v>38.224521363636299</c:v>
                </c:pt>
                <c:pt idx="301">
                  <c:v>38.372033409090896</c:v>
                </c:pt>
                <c:pt idx="302">
                  <c:v>38.559245000000004</c:v>
                </c:pt>
                <c:pt idx="303">
                  <c:v>38.794095454545449</c:v>
                </c:pt>
                <c:pt idx="304">
                  <c:v>38.920913636363629</c:v>
                </c:pt>
                <c:pt idx="305">
                  <c:v>39.052254090909088</c:v>
                </c:pt>
                <c:pt idx="306">
                  <c:v>39.116520000000001</c:v>
                </c:pt>
                <c:pt idx="307">
                  <c:v>39.345793636363624</c:v>
                </c:pt>
                <c:pt idx="308">
                  <c:v>39.465633181818184</c:v>
                </c:pt>
                <c:pt idx="309">
                  <c:v>39.51845022727273</c:v>
                </c:pt>
                <c:pt idx="310">
                  <c:v>39.711414772727274</c:v>
                </c:pt>
                <c:pt idx="311">
                  <c:v>39.805464545454484</c:v>
                </c:pt>
                <c:pt idx="312">
                  <c:v>39.784989318181871</c:v>
                </c:pt>
                <c:pt idx="313">
                  <c:v>39.809281590909094</c:v>
                </c:pt>
                <c:pt idx="314">
                  <c:v>39.827752500000003</c:v>
                </c:pt>
                <c:pt idx="315">
                  <c:v>39.815356590909111</c:v>
                </c:pt>
                <c:pt idx="316">
                  <c:v>39.83320272727272</c:v>
                </c:pt>
                <c:pt idx="317">
                  <c:v>39.791930454545451</c:v>
                </c:pt>
                <c:pt idx="318">
                  <c:v>39.751366818181857</c:v>
                </c:pt>
                <c:pt idx="319">
                  <c:v>39.663778636363638</c:v>
                </c:pt>
                <c:pt idx="320">
                  <c:v>39.591864090909091</c:v>
                </c:pt>
                <c:pt idx="321">
                  <c:v>39.459102045454543</c:v>
                </c:pt>
                <c:pt idx="322">
                  <c:v>39.447707045454493</c:v>
                </c:pt>
                <c:pt idx="323">
                  <c:v>39.445007954545446</c:v>
                </c:pt>
                <c:pt idx="324">
                  <c:v>39.42933840909091</c:v>
                </c:pt>
                <c:pt idx="325">
                  <c:v>39.381899090909094</c:v>
                </c:pt>
                <c:pt idx="326">
                  <c:v>39.303116363636313</c:v>
                </c:pt>
                <c:pt idx="327">
                  <c:v>39.196975681818188</c:v>
                </c:pt>
                <c:pt idx="328">
                  <c:v>39.161481590909098</c:v>
                </c:pt>
                <c:pt idx="329">
                  <c:v>39.104801136363577</c:v>
                </c:pt>
                <c:pt idx="330">
                  <c:v>39.134996818181911</c:v>
                </c:pt>
                <c:pt idx="331">
                  <c:v>39.176560681818174</c:v>
                </c:pt>
                <c:pt idx="332">
                  <c:v>39.278770681818187</c:v>
                </c:pt>
                <c:pt idx="333">
                  <c:v>39.191970000000012</c:v>
                </c:pt>
                <c:pt idx="334">
                  <c:v>39.105217500000002</c:v>
                </c:pt>
                <c:pt idx="335">
                  <c:v>39.049040454545398</c:v>
                </c:pt>
                <c:pt idx="336">
                  <c:v>39.056811136363578</c:v>
                </c:pt>
                <c:pt idx="337">
                  <c:v>39.040593636363624</c:v>
                </c:pt>
                <c:pt idx="338">
                  <c:v>38.999427272727274</c:v>
                </c:pt>
                <c:pt idx="339">
                  <c:v>38.983288181818097</c:v>
                </c:pt>
                <c:pt idx="340">
                  <c:v>38.993712954545508</c:v>
                </c:pt>
                <c:pt idx="341">
                  <c:v>38.849266818181832</c:v>
                </c:pt>
                <c:pt idx="342">
                  <c:v>38.745080454545445</c:v>
                </c:pt>
                <c:pt idx="343">
                  <c:v>38.557129090909093</c:v>
                </c:pt>
                <c:pt idx="344">
                  <c:v>38.43384045454539</c:v>
                </c:pt>
                <c:pt idx="345">
                  <c:v>38.325615000000013</c:v>
                </c:pt>
                <c:pt idx="346">
                  <c:v>38.266372954545517</c:v>
                </c:pt>
                <c:pt idx="347">
                  <c:v>38.172312954545525</c:v>
                </c:pt>
                <c:pt idx="348">
                  <c:v>38.192057954545461</c:v>
                </c:pt>
                <c:pt idx="349">
                  <c:v>38.22138363636364</c:v>
                </c:pt>
                <c:pt idx="350">
                  <c:v>38.221791136363642</c:v>
                </c:pt>
                <c:pt idx="351">
                  <c:v>38.247657727272724</c:v>
                </c:pt>
                <c:pt idx="352">
                  <c:v>38.374554318181872</c:v>
                </c:pt>
                <c:pt idx="353">
                  <c:v>38.452217272727246</c:v>
                </c:pt>
                <c:pt idx="354">
                  <c:v>38.610742500000001</c:v>
                </c:pt>
                <c:pt idx="355">
                  <c:v>38.757078636363595</c:v>
                </c:pt>
                <c:pt idx="356">
                  <c:v>38.909152272727283</c:v>
                </c:pt>
                <c:pt idx="357">
                  <c:v>38.956243636363553</c:v>
                </c:pt>
                <c:pt idx="358">
                  <c:v>38.928170909090973</c:v>
                </c:pt>
                <c:pt idx="359">
                  <c:v>38.821379772727276</c:v>
                </c:pt>
                <c:pt idx="360">
                  <c:v>38.837484545454458</c:v>
                </c:pt>
                <c:pt idx="361">
                  <c:v>38.852523181818128</c:v>
                </c:pt>
                <c:pt idx="362">
                  <c:v>38.861392045454551</c:v>
                </c:pt>
                <c:pt idx="363">
                  <c:v>38.824766818181864</c:v>
                </c:pt>
                <c:pt idx="364">
                  <c:v>38.759873409090858</c:v>
                </c:pt>
                <c:pt idx="365">
                  <c:v>38.713421590909086</c:v>
                </c:pt>
                <c:pt idx="366">
                  <c:v>38.679592045454562</c:v>
                </c:pt>
                <c:pt idx="367">
                  <c:v>38.515027045454524</c:v>
                </c:pt>
                <c:pt idx="368">
                  <c:v>38.447689999999994</c:v>
                </c:pt>
                <c:pt idx="369">
                  <c:v>38.530319545454539</c:v>
                </c:pt>
                <c:pt idx="370">
                  <c:v>38.629362272727263</c:v>
                </c:pt>
                <c:pt idx="371">
                  <c:v>38.568958181818182</c:v>
                </c:pt>
                <c:pt idx="372">
                  <c:v>38.48181340909084</c:v>
                </c:pt>
                <c:pt idx="373">
                  <c:v>38.369321363636274</c:v>
                </c:pt>
                <c:pt idx="374">
                  <c:v>38.300335681818176</c:v>
                </c:pt>
                <c:pt idx="375">
                  <c:v>38.229358863636357</c:v>
                </c:pt>
                <c:pt idx="376">
                  <c:v>38.12571272727282</c:v>
                </c:pt>
                <c:pt idx="377">
                  <c:v>38.035807272727254</c:v>
                </c:pt>
                <c:pt idx="378">
                  <c:v>38.069516363636346</c:v>
                </c:pt>
                <c:pt idx="379">
                  <c:v>38.068436818181929</c:v>
                </c:pt>
                <c:pt idx="380">
                  <c:v>37.968314772727283</c:v>
                </c:pt>
                <c:pt idx="381">
                  <c:v>37.848166590909102</c:v>
                </c:pt>
                <c:pt idx="382">
                  <c:v>37.849978409090895</c:v>
                </c:pt>
                <c:pt idx="383">
                  <c:v>37.797528863636344</c:v>
                </c:pt>
                <c:pt idx="384">
                  <c:v>37.801618181818128</c:v>
                </c:pt>
                <c:pt idx="385">
                  <c:v>37.750780000000006</c:v>
                </c:pt>
                <c:pt idx="386">
                  <c:v>37.788810227272762</c:v>
                </c:pt>
                <c:pt idx="387">
                  <c:v>37.882087727272626</c:v>
                </c:pt>
                <c:pt idx="388">
                  <c:v>37.931541590909092</c:v>
                </c:pt>
                <c:pt idx="389">
                  <c:v>37.964459999999995</c:v>
                </c:pt>
                <c:pt idx="390">
                  <c:v>37.972431590909089</c:v>
                </c:pt>
                <c:pt idx="391">
                  <c:v>38.019164772727244</c:v>
                </c:pt>
                <c:pt idx="392">
                  <c:v>38.037873636363592</c:v>
                </c:pt>
                <c:pt idx="393">
                  <c:v>38.012988409090894</c:v>
                </c:pt>
                <c:pt idx="394">
                  <c:v>38.061661136363568</c:v>
                </c:pt>
                <c:pt idx="395">
                  <c:v>38.067884772727204</c:v>
                </c:pt>
                <c:pt idx="396">
                  <c:v>38.091946136363624</c:v>
                </c:pt>
                <c:pt idx="397">
                  <c:v>38.063258181818185</c:v>
                </c:pt>
                <c:pt idx="398">
                  <c:v>37.978179545454552</c:v>
                </c:pt>
                <c:pt idx="399">
                  <c:v>37.897898409090864</c:v>
                </c:pt>
                <c:pt idx="400">
                  <c:v>37.821153409090904</c:v>
                </c:pt>
                <c:pt idx="401">
                  <c:v>37.820657499999996</c:v>
                </c:pt>
                <c:pt idx="402">
                  <c:v>37.783004090909088</c:v>
                </c:pt>
                <c:pt idx="403">
                  <c:v>37.737057954545456</c:v>
                </c:pt>
                <c:pt idx="404">
                  <c:v>37.725842954545463</c:v>
                </c:pt>
                <c:pt idx="405">
                  <c:v>37.701062500000006</c:v>
                </c:pt>
                <c:pt idx="406">
                  <c:v>37.65044136363624</c:v>
                </c:pt>
                <c:pt idx="407">
                  <c:v>37.611083409090817</c:v>
                </c:pt>
                <c:pt idx="408">
                  <c:v>37.559026590909099</c:v>
                </c:pt>
                <c:pt idx="409">
                  <c:v>37.523378636363638</c:v>
                </c:pt>
                <c:pt idx="410">
                  <c:v>37.496000454545445</c:v>
                </c:pt>
                <c:pt idx="411">
                  <c:v>37.48360409090909</c:v>
                </c:pt>
                <c:pt idx="412">
                  <c:v>37.416516590909112</c:v>
                </c:pt>
                <c:pt idx="413">
                  <c:v>37.370327954545445</c:v>
                </c:pt>
                <c:pt idx="414">
                  <c:v>37.359966136363553</c:v>
                </c:pt>
                <c:pt idx="415">
                  <c:v>37.303860681818087</c:v>
                </c:pt>
                <c:pt idx="416">
                  <c:v>37.22162181818188</c:v>
                </c:pt>
                <c:pt idx="417">
                  <c:v>37.11511181818193</c:v>
                </c:pt>
                <c:pt idx="418">
                  <c:v>37.081493863636226</c:v>
                </c:pt>
                <c:pt idx="419">
                  <c:v>37.094334772727272</c:v>
                </c:pt>
                <c:pt idx="420">
                  <c:v>37.078337500000011</c:v>
                </c:pt>
                <c:pt idx="421">
                  <c:v>37.089949545454544</c:v>
                </c:pt>
                <c:pt idx="422">
                  <c:v>37.125173636363662</c:v>
                </c:pt>
                <c:pt idx="423">
                  <c:v>37.140125454545455</c:v>
                </c:pt>
                <c:pt idx="424">
                  <c:v>37.188710681818172</c:v>
                </c:pt>
                <c:pt idx="425">
                  <c:v>37.195569772727268</c:v>
                </c:pt>
                <c:pt idx="426">
                  <c:v>37.265782727272772</c:v>
                </c:pt>
                <c:pt idx="427">
                  <c:v>37.314479545454468</c:v>
                </c:pt>
                <c:pt idx="428">
                  <c:v>37.403341136363586</c:v>
                </c:pt>
                <c:pt idx="429">
                  <c:v>37.400794545454545</c:v>
                </c:pt>
                <c:pt idx="430">
                  <c:v>37.381050681818088</c:v>
                </c:pt>
                <c:pt idx="431">
                  <c:v>37.368395000000042</c:v>
                </c:pt>
                <c:pt idx="432">
                  <c:v>37.365470909090909</c:v>
                </c:pt>
                <c:pt idx="433">
                  <c:v>37.365359545454552</c:v>
                </c:pt>
                <c:pt idx="434">
                  <c:v>37.336070227272728</c:v>
                </c:pt>
                <c:pt idx="435">
                  <c:v>37.245035454545452</c:v>
                </c:pt>
                <c:pt idx="436">
                  <c:v>37.248480227272729</c:v>
                </c:pt>
                <c:pt idx="437">
                  <c:v>37.238892045454563</c:v>
                </c:pt>
                <c:pt idx="438">
                  <c:v>37.263618181818181</c:v>
                </c:pt>
                <c:pt idx="439">
                  <c:v>37.283400681818144</c:v>
                </c:pt>
                <c:pt idx="440">
                  <c:v>37.360575000000011</c:v>
                </c:pt>
                <c:pt idx="441">
                  <c:v>37.360228409090894</c:v>
                </c:pt>
                <c:pt idx="442">
                  <c:v>37.355814318181864</c:v>
                </c:pt>
                <c:pt idx="443">
                  <c:v>37.343461136363544</c:v>
                </c:pt>
                <c:pt idx="444">
                  <c:v>37.282520681818177</c:v>
                </c:pt>
                <c:pt idx="445">
                  <c:v>37.29049863636363</c:v>
                </c:pt>
                <c:pt idx="446">
                  <c:v>37.297248409090905</c:v>
                </c:pt>
                <c:pt idx="447">
                  <c:v>37.329864999999998</c:v>
                </c:pt>
                <c:pt idx="448">
                  <c:v>37.297245000000011</c:v>
                </c:pt>
                <c:pt idx="449">
                  <c:v>37.294691590909089</c:v>
                </c:pt>
                <c:pt idx="450">
                  <c:v>37.312102954545452</c:v>
                </c:pt>
                <c:pt idx="451">
                  <c:v>37.308268636363586</c:v>
                </c:pt>
                <c:pt idx="452">
                  <c:v>37.363631590909101</c:v>
                </c:pt>
                <c:pt idx="453">
                  <c:v>37.429188409090905</c:v>
                </c:pt>
                <c:pt idx="454">
                  <c:v>37.495783181818176</c:v>
                </c:pt>
                <c:pt idx="455">
                  <c:v>37.556046590909091</c:v>
                </c:pt>
                <c:pt idx="456">
                  <c:v>37.580570909090909</c:v>
                </c:pt>
                <c:pt idx="457">
                  <c:v>37.638855681818185</c:v>
                </c:pt>
                <c:pt idx="458">
                  <c:v>37.651368409090857</c:v>
                </c:pt>
                <c:pt idx="459">
                  <c:v>37.624319318181932</c:v>
                </c:pt>
                <c:pt idx="460">
                  <c:v>37.628070227272786</c:v>
                </c:pt>
                <c:pt idx="461">
                  <c:v>37.539295227272731</c:v>
                </c:pt>
                <c:pt idx="462">
                  <c:v>37.494495000000001</c:v>
                </c:pt>
                <c:pt idx="463">
                  <c:v>37.464154545454541</c:v>
                </c:pt>
                <c:pt idx="464">
                  <c:v>37.480653409090841</c:v>
                </c:pt>
                <c:pt idx="465">
                  <c:v>37.464079772727274</c:v>
                </c:pt>
                <c:pt idx="466">
                  <c:v>37.423938409090901</c:v>
                </c:pt>
                <c:pt idx="467">
                  <c:v>37.46818136363629</c:v>
                </c:pt>
                <c:pt idx="468">
                  <c:v>37.426966818181889</c:v>
                </c:pt>
                <c:pt idx="469">
                  <c:v>37.437773636363595</c:v>
                </c:pt>
                <c:pt idx="470">
                  <c:v>37.478610454545446</c:v>
                </c:pt>
                <c:pt idx="471">
                  <c:v>37.422240909090917</c:v>
                </c:pt>
                <c:pt idx="472">
                  <c:v>37.460919318181929</c:v>
                </c:pt>
                <c:pt idx="473">
                  <c:v>37.418005454545444</c:v>
                </c:pt>
                <c:pt idx="474">
                  <c:v>37.374911136363593</c:v>
                </c:pt>
                <c:pt idx="475">
                  <c:v>37.404317045454547</c:v>
                </c:pt>
                <c:pt idx="476">
                  <c:v>37.381242954545407</c:v>
                </c:pt>
                <c:pt idx="477">
                  <c:v>37.404774545454501</c:v>
                </c:pt>
                <c:pt idx="478">
                  <c:v>37.352400454545368</c:v>
                </c:pt>
                <c:pt idx="479">
                  <c:v>37.359746818181812</c:v>
                </c:pt>
                <c:pt idx="480">
                  <c:v>37.222771590909169</c:v>
                </c:pt>
                <c:pt idx="481">
                  <c:v>37.091766818181888</c:v>
                </c:pt>
                <c:pt idx="482">
                  <c:v>37.129183181818185</c:v>
                </c:pt>
                <c:pt idx="483">
                  <c:v>37.138563863636307</c:v>
                </c:pt>
                <c:pt idx="484">
                  <c:v>37.18997386363629</c:v>
                </c:pt>
                <c:pt idx="485">
                  <c:v>37.164543636363625</c:v>
                </c:pt>
                <c:pt idx="486">
                  <c:v>37.086075000000001</c:v>
                </c:pt>
                <c:pt idx="487">
                  <c:v>37.049640909090904</c:v>
                </c:pt>
                <c:pt idx="488">
                  <c:v>37.008104318181914</c:v>
                </c:pt>
                <c:pt idx="489">
                  <c:v>36.879825909090904</c:v>
                </c:pt>
                <c:pt idx="490">
                  <c:v>36.849903181818121</c:v>
                </c:pt>
                <c:pt idx="491">
                  <c:v>36.941690681818088</c:v>
                </c:pt>
                <c:pt idx="492">
                  <c:v>37.054329545454493</c:v>
                </c:pt>
                <c:pt idx="493">
                  <c:v>37.013972500000001</c:v>
                </c:pt>
                <c:pt idx="494">
                  <c:v>37.018398863636321</c:v>
                </c:pt>
                <c:pt idx="495">
                  <c:v>36.953015227272729</c:v>
                </c:pt>
                <c:pt idx="496">
                  <c:v>36.996512954545508</c:v>
                </c:pt>
                <c:pt idx="497">
                  <c:v>37.014694318181817</c:v>
                </c:pt>
                <c:pt idx="498">
                  <c:v>37.044333636363625</c:v>
                </c:pt>
                <c:pt idx="499">
                  <c:v>37.101919090909142</c:v>
                </c:pt>
                <c:pt idx="500">
                  <c:v>37.156879090909086</c:v>
                </c:pt>
                <c:pt idx="501">
                  <c:v>37.174830909090907</c:v>
                </c:pt>
                <c:pt idx="502">
                  <c:v>37.01093704545454</c:v>
                </c:pt>
                <c:pt idx="503">
                  <c:v>36.987806818181816</c:v>
                </c:pt>
                <c:pt idx="504">
                  <c:v>37.006685227272726</c:v>
                </c:pt>
                <c:pt idx="505">
                  <c:v>36.991578636363641</c:v>
                </c:pt>
                <c:pt idx="506">
                  <c:v>37.071356590909112</c:v>
                </c:pt>
                <c:pt idx="507">
                  <c:v>37.088799772727278</c:v>
                </c:pt>
                <c:pt idx="508">
                  <c:v>37.093813863636299</c:v>
                </c:pt>
                <c:pt idx="509">
                  <c:v>37.113210227272731</c:v>
                </c:pt>
                <c:pt idx="510">
                  <c:v>37.031301136363624</c:v>
                </c:pt>
                <c:pt idx="511">
                  <c:v>37.062296590909135</c:v>
                </c:pt>
                <c:pt idx="512">
                  <c:v>37.078709090909143</c:v>
                </c:pt>
                <c:pt idx="513">
                  <c:v>37.205595681818181</c:v>
                </c:pt>
                <c:pt idx="514">
                  <c:v>37.21992863636364</c:v>
                </c:pt>
                <c:pt idx="515">
                  <c:v>37.159338636363643</c:v>
                </c:pt>
                <c:pt idx="516">
                  <c:v>37.1562290909091</c:v>
                </c:pt>
                <c:pt idx="517">
                  <c:v>37.114221590909075</c:v>
                </c:pt>
                <c:pt idx="518">
                  <c:v>37.097753863636314</c:v>
                </c:pt>
                <c:pt idx="519">
                  <c:v>37.106293863636274</c:v>
                </c:pt>
                <c:pt idx="520">
                  <c:v>37.135766818181914</c:v>
                </c:pt>
                <c:pt idx="521">
                  <c:v>37.237711363636315</c:v>
                </c:pt>
                <c:pt idx="522">
                  <c:v>37.310756818181872</c:v>
                </c:pt>
                <c:pt idx="523">
                  <c:v>37.274370454545455</c:v>
                </c:pt>
                <c:pt idx="524">
                  <c:v>37.275417727272732</c:v>
                </c:pt>
                <c:pt idx="525">
                  <c:v>37.230312045454617</c:v>
                </c:pt>
                <c:pt idx="526">
                  <c:v>37.280794772727255</c:v>
                </c:pt>
                <c:pt idx="527">
                  <c:v>37.326180227272729</c:v>
                </c:pt>
                <c:pt idx="528">
                  <c:v>37.387070454545359</c:v>
                </c:pt>
                <c:pt idx="529">
                  <c:v>37.412214318181896</c:v>
                </c:pt>
                <c:pt idx="530">
                  <c:v>37.439492272727279</c:v>
                </c:pt>
                <c:pt idx="531">
                  <c:v>37.441707727272664</c:v>
                </c:pt>
                <c:pt idx="532">
                  <c:v>37.389808636363554</c:v>
                </c:pt>
                <c:pt idx="533">
                  <c:v>37.344822954545407</c:v>
                </c:pt>
                <c:pt idx="534">
                  <c:v>37.387769772727196</c:v>
                </c:pt>
                <c:pt idx="535">
                  <c:v>37.438502272727312</c:v>
                </c:pt>
                <c:pt idx="536">
                  <c:v>37.533945454545446</c:v>
                </c:pt>
                <c:pt idx="537">
                  <c:v>37.536537500000001</c:v>
                </c:pt>
                <c:pt idx="538">
                  <c:v>37.496118409090911</c:v>
                </c:pt>
                <c:pt idx="539">
                  <c:v>37.488072045454551</c:v>
                </c:pt>
                <c:pt idx="540">
                  <c:v>37.474767272727213</c:v>
                </c:pt>
                <c:pt idx="541">
                  <c:v>37.447623181818088</c:v>
                </c:pt>
                <c:pt idx="542">
                  <c:v>37.445771818181889</c:v>
                </c:pt>
                <c:pt idx="543">
                  <c:v>37.513367272727244</c:v>
                </c:pt>
                <c:pt idx="544">
                  <c:v>37.491096818181873</c:v>
                </c:pt>
                <c:pt idx="545">
                  <c:v>37.408413181818176</c:v>
                </c:pt>
                <c:pt idx="546">
                  <c:v>37.366098181818174</c:v>
                </c:pt>
                <c:pt idx="547">
                  <c:v>37.328254090909113</c:v>
                </c:pt>
                <c:pt idx="548">
                  <c:v>37.345925909090909</c:v>
                </c:pt>
                <c:pt idx="549">
                  <c:v>37.356789545454482</c:v>
                </c:pt>
                <c:pt idx="550">
                  <c:v>37.162760000000013</c:v>
                </c:pt>
                <c:pt idx="551">
                  <c:v>37.114208181818135</c:v>
                </c:pt>
                <c:pt idx="552">
                  <c:v>37.065478409090908</c:v>
                </c:pt>
                <c:pt idx="553">
                  <c:v>36.907981818181831</c:v>
                </c:pt>
                <c:pt idx="554">
                  <c:v>36.816891363636216</c:v>
                </c:pt>
                <c:pt idx="555">
                  <c:v>36.868146590909113</c:v>
                </c:pt>
                <c:pt idx="556">
                  <c:v>36.951759545454493</c:v>
                </c:pt>
                <c:pt idx="557">
                  <c:v>36.977729318181872</c:v>
                </c:pt>
                <c:pt idx="558">
                  <c:v>37.009358863636344</c:v>
                </c:pt>
                <c:pt idx="559">
                  <c:v>36.956018636363595</c:v>
                </c:pt>
                <c:pt idx="560">
                  <c:v>36.935867954545444</c:v>
                </c:pt>
                <c:pt idx="561">
                  <c:v>37.114571590909101</c:v>
                </c:pt>
                <c:pt idx="562">
                  <c:v>37.173635909090912</c:v>
                </c:pt>
                <c:pt idx="563">
                  <c:v>37.065750909090966</c:v>
                </c:pt>
                <c:pt idx="564">
                  <c:v>37.139457954545456</c:v>
                </c:pt>
                <c:pt idx="565">
                  <c:v>37.168941818181921</c:v>
                </c:pt>
                <c:pt idx="566">
                  <c:v>37.118056136363634</c:v>
                </c:pt>
                <c:pt idx="567">
                  <c:v>37.122049090909158</c:v>
                </c:pt>
                <c:pt idx="568">
                  <c:v>37.102109318181931</c:v>
                </c:pt>
                <c:pt idx="569">
                  <c:v>37.039465</c:v>
                </c:pt>
                <c:pt idx="570">
                  <c:v>37.042785000000002</c:v>
                </c:pt>
                <c:pt idx="571">
                  <c:v>37.035071590909112</c:v>
                </c:pt>
                <c:pt idx="572">
                  <c:v>36.995812727272778</c:v>
                </c:pt>
                <c:pt idx="573">
                  <c:v>36.949907272727245</c:v>
                </c:pt>
                <c:pt idx="574">
                  <c:v>37.061734090909113</c:v>
                </c:pt>
                <c:pt idx="575">
                  <c:v>37.040457954545445</c:v>
                </c:pt>
                <c:pt idx="576">
                  <c:v>36.967109772727277</c:v>
                </c:pt>
                <c:pt idx="577">
                  <c:v>36.999315227272795</c:v>
                </c:pt>
                <c:pt idx="578">
                  <c:v>36.983476363636257</c:v>
                </c:pt>
                <c:pt idx="579">
                  <c:v>36.970086363636241</c:v>
                </c:pt>
                <c:pt idx="580">
                  <c:v>36.998267954545447</c:v>
                </c:pt>
                <c:pt idx="581">
                  <c:v>37.069898181818175</c:v>
                </c:pt>
                <c:pt idx="582">
                  <c:v>37.080928409090895</c:v>
                </c:pt>
                <c:pt idx="583">
                  <c:v>37.08982340909084</c:v>
                </c:pt>
                <c:pt idx="584">
                  <c:v>37.089073636363594</c:v>
                </c:pt>
                <c:pt idx="585">
                  <c:v>37.081730681818144</c:v>
                </c:pt>
                <c:pt idx="586">
                  <c:v>37.111822727272724</c:v>
                </c:pt>
                <c:pt idx="587">
                  <c:v>37.138762954545463</c:v>
                </c:pt>
                <c:pt idx="588">
                  <c:v>37.052817727272725</c:v>
                </c:pt>
                <c:pt idx="589">
                  <c:v>36.937165227272722</c:v>
                </c:pt>
                <c:pt idx="590">
                  <c:v>36.855653863636242</c:v>
                </c:pt>
                <c:pt idx="591">
                  <c:v>36.819022045454545</c:v>
                </c:pt>
                <c:pt idx="592">
                  <c:v>36.760322500000058</c:v>
                </c:pt>
                <c:pt idx="593">
                  <c:v>36.706391590909149</c:v>
                </c:pt>
                <c:pt idx="594">
                  <c:v>36.69325454545455</c:v>
                </c:pt>
                <c:pt idx="595">
                  <c:v>36.656070454545407</c:v>
                </c:pt>
                <c:pt idx="596">
                  <c:v>36.587423636363539</c:v>
                </c:pt>
                <c:pt idx="597">
                  <c:v>36.538223409090904</c:v>
                </c:pt>
                <c:pt idx="598">
                  <c:v>36.507487045454468</c:v>
                </c:pt>
                <c:pt idx="599">
                  <c:v>36.515941363636273</c:v>
                </c:pt>
                <c:pt idx="600">
                  <c:v>36.674715909090956</c:v>
                </c:pt>
                <c:pt idx="601">
                  <c:v>36.831203636363568</c:v>
                </c:pt>
                <c:pt idx="602">
                  <c:v>36.839056818181895</c:v>
                </c:pt>
                <c:pt idx="603">
                  <c:v>36.911682727272641</c:v>
                </c:pt>
                <c:pt idx="604">
                  <c:v>37.047420000000002</c:v>
                </c:pt>
                <c:pt idx="605">
                  <c:v>37.114637954545444</c:v>
                </c:pt>
                <c:pt idx="606">
                  <c:v>37.18683272727273</c:v>
                </c:pt>
                <c:pt idx="607">
                  <c:v>37.280351590909113</c:v>
                </c:pt>
                <c:pt idx="608">
                  <c:v>37.327973863636274</c:v>
                </c:pt>
                <c:pt idx="609">
                  <c:v>37.366028409090895</c:v>
                </c:pt>
                <c:pt idx="610">
                  <c:v>37.396533863636314</c:v>
                </c:pt>
                <c:pt idx="611">
                  <c:v>37.327408863636265</c:v>
                </c:pt>
                <c:pt idx="612">
                  <c:v>37.238764772727272</c:v>
                </c:pt>
                <c:pt idx="613">
                  <c:v>37.235715681818213</c:v>
                </c:pt>
                <c:pt idx="614">
                  <c:v>37.174676590909101</c:v>
                </c:pt>
                <c:pt idx="615">
                  <c:v>37.144674772727228</c:v>
                </c:pt>
                <c:pt idx="616">
                  <c:v>37.135454090909143</c:v>
                </c:pt>
                <c:pt idx="617">
                  <c:v>37.184625681818105</c:v>
                </c:pt>
                <c:pt idx="618">
                  <c:v>37.232424090909113</c:v>
                </c:pt>
                <c:pt idx="619">
                  <c:v>37.272088181818184</c:v>
                </c:pt>
                <c:pt idx="620">
                  <c:v>37.322303409090914</c:v>
                </c:pt>
                <c:pt idx="621">
                  <c:v>37.353617045454492</c:v>
                </c:pt>
                <c:pt idx="622">
                  <c:v>37.445989772727245</c:v>
                </c:pt>
                <c:pt idx="623">
                  <c:v>37.43748840909084</c:v>
                </c:pt>
                <c:pt idx="624">
                  <c:v>37.385742499999999</c:v>
                </c:pt>
                <c:pt idx="625">
                  <c:v>37.378908181818176</c:v>
                </c:pt>
                <c:pt idx="626">
                  <c:v>37.271992272727282</c:v>
                </c:pt>
                <c:pt idx="627">
                  <c:v>37.240771363636313</c:v>
                </c:pt>
                <c:pt idx="628">
                  <c:v>37.238204318181921</c:v>
                </c:pt>
                <c:pt idx="629">
                  <c:v>37.244814545454545</c:v>
                </c:pt>
                <c:pt idx="630">
                  <c:v>37.296213863636346</c:v>
                </c:pt>
                <c:pt idx="631">
                  <c:v>37.276923636363634</c:v>
                </c:pt>
                <c:pt idx="632">
                  <c:v>37.261151363636344</c:v>
                </c:pt>
                <c:pt idx="633">
                  <c:v>37.167789545454546</c:v>
                </c:pt>
                <c:pt idx="634">
                  <c:v>37.204093409090895</c:v>
                </c:pt>
                <c:pt idx="635">
                  <c:v>37.248341136363635</c:v>
                </c:pt>
                <c:pt idx="636">
                  <c:v>37.244653636363594</c:v>
                </c:pt>
                <c:pt idx="637">
                  <c:v>37.335490909090908</c:v>
                </c:pt>
                <c:pt idx="638">
                  <c:v>37.329186363636275</c:v>
                </c:pt>
                <c:pt idx="639">
                  <c:v>37.252237272727271</c:v>
                </c:pt>
                <c:pt idx="640">
                  <c:v>37.203845909090909</c:v>
                </c:pt>
                <c:pt idx="641">
                  <c:v>37.128841590909083</c:v>
                </c:pt>
                <c:pt idx="642">
                  <c:v>37.142656818181891</c:v>
                </c:pt>
                <c:pt idx="643">
                  <c:v>37.197381818181874</c:v>
                </c:pt>
                <c:pt idx="644">
                  <c:v>37.214611136363594</c:v>
                </c:pt>
                <c:pt idx="645">
                  <c:v>37.228721818181945</c:v>
                </c:pt>
                <c:pt idx="646">
                  <c:v>37.228456590909175</c:v>
                </c:pt>
                <c:pt idx="647">
                  <c:v>37.289530454545456</c:v>
                </c:pt>
                <c:pt idx="648">
                  <c:v>37.288770681818185</c:v>
                </c:pt>
                <c:pt idx="649">
                  <c:v>37.312883636363544</c:v>
                </c:pt>
                <c:pt idx="650">
                  <c:v>37.323167727272725</c:v>
                </c:pt>
                <c:pt idx="651">
                  <c:v>37.257816363636273</c:v>
                </c:pt>
                <c:pt idx="652">
                  <c:v>37.202757045454561</c:v>
                </c:pt>
                <c:pt idx="653">
                  <c:v>37.162143636363652</c:v>
                </c:pt>
                <c:pt idx="654">
                  <c:v>37.14987522727273</c:v>
                </c:pt>
                <c:pt idx="655">
                  <c:v>37.182008863636298</c:v>
                </c:pt>
                <c:pt idx="656">
                  <c:v>37.159015454545454</c:v>
                </c:pt>
                <c:pt idx="657">
                  <c:v>37.176902272727268</c:v>
                </c:pt>
                <c:pt idx="658">
                  <c:v>37.107905454545445</c:v>
                </c:pt>
                <c:pt idx="659">
                  <c:v>37.105642954545459</c:v>
                </c:pt>
                <c:pt idx="660">
                  <c:v>37.084246136363568</c:v>
                </c:pt>
                <c:pt idx="661">
                  <c:v>37.090056818181921</c:v>
                </c:pt>
                <c:pt idx="662">
                  <c:v>37.101278409090895</c:v>
                </c:pt>
                <c:pt idx="663">
                  <c:v>37.182342272727269</c:v>
                </c:pt>
                <c:pt idx="664">
                  <c:v>37.197298181818184</c:v>
                </c:pt>
                <c:pt idx="665">
                  <c:v>37.146456136363625</c:v>
                </c:pt>
                <c:pt idx="666">
                  <c:v>37.083666136363554</c:v>
                </c:pt>
                <c:pt idx="667">
                  <c:v>37.109669318181879</c:v>
                </c:pt>
                <c:pt idx="668">
                  <c:v>37.087589545454485</c:v>
                </c:pt>
                <c:pt idx="669">
                  <c:v>37.116170909090911</c:v>
                </c:pt>
                <c:pt idx="670">
                  <c:v>37.118890227272729</c:v>
                </c:pt>
                <c:pt idx="671">
                  <c:v>37.146385681818174</c:v>
                </c:pt>
                <c:pt idx="672">
                  <c:v>37.079051363636275</c:v>
                </c:pt>
                <c:pt idx="673">
                  <c:v>37.123516590909176</c:v>
                </c:pt>
                <c:pt idx="674">
                  <c:v>37.071929318181873</c:v>
                </c:pt>
                <c:pt idx="675">
                  <c:v>37.10484340909084</c:v>
                </c:pt>
                <c:pt idx="676">
                  <c:v>37.074219545454547</c:v>
                </c:pt>
                <c:pt idx="677">
                  <c:v>37.056345909090908</c:v>
                </c:pt>
                <c:pt idx="678">
                  <c:v>36.979516363636314</c:v>
                </c:pt>
                <c:pt idx="679">
                  <c:v>36.977554318181888</c:v>
                </c:pt>
                <c:pt idx="680">
                  <c:v>36.988512500000013</c:v>
                </c:pt>
                <c:pt idx="681">
                  <c:v>36.952165227272729</c:v>
                </c:pt>
                <c:pt idx="682">
                  <c:v>36.898318636363662</c:v>
                </c:pt>
                <c:pt idx="683">
                  <c:v>36.968451590909112</c:v>
                </c:pt>
                <c:pt idx="684">
                  <c:v>37.008717045454553</c:v>
                </c:pt>
                <c:pt idx="685">
                  <c:v>37.019938636363641</c:v>
                </c:pt>
                <c:pt idx="686">
                  <c:v>37.006220454545407</c:v>
                </c:pt>
                <c:pt idx="687">
                  <c:v>37.062647727272726</c:v>
                </c:pt>
                <c:pt idx="688">
                  <c:v>37.070882727272725</c:v>
                </c:pt>
                <c:pt idx="689">
                  <c:v>37.110134318181913</c:v>
                </c:pt>
                <c:pt idx="690">
                  <c:v>37.110915454545449</c:v>
                </c:pt>
                <c:pt idx="691">
                  <c:v>37.091202272727266</c:v>
                </c:pt>
                <c:pt idx="692">
                  <c:v>37.108895909090911</c:v>
                </c:pt>
                <c:pt idx="693">
                  <c:v>37.144329545454546</c:v>
                </c:pt>
                <c:pt idx="694">
                  <c:v>37.167778636363636</c:v>
                </c:pt>
                <c:pt idx="695">
                  <c:v>37.131156363636322</c:v>
                </c:pt>
                <c:pt idx="696">
                  <c:v>37.030657500000004</c:v>
                </c:pt>
                <c:pt idx="697">
                  <c:v>36.913664772727188</c:v>
                </c:pt>
                <c:pt idx="698">
                  <c:v>36.794175227272795</c:v>
                </c:pt>
                <c:pt idx="699">
                  <c:v>36.790120909090973</c:v>
                </c:pt>
                <c:pt idx="700">
                  <c:v>36.834104772727244</c:v>
                </c:pt>
                <c:pt idx="701">
                  <c:v>36.791004545454548</c:v>
                </c:pt>
                <c:pt idx="702">
                  <c:v>36.789488636363586</c:v>
                </c:pt>
                <c:pt idx="703">
                  <c:v>36.750609545454545</c:v>
                </c:pt>
                <c:pt idx="704">
                  <c:v>36.742485454545445</c:v>
                </c:pt>
                <c:pt idx="705">
                  <c:v>36.766967272727271</c:v>
                </c:pt>
                <c:pt idx="706">
                  <c:v>36.796510227272819</c:v>
                </c:pt>
                <c:pt idx="707">
                  <c:v>36.936725454545446</c:v>
                </c:pt>
                <c:pt idx="708">
                  <c:v>37.021727727272726</c:v>
                </c:pt>
                <c:pt idx="709">
                  <c:v>37.081706136363586</c:v>
                </c:pt>
                <c:pt idx="710">
                  <c:v>37.102491818181889</c:v>
                </c:pt>
                <c:pt idx="711">
                  <c:v>37.057593863636249</c:v>
                </c:pt>
                <c:pt idx="712">
                  <c:v>37.00287931818189</c:v>
                </c:pt>
                <c:pt idx="713">
                  <c:v>36.934287499999932</c:v>
                </c:pt>
                <c:pt idx="714">
                  <c:v>36.95658386363624</c:v>
                </c:pt>
                <c:pt idx="715">
                  <c:v>36.964312727272763</c:v>
                </c:pt>
                <c:pt idx="716">
                  <c:v>36.939712727272763</c:v>
                </c:pt>
                <c:pt idx="717">
                  <c:v>36.923081136363585</c:v>
                </c:pt>
                <c:pt idx="718">
                  <c:v>36.88460249999995</c:v>
                </c:pt>
                <c:pt idx="719">
                  <c:v>36.873872499999997</c:v>
                </c:pt>
                <c:pt idx="720">
                  <c:v>36.914943636363539</c:v>
                </c:pt>
                <c:pt idx="721">
                  <c:v>36.968432045454563</c:v>
                </c:pt>
                <c:pt idx="722">
                  <c:v>36.950341136363555</c:v>
                </c:pt>
                <c:pt idx="723">
                  <c:v>37.062819090909144</c:v>
                </c:pt>
                <c:pt idx="724">
                  <c:v>37.15147136363624</c:v>
                </c:pt>
                <c:pt idx="725">
                  <c:v>37.162960909090913</c:v>
                </c:pt>
                <c:pt idx="726">
                  <c:v>37.179325454545456</c:v>
                </c:pt>
                <c:pt idx="727">
                  <c:v>37.198864772727255</c:v>
                </c:pt>
                <c:pt idx="728">
                  <c:v>37.244547954545446</c:v>
                </c:pt>
                <c:pt idx="729">
                  <c:v>37.242207954545449</c:v>
                </c:pt>
                <c:pt idx="730">
                  <c:v>37.266817272727273</c:v>
                </c:pt>
                <c:pt idx="731">
                  <c:v>37.270446363636268</c:v>
                </c:pt>
                <c:pt idx="732">
                  <c:v>37.197498181818176</c:v>
                </c:pt>
                <c:pt idx="733">
                  <c:v>37.247235227272732</c:v>
                </c:pt>
                <c:pt idx="734">
                  <c:v>37.211074090909086</c:v>
                </c:pt>
                <c:pt idx="735">
                  <c:v>37.157518863636298</c:v>
                </c:pt>
                <c:pt idx="736">
                  <c:v>37.1319175</c:v>
                </c:pt>
                <c:pt idx="737">
                  <c:v>37.010611136363593</c:v>
                </c:pt>
                <c:pt idx="738">
                  <c:v>36.931816136363594</c:v>
                </c:pt>
                <c:pt idx="739">
                  <c:v>36.824782272727255</c:v>
                </c:pt>
                <c:pt idx="740">
                  <c:v>36.837810454545391</c:v>
                </c:pt>
                <c:pt idx="741">
                  <c:v>36.826012045454561</c:v>
                </c:pt>
                <c:pt idx="742">
                  <c:v>36.79707795454545</c:v>
                </c:pt>
                <c:pt idx="743">
                  <c:v>36.763726363636344</c:v>
                </c:pt>
                <c:pt idx="744">
                  <c:v>36.689620000000005</c:v>
                </c:pt>
                <c:pt idx="745">
                  <c:v>36.759235454545454</c:v>
                </c:pt>
                <c:pt idx="746">
                  <c:v>36.770655454545455</c:v>
                </c:pt>
                <c:pt idx="747">
                  <c:v>36.709046818181889</c:v>
                </c:pt>
                <c:pt idx="748">
                  <c:v>36.721333181818181</c:v>
                </c:pt>
                <c:pt idx="749">
                  <c:v>36.703470227272732</c:v>
                </c:pt>
                <c:pt idx="750">
                  <c:v>36.696427727272727</c:v>
                </c:pt>
                <c:pt idx="751">
                  <c:v>36.678716590909168</c:v>
                </c:pt>
                <c:pt idx="752">
                  <c:v>36.682911590909143</c:v>
                </c:pt>
                <c:pt idx="753">
                  <c:v>36.679417045454549</c:v>
                </c:pt>
                <c:pt idx="754">
                  <c:v>36.718633181818184</c:v>
                </c:pt>
                <c:pt idx="755">
                  <c:v>36.759578181818178</c:v>
                </c:pt>
                <c:pt idx="756">
                  <c:v>36.698774090909176</c:v>
                </c:pt>
                <c:pt idx="757">
                  <c:v>36.697105681818186</c:v>
                </c:pt>
                <c:pt idx="758">
                  <c:v>36.761462727272736</c:v>
                </c:pt>
                <c:pt idx="759">
                  <c:v>36.83848749999995</c:v>
                </c:pt>
                <c:pt idx="760">
                  <c:v>36.875660909090904</c:v>
                </c:pt>
                <c:pt idx="761">
                  <c:v>36.9506620454545</c:v>
                </c:pt>
                <c:pt idx="762">
                  <c:v>37.015169318181904</c:v>
                </c:pt>
                <c:pt idx="763">
                  <c:v>37.003561818181872</c:v>
                </c:pt>
                <c:pt idx="764">
                  <c:v>37.001212954545458</c:v>
                </c:pt>
                <c:pt idx="765">
                  <c:v>36.974634999999999</c:v>
                </c:pt>
                <c:pt idx="766">
                  <c:v>36.971871363636218</c:v>
                </c:pt>
                <c:pt idx="767">
                  <c:v>36.93312704545454</c:v>
                </c:pt>
                <c:pt idx="768">
                  <c:v>36.927393181818175</c:v>
                </c:pt>
                <c:pt idx="769">
                  <c:v>36.867079545454544</c:v>
                </c:pt>
                <c:pt idx="770">
                  <c:v>36.766900909090964</c:v>
                </c:pt>
                <c:pt idx="771">
                  <c:v>36.726176136363662</c:v>
                </c:pt>
                <c:pt idx="772">
                  <c:v>36.595392500000067</c:v>
                </c:pt>
                <c:pt idx="773">
                  <c:v>36.505552727272772</c:v>
                </c:pt>
                <c:pt idx="774">
                  <c:v>36.449344545454544</c:v>
                </c:pt>
                <c:pt idx="775">
                  <c:v>36.434902272727278</c:v>
                </c:pt>
                <c:pt idx="776">
                  <c:v>36.411270227272674</c:v>
                </c:pt>
                <c:pt idx="777">
                  <c:v>36.365488863636273</c:v>
                </c:pt>
                <c:pt idx="778">
                  <c:v>36.378963181818129</c:v>
                </c:pt>
                <c:pt idx="779">
                  <c:v>36.356438181818127</c:v>
                </c:pt>
                <c:pt idx="780">
                  <c:v>36.359503409090841</c:v>
                </c:pt>
                <c:pt idx="781">
                  <c:v>36.413170227272722</c:v>
                </c:pt>
                <c:pt idx="782">
                  <c:v>36.478973636363634</c:v>
                </c:pt>
                <c:pt idx="783">
                  <c:v>36.576325454545447</c:v>
                </c:pt>
                <c:pt idx="784">
                  <c:v>36.590706363636308</c:v>
                </c:pt>
                <c:pt idx="785">
                  <c:v>36.667007727272704</c:v>
                </c:pt>
                <c:pt idx="786">
                  <c:v>36.700458181818185</c:v>
                </c:pt>
                <c:pt idx="787">
                  <c:v>36.729976363636354</c:v>
                </c:pt>
                <c:pt idx="788">
                  <c:v>36.705244772727255</c:v>
                </c:pt>
                <c:pt idx="789">
                  <c:v>36.650147954545446</c:v>
                </c:pt>
                <c:pt idx="790">
                  <c:v>36.667428863636275</c:v>
                </c:pt>
                <c:pt idx="791">
                  <c:v>36.714646590909098</c:v>
                </c:pt>
                <c:pt idx="792">
                  <c:v>36.700554318181929</c:v>
                </c:pt>
                <c:pt idx="793">
                  <c:v>36.657613409090864</c:v>
                </c:pt>
                <c:pt idx="794">
                  <c:v>36.641156136363641</c:v>
                </c:pt>
                <c:pt idx="795">
                  <c:v>36.661366818181911</c:v>
                </c:pt>
                <c:pt idx="796">
                  <c:v>36.623206818181913</c:v>
                </c:pt>
                <c:pt idx="797">
                  <c:v>36.615399090909143</c:v>
                </c:pt>
                <c:pt idx="798">
                  <c:v>36.6151520454546</c:v>
                </c:pt>
                <c:pt idx="799">
                  <c:v>36.604258181818174</c:v>
                </c:pt>
                <c:pt idx="800">
                  <c:v>36.639891363636274</c:v>
                </c:pt>
                <c:pt idx="801">
                  <c:v>36.596664772727244</c:v>
                </c:pt>
                <c:pt idx="802">
                  <c:v>36.56702295454545</c:v>
                </c:pt>
                <c:pt idx="803">
                  <c:v>36.555958863636313</c:v>
                </c:pt>
                <c:pt idx="804">
                  <c:v>36.52689954545454</c:v>
                </c:pt>
                <c:pt idx="805">
                  <c:v>36.476832045454543</c:v>
                </c:pt>
                <c:pt idx="806">
                  <c:v>36.417643636363536</c:v>
                </c:pt>
                <c:pt idx="807">
                  <c:v>36.352945909090906</c:v>
                </c:pt>
                <c:pt idx="808">
                  <c:v>36.256814772727274</c:v>
                </c:pt>
                <c:pt idx="809">
                  <c:v>36.250450909090915</c:v>
                </c:pt>
                <c:pt idx="810">
                  <c:v>36.220524772727281</c:v>
                </c:pt>
                <c:pt idx="811">
                  <c:v>36.196469545454541</c:v>
                </c:pt>
                <c:pt idx="812">
                  <c:v>36.17581818181818</c:v>
                </c:pt>
                <c:pt idx="813">
                  <c:v>36.06541681818193</c:v>
                </c:pt>
                <c:pt idx="814">
                  <c:v>36.079060681818127</c:v>
                </c:pt>
                <c:pt idx="815">
                  <c:v>36.087507727272673</c:v>
                </c:pt>
                <c:pt idx="816">
                  <c:v>36.069440681818136</c:v>
                </c:pt>
                <c:pt idx="817">
                  <c:v>36.028953636363639</c:v>
                </c:pt>
                <c:pt idx="818">
                  <c:v>36.054437045454485</c:v>
                </c:pt>
                <c:pt idx="819">
                  <c:v>36.079255454545454</c:v>
                </c:pt>
                <c:pt idx="820">
                  <c:v>36.054279545454492</c:v>
                </c:pt>
                <c:pt idx="821">
                  <c:v>36.131185000000002</c:v>
                </c:pt>
                <c:pt idx="822">
                  <c:v>36.187189318181872</c:v>
                </c:pt>
                <c:pt idx="823">
                  <c:v>36.228526363636355</c:v>
                </c:pt>
                <c:pt idx="824">
                  <c:v>36.283240909090907</c:v>
                </c:pt>
                <c:pt idx="825">
                  <c:v>36.268722272727345</c:v>
                </c:pt>
                <c:pt idx="826">
                  <c:v>36.256947272727274</c:v>
                </c:pt>
                <c:pt idx="827">
                  <c:v>36.223777500000011</c:v>
                </c:pt>
                <c:pt idx="828">
                  <c:v>36.26839295454554</c:v>
                </c:pt>
                <c:pt idx="829">
                  <c:v>36.277528863636313</c:v>
                </c:pt>
                <c:pt idx="830">
                  <c:v>36.372745681818174</c:v>
                </c:pt>
                <c:pt idx="831">
                  <c:v>36.437126136363624</c:v>
                </c:pt>
                <c:pt idx="832">
                  <c:v>36.461705909090909</c:v>
                </c:pt>
                <c:pt idx="833">
                  <c:v>36.495220681818175</c:v>
                </c:pt>
                <c:pt idx="834">
                  <c:v>36.587232954545449</c:v>
                </c:pt>
                <c:pt idx="835">
                  <c:v>36.711869545454469</c:v>
                </c:pt>
                <c:pt idx="836">
                  <c:v>36.782092045454561</c:v>
                </c:pt>
                <c:pt idx="837">
                  <c:v>36.852175681818174</c:v>
                </c:pt>
                <c:pt idx="838">
                  <c:v>36.947827954545367</c:v>
                </c:pt>
                <c:pt idx="839">
                  <c:v>36.956935454545444</c:v>
                </c:pt>
                <c:pt idx="840">
                  <c:v>36.979168636363625</c:v>
                </c:pt>
                <c:pt idx="841">
                  <c:v>37.009710000000013</c:v>
                </c:pt>
                <c:pt idx="842">
                  <c:v>37.026150227272787</c:v>
                </c:pt>
                <c:pt idx="843">
                  <c:v>37.035741363636298</c:v>
                </c:pt>
                <c:pt idx="844">
                  <c:v>37.003696363636273</c:v>
                </c:pt>
                <c:pt idx="845">
                  <c:v>36.942035909090912</c:v>
                </c:pt>
                <c:pt idx="846">
                  <c:v>36.886795681818128</c:v>
                </c:pt>
                <c:pt idx="847">
                  <c:v>36.878547499999996</c:v>
                </c:pt>
                <c:pt idx="848">
                  <c:v>36.824185681818129</c:v>
                </c:pt>
                <c:pt idx="849">
                  <c:v>36.776135909090975</c:v>
                </c:pt>
                <c:pt idx="850">
                  <c:v>36.800030681818129</c:v>
                </c:pt>
                <c:pt idx="851">
                  <c:v>36.79665045454545</c:v>
                </c:pt>
                <c:pt idx="852">
                  <c:v>36.733454772727271</c:v>
                </c:pt>
                <c:pt idx="853">
                  <c:v>36.675149772727266</c:v>
                </c:pt>
                <c:pt idx="854">
                  <c:v>36.618695681818174</c:v>
                </c:pt>
                <c:pt idx="855">
                  <c:v>36.548549318181912</c:v>
                </c:pt>
                <c:pt idx="856">
                  <c:v>36.479809318181864</c:v>
                </c:pt>
                <c:pt idx="857">
                  <c:v>36.437574545454545</c:v>
                </c:pt>
                <c:pt idx="858">
                  <c:v>36.381466136363535</c:v>
                </c:pt>
                <c:pt idx="859">
                  <c:v>36.36540863636364</c:v>
                </c:pt>
                <c:pt idx="860">
                  <c:v>36.391043863636241</c:v>
                </c:pt>
                <c:pt idx="861">
                  <c:v>36.356228636363554</c:v>
                </c:pt>
                <c:pt idx="862">
                  <c:v>36.282935454545459</c:v>
                </c:pt>
                <c:pt idx="863">
                  <c:v>36.254616363636273</c:v>
                </c:pt>
                <c:pt idx="864">
                  <c:v>36.291577272727267</c:v>
                </c:pt>
                <c:pt idx="865">
                  <c:v>36.311724318181817</c:v>
                </c:pt>
                <c:pt idx="866">
                  <c:v>36.395095454545455</c:v>
                </c:pt>
                <c:pt idx="867">
                  <c:v>36.471706363636272</c:v>
                </c:pt>
                <c:pt idx="868">
                  <c:v>36.549982954545456</c:v>
                </c:pt>
                <c:pt idx="869">
                  <c:v>36.567739318181921</c:v>
                </c:pt>
                <c:pt idx="870">
                  <c:v>36.578376590909158</c:v>
                </c:pt>
                <c:pt idx="871">
                  <c:v>36.6042254545454</c:v>
                </c:pt>
                <c:pt idx="872">
                  <c:v>36.563400000000009</c:v>
                </c:pt>
                <c:pt idx="873">
                  <c:v>36.63190636363629</c:v>
                </c:pt>
                <c:pt idx="874">
                  <c:v>36.681517045454548</c:v>
                </c:pt>
                <c:pt idx="875">
                  <c:v>36.666572727272779</c:v>
                </c:pt>
                <c:pt idx="876">
                  <c:v>36.652658181818175</c:v>
                </c:pt>
                <c:pt idx="877">
                  <c:v>36.628033863636354</c:v>
                </c:pt>
                <c:pt idx="878">
                  <c:v>36.605925000000013</c:v>
                </c:pt>
                <c:pt idx="879">
                  <c:v>36.566906818181899</c:v>
                </c:pt>
                <c:pt idx="880">
                  <c:v>36.571850454545398</c:v>
                </c:pt>
                <c:pt idx="881">
                  <c:v>36.521061363636257</c:v>
                </c:pt>
                <c:pt idx="882">
                  <c:v>36.529671136363625</c:v>
                </c:pt>
                <c:pt idx="883">
                  <c:v>36.547910909090909</c:v>
                </c:pt>
                <c:pt idx="884">
                  <c:v>36.551324318181862</c:v>
                </c:pt>
                <c:pt idx="885">
                  <c:v>36.497038636363641</c:v>
                </c:pt>
                <c:pt idx="886">
                  <c:v>36.375591136363646</c:v>
                </c:pt>
                <c:pt idx="887">
                  <c:v>36.388268409090863</c:v>
                </c:pt>
                <c:pt idx="888">
                  <c:v>36.398836818181913</c:v>
                </c:pt>
                <c:pt idx="889">
                  <c:v>36.393183863636274</c:v>
                </c:pt>
                <c:pt idx="890">
                  <c:v>36.374608636363568</c:v>
                </c:pt>
                <c:pt idx="891">
                  <c:v>36.350516136363595</c:v>
                </c:pt>
                <c:pt idx="892">
                  <c:v>36.373308409090896</c:v>
                </c:pt>
                <c:pt idx="893">
                  <c:v>36.337427045454469</c:v>
                </c:pt>
                <c:pt idx="894">
                  <c:v>36.35186772727257</c:v>
                </c:pt>
                <c:pt idx="895">
                  <c:v>36.330092045454542</c:v>
                </c:pt>
                <c:pt idx="896">
                  <c:v>36.384876590909094</c:v>
                </c:pt>
                <c:pt idx="897">
                  <c:v>36.5430895454545</c:v>
                </c:pt>
                <c:pt idx="898">
                  <c:v>36.503174545454549</c:v>
                </c:pt>
                <c:pt idx="899">
                  <c:v>36.481259772727221</c:v>
                </c:pt>
                <c:pt idx="900">
                  <c:v>36.454739772727244</c:v>
                </c:pt>
                <c:pt idx="901">
                  <c:v>36.542892500000001</c:v>
                </c:pt>
                <c:pt idx="902">
                  <c:v>36.595644090909111</c:v>
                </c:pt>
                <c:pt idx="903">
                  <c:v>36.675365227272763</c:v>
                </c:pt>
                <c:pt idx="904">
                  <c:v>36.681108636363625</c:v>
                </c:pt>
                <c:pt idx="905">
                  <c:v>36.744167499999996</c:v>
                </c:pt>
                <c:pt idx="906">
                  <c:v>36.75537568181818</c:v>
                </c:pt>
                <c:pt idx="907">
                  <c:v>36.733617272727273</c:v>
                </c:pt>
                <c:pt idx="908">
                  <c:v>36.678543863636314</c:v>
                </c:pt>
                <c:pt idx="909">
                  <c:v>36.677929772727275</c:v>
                </c:pt>
                <c:pt idx="910">
                  <c:v>36.691342045454562</c:v>
                </c:pt>
                <c:pt idx="911">
                  <c:v>36.711422727272705</c:v>
                </c:pt>
                <c:pt idx="912">
                  <c:v>36.657066136363554</c:v>
                </c:pt>
                <c:pt idx="913">
                  <c:v>36.625787954545459</c:v>
                </c:pt>
                <c:pt idx="914">
                  <c:v>36.561375909090913</c:v>
                </c:pt>
                <c:pt idx="915">
                  <c:v>36.55419068181812</c:v>
                </c:pt>
                <c:pt idx="916">
                  <c:v>36.531004545454493</c:v>
                </c:pt>
                <c:pt idx="917">
                  <c:v>36.59134386363629</c:v>
                </c:pt>
                <c:pt idx="918">
                  <c:v>36.580066818181862</c:v>
                </c:pt>
                <c:pt idx="919">
                  <c:v>36.56824977272727</c:v>
                </c:pt>
                <c:pt idx="920">
                  <c:v>36.605038409090916</c:v>
                </c:pt>
                <c:pt idx="921">
                  <c:v>36.555128863636298</c:v>
                </c:pt>
                <c:pt idx="922">
                  <c:v>36.541516590909112</c:v>
                </c:pt>
                <c:pt idx="923">
                  <c:v>36.514410909090905</c:v>
                </c:pt>
                <c:pt idx="924">
                  <c:v>36.517818636363586</c:v>
                </c:pt>
                <c:pt idx="925">
                  <c:v>36.544246136363554</c:v>
                </c:pt>
                <c:pt idx="926">
                  <c:v>36.549862272727246</c:v>
                </c:pt>
                <c:pt idx="927">
                  <c:v>36.537072272727272</c:v>
                </c:pt>
                <c:pt idx="928">
                  <c:v>36.481696136363553</c:v>
                </c:pt>
                <c:pt idx="929">
                  <c:v>36.481023409090824</c:v>
                </c:pt>
                <c:pt idx="930">
                  <c:v>36.492398636363639</c:v>
                </c:pt>
                <c:pt idx="931">
                  <c:v>36.450760681818089</c:v>
                </c:pt>
                <c:pt idx="932">
                  <c:v>36.443071136363585</c:v>
                </c:pt>
                <c:pt idx="933">
                  <c:v>36.445223863636258</c:v>
                </c:pt>
                <c:pt idx="934">
                  <c:v>36.416797954545444</c:v>
                </c:pt>
                <c:pt idx="935">
                  <c:v>36.366224772727222</c:v>
                </c:pt>
                <c:pt idx="936">
                  <c:v>36.361917272727275</c:v>
                </c:pt>
                <c:pt idx="937">
                  <c:v>36.357207045454459</c:v>
                </c:pt>
                <c:pt idx="938">
                  <c:v>36.358016818181881</c:v>
                </c:pt>
                <c:pt idx="939">
                  <c:v>36.372069318181865</c:v>
                </c:pt>
                <c:pt idx="940">
                  <c:v>36.344624090909043</c:v>
                </c:pt>
                <c:pt idx="941">
                  <c:v>36.375817727272725</c:v>
                </c:pt>
                <c:pt idx="942">
                  <c:v>36.472488409090857</c:v>
                </c:pt>
                <c:pt idx="943">
                  <c:v>36.537107272727255</c:v>
                </c:pt>
                <c:pt idx="944">
                  <c:v>36.529232954545463</c:v>
                </c:pt>
                <c:pt idx="945">
                  <c:v>36.551798181818135</c:v>
                </c:pt>
                <c:pt idx="946">
                  <c:v>36.561963863636272</c:v>
                </c:pt>
                <c:pt idx="947">
                  <c:v>36.540204545454493</c:v>
                </c:pt>
                <c:pt idx="948">
                  <c:v>36.549205000000001</c:v>
                </c:pt>
                <c:pt idx="949">
                  <c:v>36.511589090909084</c:v>
                </c:pt>
                <c:pt idx="950">
                  <c:v>36.497829545454501</c:v>
                </c:pt>
                <c:pt idx="951">
                  <c:v>36.539654318181888</c:v>
                </c:pt>
                <c:pt idx="952">
                  <c:v>36.552903636363624</c:v>
                </c:pt>
                <c:pt idx="953">
                  <c:v>36.515610227272731</c:v>
                </c:pt>
                <c:pt idx="954">
                  <c:v>36.527578636363643</c:v>
                </c:pt>
                <c:pt idx="955">
                  <c:v>36.543287045454491</c:v>
                </c:pt>
                <c:pt idx="956">
                  <c:v>36.531272272727271</c:v>
                </c:pt>
                <c:pt idx="957">
                  <c:v>36.549715227272763</c:v>
                </c:pt>
                <c:pt idx="958">
                  <c:v>36.550400454545382</c:v>
                </c:pt>
                <c:pt idx="959">
                  <c:v>36.499673863636275</c:v>
                </c:pt>
                <c:pt idx="960">
                  <c:v>36.5006470454545</c:v>
                </c:pt>
                <c:pt idx="961">
                  <c:v>36.44215545454545</c:v>
                </c:pt>
                <c:pt idx="962">
                  <c:v>36.392762272727282</c:v>
                </c:pt>
                <c:pt idx="963">
                  <c:v>36.335079090909112</c:v>
                </c:pt>
                <c:pt idx="964">
                  <c:v>36.341904999999997</c:v>
                </c:pt>
                <c:pt idx="965">
                  <c:v>36.289525000000012</c:v>
                </c:pt>
                <c:pt idx="966">
                  <c:v>36.274424090909093</c:v>
                </c:pt>
                <c:pt idx="967">
                  <c:v>36.243982954545451</c:v>
                </c:pt>
                <c:pt idx="968">
                  <c:v>36.178713181818182</c:v>
                </c:pt>
                <c:pt idx="969">
                  <c:v>36.122896818181921</c:v>
                </c:pt>
                <c:pt idx="970">
                  <c:v>36.135261818181888</c:v>
                </c:pt>
                <c:pt idx="971">
                  <c:v>36.095493409090906</c:v>
                </c:pt>
                <c:pt idx="972">
                  <c:v>36.160669090909103</c:v>
                </c:pt>
                <c:pt idx="973">
                  <c:v>36.19980727272727</c:v>
                </c:pt>
                <c:pt idx="974">
                  <c:v>36.194697954545454</c:v>
                </c:pt>
                <c:pt idx="975">
                  <c:v>36.192148863636355</c:v>
                </c:pt>
                <c:pt idx="976">
                  <c:v>36.176095000000011</c:v>
                </c:pt>
                <c:pt idx="977">
                  <c:v>36.203379090909159</c:v>
                </c:pt>
                <c:pt idx="978">
                  <c:v>36.235941363636314</c:v>
                </c:pt>
                <c:pt idx="979">
                  <c:v>36.258781136363595</c:v>
                </c:pt>
                <c:pt idx="980">
                  <c:v>36.242802272727268</c:v>
                </c:pt>
                <c:pt idx="981">
                  <c:v>36.187390454545444</c:v>
                </c:pt>
                <c:pt idx="982">
                  <c:v>36.142108636363638</c:v>
                </c:pt>
                <c:pt idx="983">
                  <c:v>36.099457045454542</c:v>
                </c:pt>
                <c:pt idx="984">
                  <c:v>36.103665909090914</c:v>
                </c:pt>
                <c:pt idx="985">
                  <c:v>36.107121363636274</c:v>
                </c:pt>
                <c:pt idx="986">
                  <c:v>36.017977727272687</c:v>
                </c:pt>
                <c:pt idx="987">
                  <c:v>36.00352818181819</c:v>
                </c:pt>
                <c:pt idx="988">
                  <c:v>35.964842045454546</c:v>
                </c:pt>
                <c:pt idx="989">
                  <c:v>35.912916363636299</c:v>
                </c:pt>
                <c:pt idx="990">
                  <c:v>35.929526363636313</c:v>
                </c:pt>
                <c:pt idx="991">
                  <c:v>35.936413636363625</c:v>
                </c:pt>
                <c:pt idx="992">
                  <c:v>36.053238409090895</c:v>
                </c:pt>
                <c:pt idx="993">
                  <c:v>36.130531363636344</c:v>
                </c:pt>
                <c:pt idx="994">
                  <c:v>36.161209090909111</c:v>
                </c:pt>
                <c:pt idx="995">
                  <c:v>36.13401136363629</c:v>
                </c:pt>
                <c:pt idx="996">
                  <c:v>36.133393181818178</c:v>
                </c:pt>
                <c:pt idx="997">
                  <c:v>36.167391363636312</c:v>
                </c:pt>
                <c:pt idx="998">
                  <c:v>36.168808409090907</c:v>
                </c:pt>
                <c:pt idx="999">
                  <c:v>36.152007954545454</c:v>
                </c:pt>
                <c:pt idx="1000">
                  <c:v>36.190022045454562</c:v>
                </c:pt>
                <c:pt idx="1001">
                  <c:v>36.204654545454545</c:v>
                </c:pt>
                <c:pt idx="1002">
                  <c:v>36.27711909090916</c:v>
                </c:pt>
                <c:pt idx="1003">
                  <c:v>36.221092500000012</c:v>
                </c:pt>
                <c:pt idx="1004">
                  <c:v>36.225539772727338</c:v>
                </c:pt>
                <c:pt idx="1005">
                  <c:v>36.203564772727276</c:v>
                </c:pt>
                <c:pt idx="1006">
                  <c:v>36.173387727272726</c:v>
                </c:pt>
                <c:pt idx="1007">
                  <c:v>36.151348863636272</c:v>
                </c:pt>
                <c:pt idx="1008">
                  <c:v>36.155716818181929</c:v>
                </c:pt>
                <c:pt idx="1009">
                  <c:v>36.210160681818174</c:v>
                </c:pt>
                <c:pt idx="1010">
                  <c:v>36.213126136363634</c:v>
                </c:pt>
                <c:pt idx="1011">
                  <c:v>36.202976818181931</c:v>
                </c:pt>
                <c:pt idx="1012">
                  <c:v>36.15804522727273</c:v>
                </c:pt>
                <c:pt idx="1013">
                  <c:v>36.084852045454554</c:v>
                </c:pt>
                <c:pt idx="1014">
                  <c:v>36.003576818181912</c:v>
                </c:pt>
                <c:pt idx="1015">
                  <c:v>35.947914772727245</c:v>
                </c:pt>
                <c:pt idx="1016">
                  <c:v>35.943860681818094</c:v>
                </c:pt>
                <c:pt idx="1017">
                  <c:v>35.946711818181889</c:v>
                </c:pt>
                <c:pt idx="1018">
                  <c:v>35.933407499999994</c:v>
                </c:pt>
                <c:pt idx="1019">
                  <c:v>35.936747045454545</c:v>
                </c:pt>
                <c:pt idx="1020">
                  <c:v>35.909264318181812</c:v>
                </c:pt>
                <c:pt idx="1021">
                  <c:v>35.927256363636275</c:v>
                </c:pt>
                <c:pt idx="1022">
                  <c:v>35.952563636363585</c:v>
                </c:pt>
                <c:pt idx="1023">
                  <c:v>35.990087954545444</c:v>
                </c:pt>
                <c:pt idx="1024">
                  <c:v>36.035314090909168</c:v>
                </c:pt>
                <c:pt idx="1025">
                  <c:v>36.099116363636355</c:v>
                </c:pt>
                <c:pt idx="1026">
                  <c:v>36.15729818181812</c:v>
                </c:pt>
                <c:pt idx="1027">
                  <c:v>36.140146590909083</c:v>
                </c:pt>
                <c:pt idx="1028">
                  <c:v>36.024047954545445</c:v>
                </c:pt>
                <c:pt idx="1029">
                  <c:v>36.022804545454548</c:v>
                </c:pt>
                <c:pt idx="1030">
                  <c:v>35.995925000000057</c:v>
                </c:pt>
                <c:pt idx="1031">
                  <c:v>35.996532500000058</c:v>
                </c:pt>
                <c:pt idx="1032">
                  <c:v>36.013152727272733</c:v>
                </c:pt>
                <c:pt idx="1033">
                  <c:v>35.99694386363629</c:v>
                </c:pt>
                <c:pt idx="1034">
                  <c:v>36.004466136363554</c:v>
                </c:pt>
                <c:pt idx="1035">
                  <c:v>35.995944545454542</c:v>
                </c:pt>
                <c:pt idx="1036">
                  <c:v>35.971402045454546</c:v>
                </c:pt>
                <c:pt idx="1037">
                  <c:v>35.956053181818127</c:v>
                </c:pt>
                <c:pt idx="1038">
                  <c:v>36.003446363636264</c:v>
                </c:pt>
                <c:pt idx="1039">
                  <c:v>36.160617272727272</c:v>
                </c:pt>
                <c:pt idx="1040">
                  <c:v>36.132810227272763</c:v>
                </c:pt>
                <c:pt idx="1041">
                  <c:v>36.15280204545455</c:v>
                </c:pt>
                <c:pt idx="1042">
                  <c:v>36.157796363636272</c:v>
                </c:pt>
                <c:pt idx="1043">
                  <c:v>36.166335681818211</c:v>
                </c:pt>
                <c:pt idx="1044">
                  <c:v>36.203223181818174</c:v>
                </c:pt>
                <c:pt idx="1045">
                  <c:v>36.250289090909092</c:v>
                </c:pt>
                <c:pt idx="1046">
                  <c:v>36.280513409090915</c:v>
                </c:pt>
                <c:pt idx="1047">
                  <c:v>36.343222499999996</c:v>
                </c:pt>
                <c:pt idx="1048">
                  <c:v>36.346462045454494</c:v>
                </c:pt>
                <c:pt idx="1049">
                  <c:v>36.309647727272626</c:v>
                </c:pt>
                <c:pt idx="1050">
                  <c:v>36.271688636363592</c:v>
                </c:pt>
                <c:pt idx="1051">
                  <c:v>36.307143409090848</c:v>
                </c:pt>
                <c:pt idx="1052">
                  <c:v>36.36979295454546</c:v>
                </c:pt>
                <c:pt idx="1053">
                  <c:v>36.371812500000004</c:v>
                </c:pt>
                <c:pt idx="1054">
                  <c:v>36.369737045454535</c:v>
                </c:pt>
                <c:pt idx="1055">
                  <c:v>36.364595000000001</c:v>
                </c:pt>
                <c:pt idx="1056">
                  <c:v>36.338356818181914</c:v>
                </c:pt>
                <c:pt idx="1057">
                  <c:v>36.325928181818185</c:v>
                </c:pt>
                <c:pt idx="1058">
                  <c:v>36.290143863636345</c:v>
                </c:pt>
                <c:pt idx="1059">
                  <c:v>36.329374545454542</c:v>
                </c:pt>
                <c:pt idx="1060">
                  <c:v>36.344691590909044</c:v>
                </c:pt>
                <c:pt idx="1061">
                  <c:v>36.370842272727245</c:v>
                </c:pt>
                <c:pt idx="1062">
                  <c:v>36.365049545454525</c:v>
                </c:pt>
                <c:pt idx="1063">
                  <c:v>36.296995681818181</c:v>
                </c:pt>
                <c:pt idx="1064">
                  <c:v>36.268243863636314</c:v>
                </c:pt>
                <c:pt idx="1065">
                  <c:v>36.205446590909112</c:v>
                </c:pt>
                <c:pt idx="1066">
                  <c:v>36.139462045454543</c:v>
                </c:pt>
                <c:pt idx="1067">
                  <c:v>36.040274772727244</c:v>
                </c:pt>
                <c:pt idx="1068">
                  <c:v>35.966216818181898</c:v>
                </c:pt>
                <c:pt idx="1069">
                  <c:v>35.925937954545461</c:v>
                </c:pt>
                <c:pt idx="1070">
                  <c:v>35.865042954545451</c:v>
                </c:pt>
                <c:pt idx="1071">
                  <c:v>35.849286136363538</c:v>
                </c:pt>
                <c:pt idx="1072">
                  <c:v>35.877886136363529</c:v>
                </c:pt>
                <c:pt idx="1073">
                  <c:v>35.909460227272724</c:v>
                </c:pt>
                <c:pt idx="1074">
                  <c:v>35.934320454545407</c:v>
                </c:pt>
                <c:pt idx="1075">
                  <c:v>35.976132045454563</c:v>
                </c:pt>
                <c:pt idx="1076">
                  <c:v>36.055245909090907</c:v>
                </c:pt>
                <c:pt idx="1077">
                  <c:v>36.124404318181874</c:v>
                </c:pt>
                <c:pt idx="1078">
                  <c:v>36.243767045454547</c:v>
                </c:pt>
                <c:pt idx="1079">
                  <c:v>36.388198863636291</c:v>
                </c:pt>
                <c:pt idx="1080">
                  <c:v>36.466626818181872</c:v>
                </c:pt>
                <c:pt idx="1081">
                  <c:v>36.524546590909111</c:v>
                </c:pt>
                <c:pt idx="1082">
                  <c:v>36.572735909090966</c:v>
                </c:pt>
                <c:pt idx="1083">
                  <c:v>36.5870125</c:v>
                </c:pt>
                <c:pt idx="1084">
                  <c:v>36.602015909090966</c:v>
                </c:pt>
                <c:pt idx="1085">
                  <c:v>36.572068181818175</c:v>
                </c:pt>
              </c:numCache>
            </c:numRef>
          </c:yVal>
          <c:smooth val="1"/>
        </c:ser>
        <c:ser>
          <c:idx val="2"/>
          <c:order val="2"/>
          <c:tx>
            <c:v>5 cm</c:v>
          </c:tx>
          <c:marker>
            <c:symbol val="none"/>
          </c:marker>
          <c:xVal>
            <c:numRef>
              <c:f>'Fitted HF and Xf'!$A$15:$A$613</c:f>
              <c:numCache>
                <c:formatCode>General</c:formatCode>
                <c:ptCount val="599"/>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numCache>
            </c:numRef>
          </c:xVal>
          <c:yVal>
            <c:numRef>
              <c:f>'Fitted HF and Xf'!$O$15:$O$613</c:f>
              <c:numCache>
                <c:formatCode>General</c:formatCode>
                <c:ptCount val="599"/>
                <c:pt idx="0">
                  <c:v>1.5322296333333334</c:v>
                </c:pt>
                <c:pt idx="1">
                  <c:v>1.6561298999999998</c:v>
                </c:pt>
                <c:pt idx="2">
                  <c:v>1.6075797066666666</c:v>
                </c:pt>
                <c:pt idx="3">
                  <c:v>1.5733726761904758</c:v>
                </c:pt>
                <c:pt idx="4">
                  <c:v>1.5842581185185207</c:v>
                </c:pt>
                <c:pt idx="5">
                  <c:v>1.6691963303030306</c:v>
                </c:pt>
                <c:pt idx="6">
                  <c:v>1.7636255484848478</c:v>
                </c:pt>
                <c:pt idx="7">
                  <c:v>1.8596529545454545</c:v>
                </c:pt>
                <c:pt idx="8">
                  <c:v>1.9543558696969734</c:v>
                </c:pt>
                <c:pt idx="9">
                  <c:v>2.0329866181818179</c:v>
                </c:pt>
                <c:pt idx="10">
                  <c:v>2.113357051515155</c:v>
                </c:pt>
                <c:pt idx="11">
                  <c:v>2.1933376787878847</c:v>
                </c:pt>
                <c:pt idx="12">
                  <c:v>2.2371354927272753</c:v>
                </c:pt>
                <c:pt idx="13">
                  <c:v>2.2863540987878812</c:v>
                </c:pt>
                <c:pt idx="14">
                  <c:v>2.3407636624242425</c:v>
                </c:pt>
                <c:pt idx="15">
                  <c:v>2.3321196654545422</c:v>
                </c:pt>
                <c:pt idx="16">
                  <c:v>2.3418253836363627</c:v>
                </c:pt>
                <c:pt idx="17">
                  <c:v>2.3353978896969698</c:v>
                </c:pt>
                <c:pt idx="18">
                  <c:v>2.3269712503030302</c:v>
                </c:pt>
                <c:pt idx="19">
                  <c:v>2.3209465260606064</c:v>
                </c:pt>
                <c:pt idx="20">
                  <c:v>2.3345225654545447</c:v>
                </c:pt>
                <c:pt idx="21">
                  <c:v>2.3370176806060603</c:v>
                </c:pt>
                <c:pt idx="22">
                  <c:v>2.3394136351515127</c:v>
                </c:pt>
                <c:pt idx="23">
                  <c:v>2.4129408939393908</c:v>
                </c:pt>
                <c:pt idx="24">
                  <c:v>2.4748070484848488</c:v>
                </c:pt>
                <c:pt idx="25">
                  <c:v>2.5017102696969737</c:v>
                </c:pt>
                <c:pt idx="26">
                  <c:v>2.5840971363636371</c:v>
                </c:pt>
                <c:pt idx="27">
                  <c:v>2.6050278303030301</c:v>
                </c:pt>
                <c:pt idx="28">
                  <c:v>2.5969965787878801</c:v>
                </c:pt>
                <c:pt idx="29">
                  <c:v>2.5816803212121213</c:v>
                </c:pt>
                <c:pt idx="30">
                  <c:v>2.5695482454545453</c:v>
                </c:pt>
                <c:pt idx="31">
                  <c:v>2.5480692333333335</c:v>
                </c:pt>
                <c:pt idx="32">
                  <c:v>2.5346358575757582</c:v>
                </c:pt>
                <c:pt idx="33">
                  <c:v>2.5304841878787867</c:v>
                </c:pt>
                <c:pt idx="34">
                  <c:v>2.4999313666666692</c:v>
                </c:pt>
                <c:pt idx="35">
                  <c:v>2.4666909424242429</c:v>
                </c:pt>
                <c:pt idx="36">
                  <c:v>2.448921163636367</c:v>
                </c:pt>
                <c:pt idx="37">
                  <c:v>2.4153038121212131</c:v>
                </c:pt>
                <c:pt idx="38">
                  <c:v>2.4065741606060604</c:v>
                </c:pt>
                <c:pt idx="39">
                  <c:v>2.4090313424242442</c:v>
                </c:pt>
                <c:pt idx="40">
                  <c:v>2.3852669393939356</c:v>
                </c:pt>
                <c:pt idx="41">
                  <c:v>2.3623846030303031</c:v>
                </c:pt>
                <c:pt idx="42">
                  <c:v>2.3526629787878757</c:v>
                </c:pt>
                <c:pt idx="43">
                  <c:v>2.361653196969693</c:v>
                </c:pt>
                <c:pt idx="44">
                  <c:v>2.3499542242424241</c:v>
                </c:pt>
                <c:pt idx="45">
                  <c:v>2.3389707575757592</c:v>
                </c:pt>
                <c:pt idx="46">
                  <c:v>2.3272244757575788</c:v>
                </c:pt>
                <c:pt idx="47">
                  <c:v>2.2894163000000005</c:v>
                </c:pt>
                <c:pt idx="48">
                  <c:v>2.2549706363636361</c:v>
                </c:pt>
                <c:pt idx="49">
                  <c:v>2.2162356666666665</c:v>
                </c:pt>
                <c:pt idx="50">
                  <c:v>2.1545141515151549</c:v>
                </c:pt>
                <c:pt idx="51">
                  <c:v>2.1551495393939377</c:v>
                </c:pt>
                <c:pt idx="52">
                  <c:v>2.1706212787878822</c:v>
                </c:pt>
                <c:pt idx="53">
                  <c:v>2.1845430363636358</c:v>
                </c:pt>
                <c:pt idx="54">
                  <c:v>2.1785047333333352</c:v>
                </c:pt>
                <c:pt idx="55">
                  <c:v>2.1706804303030265</c:v>
                </c:pt>
                <c:pt idx="56">
                  <c:v>2.1615572636363667</c:v>
                </c:pt>
                <c:pt idx="57">
                  <c:v>2.1389973606060635</c:v>
                </c:pt>
                <c:pt idx="58">
                  <c:v>2.2031982242424286</c:v>
                </c:pt>
                <c:pt idx="59">
                  <c:v>2.2347054818181786</c:v>
                </c:pt>
                <c:pt idx="60">
                  <c:v>2.2328573333333304</c:v>
                </c:pt>
                <c:pt idx="61">
                  <c:v>2.2646647121212178</c:v>
                </c:pt>
                <c:pt idx="62">
                  <c:v>2.2558271424242426</c:v>
                </c:pt>
                <c:pt idx="63">
                  <c:v>2.2240368000000035</c:v>
                </c:pt>
                <c:pt idx="64">
                  <c:v>2.1911629212121198</c:v>
                </c:pt>
                <c:pt idx="65">
                  <c:v>2.1746597393939378</c:v>
                </c:pt>
                <c:pt idx="66">
                  <c:v>2.1686839030303031</c:v>
                </c:pt>
                <c:pt idx="67">
                  <c:v>2.16465293333333</c:v>
                </c:pt>
                <c:pt idx="68">
                  <c:v>2.1607120333333332</c:v>
                </c:pt>
                <c:pt idx="69">
                  <c:v>2.0986751666666668</c:v>
                </c:pt>
                <c:pt idx="70">
                  <c:v>2.0758380303030259</c:v>
                </c:pt>
                <c:pt idx="71">
                  <c:v>2.0691713454545484</c:v>
                </c:pt>
                <c:pt idx="72">
                  <c:v>2.0806189515151519</c:v>
                </c:pt>
                <c:pt idx="73">
                  <c:v>2.0650584999999966</c:v>
                </c:pt>
                <c:pt idx="74">
                  <c:v>2.0512318636363642</c:v>
                </c:pt>
                <c:pt idx="75">
                  <c:v>2.0386524242424207</c:v>
                </c:pt>
                <c:pt idx="76">
                  <c:v>2.0276373121212159</c:v>
                </c:pt>
                <c:pt idx="77">
                  <c:v>2.0129296636363634</c:v>
                </c:pt>
                <c:pt idx="78">
                  <c:v>1.991506209090909</c:v>
                </c:pt>
                <c:pt idx="79">
                  <c:v>1.9959825727272746</c:v>
                </c:pt>
                <c:pt idx="80">
                  <c:v>1.9809178090909112</c:v>
                </c:pt>
                <c:pt idx="81">
                  <c:v>1.9530577242424263</c:v>
                </c:pt>
                <c:pt idx="82">
                  <c:v>1.9642639757575775</c:v>
                </c:pt>
                <c:pt idx="83">
                  <c:v>1.9429988727272729</c:v>
                </c:pt>
                <c:pt idx="84">
                  <c:v>1.9376459242424262</c:v>
                </c:pt>
                <c:pt idx="85">
                  <c:v>1.9396460242424245</c:v>
                </c:pt>
                <c:pt idx="86">
                  <c:v>1.9449761818181821</c:v>
                </c:pt>
                <c:pt idx="87">
                  <c:v>1.943629878787879</c:v>
                </c:pt>
                <c:pt idx="88">
                  <c:v>1.9556495212121221</c:v>
                </c:pt>
                <c:pt idx="89">
                  <c:v>1.987053651515152</c:v>
                </c:pt>
                <c:pt idx="90">
                  <c:v>2.0134452181818179</c:v>
                </c:pt>
                <c:pt idx="91">
                  <c:v>2.0290627727272752</c:v>
                </c:pt>
                <c:pt idx="92">
                  <c:v>2.0536824848484816</c:v>
                </c:pt>
                <c:pt idx="93">
                  <c:v>2.0470592484848482</c:v>
                </c:pt>
                <c:pt idx="94">
                  <c:v>2.0374975727272764</c:v>
                </c:pt>
                <c:pt idx="95">
                  <c:v>2.02794407575758</c:v>
                </c:pt>
                <c:pt idx="96">
                  <c:v>2.0231412424242463</c:v>
                </c:pt>
                <c:pt idx="97">
                  <c:v>1.9969077575757581</c:v>
                </c:pt>
                <c:pt idx="98">
                  <c:v>1.9681729030303059</c:v>
                </c:pt>
                <c:pt idx="99">
                  <c:v>1.9545391818181821</c:v>
                </c:pt>
                <c:pt idx="100">
                  <c:v>1.9272939303030301</c:v>
                </c:pt>
                <c:pt idx="101">
                  <c:v>1.8778571787878804</c:v>
                </c:pt>
                <c:pt idx="102">
                  <c:v>1.8567641757575757</c:v>
                </c:pt>
                <c:pt idx="103">
                  <c:v>1.8528843242424242</c:v>
                </c:pt>
                <c:pt idx="104">
                  <c:v>1.841565987878788</c:v>
                </c:pt>
                <c:pt idx="105">
                  <c:v>1.8300122787878801</c:v>
                </c:pt>
                <c:pt idx="106">
                  <c:v>1.8282390242424242</c:v>
                </c:pt>
                <c:pt idx="107">
                  <c:v>1.8215420848484849</c:v>
                </c:pt>
                <c:pt idx="108">
                  <c:v>1.8074787969696955</c:v>
                </c:pt>
                <c:pt idx="109">
                  <c:v>1.7909144999999982</c:v>
                </c:pt>
                <c:pt idx="110">
                  <c:v>1.7767159878787881</c:v>
                </c:pt>
                <c:pt idx="111">
                  <c:v>1.760857993939394</c:v>
                </c:pt>
                <c:pt idx="112">
                  <c:v>1.7502360696969701</c:v>
                </c:pt>
                <c:pt idx="113">
                  <c:v>1.7349348878787878</c:v>
                </c:pt>
                <c:pt idx="114">
                  <c:v>1.7065476818181822</c:v>
                </c:pt>
                <c:pt idx="115">
                  <c:v>1.6883080060606077</c:v>
                </c:pt>
                <c:pt idx="116">
                  <c:v>1.7266200999999985</c:v>
                </c:pt>
                <c:pt idx="117">
                  <c:v>1.7375388030303018</c:v>
                </c:pt>
                <c:pt idx="118">
                  <c:v>1.7331560363636362</c:v>
                </c:pt>
                <c:pt idx="119">
                  <c:v>1.7373260181818178</c:v>
                </c:pt>
                <c:pt idx="120">
                  <c:v>1.7356922303030298</c:v>
                </c:pt>
                <c:pt idx="121">
                  <c:v>1.7324509909090908</c:v>
                </c:pt>
                <c:pt idx="122">
                  <c:v>1.7369069545454539</c:v>
                </c:pt>
                <c:pt idx="123">
                  <c:v>1.7991806333333331</c:v>
                </c:pt>
                <c:pt idx="124">
                  <c:v>1.8577240878787862</c:v>
                </c:pt>
                <c:pt idx="125">
                  <c:v>1.9084064333333346</c:v>
                </c:pt>
                <c:pt idx="126">
                  <c:v>1.9284278424242423</c:v>
                </c:pt>
                <c:pt idx="127">
                  <c:v>1.8839621060606062</c:v>
                </c:pt>
                <c:pt idx="128">
                  <c:v>1.8860323151515161</c:v>
                </c:pt>
                <c:pt idx="129">
                  <c:v>1.87951863939394</c:v>
                </c:pt>
                <c:pt idx="130">
                  <c:v>1.8908141363636377</c:v>
                </c:pt>
                <c:pt idx="131">
                  <c:v>1.9063588060606078</c:v>
                </c:pt>
                <c:pt idx="132">
                  <c:v>1.9145902606060603</c:v>
                </c:pt>
                <c:pt idx="133">
                  <c:v>1.9208366424242418</c:v>
                </c:pt>
                <c:pt idx="134">
                  <c:v>1.8705928787878785</c:v>
                </c:pt>
                <c:pt idx="135">
                  <c:v>1.8301893575757575</c:v>
                </c:pt>
                <c:pt idx="136">
                  <c:v>1.8020443727272726</c:v>
                </c:pt>
                <c:pt idx="137">
                  <c:v>1.7899781727272726</c:v>
                </c:pt>
                <c:pt idx="138">
                  <c:v>1.7802235636363641</c:v>
                </c:pt>
                <c:pt idx="139">
                  <c:v>1.753973103030303</c:v>
                </c:pt>
                <c:pt idx="140">
                  <c:v>1.7493978545454538</c:v>
                </c:pt>
                <c:pt idx="141">
                  <c:v>1.7439961484848463</c:v>
                </c:pt>
                <c:pt idx="142">
                  <c:v>1.7413139636363641</c:v>
                </c:pt>
                <c:pt idx="143">
                  <c:v>1.7572966121212104</c:v>
                </c:pt>
                <c:pt idx="144">
                  <c:v>1.7880838363636378</c:v>
                </c:pt>
                <c:pt idx="145">
                  <c:v>1.783681803030303</c:v>
                </c:pt>
                <c:pt idx="146">
                  <c:v>1.7906877060606061</c:v>
                </c:pt>
                <c:pt idx="147">
                  <c:v>1.7917174272727281</c:v>
                </c:pt>
                <c:pt idx="148">
                  <c:v>1.8000809727272742</c:v>
                </c:pt>
                <c:pt idx="149">
                  <c:v>1.8031916242424229</c:v>
                </c:pt>
                <c:pt idx="150">
                  <c:v>1.8081435303030318</c:v>
                </c:pt>
                <c:pt idx="151">
                  <c:v>1.8128732757575756</c:v>
                </c:pt>
                <c:pt idx="152">
                  <c:v>1.8146486787878786</c:v>
                </c:pt>
                <c:pt idx="153">
                  <c:v>1.8043264999999984</c:v>
                </c:pt>
                <c:pt idx="154">
                  <c:v>1.7615031030303034</c:v>
                </c:pt>
                <c:pt idx="155">
                  <c:v>1.7165141636363641</c:v>
                </c:pt>
                <c:pt idx="156">
                  <c:v>1.7194595636363641</c:v>
                </c:pt>
                <c:pt idx="157">
                  <c:v>1.7291511393939401</c:v>
                </c:pt>
                <c:pt idx="158">
                  <c:v>1.7279555181818183</c:v>
                </c:pt>
                <c:pt idx="159">
                  <c:v>1.7323571484848481</c:v>
                </c:pt>
                <c:pt idx="160">
                  <c:v>1.7670642393939378</c:v>
                </c:pt>
                <c:pt idx="161">
                  <c:v>1.7901120818181833</c:v>
                </c:pt>
                <c:pt idx="162">
                  <c:v>1.777946063636364</c:v>
                </c:pt>
                <c:pt idx="163">
                  <c:v>1.7610465272727269</c:v>
                </c:pt>
                <c:pt idx="164">
                  <c:v>1.8148395787878788</c:v>
                </c:pt>
                <c:pt idx="165">
                  <c:v>1.8779135999999998</c:v>
                </c:pt>
                <c:pt idx="166">
                  <c:v>1.8892652575757578</c:v>
                </c:pt>
                <c:pt idx="167">
                  <c:v>1.8842733121212121</c:v>
                </c:pt>
                <c:pt idx="168">
                  <c:v>1.8509213575757562</c:v>
                </c:pt>
                <c:pt idx="169">
                  <c:v>1.8324527818181837</c:v>
                </c:pt>
                <c:pt idx="170">
                  <c:v>1.8212559090909106</c:v>
                </c:pt>
                <c:pt idx="171">
                  <c:v>1.7998354424242418</c:v>
                </c:pt>
                <c:pt idx="172">
                  <c:v>1.7909594181818185</c:v>
                </c:pt>
                <c:pt idx="173">
                  <c:v>1.8202030484848486</c:v>
                </c:pt>
                <c:pt idx="174">
                  <c:v>1.8310568272727281</c:v>
                </c:pt>
                <c:pt idx="175">
                  <c:v>1.7947419878787882</c:v>
                </c:pt>
                <c:pt idx="176">
                  <c:v>1.7475731909090892</c:v>
                </c:pt>
                <c:pt idx="177">
                  <c:v>1.7169688999999984</c:v>
                </c:pt>
                <c:pt idx="178">
                  <c:v>1.7144819333333341</c:v>
                </c:pt>
                <c:pt idx="179">
                  <c:v>1.7141954454545456</c:v>
                </c:pt>
                <c:pt idx="180">
                  <c:v>1.7502238212121213</c:v>
                </c:pt>
                <c:pt idx="181">
                  <c:v>1.7712593666666669</c:v>
                </c:pt>
                <c:pt idx="182">
                  <c:v>1.7908956181818179</c:v>
                </c:pt>
                <c:pt idx="183">
                  <c:v>1.804106557575758</c:v>
                </c:pt>
                <c:pt idx="184">
                  <c:v>1.8255312999999975</c:v>
                </c:pt>
                <c:pt idx="185">
                  <c:v>1.7974631393939391</c:v>
                </c:pt>
                <c:pt idx="186">
                  <c:v>1.7782800212121221</c:v>
                </c:pt>
                <c:pt idx="187">
                  <c:v>1.7902692030303018</c:v>
                </c:pt>
                <c:pt idx="188">
                  <c:v>1.8060592424242428</c:v>
                </c:pt>
                <c:pt idx="189">
                  <c:v>1.8145089181818199</c:v>
                </c:pt>
                <c:pt idx="190">
                  <c:v>1.8615476030303031</c:v>
                </c:pt>
                <c:pt idx="191">
                  <c:v>1.8552883030303029</c:v>
                </c:pt>
                <c:pt idx="192">
                  <c:v>1.8391835000000001</c:v>
                </c:pt>
                <c:pt idx="193">
                  <c:v>1.8374979727272724</c:v>
                </c:pt>
                <c:pt idx="194">
                  <c:v>1.8264436999999996</c:v>
                </c:pt>
                <c:pt idx="195">
                  <c:v>1.7908046060606058</c:v>
                </c:pt>
                <c:pt idx="196">
                  <c:v>1.8312922757575756</c:v>
                </c:pt>
                <c:pt idx="197">
                  <c:v>1.8261868000000001</c:v>
                </c:pt>
                <c:pt idx="198">
                  <c:v>1.8206772151515151</c:v>
                </c:pt>
                <c:pt idx="199">
                  <c:v>1.8387529909090909</c:v>
                </c:pt>
                <c:pt idx="200">
                  <c:v>1.8639567454545438</c:v>
                </c:pt>
                <c:pt idx="201">
                  <c:v>1.8779867151515151</c:v>
                </c:pt>
                <c:pt idx="202">
                  <c:v>1.8931198363636363</c:v>
                </c:pt>
                <c:pt idx="203">
                  <c:v>1.875275387878788</c:v>
                </c:pt>
                <c:pt idx="204">
                  <c:v>1.8500987909090898</c:v>
                </c:pt>
                <c:pt idx="205">
                  <c:v>1.83484926969697</c:v>
                </c:pt>
                <c:pt idx="206">
                  <c:v>1.8318157303030302</c:v>
                </c:pt>
                <c:pt idx="207">
                  <c:v>1.8202850090909104</c:v>
                </c:pt>
                <c:pt idx="208">
                  <c:v>1.823260721212121</c:v>
                </c:pt>
                <c:pt idx="209">
                  <c:v>1.7916149636363641</c:v>
                </c:pt>
                <c:pt idx="210">
                  <c:v>1.7778591333333333</c:v>
                </c:pt>
                <c:pt idx="211">
                  <c:v>1.7727728212121221</c:v>
                </c:pt>
                <c:pt idx="212">
                  <c:v>1.7367752393939393</c:v>
                </c:pt>
                <c:pt idx="213">
                  <c:v>1.7195867666666667</c:v>
                </c:pt>
                <c:pt idx="214">
                  <c:v>1.7231864545454538</c:v>
                </c:pt>
                <c:pt idx="215">
                  <c:v>1.7051494242424239</c:v>
                </c:pt>
                <c:pt idx="216">
                  <c:v>1.7107707727272718</c:v>
                </c:pt>
                <c:pt idx="217">
                  <c:v>1.7362778272727291</c:v>
                </c:pt>
                <c:pt idx="218">
                  <c:v>1.7891741757575759</c:v>
                </c:pt>
                <c:pt idx="219">
                  <c:v>1.8877428636363651</c:v>
                </c:pt>
                <c:pt idx="220">
                  <c:v>1.9243075909090921</c:v>
                </c:pt>
                <c:pt idx="221">
                  <c:v>1.9250570272727296</c:v>
                </c:pt>
                <c:pt idx="222">
                  <c:v>1.9692973090909101</c:v>
                </c:pt>
                <c:pt idx="223">
                  <c:v>2.0761939515151515</c:v>
                </c:pt>
                <c:pt idx="224">
                  <c:v>2.1368100575757576</c:v>
                </c:pt>
                <c:pt idx="225">
                  <c:v>2.1997480090909067</c:v>
                </c:pt>
                <c:pt idx="226">
                  <c:v>2.2639947212121285</c:v>
                </c:pt>
                <c:pt idx="227">
                  <c:v>2.3150794787878777</c:v>
                </c:pt>
                <c:pt idx="228">
                  <c:v>2.3281950333333334</c:v>
                </c:pt>
                <c:pt idx="229">
                  <c:v>2.2985355090909092</c:v>
                </c:pt>
                <c:pt idx="230">
                  <c:v>2.2757695454545459</c:v>
                </c:pt>
                <c:pt idx="231">
                  <c:v>2.2939052333333332</c:v>
                </c:pt>
                <c:pt idx="232">
                  <c:v>2.3059710969696972</c:v>
                </c:pt>
                <c:pt idx="233">
                  <c:v>2.2411405333333332</c:v>
                </c:pt>
                <c:pt idx="234">
                  <c:v>2.1453780090909089</c:v>
                </c:pt>
                <c:pt idx="235">
                  <c:v>2.0613514090909089</c:v>
                </c:pt>
                <c:pt idx="236">
                  <c:v>2.0873583242424241</c:v>
                </c:pt>
                <c:pt idx="237">
                  <c:v>2.1464112212121211</c:v>
                </c:pt>
                <c:pt idx="238">
                  <c:v>2.1479446060606082</c:v>
                </c:pt>
                <c:pt idx="239">
                  <c:v>2.1711998424242442</c:v>
                </c:pt>
                <c:pt idx="240">
                  <c:v>2.1829525333333333</c:v>
                </c:pt>
                <c:pt idx="241">
                  <c:v>2.1643485575757602</c:v>
                </c:pt>
                <c:pt idx="242">
                  <c:v>2.1609945363636403</c:v>
                </c:pt>
                <c:pt idx="243">
                  <c:v>2.1555698060606061</c:v>
                </c:pt>
                <c:pt idx="244">
                  <c:v>2.1696980060606061</c:v>
                </c:pt>
                <c:pt idx="245">
                  <c:v>2.2341073111111145</c:v>
                </c:pt>
                <c:pt idx="246">
                  <c:v>2.0866335428571463</c:v>
                </c:pt>
                <c:pt idx="247">
                  <c:v>2.0011270266666692</c:v>
                </c:pt>
                <c:pt idx="248">
                  <c:v>1.8431941333333335</c:v>
                </c:pt>
                <c:pt idx="249">
                  <c:v>1.9411846666666681</c:v>
                </c:pt>
                <c:pt idx="250">
                  <c:v>9.6849419999999995</c:v>
                </c:pt>
                <c:pt idx="251">
                  <c:v>9.7868321111111101</c:v>
                </c:pt>
                <c:pt idx="252">
                  <c:v>11.921958466666663</c:v>
                </c:pt>
                <c:pt idx="253">
                  <c:v>13.106007952380956</c:v>
                </c:pt>
                <c:pt idx="254">
                  <c:v>14.485428407407406</c:v>
                </c:pt>
                <c:pt idx="255">
                  <c:v>15.733200515151513</c:v>
                </c:pt>
                <c:pt idx="256">
                  <c:v>16.679525484848511</c:v>
                </c:pt>
                <c:pt idx="257">
                  <c:v>17.865588121212131</c:v>
                </c:pt>
                <c:pt idx="258">
                  <c:v>18.878803272727225</c:v>
                </c:pt>
                <c:pt idx="259">
                  <c:v>19.515356060606088</c:v>
                </c:pt>
                <c:pt idx="260">
                  <c:v>19.905452121212125</c:v>
                </c:pt>
                <c:pt idx="261">
                  <c:v>20.457200606060606</c:v>
                </c:pt>
                <c:pt idx="262">
                  <c:v>21.045956060606084</c:v>
                </c:pt>
                <c:pt idx="263">
                  <c:v>21.567386969696965</c:v>
                </c:pt>
                <c:pt idx="264">
                  <c:v>21.917925757575784</c:v>
                </c:pt>
                <c:pt idx="265">
                  <c:v>22.404493333333278</c:v>
                </c:pt>
                <c:pt idx="266">
                  <c:v>22.503231515151512</c:v>
                </c:pt>
                <c:pt idx="267">
                  <c:v>22.837472727272754</c:v>
                </c:pt>
                <c:pt idx="268">
                  <c:v>23.252683030302983</c:v>
                </c:pt>
                <c:pt idx="269">
                  <c:v>24.127052424242475</c:v>
                </c:pt>
                <c:pt idx="270">
                  <c:v>24.857700303030299</c:v>
                </c:pt>
                <c:pt idx="271">
                  <c:v>25.283321515151489</c:v>
                </c:pt>
                <c:pt idx="272">
                  <c:v>25.80032787878784</c:v>
                </c:pt>
                <c:pt idx="273">
                  <c:v>26.207291818181812</c:v>
                </c:pt>
                <c:pt idx="274">
                  <c:v>26.362979696969667</c:v>
                </c:pt>
                <c:pt idx="275">
                  <c:v>26.506977272727241</c:v>
                </c:pt>
                <c:pt idx="276">
                  <c:v>26.695948484848515</c:v>
                </c:pt>
                <c:pt idx="277">
                  <c:v>27.072026969696971</c:v>
                </c:pt>
                <c:pt idx="278">
                  <c:v>27.309100000000004</c:v>
                </c:pt>
                <c:pt idx="279">
                  <c:v>27.243769696969661</c:v>
                </c:pt>
                <c:pt idx="280">
                  <c:v>27.047347878787829</c:v>
                </c:pt>
                <c:pt idx="281">
                  <c:v>27.017101212121212</c:v>
                </c:pt>
                <c:pt idx="282">
                  <c:v>27.281167272727217</c:v>
                </c:pt>
                <c:pt idx="283">
                  <c:v>27.442586363636323</c:v>
                </c:pt>
                <c:pt idx="284">
                  <c:v>27.853940000000001</c:v>
                </c:pt>
                <c:pt idx="285">
                  <c:v>28.475256060606057</c:v>
                </c:pt>
                <c:pt idx="286">
                  <c:v>28.683906363636368</c:v>
                </c:pt>
                <c:pt idx="287">
                  <c:v>28.778781212121164</c:v>
                </c:pt>
                <c:pt idx="288">
                  <c:v>28.984793333333265</c:v>
                </c:pt>
                <c:pt idx="289">
                  <c:v>29.391902121212151</c:v>
                </c:pt>
                <c:pt idx="290">
                  <c:v>29.940510909090889</c:v>
                </c:pt>
                <c:pt idx="291">
                  <c:v>30.460190303030274</c:v>
                </c:pt>
                <c:pt idx="292">
                  <c:v>30.703516666666662</c:v>
                </c:pt>
                <c:pt idx="293">
                  <c:v>31.170513030303002</c:v>
                </c:pt>
                <c:pt idx="294">
                  <c:v>31.390146969696968</c:v>
                </c:pt>
                <c:pt idx="295">
                  <c:v>31.48499969696967</c:v>
                </c:pt>
                <c:pt idx="296">
                  <c:v>31.642174545454544</c:v>
                </c:pt>
                <c:pt idx="297">
                  <c:v>32.051364242424242</c:v>
                </c:pt>
                <c:pt idx="298">
                  <c:v>32.5206342424243</c:v>
                </c:pt>
                <c:pt idx="299">
                  <c:v>32.797979696969776</c:v>
                </c:pt>
                <c:pt idx="300">
                  <c:v>32.879516666666575</c:v>
                </c:pt>
                <c:pt idx="301">
                  <c:v>32.96105</c:v>
                </c:pt>
                <c:pt idx="302">
                  <c:v>32.707691515151495</c:v>
                </c:pt>
                <c:pt idx="303">
                  <c:v>32.735080909090911</c:v>
                </c:pt>
                <c:pt idx="304">
                  <c:v>32.893250606060604</c:v>
                </c:pt>
                <c:pt idx="305">
                  <c:v>33.099167272727271</c:v>
                </c:pt>
                <c:pt idx="306">
                  <c:v>33.416377575757487</c:v>
                </c:pt>
                <c:pt idx="307">
                  <c:v>33.56777515151515</c:v>
                </c:pt>
                <c:pt idx="308">
                  <c:v>33.540571818181888</c:v>
                </c:pt>
                <c:pt idx="309">
                  <c:v>33.191912727272786</c:v>
                </c:pt>
                <c:pt idx="310">
                  <c:v>33.023665757575763</c:v>
                </c:pt>
                <c:pt idx="311">
                  <c:v>33.353552121212054</c:v>
                </c:pt>
                <c:pt idx="312">
                  <c:v>33.537334545454549</c:v>
                </c:pt>
                <c:pt idx="313">
                  <c:v>33.734713939393963</c:v>
                </c:pt>
                <c:pt idx="314">
                  <c:v>33.999368787878844</c:v>
                </c:pt>
                <c:pt idx="315">
                  <c:v>34.051943939393894</c:v>
                </c:pt>
                <c:pt idx="316">
                  <c:v>33.996005151515149</c:v>
                </c:pt>
                <c:pt idx="317">
                  <c:v>34.079152727272763</c:v>
                </c:pt>
                <c:pt idx="318">
                  <c:v>34.122900909090966</c:v>
                </c:pt>
                <c:pt idx="319">
                  <c:v>34.199801818181896</c:v>
                </c:pt>
                <c:pt idx="320">
                  <c:v>34.386288484848386</c:v>
                </c:pt>
                <c:pt idx="321">
                  <c:v>34.542636060606014</c:v>
                </c:pt>
                <c:pt idx="322">
                  <c:v>34.252032121212125</c:v>
                </c:pt>
                <c:pt idx="323">
                  <c:v>34.172260909090909</c:v>
                </c:pt>
                <c:pt idx="324">
                  <c:v>33.889640606060517</c:v>
                </c:pt>
                <c:pt idx="325">
                  <c:v>33.315157878787879</c:v>
                </c:pt>
                <c:pt idx="326">
                  <c:v>32.986120606060595</c:v>
                </c:pt>
                <c:pt idx="327">
                  <c:v>32.811369393939394</c:v>
                </c:pt>
                <c:pt idx="328">
                  <c:v>32.3167393939394</c:v>
                </c:pt>
                <c:pt idx="329">
                  <c:v>31.709941212121176</c:v>
                </c:pt>
                <c:pt idx="330">
                  <c:v>31.044668484848515</c:v>
                </c:pt>
                <c:pt idx="331">
                  <c:v>30.86911878787879</c:v>
                </c:pt>
                <c:pt idx="332">
                  <c:v>30.882702121212116</c:v>
                </c:pt>
                <c:pt idx="333">
                  <c:v>31.111534242424227</c:v>
                </c:pt>
                <c:pt idx="334">
                  <c:v>31.083419696969642</c:v>
                </c:pt>
                <c:pt idx="335">
                  <c:v>31.451371212121185</c:v>
                </c:pt>
                <c:pt idx="336">
                  <c:v>31.905939090909058</c:v>
                </c:pt>
                <c:pt idx="337">
                  <c:v>31.955109393939356</c:v>
                </c:pt>
                <c:pt idx="338">
                  <c:v>31.8927618181818</c:v>
                </c:pt>
                <c:pt idx="339">
                  <c:v>32.105239090909159</c:v>
                </c:pt>
                <c:pt idx="340">
                  <c:v>32.514649999999996</c:v>
                </c:pt>
                <c:pt idx="341">
                  <c:v>33.139072727272733</c:v>
                </c:pt>
                <c:pt idx="342">
                  <c:v>33.398320000000012</c:v>
                </c:pt>
                <c:pt idx="343">
                  <c:v>33.428946363636307</c:v>
                </c:pt>
                <c:pt idx="344">
                  <c:v>33.160712424242426</c:v>
                </c:pt>
                <c:pt idx="345">
                  <c:v>33.132796969696976</c:v>
                </c:pt>
                <c:pt idx="346">
                  <c:v>33.146995454545454</c:v>
                </c:pt>
                <c:pt idx="347">
                  <c:v>33.311178484848405</c:v>
                </c:pt>
                <c:pt idx="348">
                  <c:v>33.495566363636307</c:v>
                </c:pt>
                <c:pt idx="349">
                  <c:v>33.810908787878788</c:v>
                </c:pt>
                <c:pt idx="350">
                  <c:v>34.013515454545448</c:v>
                </c:pt>
                <c:pt idx="351">
                  <c:v>34.276430000000012</c:v>
                </c:pt>
                <c:pt idx="352">
                  <c:v>34.494795151515156</c:v>
                </c:pt>
                <c:pt idx="353">
                  <c:v>34.737656060606014</c:v>
                </c:pt>
                <c:pt idx="354">
                  <c:v>34.912666363636241</c:v>
                </c:pt>
                <c:pt idx="355">
                  <c:v>35.37140909090909</c:v>
                </c:pt>
                <c:pt idx="356">
                  <c:v>35.408752121212096</c:v>
                </c:pt>
                <c:pt idx="357">
                  <c:v>35.496947878787886</c:v>
                </c:pt>
                <c:pt idx="358">
                  <c:v>35.509965454545444</c:v>
                </c:pt>
                <c:pt idx="359">
                  <c:v>35.256831212121213</c:v>
                </c:pt>
                <c:pt idx="360">
                  <c:v>35.151028787878779</c:v>
                </c:pt>
                <c:pt idx="361">
                  <c:v>35.100670000000001</c:v>
                </c:pt>
                <c:pt idx="362">
                  <c:v>35.012184242424262</c:v>
                </c:pt>
                <c:pt idx="363">
                  <c:v>34.832666060605995</c:v>
                </c:pt>
                <c:pt idx="364">
                  <c:v>34.71400393939394</c:v>
                </c:pt>
                <c:pt idx="365">
                  <c:v>34.562600606060606</c:v>
                </c:pt>
                <c:pt idx="366">
                  <c:v>34.246633030303023</c:v>
                </c:pt>
                <c:pt idx="367">
                  <c:v>34.251887878787819</c:v>
                </c:pt>
                <c:pt idx="368">
                  <c:v>34.092496060606045</c:v>
                </c:pt>
                <c:pt idx="369">
                  <c:v>33.952365757575762</c:v>
                </c:pt>
                <c:pt idx="370">
                  <c:v>34.267213333333331</c:v>
                </c:pt>
                <c:pt idx="371">
                  <c:v>34.304991212121216</c:v>
                </c:pt>
                <c:pt idx="372">
                  <c:v>34.326554545454549</c:v>
                </c:pt>
                <c:pt idx="373">
                  <c:v>34.377740909090896</c:v>
                </c:pt>
                <c:pt idx="374">
                  <c:v>34.617244545454469</c:v>
                </c:pt>
                <c:pt idx="375">
                  <c:v>34.785854545454534</c:v>
                </c:pt>
                <c:pt idx="376">
                  <c:v>34.93479</c:v>
                </c:pt>
                <c:pt idx="377">
                  <c:v>35.125568181818181</c:v>
                </c:pt>
                <c:pt idx="378">
                  <c:v>35.319389393939396</c:v>
                </c:pt>
                <c:pt idx="379">
                  <c:v>35.516588787878788</c:v>
                </c:pt>
                <c:pt idx="380">
                  <c:v>35.723028787878846</c:v>
                </c:pt>
                <c:pt idx="381">
                  <c:v>35.704386666666572</c:v>
                </c:pt>
                <c:pt idx="382">
                  <c:v>35.494052424242355</c:v>
                </c:pt>
                <c:pt idx="383">
                  <c:v>35.414412424242322</c:v>
                </c:pt>
                <c:pt idx="384">
                  <c:v>35.146003636363595</c:v>
                </c:pt>
                <c:pt idx="385">
                  <c:v>35.042128484848476</c:v>
                </c:pt>
                <c:pt idx="386">
                  <c:v>34.956878484848403</c:v>
                </c:pt>
                <c:pt idx="387">
                  <c:v>35.019270606060594</c:v>
                </c:pt>
                <c:pt idx="388">
                  <c:v>34.974067272727204</c:v>
                </c:pt>
                <c:pt idx="389">
                  <c:v>34.707026060605997</c:v>
                </c:pt>
                <c:pt idx="390">
                  <c:v>34.580036060605998</c:v>
                </c:pt>
                <c:pt idx="391">
                  <c:v>34.485620606060557</c:v>
                </c:pt>
                <c:pt idx="392">
                  <c:v>34.662888181818175</c:v>
                </c:pt>
                <c:pt idx="393">
                  <c:v>34.980240909090895</c:v>
                </c:pt>
                <c:pt idx="394">
                  <c:v>35.06307727272727</c:v>
                </c:pt>
                <c:pt idx="395">
                  <c:v>35.223704242424326</c:v>
                </c:pt>
                <c:pt idx="396">
                  <c:v>35.211056363636274</c:v>
                </c:pt>
                <c:pt idx="397">
                  <c:v>35.292451515151512</c:v>
                </c:pt>
                <c:pt idx="398">
                  <c:v>35.209010303030311</c:v>
                </c:pt>
                <c:pt idx="399">
                  <c:v>35.201747575757487</c:v>
                </c:pt>
                <c:pt idx="400">
                  <c:v>35.175398484848486</c:v>
                </c:pt>
                <c:pt idx="401">
                  <c:v>35.196375757575865</c:v>
                </c:pt>
                <c:pt idx="402">
                  <c:v>35.016499090909086</c:v>
                </c:pt>
                <c:pt idx="403">
                  <c:v>34.934730606060604</c:v>
                </c:pt>
                <c:pt idx="404">
                  <c:v>34.926923636363625</c:v>
                </c:pt>
                <c:pt idx="405">
                  <c:v>34.707794242424292</c:v>
                </c:pt>
                <c:pt idx="406">
                  <c:v>34.646019696969759</c:v>
                </c:pt>
                <c:pt idx="407">
                  <c:v>34.720856060606046</c:v>
                </c:pt>
                <c:pt idx="408">
                  <c:v>34.728612727272818</c:v>
                </c:pt>
                <c:pt idx="409">
                  <c:v>34.774060000000006</c:v>
                </c:pt>
                <c:pt idx="410">
                  <c:v>34.844370909090905</c:v>
                </c:pt>
                <c:pt idx="411">
                  <c:v>35.013306363636275</c:v>
                </c:pt>
                <c:pt idx="412">
                  <c:v>35.0276093939394</c:v>
                </c:pt>
                <c:pt idx="413">
                  <c:v>35.24874333333333</c:v>
                </c:pt>
                <c:pt idx="414">
                  <c:v>35.327364242424238</c:v>
                </c:pt>
                <c:pt idx="415">
                  <c:v>35.431029696969695</c:v>
                </c:pt>
                <c:pt idx="416">
                  <c:v>35.628557878787937</c:v>
                </c:pt>
                <c:pt idx="417">
                  <c:v>35.639187575757497</c:v>
                </c:pt>
                <c:pt idx="418">
                  <c:v>35.601616666666573</c:v>
                </c:pt>
                <c:pt idx="419">
                  <c:v>35.648695151515149</c:v>
                </c:pt>
                <c:pt idx="420">
                  <c:v>35.73817787878793</c:v>
                </c:pt>
                <c:pt idx="421">
                  <c:v>35.837755757575763</c:v>
                </c:pt>
                <c:pt idx="422">
                  <c:v>35.766199393939466</c:v>
                </c:pt>
                <c:pt idx="423">
                  <c:v>35.523985454545446</c:v>
                </c:pt>
                <c:pt idx="424">
                  <c:v>35.308392424242363</c:v>
                </c:pt>
                <c:pt idx="425">
                  <c:v>35.256599696969758</c:v>
                </c:pt>
                <c:pt idx="426">
                  <c:v>35.056644242424241</c:v>
                </c:pt>
                <c:pt idx="427">
                  <c:v>35.050599393939393</c:v>
                </c:pt>
                <c:pt idx="428">
                  <c:v>35.271360000000001</c:v>
                </c:pt>
                <c:pt idx="429">
                  <c:v>35.318532424242363</c:v>
                </c:pt>
                <c:pt idx="430">
                  <c:v>35.283422121212062</c:v>
                </c:pt>
                <c:pt idx="431">
                  <c:v>35.224214848484934</c:v>
                </c:pt>
                <c:pt idx="432">
                  <c:v>35.110125454545454</c:v>
                </c:pt>
                <c:pt idx="433">
                  <c:v>35.269587575757505</c:v>
                </c:pt>
                <c:pt idx="434">
                  <c:v>35.544724545454493</c:v>
                </c:pt>
                <c:pt idx="435">
                  <c:v>35.778318787878895</c:v>
                </c:pt>
                <c:pt idx="436">
                  <c:v>35.788150000000059</c:v>
                </c:pt>
                <c:pt idx="437">
                  <c:v>35.914760303030249</c:v>
                </c:pt>
                <c:pt idx="438">
                  <c:v>36.044328181818145</c:v>
                </c:pt>
                <c:pt idx="439">
                  <c:v>36.005573333333338</c:v>
                </c:pt>
                <c:pt idx="440">
                  <c:v>36.047670303030294</c:v>
                </c:pt>
                <c:pt idx="441">
                  <c:v>36.063248181818174</c:v>
                </c:pt>
                <c:pt idx="442">
                  <c:v>36.171781818181863</c:v>
                </c:pt>
                <c:pt idx="443">
                  <c:v>36.31212</c:v>
                </c:pt>
                <c:pt idx="444">
                  <c:v>36.375068181818129</c:v>
                </c:pt>
                <c:pt idx="445">
                  <c:v>36.380633636363569</c:v>
                </c:pt>
                <c:pt idx="446">
                  <c:v>36.389963030302994</c:v>
                </c:pt>
                <c:pt idx="447">
                  <c:v>36.465609393939403</c:v>
                </c:pt>
                <c:pt idx="448">
                  <c:v>36.479042424242337</c:v>
                </c:pt>
                <c:pt idx="449">
                  <c:v>36.433926363636274</c:v>
                </c:pt>
                <c:pt idx="450">
                  <c:v>36.326159696969768</c:v>
                </c:pt>
                <c:pt idx="451">
                  <c:v>36.030795757575824</c:v>
                </c:pt>
                <c:pt idx="452">
                  <c:v>36.007639999999995</c:v>
                </c:pt>
                <c:pt idx="453">
                  <c:v>35.896055454545454</c:v>
                </c:pt>
                <c:pt idx="454">
                  <c:v>35.867014848484899</c:v>
                </c:pt>
                <c:pt idx="455">
                  <c:v>35.777300606060606</c:v>
                </c:pt>
                <c:pt idx="456">
                  <c:v>35.825316969696978</c:v>
                </c:pt>
                <c:pt idx="457">
                  <c:v>35.836402727272734</c:v>
                </c:pt>
                <c:pt idx="458">
                  <c:v>35.812871818181819</c:v>
                </c:pt>
                <c:pt idx="459">
                  <c:v>35.824435151515154</c:v>
                </c:pt>
                <c:pt idx="460">
                  <c:v>35.899217575757504</c:v>
                </c:pt>
                <c:pt idx="461">
                  <c:v>36.014081212121205</c:v>
                </c:pt>
                <c:pt idx="462">
                  <c:v>36.326574545454541</c:v>
                </c:pt>
                <c:pt idx="463">
                  <c:v>36.313992727272726</c:v>
                </c:pt>
                <c:pt idx="464">
                  <c:v>36.317596060605979</c:v>
                </c:pt>
                <c:pt idx="465">
                  <c:v>36.222039090909199</c:v>
                </c:pt>
                <c:pt idx="466">
                  <c:v>36.254704242424253</c:v>
                </c:pt>
                <c:pt idx="467">
                  <c:v>36.2950996969698</c:v>
                </c:pt>
                <c:pt idx="468">
                  <c:v>36.270283333333346</c:v>
                </c:pt>
                <c:pt idx="469">
                  <c:v>36.208661515151505</c:v>
                </c:pt>
                <c:pt idx="470">
                  <c:v>36.181652424242337</c:v>
                </c:pt>
                <c:pt idx="471">
                  <c:v>36.098211515151512</c:v>
                </c:pt>
                <c:pt idx="472">
                  <c:v>36.056054848484862</c:v>
                </c:pt>
                <c:pt idx="473">
                  <c:v>36.041732424242348</c:v>
                </c:pt>
                <c:pt idx="474">
                  <c:v>36.085216363636299</c:v>
                </c:pt>
                <c:pt idx="475">
                  <c:v>36.071639696969697</c:v>
                </c:pt>
                <c:pt idx="476">
                  <c:v>36.099158787878892</c:v>
                </c:pt>
                <c:pt idx="477">
                  <c:v>36.132507272727281</c:v>
                </c:pt>
                <c:pt idx="478">
                  <c:v>36.165703030303078</c:v>
                </c:pt>
                <c:pt idx="479">
                  <c:v>36.190170000000059</c:v>
                </c:pt>
                <c:pt idx="480">
                  <c:v>36.300560606060557</c:v>
                </c:pt>
                <c:pt idx="481">
                  <c:v>36.385366969696896</c:v>
                </c:pt>
                <c:pt idx="482">
                  <c:v>36.489468181818104</c:v>
                </c:pt>
                <c:pt idx="483">
                  <c:v>36.508497575757488</c:v>
                </c:pt>
                <c:pt idx="484">
                  <c:v>36.484093636363546</c:v>
                </c:pt>
                <c:pt idx="485">
                  <c:v>36.511477575757439</c:v>
                </c:pt>
                <c:pt idx="486">
                  <c:v>36.521337272727266</c:v>
                </c:pt>
                <c:pt idx="487">
                  <c:v>36.531620606060557</c:v>
                </c:pt>
                <c:pt idx="488">
                  <c:v>36.498036666666614</c:v>
                </c:pt>
                <c:pt idx="489">
                  <c:v>36.472132424242425</c:v>
                </c:pt>
                <c:pt idx="490">
                  <c:v>36.450949090909084</c:v>
                </c:pt>
                <c:pt idx="491">
                  <c:v>36.34736030303025</c:v>
                </c:pt>
                <c:pt idx="492">
                  <c:v>36.205242121212095</c:v>
                </c:pt>
                <c:pt idx="493">
                  <c:v>36.107840606060549</c:v>
                </c:pt>
                <c:pt idx="494">
                  <c:v>36.159503636363624</c:v>
                </c:pt>
                <c:pt idx="495">
                  <c:v>36.146192424242372</c:v>
                </c:pt>
                <c:pt idx="496">
                  <c:v>36.049939090909113</c:v>
                </c:pt>
                <c:pt idx="497">
                  <c:v>35.949856060605981</c:v>
                </c:pt>
                <c:pt idx="498">
                  <c:v>35.920220303030305</c:v>
                </c:pt>
                <c:pt idx="499">
                  <c:v>35.896096363636275</c:v>
                </c:pt>
                <c:pt idx="500">
                  <c:v>35.862523030303031</c:v>
                </c:pt>
                <c:pt idx="501">
                  <c:v>35.895100000000049</c:v>
                </c:pt>
                <c:pt idx="502">
                  <c:v>35.914760000000001</c:v>
                </c:pt>
                <c:pt idx="503">
                  <c:v>35.929543333333328</c:v>
                </c:pt>
                <c:pt idx="504">
                  <c:v>36.009593333333335</c:v>
                </c:pt>
                <c:pt idx="505">
                  <c:v>35.932017272727265</c:v>
                </c:pt>
                <c:pt idx="506">
                  <c:v>35.936741515151496</c:v>
                </c:pt>
                <c:pt idx="507">
                  <c:v>35.984806666666522</c:v>
                </c:pt>
                <c:pt idx="508">
                  <c:v>36.08682424242425</c:v>
                </c:pt>
                <c:pt idx="509">
                  <c:v>36.166528484848492</c:v>
                </c:pt>
                <c:pt idx="510">
                  <c:v>36.187930000000001</c:v>
                </c:pt>
                <c:pt idx="511">
                  <c:v>35.922890000000002</c:v>
                </c:pt>
                <c:pt idx="512">
                  <c:v>35.841424242424225</c:v>
                </c:pt>
                <c:pt idx="513">
                  <c:v>35.838333939393962</c:v>
                </c:pt>
                <c:pt idx="514">
                  <c:v>35.952700606060596</c:v>
                </c:pt>
                <c:pt idx="515">
                  <c:v>35.999732424242396</c:v>
                </c:pt>
                <c:pt idx="516">
                  <c:v>36.024146060606007</c:v>
                </c:pt>
                <c:pt idx="517">
                  <c:v>35.959448484848387</c:v>
                </c:pt>
                <c:pt idx="518">
                  <c:v>35.919406666666518</c:v>
                </c:pt>
                <c:pt idx="519">
                  <c:v>35.874414242424251</c:v>
                </c:pt>
                <c:pt idx="520">
                  <c:v>35.787370303030308</c:v>
                </c:pt>
                <c:pt idx="521">
                  <c:v>35.703487272727244</c:v>
                </c:pt>
                <c:pt idx="522">
                  <c:v>35.909988484848427</c:v>
                </c:pt>
                <c:pt idx="523">
                  <c:v>35.938044242424262</c:v>
                </c:pt>
                <c:pt idx="524">
                  <c:v>35.915135454545457</c:v>
                </c:pt>
                <c:pt idx="525">
                  <c:v>35.873089393939374</c:v>
                </c:pt>
                <c:pt idx="526">
                  <c:v>35.816039090909101</c:v>
                </c:pt>
                <c:pt idx="527">
                  <c:v>35.761620303030298</c:v>
                </c:pt>
                <c:pt idx="528">
                  <c:v>35.746643030303034</c:v>
                </c:pt>
                <c:pt idx="529">
                  <c:v>35.736032424242424</c:v>
                </c:pt>
                <c:pt idx="530">
                  <c:v>35.805091818181857</c:v>
                </c:pt>
                <c:pt idx="531">
                  <c:v>35.799837575757522</c:v>
                </c:pt>
                <c:pt idx="532">
                  <c:v>35.792793636363633</c:v>
                </c:pt>
                <c:pt idx="533">
                  <c:v>35.777778787878844</c:v>
                </c:pt>
                <c:pt idx="534">
                  <c:v>35.75612090909091</c:v>
                </c:pt>
                <c:pt idx="535">
                  <c:v>35.778602727272762</c:v>
                </c:pt>
                <c:pt idx="536">
                  <c:v>35.758673939393937</c:v>
                </c:pt>
                <c:pt idx="537">
                  <c:v>35.732785151515152</c:v>
                </c:pt>
                <c:pt idx="538">
                  <c:v>35.834162727272727</c:v>
                </c:pt>
                <c:pt idx="539">
                  <c:v>35.903756969696907</c:v>
                </c:pt>
                <c:pt idx="540">
                  <c:v>35.924516969696974</c:v>
                </c:pt>
                <c:pt idx="541">
                  <c:v>35.906315151515152</c:v>
                </c:pt>
                <c:pt idx="542">
                  <c:v>35.948185757575814</c:v>
                </c:pt>
                <c:pt idx="543">
                  <c:v>36.09071545454546</c:v>
                </c:pt>
                <c:pt idx="544">
                  <c:v>36.194391212121275</c:v>
                </c:pt>
                <c:pt idx="545">
                  <c:v>36.152665454545406</c:v>
                </c:pt>
                <c:pt idx="546">
                  <c:v>36.097426666666571</c:v>
                </c:pt>
                <c:pt idx="547">
                  <c:v>36.015746666666573</c:v>
                </c:pt>
                <c:pt idx="548">
                  <c:v>35.876166363636273</c:v>
                </c:pt>
                <c:pt idx="549">
                  <c:v>35.735027878787882</c:v>
                </c:pt>
                <c:pt idx="550">
                  <c:v>35.560250000000003</c:v>
                </c:pt>
                <c:pt idx="551">
                  <c:v>35.503208787878812</c:v>
                </c:pt>
                <c:pt idx="552">
                  <c:v>35.513428484848404</c:v>
                </c:pt>
                <c:pt idx="553">
                  <c:v>35.516232424242347</c:v>
                </c:pt>
                <c:pt idx="554">
                  <c:v>35.360596666666574</c:v>
                </c:pt>
                <c:pt idx="555">
                  <c:v>35.259556666666597</c:v>
                </c:pt>
                <c:pt idx="556">
                  <c:v>35.282775151515153</c:v>
                </c:pt>
                <c:pt idx="557">
                  <c:v>35.277974848484916</c:v>
                </c:pt>
                <c:pt idx="558">
                  <c:v>35.294160303030303</c:v>
                </c:pt>
                <c:pt idx="559">
                  <c:v>35.314666060605944</c:v>
                </c:pt>
                <c:pt idx="560">
                  <c:v>35.238771515151512</c:v>
                </c:pt>
                <c:pt idx="561">
                  <c:v>35.38258363636357</c:v>
                </c:pt>
                <c:pt idx="562">
                  <c:v>35.412058787878813</c:v>
                </c:pt>
                <c:pt idx="563">
                  <c:v>35.421642727272726</c:v>
                </c:pt>
                <c:pt idx="564">
                  <c:v>35.427164545454545</c:v>
                </c:pt>
                <c:pt idx="565">
                  <c:v>35.510101818181873</c:v>
                </c:pt>
                <c:pt idx="566">
                  <c:v>35.591785151515154</c:v>
                </c:pt>
                <c:pt idx="567">
                  <c:v>35.635953939393993</c:v>
                </c:pt>
                <c:pt idx="568">
                  <c:v>35.478453939393937</c:v>
                </c:pt>
                <c:pt idx="569">
                  <c:v>35.413679393939375</c:v>
                </c:pt>
                <c:pt idx="570">
                  <c:v>35.488864242424235</c:v>
                </c:pt>
                <c:pt idx="571">
                  <c:v>35.461987575757462</c:v>
                </c:pt>
                <c:pt idx="572">
                  <c:v>35.378153939393933</c:v>
                </c:pt>
                <c:pt idx="573">
                  <c:v>35.361521515151495</c:v>
                </c:pt>
                <c:pt idx="574">
                  <c:v>35.270757878787883</c:v>
                </c:pt>
                <c:pt idx="575">
                  <c:v>35.185852121212079</c:v>
                </c:pt>
                <c:pt idx="576">
                  <c:v>35.141059696969698</c:v>
                </c:pt>
                <c:pt idx="577">
                  <c:v>35.104383636363593</c:v>
                </c:pt>
                <c:pt idx="578">
                  <c:v>35.135196363636354</c:v>
                </c:pt>
                <c:pt idx="579">
                  <c:v>35.365193939393961</c:v>
                </c:pt>
                <c:pt idx="580">
                  <c:v>35.40511272727278</c:v>
                </c:pt>
                <c:pt idx="581">
                  <c:v>35.461596666666573</c:v>
                </c:pt>
                <c:pt idx="582">
                  <c:v>35.60557212121212</c:v>
                </c:pt>
                <c:pt idx="583">
                  <c:v>35.624393939393961</c:v>
                </c:pt>
                <c:pt idx="584">
                  <c:v>35.653032424242355</c:v>
                </c:pt>
                <c:pt idx="585">
                  <c:v>35.662914545454562</c:v>
                </c:pt>
                <c:pt idx="586">
                  <c:v>35.685793333333329</c:v>
                </c:pt>
                <c:pt idx="587">
                  <c:v>35.721518787878892</c:v>
                </c:pt>
                <c:pt idx="588">
                  <c:v>35.609182121212079</c:v>
                </c:pt>
                <c:pt idx="589">
                  <c:v>35.559404848484853</c:v>
                </c:pt>
                <c:pt idx="590">
                  <c:v>35.522125151515162</c:v>
                </c:pt>
                <c:pt idx="591">
                  <c:v>35.560605151515155</c:v>
                </c:pt>
                <c:pt idx="592">
                  <c:v>35.539955757575839</c:v>
                </c:pt>
                <c:pt idx="593">
                  <c:v>35.487735151515146</c:v>
                </c:pt>
                <c:pt idx="594">
                  <c:v>35.46168484848485</c:v>
                </c:pt>
                <c:pt idx="595">
                  <c:v>35.423544666666572</c:v>
                </c:pt>
                <c:pt idx="596">
                  <c:v>35.434648888888901</c:v>
                </c:pt>
                <c:pt idx="597">
                  <c:v>35.432376666666613</c:v>
                </c:pt>
                <c:pt idx="598">
                  <c:v>35.37622857142852</c:v>
                </c:pt>
              </c:numCache>
            </c:numRef>
          </c:yVal>
          <c:smooth val="1"/>
        </c:ser>
        <c:ser>
          <c:idx val="3"/>
          <c:order val="3"/>
          <c:tx>
            <c:v>7.5 cm</c:v>
          </c:tx>
          <c:marker>
            <c:symbol val="none"/>
          </c:marker>
          <c:xVal>
            <c:numRef>
              <c:f>'Fitted HF and Xf'!$A$15:$A$853</c:f>
              <c:numCache>
                <c:formatCode>General</c:formatCode>
                <c:ptCount val="839"/>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numCache>
            </c:numRef>
          </c:xVal>
          <c:yVal>
            <c:numRef>
              <c:f>'Fitted HF and Xf'!$P$15:$P$853</c:f>
              <c:numCache>
                <c:formatCode>General</c:formatCode>
                <c:ptCount val="839"/>
                <c:pt idx="0">
                  <c:v>0.27942136666666711</c:v>
                </c:pt>
                <c:pt idx="1">
                  <c:v>0.15144782666666692</c:v>
                </c:pt>
                <c:pt idx="2">
                  <c:v>0.19187878133333333</c:v>
                </c:pt>
                <c:pt idx="3">
                  <c:v>0.17857011047619073</c:v>
                </c:pt>
                <c:pt idx="4">
                  <c:v>0.15867398222222245</c:v>
                </c:pt>
                <c:pt idx="5">
                  <c:v>0.16571776333333341</c:v>
                </c:pt>
                <c:pt idx="6">
                  <c:v>0.1778622733333334</c:v>
                </c:pt>
                <c:pt idx="7">
                  <c:v>0.20541030242424274</c:v>
                </c:pt>
                <c:pt idx="8">
                  <c:v>0.22772117212121221</c:v>
                </c:pt>
                <c:pt idx="9">
                  <c:v>0.25751381212121216</c:v>
                </c:pt>
                <c:pt idx="10">
                  <c:v>0.257232573030303</c:v>
                </c:pt>
                <c:pt idx="11">
                  <c:v>0.25223480696969697</c:v>
                </c:pt>
                <c:pt idx="12">
                  <c:v>0.25376855848484847</c:v>
                </c:pt>
                <c:pt idx="13">
                  <c:v>0.26138810242424304</c:v>
                </c:pt>
                <c:pt idx="14">
                  <c:v>0.28289505303030299</c:v>
                </c:pt>
                <c:pt idx="15">
                  <c:v>0.31805585939393938</c:v>
                </c:pt>
                <c:pt idx="16">
                  <c:v>0.34204640242424283</c:v>
                </c:pt>
                <c:pt idx="17">
                  <c:v>0.35747646212121276</c:v>
                </c:pt>
                <c:pt idx="18">
                  <c:v>0.36767981545454603</c:v>
                </c:pt>
                <c:pt idx="19">
                  <c:v>0.37858231545454629</c:v>
                </c:pt>
                <c:pt idx="20">
                  <c:v>0.37220943484848484</c:v>
                </c:pt>
                <c:pt idx="21">
                  <c:v>0.41093595878787881</c:v>
                </c:pt>
                <c:pt idx="22">
                  <c:v>0.45652004393939433</c:v>
                </c:pt>
                <c:pt idx="23">
                  <c:v>0.50183100666666669</c:v>
                </c:pt>
                <c:pt idx="24">
                  <c:v>0.53135669999999957</c:v>
                </c:pt>
                <c:pt idx="25">
                  <c:v>0.54882665757575833</c:v>
                </c:pt>
                <c:pt idx="26">
                  <c:v>0.54085933333333436</c:v>
                </c:pt>
                <c:pt idx="27">
                  <c:v>0.55043545151515161</c:v>
                </c:pt>
                <c:pt idx="28">
                  <c:v>0.5390599727272728</c:v>
                </c:pt>
                <c:pt idx="29">
                  <c:v>0.55430823939393969</c:v>
                </c:pt>
                <c:pt idx="30">
                  <c:v>0.55537344242424269</c:v>
                </c:pt>
                <c:pt idx="31">
                  <c:v>0.53600644242424245</c:v>
                </c:pt>
                <c:pt idx="32">
                  <c:v>0.49351904727272738</c:v>
                </c:pt>
                <c:pt idx="33">
                  <c:v>0.46743363212121219</c:v>
                </c:pt>
                <c:pt idx="34">
                  <c:v>0.47048457757575851</c:v>
                </c:pt>
                <c:pt idx="35">
                  <c:v>0.50372526545454621</c:v>
                </c:pt>
                <c:pt idx="36">
                  <c:v>0.53239886848484863</c:v>
                </c:pt>
                <c:pt idx="37">
                  <c:v>0.53661029575757579</c:v>
                </c:pt>
                <c:pt idx="38">
                  <c:v>0.54659836848484844</c:v>
                </c:pt>
                <c:pt idx="39">
                  <c:v>0.53627948303030304</c:v>
                </c:pt>
                <c:pt idx="40">
                  <c:v>0.51680553151515163</c:v>
                </c:pt>
                <c:pt idx="41">
                  <c:v>0.51945559212121217</c:v>
                </c:pt>
                <c:pt idx="42">
                  <c:v>0.54632071636363722</c:v>
                </c:pt>
                <c:pt idx="43">
                  <c:v>0.58142976909090804</c:v>
                </c:pt>
                <c:pt idx="44">
                  <c:v>0.60764333272727356</c:v>
                </c:pt>
                <c:pt idx="45">
                  <c:v>0.58693771151515151</c:v>
                </c:pt>
                <c:pt idx="46">
                  <c:v>0.56200418121212126</c:v>
                </c:pt>
                <c:pt idx="47">
                  <c:v>0.54922822969696949</c:v>
                </c:pt>
                <c:pt idx="48">
                  <c:v>0.55581946303030305</c:v>
                </c:pt>
                <c:pt idx="49">
                  <c:v>0.57934811151515164</c:v>
                </c:pt>
                <c:pt idx="50">
                  <c:v>0.5996185151515151</c:v>
                </c:pt>
                <c:pt idx="51">
                  <c:v>0.60258697163636288</c:v>
                </c:pt>
                <c:pt idx="52">
                  <c:v>0.61351439587878787</c:v>
                </c:pt>
                <c:pt idx="53">
                  <c:v>0.61885850193939462</c:v>
                </c:pt>
                <c:pt idx="54">
                  <c:v>0.63314341406060703</c:v>
                </c:pt>
                <c:pt idx="55">
                  <c:v>0.6202742989090918</c:v>
                </c:pt>
                <c:pt idx="56">
                  <c:v>0.63188398981818183</c:v>
                </c:pt>
                <c:pt idx="57">
                  <c:v>0.63823892012121219</c:v>
                </c:pt>
                <c:pt idx="58">
                  <c:v>0.65570635042424263</c:v>
                </c:pt>
                <c:pt idx="59">
                  <c:v>0.63306852618181864</c:v>
                </c:pt>
                <c:pt idx="60">
                  <c:v>0.58753156254545458</c:v>
                </c:pt>
                <c:pt idx="61">
                  <c:v>0.58017393527272632</c:v>
                </c:pt>
                <c:pt idx="62">
                  <c:v>0.58500515909090856</c:v>
                </c:pt>
                <c:pt idx="63">
                  <c:v>0.57796384393939393</c:v>
                </c:pt>
                <c:pt idx="64">
                  <c:v>0.55660094393939463</c:v>
                </c:pt>
                <c:pt idx="65">
                  <c:v>0.52545946275757582</c:v>
                </c:pt>
                <c:pt idx="66">
                  <c:v>0.5278356991212122</c:v>
                </c:pt>
                <c:pt idx="67">
                  <c:v>0.51578911427272722</c:v>
                </c:pt>
                <c:pt idx="68">
                  <c:v>0.5331813354848487</c:v>
                </c:pt>
                <c:pt idx="69">
                  <c:v>0.54336805063636351</c:v>
                </c:pt>
                <c:pt idx="70">
                  <c:v>0.56593294154545459</c:v>
                </c:pt>
                <c:pt idx="71">
                  <c:v>0.58064871730303125</c:v>
                </c:pt>
                <c:pt idx="72">
                  <c:v>0.60285852033333365</c:v>
                </c:pt>
                <c:pt idx="73">
                  <c:v>0.61077369760606171</c:v>
                </c:pt>
                <c:pt idx="74">
                  <c:v>0.60705531275757685</c:v>
                </c:pt>
                <c:pt idx="75">
                  <c:v>0.6246903309393953</c:v>
                </c:pt>
                <c:pt idx="76">
                  <c:v>0.6608894515151531</c:v>
                </c:pt>
                <c:pt idx="77">
                  <c:v>0.66610771818181913</c:v>
                </c:pt>
                <c:pt idx="78">
                  <c:v>0.68114766969696949</c:v>
                </c:pt>
                <c:pt idx="79">
                  <c:v>0.63945701212121264</c:v>
                </c:pt>
                <c:pt idx="80">
                  <c:v>0.58228343939393867</c:v>
                </c:pt>
                <c:pt idx="81">
                  <c:v>0.56867636969696889</c:v>
                </c:pt>
                <c:pt idx="82">
                  <c:v>0.56909986363636444</c:v>
                </c:pt>
                <c:pt idx="83">
                  <c:v>0.56696377878787851</c:v>
                </c:pt>
                <c:pt idx="84">
                  <c:v>0.57195646666666677</c:v>
                </c:pt>
                <c:pt idx="85">
                  <c:v>0.56761498484848483</c:v>
                </c:pt>
                <c:pt idx="86">
                  <c:v>0.57911243636363663</c:v>
                </c:pt>
                <c:pt idx="87">
                  <c:v>0.57395240606060594</c:v>
                </c:pt>
                <c:pt idx="88">
                  <c:v>0.55026756060605975</c:v>
                </c:pt>
                <c:pt idx="89">
                  <c:v>0.54624719090909091</c:v>
                </c:pt>
                <c:pt idx="90">
                  <c:v>0.5550079606060605</c:v>
                </c:pt>
                <c:pt idx="91">
                  <c:v>0.57819185757575886</c:v>
                </c:pt>
                <c:pt idx="92">
                  <c:v>0.60509694545454562</c:v>
                </c:pt>
                <c:pt idx="93">
                  <c:v>0.6084312236363637</c:v>
                </c:pt>
                <c:pt idx="94">
                  <c:v>0.6144681781818182</c:v>
                </c:pt>
                <c:pt idx="95">
                  <c:v>0.60686134787878865</c:v>
                </c:pt>
                <c:pt idx="96">
                  <c:v>0.60364589181818373</c:v>
                </c:pt>
                <c:pt idx="97">
                  <c:v>0.59806176757575757</c:v>
                </c:pt>
                <c:pt idx="98">
                  <c:v>0.60157484030303099</c:v>
                </c:pt>
                <c:pt idx="99">
                  <c:v>0.62655237666666652</c:v>
                </c:pt>
                <c:pt idx="100">
                  <c:v>0.64031371606060661</c:v>
                </c:pt>
                <c:pt idx="101">
                  <c:v>0.66657597060606144</c:v>
                </c:pt>
                <c:pt idx="102">
                  <c:v>0.66631977060606062</c:v>
                </c:pt>
                <c:pt idx="103">
                  <c:v>0.66975673121212165</c:v>
                </c:pt>
                <c:pt idx="104">
                  <c:v>0.68505586212121261</c:v>
                </c:pt>
                <c:pt idx="105">
                  <c:v>0.67985734090909156</c:v>
                </c:pt>
                <c:pt idx="106">
                  <c:v>0.67081598151515165</c:v>
                </c:pt>
                <c:pt idx="107">
                  <c:v>0.66876986909090963</c:v>
                </c:pt>
                <c:pt idx="108">
                  <c:v>0.65759955393939484</c:v>
                </c:pt>
                <c:pt idx="109">
                  <c:v>0.64671092666666663</c:v>
                </c:pt>
                <c:pt idx="110">
                  <c:v>0.64300236303030289</c:v>
                </c:pt>
                <c:pt idx="111">
                  <c:v>0.63517131757575873</c:v>
                </c:pt>
                <c:pt idx="112">
                  <c:v>0.62793766000000062</c:v>
                </c:pt>
                <c:pt idx="113">
                  <c:v>0.6260294206060617</c:v>
                </c:pt>
                <c:pt idx="114">
                  <c:v>0.6270669084848487</c:v>
                </c:pt>
                <c:pt idx="115">
                  <c:v>0.64721997515151564</c:v>
                </c:pt>
                <c:pt idx="116">
                  <c:v>0.66730707515151599</c:v>
                </c:pt>
                <c:pt idx="117">
                  <c:v>0.68492884060606063</c:v>
                </c:pt>
                <c:pt idx="118">
                  <c:v>0.69404382727272762</c:v>
                </c:pt>
                <c:pt idx="119">
                  <c:v>0.72777483030303214</c:v>
                </c:pt>
                <c:pt idx="120">
                  <c:v>0.75312810303030364</c:v>
                </c:pt>
                <c:pt idx="121">
                  <c:v>0.78499851515151564</c:v>
                </c:pt>
                <c:pt idx="122">
                  <c:v>0.79374127272727346</c:v>
                </c:pt>
                <c:pt idx="123">
                  <c:v>0.79073920606060688</c:v>
                </c:pt>
                <c:pt idx="124">
                  <c:v>0.79887259393939403</c:v>
                </c:pt>
                <c:pt idx="125">
                  <c:v>0.7742982545454562</c:v>
                </c:pt>
                <c:pt idx="126">
                  <c:v>0.73377358181818264</c:v>
                </c:pt>
                <c:pt idx="127">
                  <c:v>0.70991499999999996</c:v>
                </c:pt>
                <c:pt idx="128">
                  <c:v>0.71406903939393962</c:v>
                </c:pt>
                <c:pt idx="129">
                  <c:v>0.71921953636363711</c:v>
                </c:pt>
                <c:pt idx="130">
                  <c:v>0.70826096666666649</c:v>
                </c:pt>
                <c:pt idx="131">
                  <c:v>0.67952459393939479</c:v>
                </c:pt>
                <c:pt idx="132">
                  <c:v>0.63827017878787873</c:v>
                </c:pt>
                <c:pt idx="133">
                  <c:v>0.62249795757575765</c:v>
                </c:pt>
                <c:pt idx="134">
                  <c:v>0.63059806969696952</c:v>
                </c:pt>
                <c:pt idx="135">
                  <c:v>0.64785912424242464</c:v>
                </c:pt>
                <c:pt idx="136">
                  <c:v>0.66883966666666761</c:v>
                </c:pt>
                <c:pt idx="137">
                  <c:v>0.68466484545454565</c:v>
                </c:pt>
                <c:pt idx="138">
                  <c:v>0.66586527575757692</c:v>
                </c:pt>
                <c:pt idx="139">
                  <c:v>0.65614552727272824</c:v>
                </c:pt>
                <c:pt idx="140">
                  <c:v>0.65463443939394073</c:v>
                </c:pt>
                <c:pt idx="141">
                  <c:v>0.65883626969696951</c:v>
                </c:pt>
                <c:pt idx="142">
                  <c:v>0.69611971212121204</c:v>
                </c:pt>
                <c:pt idx="143">
                  <c:v>0.72679791515151604</c:v>
                </c:pt>
                <c:pt idx="144">
                  <c:v>0.75380845151515274</c:v>
                </c:pt>
                <c:pt idx="145">
                  <c:v>0.7549246909090922</c:v>
                </c:pt>
                <c:pt idx="146">
                  <c:v>0.71646023030303063</c:v>
                </c:pt>
                <c:pt idx="147">
                  <c:v>0.71435586363636372</c:v>
                </c:pt>
                <c:pt idx="148">
                  <c:v>0.71677524545454663</c:v>
                </c:pt>
                <c:pt idx="149">
                  <c:v>0.75401652121212126</c:v>
                </c:pt>
                <c:pt idx="150">
                  <c:v>0.75236351515151512</c:v>
                </c:pt>
                <c:pt idx="151">
                  <c:v>0.73692006666666754</c:v>
                </c:pt>
                <c:pt idx="152">
                  <c:v>0.72621252424242355</c:v>
                </c:pt>
                <c:pt idx="153">
                  <c:v>0.70236355757575752</c:v>
                </c:pt>
                <c:pt idx="154">
                  <c:v>0.68382307272727283</c:v>
                </c:pt>
                <c:pt idx="155">
                  <c:v>0.66855232121212127</c:v>
                </c:pt>
                <c:pt idx="156">
                  <c:v>0.66214611818181901</c:v>
                </c:pt>
                <c:pt idx="157">
                  <c:v>0.69411010000000006</c:v>
                </c:pt>
                <c:pt idx="158">
                  <c:v>0.68739974242424262</c:v>
                </c:pt>
                <c:pt idx="159">
                  <c:v>0.66799935454545611</c:v>
                </c:pt>
                <c:pt idx="160">
                  <c:v>0.65884786969696962</c:v>
                </c:pt>
                <c:pt idx="161">
                  <c:v>0.65960240909090961</c:v>
                </c:pt>
                <c:pt idx="162">
                  <c:v>0.68370630303030289</c:v>
                </c:pt>
                <c:pt idx="163">
                  <c:v>0.66931354242424235</c:v>
                </c:pt>
                <c:pt idx="164">
                  <c:v>0.67358440606060677</c:v>
                </c:pt>
                <c:pt idx="165">
                  <c:v>0.7007854030303039</c:v>
                </c:pt>
                <c:pt idx="166">
                  <c:v>0.71151342121212058</c:v>
                </c:pt>
                <c:pt idx="167">
                  <c:v>0.71579169696969858</c:v>
                </c:pt>
                <c:pt idx="168">
                  <c:v>0.72008231818181823</c:v>
                </c:pt>
                <c:pt idx="169">
                  <c:v>0.6991056878787888</c:v>
                </c:pt>
                <c:pt idx="170">
                  <c:v>0.70286690303030308</c:v>
                </c:pt>
                <c:pt idx="171">
                  <c:v>0.68815159696969763</c:v>
                </c:pt>
                <c:pt idx="172">
                  <c:v>0.68700622727272742</c:v>
                </c:pt>
                <c:pt idx="173">
                  <c:v>0.68001392727272658</c:v>
                </c:pt>
                <c:pt idx="174">
                  <c:v>0.67455429393939492</c:v>
                </c:pt>
                <c:pt idx="175">
                  <c:v>0.68205584848484935</c:v>
                </c:pt>
                <c:pt idx="176">
                  <c:v>0.65775315151515246</c:v>
                </c:pt>
                <c:pt idx="177">
                  <c:v>0.62403992121212115</c:v>
                </c:pt>
                <c:pt idx="178">
                  <c:v>0.59830909454545445</c:v>
                </c:pt>
                <c:pt idx="179">
                  <c:v>0.56219135848484936</c:v>
                </c:pt>
                <c:pt idx="180">
                  <c:v>0.57038847060606068</c:v>
                </c:pt>
                <c:pt idx="181">
                  <c:v>0.56655732515151458</c:v>
                </c:pt>
                <c:pt idx="182">
                  <c:v>0.56006351909090857</c:v>
                </c:pt>
                <c:pt idx="183">
                  <c:v>0.55238802212121219</c:v>
                </c:pt>
                <c:pt idx="184">
                  <c:v>0.54307370696969703</c:v>
                </c:pt>
                <c:pt idx="185">
                  <c:v>0.5687691342424247</c:v>
                </c:pt>
                <c:pt idx="186">
                  <c:v>0.57224542515151589</c:v>
                </c:pt>
                <c:pt idx="187">
                  <c:v>0.5713706130303039</c:v>
                </c:pt>
                <c:pt idx="188">
                  <c:v>0.59232980999999996</c:v>
                </c:pt>
                <c:pt idx="189">
                  <c:v>0.62111956393939405</c:v>
                </c:pt>
                <c:pt idx="190">
                  <c:v>0.62754974242424322</c:v>
                </c:pt>
                <c:pt idx="191">
                  <c:v>0.63039070303030365</c:v>
                </c:pt>
                <c:pt idx="192">
                  <c:v>0.66485969696969882</c:v>
                </c:pt>
                <c:pt idx="193">
                  <c:v>0.67246816666666653</c:v>
                </c:pt>
                <c:pt idx="194">
                  <c:v>0.67252536969696952</c:v>
                </c:pt>
                <c:pt idx="195">
                  <c:v>0.69763990909090912</c:v>
                </c:pt>
                <c:pt idx="196">
                  <c:v>0.72672406969696979</c:v>
                </c:pt>
                <c:pt idx="197">
                  <c:v>0.72798230909090833</c:v>
                </c:pt>
                <c:pt idx="198">
                  <c:v>0.74493738484848493</c:v>
                </c:pt>
                <c:pt idx="199">
                  <c:v>0.75317492727272761</c:v>
                </c:pt>
                <c:pt idx="200">
                  <c:v>0.77162587575757746</c:v>
                </c:pt>
                <c:pt idx="201">
                  <c:v>0.79452664545454543</c:v>
                </c:pt>
                <c:pt idx="202">
                  <c:v>0.79004524545454635</c:v>
                </c:pt>
                <c:pt idx="203">
                  <c:v>0.74395344848484946</c:v>
                </c:pt>
                <c:pt idx="204">
                  <c:v>0.73274490606060705</c:v>
                </c:pt>
                <c:pt idx="205">
                  <c:v>0.7466467060606069</c:v>
                </c:pt>
                <c:pt idx="206">
                  <c:v>0.73252584545454635</c:v>
                </c:pt>
                <c:pt idx="207">
                  <c:v>0.69661725757575765</c:v>
                </c:pt>
                <c:pt idx="208">
                  <c:v>0.66773718787878866</c:v>
                </c:pt>
                <c:pt idx="209">
                  <c:v>0.68066650606060608</c:v>
                </c:pt>
                <c:pt idx="210">
                  <c:v>0.67822142727272838</c:v>
                </c:pt>
                <c:pt idx="211">
                  <c:v>0.62499497272727378</c:v>
                </c:pt>
                <c:pt idx="212">
                  <c:v>0.62305659696969695</c:v>
                </c:pt>
                <c:pt idx="213">
                  <c:v>0.64994120909091013</c:v>
                </c:pt>
                <c:pt idx="214">
                  <c:v>0.67285712424242461</c:v>
                </c:pt>
                <c:pt idx="215">
                  <c:v>0.6810069696969685</c:v>
                </c:pt>
                <c:pt idx="216">
                  <c:v>0.67019900000000165</c:v>
                </c:pt>
                <c:pt idx="217">
                  <c:v>0.67700709696969819</c:v>
                </c:pt>
                <c:pt idx="218">
                  <c:v>0.68317543939393965</c:v>
                </c:pt>
                <c:pt idx="219">
                  <c:v>0.67835780333333451</c:v>
                </c:pt>
                <c:pt idx="220">
                  <c:v>0.6283737987878788</c:v>
                </c:pt>
                <c:pt idx="221">
                  <c:v>0.60710557454545533</c:v>
                </c:pt>
                <c:pt idx="222">
                  <c:v>0.62066247151515164</c:v>
                </c:pt>
                <c:pt idx="223">
                  <c:v>0.61034756393939393</c:v>
                </c:pt>
                <c:pt idx="224">
                  <c:v>0.59887053060606066</c:v>
                </c:pt>
                <c:pt idx="225">
                  <c:v>0.61036551909090919</c:v>
                </c:pt>
                <c:pt idx="226">
                  <c:v>0.61817448272727271</c:v>
                </c:pt>
                <c:pt idx="227">
                  <c:v>0.61377527969697099</c:v>
                </c:pt>
                <c:pt idx="228">
                  <c:v>0.59654526757575754</c:v>
                </c:pt>
                <c:pt idx="229">
                  <c:v>0.56660464821212164</c:v>
                </c:pt>
                <c:pt idx="230">
                  <c:v>0.55719180245454725</c:v>
                </c:pt>
                <c:pt idx="231">
                  <c:v>0.54971528881818255</c:v>
                </c:pt>
                <c:pt idx="232">
                  <c:v>0.57685895851515234</c:v>
                </c:pt>
                <c:pt idx="233">
                  <c:v>0.5879449312424242</c:v>
                </c:pt>
                <c:pt idx="234">
                  <c:v>0.59237142669696952</c:v>
                </c:pt>
                <c:pt idx="235">
                  <c:v>0.58658918427272577</c:v>
                </c:pt>
                <c:pt idx="236">
                  <c:v>0.56730512548484868</c:v>
                </c:pt>
                <c:pt idx="237">
                  <c:v>0.54710936003030308</c:v>
                </c:pt>
                <c:pt idx="238">
                  <c:v>0.55472771821212163</c:v>
                </c:pt>
                <c:pt idx="239">
                  <c:v>0.57705800851515165</c:v>
                </c:pt>
                <c:pt idx="240">
                  <c:v>0.59253379090909009</c:v>
                </c:pt>
                <c:pt idx="241">
                  <c:v>0.61737153333333439</c:v>
                </c:pt>
                <c:pt idx="242">
                  <c:v>0.6284369727272725</c:v>
                </c:pt>
                <c:pt idx="243">
                  <c:v>0.5820351621212112</c:v>
                </c:pt>
                <c:pt idx="244">
                  <c:v>0.56117764272727277</c:v>
                </c:pt>
                <c:pt idx="245">
                  <c:v>0.53977500407407553</c:v>
                </c:pt>
                <c:pt idx="246">
                  <c:v>0.54123185190476186</c:v>
                </c:pt>
                <c:pt idx="247">
                  <c:v>0.46646986600000045</c:v>
                </c:pt>
                <c:pt idx="248">
                  <c:v>0.24301645000000033</c:v>
                </c:pt>
                <c:pt idx="249">
                  <c:v>0.42924015333333326</c:v>
                </c:pt>
                <c:pt idx="250">
                  <c:v>8.8119453333333322</c:v>
                </c:pt>
                <c:pt idx="251">
                  <c:v>7.2911226666666664</c:v>
                </c:pt>
                <c:pt idx="252">
                  <c:v>6.4892982000000083</c:v>
                </c:pt>
                <c:pt idx="253">
                  <c:v>7.0708772380952345</c:v>
                </c:pt>
                <c:pt idx="254">
                  <c:v>7.6994492592592545</c:v>
                </c:pt>
                <c:pt idx="255">
                  <c:v>8.1007377272727279</c:v>
                </c:pt>
                <c:pt idx="256">
                  <c:v>8.558518757575758</c:v>
                </c:pt>
                <c:pt idx="257">
                  <c:v>9.3039482424242568</c:v>
                </c:pt>
                <c:pt idx="258">
                  <c:v>9.9995273030303036</c:v>
                </c:pt>
                <c:pt idx="259">
                  <c:v>10.794107393939393</c:v>
                </c:pt>
                <c:pt idx="260">
                  <c:v>11.502112666666672</c:v>
                </c:pt>
                <c:pt idx="261">
                  <c:v>12.072832454545468</c:v>
                </c:pt>
                <c:pt idx="262">
                  <c:v>12.437450575757577</c:v>
                </c:pt>
                <c:pt idx="263">
                  <c:v>13.023757121212109</c:v>
                </c:pt>
                <c:pt idx="264">
                  <c:v>13.829747000000006</c:v>
                </c:pt>
                <c:pt idx="265">
                  <c:v>14.279189030303044</c:v>
                </c:pt>
                <c:pt idx="266">
                  <c:v>14.619329181818161</c:v>
                </c:pt>
                <c:pt idx="267">
                  <c:v>14.378354757575757</c:v>
                </c:pt>
                <c:pt idx="268">
                  <c:v>13.845782303030306</c:v>
                </c:pt>
                <c:pt idx="269">
                  <c:v>14.068127454545451</c:v>
                </c:pt>
                <c:pt idx="270">
                  <c:v>14.323501090909105</c:v>
                </c:pt>
                <c:pt idx="271">
                  <c:v>14.533344151515148</c:v>
                </c:pt>
                <c:pt idx="272">
                  <c:v>14.844472030303034</c:v>
                </c:pt>
                <c:pt idx="273">
                  <c:v>15.037867181818161</c:v>
                </c:pt>
                <c:pt idx="274">
                  <c:v>15.214132333333334</c:v>
                </c:pt>
                <c:pt idx="275">
                  <c:v>15.104379909090897</c:v>
                </c:pt>
                <c:pt idx="276">
                  <c:v>15.224678090909093</c:v>
                </c:pt>
                <c:pt idx="277">
                  <c:v>15.28521181818182</c:v>
                </c:pt>
                <c:pt idx="278">
                  <c:v>15.722139575757579</c:v>
                </c:pt>
                <c:pt idx="279">
                  <c:v>16.729849606060586</c:v>
                </c:pt>
                <c:pt idx="280">
                  <c:v>16.728779909090889</c:v>
                </c:pt>
                <c:pt idx="281">
                  <c:v>16.737960818181833</c:v>
                </c:pt>
                <c:pt idx="282">
                  <c:v>16.806627818181795</c:v>
                </c:pt>
                <c:pt idx="283">
                  <c:v>16.933256303030287</c:v>
                </c:pt>
                <c:pt idx="284">
                  <c:v>16.919195393939386</c:v>
                </c:pt>
                <c:pt idx="285">
                  <c:v>16.549299030302983</c:v>
                </c:pt>
                <c:pt idx="286">
                  <c:v>16.236008242424226</c:v>
                </c:pt>
                <c:pt idx="287">
                  <c:v>16.263834303030286</c:v>
                </c:pt>
                <c:pt idx="288">
                  <c:v>16.309227636363605</c:v>
                </c:pt>
                <c:pt idx="289">
                  <c:v>16.274259757575759</c:v>
                </c:pt>
                <c:pt idx="290">
                  <c:v>16.130157030303028</c:v>
                </c:pt>
                <c:pt idx="291">
                  <c:v>16.171947939393942</c:v>
                </c:pt>
                <c:pt idx="292">
                  <c:v>16.657627333333306</c:v>
                </c:pt>
                <c:pt idx="293">
                  <c:v>16.938238303030289</c:v>
                </c:pt>
                <c:pt idx="294">
                  <c:v>16.967306484848493</c:v>
                </c:pt>
                <c:pt idx="295">
                  <c:v>17.230985878787877</c:v>
                </c:pt>
                <c:pt idx="296">
                  <c:v>17.668444060606063</c:v>
                </c:pt>
                <c:pt idx="297">
                  <c:v>18.246533939393885</c:v>
                </c:pt>
                <c:pt idx="298">
                  <c:v>18.436210606060609</c:v>
                </c:pt>
                <c:pt idx="299">
                  <c:v>18.763993939393909</c:v>
                </c:pt>
                <c:pt idx="300">
                  <c:v>19.177479393939389</c:v>
                </c:pt>
                <c:pt idx="301">
                  <c:v>19.470274545454547</c:v>
                </c:pt>
                <c:pt idx="302">
                  <c:v>19.747000303030287</c:v>
                </c:pt>
                <c:pt idx="303">
                  <c:v>19.689662727272733</c:v>
                </c:pt>
                <c:pt idx="304">
                  <c:v>19.518778181818195</c:v>
                </c:pt>
                <c:pt idx="305">
                  <c:v>19.693864848484878</c:v>
                </c:pt>
                <c:pt idx="306">
                  <c:v>19.93756090909093</c:v>
                </c:pt>
                <c:pt idx="307">
                  <c:v>20.290619393939334</c:v>
                </c:pt>
                <c:pt idx="308">
                  <c:v>20.373110606060607</c:v>
                </c:pt>
                <c:pt idx="309">
                  <c:v>20.707815757575784</c:v>
                </c:pt>
                <c:pt idx="310">
                  <c:v>20.807358484848539</c:v>
                </c:pt>
                <c:pt idx="311">
                  <c:v>21.149153939393926</c:v>
                </c:pt>
                <c:pt idx="312">
                  <c:v>21.16614424242421</c:v>
                </c:pt>
                <c:pt idx="313">
                  <c:v>21.405228181818185</c:v>
                </c:pt>
                <c:pt idx="314">
                  <c:v>21.713231212121176</c:v>
                </c:pt>
                <c:pt idx="315">
                  <c:v>22.047862727272758</c:v>
                </c:pt>
                <c:pt idx="316">
                  <c:v>22.373313636363601</c:v>
                </c:pt>
                <c:pt idx="317">
                  <c:v>22.454029090909064</c:v>
                </c:pt>
                <c:pt idx="318">
                  <c:v>22.512917878787857</c:v>
                </c:pt>
                <c:pt idx="319">
                  <c:v>22.65984151515153</c:v>
                </c:pt>
                <c:pt idx="320">
                  <c:v>22.651736363636363</c:v>
                </c:pt>
                <c:pt idx="321">
                  <c:v>22.959019090909063</c:v>
                </c:pt>
                <c:pt idx="322">
                  <c:v>22.834652727272758</c:v>
                </c:pt>
                <c:pt idx="323">
                  <c:v>23.068309393939334</c:v>
                </c:pt>
                <c:pt idx="324">
                  <c:v>23.205031515151489</c:v>
                </c:pt>
                <c:pt idx="325">
                  <c:v>23.309427575757553</c:v>
                </c:pt>
                <c:pt idx="326">
                  <c:v>23.381844545454545</c:v>
                </c:pt>
                <c:pt idx="327">
                  <c:v>23.115433939393906</c:v>
                </c:pt>
                <c:pt idx="328">
                  <c:v>23.258824242424229</c:v>
                </c:pt>
                <c:pt idx="329">
                  <c:v>23.379450606060608</c:v>
                </c:pt>
                <c:pt idx="330">
                  <c:v>23.214627878787855</c:v>
                </c:pt>
                <c:pt idx="331">
                  <c:v>23.303510909090907</c:v>
                </c:pt>
                <c:pt idx="332">
                  <c:v>23.031554242424242</c:v>
                </c:pt>
                <c:pt idx="333">
                  <c:v>22.91079878787879</c:v>
                </c:pt>
                <c:pt idx="334">
                  <c:v>22.781961515151515</c:v>
                </c:pt>
                <c:pt idx="335">
                  <c:v>22.490120909090887</c:v>
                </c:pt>
                <c:pt idx="336">
                  <c:v>22.484395757575733</c:v>
                </c:pt>
                <c:pt idx="337">
                  <c:v>22.708036363636342</c:v>
                </c:pt>
                <c:pt idx="338">
                  <c:v>23.086897272727221</c:v>
                </c:pt>
                <c:pt idx="339">
                  <c:v>23.060492727272727</c:v>
                </c:pt>
                <c:pt idx="340">
                  <c:v>22.915307878787836</c:v>
                </c:pt>
                <c:pt idx="341">
                  <c:v>23.308480303030287</c:v>
                </c:pt>
                <c:pt idx="342">
                  <c:v>23.528302121212118</c:v>
                </c:pt>
                <c:pt idx="343">
                  <c:v>23.990068484848514</c:v>
                </c:pt>
                <c:pt idx="344">
                  <c:v>24.385489090909054</c:v>
                </c:pt>
                <c:pt idx="345">
                  <c:v>24.672597272727216</c:v>
                </c:pt>
                <c:pt idx="346">
                  <c:v>24.95388090909093</c:v>
                </c:pt>
                <c:pt idx="347">
                  <c:v>24.714173333333306</c:v>
                </c:pt>
                <c:pt idx="348">
                  <c:v>24.63068212121215</c:v>
                </c:pt>
                <c:pt idx="349">
                  <c:v>24.896933030303007</c:v>
                </c:pt>
                <c:pt idx="350">
                  <c:v>25.565340909090889</c:v>
                </c:pt>
                <c:pt idx="351">
                  <c:v>25.944350606060606</c:v>
                </c:pt>
                <c:pt idx="352">
                  <c:v>26.110942424242463</c:v>
                </c:pt>
                <c:pt idx="353">
                  <c:v>26.237362727272735</c:v>
                </c:pt>
                <c:pt idx="354">
                  <c:v>26.212254545454545</c:v>
                </c:pt>
                <c:pt idx="355">
                  <c:v>25.991991212121192</c:v>
                </c:pt>
                <c:pt idx="356">
                  <c:v>25.787880606060607</c:v>
                </c:pt>
                <c:pt idx="357">
                  <c:v>25.887293636363609</c:v>
                </c:pt>
                <c:pt idx="358">
                  <c:v>26.204834848484847</c:v>
                </c:pt>
                <c:pt idx="359">
                  <c:v>26.395373030303002</c:v>
                </c:pt>
                <c:pt idx="360">
                  <c:v>26.138016060606084</c:v>
                </c:pt>
                <c:pt idx="361">
                  <c:v>25.824053636363629</c:v>
                </c:pt>
                <c:pt idx="362">
                  <c:v>25.91014242424243</c:v>
                </c:pt>
                <c:pt idx="363">
                  <c:v>25.913724545454546</c:v>
                </c:pt>
                <c:pt idx="364">
                  <c:v>26.050936363636364</c:v>
                </c:pt>
                <c:pt idx="365">
                  <c:v>26.277742121212121</c:v>
                </c:pt>
                <c:pt idx="366">
                  <c:v>26.817168484848544</c:v>
                </c:pt>
                <c:pt idx="367">
                  <c:v>27.08896696969699</c:v>
                </c:pt>
                <c:pt idx="368">
                  <c:v>27.413647575757537</c:v>
                </c:pt>
                <c:pt idx="369">
                  <c:v>27.76350848484849</c:v>
                </c:pt>
                <c:pt idx="370">
                  <c:v>27.658737272727215</c:v>
                </c:pt>
                <c:pt idx="371">
                  <c:v>28.039085757575787</c:v>
                </c:pt>
                <c:pt idx="372">
                  <c:v>27.931261515151515</c:v>
                </c:pt>
                <c:pt idx="373">
                  <c:v>27.751282121212135</c:v>
                </c:pt>
                <c:pt idx="374">
                  <c:v>28.009070303030306</c:v>
                </c:pt>
                <c:pt idx="375">
                  <c:v>28.248775757575732</c:v>
                </c:pt>
                <c:pt idx="376">
                  <c:v>28.361828484848523</c:v>
                </c:pt>
                <c:pt idx="377">
                  <c:v>28.38328999999997</c:v>
                </c:pt>
                <c:pt idx="378">
                  <c:v>28.778483939393901</c:v>
                </c:pt>
                <c:pt idx="379">
                  <c:v>29.012121212121176</c:v>
                </c:pt>
                <c:pt idx="380">
                  <c:v>29.172971515151531</c:v>
                </c:pt>
                <c:pt idx="381">
                  <c:v>29.633693939393929</c:v>
                </c:pt>
                <c:pt idx="382">
                  <c:v>29.839946060606081</c:v>
                </c:pt>
                <c:pt idx="383">
                  <c:v>29.784910909090911</c:v>
                </c:pt>
                <c:pt idx="384">
                  <c:v>30.052484242424217</c:v>
                </c:pt>
                <c:pt idx="385">
                  <c:v>29.970279696969669</c:v>
                </c:pt>
                <c:pt idx="386">
                  <c:v>29.882865454545474</c:v>
                </c:pt>
                <c:pt idx="387">
                  <c:v>30.094778787878791</c:v>
                </c:pt>
                <c:pt idx="388">
                  <c:v>30.365386969696974</c:v>
                </c:pt>
                <c:pt idx="389">
                  <c:v>30.30909090909093</c:v>
                </c:pt>
                <c:pt idx="390">
                  <c:v>30.251780303030287</c:v>
                </c:pt>
                <c:pt idx="391">
                  <c:v>30.320681212121176</c:v>
                </c:pt>
                <c:pt idx="392">
                  <c:v>30.353961212121213</c:v>
                </c:pt>
                <c:pt idx="393">
                  <c:v>30.362587575757541</c:v>
                </c:pt>
                <c:pt idx="394">
                  <c:v>30.866534242424208</c:v>
                </c:pt>
                <c:pt idx="395">
                  <c:v>31.181208787878791</c:v>
                </c:pt>
                <c:pt idx="396">
                  <c:v>31.280551212121171</c:v>
                </c:pt>
                <c:pt idx="397">
                  <c:v>31.403203636363589</c:v>
                </c:pt>
                <c:pt idx="398">
                  <c:v>31.251244545454544</c:v>
                </c:pt>
                <c:pt idx="399">
                  <c:v>31.07601696969699</c:v>
                </c:pt>
                <c:pt idx="400">
                  <c:v>31.11166181818183</c:v>
                </c:pt>
                <c:pt idx="401">
                  <c:v>31.181680606060606</c:v>
                </c:pt>
                <c:pt idx="402">
                  <c:v>31.140543636363589</c:v>
                </c:pt>
                <c:pt idx="403">
                  <c:v>31.305147575757548</c:v>
                </c:pt>
                <c:pt idx="404">
                  <c:v>31.269079090909063</c:v>
                </c:pt>
                <c:pt idx="405">
                  <c:v>31.163284242424229</c:v>
                </c:pt>
                <c:pt idx="406">
                  <c:v>31.144105454545478</c:v>
                </c:pt>
                <c:pt idx="407">
                  <c:v>31.137803939393937</c:v>
                </c:pt>
                <c:pt idx="408">
                  <c:v>31.04056212121213</c:v>
                </c:pt>
                <c:pt idx="409">
                  <c:v>31.160705151515149</c:v>
                </c:pt>
                <c:pt idx="410">
                  <c:v>31.35154666666666</c:v>
                </c:pt>
                <c:pt idx="411">
                  <c:v>31.326705454545451</c:v>
                </c:pt>
                <c:pt idx="412">
                  <c:v>31.392996969696991</c:v>
                </c:pt>
                <c:pt idx="413">
                  <c:v>31.424372424242431</c:v>
                </c:pt>
                <c:pt idx="414">
                  <c:v>31.167611818181793</c:v>
                </c:pt>
                <c:pt idx="415">
                  <c:v>31.139866666666702</c:v>
                </c:pt>
                <c:pt idx="416">
                  <c:v>31.364034242424214</c:v>
                </c:pt>
                <c:pt idx="417">
                  <c:v>31.324584545454545</c:v>
                </c:pt>
                <c:pt idx="418">
                  <c:v>31.5149896969697</c:v>
                </c:pt>
                <c:pt idx="419">
                  <c:v>31.489754545454542</c:v>
                </c:pt>
                <c:pt idx="420">
                  <c:v>31.49188151515153</c:v>
                </c:pt>
                <c:pt idx="421">
                  <c:v>31.437141515151509</c:v>
                </c:pt>
                <c:pt idx="422">
                  <c:v>31.63789393939394</c:v>
                </c:pt>
                <c:pt idx="423">
                  <c:v>31.700573333333285</c:v>
                </c:pt>
                <c:pt idx="424">
                  <c:v>31.692494545454544</c:v>
                </c:pt>
                <c:pt idx="425">
                  <c:v>31.971557575757572</c:v>
                </c:pt>
                <c:pt idx="426">
                  <c:v>32.126601515151506</c:v>
                </c:pt>
                <c:pt idx="427">
                  <c:v>32.083541212121212</c:v>
                </c:pt>
                <c:pt idx="428">
                  <c:v>31.923129999999968</c:v>
                </c:pt>
                <c:pt idx="429">
                  <c:v>31.660660606060606</c:v>
                </c:pt>
                <c:pt idx="430">
                  <c:v>31.897556969697003</c:v>
                </c:pt>
                <c:pt idx="431">
                  <c:v>31.823940606060603</c:v>
                </c:pt>
                <c:pt idx="432">
                  <c:v>31.760904242424218</c:v>
                </c:pt>
                <c:pt idx="433">
                  <c:v>31.56868030303027</c:v>
                </c:pt>
                <c:pt idx="434">
                  <c:v>31.430815151515151</c:v>
                </c:pt>
                <c:pt idx="435">
                  <c:v>31.430468181818195</c:v>
                </c:pt>
                <c:pt idx="436">
                  <c:v>31.179859393939399</c:v>
                </c:pt>
                <c:pt idx="437">
                  <c:v>31.020676363636362</c:v>
                </c:pt>
                <c:pt idx="438">
                  <c:v>30.601002727272753</c:v>
                </c:pt>
                <c:pt idx="439">
                  <c:v>30.628754242424229</c:v>
                </c:pt>
                <c:pt idx="440">
                  <c:v>30.889183939393909</c:v>
                </c:pt>
                <c:pt idx="441">
                  <c:v>30.943885757575764</c:v>
                </c:pt>
                <c:pt idx="442">
                  <c:v>31.116582727272753</c:v>
                </c:pt>
                <c:pt idx="443">
                  <c:v>31.22119060606061</c:v>
                </c:pt>
                <c:pt idx="444">
                  <c:v>31.355936060606087</c:v>
                </c:pt>
                <c:pt idx="445">
                  <c:v>31.505876666666691</c:v>
                </c:pt>
                <c:pt idx="446">
                  <c:v>31.64593696969699</c:v>
                </c:pt>
                <c:pt idx="447">
                  <c:v>31.876733333333277</c:v>
                </c:pt>
                <c:pt idx="448">
                  <c:v>32.186390909090903</c:v>
                </c:pt>
                <c:pt idx="449">
                  <c:v>32.763103333333333</c:v>
                </c:pt>
                <c:pt idx="450">
                  <c:v>32.907946666666533</c:v>
                </c:pt>
                <c:pt idx="451">
                  <c:v>32.950389696969701</c:v>
                </c:pt>
                <c:pt idx="452">
                  <c:v>32.921146363636289</c:v>
                </c:pt>
                <c:pt idx="453">
                  <c:v>33.042261515151495</c:v>
                </c:pt>
                <c:pt idx="454">
                  <c:v>33.1184048484849</c:v>
                </c:pt>
                <c:pt idx="455">
                  <c:v>33.154696363636241</c:v>
                </c:pt>
                <c:pt idx="456">
                  <c:v>33.034007272727244</c:v>
                </c:pt>
                <c:pt idx="457">
                  <c:v>32.956479090909085</c:v>
                </c:pt>
                <c:pt idx="458">
                  <c:v>33.049342121212064</c:v>
                </c:pt>
                <c:pt idx="459">
                  <c:v>32.922622727272731</c:v>
                </c:pt>
                <c:pt idx="460">
                  <c:v>32.822095757575823</c:v>
                </c:pt>
                <c:pt idx="461">
                  <c:v>33.037111818181913</c:v>
                </c:pt>
                <c:pt idx="462">
                  <c:v>33.053422121212023</c:v>
                </c:pt>
                <c:pt idx="463">
                  <c:v>32.997047575757463</c:v>
                </c:pt>
                <c:pt idx="464">
                  <c:v>33.033620303030297</c:v>
                </c:pt>
                <c:pt idx="465">
                  <c:v>33.147960606060558</c:v>
                </c:pt>
                <c:pt idx="466">
                  <c:v>33.162020909090963</c:v>
                </c:pt>
                <c:pt idx="467">
                  <c:v>33.254668787878785</c:v>
                </c:pt>
                <c:pt idx="468">
                  <c:v>33.261036363636322</c:v>
                </c:pt>
                <c:pt idx="469">
                  <c:v>33.139442424242354</c:v>
                </c:pt>
                <c:pt idx="470">
                  <c:v>33.045342727272732</c:v>
                </c:pt>
                <c:pt idx="471">
                  <c:v>33.056123636363594</c:v>
                </c:pt>
                <c:pt idx="472">
                  <c:v>32.877993333333286</c:v>
                </c:pt>
                <c:pt idx="473">
                  <c:v>32.877583333333277</c:v>
                </c:pt>
                <c:pt idx="474">
                  <c:v>32.946574545454546</c:v>
                </c:pt>
                <c:pt idx="475">
                  <c:v>32.827745454545401</c:v>
                </c:pt>
                <c:pt idx="476">
                  <c:v>32.743484848484862</c:v>
                </c:pt>
                <c:pt idx="477">
                  <c:v>32.723714545454563</c:v>
                </c:pt>
                <c:pt idx="478">
                  <c:v>32.558992727272717</c:v>
                </c:pt>
                <c:pt idx="479">
                  <c:v>32.479711515151514</c:v>
                </c:pt>
                <c:pt idx="480">
                  <c:v>32.499567878787872</c:v>
                </c:pt>
                <c:pt idx="481">
                  <c:v>32.439273939393942</c:v>
                </c:pt>
                <c:pt idx="482">
                  <c:v>32.42954303030303</c:v>
                </c:pt>
                <c:pt idx="483">
                  <c:v>32.418833939393942</c:v>
                </c:pt>
                <c:pt idx="484">
                  <c:v>32.507320909090907</c:v>
                </c:pt>
                <c:pt idx="485">
                  <c:v>32.709220000000002</c:v>
                </c:pt>
                <c:pt idx="486">
                  <c:v>32.727285151515154</c:v>
                </c:pt>
                <c:pt idx="487">
                  <c:v>32.670400000000001</c:v>
                </c:pt>
                <c:pt idx="488">
                  <c:v>32.729716060606059</c:v>
                </c:pt>
                <c:pt idx="489">
                  <c:v>33.060298181818176</c:v>
                </c:pt>
                <c:pt idx="490">
                  <c:v>33.200179393939443</c:v>
                </c:pt>
                <c:pt idx="491">
                  <c:v>33.111197575757487</c:v>
                </c:pt>
                <c:pt idx="492">
                  <c:v>33.199561212121274</c:v>
                </c:pt>
                <c:pt idx="493">
                  <c:v>33.025309696969799</c:v>
                </c:pt>
                <c:pt idx="494">
                  <c:v>32.766555757575865</c:v>
                </c:pt>
                <c:pt idx="495">
                  <c:v>32.720200000000013</c:v>
                </c:pt>
                <c:pt idx="496">
                  <c:v>32.728621515151517</c:v>
                </c:pt>
                <c:pt idx="497">
                  <c:v>32.798580303030313</c:v>
                </c:pt>
                <c:pt idx="498">
                  <c:v>32.965243939393943</c:v>
                </c:pt>
                <c:pt idx="499">
                  <c:v>33.070856363636288</c:v>
                </c:pt>
                <c:pt idx="500">
                  <c:v>33.090557878787912</c:v>
                </c:pt>
                <c:pt idx="501">
                  <c:v>33.075843333333324</c:v>
                </c:pt>
                <c:pt idx="502">
                  <c:v>33.206247878787877</c:v>
                </c:pt>
                <c:pt idx="503">
                  <c:v>33.093059393939413</c:v>
                </c:pt>
                <c:pt idx="504">
                  <c:v>33.300615151515146</c:v>
                </c:pt>
                <c:pt idx="505">
                  <c:v>33.605145151515153</c:v>
                </c:pt>
                <c:pt idx="506">
                  <c:v>33.589493030303025</c:v>
                </c:pt>
                <c:pt idx="507">
                  <c:v>33.489652121212025</c:v>
                </c:pt>
                <c:pt idx="508">
                  <c:v>33.417406666666515</c:v>
                </c:pt>
                <c:pt idx="509">
                  <c:v>33.328050303030302</c:v>
                </c:pt>
                <c:pt idx="510">
                  <c:v>33.383710303030306</c:v>
                </c:pt>
                <c:pt idx="511">
                  <c:v>33.355078787878789</c:v>
                </c:pt>
                <c:pt idx="512">
                  <c:v>33.381431212121214</c:v>
                </c:pt>
                <c:pt idx="513">
                  <c:v>33.482466666666532</c:v>
                </c:pt>
                <c:pt idx="514">
                  <c:v>33.845002121212055</c:v>
                </c:pt>
                <c:pt idx="515">
                  <c:v>34.007661212121214</c:v>
                </c:pt>
                <c:pt idx="516">
                  <c:v>34.039055151515157</c:v>
                </c:pt>
                <c:pt idx="517">
                  <c:v>34.093679393939389</c:v>
                </c:pt>
                <c:pt idx="518">
                  <c:v>34.164817272727255</c:v>
                </c:pt>
                <c:pt idx="519">
                  <c:v>34.288137575757546</c:v>
                </c:pt>
                <c:pt idx="520">
                  <c:v>34.349045151515099</c:v>
                </c:pt>
                <c:pt idx="521">
                  <c:v>34.288303030303062</c:v>
                </c:pt>
                <c:pt idx="522">
                  <c:v>34.358019393939387</c:v>
                </c:pt>
                <c:pt idx="523">
                  <c:v>34.45382424242424</c:v>
                </c:pt>
                <c:pt idx="524">
                  <c:v>34.514163333333272</c:v>
                </c:pt>
                <c:pt idx="525">
                  <c:v>34.480771515151496</c:v>
                </c:pt>
                <c:pt idx="526">
                  <c:v>34.352294848484853</c:v>
                </c:pt>
                <c:pt idx="527">
                  <c:v>34.386941515151449</c:v>
                </c:pt>
                <c:pt idx="528">
                  <c:v>34.38294121212121</c:v>
                </c:pt>
                <c:pt idx="529">
                  <c:v>34.342911818181896</c:v>
                </c:pt>
                <c:pt idx="530">
                  <c:v>34.269977575757544</c:v>
                </c:pt>
                <c:pt idx="531">
                  <c:v>34.227468484848494</c:v>
                </c:pt>
                <c:pt idx="532">
                  <c:v>33.947992424242337</c:v>
                </c:pt>
                <c:pt idx="533">
                  <c:v>33.441614545454492</c:v>
                </c:pt>
                <c:pt idx="534">
                  <c:v>33.126018787878884</c:v>
                </c:pt>
                <c:pt idx="535">
                  <c:v>33.01189909090909</c:v>
                </c:pt>
                <c:pt idx="536">
                  <c:v>32.853317575757487</c:v>
                </c:pt>
                <c:pt idx="537">
                  <c:v>32.569317575757545</c:v>
                </c:pt>
                <c:pt idx="538">
                  <c:v>32.518128787878844</c:v>
                </c:pt>
                <c:pt idx="539">
                  <c:v>32.329183939393936</c:v>
                </c:pt>
                <c:pt idx="540">
                  <c:v>32.087227272727205</c:v>
                </c:pt>
                <c:pt idx="541">
                  <c:v>32.063974545454549</c:v>
                </c:pt>
                <c:pt idx="542">
                  <c:v>31.931724848484826</c:v>
                </c:pt>
                <c:pt idx="543">
                  <c:v>32.177646969696887</c:v>
                </c:pt>
                <c:pt idx="544">
                  <c:v>32.543468787878801</c:v>
                </c:pt>
                <c:pt idx="545">
                  <c:v>32.680263030303024</c:v>
                </c:pt>
                <c:pt idx="546">
                  <c:v>32.528533333333385</c:v>
                </c:pt>
                <c:pt idx="547">
                  <c:v>32.648050909090912</c:v>
                </c:pt>
                <c:pt idx="548">
                  <c:v>32.847294242424248</c:v>
                </c:pt>
                <c:pt idx="549">
                  <c:v>32.868112424242426</c:v>
                </c:pt>
                <c:pt idx="550">
                  <c:v>33.052897575757477</c:v>
                </c:pt>
                <c:pt idx="551">
                  <c:v>33.343700606060594</c:v>
                </c:pt>
                <c:pt idx="552">
                  <c:v>33.322958484848485</c:v>
                </c:pt>
                <c:pt idx="553">
                  <c:v>33.421188181818174</c:v>
                </c:pt>
                <c:pt idx="554">
                  <c:v>33.398113636363661</c:v>
                </c:pt>
                <c:pt idx="555">
                  <c:v>33.388150606060606</c:v>
                </c:pt>
                <c:pt idx="556">
                  <c:v>33.413065757575758</c:v>
                </c:pt>
                <c:pt idx="557">
                  <c:v>33.294876969696944</c:v>
                </c:pt>
                <c:pt idx="558">
                  <c:v>33.223220303030303</c:v>
                </c:pt>
                <c:pt idx="559">
                  <c:v>33.348108484848474</c:v>
                </c:pt>
                <c:pt idx="560">
                  <c:v>33.362271515151505</c:v>
                </c:pt>
                <c:pt idx="561">
                  <c:v>33.411829999999995</c:v>
                </c:pt>
                <c:pt idx="562">
                  <c:v>33.422204848484917</c:v>
                </c:pt>
                <c:pt idx="563">
                  <c:v>33.469570606060607</c:v>
                </c:pt>
                <c:pt idx="564">
                  <c:v>33.425218484848486</c:v>
                </c:pt>
                <c:pt idx="565">
                  <c:v>33.436255454545446</c:v>
                </c:pt>
                <c:pt idx="566">
                  <c:v>33.530390606060614</c:v>
                </c:pt>
                <c:pt idx="567">
                  <c:v>33.601022727272728</c:v>
                </c:pt>
                <c:pt idx="568">
                  <c:v>33.940318181818185</c:v>
                </c:pt>
                <c:pt idx="569">
                  <c:v>33.92338969696975</c:v>
                </c:pt>
                <c:pt idx="570">
                  <c:v>33.905675757575807</c:v>
                </c:pt>
                <c:pt idx="571">
                  <c:v>33.877094848484852</c:v>
                </c:pt>
                <c:pt idx="572">
                  <c:v>33.839001212121211</c:v>
                </c:pt>
                <c:pt idx="573">
                  <c:v>33.830230909090908</c:v>
                </c:pt>
                <c:pt idx="574">
                  <c:v>33.862575454545457</c:v>
                </c:pt>
                <c:pt idx="575">
                  <c:v>33.977081212121206</c:v>
                </c:pt>
                <c:pt idx="576">
                  <c:v>33.959770303030304</c:v>
                </c:pt>
                <c:pt idx="577">
                  <c:v>33.886401515151441</c:v>
                </c:pt>
                <c:pt idx="578">
                  <c:v>33.910552424242354</c:v>
                </c:pt>
                <c:pt idx="579">
                  <c:v>33.947890909090894</c:v>
                </c:pt>
                <c:pt idx="580">
                  <c:v>33.893927575757488</c:v>
                </c:pt>
                <c:pt idx="581">
                  <c:v>33.948018181818185</c:v>
                </c:pt>
                <c:pt idx="582">
                  <c:v>34.06642333333334</c:v>
                </c:pt>
                <c:pt idx="583">
                  <c:v>34.038701818181913</c:v>
                </c:pt>
                <c:pt idx="584">
                  <c:v>34.096242727272731</c:v>
                </c:pt>
                <c:pt idx="585">
                  <c:v>34.171153636363641</c:v>
                </c:pt>
                <c:pt idx="586">
                  <c:v>34.203002727272732</c:v>
                </c:pt>
                <c:pt idx="587">
                  <c:v>34.22528333333333</c:v>
                </c:pt>
                <c:pt idx="588">
                  <c:v>34.220072424242424</c:v>
                </c:pt>
                <c:pt idx="589">
                  <c:v>34.245442424242363</c:v>
                </c:pt>
                <c:pt idx="590">
                  <c:v>34.203918484848479</c:v>
                </c:pt>
                <c:pt idx="591">
                  <c:v>34.380808787878784</c:v>
                </c:pt>
                <c:pt idx="592">
                  <c:v>34.197824242424261</c:v>
                </c:pt>
                <c:pt idx="593">
                  <c:v>34.046736666666597</c:v>
                </c:pt>
                <c:pt idx="594">
                  <c:v>34.099972424242424</c:v>
                </c:pt>
                <c:pt idx="595">
                  <c:v>33.969776969696944</c:v>
                </c:pt>
                <c:pt idx="596">
                  <c:v>33.913240909090895</c:v>
                </c:pt>
                <c:pt idx="597">
                  <c:v>33.868794848484917</c:v>
                </c:pt>
                <c:pt idx="598">
                  <c:v>33.879584242424251</c:v>
                </c:pt>
                <c:pt idx="599">
                  <c:v>33.932190606060608</c:v>
                </c:pt>
                <c:pt idx="600">
                  <c:v>33.849702424242338</c:v>
                </c:pt>
                <c:pt idx="601">
                  <c:v>33.831423030302986</c:v>
                </c:pt>
                <c:pt idx="602">
                  <c:v>33.842713939393938</c:v>
                </c:pt>
                <c:pt idx="603">
                  <c:v>34.028930000000067</c:v>
                </c:pt>
                <c:pt idx="604">
                  <c:v>34.112593030303032</c:v>
                </c:pt>
                <c:pt idx="605">
                  <c:v>34.109138484848479</c:v>
                </c:pt>
                <c:pt idx="606">
                  <c:v>34.171713939393932</c:v>
                </c:pt>
                <c:pt idx="607">
                  <c:v>34.149735151515159</c:v>
                </c:pt>
                <c:pt idx="608">
                  <c:v>34.094190303030302</c:v>
                </c:pt>
                <c:pt idx="609">
                  <c:v>34.09332757575752</c:v>
                </c:pt>
                <c:pt idx="610">
                  <c:v>34.155780303030298</c:v>
                </c:pt>
                <c:pt idx="611">
                  <c:v>34.229840606060606</c:v>
                </c:pt>
                <c:pt idx="612">
                  <c:v>34.14861969696976</c:v>
                </c:pt>
                <c:pt idx="613">
                  <c:v>33.956443030302978</c:v>
                </c:pt>
                <c:pt idx="614">
                  <c:v>33.834297878787844</c:v>
                </c:pt>
                <c:pt idx="615">
                  <c:v>33.79998575757584</c:v>
                </c:pt>
                <c:pt idx="616">
                  <c:v>33.764657272727277</c:v>
                </c:pt>
                <c:pt idx="617">
                  <c:v>33.857300606060541</c:v>
                </c:pt>
                <c:pt idx="618">
                  <c:v>33.885616363636274</c:v>
                </c:pt>
                <c:pt idx="619">
                  <c:v>33.905904242424263</c:v>
                </c:pt>
                <c:pt idx="620">
                  <c:v>33.816032121212039</c:v>
                </c:pt>
                <c:pt idx="621">
                  <c:v>33.671112424242395</c:v>
                </c:pt>
                <c:pt idx="622">
                  <c:v>33.645558787878869</c:v>
                </c:pt>
                <c:pt idx="623">
                  <c:v>33.741305151515149</c:v>
                </c:pt>
                <c:pt idx="624">
                  <c:v>33.890437575757488</c:v>
                </c:pt>
                <c:pt idx="625">
                  <c:v>33.961393333333326</c:v>
                </c:pt>
                <c:pt idx="626">
                  <c:v>33.920817575757489</c:v>
                </c:pt>
                <c:pt idx="627">
                  <c:v>33.963946060606013</c:v>
                </c:pt>
                <c:pt idx="628">
                  <c:v>33.861365454545407</c:v>
                </c:pt>
                <c:pt idx="629">
                  <c:v>33.650658181818144</c:v>
                </c:pt>
                <c:pt idx="630">
                  <c:v>33.471244545454454</c:v>
                </c:pt>
                <c:pt idx="631">
                  <c:v>33.517152121212071</c:v>
                </c:pt>
                <c:pt idx="632">
                  <c:v>33.57637666666659</c:v>
                </c:pt>
                <c:pt idx="633">
                  <c:v>33.469023030303035</c:v>
                </c:pt>
                <c:pt idx="634">
                  <c:v>33.441786363636226</c:v>
                </c:pt>
                <c:pt idx="635">
                  <c:v>33.423735151515153</c:v>
                </c:pt>
                <c:pt idx="636">
                  <c:v>33.335949696969692</c:v>
                </c:pt>
                <c:pt idx="637">
                  <c:v>33.282230000000013</c:v>
                </c:pt>
                <c:pt idx="638">
                  <c:v>33.208170303030357</c:v>
                </c:pt>
                <c:pt idx="639">
                  <c:v>33.059864848484843</c:v>
                </c:pt>
                <c:pt idx="640">
                  <c:v>32.941201818181831</c:v>
                </c:pt>
                <c:pt idx="641">
                  <c:v>33.024330606060609</c:v>
                </c:pt>
                <c:pt idx="642">
                  <c:v>32.978226666666572</c:v>
                </c:pt>
                <c:pt idx="643">
                  <c:v>33.006834242424262</c:v>
                </c:pt>
                <c:pt idx="644">
                  <c:v>33.063165757575817</c:v>
                </c:pt>
                <c:pt idx="645">
                  <c:v>33.079792424242363</c:v>
                </c:pt>
                <c:pt idx="646">
                  <c:v>33.017155454545446</c:v>
                </c:pt>
                <c:pt idx="647">
                  <c:v>33.144941818181863</c:v>
                </c:pt>
                <c:pt idx="648">
                  <c:v>33.295213030303096</c:v>
                </c:pt>
                <c:pt idx="649">
                  <c:v>33.184686666666515</c:v>
                </c:pt>
                <c:pt idx="650">
                  <c:v>33.222177272727322</c:v>
                </c:pt>
                <c:pt idx="651">
                  <c:v>33.443203636363577</c:v>
                </c:pt>
                <c:pt idx="652">
                  <c:v>33.515302121212095</c:v>
                </c:pt>
                <c:pt idx="653">
                  <c:v>33.317275757575757</c:v>
                </c:pt>
                <c:pt idx="654">
                  <c:v>33.206310909090973</c:v>
                </c:pt>
                <c:pt idx="655">
                  <c:v>33.188565151515149</c:v>
                </c:pt>
                <c:pt idx="656">
                  <c:v>33.248276363636315</c:v>
                </c:pt>
                <c:pt idx="657">
                  <c:v>33.366906060605999</c:v>
                </c:pt>
                <c:pt idx="658">
                  <c:v>33.354310606060594</c:v>
                </c:pt>
                <c:pt idx="659">
                  <c:v>33.426991818181911</c:v>
                </c:pt>
                <c:pt idx="660">
                  <c:v>33.547207878787844</c:v>
                </c:pt>
                <c:pt idx="661">
                  <c:v>33.711415151515155</c:v>
                </c:pt>
                <c:pt idx="662">
                  <c:v>33.815920303030296</c:v>
                </c:pt>
                <c:pt idx="663">
                  <c:v>33.944131818181873</c:v>
                </c:pt>
                <c:pt idx="664">
                  <c:v>34.24697969696976</c:v>
                </c:pt>
                <c:pt idx="665">
                  <c:v>34.073924545454545</c:v>
                </c:pt>
                <c:pt idx="666">
                  <c:v>34.165007575757528</c:v>
                </c:pt>
                <c:pt idx="667">
                  <c:v>34.160935151515162</c:v>
                </c:pt>
                <c:pt idx="668">
                  <c:v>34.143626060605982</c:v>
                </c:pt>
                <c:pt idx="669">
                  <c:v>34.228666666666591</c:v>
                </c:pt>
                <c:pt idx="670">
                  <c:v>34.141316969696945</c:v>
                </c:pt>
                <c:pt idx="671">
                  <c:v>34.212642424242354</c:v>
                </c:pt>
                <c:pt idx="672">
                  <c:v>34.210351818181898</c:v>
                </c:pt>
                <c:pt idx="673">
                  <c:v>34.172039393939443</c:v>
                </c:pt>
                <c:pt idx="674">
                  <c:v>34.048320000000011</c:v>
                </c:pt>
                <c:pt idx="675">
                  <c:v>34.016199696969686</c:v>
                </c:pt>
                <c:pt idx="676">
                  <c:v>34.244583636363586</c:v>
                </c:pt>
                <c:pt idx="677">
                  <c:v>34.217571818181895</c:v>
                </c:pt>
                <c:pt idx="678">
                  <c:v>34.061747575757487</c:v>
                </c:pt>
                <c:pt idx="679">
                  <c:v>34.01629393939394</c:v>
                </c:pt>
                <c:pt idx="680">
                  <c:v>33.8545551515151</c:v>
                </c:pt>
                <c:pt idx="681">
                  <c:v>33.830205757575762</c:v>
                </c:pt>
                <c:pt idx="682">
                  <c:v>33.847741515151441</c:v>
                </c:pt>
                <c:pt idx="683">
                  <c:v>33.876095454545407</c:v>
                </c:pt>
                <c:pt idx="684">
                  <c:v>33.906686666666531</c:v>
                </c:pt>
                <c:pt idx="685">
                  <c:v>33.950427878787828</c:v>
                </c:pt>
                <c:pt idx="686">
                  <c:v>34.011752727272729</c:v>
                </c:pt>
                <c:pt idx="687">
                  <c:v>34.141992727272729</c:v>
                </c:pt>
                <c:pt idx="688">
                  <c:v>34.258813636363641</c:v>
                </c:pt>
                <c:pt idx="689">
                  <c:v>34.512354242424308</c:v>
                </c:pt>
                <c:pt idx="690">
                  <c:v>34.588379090909143</c:v>
                </c:pt>
                <c:pt idx="691">
                  <c:v>34.490263030303034</c:v>
                </c:pt>
                <c:pt idx="692">
                  <c:v>34.49875272727278</c:v>
                </c:pt>
                <c:pt idx="693">
                  <c:v>34.396676969696905</c:v>
                </c:pt>
                <c:pt idx="694">
                  <c:v>34.290149090909168</c:v>
                </c:pt>
                <c:pt idx="695">
                  <c:v>34.207165151515149</c:v>
                </c:pt>
                <c:pt idx="696">
                  <c:v>34.124383939393937</c:v>
                </c:pt>
                <c:pt idx="697">
                  <c:v>33.879009393939391</c:v>
                </c:pt>
                <c:pt idx="698">
                  <c:v>33.815022121212024</c:v>
                </c:pt>
                <c:pt idx="699">
                  <c:v>33.597719090909145</c:v>
                </c:pt>
                <c:pt idx="700">
                  <c:v>33.406213939393936</c:v>
                </c:pt>
                <c:pt idx="701">
                  <c:v>33.353077272727205</c:v>
                </c:pt>
                <c:pt idx="702">
                  <c:v>33.535842424242347</c:v>
                </c:pt>
                <c:pt idx="703">
                  <c:v>33.536256969696922</c:v>
                </c:pt>
                <c:pt idx="704">
                  <c:v>33.68557030303031</c:v>
                </c:pt>
                <c:pt idx="705">
                  <c:v>33.790980909090912</c:v>
                </c:pt>
                <c:pt idx="706">
                  <c:v>33.832736666666605</c:v>
                </c:pt>
                <c:pt idx="707">
                  <c:v>33.840646969696863</c:v>
                </c:pt>
                <c:pt idx="708">
                  <c:v>33.905934848484925</c:v>
                </c:pt>
                <c:pt idx="709">
                  <c:v>33.841342121212037</c:v>
                </c:pt>
                <c:pt idx="710">
                  <c:v>33.994016969696922</c:v>
                </c:pt>
                <c:pt idx="711">
                  <c:v>34.059873030303024</c:v>
                </c:pt>
                <c:pt idx="712">
                  <c:v>33.858061212121214</c:v>
                </c:pt>
                <c:pt idx="713">
                  <c:v>33.755497878787878</c:v>
                </c:pt>
                <c:pt idx="714">
                  <c:v>33.771477575757487</c:v>
                </c:pt>
                <c:pt idx="715">
                  <c:v>33.580055151515154</c:v>
                </c:pt>
                <c:pt idx="716">
                  <c:v>33.456018787878811</c:v>
                </c:pt>
                <c:pt idx="717">
                  <c:v>33.583381515151494</c:v>
                </c:pt>
                <c:pt idx="718">
                  <c:v>33.698761212121305</c:v>
                </c:pt>
                <c:pt idx="719">
                  <c:v>33.827639999999995</c:v>
                </c:pt>
                <c:pt idx="720">
                  <c:v>33.838972424242378</c:v>
                </c:pt>
                <c:pt idx="721">
                  <c:v>33.689178787878859</c:v>
                </c:pt>
                <c:pt idx="722">
                  <c:v>33.722360303030356</c:v>
                </c:pt>
                <c:pt idx="723">
                  <c:v>33.987240303030234</c:v>
                </c:pt>
                <c:pt idx="724">
                  <c:v>34.125897878787882</c:v>
                </c:pt>
                <c:pt idx="725">
                  <c:v>34.240108181818179</c:v>
                </c:pt>
                <c:pt idx="726">
                  <c:v>34.389500606060594</c:v>
                </c:pt>
                <c:pt idx="727">
                  <c:v>34.452076363636273</c:v>
                </c:pt>
                <c:pt idx="728">
                  <c:v>34.359356969696897</c:v>
                </c:pt>
                <c:pt idx="729">
                  <c:v>34.256891515151494</c:v>
                </c:pt>
                <c:pt idx="730">
                  <c:v>34.195338787878917</c:v>
                </c:pt>
                <c:pt idx="731">
                  <c:v>34.245448484848474</c:v>
                </c:pt>
                <c:pt idx="732">
                  <c:v>34.378432727272731</c:v>
                </c:pt>
                <c:pt idx="733">
                  <c:v>34.336609090909093</c:v>
                </c:pt>
                <c:pt idx="734">
                  <c:v>34.228126060606058</c:v>
                </c:pt>
                <c:pt idx="735">
                  <c:v>34.153855757575762</c:v>
                </c:pt>
                <c:pt idx="736">
                  <c:v>34.145106363636344</c:v>
                </c:pt>
                <c:pt idx="737">
                  <c:v>34.247924848484892</c:v>
                </c:pt>
                <c:pt idx="738">
                  <c:v>34.381326363636241</c:v>
                </c:pt>
                <c:pt idx="739">
                  <c:v>34.29787454545454</c:v>
                </c:pt>
                <c:pt idx="740">
                  <c:v>34.3167309090909</c:v>
                </c:pt>
                <c:pt idx="741">
                  <c:v>34.361149393939392</c:v>
                </c:pt>
                <c:pt idx="742">
                  <c:v>34.265780303030311</c:v>
                </c:pt>
                <c:pt idx="743">
                  <c:v>34.126904848484926</c:v>
                </c:pt>
                <c:pt idx="744">
                  <c:v>33.96498666666654</c:v>
                </c:pt>
                <c:pt idx="745">
                  <c:v>33.977174545454545</c:v>
                </c:pt>
                <c:pt idx="746">
                  <c:v>34.038025151515157</c:v>
                </c:pt>
                <c:pt idx="747">
                  <c:v>33.967922727272729</c:v>
                </c:pt>
                <c:pt idx="748">
                  <c:v>33.865557878787882</c:v>
                </c:pt>
                <c:pt idx="749">
                  <c:v>33.798672121212121</c:v>
                </c:pt>
                <c:pt idx="750">
                  <c:v>33.858346969696889</c:v>
                </c:pt>
                <c:pt idx="751">
                  <c:v>33.894466666666531</c:v>
                </c:pt>
                <c:pt idx="752">
                  <c:v>33.89239969696979</c:v>
                </c:pt>
                <c:pt idx="753">
                  <c:v>33.968765151515157</c:v>
                </c:pt>
                <c:pt idx="754">
                  <c:v>34.185597575757519</c:v>
                </c:pt>
                <c:pt idx="755">
                  <c:v>34.382424848484852</c:v>
                </c:pt>
                <c:pt idx="756">
                  <c:v>34.471735151515155</c:v>
                </c:pt>
                <c:pt idx="757">
                  <c:v>34.466464242424252</c:v>
                </c:pt>
                <c:pt idx="758">
                  <c:v>34.509916060606045</c:v>
                </c:pt>
                <c:pt idx="759">
                  <c:v>34.449953939393936</c:v>
                </c:pt>
                <c:pt idx="760">
                  <c:v>34.423922424242363</c:v>
                </c:pt>
                <c:pt idx="761">
                  <c:v>34.433166060605998</c:v>
                </c:pt>
                <c:pt idx="762">
                  <c:v>34.498368484848477</c:v>
                </c:pt>
                <c:pt idx="763">
                  <c:v>34.631218787878844</c:v>
                </c:pt>
                <c:pt idx="764">
                  <c:v>34.651722424242337</c:v>
                </c:pt>
                <c:pt idx="765">
                  <c:v>34.686751818181897</c:v>
                </c:pt>
                <c:pt idx="766">
                  <c:v>34.721803333333334</c:v>
                </c:pt>
                <c:pt idx="767">
                  <c:v>34.696506363636345</c:v>
                </c:pt>
                <c:pt idx="768">
                  <c:v>34.597526060606015</c:v>
                </c:pt>
                <c:pt idx="769">
                  <c:v>34.562256363636344</c:v>
                </c:pt>
                <c:pt idx="770">
                  <c:v>34.606072121212094</c:v>
                </c:pt>
                <c:pt idx="771">
                  <c:v>34.642186060606015</c:v>
                </c:pt>
                <c:pt idx="772">
                  <c:v>34.595213636363638</c:v>
                </c:pt>
                <c:pt idx="773">
                  <c:v>34.569240606060596</c:v>
                </c:pt>
                <c:pt idx="774">
                  <c:v>34.616460909090904</c:v>
                </c:pt>
                <c:pt idx="775">
                  <c:v>34.732110909090999</c:v>
                </c:pt>
                <c:pt idx="776">
                  <c:v>34.620526060606046</c:v>
                </c:pt>
                <c:pt idx="777">
                  <c:v>34.601902727272723</c:v>
                </c:pt>
                <c:pt idx="778">
                  <c:v>34.638596060606055</c:v>
                </c:pt>
                <c:pt idx="779">
                  <c:v>34.727968181818184</c:v>
                </c:pt>
                <c:pt idx="780">
                  <c:v>34.768721212121314</c:v>
                </c:pt>
                <c:pt idx="781">
                  <c:v>34.840111515151506</c:v>
                </c:pt>
                <c:pt idx="782">
                  <c:v>34.866437272727275</c:v>
                </c:pt>
                <c:pt idx="783">
                  <c:v>35.006296969696898</c:v>
                </c:pt>
                <c:pt idx="784">
                  <c:v>34.915639090909103</c:v>
                </c:pt>
                <c:pt idx="785">
                  <c:v>34.752466363636273</c:v>
                </c:pt>
                <c:pt idx="786">
                  <c:v>34.590815454545456</c:v>
                </c:pt>
                <c:pt idx="787">
                  <c:v>34.16586242424237</c:v>
                </c:pt>
                <c:pt idx="788">
                  <c:v>33.972566060605999</c:v>
                </c:pt>
                <c:pt idx="789">
                  <c:v>33.870791212121212</c:v>
                </c:pt>
                <c:pt idx="790">
                  <c:v>33.891835454545408</c:v>
                </c:pt>
                <c:pt idx="791">
                  <c:v>33.807298181818105</c:v>
                </c:pt>
                <c:pt idx="792">
                  <c:v>33.785694242424263</c:v>
                </c:pt>
                <c:pt idx="793">
                  <c:v>33.720363636363636</c:v>
                </c:pt>
                <c:pt idx="794">
                  <c:v>33.635841818181873</c:v>
                </c:pt>
                <c:pt idx="795">
                  <c:v>33.804366060605979</c:v>
                </c:pt>
                <c:pt idx="796">
                  <c:v>33.87432121212121</c:v>
                </c:pt>
                <c:pt idx="797">
                  <c:v>33.914868787878774</c:v>
                </c:pt>
                <c:pt idx="798">
                  <c:v>34.245233636363629</c:v>
                </c:pt>
                <c:pt idx="799">
                  <c:v>34.300326666666557</c:v>
                </c:pt>
                <c:pt idx="800">
                  <c:v>34.071416666666565</c:v>
                </c:pt>
                <c:pt idx="801">
                  <c:v>33.865909090909113</c:v>
                </c:pt>
                <c:pt idx="802">
                  <c:v>33.757557272727254</c:v>
                </c:pt>
                <c:pt idx="803">
                  <c:v>33.666721818181912</c:v>
                </c:pt>
                <c:pt idx="804">
                  <c:v>33.496203939393943</c:v>
                </c:pt>
                <c:pt idx="805">
                  <c:v>33.463045454545444</c:v>
                </c:pt>
                <c:pt idx="806">
                  <c:v>33.321718787878858</c:v>
                </c:pt>
                <c:pt idx="807">
                  <c:v>33.417226666666515</c:v>
                </c:pt>
                <c:pt idx="808">
                  <c:v>33.572464848484863</c:v>
                </c:pt>
                <c:pt idx="809">
                  <c:v>33.771571212121266</c:v>
                </c:pt>
                <c:pt idx="810">
                  <c:v>33.846182727272726</c:v>
                </c:pt>
                <c:pt idx="811">
                  <c:v>34.175163636363635</c:v>
                </c:pt>
                <c:pt idx="812">
                  <c:v>34.333475151515145</c:v>
                </c:pt>
                <c:pt idx="813">
                  <c:v>34.505297575757488</c:v>
                </c:pt>
                <c:pt idx="814">
                  <c:v>34.567696666666563</c:v>
                </c:pt>
                <c:pt idx="815">
                  <c:v>34.86388636363624</c:v>
                </c:pt>
                <c:pt idx="816">
                  <c:v>34.996035757575839</c:v>
                </c:pt>
                <c:pt idx="817">
                  <c:v>34.975680909090904</c:v>
                </c:pt>
                <c:pt idx="818">
                  <c:v>34.82122666666654</c:v>
                </c:pt>
                <c:pt idx="819">
                  <c:v>34.653365454545444</c:v>
                </c:pt>
                <c:pt idx="820">
                  <c:v>34.603120303030302</c:v>
                </c:pt>
                <c:pt idx="821">
                  <c:v>34.562745151515152</c:v>
                </c:pt>
                <c:pt idx="822">
                  <c:v>34.471850606060542</c:v>
                </c:pt>
                <c:pt idx="823">
                  <c:v>34.513113636363634</c:v>
                </c:pt>
                <c:pt idx="824">
                  <c:v>34.376859090909086</c:v>
                </c:pt>
                <c:pt idx="825">
                  <c:v>34.507919696969743</c:v>
                </c:pt>
                <c:pt idx="826">
                  <c:v>34.50956333333334</c:v>
                </c:pt>
                <c:pt idx="827">
                  <c:v>34.464851515151494</c:v>
                </c:pt>
                <c:pt idx="828">
                  <c:v>34.663414848484926</c:v>
                </c:pt>
                <c:pt idx="829">
                  <c:v>34.826796666666574</c:v>
                </c:pt>
                <c:pt idx="830">
                  <c:v>34.915542121212063</c:v>
                </c:pt>
                <c:pt idx="831">
                  <c:v>34.972694848484863</c:v>
                </c:pt>
                <c:pt idx="832">
                  <c:v>34.822111818181945</c:v>
                </c:pt>
                <c:pt idx="833">
                  <c:v>34.956257878787845</c:v>
                </c:pt>
                <c:pt idx="834">
                  <c:v>34.986684545454459</c:v>
                </c:pt>
                <c:pt idx="835">
                  <c:v>35.103606363636288</c:v>
                </c:pt>
                <c:pt idx="836">
                  <c:v>35.000069333333293</c:v>
                </c:pt>
                <c:pt idx="837">
                  <c:v>34.798018571428614</c:v>
                </c:pt>
                <c:pt idx="838">
                  <c:v>34.496059333333328</c:v>
                </c:pt>
              </c:numCache>
            </c:numRef>
          </c:yVal>
          <c:smooth val="1"/>
        </c:ser>
        <c:ser>
          <c:idx val="4"/>
          <c:order val="4"/>
          <c:tx>
            <c:v>10 cm</c:v>
          </c:tx>
          <c:marker>
            <c:symbol val="none"/>
          </c:marker>
          <c:xVal>
            <c:numRef>
              <c:f>'Fitted HF and Xf'!$A$15:$A$973</c:f>
              <c:numCache>
                <c:formatCode>General</c:formatCode>
                <c:ptCount val="959"/>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numCache>
            </c:numRef>
          </c:xVal>
          <c:yVal>
            <c:numRef>
              <c:f>'Fitted HF and Xf'!$Q$15:$Q$973</c:f>
              <c:numCache>
                <c:formatCode>General</c:formatCode>
                <c:ptCount val="959"/>
                <c:pt idx="0">
                  <c:v>0.12704325666666674</c:v>
                </c:pt>
                <c:pt idx="1">
                  <c:v>0.23600370000000001</c:v>
                </c:pt>
                <c:pt idx="2">
                  <c:v>0.17276501999999999</c:v>
                </c:pt>
                <c:pt idx="3">
                  <c:v>0.16578576714285714</c:v>
                </c:pt>
                <c:pt idx="4">
                  <c:v>0.16424929259259313</c:v>
                </c:pt>
                <c:pt idx="5">
                  <c:v>0.163199481818182</c:v>
                </c:pt>
                <c:pt idx="6">
                  <c:v>0.16396006787878786</c:v>
                </c:pt>
                <c:pt idx="7">
                  <c:v>0.15800611333333353</c:v>
                </c:pt>
                <c:pt idx="8">
                  <c:v>0.15338094424242452</c:v>
                </c:pt>
                <c:pt idx="9">
                  <c:v>0.14876718666666702</c:v>
                </c:pt>
                <c:pt idx="10">
                  <c:v>0.16082789787878787</c:v>
                </c:pt>
                <c:pt idx="11">
                  <c:v>0.15830025757575777</c:v>
                </c:pt>
                <c:pt idx="12">
                  <c:v>0.15369683090909109</c:v>
                </c:pt>
                <c:pt idx="13">
                  <c:v>0.15409095484848506</c:v>
                </c:pt>
                <c:pt idx="14">
                  <c:v>0.14869758666666671</c:v>
                </c:pt>
                <c:pt idx="15">
                  <c:v>0.14817516060606059</c:v>
                </c:pt>
                <c:pt idx="16">
                  <c:v>0.14315417848484838</c:v>
                </c:pt>
                <c:pt idx="17">
                  <c:v>0.13974609454545492</c:v>
                </c:pt>
                <c:pt idx="18">
                  <c:v>0.13292057333333332</c:v>
                </c:pt>
                <c:pt idx="19">
                  <c:v>0.13340026090909091</c:v>
                </c:pt>
                <c:pt idx="20">
                  <c:v>0.13012442151515152</c:v>
                </c:pt>
                <c:pt idx="21">
                  <c:v>0.1187096760606062</c:v>
                </c:pt>
                <c:pt idx="22">
                  <c:v>0.12513715272727274</c:v>
                </c:pt>
                <c:pt idx="23">
                  <c:v>0.13483715181818184</c:v>
                </c:pt>
                <c:pt idx="24">
                  <c:v>0.1415356548484849</c:v>
                </c:pt>
                <c:pt idx="25">
                  <c:v>0.15013635393939417</c:v>
                </c:pt>
                <c:pt idx="26">
                  <c:v>0.14444874696969723</c:v>
                </c:pt>
                <c:pt idx="27">
                  <c:v>0.1538435651515152</c:v>
                </c:pt>
                <c:pt idx="28">
                  <c:v>0.16237342151515155</c:v>
                </c:pt>
                <c:pt idx="29">
                  <c:v>0.17081859727272741</c:v>
                </c:pt>
                <c:pt idx="30">
                  <c:v>0.17307149696969698</c:v>
                </c:pt>
                <c:pt idx="31">
                  <c:v>0.18044597575757604</c:v>
                </c:pt>
                <c:pt idx="32">
                  <c:v>0.18073396666666686</c:v>
                </c:pt>
                <c:pt idx="33">
                  <c:v>0.17526499151515179</c:v>
                </c:pt>
                <c:pt idx="34">
                  <c:v>0.16982432424242441</c:v>
                </c:pt>
                <c:pt idx="35">
                  <c:v>0.17140599454545494</c:v>
                </c:pt>
                <c:pt idx="36">
                  <c:v>0.16965773636363635</c:v>
                </c:pt>
                <c:pt idx="37">
                  <c:v>0.17419148757575778</c:v>
                </c:pt>
                <c:pt idx="38">
                  <c:v>0.17993660606060621</c:v>
                </c:pt>
                <c:pt idx="39">
                  <c:v>0.18423223939393962</c:v>
                </c:pt>
                <c:pt idx="40">
                  <c:v>0.17951824242424275</c:v>
                </c:pt>
                <c:pt idx="41">
                  <c:v>0.18800060151515172</c:v>
                </c:pt>
                <c:pt idx="42">
                  <c:v>0.18618398030303041</c:v>
                </c:pt>
                <c:pt idx="43">
                  <c:v>0.18846658060606103</c:v>
                </c:pt>
                <c:pt idx="44">
                  <c:v>0.19764662545454537</c:v>
                </c:pt>
                <c:pt idx="45">
                  <c:v>0.21173544727272767</c:v>
                </c:pt>
                <c:pt idx="46">
                  <c:v>0.21721710484848525</c:v>
                </c:pt>
                <c:pt idx="47">
                  <c:v>0.21189730818181846</c:v>
                </c:pt>
                <c:pt idx="48">
                  <c:v>0.20661432878787891</c:v>
                </c:pt>
                <c:pt idx="49">
                  <c:v>0.19162106809090887</c:v>
                </c:pt>
                <c:pt idx="50">
                  <c:v>0.18328783506060628</c:v>
                </c:pt>
                <c:pt idx="51">
                  <c:v>0.18674881081818206</c:v>
                </c:pt>
                <c:pt idx="52">
                  <c:v>0.18268021839393936</c:v>
                </c:pt>
                <c:pt idx="53">
                  <c:v>0.18615484869696974</c:v>
                </c:pt>
                <c:pt idx="54">
                  <c:v>0.19313125748484847</c:v>
                </c:pt>
                <c:pt idx="55">
                  <c:v>0.19752146960606071</c:v>
                </c:pt>
                <c:pt idx="56">
                  <c:v>0.19023603324242452</c:v>
                </c:pt>
                <c:pt idx="57">
                  <c:v>0.1773135908181819</c:v>
                </c:pt>
                <c:pt idx="58">
                  <c:v>0.17725716324242452</c:v>
                </c:pt>
                <c:pt idx="59">
                  <c:v>0.17758828357575787</c:v>
                </c:pt>
                <c:pt idx="60">
                  <c:v>0.18712577699999997</c:v>
                </c:pt>
                <c:pt idx="61">
                  <c:v>0.2040483342727277</c:v>
                </c:pt>
                <c:pt idx="62">
                  <c:v>0.22175582215151515</c:v>
                </c:pt>
                <c:pt idx="63">
                  <c:v>0.22020338215151533</c:v>
                </c:pt>
                <c:pt idx="64">
                  <c:v>0.21837849427272751</c:v>
                </c:pt>
                <c:pt idx="65">
                  <c:v>0.20634308669696999</c:v>
                </c:pt>
                <c:pt idx="66">
                  <c:v>0.19772833518181845</c:v>
                </c:pt>
                <c:pt idx="67">
                  <c:v>0.20904736851515188</c:v>
                </c:pt>
                <c:pt idx="68">
                  <c:v>0.20714412660606071</c:v>
                </c:pt>
                <c:pt idx="69">
                  <c:v>0.23167864175757577</c:v>
                </c:pt>
                <c:pt idx="70">
                  <c:v>0.25868074930303031</c:v>
                </c:pt>
                <c:pt idx="71">
                  <c:v>0.261947029</c:v>
                </c:pt>
                <c:pt idx="72">
                  <c:v>0.26337552900000039</c:v>
                </c:pt>
                <c:pt idx="73">
                  <c:v>0.25642609566666713</c:v>
                </c:pt>
                <c:pt idx="74">
                  <c:v>0.25823278415151513</c:v>
                </c:pt>
                <c:pt idx="75">
                  <c:v>0.26050928718181832</c:v>
                </c:pt>
                <c:pt idx="76">
                  <c:v>0.27216481809090931</c:v>
                </c:pt>
                <c:pt idx="77">
                  <c:v>0.28675151506060631</c:v>
                </c:pt>
                <c:pt idx="78">
                  <c:v>0.26344917384848482</c:v>
                </c:pt>
                <c:pt idx="79">
                  <c:v>0.26567440666666681</c:v>
                </c:pt>
                <c:pt idx="80">
                  <c:v>0.26185347636363637</c:v>
                </c:pt>
                <c:pt idx="81">
                  <c:v>0.26817030363636368</c:v>
                </c:pt>
                <c:pt idx="82">
                  <c:v>0.27109086545454603</c:v>
                </c:pt>
                <c:pt idx="83">
                  <c:v>0.26805072000000002</c:v>
                </c:pt>
                <c:pt idx="84">
                  <c:v>0.27272862000000031</c:v>
                </c:pt>
                <c:pt idx="85">
                  <c:v>0.29950438363636411</c:v>
                </c:pt>
                <c:pt idx="86">
                  <c:v>0.31307874424242493</c:v>
                </c:pt>
                <c:pt idx="87">
                  <c:v>0.32091857848484967</c:v>
                </c:pt>
                <c:pt idx="88">
                  <c:v>0.32809274515151532</c:v>
                </c:pt>
                <c:pt idx="89">
                  <c:v>0.34884220454545506</c:v>
                </c:pt>
                <c:pt idx="90">
                  <c:v>0.36346271975757644</c:v>
                </c:pt>
                <c:pt idx="91">
                  <c:v>0.36337735915151531</c:v>
                </c:pt>
                <c:pt idx="92">
                  <c:v>0.35039031369696982</c:v>
                </c:pt>
                <c:pt idx="93">
                  <c:v>0.35710706672727288</c:v>
                </c:pt>
                <c:pt idx="94">
                  <c:v>0.35661996975757643</c:v>
                </c:pt>
                <c:pt idx="95">
                  <c:v>0.35380415460606068</c:v>
                </c:pt>
                <c:pt idx="96">
                  <c:v>0.32904754248484896</c:v>
                </c:pt>
                <c:pt idx="97">
                  <c:v>0.31746477581818261</c:v>
                </c:pt>
                <c:pt idx="98">
                  <c:v>0.31043926672727318</c:v>
                </c:pt>
                <c:pt idx="99">
                  <c:v>0.29519442127272738</c:v>
                </c:pt>
                <c:pt idx="100">
                  <c:v>0.29321446975757637</c:v>
                </c:pt>
                <c:pt idx="101">
                  <c:v>0.28194473636363632</c:v>
                </c:pt>
                <c:pt idx="102">
                  <c:v>0.27067824242424282</c:v>
                </c:pt>
                <c:pt idx="103">
                  <c:v>0.2610972642424243</c:v>
                </c:pt>
                <c:pt idx="104">
                  <c:v>0.25962491575757618</c:v>
                </c:pt>
                <c:pt idx="105">
                  <c:v>0.26003981969696971</c:v>
                </c:pt>
                <c:pt idx="106">
                  <c:v>0.25973463212121173</c:v>
                </c:pt>
                <c:pt idx="107">
                  <c:v>0.2746841139393944</c:v>
                </c:pt>
                <c:pt idx="108">
                  <c:v>0.28066114424242422</c:v>
                </c:pt>
                <c:pt idx="109">
                  <c:v>0.29124487212121208</c:v>
                </c:pt>
                <c:pt idx="110">
                  <c:v>0.29662278121212188</c:v>
                </c:pt>
                <c:pt idx="111">
                  <c:v>0.29659655090909087</c:v>
                </c:pt>
                <c:pt idx="112">
                  <c:v>0.309956623636364</c:v>
                </c:pt>
                <c:pt idx="113">
                  <c:v>0.34222588727272768</c:v>
                </c:pt>
                <c:pt idx="114">
                  <c:v>0.34491567000000045</c:v>
                </c:pt>
                <c:pt idx="115">
                  <c:v>0.33516974878787936</c:v>
                </c:pt>
                <c:pt idx="116">
                  <c:v>0.33441701151515202</c:v>
                </c:pt>
                <c:pt idx="117">
                  <c:v>0.34061241727272773</c:v>
                </c:pt>
                <c:pt idx="118">
                  <c:v>0.32891612151515226</c:v>
                </c:pt>
                <c:pt idx="119">
                  <c:v>0.32443609575757643</c:v>
                </c:pt>
                <c:pt idx="120">
                  <c:v>0.31838519515151575</c:v>
                </c:pt>
                <c:pt idx="121">
                  <c:v>0.32143674060606081</c:v>
                </c:pt>
                <c:pt idx="122">
                  <c:v>0.33719889212121257</c:v>
                </c:pt>
                <c:pt idx="123">
                  <c:v>0.34429396484848485</c:v>
                </c:pt>
                <c:pt idx="124">
                  <c:v>0.33320326787878835</c:v>
                </c:pt>
                <c:pt idx="125">
                  <c:v>0.34202118757575795</c:v>
                </c:pt>
                <c:pt idx="126">
                  <c:v>0.3491449512121213</c:v>
                </c:pt>
                <c:pt idx="127">
                  <c:v>0.35274580272727285</c:v>
                </c:pt>
                <c:pt idx="128">
                  <c:v>0.35549840575757624</c:v>
                </c:pt>
                <c:pt idx="129">
                  <c:v>0.37105395303030331</c:v>
                </c:pt>
                <c:pt idx="130">
                  <c:v>0.37180526060606112</c:v>
                </c:pt>
                <c:pt idx="131">
                  <c:v>0.37307610606060687</c:v>
                </c:pt>
                <c:pt idx="132">
                  <c:v>0.36582861000000078</c:v>
                </c:pt>
                <c:pt idx="133">
                  <c:v>0.35074653121212135</c:v>
                </c:pt>
                <c:pt idx="134">
                  <c:v>0.34668717969696988</c:v>
                </c:pt>
                <c:pt idx="135">
                  <c:v>0.32850657609090989</c:v>
                </c:pt>
                <c:pt idx="136">
                  <c:v>0.32855865184848554</c:v>
                </c:pt>
                <c:pt idx="137">
                  <c:v>0.33431107306060709</c:v>
                </c:pt>
                <c:pt idx="138">
                  <c:v>0.33295489124242539</c:v>
                </c:pt>
                <c:pt idx="139">
                  <c:v>0.33217297912121296</c:v>
                </c:pt>
                <c:pt idx="140">
                  <c:v>0.30656965818181831</c:v>
                </c:pt>
                <c:pt idx="141">
                  <c:v>0.312848200606061</c:v>
                </c:pt>
                <c:pt idx="142">
                  <c:v>0.3072803309090914</c:v>
                </c:pt>
                <c:pt idx="143">
                  <c:v>0.32940816333333411</c:v>
                </c:pt>
                <c:pt idx="144">
                  <c:v>0.3488434936363638</c:v>
                </c:pt>
                <c:pt idx="145">
                  <c:v>0.35095461181818188</c:v>
                </c:pt>
                <c:pt idx="146">
                  <c:v>0.347815597242425</c:v>
                </c:pt>
                <c:pt idx="147">
                  <c:v>0.34789503663636329</c:v>
                </c:pt>
                <c:pt idx="148">
                  <c:v>0.34212271239393938</c:v>
                </c:pt>
                <c:pt idx="149">
                  <c:v>0.33451116087878835</c:v>
                </c:pt>
                <c:pt idx="150">
                  <c:v>0.31634012451515181</c:v>
                </c:pt>
                <c:pt idx="151">
                  <c:v>0.32229898545454616</c:v>
                </c:pt>
                <c:pt idx="152">
                  <c:v>0.31727217636363692</c:v>
                </c:pt>
                <c:pt idx="153">
                  <c:v>0.32480307787878865</c:v>
                </c:pt>
                <c:pt idx="154">
                  <c:v>0.30859928696969746</c:v>
                </c:pt>
                <c:pt idx="155">
                  <c:v>0.29244932030303034</c:v>
                </c:pt>
                <c:pt idx="156">
                  <c:v>0.28446461242424304</c:v>
                </c:pt>
                <c:pt idx="157">
                  <c:v>0.29673194878787884</c:v>
                </c:pt>
                <c:pt idx="158">
                  <c:v>0.30313999727272767</c:v>
                </c:pt>
                <c:pt idx="159">
                  <c:v>0.32518531242424298</c:v>
                </c:pt>
                <c:pt idx="160">
                  <c:v>0.34825395181818175</c:v>
                </c:pt>
                <c:pt idx="161">
                  <c:v>0.38752997000000083</c:v>
                </c:pt>
                <c:pt idx="162">
                  <c:v>0.41356643909090962</c:v>
                </c:pt>
                <c:pt idx="163">
                  <c:v>0.42953317696969745</c:v>
                </c:pt>
                <c:pt idx="164">
                  <c:v>0.43028768181818228</c:v>
                </c:pt>
                <c:pt idx="165">
                  <c:v>0.44154148303030305</c:v>
                </c:pt>
                <c:pt idx="166">
                  <c:v>0.45423031333333325</c:v>
                </c:pt>
                <c:pt idx="167">
                  <c:v>0.46859333939393927</c:v>
                </c:pt>
                <c:pt idx="168">
                  <c:v>0.45740012121212131</c:v>
                </c:pt>
                <c:pt idx="169">
                  <c:v>0.44333253030303027</c:v>
                </c:pt>
                <c:pt idx="170">
                  <c:v>0.42797509696969765</c:v>
                </c:pt>
                <c:pt idx="171">
                  <c:v>0.42552645454545507</c:v>
                </c:pt>
                <c:pt idx="172">
                  <c:v>0.40625244848484848</c:v>
                </c:pt>
                <c:pt idx="173">
                  <c:v>0.38855913636363631</c:v>
                </c:pt>
                <c:pt idx="174">
                  <c:v>0.37437445303030353</c:v>
                </c:pt>
                <c:pt idx="175">
                  <c:v>0.37483631939393985</c:v>
                </c:pt>
                <c:pt idx="176">
                  <c:v>0.37391315454545482</c:v>
                </c:pt>
                <c:pt idx="177">
                  <c:v>0.36141402424242475</c:v>
                </c:pt>
                <c:pt idx="178">
                  <c:v>0.3409599136363638</c:v>
                </c:pt>
                <c:pt idx="179">
                  <c:v>0.34500306818181831</c:v>
                </c:pt>
                <c:pt idx="180">
                  <c:v>0.36521819242424297</c:v>
                </c:pt>
                <c:pt idx="181">
                  <c:v>0.40537890757575851</c:v>
                </c:pt>
                <c:pt idx="182">
                  <c:v>0.40608253181818182</c:v>
                </c:pt>
                <c:pt idx="183">
                  <c:v>0.39200126303030353</c:v>
                </c:pt>
                <c:pt idx="184">
                  <c:v>0.39379049784848535</c:v>
                </c:pt>
                <c:pt idx="185">
                  <c:v>0.41233661603030308</c:v>
                </c:pt>
                <c:pt idx="186">
                  <c:v>0.43180434936363693</c:v>
                </c:pt>
                <c:pt idx="187">
                  <c:v>0.43095941300000046</c:v>
                </c:pt>
                <c:pt idx="188">
                  <c:v>0.43465120390909134</c:v>
                </c:pt>
                <c:pt idx="189">
                  <c:v>0.44421803572727281</c:v>
                </c:pt>
                <c:pt idx="190">
                  <c:v>0.45801439936363691</c:v>
                </c:pt>
                <c:pt idx="191">
                  <c:v>0.45700869936363697</c:v>
                </c:pt>
                <c:pt idx="192">
                  <c:v>0.42547840542424348</c:v>
                </c:pt>
                <c:pt idx="193">
                  <c:v>0.42177929633333339</c:v>
                </c:pt>
                <c:pt idx="194">
                  <c:v>0.44819822875757576</c:v>
                </c:pt>
                <c:pt idx="195">
                  <c:v>0.46489234242424282</c:v>
                </c:pt>
                <c:pt idx="196">
                  <c:v>0.44499217272727282</c:v>
                </c:pt>
                <c:pt idx="197">
                  <c:v>0.41188833636363686</c:v>
                </c:pt>
                <c:pt idx="198">
                  <c:v>0.40269548787878784</c:v>
                </c:pt>
                <c:pt idx="199">
                  <c:v>0.39860009633333338</c:v>
                </c:pt>
                <c:pt idx="200">
                  <c:v>0.38929462360606082</c:v>
                </c:pt>
                <c:pt idx="201">
                  <c:v>0.37436724178787956</c:v>
                </c:pt>
                <c:pt idx="202">
                  <c:v>0.34801079693939441</c:v>
                </c:pt>
                <c:pt idx="203">
                  <c:v>0.32085307330303087</c:v>
                </c:pt>
                <c:pt idx="204">
                  <c:v>0.31844927936363704</c:v>
                </c:pt>
                <c:pt idx="205">
                  <c:v>0.31527467330303094</c:v>
                </c:pt>
                <c:pt idx="206">
                  <c:v>0.32302774603030332</c:v>
                </c:pt>
                <c:pt idx="207">
                  <c:v>0.34438267633333386</c:v>
                </c:pt>
                <c:pt idx="208">
                  <c:v>0.34963449845454542</c:v>
                </c:pt>
                <c:pt idx="209">
                  <c:v>0.355304110575758</c:v>
                </c:pt>
                <c:pt idx="210">
                  <c:v>0.37776250818181856</c:v>
                </c:pt>
                <c:pt idx="211">
                  <c:v>0.40336305060606059</c:v>
                </c:pt>
                <c:pt idx="212">
                  <c:v>0.4003260021212125</c:v>
                </c:pt>
                <c:pt idx="213">
                  <c:v>0.41576022272727281</c:v>
                </c:pt>
                <c:pt idx="214">
                  <c:v>0.43646533424242467</c:v>
                </c:pt>
                <c:pt idx="215">
                  <c:v>0.42797209181818224</c:v>
                </c:pt>
                <c:pt idx="216">
                  <c:v>0.42169859787878788</c:v>
                </c:pt>
                <c:pt idx="217">
                  <c:v>0.39694733666666682</c:v>
                </c:pt>
                <c:pt idx="218">
                  <c:v>0.38173724575757578</c:v>
                </c:pt>
                <c:pt idx="219">
                  <c:v>0.40087592363636382</c:v>
                </c:pt>
                <c:pt idx="220">
                  <c:v>0.40502858727272806</c:v>
                </c:pt>
                <c:pt idx="221">
                  <c:v>0.37186353575757625</c:v>
                </c:pt>
                <c:pt idx="222">
                  <c:v>0.33727773303030345</c:v>
                </c:pt>
                <c:pt idx="223">
                  <c:v>0.33038466969697083</c:v>
                </c:pt>
                <c:pt idx="224">
                  <c:v>0.34207453333333332</c:v>
                </c:pt>
                <c:pt idx="225">
                  <c:v>0.36340968181818223</c:v>
                </c:pt>
                <c:pt idx="226">
                  <c:v>0.3681923363636363</c:v>
                </c:pt>
                <c:pt idx="227">
                  <c:v>0.35272015090909092</c:v>
                </c:pt>
                <c:pt idx="228">
                  <c:v>0.35204712121212128</c:v>
                </c:pt>
                <c:pt idx="229">
                  <c:v>0.37282806969697063</c:v>
                </c:pt>
                <c:pt idx="230">
                  <c:v>0.35955961660606062</c:v>
                </c:pt>
                <c:pt idx="231">
                  <c:v>0.33773091721212167</c:v>
                </c:pt>
                <c:pt idx="232">
                  <c:v>0.35379502872727275</c:v>
                </c:pt>
                <c:pt idx="233">
                  <c:v>0.3764914523636364</c:v>
                </c:pt>
                <c:pt idx="234">
                  <c:v>0.37209093387878822</c:v>
                </c:pt>
                <c:pt idx="235">
                  <c:v>0.34517980175757623</c:v>
                </c:pt>
                <c:pt idx="236">
                  <c:v>0.30040653206060652</c:v>
                </c:pt>
                <c:pt idx="237">
                  <c:v>0.27417407478787936</c:v>
                </c:pt>
                <c:pt idx="238">
                  <c:v>0.25389250387878787</c:v>
                </c:pt>
                <c:pt idx="239">
                  <c:v>0.22809633327272757</c:v>
                </c:pt>
                <c:pt idx="240">
                  <c:v>0.19327376903030302</c:v>
                </c:pt>
                <c:pt idx="241">
                  <c:v>0.17805446918181839</c:v>
                </c:pt>
                <c:pt idx="242">
                  <c:v>0.18039127706060609</c:v>
                </c:pt>
                <c:pt idx="243">
                  <c:v>0.17487706857575755</c:v>
                </c:pt>
                <c:pt idx="244">
                  <c:v>0.15163078706060604</c:v>
                </c:pt>
                <c:pt idx="245">
                  <c:v>0.15188153455555556</c:v>
                </c:pt>
                <c:pt idx="246">
                  <c:v>0.16468629157142892</c:v>
                </c:pt>
                <c:pt idx="247">
                  <c:v>0.21191804753333379</c:v>
                </c:pt>
                <c:pt idx="248">
                  <c:v>0.33748653333333412</c:v>
                </c:pt>
                <c:pt idx="249">
                  <c:v>0.15104170000000022</c:v>
                </c:pt>
                <c:pt idx="250">
                  <c:v>4.8682936666666663</c:v>
                </c:pt>
                <c:pt idx="251">
                  <c:v>3.1862055555555551</c:v>
                </c:pt>
                <c:pt idx="252">
                  <c:v>2.5295505133333331</c:v>
                </c:pt>
                <c:pt idx="253">
                  <c:v>2.898265890476186</c:v>
                </c:pt>
                <c:pt idx="254">
                  <c:v>3.336650470370365</c:v>
                </c:pt>
                <c:pt idx="255">
                  <c:v>3.7543570212121211</c:v>
                </c:pt>
                <c:pt idx="256">
                  <c:v>3.6750987787878802</c:v>
                </c:pt>
                <c:pt idx="257">
                  <c:v>3.9438668696969712</c:v>
                </c:pt>
                <c:pt idx="258">
                  <c:v>4.0639770212121213</c:v>
                </c:pt>
                <c:pt idx="259">
                  <c:v>4.475581627272728</c:v>
                </c:pt>
                <c:pt idx="260">
                  <c:v>4.9383300000000014</c:v>
                </c:pt>
                <c:pt idx="261">
                  <c:v>5.0654016666666655</c:v>
                </c:pt>
                <c:pt idx="262">
                  <c:v>5.2895606969697004</c:v>
                </c:pt>
                <c:pt idx="263">
                  <c:v>5.1997902424242426</c:v>
                </c:pt>
                <c:pt idx="264">
                  <c:v>5.1221210303030285</c:v>
                </c:pt>
                <c:pt idx="265">
                  <c:v>4.8071559272727207</c:v>
                </c:pt>
                <c:pt idx="266">
                  <c:v>4.7100474848484906</c:v>
                </c:pt>
                <c:pt idx="267">
                  <c:v>4.9487230303030394</c:v>
                </c:pt>
                <c:pt idx="268">
                  <c:v>5.0574829696969603</c:v>
                </c:pt>
                <c:pt idx="269">
                  <c:v>5.2814492121212124</c:v>
                </c:pt>
                <c:pt idx="270">
                  <c:v>5.4288030303030324</c:v>
                </c:pt>
                <c:pt idx="271">
                  <c:v>5.4497040000000014</c:v>
                </c:pt>
                <c:pt idx="272">
                  <c:v>5.7736693333333493</c:v>
                </c:pt>
                <c:pt idx="273">
                  <c:v>6.0266563939393984</c:v>
                </c:pt>
                <c:pt idx="274">
                  <c:v>6.2339148484848455</c:v>
                </c:pt>
                <c:pt idx="275">
                  <c:v>6.6532424545454552</c:v>
                </c:pt>
                <c:pt idx="276">
                  <c:v>7.1648147999999869</c:v>
                </c:pt>
                <c:pt idx="277">
                  <c:v>7.28915293939394</c:v>
                </c:pt>
                <c:pt idx="278">
                  <c:v>7.3040970606060549</c:v>
                </c:pt>
                <c:pt idx="279">
                  <c:v>7.4096638484848594</c:v>
                </c:pt>
                <c:pt idx="280">
                  <c:v>7.3352384848484897</c:v>
                </c:pt>
                <c:pt idx="281">
                  <c:v>7.3101681818181889</c:v>
                </c:pt>
                <c:pt idx="282">
                  <c:v>7.4310518484848513</c:v>
                </c:pt>
                <c:pt idx="283">
                  <c:v>7.3093511818181902</c:v>
                </c:pt>
                <c:pt idx="284">
                  <c:v>7.2733226969697036</c:v>
                </c:pt>
                <c:pt idx="285">
                  <c:v>7.4835785757575763</c:v>
                </c:pt>
                <c:pt idx="286">
                  <c:v>7.621511272727262</c:v>
                </c:pt>
                <c:pt idx="287">
                  <c:v>7.8069319090909026</c:v>
                </c:pt>
                <c:pt idx="288">
                  <c:v>8.3384198181818228</c:v>
                </c:pt>
                <c:pt idx="289">
                  <c:v>8.7227123030303009</c:v>
                </c:pt>
                <c:pt idx="290">
                  <c:v>8.9595698181818388</c:v>
                </c:pt>
                <c:pt idx="291">
                  <c:v>9.4543281515151385</c:v>
                </c:pt>
                <c:pt idx="292">
                  <c:v>9.8091525454545465</c:v>
                </c:pt>
                <c:pt idx="293">
                  <c:v>10.161354303030301</c:v>
                </c:pt>
                <c:pt idx="294">
                  <c:v>10.545464272727296</c:v>
                </c:pt>
                <c:pt idx="295">
                  <c:v>10.877713333333334</c:v>
                </c:pt>
                <c:pt idx="296">
                  <c:v>11.077538939393957</c:v>
                </c:pt>
                <c:pt idx="297">
                  <c:v>11.283932636363653</c:v>
                </c:pt>
                <c:pt idx="298">
                  <c:v>11.524997848484846</c:v>
                </c:pt>
                <c:pt idx="299">
                  <c:v>11.538676333333335</c:v>
                </c:pt>
                <c:pt idx="300">
                  <c:v>11.498499030303044</c:v>
                </c:pt>
                <c:pt idx="301">
                  <c:v>11.628965060606044</c:v>
                </c:pt>
                <c:pt idx="302">
                  <c:v>11.582873090909096</c:v>
                </c:pt>
                <c:pt idx="303">
                  <c:v>11.613296727272719</c:v>
                </c:pt>
                <c:pt idx="304">
                  <c:v>11.715447060606072</c:v>
                </c:pt>
                <c:pt idx="305">
                  <c:v>11.648349606060593</c:v>
                </c:pt>
                <c:pt idx="306">
                  <c:v>11.479075363636364</c:v>
                </c:pt>
                <c:pt idx="307">
                  <c:v>11.608371727272697</c:v>
                </c:pt>
                <c:pt idx="308">
                  <c:v>11.477606878787906</c:v>
                </c:pt>
                <c:pt idx="309">
                  <c:v>11.491235666666666</c:v>
                </c:pt>
                <c:pt idx="310">
                  <c:v>11.466480303030316</c:v>
                </c:pt>
                <c:pt idx="311">
                  <c:v>11.473270484848483</c:v>
                </c:pt>
                <c:pt idx="312">
                  <c:v>11.512106333333348</c:v>
                </c:pt>
                <c:pt idx="313">
                  <c:v>11.789928757575748</c:v>
                </c:pt>
                <c:pt idx="314">
                  <c:v>12.076560333333344</c:v>
                </c:pt>
                <c:pt idx="315">
                  <c:v>12.086819696969711</c:v>
                </c:pt>
                <c:pt idx="316">
                  <c:v>12.233376787878768</c:v>
                </c:pt>
                <c:pt idx="317">
                  <c:v>12.449423393939394</c:v>
                </c:pt>
                <c:pt idx="318">
                  <c:v>12.680331272727274</c:v>
                </c:pt>
                <c:pt idx="319">
                  <c:v>12.897409181818182</c:v>
                </c:pt>
                <c:pt idx="320">
                  <c:v>12.859760757575756</c:v>
                </c:pt>
                <c:pt idx="321">
                  <c:v>13.146192121212106</c:v>
                </c:pt>
                <c:pt idx="322">
                  <c:v>13.596250454545457</c:v>
                </c:pt>
                <c:pt idx="323">
                  <c:v>13.808778878787878</c:v>
                </c:pt>
                <c:pt idx="324">
                  <c:v>13.764323212121212</c:v>
                </c:pt>
                <c:pt idx="325">
                  <c:v>13.759181696969712</c:v>
                </c:pt>
                <c:pt idx="326">
                  <c:v>13.918977151515138</c:v>
                </c:pt>
                <c:pt idx="327">
                  <c:v>14.057446484848496</c:v>
                </c:pt>
                <c:pt idx="328">
                  <c:v>14.379620181818181</c:v>
                </c:pt>
                <c:pt idx="329">
                  <c:v>14.437675939393939</c:v>
                </c:pt>
                <c:pt idx="330">
                  <c:v>14.671761969696968</c:v>
                </c:pt>
                <c:pt idx="331">
                  <c:v>15.025540696969722</c:v>
                </c:pt>
                <c:pt idx="332">
                  <c:v>15.132538575757575</c:v>
                </c:pt>
                <c:pt idx="333">
                  <c:v>15.098591303030299</c:v>
                </c:pt>
                <c:pt idx="334">
                  <c:v>15.257854636363652</c:v>
                </c:pt>
                <c:pt idx="335">
                  <c:v>15.309144545454552</c:v>
                </c:pt>
                <c:pt idx="336">
                  <c:v>15.257975454545448</c:v>
                </c:pt>
                <c:pt idx="337">
                  <c:v>15.214999393939394</c:v>
                </c:pt>
                <c:pt idx="338">
                  <c:v>15.342656969696982</c:v>
                </c:pt>
                <c:pt idx="339">
                  <c:v>15.343809696969711</c:v>
                </c:pt>
                <c:pt idx="340">
                  <c:v>15.377845757575757</c:v>
                </c:pt>
                <c:pt idx="341">
                  <c:v>15.38668212121212</c:v>
                </c:pt>
                <c:pt idx="342">
                  <c:v>15.297273484848462</c:v>
                </c:pt>
                <c:pt idx="343">
                  <c:v>15.305210757575757</c:v>
                </c:pt>
                <c:pt idx="344">
                  <c:v>15.213234090909102</c:v>
                </c:pt>
                <c:pt idx="345">
                  <c:v>15.336457727272727</c:v>
                </c:pt>
                <c:pt idx="346">
                  <c:v>15.571289848484852</c:v>
                </c:pt>
                <c:pt idx="347">
                  <c:v>15.693852727272718</c:v>
                </c:pt>
                <c:pt idx="348">
                  <c:v>15.912682727272729</c:v>
                </c:pt>
                <c:pt idx="349">
                  <c:v>15.823698787878788</c:v>
                </c:pt>
                <c:pt idx="350">
                  <c:v>15.840971515151503</c:v>
                </c:pt>
                <c:pt idx="351">
                  <c:v>16.026411515151519</c:v>
                </c:pt>
                <c:pt idx="352">
                  <c:v>15.915293030303042</c:v>
                </c:pt>
                <c:pt idx="353">
                  <c:v>15.979855606060619</c:v>
                </c:pt>
                <c:pt idx="354">
                  <c:v>15.8082043939394</c:v>
                </c:pt>
                <c:pt idx="355">
                  <c:v>15.760854212121231</c:v>
                </c:pt>
                <c:pt idx="356">
                  <c:v>15.775308757575749</c:v>
                </c:pt>
                <c:pt idx="357">
                  <c:v>15.802158757575755</c:v>
                </c:pt>
                <c:pt idx="358">
                  <c:v>16.067698606060606</c:v>
                </c:pt>
                <c:pt idx="359">
                  <c:v>16.118780121212154</c:v>
                </c:pt>
                <c:pt idx="360">
                  <c:v>16.510969515151515</c:v>
                </c:pt>
                <c:pt idx="361">
                  <c:v>16.763354666666668</c:v>
                </c:pt>
                <c:pt idx="362">
                  <c:v>16.91203345454543</c:v>
                </c:pt>
                <c:pt idx="363">
                  <c:v>17.225484969696971</c:v>
                </c:pt>
                <c:pt idx="364">
                  <c:v>17.456051333333306</c:v>
                </c:pt>
                <c:pt idx="365">
                  <c:v>17.774593757575733</c:v>
                </c:pt>
                <c:pt idx="366">
                  <c:v>18.258351818181819</c:v>
                </c:pt>
                <c:pt idx="367">
                  <c:v>18.49982121212118</c:v>
                </c:pt>
                <c:pt idx="368">
                  <c:v>18.719085151515177</c:v>
                </c:pt>
                <c:pt idx="369">
                  <c:v>18.719359393939389</c:v>
                </c:pt>
                <c:pt idx="370">
                  <c:v>18.623634545454546</c:v>
                </c:pt>
                <c:pt idx="371">
                  <c:v>18.574411212121177</c:v>
                </c:pt>
                <c:pt idx="372">
                  <c:v>18.814576363636387</c:v>
                </c:pt>
                <c:pt idx="373">
                  <c:v>18.815470606060604</c:v>
                </c:pt>
                <c:pt idx="374">
                  <c:v>18.714634242424218</c:v>
                </c:pt>
                <c:pt idx="375">
                  <c:v>18.643754545454573</c:v>
                </c:pt>
                <c:pt idx="376">
                  <c:v>18.855580606060606</c:v>
                </c:pt>
                <c:pt idx="377">
                  <c:v>18.779624848484829</c:v>
                </c:pt>
                <c:pt idx="378">
                  <c:v>18.863963636363611</c:v>
                </c:pt>
                <c:pt idx="379">
                  <c:v>18.841568181818211</c:v>
                </c:pt>
                <c:pt idx="380">
                  <c:v>18.82196848484854</c:v>
                </c:pt>
                <c:pt idx="381">
                  <c:v>19.289464848484826</c:v>
                </c:pt>
                <c:pt idx="382">
                  <c:v>19.484769999999969</c:v>
                </c:pt>
                <c:pt idx="383">
                  <c:v>19.394099696969686</c:v>
                </c:pt>
                <c:pt idx="384">
                  <c:v>19.428967272727217</c:v>
                </c:pt>
                <c:pt idx="385">
                  <c:v>19.765987575757553</c:v>
                </c:pt>
                <c:pt idx="386">
                  <c:v>20.027683030303006</c:v>
                </c:pt>
                <c:pt idx="387">
                  <c:v>20.27807878787879</c:v>
                </c:pt>
                <c:pt idx="388">
                  <c:v>20.567529393939342</c:v>
                </c:pt>
                <c:pt idx="389">
                  <c:v>20.594617272727216</c:v>
                </c:pt>
                <c:pt idx="390">
                  <c:v>20.74567212121212</c:v>
                </c:pt>
                <c:pt idx="391">
                  <c:v>21.04241212121212</c:v>
                </c:pt>
                <c:pt idx="392">
                  <c:v>20.905438787878783</c:v>
                </c:pt>
                <c:pt idx="393">
                  <c:v>20.872742727272726</c:v>
                </c:pt>
                <c:pt idx="394">
                  <c:v>20.863461515151513</c:v>
                </c:pt>
                <c:pt idx="395">
                  <c:v>20.897414545454573</c:v>
                </c:pt>
                <c:pt idx="396">
                  <c:v>20.735504242424209</c:v>
                </c:pt>
                <c:pt idx="397">
                  <c:v>20.843118181818191</c:v>
                </c:pt>
                <c:pt idx="398">
                  <c:v>20.654725151515155</c:v>
                </c:pt>
                <c:pt idx="399">
                  <c:v>20.64761</c:v>
                </c:pt>
                <c:pt idx="400">
                  <c:v>20.840484848484849</c:v>
                </c:pt>
                <c:pt idx="401">
                  <c:v>21.297196363636363</c:v>
                </c:pt>
                <c:pt idx="402">
                  <c:v>21.565090909090909</c:v>
                </c:pt>
                <c:pt idx="403">
                  <c:v>21.94800212121212</c:v>
                </c:pt>
                <c:pt idx="404">
                  <c:v>22.267659090909063</c:v>
                </c:pt>
                <c:pt idx="405">
                  <c:v>22.726078787878791</c:v>
                </c:pt>
                <c:pt idx="406">
                  <c:v>23.100333939393906</c:v>
                </c:pt>
                <c:pt idx="407">
                  <c:v>23.643230303030286</c:v>
                </c:pt>
                <c:pt idx="408">
                  <c:v>23.861673939393906</c:v>
                </c:pt>
                <c:pt idx="409">
                  <c:v>24.225252727272728</c:v>
                </c:pt>
                <c:pt idx="410">
                  <c:v>24.679464545454572</c:v>
                </c:pt>
                <c:pt idx="411">
                  <c:v>24.890875151515175</c:v>
                </c:pt>
                <c:pt idx="412">
                  <c:v>24.843569090909089</c:v>
                </c:pt>
                <c:pt idx="413">
                  <c:v>25.011403636363607</c:v>
                </c:pt>
                <c:pt idx="414">
                  <c:v>25.185803636363609</c:v>
                </c:pt>
                <c:pt idx="415">
                  <c:v>25.29531030303027</c:v>
                </c:pt>
                <c:pt idx="416">
                  <c:v>25.312963939393942</c:v>
                </c:pt>
                <c:pt idx="417">
                  <c:v>25.295709393939333</c:v>
                </c:pt>
                <c:pt idx="418">
                  <c:v>25.224002424242435</c:v>
                </c:pt>
                <c:pt idx="419">
                  <c:v>25.392356060606065</c:v>
                </c:pt>
                <c:pt idx="420">
                  <c:v>25.3714560606061</c:v>
                </c:pt>
                <c:pt idx="421">
                  <c:v>25.314161515151547</c:v>
                </c:pt>
                <c:pt idx="422">
                  <c:v>25.251289090909086</c:v>
                </c:pt>
                <c:pt idx="423">
                  <c:v>25.321300303030306</c:v>
                </c:pt>
                <c:pt idx="424">
                  <c:v>25.34481121212119</c:v>
                </c:pt>
                <c:pt idx="425">
                  <c:v>25.352651818181812</c:v>
                </c:pt>
                <c:pt idx="426">
                  <c:v>25.294049090909063</c:v>
                </c:pt>
                <c:pt idx="427">
                  <c:v>25.486253333333277</c:v>
                </c:pt>
                <c:pt idx="428">
                  <c:v>25.761769696969665</c:v>
                </c:pt>
                <c:pt idx="429">
                  <c:v>26.223333939393889</c:v>
                </c:pt>
                <c:pt idx="430">
                  <c:v>26.325257878787859</c:v>
                </c:pt>
                <c:pt idx="431">
                  <c:v>26.480933333333272</c:v>
                </c:pt>
                <c:pt idx="432">
                  <c:v>26.654516060606081</c:v>
                </c:pt>
                <c:pt idx="433">
                  <c:v>26.854859090909091</c:v>
                </c:pt>
                <c:pt idx="434">
                  <c:v>26.814859090909117</c:v>
                </c:pt>
                <c:pt idx="435">
                  <c:v>26.450870606060608</c:v>
                </c:pt>
                <c:pt idx="436">
                  <c:v>26.527706363636366</c:v>
                </c:pt>
                <c:pt idx="437">
                  <c:v>26.62933757575755</c:v>
                </c:pt>
                <c:pt idx="438">
                  <c:v>26.410175454545481</c:v>
                </c:pt>
                <c:pt idx="439">
                  <c:v>26.232445454545449</c:v>
                </c:pt>
                <c:pt idx="440">
                  <c:v>25.977363333333287</c:v>
                </c:pt>
                <c:pt idx="441">
                  <c:v>26.07591818181821</c:v>
                </c:pt>
                <c:pt idx="442">
                  <c:v>25.982798787878789</c:v>
                </c:pt>
                <c:pt idx="443">
                  <c:v>25.798667575757548</c:v>
                </c:pt>
                <c:pt idx="444">
                  <c:v>25.731832424242459</c:v>
                </c:pt>
                <c:pt idx="445">
                  <c:v>25.939595757575763</c:v>
                </c:pt>
                <c:pt idx="446">
                  <c:v>26.360646363636338</c:v>
                </c:pt>
                <c:pt idx="447">
                  <c:v>26.503642121212124</c:v>
                </c:pt>
                <c:pt idx="448">
                  <c:v>26.635636969696971</c:v>
                </c:pt>
                <c:pt idx="449">
                  <c:v>26.896249696969665</c:v>
                </c:pt>
                <c:pt idx="450">
                  <c:v>27.006754545454545</c:v>
                </c:pt>
                <c:pt idx="451">
                  <c:v>26.951269999999987</c:v>
                </c:pt>
                <c:pt idx="452">
                  <c:v>26.986700606060573</c:v>
                </c:pt>
                <c:pt idx="453">
                  <c:v>27.332869090909092</c:v>
                </c:pt>
                <c:pt idx="454">
                  <c:v>27.378401212121176</c:v>
                </c:pt>
                <c:pt idx="455">
                  <c:v>27.221926363636364</c:v>
                </c:pt>
                <c:pt idx="456">
                  <c:v>27.02362969696965</c:v>
                </c:pt>
                <c:pt idx="457">
                  <c:v>26.916893939393926</c:v>
                </c:pt>
                <c:pt idx="458">
                  <c:v>26.753761515151517</c:v>
                </c:pt>
                <c:pt idx="459">
                  <c:v>26.714873636363642</c:v>
                </c:pt>
                <c:pt idx="460">
                  <c:v>26.583643030302969</c:v>
                </c:pt>
                <c:pt idx="461">
                  <c:v>26.60465060606063</c:v>
                </c:pt>
                <c:pt idx="462">
                  <c:v>26.642581818181799</c:v>
                </c:pt>
                <c:pt idx="463">
                  <c:v>26.563665454545458</c:v>
                </c:pt>
                <c:pt idx="464">
                  <c:v>26.450724242424208</c:v>
                </c:pt>
                <c:pt idx="465">
                  <c:v>26.695306060606061</c:v>
                </c:pt>
                <c:pt idx="466">
                  <c:v>27.07866363636359</c:v>
                </c:pt>
                <c:pt idx="467">
                  <c:v>27.399806363636365</c:v>
                </c:pt>
                <c:pt idx="468">
                  <c:v>27.626142727272725</c:v>
                </c:pt>
                <c:pt idx="469">
                  <c:v>27.52237878787879</c:v>
                </c:pt>
                <c:pt idx="470">
                  <c:v>27.733398484848514</c:v>
                </c:pt>
                <c:pt idx="471">
                  <c:v>27.850349999999967</c:v>
                </c:pt>
                <c:pt idx="472">
                  <c:v>28.066151818181822</c:v>
                </c:pt>
                <c:pt idx="473">
                  <c:v>28.329069090909087</c:v>
                </c:pt>
                <c:pt idx="474">
                  <c:v>28.431937272727225</c:v>
                </c:pt>
                <c:pt idx="475">
                  <c:v>28.644610909090908</c:v>
                </c:pt>
                <c:pt idx="476">
                  <c:v>28.699207878787853</c:v>
                </c:pt>
                <c:pt idx="477">
                  <c:v>28.707656060606087</c:v>
                </c:pt>
                <c:pt idx="478">
                  <c:v>28.69567515151515</c:v>
                </c:pt>
                <c:pt idx="479">
                  <c:v>28.56465545454548</c:v>
                </c:pt>
                <c:pt idx="480">
                  <c:v>28.809795151515154</c:v>
                </c:pt>
                <c:pt idx="481">
                  <c:v>28.856027272727225</c:v>
                </c:pt>
                <c:pt idx="482">
                  <c:v>28.728945151515152</c:v>
                </c:pt>
                <c:pt idx="483">
                  <c:v>28.538490606060602</c:v>
                </c:pt>
                <c:pt idx="484">
                  <c:v>28.501764848484846</c:v>
                </c:pt>
                <c:pt idx="485">
                  <c:v>28.529859393939386</c:v>
                </c:pt>
                <c:pt idx="486">
                  <c:v>28.29723787878784</c:v>
                </c:pt>
                <c:pt idx="487">
                  <c:v>28.268326666666642</c:v>
                </c:pt>
                <c:pt idx="488">
                  <c:v>28.353547272727209</c:v>
                </c:pt>
                <c:pt idx="489">
                  <c:v>28.029484545454544</c:v>
                </c:pt>
                <c:pt idx="490">
                  <c:v>28.095240606060589</c:v>
                </c:pt>
                <c:pt idx="491">
                  <c:v>28.005965151515181</c:v>
                </c:pt>
                <c:pt idx="492">
                  <c:v>27.839529696969667</c:v>
                </c:pt>
                <c:pt idx="493">
                  <c:v>28.024872121212152</c:v>
                </c:pt>
                <c:pt idx="494">
                  <c:v>28.336213030303007</c:v>
                </c:pt>
                <c:pt idx="495">
                  <c:v>28.347436666666667</c:v>
                </c:pt>
                <c:pt idx="496">
                  <c:v>28.202127878787824</c:v>
                </c:pt>
                <c:pt idx="497">
                  <c:v>28.241427575757548</c:v>
                </c:pt>
                <c:pt idx="498">
                  <c:v>28.068226666666643</c:v>
                </c:pt>
                <c:pt idx="499">
                  <c:v>27.779021515151513</c:v>
                </c:pt>
                <c:pt idx="500">
                  <c:v>28.126291212121188</c:v>
                </c:pt>
                <c:pt idx="501">
                  <c:v>28.312817878787879</c:v>
                </c:pt>
                <c:pt idx="502">
                  <c:v>28.479077878787855</c:v>
                </c:pt>
                <c:pt idx="503">
                  <c:v>28.548886969696991</c:v>
                </c:pt>
                <c:pt idx="504">
                  <c:v>28.573218181818191</c:v>
                </c:pt>
                <c:pt idx="505">
                  <c:v>28.512272121212131</c:v>
                </c:pt>
                <c:pt idx="506">
                  <c:v>28.560688484848491</c:v>
                </c:pt>
                <c:pt idx="507">
                  <c:v>28.678030606060602</c:v>
                </c:pt>
                <c:pt idx="508">
                  <c:v>28.759123030302998</c:v>
                </c:pt>
                <c:pt idx="509">
                  <c:v>28.951196060606058</c:v>
                </c:pt>
                <c:pt idx="510">
                  <c:v>29.391353030303026</c:v>
                </c:pt>
                <c:pt idx="511">
                  <c:v>29.441685454545453</c:v>
                </c:pt>
                <c:pt idx="512">
                  <c:v>29.534430909090908</c:v>
                </c:pt>
                <c:pt idx="513">
                  <c:v>29.617422424242463</c:v>
                </c:pt>
                <c:pt idx="514">
                  <c:v>29.836620606060603</c:v>
                </c:pt>
                <c:pt idx="515">
                  <c:v>29.959399696969665</c:v>
                </c:pt>
                <c:pt idx="516">
                  <c:v>29.970889090909086</c:v>
                </c:pt>
                <c:pt idx="517">
                  <c:v>30.056291818181819</c:v>
                </c:pt>
                <c:pt idx="518">
                  <c:v>30.27983</c:v>
                </c:pt>
                <c:pt idx="519">
                  <c:v>30.507489090909086</c:v>
                </c:pt>
                <c:pt idx="520">
                  <c:v>30.698101212121173</c:v>
                </c:pt>
                <c:pt idx="521">
                  <c:v>30.698706060606057</c:v>
                </c:pt>
                <c:pt idx="522">
                  <c:v>30.715394848484827</c:v>
                </c:pt>
                <c:pt idx="523">
                  <c:v>30.728161515151513</c:v>
                </c:pt>
                <c:pt idx="524">
                  <c:v>30.732345151515126</c:v>
                </c:pt>
                <c:pt idx="525">
                  <c:v>30.666912424242451</c:v>
                </c:pt>
                <c:pt idx="526">
                  <c:v>30.638338787878791</c:v>
                </c:pt>
                <c:pt idx="527">
                  <c:v>30.782419393939321</c:v>
                </c:pt>
                <c:pt idx="528">
                  <c:v>30.829649090909065</c:v>
                </c:pt>
                <c:pt idx="529">
                  <c:v>30.742429999999956</c:v>
                </c:pt>
                <c:pt idx="530">
                  <c:v>30.618050000000036</c:v>
                </c:pt>
                <c:pt idx="531">
                  <c:v>30.625023333333285</c:v>
                </c:pt>
                <c:pt idx="532">
                  <c:v>30.532426969696964</c:v>
                </c:pt>
                <c:pt idx="533">
                  <c:v>30.589360303030286</c:v>
                </c:pt>
                <c:pt idx="534">
                  <c:v>30.647286969697003</c:v>
                </c:pt>
                <c:pt idx="535">
                  <c:v>30.781208787878793</c:v>
                </c:pt>
                <c:pt idx="536">
                  <c:v>30.876691515151514</c:v>
                </c:pt>
                <c:pt idx="537">
                  <c:v>30.897014848484847</c:v>
                </c:pt>
                <c:pt idx="538">
                  <c:v>30.919812121212153</c:v>
                </c:pt>
                <c:pt idx="539">
                  <c:v>30.939</c:v>
                </c:pt>
                <c:pt idx="540">
                  <c:v>30.97227242424243</c:v>
                </c:pt>
                <c:pt idx="541">
                  <c:v>31.103264545454572</c:v>
                </c:pt>
                <c:pt idx="542">
                  <c:v>31.138975151515197</c:v>
                </c:pt>
                <c:pt idx="543">
                  <c:v>31.20646575757576</c:v>
                </c:pt>
                <c:pt idx="544">
                  <c:v>31.271391818181822</c:v>
                </c:pt>
                <c:pt idx="545">
                  <c:v>31.149551515151515</c:v>
                </c:pt>
                <c:pt idx="546">
                  <c:v>31.103952727272752</c:v>
                </c:pt>
                <c:pt idx="547">
                  <c:v>31.079883636363629</c:v>
                </c:pt>
                <c:pt idx="548">
                  <c:v>31.068861212121178</c:v>
                </c:pt>
                <c:pt idx="549">
                  <c:v>30.98374636363631</c:v>
                </c:pt>
                <c:pt idx="550">
                  <c:v>30.973580909090909</c:v>
                </c:pt>
                <c:pt idx="551">
                  <c:v>30.933187575757572</c:v>
                </c:pt>
                <c:pt idx="552">
                  <c:v>30.84555848484851</c:v>
                </c:pt>
                <c:pt idx="553">
                  <c:v>30.78506818181819</c:v>
                </c:pt>
                <c:pt idx="554">
                  <c:v>30.77838636363634</c:v>
                </c:pt>
                <c:pt idx="555">
                  <c:v>30.831517878787857</c:v>
                </c:pt>
                <c:pt idx="556">
                  <c:v>31.030523030302998</c:v>
                </c:pt>
                <c:pt idx="557">
                  <c:v>31.031513939393911</c:v>
                </c:pt>
                <c:pt idx="558">
                  <c:v>31.025932727272728</c:v>
                </c:pt>
                <c:pt idx="559">
                  <c:v>31.021547878787835</c:v>
                </c:pt>
                <c:pt idx="560">
                  <c:v>31.091443333333277</c:v>
                </c:pt>
                <c:pt idx="561">
                  <c:v>31.105831515151518</c:v>
                </c:pt>
                <c:pt idx="562">
                  <c:v>31.272216666666662</c:v>
                </c:pt>
                <c:pt idx="563">
                  <c:v>31.529120606060609</c:v>
                </c:pt>
                <c:pt idx="564">
                  <c:v>31.520033333333281</c:v>
                </c:pt>
                <c:pt idx="565">
                  <c:v>31.577748484848495</c:v>
                </c:pt>
                <c:pt idx="566">
                  <c:v>31.511906363636388</c:v>
                </c:pt>
                <c:pt idx="567">
                  <c:v>31.432946666666666</c:v>
                </c:pt>
                <c:pt idx="568">
                  <c:v>31.404730606060589</c:v>
                </c:pt>
                <c:pt idx="569">
                  <c:v>31.479986363636364</c:v>
                </c:pt>
                <c:pt idx="570">
                  <c:v>31.603093939393929</c:v>
                </c:pt>
                <c:pt idx="571">
                  <c:v>31.541562424242453</c:v>
                </c:pt>
                <c:pt idx="572">
                  <c:v>31.644559999999988</c:v>
                </c:pt>
                <c:pt idx="573">
                  <c:v>31.633830303030301</c:v>
                </c:pt>
                <c:pt idx="574">
                  <c:v>31.591367575757577</c:v>
                </c:pt>
                <c:pt idx="575">
                  <c:v>31.570396060606061</c:v>
                </c:pt>
                <c:pt idx="576">
                  <c:v>31.574206969696991</c:v>
                </c:pt>
                <c:pt idx="577">
                  <c:v>31.556689090909089</c:v>
                </c:pt>
                <c:pt idx="578">
                  <c:v>31.571718181818191</c:v>
                </c:pt>
                <c:pt idx="579">
                  <c:v>31.490051515151517</c:v>
                </c:pt>
                <c:pt idx="580">
                  <c:v>31.405293333333276</c:v>
                </c:pt>
                <c:pt idx="581">
                  <c:v>31.487728181818181</c:v>
                </c:pt>
                <c:pt idx="582">
                  <c:v>31.576606363636362</c:v>
                </c:pt>
                <c:pt idx="583">
                  <c:v>31.476628181818185</c:v>
                </c:pt>
                <c:pt idx="584">
                  <c:v>31.515451515151515</c:v>
                </c:pt>
                <c:pt idx="585">
                  <c:v>31.447169696969667</c:v>
                </c:pt>
                <c:pt idx="586">
                  <c:v>31.559793636363601</c:v>
                </c:pt>
                <c:pt idx="587">
                  <c:v>31.630260303030308</c:v>
                </c:pt>
                <c:pt idx="588">
                  <c:v>31.805083333333279</c:v>
                </c:pt>
                <c:pt idx="589">
                  <c:v>31.874378787878815</c:v>
                </c:pt>
                <c:pt idx="590">
                  <c:v>32.068921515151516</c:v>
                </c:pt>
                <c:pt idx="591">
                  <c:v>32.205739090909177</c:v>
                </c:pt>
                <c:pt idx="592">
                  <c:v>32.151304242424253</c:v>
                </c:pt>
                <c:pt idx="593">
                  <c:v>31.993732424242424</c:v>
                </c:pt>
                <c:pt idx="594">
                  <c:v>32.083430303030305</c:v>
                </c:pt>
                <c:pt idx="595">
                  <c:v>31.982993333333269</c:v>
                </c:pt>
                <c:pt idx="596">
                  <c:v>32.031696363636264</c:v>
                </c:pt>
                <c:pt idx="597">
                  <c:v>32.026060606060604</c:v>
                </c:pt>
                <c:pt idx="598">
                  <c:v>31.990746060606028</c:v>
                </c:pt>
                <c:pt idx="599">
                  <c:v>31.880302121212118</c:v>
                </c:pt>
                <c:pt idx="600">
                  <c:v>31.825180303030287</c:v>
                </c:pt>
                <c:pt idx="601">
                  <c:v>31.720872424242454</c:v>
                </c:pt>
                <c:pt idx="602">
                  <c:v>31.598498787878793</c:v>
                </c:pt>
                <c:pt idx="603">
                  <c:v>31.548933333333277</c:v>
                </c:pt>
                <c:pt idx="604">
                  <c:v>31.715059090909087</c:v>
                </c:pt>
                <c:pt idx="605">
                  <c:v>31.745191212121163</c:v>
                </c:pt>
                <c:pt idx="606">
                  <c:v>31.820889999999999</c:v>
                </c:pt>
                <c:pt idx="607">
                  <c:v>31.782789393939332</c:v>
                </c:pt>
                <c:pt idx="608">
                  <c:v>31.76417</c:v>
                </c:pt>
                <c:pt idx="609">
                  <c:v>31.705553939393905</c:v>
                </c:pt>
                <c:pt idx="610">
                  <c:v>31.712921818181812</c:v>
                </c:pt>
                <c:pt idx="611">
                  <c:v>31.650703636363605</c:v>
                </c:pt>
                <c:pt idx="612">
                  <c:v>31.664506969696991</c:v>
                </c:pt>
                <c:pt idx="613">
                  <c:v>31.852538787878792</c:v>
                </c:pt>
                <c:pt idx="614">
                  <c:v>31.962703939393876</c:v>
                </c:pt>
                <c:pt idx="615">
                  <c:v>32.115615454545456</c:v>
                </c:pt>
                <c:pt idx="616">
                  <c:v>32.073296969696891</c:v>
                </c:pt>
                <c:pt idx="617">
                  <c:v>31.99482393939391</c:v>
                </c:pt>
                <c:pt idx="618">
                  <c:v>31.98495666666669</c:v>
                </c:pt>
                <c:pt idx="619">
                  <c:v>31.989963030303002</c:v>
                </c:pt>
                <c:pt idx="620">
                  <c:v>31.992471818181784</c:v>
                </c:pt>
                <c:pt idx="621">
                  <c:v>32.034274848484863</c:v>
                </c:pt>
                <c:pt idx="622">
                  <c:v>32.148871515151505</c:v>
                </c:pt>
                <c:pt idx="623">
                  <c:v>32.249451515151506</c:v>
                </c:pt>
                <c:pt idx="624">
                  <c:v>32.181960303030294</c:v>
                </c:pt>
                <c:pt idx="625">
                  <c:v>32.130052424242372</c:v>
                </c:pt>
                <c:pt idx="626">
                  <c:v>31.938358484848518</c:v>
                </c:pt>
                <c:pt idx="627">
                  <c:v>31.938286666666666</c:v>
                </c:pt>
                <c:pt idx="628">
                  <c:v>32.048059393939411</c:v>
                </c:pt>
                <c:pt idx="629">
                  <c:v>32.082816969696914</c:v>
                </c:pt>
                <c:pt idx="630">
                  <c:v>32.115796363636306</c:v>
                </c:pt>
                <c:pt idx="631">
                  <c:v>32.207318787878876</c:v>
                </c:pt>
                <c:pt idx="632">
                  <c:v>32.171060606060557</c:v>
                </c:pt>
                <c:pt idx="633">
                  <c:v>32.129480303030306</c:v>
                </c:pt>
                <c:pt idx="634">
                  <c:v>32.120142121212126</c:v>
                </c:pt>
                <c:pt idx="635">
                  <c:v>32.116540606060596</c:v>
                </c:pt>
                <c:pt idx="636">
                  <c:v>32.176420909090901</c:v>
                </c:pt>
                <c:pt idx="637">
                  <c:v>32.267476363636298</c:v>
                </c:pt>
                <c:pt idx="638">
                  <c:v>32.312922424242338</c:v>
                </c:pt>
                <c:pt idx="639">
                  <c:v>32.39188606060597</c:v>
                </c:pt>
                <c:pt idx="640">
                  <c:v>32.433370606060606</c:v>
                </c:pt>
                <c:pt idx="641">
                  <c:v>32.447592121212054</c:v>
                </c:pt>
                <c:pt idx="642">
                  <c:v>32.374829090909095</c:v>
                </c:pt>
                <c:pt idx="643">
                  <c:v>32.466712727272778</c:v>
                </c:pt>
                <c:pt idx="644">
                  <c:v>32.523623636363624</c:v>
                </c:pt>
                <c:pt idx="645">
                  <c:v>32.611780303030294</c:v>
                </c:pt>
                <c:pt idx="646">
                  <c:v>32.625483939393952</c:v>
                </c:pt>
                <c:pt idx="647">
                  <c:v>32.519567575757463</c:v>
                </c:pt>
                <c:pt idx="648">
                  <c:v>32.458336060606044</c:v>
                </c:pt>
                <c:pt idx="649">
                  <c:v>32.38926757575743</c:v>
                </c:pt>
                <c:pt idx="650">
                  <c:v>32.214960606060551</c:v>
                </c:pt>
                <c:pt idx="651">
                  <c:v>32.167930606060601</c:v>
                </c:pt>
                <c:pt idx="652">
                  <c:v>32.201482424242329</c:v>
                </c:pt>
                <c:pt idx="653">
                  <c:v>32.328110909090974</c:v>
                </c:pt>
                <c:pt idx="654">
                  <c:v>32.303376060605999</c:v>
                </c:pt>
                <c:pt idx="655">
                  <c:v>32.348694242424251</c:v>
                </c:pt>
                <c:pt idx="656">
                  <c:v>32.36133969696975</c:v>
                </c:pt>
                <c:pt idx="657">
                  <c:v>32.399514848484934</c:v>
                </c:pt>
                <c:pt idx="658">
                  <c:v>32.458045151515144</c:v>
                </c:pt>
                <c:pt idx="659">
                  <c:v>32.5764548484849</c:v>
                </c:pt>
                <c:pt idx="660">
                  <c:v>32.639538484848487</c:v>
                </c:pt>
                <c:pt idx="661">
                  <c:v>32.77497151515152</c:v>
                </c:pt>
                <c:pt idx="662">
                  <c:v>32.832860000000004</c:v>
                </c:pt>
                <c:pt idx="663">
                  <c:v>32.837921515151464</c:v>
                </c:pt>
                <c:pt idx="664">
                  <c:v>32.837370303030305</c:v>
                </c:pt>
                <c:pt idx="665">
                  <c:v>32.854881212121157</c:v>
                </c:pt>
                <c:pt idx="666">
                  <c:v>32.72122969696975</c:v>
                </c:pt>
                <c:pt idx="667">
                  <c:v>32.604908484848494</c:v>
                </c:pt>
                <c:pt idx="668">
                  <c:v>32.646277575757487</c:v>
                </c:pt>
                <c:pt idx="669">
                  <c:v>32.659049090909093</c:v>
                </c:pt>
                <c:pt idx="670">
                  <c:v>32.600325454545455</c:v>
                </c:pt>
                <c:pt idx="671">
                  <c:v>32.554800909090865</c:v>
                </c:pt>
                <c:pt idx="672">
                  <c:v>32.46473090909091</c:v>
                </c:pt>
                <c:pt idx="673">
                  <c:v>32.408969090909089</c:v>
                </c:pt>
                <c:pt idx="674">
                  <c:v>32.370594242424239</c:v>
                </c:pt>
                <c:pt idx="675">
                  <c:v>32.245310000000067</c:v>
                </c:pt>
                <c:pt idx="676">
                  <c:v>32.155179090909158</c:v>
                </c:pt>
                <c:pt idx="677">
                  <c:v>32.247205757575763</c:v>
                </c:pt>
                <c:pt idx="678">
                  <c:v>32.170443030303026</c:v>
                </c:pt>
                <c:pt idx="679">
                  <c:v>32.064253939393943</c:v>
                </c:pt>
                <c:pt idx="680">
                  <c:v>32.037829393939397</c:v>
                </c:pt>
                <c:pt idx="681">
                  <c:v>32.015406969696905</c:v>
                </c:pt>
                <c:pt idx="682">
                  <c:v>32.035977575757521</c:v>
                </c:pt>
                <c:pt idx="683">
                  <c:v>32.157829999999997</c:v>
                </c:pt>
                <c:pt idx="684">
                  <c:v>32.214494242424237</c:v>
                </c:pt>
                <c:pt idx="685">
                  <c:v>32.26285000000005</c:v>
                </c:pt>
                <c:pt idx="686">
                  <c:v>32.332295757575814</c:v>
                </c:pt>
                <c:pt idx="687">
                  <c:v>32.361397575757472</c:v>
                </c:pt>
                <c:pt idx="688">
                  <c:v>32.328920606060606</c:v>
                </c:pt>
                <c:pt idx="689">
                  <c:v>32.449899393939397</c:v>
                </c:pt>
                <c:pt idx="690">
                  <c:v>32.487915151515146</c:v>
                </c:pt>
                <c:pt idx="691">
                  <c:v>32.425163030303032</c:v>
                </c:pt>
                <c:pt idx="692">
                  <c:v>32.318794242424261</c:v>
                </c:pt>
                <c:pt idx="693">
                  <c:v>32.200200000000009</c:v>
                </c:pt>
                <c:pt idx="694">
                  <c:v>32.033448787878783</c:v>
                </c:pt>
                <c:pt idx="695">
                  <c:v>31.960496666666632</c:v>
                </c:pt>
                <c:pt idx="696">
                  <c:v>31.917915151515174</c:v>
                </c:pt>
                <c:pt idx="697">
                  <c:v>31.797558787878806</c:v>
                </c:pt>
                <c:pt idx="698">
                  <c:v>31.846461818181812</c:v>
                </c:pt>
                <c:pt idx="699">
                  <c:v>31.851010303030304</c:v>
                </c:pt>
                <c:pt idx="700">
                  <c:v>31.810057575757575</c:v>
                </c:pt>
                <c:pt idx="701">
                  <c:v>31.841108787878795</c:v>
                </c:pt>
                <c:pt idx="702">
                  <c:v>31.958470000000002</c:v>
                </c:pt>
                <c:pt idx="703">
                  <c:v>32.093976666666613</c:v>
                </c:pt>
                <c:pt idx="704">
                  <c:v>32.170230303030309</c:v>
                </c:pt>
                <c:pt idx="705">
                  <c:v>32.234643333333324</c:v>
                </c:pt>
                <c:pt idx="706">
                  <c:v>32.276979393939413</c:v>
                </c:pt>
                <c:pt idx="707">
                  <c:v>32.276105151515161</c:v>
                </c:pt>
                <c:pt idx="708">
                  <c:v>32.316994848484853</c:v>
                </c:pt>
                <c:pt idx="709">
                  <c:v>32.222749090909169</c:v>
                </c:pt>
                <c:pt idx="710">
                  <c:v>32.070334545454543</c:v>
                </c:pt>
                <c:pt idx="711">
                  <c:v>32.026100909090957</c:v>
                </c:pt>
                <c:pt idx="712">
                  <c:v>31.97194696969699</c:v>
                </c:pt>
                <c:pt idx="713">
                  <c:v>31.877849696969687</c:v>
                </c:pt>
                <c:pt idx="714">
                  <c:v>31.8719160606061</c:v>
                </c:pt>
                <c:pt idx="715">
                  <c:v>31.949332424242424</c:v>
                </c:pt>
                <c:pt idx="716">
                  <c:v>31.911087878787882</c:v>
                </c:pt>
                <c:pt idx="717">
                  <c:v>31.898030606060587</c:v>
                </c:pt>
                <c:pt idx="718">
                  <c:v>31.88309212121213</c:v>
                </c:pt>
                <c:pt idx="719">
                  <c:v>31.947968787878818</c:v>
                </c:pt>
                <c:pt idx="720">
                  <c:v>32.027569696969692</c:v>
                </c:pt>
                <c:pt idx="721">
                  <c:v>32.15926939393939</c:v>
                </c:pt>
                <c:pt idx="722">
                  <c:v>32.218107575757529</c:v>
                </c:pt>
                <c:pt idx="723">
                  <c:v>32.172526969696946</c:v>
                </c:pt>
                <c:pt idx="724">
                  <c:v>32.222284545454542</c:v>
                </c:pt>
                <c:pt idx="725">
                  <c:v>32.197043636363624</c:v>
                </c:pt>
                <c:pt idx="726">
                  <c:v>32.219936969696946</c:v>
                </c:pt>
                <c:pt idx="727">
                  <c:v>32.299986969696974</c:v>
                </c:pt>
                <c:pt idx="728">
                  <c:v>32.323186363636275</c:v>
                </c:pt>
                <c:pt idx="729">
                  <c:v>32.267671212121265</c:v>
                </c:pt>
                <c:pt idx="730">
                  <c:v>32.157586969696872</c:v>
                </c:pt>
                <c:pt idx="731">
                  <c:v>32.098545151515161</c:v>
                </c:pt>
                <c:pt idx="732">
                  <c:v>32.078362424242371</c:v>
                </c:pt>
                <c:pt idx="733">
                  <c:v>32.062026060606044</c:v>
                </c:pt>
                <c:pt idx="734">
                  <c:v>32.198578484848511</c:v>
                </c:pt>
                <c:pt idx="735">
                  <c:v>32.074267878787829</c:v>
                </c:pt>
                <c:pt idx="736">
                  <c:v>32.015772121212095</c:v>
                </c:pt>
                <c:pt idx="737">
                  <c:v>32.001466666666531</c:v>
                </c:pt>
                <c:pt idx="738">
                  <c:v>31.996315454545456</c:v>
                </c:pt>
                <c:pt idx="739">
                  <c:v>32.022463636363625</c:v>
                </c:pt>
                <c:pt idx="740">
                  <c:v>32.029485757575763</c:v>
                </c:pt>
                <c:pt idx="741">
                  <c:v>32.104655757575763</c:v>
                </c:pt>
                <c:pt idx="742">
                  <c:v>32.188608181818175</c:v>
                </c:pt>
                <c:pt idx="743">
                  <c:v>32.186417575757488</c:v>
                </c:pt>
                <c:pt idx="744">
                  <c:v>32.187960606060557</c:v>
                </c:pt>
                <c:pt idx="745">
                  <c:v>32.080794848484899</c:v>
                </c:pt>
                <c:pt idx="746">
                  <c:v>32.196192424242426</c:v>
                </c:pt>
                <c:pt idx="747">
                  <c:v>32.233878787878844</c:v>
                </c:pt>
                <c:pt idx="748">
                  <c:v>32.215020606060605</c:v>
                </c:pt>
                <c:pt idx="749">
                  <c:v>32.153849090909091</c:v>
                </c:pt>
                <c:pt idx="750">
                  <c:v>32.051593030303025</c:v>
                </c:pt>
                <c:pt idx="751">
                  <c:v>32.007675454545407</c:v>
                </c:pt>
                <c:pt idx="752">
                  <c:v>32.025049090909135</c:v>
                </c:pt>
                <c:pt idx="753">
                  <c:v>32.037089393939375</c:v>
                </c:pt>
                <c:pt idx="754">
                  <c:v>32.120660909090901</c:v>
                </c:pt>
                <c:pt idx="755">
                  <c:v>32.076443636363592</c:v>
                </c:pt>
                <c:pt idx="756">
                  <c:v>32.083610303030305</c:v>
                </c:pt>
                <c:pt idx="757">
                  <c:v>32.042239393939411</c:v>
                </c:pt>
                <c:pt idx="758">
                  <c:v>32.082027878787876</c:v>
                </c:pt>
                <c:pt idx="759">
                  <c:v>32.035949090909142</c:v>
                </c:pt>
                <c:pt idx="760">
                  <c:v>32.040691515151494</c:v>
                </c:pt>
                <c:pt idx="761">
                  <c:v>32.026860303030304</c:v>
                </c:pt>
                <c:pt idx="762">
                  <c:v>32.158553636363642</c:v>
                </c:pt>
                <c:pt idx="763">
                  <c:v>32.059383333333294</c:v>
                </c:pt>
                <c:pt idx="764">
                  <c:v>31.96773303030297</c:v>
                </c:pt>
                <c:pt idx="765">
                  <c:v>31.88419272727273</c:v>
                </c:pt>
                <c:pt idx="766">
                  <c:v>31.969896060606057</c:v>
                </c:pt>
                <c:pt idx="767">
                  <c:v>31.998206969696966</c:v>
                </c:pt>
                <c:pt idx="768">
                  <c:v>32.087540909090905</c:v>
                </c:pt>
                <c:pt idx="769">
                  <c:v>32.058934848484917</c:v>
                </c:pt>
                <c:pt idx="770">
                  <c:v>32.109879696969692</c:v>
                </c:pt>
                <c:pt idx="771">
                  <c:v>32.214575454545454</c:v>
                </c:pt>
                <c:pt idx="772">
                  <c:v>32.276356060606055</c:v>
                </c:pt>
                <c:pt idx="773">
                  <c:v>32.254358787878836</c:v>
                </c:pt>
                <c:pt idx="774">
                  <c:v>32.375956666666575</c:v>
                </c:pt>
                <c:pt idx="775">
                  <c:v>32.421911212121273</c:v>
                </c:pt>
                <c:pt idx="776">
                  <c:v>32.502668181818144</c:v>
                </c:pt>
                <c:pt idx="777">
                  <c:v>32.496264545454544</c:v>
                </c:pt>
                <c:pt idx="778">
                  <c:v>32.36149757575744</c:v>
                </c:pt>
                <c:pt idx="779">
                  <c:v>32.338769090909089</c:v>
                </c:pt>
                <c:pt idx="780">
                  <c:v>32.317949696969642</c:v>
                </c:pt>
                <c:pt idx="781">
                  <c:v>32.348017272727276</c:v>
                </c:pt>
                <c:pt idx="782">
                  <c:v>32.377367878787844</c:v>
                </c:pt>
                <c:pt idx="783">
                  <c:v>32.403244545454484</c:v>
                </c:pt>
                <c:pt idx="784">
                  <c:v>32.35103060606054</c:v>
                </c:pt>
                <c:pt idx="785">
                  <c:v>32.340829090909097</c:v>
                </c:pt>
                <c:pt idx="786">
                  <c:v>32.38463060606054</c:v>
                </c:pt>
                <c:pt idx="787">
                  <c:v>32.322964848484908</c:v>
                </c:pt>
                <c:pt idx="788">
                  <c:v>32.317468787878774</c:v>
                </c:pt>
                <c:pt idx="789">
                  <c:v>32.521421212121211</c:v>
                </c:pt>
                <c:pt idx="790">
                  <c:v>32.607487575757439</c:v>
                </c:pt>
                <c:pt idx="791">
                  <c:v>32.684004242424251</c:v>
                </c:pt>
                <c:pt idx="792">
                  <c:v>32.715670606060606</c:v>
                </c:pt>
                <c:pt idx="793">
                  <c:v>32.634711515151515</c:v>
                </c:pt>
                <c:pt idx="794">
                  <c:v>32.633952424242395</c:v>
                </c:pt>
                <c:pt idx="795">
                  <c:v>32.699843939393951</c:v>
                </c:pt>
                <c:pt idx="796">
                  <c:v>32.763987575757504</c:v>
                </c:pt>
                <c:pt idx="797">
                  <c:v>32.743513333333361</c:v>
                </c:pt>
                <c:pt idx="798">
                  <c:v>32.766108484848488</c:v>
                </c:pt>
                <c:pt idx="799">
                  <c:v>32.773437575757519</c:v>
                </c:pt>
                <c:pt idx="800">
                  <c:v>32.699096060606045</c:v>
                </c:pt>
                <c:pt idx="801">
                  <c:v>32.762089090909136</c:v>
                </c:pt>
                <c:pt idx="802">
                  <c:v>32.840398787878812</c:v>
                </c:pt>
                <c:pt idx="803">
                  <c:v>32.912604545454499</c:v>
                </c:pt>
                <c:pt idx="804">
                  <c:v>33.017357575757487</c:v>
                </c:pt>
                <c:pt idx="805">
                  <c:v>33.144026363636264</c:v>
                </c:pt>
                <c:pt idx="806">
                  <c:v>33.159791212121213</c:v>
                </c:pt>
                <c:pt idx="807">
                  <c:v>33.153046363636257</c:v>
                </c:pt>
                <c:pt idx="808">
                  <c:v>33.078479090909113</c:v>
                </c:pt>
                <c:pt idx="809">
                  <c:v>33.079920000000001</c:v>
                </c:pt>
                <c:pt idx="810">
                  <c:v>33.119030000000002</c:v>
                </c:pt>
                <c:pt idx="811">
                  <c:v>33.12832575757588</c:v>
                </c:pt>
                <c:pt idx="812">
                  <c:v>33.1199703030303</c:v>
                </c:pt>
                <c:pt idx="813">
                  <c:v>33.058607878787875</c:v>
                </c:pt>
                <c:pt idx="814">
                  <c:v>32.933591818181888</c:v>
                </c:pt>
                <c:pt idx="815">
                  <c:v>32.856740303030257</c:v>
                </c:pt>
                <c:pt idx="816">
                  <c:v>32.610782727272728</c:v>
                </c:pt>
                <c:pt idx="817">
                  <c:v>32.510475757575762</c:v>
                </c:pt>
                <c:pt idx="818">
                  <c:v>32.496168181818184</c:v>
                </c:pt>
                <c:pt idx="819">
                  <c:v>32.586124545454545</c:v>
                </c:pt>
                <c:pt idx="820">
                  <c:v>32.672500000000056</c:v>
                </c:pt>
                <c:pt idx="821">
                  <c:v>32.684879696969695</c:v>
                </c:pt>
                <c:pt idx="822">
                  <c:v>32.709839696969759</c:v>
                </c:pt>
                <c:pt idx="823">
                  <c:v>32.702719696969815</c:v>
                </c:pt>
                <c:pt idx="824">
                  <c:v>32.726129090909176</c:v>
                </c:pt>
                <c:pt idx="825">
                  <c:v>32.686890000000005</c:v>
                </c:pt>
                <c:pt idx="826">
                  <c:v>32.662522727272787</c:v>
                </c:pt>
                <c:pt idx="827">
                  <c:v>32.811013636363569</c:v>
                </c:pt>
                <c:pt idx="828">
                  <c:v>32.944148484848427</c:v>
                </c:pt>
                <c:pt idx="829">
                  <c:v>32.867786060605972</c:v>
                </c:pt>
                <c:pt idx="830">
                  <c:v>32.768150909090998</c:v>
                </c:pt>
                <c:pt idx="831">
                  <c:v>32.790693636363635</c:v>
                </c:pt>
                <c:pt idx="832">
                  <c:v>32.73685848484849</c:v>
                </c:pt>
                <c:pt idx="833">
                  <c:v>32.764350000000057</c:v>
                </c:pt>
                <c:pt idx="834">
                  <c:v>32.649119696969784</c:v>
                </c:pt>
                <c:pt idx="835">
                  <c:v>32.564799696969693</c:v>
                </c:pt>
                <c:pt idx="836">
                  <c:v>32.621807272727246</c:v>
                </c:pt>
                <c:pt idx="837">
                  <c:v>32.696354545454561</c:v>
                </c:pt>
                <c:pt idx="838">
                  <c:v>32.698111818181964</c:v>
                </c:pt>
                <c:pt idx="839">
                  <c:v>32.708535757575881</c:v>
                </c:pt>
                <c:pt idx="840">
                  <c:v>32.737200000000001</c:v>
                </c:pt>
                <c:pt idx="841">
                  <c:v>32.810812727272726</c:v>
                </c:pt>
                <c:pt idx="842">
                  <c:v>32.717688484848388</c:v>
                </c:pt>
                <c:pt idx="843">
                  <c:v>32.687192121212071</c:v>
                </c:pt>
                <c:pt idx="844">
                  <c:v>32.652376666666591</c:v>
                </c:pt>
                <c:pt idx="845">
                  <c:v>32.669478181818178</c:v>
                </c:pt>
                <c:pt idx="846">
                  <c:v>32.639196363636344</c:v>
                </c:pt>
                <c:pt idx="847">
                  <c:v>32.539390909090912</c:v>
                </c:pt>
                <c:pt idx="848">
                  <c:v>32.406978181818175</c:v>
                </c:pt>
                <c:pt idx="849">
                  <c:v>32.416271212121217</c:v>
                </c:pt>
                <c:pt idx="850">
                  <c:v>32.288129090909145</c:v>
                </c:pt>
                <c:pt idx="851">
                  <c:v>32.320800303030296</c:v>
                </c:pt>
                <c:pt idx="852">
                  <c:v>32.318228484848404</c:v>
                </c:pt>
                <c:pt idx="853">
                  <c:v>32.292060909090956</c:v>
                </c:pt>
                <c:pt idx="854">
                  <c:v>32.258501818181898</c:v>
                </c:pt>
                <c:pt idx="855">
                  <c:v>32.175320606060602</c:v>
                </c:pt>
                <c:pt idx="856">
                  <c:v>32.109358787878875</c:v>
                </c:pt>
                <c:pt idx="857">
                  <c:v>32.105857575757497</c:v>
                </c:pt>
                <c:pt idx="858">
                  <c:v>32.15811878787887</c:v>
                </c:pt>
                <c:pt idx="859">
                  <c:v>32.20222181818189</c:v>
                </c:pt>
                <c:pt idx="860">
                  <c:v>32.146523030303022</c:v>
                </c:pt>
                <c:pt idx="861">
                  <c:v>32.153420303030295</c:v>
                </c:pt>
                <c:pt idx="862">
                  <c:v>32.120335757575866</c:v>
                </c:pt>
                <c:pt idx="863">
                  <c:v>32.097839393939388</c:v>
                </c:pt>
                <c:pt idx="864">
                  <c:v>32.057877575757438</c:v>
                </c:pt>
                <c:pt idx="865">
                  <c:v>32.096346969696974</c:v>
                </c:pt>
                <c:pt idx="866">
                  <c:v>32.175684545454544</c:v>
                </c:pt>
                <c:pt idx="867">
                  <c:v>32.195458484848487</c:v>
                </c:pt>
                <c:pt idx="868">
                  <c:v>32.283754848484939</c:v>
                </c:pt>
                <c:pt idx="869">
                  <c:v>32.317359999999994</c:v>
                </c:pt>
                <c:pt idx="870">
                  <c:v>32.286472121212071</c:v>
                </c:pt>
                <c:pt idx="871">
                  <c:v>32.402090909090909</c:v>
                </c:pt>
                <c:pt idx="872">
                  <c:v>32.425219393939436</c:v>
                </c:pt>
                <c:pt idx="873">
                  <c:v>32.42413545454545</c:v>
                </c:pt>
                <c:pt idx="874">
                  <c:v>32.485011818181889</c:v>
                </c:pt>
                <c:pt idx="875">
                  <c:v>32.598812424242425</c:v>
                </c:pt>
                <c:pt idx="876">
                  <c:v>32.594301212121266</c:v>
                </c:pt>
                <c:pt idx="877">
                  <c:v>32.699622424242371</c:v>
                </c:pt>
                <c:pt idx="878">
                  <c:v>32.793253636363637</c:v>
                </c:pt>
                <c:pt idx="879">
                  <c:v>32.777794242424292</c:v>
                </c:pt>
                <c:pt idx="880">
                  <c:v>32.807568787878786</c:v>
                </c:pt>
                <c:pt idx="881">
                  <c:v>32.858144242424252</c:v>
                </c:pt>
                <c:pt idx="882">
                  <c:v>32.731355151515153</c:v>
                </c:pt>
                <c:pt idx="883">
                  <c:v>32.705850000000012</c:v>
                </c:pt>
                <c:pt idx="884">
                  <c:v>32.750325454545454</c:v>
                </c:pt>
                <c:pt idx="885">
                  <c:v>32.714931212121265</c:v>
                </c:pt>
                <c:pt idx="886">
                  <c:v>32.716086969696889</c:v>
                </c:pt>
                <c:pt idx="887">
                  <c:v>32.772179090909177</c:v>
                </c:pt>
                <c:pt idx="888">
                  <c:v>32.693464242424263</c:v>
                </c:pt>
                <c:pt idx="889">
                  <c:v>32.626380606060614</c:v>
                </c:pt>
                <c:pt idx="890">
                  <c:v>32.593169393939412</c:v>
                </c:pt>
                <c:pt idx="891">
                  <c:v>32.515945454545445</c:v>
                </c:pt>
                <c:pt idx="892">
                  <c:v>32.510834848484862</c:v>
                </c:pt>
                <c:pt idx="893">
                  <c:v>32.460940303030299</c:v>
                </c:pt>
                <c:pt idx="894">
                  <c:v>32.49413878787886</c:v>
                </c:pt>
                <c:pt idx="895">
                  <c:v>32.528628484848475</c:v>
                </c:pt>
                <c:pt idx="896">
                  <c:v>32.452449696969701</c:v>
                </c:pt>
                <c:pt idx="897">
                  <c:v>32.377296060605978</c:v>
                </c:pt>
                <c:pt idx="898">
                  <c:v>32.422855151515151</c:v>
                </c:pt>
                <c:pt idx="899">
                  <c:v>32.4490148484849</c:v>
                </c:pt>
                <c:pt idx="900">
                  <c:v>32.46135090909091</c:v>
                </c:pt>
                <c:pt idx="901">
                  <c:v>32.488221818181813</c:v>
                </c:pt>
                <c:pt idx="902">
                  <c:v>32.533925757575815</c:v>
                </c:pt>
                <c:pt idx="903">
                  <c:v>32.500697878787875</c:v>
                </c:pt>
                <c:pt idx="904">
                  <c:v>32.60378</c:v>
                </c:pt>
                <c:pt idx="905">
                  <c:v>32.62379121212129</c:v>
                </c:pt>
                <c:pt idx="906">
                  <c:v>32.554773636363571</c:v>
                </c:pt>
                <c:pt idx="907">
                  <c:v>32.738315757575869</c:v>
                </c:pt>
                <c:pt idx="908">
                  <c:v>32.804344545454477</c:v>
                </c:pt>
                <c:pt idx="909">
                  <c:v>32.750047878787875</c:v>
                </c:pt>
                <c:pt idx="910">
                  <c:v>32.715804242424262</c:v>
                </c:pt>
                <c:pt idx="911">
                  <c:v>32.668486666666574</c:v>
                </c:pt>
                <c:pt idx="912">
                  <c:v>32.586326060605998</c:v>
                </c:pt>
                <c:pt idx="913">
                  <c:v>32.490572121212104</c:v>
                </c:pt>
                <c:pt idx="914">
                  <c:v>32.584340303030295</c:v>
                </c:pt>
                <c:pt idx="915">
                  <c:v>32.582399696969759</c:v>
                </c:pt>
                <c:pt idx="916">
                  <c:v>32.527897272727245</c:v>
                </c:pt>
                <c:pt idx="917">
                  <c:v>32.496024545454524</c:v>
                </c:pt>
                <c:pt idx="918">
                  <c:v>32.409597272727275</c:v>
                </c:pt>
                <c:pt idx="919">
                  <c:v>32.354930909090896</c:v>
                </c:pt>
                <c:pt idx="920">
                  <c:v>32.30946060606054</c:v>
                </c:pt>
                <c:pt idx="921">
                  <c:v>32.243850303030307</c:v>
                </c:pt>
                <c:pt idx="922">
                  <c:v>32.267116363636354</c:v>
                </c:pt>
                <c:pt idx="923">
                  <c:v>32.292680303030302</c:v>
                </c:pt>
                <c:pt idx="924">
                  <c:v>32.429077575757475</c:v>
                </c:pt>
                <c:pt idx="925">
                  <c:v>32.3321706060606</c:v>
                </c:pt>
                <c:pt idx="926">
                  <c:v>32.332548484848445</c:v>
                </c:pt>
                <c:pt idx="927">
                  <c:v>32.394675151515145</c:v>
                </c:pt>
                <c:pt idx="928">
                  <c:v>32.402756969696945</c:v>
                </c:pt>
                <c:pt idx="929">
                  <c:v>32.328283939393941</c:v>
                </c:pt>
                <c:pt idx="930">
                  <c:v>32.226919393939475</c:v>
                </c:pt>
                <c:pt idx="931">
                  <c:v>32.276146666666605</c:v>
                </c:pt>
                <c:pt idx="932">
                  <c:v>32.310366969696872</c:v>
                </c:pt>
                <c:pt idx="933">
                  <c:v>32.305224848484862</c:v>
                </c:pt>
                <c:pt idx="934">
                  <c:v>32.330088787878786</c:v>
                </c:pt>
                <c:pt idx="935">
                  <c:v>32.253776666666575</c:v>
                </c:pt>
                <c:pt idx="936">
                  <c:v>32.22218181818193</c:v>
                </c:pt>
                <c:pt idx="937">
                  <c:v>32.147823636363569</c:v>
                </c:pt>
                <c:pt idx="938">
                  <c:v>32.163751212121305</c:v>
                </c:pt>
                <c:pt idx="939">
                  <c:v>32.128954545454562</c:v>
                </c:pt>
                <c:pt idx="940">
                  <c:v>32.118837878787879</c:v>
                </c:pt>
                <c:pt idx="941">
                  <c:v>32.152700606060606</c:v>
                </c:pt>
                <c:pt idx="942">
                  <c:v>32.021999696969743</c:v>
                </c:pt>
                <c:pt idx="943">
                  <c:v>31.891240909090911</c:v>
                </c:pt>
                <c:pt idx="944">
                  <c:v>31.845357272727224</c:v>
                </c:pt>
                <c:pt idx="945">
                  <c:v>31.729446969696969</c:v>
                </c:pt>
                <c:pt idx="946">
                  <c:v>31.647494545454538</c:v>
                </c:pt>
                <c:pt idx="947">
                  <c:v>31.591232727272725</c:v>
                </c:pt>
                <c:pt idx="948">
                  <c:v>31.536242727272725</c:v>
                </c:pt>
                <c:pt idx="949">
                  <c:v>31.475734848484809</c:v>
                </c:pt>
                <c:pt idx="950">
                  <c:v>31.562393636363581</c:v>
                </c:pt>
                <c:pt idx="951">
                  <c:v>31.673125151515151</c:v>
                </c:pt>
                <c:pt idx="952">
                  <c:v>31.754799696969666</c:v>
                </c:pt>
                <c:pt idx="953">
                  <c:v>31.773619090909065</c:v>
                </c:pt>
                <c:pt idx="954">
                  <c:v>31.930174696969686</c:v>
                </c:pt>
                <c:pt idx="955">
                  <c:v>31.946983833333277</c:v>
                </c:pt>
                <c:pt idx="956">
                  <c:v>32.056336111111108</c:v>
                </c:pt>
                <c:pt idx="957">
                  <c:v>32.419401944444445</c:v>
                </c:pt>
                <c:pt idx="958">
                  <c:v>32.433607083333229</c:v>
                </c:pt>
              </c:numCache>
            </c:numRef>
          </c:yVal>
          <c:smooth val="1"/>
        </c:ser>
        <c:ser>
          <c:idx val="5"/>
          <c:order val="5"/>
          <c:tx>
            <c:v>12.5 cm</c:v>
          </c:tx>
          <c:marker>
            <c:symbol val="none"/>
          </c:marker>
          <c:xVal>
            <c:numRef>
              <c:f>'Fitted HF and Xf'!$A$15:$A$975</c:f>
              <c:numCache>
                <c:formatCode>General</c:formatCode>
                <c:ptCount val="96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numCache>
            </c:numRef>
          </c:xVal>
          <c:yVal>
            <c:numRef>
              <c:f>'Fitted HF and Xf'!$R$15:$R$975</c:f>
              <c:numCache>
                <c:formatCode>General</c:formatCode>
                <c:ptCount val="961"/>
                <c:pt idx="0">
                  <c:v>0.27891300249298095</c:v>
                </c:pt>
                <c:pt idx="1">
                  <c:v>0.24131849247985868</c:v>
                </c:pt>
                <c:pt idx="2">
                  <c:v>0.25040923411499028</c:v>
                </c:pt>
                <c:pt idx="3">
                  <c:v>0.25709826829803467</c:v>
                </c:pt>
                <c:pt idx="4">
                  <c:v>0.25125429643171487</c:v>
                </c:pt>
                <c:pt idx="5">
                  <c:v>0.25865401294444734</c:v>
                </c:pt>
                <c:pt idx="6">
                  <c:v>0.25683080050270785</c:v>
                </c:pt>
                <c:pt idx="7">
                  <c:v>0.25833611647014271</c:v>
                </c:pt>
                <c:pt idx="8">
                  <c:v>0.26510295094168934</c:v>
                </c:pt>
                <c:pt idx="9">
                  <c:v>0.26515097520646586</c:v>
                </c:pt>
                <c:pt idx="10">
                  <c:v>0.26611058873143983</c:v>
                </c:pt>
                <c:pt idx="11">
                  <c:v>0.27007492965221125</c:v>
                </c:pt>
                <c:pt idx="12">
                  <c:v>0.27703283137811835</c:v>
                </c:pt>
                <c:pt idx="13">
                  <c:v>0.28072379048411977</c:v>
                </c:pt>
                <c:pt idx="14">
                  <c:v>0.29535326552687263</c:v>
                </c:pt>
                <c:pt idx="15">
                  <c:v>0.28626872342041032</c:v>
                </c:pt>
                <c:pt idx="16">
                  <c:v>0.28989428694882524</c:v>
                </c:pt>
                <c:pt idx="17">
                  <c:v>0.29463995053175479</c:v>
                </c:pt>
                <c:pt idx="18">
                  <c:v>0.30287427506084219</c:v>
                </c:pt>
                <c:pt idx="19">
                  <c:v>0.30489648311282158</c:v>
                </c:pt>
                <c:pt idx="20">
                  <c:v>0.30956058827511918</c:v>
                </c:pt>
                <c:pt idx="21">
                  <c:v>0.30699010532126741</c:v>
                </c:pt>
                <c:pt idx="22">
                  <c:v>0.31955358911005255</c:v>
                </c:pt>
                <c:pt idx="23">
                  <c:v>0.32076227326208023</c:v>
                </c:pt>
                <c:pt idx="24">
                  <c:v>0.32654068081024262</c:v>
                </c:pt>
                <c:pt idx="25">
                  <c:v>0.31797050917106018</c:v>
                </c:pt>
                <c:pt idx="26">
                  <c:v>0.32978058659878867</c:v>
                </c:pt>
                <c:pt idx="27">
                  <c:v>0.33277161605305106</c:v>
                </c:pt>
                <c:pt idx="28">
                  <c:v>0.33718991470758664</c:v>
                </c:pt>
                <c:pt idx="29">
                  <c:v>0.34147502553100589</c:v>
                </c:pt>
                <c:pt idx="30">
                  <c:v>0.35094016353845825</c:v>
                </c:pt>
                <c:pt idx="31">
                  <c:v>0.37429974843652836</c:v>
                </c:pt>
                <c:pt idx="32">
                  <c:v>0.39280933825597641</c:v>
                </c:pt>
                <c:pt idx="33">
                  <c:v>0.39576300897202932</c:v>
                </c:pt>
                <c:pt idx="34">
                  <c:v>0.41245081888286317</c:v>
                </c:pt>
                <c:pt idx="35">
                  <c:v>0.43412847482069616</c:v>
                </c:pt>
                <c:pt idx="36">
                  <c:v>0.45390790708365758</c:v>
                </c:pt>
                <c:pt idx="37">
                  <c:v>0.46465574705239043</c:v>
                </c:pt>
                <c:pt idx="38">
                  <c:v>0.47063215600305724</c:v>
                </c:pt>
                <c:pt idx="39">
                  <c:v>0.4692212092251033</c:v>
                </c:pt>
                <c:pt idx="40">
                  <c:v>0.46086324253143313</c:v>
                </c:pt>
                <c:pt idx="41">
                  <c:v>0.45602407188806787</c:v>
                </c:pt>
                <c:pt idx="42">
                  <c:v>0.45296807763253</c:v>
                </c:pt>
                <c:pt idx="43">
                  <c:v>0.45299374108007257</c:v>
                </c:pt>
                <c:pt idx="44">
                  <c:v>0.4431835925991266</c:v>
                </c:pt>
                <c:pt idx="45">
                  <c:v>0.42686059835834922</c:v>
                </c:pt>
                <c:pt idx="46">
                  <c:v>0.40730642873687783</c:v>
                </c:pt>
                <c:pt idx="47">
                  <c:v>0.39495963258200945</c:v>
                </c:pt>
                <c:pt idx="48">
                  <c:v>0.39182379758858493</c:v>
                </c:pt>
                <c:pt idx="49">
                  <c:v>0.38970788850497201</c:v>
                </c:pt>
                <c:pt idx="50">
                  <c:v>0.40466415203249845</c:v>
                </c:pt>
                <c:pt idx="51">
                  <c:v>0.41781599326737923</c:v>
                </c:pt>
                <c:pt idx="52">
                  <c:v>0.42338605797965428</c:v>
                </c:pt>
                <c:pt idx="53">
                  <c:v>0.41133176458385168</c:v>
                </c:pt>
                <c:pt idx="54">
                  <c:v>0.39870527557040186</c:v>
                </c:pt>
                <c:pt idx="55">
                  <c:v>0.39534108434803394</c:v>
                </c:pt>
                <c:pt idx="56">
                  <c:v>0.39621198042522088</c:v>
                </c:pt>
                <c:pt idx="57">
                  <c:v>0.39984207406316635</c:v>
                </c:pt>
                <c:pt idx="58">
                  <c:v>0.40531788327706186</c:v>
                </c:pt>
                <c:pt idx="59">
                  <c:v>0.40788153791995047</c:v>
                </c:pt>
                <c:pt idx="60">
                  <c:v>0.41171099495813546</c:v>
                </c:pt>
                <c:pt idx="61">
                  <c:v>0.4152201478265381</c:v>
                </c:pt>
                <c:pt idx="62">
                  <c:v>0.42606775842193573</c:v>
                </c:pt>
                <c:pt idx="63">
                  <c:v>0.42621415188301787</c:v>
                </c:pt>
                <c:pt idx="64">
                  <c:v>0.41781824365778203</c:v>
                </c:pt>
                <c:pt idx="65">
                  <c:v>0.42380088035608537</c:v>
                </c:pt>
                <c:pt idx="66">
                  <c:v>0.42539505777682207</c:v>
                </c:pt>
                <c:pt idx="67">
                  <c:v>0.43182102316300874</c:v>
                </c:pt>
                <c:pt idx="68">
                  <c:v>0.42596670898576294</c:v>
                </c:pt>
                <c:pt idx="69">
                  <c:v>0.4239058989473104</c:v>
                </c:pt>
                <c:pt idx="70">
                  <c:v>0.42296782124103932</c:v>
                </c:pt>
                <c:pt idx="71">
                  <c:v>0.42520215092717956</c:v>
                </c:pt>
                <c:pt idx="72">
                  <c:v>0.41171789111827556</c:v>
                </c:pt>
                <c:pt idx="73">
                  <c:v>0.40433460922205228</c:v>
                </c:pt>
                <c:pt idx="74">
                  <c:v>0.40985749154296913</c:v>
                </c:pt>
                <c:pt idx="75">
                  <c:v>0.42247944332880266</c:v>
                </c:pt>
                <c:pt idx="76">
                  <c:v>0.43901978728268809</c:v>
                </c:pt>
                <c:pt idx="77">
                  <c:v>0.44968278129283645</c:v>
                </c:pt>
                <c:pt idx="78">
                  <c:v>0.45234021931887591</c:v>
                </c:pt>
                <c:pt idx="79">
                  <c:v>0.46685316460604581</c:v>
                </c:pt>
                <c:pt idx="80">
                  <c:v>0.48451385258261936</c:v>
                </c:pt>
                <c:pt idx="81">
                  <c:v>0.4959436171221368</c:v>
                </c:pt>
                <c:pt idx="82">
                  <c:v>0.50134918291218167</c:v>
                </c:pt>
                <c:pt idx="83">
                  <c:v>0.52068291077603357</c:v>
                </c:pt>
                <c:pt idx="84">
                  <c:v>0.52635506591505488</c:v>
                </c:pt>
                <c:pt idx="85">
                  <c:v>0.54984846024558476</c:v>
                </c:pt>
                <c:pt idx="86">
                  <c:v>0.56154543920990063</c:v>
                </c:pt>
                <c:pt idx="87">
                  <c:v>0.55627519390228253</c:v>
                </c:pt>
                <c:pt idx="88">
                  <c:v>0.56860697861039666</c:v>
                </c:pt>
                <c:pt idx="89">
                  <c:v>0.580151952047674</c:v>
                </c:pt>
                <c:pt idx="90">
                  <c:v>0.58949705950445008</c:v>
                </c:pt>
                <c:pt idx="91">
                  <c:v>0.57937570456851029</c:v>
                </c:pt>
                <c:pt idx="92">
                  <c:v>0.57341630862729076</c:v>
                </c:pt>
                <c:pt idx="93">
                  <c:v>0.56743131300628669</c:v>
                </c:pt>
                <c:pt idx="94">
                  <c:v>0.55854937665441473</c:v>
                </c:pt>
                <c:pt idx="95">
                  <c:v>0.55358905829947813</c:v>
                </c:pt>
                <c:pt idx="96">
                  <c:v>0.52606236870286216</c:v>
                </c:pt>
                <c:pt idx="97">
                  <c:v>0.52386736541320722</c:v>
                </c:pt>
                <c:pt idx="98">
                  <c:v>0.5379448386186646</c:v>
                </c:pt>
                <c:pt idx="99">
                  <c:v>0.53441056598255332</c:v>
                </c:pt>
                <c:pt idx="100">
                  <c:v>0.55135371857291449</c:v>
                </c:pt>
                <c:pt idx="101">
                  <c:v>0.55426452020102757</c:v>
                </c:pt>
                <c:pt idx="102">
                  <c:v>0.5630433632150269</c:v>
                </c:pt>
                <c:pt idx="103">
                  <c:v>0.56396736415493975</c:v>
                </c:pt>
                <c:pt idx="104">
                  <c:v>0.58396604142120223</c:v>
                </c:pt>
                <c:pt idx="105">
                  <c:v>0.6035650147913153</c:v>
                </c:pt>
                <c:pt idx="106">
                  <c:v>0.63094629105158151</c:v>
                </c:pt>
                <c:pt idx="107">
                  <c:v>0.65510729783977284</c:v>
                </c:pt>
                <c:pt idx="108">
                  <c:v>0.65054382138555433</c:v>
                </c:pt>
                <c:pt idx="109">
                  <c:v>0.62388199505845565</c:v>
                </c:pt>
                <c:pt idx="110">
                  <c:v>0.62191607926361092</c:v>
                </c:pt>
                <c:pt idx="111">
                  <c:v>0.60624743447440566</c:v>
                </c:pt>
                <c:pt idx="112">
                  <c:v>0.61854733200850198</c:v>
                </c:pt>
                <c:pt idx="113">
                  <c:v>0.62218979172893152</c:v>
                </c:pt>
                <c:pt idx="114">
                  <c:v>0.6356938939761364</c:v>
                </c:pt>
                <c:pt idx="115">
                  <c:v>0.6331810261360874</c:v>
                </c:pt>
                <c:pt idx="116">
                  <c:v>0.60757684632146669</c:v>
                </c:pt>
                <c:pt idx="117">
                  <c:v>0.58081005582599898</c:v>
                </c:pt>
                <c:pt idx="118">
                  <c:v>0.58531452789683813</c:v>
                </c:pt>
                <c:pt idx="119">
                  <c:v>0.59460948745009079</c:v>
                </c:pt>
                <c:pt idx="120">
                  <c:v>0.61906744617967191</c:v>
                </c:pt>
                <c:pt idx="121">
                  <c:v>0.63038069788724049</c:v>
                </c:pt>
                <c:pt idx="122">
                  <c:v>0.63183571837802011</c:v>
                </c:pt>
                <c:pt idx="123">
                  <c:v>0.6195721274064776</c:v>
                </c:pt>
                <c:pt idx="124">
                  <c:v>0.60739406303863563</c:v>
                </c:pt>
                <c:pt idx="125">
                  <c:v>0.60024303516673694</c:v>
                </c:pt>
                <c:pt idx="126">
                  <c:v>0.59701772928544361</c:v>
                </c:pt>
                <c:pt idx="127">
                  <c:v>0.61301329795568293</c:v>
                </c:pt>
                <c:pt idx="128">
                  <c:v>0.61658432266609964</c:v>
                </c:pt>
                <c:pt idx="129">
                  <c:v>0.61671032063806763</c:v>
                </c:pt>
                <c:pt idx="130">
                  <c:v>0.62064238715892461</c:v>
                </c:pt>
                <c:pt idx="131">
                  <c:v>0.62170589800251486</c:v>
                </c:pt>
                <c:pt idx="132">
                  <c:v>0.62215835512526052</c:v>
                </c:pt>
                <c:pt idx="133">
                  <c:v>0.62757625030301245</c:v>
                </c:pt>
                <c:pt idx="134">
                  <c:v>0.62195815480565853</c:v>
                </c:pt>
                <c:pt idx="135">
                  <c:v>0.62259783604861285</c:v>
                </c:pt>
                <c:pt idx="136">
                  <c:v>0.62390859335391058</c:v>
                </c:pt>
                <c:pt idx="137">
                  <c:v>0.62872097617170986</c:v>
                </c:pt>
                <c:pt idx="138">
                  <c:v>0.63804506833662622</c:v>
                </c:pt>
                <c:pt idx="139">
                  <c:v>0.65492933850588919</c:v>
                </c:pt>
                <c:pt idx="140">
                  <c:v>0.64972223699196563</c:v>
                </c:pt>
                <c:pt idx="141">
                  <c:v>0.64780473159903884</c:v>
                </c:pt>
                <c:pt idx="142">
                  <c:v>0.64375066445004636</c:v>
                </c:pt>
                <c:pt idx="143">
                  <c:v>0.63753537373626656</c:v>
                </c:pt>
                <c:pt idx="144">
                  <c:v>0.64048032316883463</c:v>
                </c:pt>
                <c:pt idx="145">
                  <c:v>0.65739990153045746</c:v>
                </c:pt>
                <c:pt idx="146">
                  <c:v>0.67208840102541934</c:v>
                </c:pt>
                <c:pt idx="147">
                  <c:v>0.68259457331681694</c:v>
                </c:pt>
                <c:pt idx="148">
                  <c:v>0.6943694740899381</c:v>
                </c:pt>
                <c:pt idx="149">
                  <c:v>0.69530585120441879</c:v>
                </c:pt>
                <c:pt idx="150">
                  <c:v>0.69922811484988212</c:v>
                </c:pt>
                <c:pt idx="151">
                  <c:v>0.69675425505029864</c:v>
                </c:pt>
                <c:pt idx="152">
                  <c:v>0.70905324199102227</c:v>
                </c:pt>
                <c:pt idx="153">
                  <c:v>0.71794115889257348</c:v>
                </c:pt>
                <c:pt idx="154">
                  <c:v>0.71077925074784765</c:v>
                </c:pt>
                <c:pt idx="155">
                  <c:v>0.70078008631874855</c:v>
                </c:pt>
                <c:pt idx="156">
                  <c:v>0.6972808115514586</c:v>
                </c:pt>
                <c:pt idx="157">
                  <c:v>0.70070390819460782</c:v>
                </c:pt>
                <c:pt idx="158">
                  <c:v>0.70026393269398168</c:v>
                </c:pt>
                <c:pt idx="159">
                  <c:v>0.68674473550309789</c:v>
                </c:pt>
                <c:pt idx="160">
                  <c:v>0.67575849885595163</c:v>
                </c:pt>
                <c:pt idx="161">
                  <c:v>0.66668364418728965</c:v>
                </c:pt>
                <c:pt idx="162">
                  <c:v>0.65922886817099924</c:v>
                </c:pt>
                <c:pt idx="163">
                  <c:v>0.63949641922599165</c:v>
                </c:pt>
                <c:pt idx="164">
                  <c:v>0.63163283893934763</c:v>
                </c:pt>
                <c:pt idx="165">
                  <c:v>0.64196032760137456</c:v>
                </c:pt>
                <c:pt idx="166">
                  <c:v>0.64961069955314099</c:v>
                </c:pt>
                <c:pt idx="167">
                  <c:v>0.64188190728157923</c:v>
                </c:pt>
                <c:pt idx="168">
                  <c:v>0.61915489015683345</c:v>
                </c:pt>
                <c:pt idx="169">
                  <c:v>0.60473173615966891</c:v>
                </c:pt>
                <c:pt idx="170">
                  <c:v>0.58392131181379869</c:v>
                </c:pt>
                <c:pt idx="171">
                  <c:v>0.57203648834761156</c:v>
                </c:pt>
                <c:pt idx="172">
                  <c:v>0.55594314910755449</c:v>
                </c:pt>
                <c:pt idx="173">
                  <c:v>0.53384109897818977</c:v>
                </c:pt>
                <c:pt idx="174">
                  <c:v>0.52490205012836799</c:v>
                </c:pt>
                <c:pt idx="175">
                  <c:v>0.50430321414936408</c:v>
                </c:pt>
                <c:pt idx="176">
                  <c:v>0.4759872496613104</c:v>
                </c:pt>
                <c:pt idx="177">
                  <c:v>0.47361126384041585</c:v>
                </c:pt>
                <c:pt idx="178">
                  <c:v>0.47311715414650629</c:v>
                </c:pt>
                <c:pt idx="179">
                  <c:v>0.4840811925673329</c:v>
                </c:pt>
                <c:pt idx="180">
                  <c:v>0.4906426986791993</c:v>
                </c:pt>
                <c:pt idx="181">
                  <c:v>0.50995332445182107</c:v>
                </c:pt>
                <c:pt idx="182">
                  <c:v>0.51551308400798856</c:v>
                </c:pt>
                <c:pt idx="183">
                  <c:v>0.51922741196003852</c:v>
                </c:pt>
                <c:pt idx="184">
                  <c:v>0.55030154843941981</c:v>
                </c:pt>
                <c:pt idx="185">
                  <c:v>0.56569191454374179</c:v>
                </c:pt>
                <c:pt idx="186">
                  <c:v>0.59211288732047906</c:v>
                </c:pt>
                <c:pt idx="187">
                  <c:v>0.63512019765498073</c:v>
                </c:pt>
                <c:pt idx="188">
                  <c:v>0.638385353278066</c:v>
                </c:pt>
                <c:pt idx="189">
                  <c:v>0.6549696855605589</c:v>
                </c:pt>
                <c:pt idx="190">
                  <c:v>0.66102432609211981</c:v>
                </c:pt>
                <c:pt idx="191">
                  <c:v>0.68109915214048233</c:v>
                </c:pt>
                <c:pt idx="192">
                  <c:v>0.6902818202343256</c:v>
                </c:pt>
                <c:pt idx="193">
                  <c:v>0.70425512158380765</c:v>
                </c:pt>
                <c:pt idx="194">
                  <c:v>0.73341361729661425</c:v>
                </c:pt>
                <c:pt idx="195">
                  <c:v>0.73334884788693522</c:v>
                </c:pt>
                <c:pt idx="196">
                  <c:v>0.75381248974992143</c:v>
                </c:pt>
                <c:pt idx="197">
                  <c:v>0.76093075651073205</c:v>
                </c:pt>
                <c:pt idx="198">
                  <c:v>0.73962444866302657</c:v>
                </c:pt>
                <c:pt idx="199">
                  <c:v>0.71931971832577879</c:v>
                </c:pt>
                <c:pt idx="200">
                  <c:v>0.69542827830405562</c:v>
                </c:pt>
                <c:pt idx="201">
                  <c:v>0.68994254024980062</c:v>
                </c:pt>
                <c:pt idx="202">
                  <c:v>0.65521502754558403</c:v>
                </c:pt>
                <c:pt idx="203">
                  <c:v>0.64193922053447561</c:v>
                </c:pt>
                <c:pt idx="204">
                  <c:v>0.63230089023068625</c:v>
                </c:pt>
                <c:pt idx="205">
                  <c:v>0.60817579099370866</c:v>
                </c:pt>
                <c:pt idx="206">
                  <c:v>0.60066883715182329</c:v>
                </c:pt>
                <c:pt idx="207">
                  <c:v>0.56542917393213443</c:v>
                </c:pt>
                <c:pt idx="208">
                  <c:v>0.54936624874297968</c:v>
                </c:pt>
                <c:pt idx="209">
                  <c:v>0.52602299325592039</c:v>
                </c:pt>
                <c:pt idx="210">
                  <c:v>0.51049276927612219</c:v>
                </c:pt>
                <c:pt idx="211">
                  <c:v>0.50612163281230582</c:v>
                </c:pt>
                <c:pt idx="212">
                  <c:v>0.494702374213701</c:v>
                </c:pt>
                <c:pt idx="213">
                  <c:v>0.50469299871828943</c:v>
                </c:pt>
                <c:pt idx="214">
                  <c:v>0.50925419423045759</c:v>
                </c:pt>
                <c:pt idx="215">
                  <c:v>0.50266649398593899</c:v>
                </c:pt>
                <c:pt idx="216">
                  <c:v>0.48703734204812865</c:v>
                </c:pt>
                <c:pt idx="217">
                  <c:v>0.47552303335483687</c:v>
                </c:pt>
                <c:pt idx="218">
                  <c:v>0.49156175955428832</c:v>
                </c:pt>
                <c:pt idx="219">
                  <c:v>0.48675155585994134</c:v>
                </c:pt>
                <c:pt idx="220">
                  <c:v>0.50803440748480855</c:v>
                </c:pt>
                <c:pt idx="221">
                  <c:v>0.5347505783314771</c:v>
                </c:pt>
                <c:pt idx="222">
                  <c:v>0.53882981964792165</c:v>
                </c:pt>
                <c:pt idx="223">
                  <c:v>0.53679525463396771</c:v>
                </c:pt>
                <c:pt idx="224">
                  <c:v>0.51842625334745651</c:v>
                </c:pt>
                <c:pt idx="225">
                  <c:v>0.50787650950695706</c:v>
                </c:pt>
                <c:pt idx="226">
                  <c:v>0.50157490970300778</c:v>
                </c:pt>
                <c:pt idx="227">
                  <c:v>0.49963729552784375</c:v>
                </c:pt>
                <c:pt idx="228">
                  <c:v>0.49026843746881682</c:v>
                </c:pt>
                <c:pt idx="229">
                  <c:v>0.45989340462088851</c:v>
                </c:pt>
                <c:pt idx="230">
                  <c:v>0.45104301775677474</c:v>
                </c:pt>
                <c:pt idx="231">
                  <c:v>0.45272237298798762</c:v>
                </c:pt>
                <c:pt idx="232">
                  <c:v>0.44816390856240568</c:v>
                </c:pt>
                <c:pt idx="233">
                  <c:v>0.43898432629063361</c:v>
                </c:pt>
                <c:pt idx="234">
                  <c:v>0.47587857192878397</c:v>
                </c:pt>
                <c:pt idx="235">
                  <c:v>0.53186700950252452</c:v>
                </c:pt>
                <c:pt idx="236">
                  <c:v>0.62921438036145549</c:v>
                </c:pt>
                <c:pt idx="237">
                  <c:v>0.64555487008319257</c:v>
                </c:pt>
                <c:pt idx="238">
                  <c:v>0.64594169280633096</c:v>
                </c:pt>
                <c:pt idx="239">
                  <c:v>0.63530457617588798</c:v>
                </c:pt>
                <c:pt idx="240">
                  <c:v>0.67902253541372504</c:v>
                </c:pt>
                <c:pt idx="241">
                  <c:v>0.74103192310131294</c:v>
                </c:pt>
                <c:pt idx="242">
                  <c:v>0.74924944750577804</c:v>
                </c:pt>
                <c:pt idx="243">
                  <c:v>0.79729359578225845</c:v>
                </c:pt>
                <c:pt idx="244">
                  <c:v>0.82034691229015078</c:v>
                </c:pt>
                <c:pt idx="245">
                  <c:v>0.79885123998067264</c:v>
                </c:pt>
                <c:pt idx="246">
                  <c:v>0.71108843816327871</c:v>
                </c:pt>
                <c:pt idx="247">
                  <c:v>0.86200555534448386</c:v>
                </c:pt>
                <c:pt idx="248">
                  <c:v>1.0774302009628296</c:v>
                </c:pt>
                <c:pt idx="249">
                  <c:v>0.68869060313873443</c:v>
                </c:pt>
                <c:pt idx="250">
                  <c:v>3.93639612855835</c:v>
                </c:pt>
                <c:pt idx="251">
                  <c:v>3.8582781635031069</c:v>
                </c:pt>
                <c:pt idx="252">
                  <c:v>3.6748544703882406</c:v>
                </c:pt>
                <c:pt idx="253">
                  <c:v>4.0942050284127776</c:v>
                </c:pt>
                <c:pt idx="254">
                  <c:v>4.2118928382364205</c:v>
                </c:pt>
                <c:pt idx="255">
                  <c:v>4.164685835680034</c:v>
                </c:pt>
                <c:pt idx="256">
                  <c:v>4.1005623462513325</c:v>
                </c:pt>
                <c:pt idx="257">
                  <c:v>4.0737916043938531</c:v>
                </c:pt>
                <c:pt idx="258">
                  <c:v>4.1319772270197257</c:v>
                </c:pt>
                <c:pt idx="259">
                  <c:v>4.1944574389902245</c:v>
                </c:pt>
                <c:pt idx="260">
                  <c:v>4.3623813262018469</c:v>
                </c:pt>
                <c:pt idx="261">
                  <c:v>4.3439203445386374</c:v>
                </c:pt>
                <c:pt idx="262">
                  <c:v>4.2173308136536916</c:v>
                </c:pt>
                <c:pt idx="263">
                  <c:v>4.2190935516122794</c:v>
                </c:pt>
                <c:pt idx="264">
                  <c:v>4.1224569524329109</c:v>
                </c:pt>
                <c:pt idx="265">
                  <c:v>4.0362354014080584</c:v>
                </c:pt>
                <c:pt idx="266">
                  <c:v>4.0017739902481742</c:v>
                </c:pt>
                <c:pt idx="267">
                  <c:v>4.0690961631583811</c:v>
                </c:pt>
                <c:pt idx="268">
                  <c:v>3.9771934381026615</c:v>
                </c:pt>
                <c:pt idx="269">
                  <c:v>3.9447414273601136</c:v>
                </c:pt>
                <c:pt idx="270">
                  <c:v>3.9895069024036314</c:v>
                </c:pt>
                <c:pt idx="271">
                  <c:v>4.0906518300977615</c:v>
                </c:pt>
                <c:pt idx="272">
                  <c:v>4.1559830403609359</c:v>
                </c:pt>
                <c:pt idx="273">
                  <c:v>4.1373691690057575</c:v>
                </c:pt>
                <c:pt idx="274">
                  <c:v>4.0793534556749531</c:v>
                </c:pt>
                <c:pt idx="275">
                  <c:v>4.2277331302413161</c:v>
                </c:pt>
                <c:pt idx="276">
                  <c:v>4.4958461184947724</c:v>
                </c:pt>
                <c:pt idx="277">
                  <c:v>4.7387011886243755</c:v>
                </c:pt>
                <c:pt idx="278">
                  <c:v>4.8455363685575383</c:v>
                </c:pt>
                <c:pt idx="279">
                  <c:v>5.0444515552637661</c:v>
                </c:pt>
                <c:pt idx="280">
                  <c:v>5.2163319138373074</c:v>
                </c:pt>
                <c:pt idx="281">
                  <c:v>5.362083701831887</c:v>
                </c:pt>
                <c:pt idx="282">
                  <c:v>5.4677083958421306</c:v>
                </c:pt>
                <c:pt idx="283">
                  <c:v>5.5145752733842253</c:v>
                </c:pt>
                <c:pt idx="284">
                  <c:v>5.5482605435613523</c:v>
                </c:pt>
                <c:pt idx="285">
                  <c:v>5.7083929326574152</c:v>
                </c:pt>
                <c:pt idx="286">
                  <c:v>5.7696721989133053</c:v>
                </c:pt>
                <c:pt idx="287">
                  <c:v>5.7349193873782065</c:v>
                </c:pt>
                <c:pt idx="288">
                  <c:v>5.8969634927928718</c:v>
                </c:pt>
                <c:pt idx="289">
                  <c:v>6.0628961521471885</c:v>
                </c:pt>
                <c:pt idx="290">
                  <c:v>6.2615006552993773</c:v>
                </c:pt>
                <c:pt idx="291">
                  <c:v>6.4478543335743304</c:v>
                </c:pt>
                <c:pt idx="292">
                  <c:v>6.3989341677076768</c:v>
                </c:pt>
                <c:pt idx="293">
                  <c:v>6.3187178489848748</c:v>
                </c:pt>
                <c:pt idx="294">
                  <c:v>6.4774567956402924</c:v>
                </c:pt>
                <c:pt idx="295">
                  <c:v>6.5993458383163466</c:v>
                </c:pt>
                <c:pt idx="296">
                  <c:v>6.6693591035890094</c:v>
                </c:pt>
                <c:pt idx="297">
                  <c:v>6.7922711164832394</c:v>
                </c:pt>
                <c:pt idx="298">
                  <c:v>6.8889116635726895</c:v>
                </c:pt>
                <c:pt idx="299">
                  <c:v>6.8695403345680885</c:v>
                </c:pt>
                <c:pt idx="300">
                  <c:v>6.9128124231448114</c:v>
                </c:pt>
                <c:pt idx="301">
                  <c:v>6.9038696515607025</c:v>
                </c:pt>
                <c:pt idx="302">
                  <c:v>6.8011621536252109</c:v>
                </c:pt>
                <c:pt idx="303">
                  <c:v>7.0172806372371275</c:v>
                </c:pt>
                <c:pt idx="304">
                  <c:v>7.2469607814666839</c:v>
                </c:pt>
                <c:pt idx="305">
                  <c:v>7.3356448411843074</c:v>
                </c:pt>
                <c:pt idx="306">
                  <c:v>7.5192379033452825</c:v>
                </c:pt>
                <c:pt idx="307">
                  <c:v>7.6936488457201904</c:v>
                </c:pt>
                <c:pt idx="308">
                  <c:v>7.6911677608711964</c:v>
                </c:pt>
                <c:pt idx="309">
                  <c:v>7.7523884662554599</c:v>
                </c:pt>
                <c:pt idx="310">
                  <c:v>7.6592203958286742</c:v>
                </c:pt>
                <c:pt idx="311">
                  <c:v>7.6641610372565401</c:v>
                </c:pt>
                <c:pt idx="312">
                  <c:v>7.7129322003029506</c:v>
                </c:pt>
                <c:pt idx="313">
                  <c:v>7.8224819327987598</c:v>
                </c:pt>
                <c:pt idx="314">
                  <c:v>7.6816514073558464</c:v>
                </c:pt>
                <c:pt idx="315">
                  <c:v>7.5666439813723558</c:v>
                </c:pt>
                <c:pt idx="316">
                  <c:v>7.5349923892364465</c:v>
                </c:pt>
                <c:pt idx="317">
                  <c:v>7.5192041290394185</c:v>
                </c:pt>
                <c:pt idx="318">
                  <c:v>7.4814695554271458</c:v>
                </c:pt>
                <c:pt idx="319">
                  <c:v>7.5516684366843565</c:v>
                </c:pt>
                <c:pt idx="320">
                  <c:v>7.6743529132350545</c:v>
                </c:pt>
                <c:pt idx="321">
                  <c:v>7.7439173691360406</c:v>
                </c:pt>
                <c:pt idx="322">
                  <c:v>7.6701143370025573</c:v>
                </c:pt>
                <c:pt idx="323">
                  <c:v>7.5914070667484559</c:v>
                </c:pt>
                <c:pt idx="324">
                  <c:v>7.5740799866671473</c:v>
                </c:pt>
                <c:pt idx="325">
                  <c:v>7.6498438256955303</c:v>
                </c:pt>
                <c:pt idx="326">
                  <c:v>7.7592922055288795</c:v>
                </c:pt>
                <c:pt idx="327">
                  <c:v>7.7278312438676799</c:v>
                </c:pt>
                <c:pt idx="328">
                  <c:v>7.7728677920449654</c:v>
                </c:pt>
                <c:pt idx="329">
                  <c:v>7.7198804275079045</c:v>
                </c:pt>
                <c:pt idx="330">
                  <c:v>7.6097005561346425</c:v>
                </c:pt>
                <c:pt idx="331">
                  <c:v>7.3870281873888084</c:v>
                </c:pt>
                <c:pt idx="332">
                  <c:v>7.3513380564688076</c:v>
                </c:pt>
                <c:pt idx="333">
                  <c:v>7.5463609499022679</c:v>
                </c:pt>
                <c:pt idx="334">
                  <c:v>7.6806985758463684</c:v>
                </c:pt>
                <c:pt idx="335">
                  <c:v>7.7572238364945028</c:v>
                </c:pt>
                <c:pt idx="336">
                  <c:v>7.9790401525124928</c:v>
                </c:pt>
                <c:pt idx="337">
                  <c:v>8.1700356985616622</c:v>
                </c:pt>
                <c:pt idx="338">
                  <c:v>8.5845885568237463</c:v>
                </c:pt>
                <c:pt idx="339">
                  <c:v>8.6865548068710368</c:v>
                </c:pt>
                <c:pt idx="340">
                  <c:v>8.9115997987439268</c:v>
                </c:pt>
                <c:pt idx="341">
                  <c:v>9.1638233429820684</c:v>
                </c:pt>
                <c:pt idx="342">
                  <c:v>9.4554035348247467</c:v>
                </c:pt>
                <c:pt idx="343">
                  <c:v>9.7887843328237363</c:v>
                </c:pt>
                <c:pt idx="344">
                  <c:v>9.8997918220144108</c:v>
                </c:pt>
                <c:pt idx="345">
                  <c:v>10.149924246729071</c:v>
                </c:pt>
                <c:pt idx="346">
                  <c:v>10.392288696839922</c:v>
                </c:pt>
                <c:pt idx="347">
                  <c:v>10.428026200530448</c:v>
                </c:pt>
                <c:pt idx="348">
                  <c:v>10.545217663810998</c:v>
                </c:pt>
                <c:pt idx="349">
                  <c:v>10.613862967740284</c:v>
                </c:pt>
                <c:pt idx="350">
                  <c:v>10.822188122062682</c:v>
                </c:pt>
                <c:pt idx="351">
                  <c:v>10.903443602551407</c:v>
                </c:pt>
                <c:pt idx="352">
                  <c:v>10.863198430066211</c:v>
                </c:pt>
                <c:pt idx="353">
                  <c:v>11.101111699035494</c:v>
                </c:pt>
                <c:pt idx="354">
                  <c:v>11.15479805206092</c:v>
                </c:pt>
                <c:pt idx="355">
                  <c:v>11.264350923936167</c:v>
                </c:pt>
                <c:pt idx="356">
                  <c:v>11.252047126283001</c:v>
                </c:pt>
                <c:pt idx="357">
                  <c:v>11.182121779387733</c:v>
                </c:pt>
                <c:pt idx="358">
                  <c:v>11.049617561032797</c:v>
                </c:pt>
                <c:pt idx="359">
                  <c:v>10.965045526038727</c:v>
                </c:pt>
                <c:pt idx="360">
                  <c:v>10.877479160430214</c:v>
                </c:pt>
                <c:pt idx="361">
                  <c:v>10.642432422097086</c:v>
                </c:pt>
                <c:pt idx="362">
                  <c:v>10.557058439517906</c:v>
                </c:pt>
                <c:pt idx="363">
                  <c:v>10.609016894822295</c:v>
                </c:pt>
                <c:pt idx="364">
                  <c:v>10.51148254218487</c:v>
                </c:pt>
                <c:pt idx="365">
                  <c:v>10.568318541771468</c:v>
                </c:pt>
                <c:pt idx="366">
                  <c:v>10.737941991149901</c:v>
                </c:pt>
                <c:pt idx="367">
                  <c:v>11.02174443860002</c:v>
                </c:pt>
                <c:pt idx="368">
                  <c:v>11.344862575231794</c:v>
                </c:pt>
                <c:pt idx="369">
                  <c:v>11.579002101407974</c:v>
                </c:pt>
                <c:pt idx="370">
                  <c:v>11.712924103247763</c:v>
                </c:pt>
                <c:pt idx="371">
                  <c:v>11.749631392439547</c:v>
                </c:pt>
                <c:pt idx="372">
                  <c:v>12.059329038754974</c:v>
                </c:pt>
                <c:pt idx="373">
                  <c:v>12.298594583600549</c:v>
                </c:pt>
                <c:pt idx="374">
                  <c:v>12.688268344222731</c:v>
                </c:pt>
                <c:pt idx="375">
                  <c:v>12.756692158180666</c:v>
                </c:pt>
                <c:pt idx="376">
                  <c:v>12.826856894859056</c:v>
                </c:pt>
                <c:pt idx="377">
                  <c:v>12.775854102194769</c:v>
                </c:pt>
                <c:pt idx="378">
                  <c:v>12.729103622367999</c:v>
                </c:pt>
                <c:pt idx="379">
                  <c:v>12.906281127538646</c:v>
                </c:pt>
                <c:pt idx="380">
                  <c:v>13.04029637912682</c:v>
                </c:pt>
                <c:pt idx="381">
                  <c:v>13.062077225111523</c:v>
                </c:pt>
                <c:pt idx="382">
                  <c:v>13.178765313046542</c:v>
                </c:pt>
                <c:pt idx="383">
                  <c:v>13.094286259789504</c:v>
                </c:pt>
                <c:pt idx="384">
                  <c:v>13.243224229457773</c:v>
                </c:pt>
                <c:pt idx="385">
                  <c:v>13.3701956249018</c:v>
                </c:pt>
                <c:pt idx="386">
                  <c:v>13.485603092510999</c:v>
                </c:pt>
                <c:pt idx="387">
                  <c:v>13.715575050359275</c:v>
                </c:pt>
                <c:pt idx="388">
                  <c:v>13.800221742400831</c:v>
                </c:pt>
                <c:pt idx="389">
                  <c:v>13.967001185139049</c:v>
                </c:pt>
                <c:pt idx="390">
                  <c:v>13.815495765944757</c:v>
                </c:pt>
                <c:pt idx="391">
                  <c:v>14.056942355971596</c:v>
                </c:pt>
                <c:pt idx="392">
                  <c:v>14.268725250049252</c:v>
                </c:pt>
                <c:pt idx="393">
                  <c:v>14.451605491278222</c:v>
                </c:pt>
                <c:pt idx="394">
                  <c:v>14.719182842362146</c:v>
                </c:pt>
                <c:pt idx="395">
                  <c:v>14.636093601611593</c:v>
                </c:pt>
                <c:pt idx="396">
                  <c:v>14.566445145454272</c:v>
                </c:pt>
                <c:pt idx="397">
                  <c:v>14.609775582105327</c:v>
                </c:pt>
                <c:pt idx="398">
                  <c:v>14.617603834314382</c:v>
                </c:pt>
                <c:pt idx="399">
                  <c:v>14.875055777229877</c:v>
                </c:pt>
                <c:pt idx="400">
                  <c:v>14.871730803622034</c:v>
                </c:pt>
                <c:pt idx="401">
                  <c:v>15.08966494463127</c:v>
                </c:pt>
                <c:pt idx="402">
                  <c:v>15.019139707882136</c:v>
                </c:pt>
                <c:pt idx="403">
                  <c:v>15.051138146327487</c:v>
                </c:pt>
                <c:pt idx="404">
                  <c:v>15.289979187329935</c:v>
                </c:pt>
                <c:pt idx="405">
                  <c:v>15.325007413958337</c:v>
                </c:pt>
                <c:pt idx="406">
                  <c:v>15.529484166128698</c:v>
                </c:pt>
                <c:pt idx="407">
                  <c:v>15.729701657587224</c:v>
                </c:pt>
                <c:pt idx="408">
                  <c:v>15.871503852056341</c:v>
                </c:pt>
                <c:pt idx="409">
                  <c:v>15.956407129479857</c:v>
                </c:pt>
                <c:pt idx="410">
                  <c:v>15.855430332627765</c:v>
                </c:pt>
                <c:pt idx="411">
                  <c:v>15.672634468168939</c:v>
                </c:pt>
                <c:pt idx="412">
                  <c:v>15.463838856709865</c:v>
                </c:pt>
                <c:pt idx="413">
                  <c:v>15.595351894472568</c:v>
                </c:pt>
                <c:pt idx="414">
                  <c:v>15.750318954169119</c:v>
                </c:pt>
                <c:pt idx="415">
                  <c:v>15.754754423421273</c:v>
                </c:pt>
                <c:pt idx="416">
                  <c:v>15.851714059479471</c:v>
                </c:pt>
                <c:pt idx="417">
                  <c:v>15.870085472627824</c:v>
                </c:pt>
                <c:pt idx="418">
                  <c:v>15.827107492317891</c:v>
                </c:pt>
                <c:pt idx="419">
                  <c:v>15.859849808107853</c:v>
                </c:pt>
                <c:pt idx="420">
                  <c:v>16.015444909724426</c:v>
                </c:pt>
                <c:pt idx="421">
                  <c:v>16.241140043024512</c:v>
                </c:pt>
                <c:pt idx="422">
                  <c:v>16.704755721967661</c:v>
                </c:pt>
                <c:pt idx="423">
                  <c:v>17.023726385899629</c:v>
                </c:pt>
                <c:pt idx="424">
                  <c:v>17.322108508924277</c:v>
                </c:pt>
                <c:pt idx="425">
                  <c:v>17.476579756544627</c:v>
                </c:pt>
                <c:pt idx="426">
                  <c:v>17.569181478434491</c:v>
                </c:pt>
                <c:pt idx="427">
                  <c:v>17.88887292841299</c:v>
                </c:pt>
                <c:pt idx="428">
                  <c:v>18.2358764584867</c:v>
                </c:pt>
                <c:pt idx="429">
                  <c:v>18.503950923598161</c:v>
                </c:pt>
                <c:pt idx="430">
                  <c:v>18.833620675875583</c:v>
                </c:pt>
                <c:pt idx="431">
                  <c:v>18.928531234265353</c:v>
                </c:pt>
                <c:pt idx="432">
                  <c:v>19.090646297122568</c:v>
                </c:pt>
                <c:pt idx="433">
                  <c:v>19.069186397882632</c:v>
                </c:pt>
                <c:pt idx="434">
                  <c:v>19.217850197280239</c:v>
                </c:pt>
                <c:pt idx="435">
                  <c:v>19.130068053767811</c:v>
                </c:pt>
                <c:pt idx="436">
                  <c:v>19.23020335021419</c:v>
                </c:pt>
                <c:pt idx="437">
                  <c:v>19.205249793839858</c:v>
                </c:pt>
                <c:pt idx="438">
                  <c:v>19.266284793321063</c:v>
                </c:pt>
                <c:pt idx="439">
                  <c:v>19.311802302219757</c:v>
                </c:pt>
                <c:pt idx="440">
                  <c:v>19.458372512429623</c:v>
                </c:pt>
                <c:pt idx="441">
                  <c:v>19.517352844913827</c:v>
                </c:pt>
                <c:pt idx="442">
                  <c:v>19.618367853667518</c:v>
                </c:pt>
                <c:pt idx="443">
                  <c:v>19.674210043726827</c:v>
                </c:pt>
                <c:pt idx="444">
                  <c:v>19.99748338072617</c:v>
                </c:pt>
                <c:pt idx="445">
                  <c:v>20.067117061654535</c:v>
                </c:pt>
                <c:pt idx="446">
                  <c:v>20.243605107521024</c:v>
                </c:pt>
                <c:pt idx="447">
                  <c:v>20.55083925754753</c:v>
                </c:pt>
                <c:pt idx="448">
                  <c:v>20.804900136962893</c:v>
                </c:pt>
                <c:pt idx="449">
                  <c:v>20.943807070745958</c:v>
                </c:pt>
                <c:pt idx="450">
                  <c:v>21.063683773472846</c:v>
                </c:pt>
                <c:pt idx="451">
                  <c:v>21.102761559252677</c:v>
                </c:pt>
                <c:pt idx="452">
                  <c:v>21.046687572195534</c:v>
                </c:pt>
                <c:pt idx="453">
                  <c:v>20.956976370591587</c:v>
                </c:pt>
                <c:pt idx="454">
                  <c:v>21.033941357170104</c:v>
                </c:pt>
                <c:pt idx="455">
                  <c:v>20.750897478712623</c:v>
                </c:pt>
                <c:pt idx="456">
                  <c:v>20.772661183917627</c:v>
                </c:pt>
                <c:pt idx="457">
                  <c:v>20.827384395136743</c:v>
                </c:pt>
                <c:pt idx="458">
                  <c:v>20.637808859107295</c:v>
                </c:pt>
                <c:pt idx="459">
                  <c:v>20.571762124072691</c:v>
                </c:pt>
                <c:pt idx="460">
                  <c:v>20.42919718853549</c:v>
                </c:pt>
                <c:pt idx="461">
                  <c:v>20.245903647076688</c:v>
                </c:pt>
                <c:pt idx="462">
                  <c:v>20.127447083890743</c:v>
                </c:pt>
                <c:pt idx="463">
                  <c:v>20.344266352068818</c:v>
                </c:pt>
                <c:pt idx="464">
                  <c:v>20.409390005434886</c:v>
                </c:pt>
                <c:pt idx="465">
                  <c:v>20.360551222532788</c:v>
                </c:pt>
                <c:pt idx="466">
                  <c:v>20.677145207985621</c:v>
                </c:pt>
                <c:pt idx="467">
                  <c:v>20.860835494959051</c:v>
                </c:pt>
                <c:pt idx="468">
                  <c:v>20.897385157183596</c:v>
                </c:pt>
                <c:pt idx="469">
                  <c:v>20.872437450879183</c:v>
                </c:pt>
                <c:pt idx="470">
                  <c:v>20.948306163594307</c:v>
                </c:pt>
                <c:pt idx="471">
                  <c:v>21.307149514750389</c:v>
                </c:pt>
                <c:pt idx="472">
                  <c:v>21.598679923288525</c:v>
                </c:pt>
                <c:pt idx="473">
                  <c:v>21.761737686719691</c:v>
                </c:pt>
                <c:pt idx="474">
                  <c:v>21.856647858201462</c:v>
                </c:pt>
                <c:pt idx="475">
                  <c:v>22.065063517923498</c:v>
                </c:pt>
                <c:pt idx="476">
                  <c:v>22.193438787003259</c:v>
                </c:pt>
                <c:pt idx="477">
                  <c:v>22.104089339433152</c:v>
                </c:pt>
                <c:pt idx="478">
                  <c:v>22.23485948106315</c:v>
                </c:pt>
                <c:pt idx="479">
                  <c:v>22.431068282203675</c:v>
                </c:pt>
                <c:pt idx="480">
                  <c:v>22.681853420238198</c:v>
                </c:pt>
                <c:pt idx="481">
                  <c:v>22.730125547978492</c:v>
                </c:pt>
                <c:pt idx="482">
                  <c:v>22.649042162362527</c:v>
                </c:pt>
                <c:pt idx="483">
                  <c:v>22.783724311368726</c:v>
                </c:pt>
                <c:pt idx="484">
                  <c:v>22.929154761583501</c:v>
                </c:pt>
                <c:pt idx="485">
                  <c:v>23.023977204464302</c:v>
                </c:pt>
                <c:pt idx="486">
                  <c:v>23.107792244892465</c:v>
                </c:pt>
                <c:pt idx="487">
                  <c:v>23.185816008743259</c:v>
                </c:pt>
                <c:pt idx="488">
                  <c:v>23.390460443726969</c:v>
                </c:pt>
                <c:pt idx="489">
                  <c:v>23.289841219322174</c:v>
                </c:pt>
                <c:pt idx="490">
                  <c:v>23.248066963084828</c:v>
                </c:pt>
                <c:pt idx="491">
                  <c:v>23.275523138168289</c:v>
                </c:pt>
                <c:pt idx="492">
                  <c:v>23.479748415719463</c:v>
                </c:pt>
                <c:pt idx="493">
                  <c:v>23.629471596173346</c:v>
                </c:pt>
                <c:pt idx="494">
                  <c:v>23.648377237785301</c:v>
                </c:pt>
                <c:pt idx="495">
                  <c:v>23.462693306661382</c:v>
                </c:pt>
                <c:pt idx="496">
                  <c:v>23.474052972027149</c:v>
                </c:pt>
                <c:pt idx="497">
                  <c:v>23.442155599692605</c:v>
                </c:pt>
                <c:pt idx="498">
                  <c:v>23.430112682779463</c:v>
                </c:pt>
                <c:pt idx="499">
                  <c:v>23.360735489497792</c:v>
                </c:pt>
                <c:pt idx="500">
                  <c:v>23.254091865339106</c:v>
                </c:pt>
                <c:pt idx="501">
                  <c:v>23.095431297540109</c:v>
                </c:pt>
                <c:pt idx="502">
                  <c:v>23.07813677615842</c:v>
                </c:pt>
                <c:pt idx="503">
                  <c:v>22.847781576015823</c:v>
                </c:pt>
                <c:pt idx="504">
                  <c:v>22.532968416921445</c:v>
                </c:pt>
                <c:pt idx="505">
                  <c:v>22.279001103678631</c:v>
                </c:pt>
                <c:pt idx="506">
                  <c:v>22.473582848206224</c:v>
                </c:pt>
                <c:pt idx="507">
                  <c:v>22.586713965243213</c:v>
                </c:pt>
                <c:pt idx="508">
                  <c:v>22.808643482265779</c:v>
                </c:pt>
                <c:pt idx="509">
                  <c:v>22.798568026403949</c:v>
                </c:pt>
                <c:pt idx="510">
                  <c:v>22.964581144984852</c:v>
                </c:pt>
                <c:pt idx="511">
                  <c:v>23.425812995276686</c:v>
                </c:pt>
                <c:pt idx="512">
                  <c:v>23.675270659125587</c:v>
                </c:pt>
                <c:pt idx="513">
                  <c:v>23.668229825146735</c:v>
                </c:pt>
                <c:pt idx="514">
                  <c:v>24.028435018671189</c:v>
                </c:pt>
                <c:pt idx="515">
                  <c:v>24.466600004162824</c:v>
                </c:pt>
                <c:pt idx="516">
                  <c:v>24.6791967123205</c:v>
                </c:pt>
                <c:pt idx="517">
                  <c:v>24.866397865110219</c:v>
                </c:pt>
                <c:pt idx="518">
                  <c:v>24.693562476486203</c:v>
                </c:pt>
                <c:pt idx="519">
                  <c:v>24.550569428427956</c:v>
                </c:pt>
                <c:pt idx="520">
                  <c:v>24.768581118381817</c:v>
                </c:pt>
                <c:pt idx="521">
                  <c:v>24.928301792384069</c:v>
                </c:pt>
                <c:pt idx="522">
                  <c:v>24.884997049572327</c:v>
                </c:pt>
                <c:pt idx="523">
                  <c:v>24.794604489847359</c:v>
                </c:pt>
                <c:pt idx="524">
                  <c:v>24.758719766383056</c:v>
                </c:pt>
                <c:pt idx="525">
                  <c:v>24.564992787605288</c:v>
                </c:pt>
                <c:pt idx="526">
                  <c:v>24.338536627768086</c:v>
                </c:pt>
                <c:pt idx="527">
                  <c:v>24.457865708557854</c:v>
                </c:pt>
                <c:pt idx="528">
                  <c:v>24.209500813085356</c:v>
                </c:pt>
                <c:pt idx="529">
                  <c:v>24.267345694018971</c:v>
                </c:pt>
                <c:pt idx="530">
                  <c:v>24.296639550542618</c:v>
                </c:pt>
                <c:pt idx="531">
                  <c:v>24.082639428796909</c:v>
                </c:pt>
                <c:pt idx="532">
                  <c:v>23.977584150567488</c:v>
                </c:pt>
                <c:pt idx="533">
                  <c:v>23.895462309027906</c:v>
                </c:pt>
                <c:pt idx="534">
                  <c:v>23.900759986510529</c:v>
                </c:pt>
                <c:pt idx="535">
                  <c:v>24.103703078616057</c:v>
                </c:pt>
                <c:pt idx="536">
                  <c:v>24.132296341746926</c:v>
                </c:pt>
                <c:pt idx="537">
                  <c:v>24.197754351871144</c:v>
                </c:pt>
                <c:pt idx="538">
                  <c:v>24.218177555134833</c:v>
                </c:pt>
                <c:pt idx="539">
                  <c:v>24.490193639069254</c:v>
                </c:pt>
                <c:pt idx="540">
                  <c:v>24.67621177878501</c:v>
                </c:pt>
                <c:pt idx="541">
                  <c:v>24.846157169466895</c:v>
                </c:pt>
                <c:pt idx="542">
                  <c:v>25.159830943187366</c:v>
                </c:pt>
                <c:pt idx="543">
                  <c:v>25.280632117790876</c:v>
                </c:pt>
                <c:pt idx="544">
                  <c:v>25.425039475108715</c:v>
                </c:pt>
                <c:pt idx="545">
                  <c:v>25.693542781962268</c:v>
                </c:pt>
                <c:pt idx="546">
                  <c:v>25.797269375613123</c:v>
                </c:pt>
                <c:pt idx="547">
                  <c:v>25.850102573342038</c:v>
                </c:pt>
                <c:pt idx="548">
                  <c:v>25.919946045747206</c:v>
                </c:pt>
                <c:pt idx="549">
                  <c:v>25.885348725959783</c:v>
                </c:pt>
                <c:pt idx="550">
                  <c:v>25.867130159430065</c:v>
                </c:pt>
                <c:pt idx="551">
                  <c:v>25.795072427395887</c:v>
                </c:pt>
                <c:pt idx="552">
                  <c:v>25.697964802028331</c:v>
                </c:pt>
                <c:pt idx="553">
                  <c:v>25.635652195825752</c:v>
                </c:pt>
                <c:pt idx="554">
                  <c:v>25.467405736494591</c:v>
                </c:pt>
                <c:pt idx="555">
                  <c:v>25.079442945335334</c:v>
                </c:pt>
                <c:pt idx="556">
                  <c:v>24.841778764382823</c:v>
                </c:pt>
                <c:pt idx="557">
                  <c:v>24.610539776598156</c:v>
                </c:pt>
                <c:pt idx="558">
                  <c:v>24.644841713330358</c:v>
                </c:pt>
                <c:pt idx="559">
                  <c:v>24.685848171306269</c:v>
                </c:pt>
                <c:pt idx="560">
                  <c:v>24.727222778722567</c:v>
                </c:pt>
                <c:pt idx="561">
                  <c:v>24.746317096599206</c:v>
                </c:pt>
                <c:pt idx="562">
                  <c:v>24.663844814672988</c:v>
                </c:pt>
                <c:pt idx="563">
                  <c:v>24.870502115638043</c:v>
                </c:pt>
                <c:pt idx="564">
                  <c:v>25.034350608711247</c:v>
                </c:pt>
                <c:pt idx="565">
                  <c:v>25.175172677715629</c:v>
                </c:pt>
                <c:pt idx="566">
                  <c:v>25.552868761440667</c:v>
                </c:pt>
                <c:pt idx="567">
                  <c:v>25.668842932802352</c:v>
                </c:pt>
                <c:pt idx="568">
                  <c:v>25.793077213901153</c:v>
                </c:pt>
                <c:pt idx="569">
                  <c:v>25.881339281161853</c:v>
                </c:pt>
                <c:pt idx="570">
                  <c:v>25.994370655215178</c:v>
                </c:pt>
                <c:pt idx="571">
                  <c:v>26.026241075794573</c:v>
                </c:pt>
                <c:pt idx="572">
                  <c:v>25.900618986738699</c:v>
                </c:pt>
                <c:pt idx="573">
                  <c:v>26.025396252790941</c:v>
                </c:pt>
                <c:pt idx="574">
                  <c:v>26.031280424613978</c:v>
                </c:pt>
                <c:pt idx="575">
                  <c:v>26.104366932249594</c:v>
                </c:pt>
                <c:pt idx="576">
                  <c:v>26.273587863967169</c:v>
                </c:pt>
                <c:pt idx="577">
                  <c:v>26.271049477392719</c:v>
                </c:pt>
                <c:pt idx="578">
                  <c:v>26.432751592138789</c:v>
                </c:pt>
                <c:pt idx="579">
                  <c:v>26.672004688278204</c:v>
                </c:pt>
                <c:pt idx="580">
                  <c:v>26.67708253890989</c:v>
                </c:pt>
                <c:pt idx="581">
                  <c:v>26.651470707746331</c:v>
                </c:pt>
                <c:pt idx="582">
                  <c:v>26.79920620764781</c:v>
                </c:pt>
                <c:pt idx="583">
                  <c:v>27.001065061438851</c:v>
                </c:pt>
                <c:pt idx="584">
                  <c:v>27.123840817934209</c:v>
                </c:pt>
                <c:pt idx="585">
                  <c:v>27.129319073862213</c:v>
                </c:pt>
                <c:pt idx="586">
                  <c:v>26.753285854551127</c:v>
                </c:pt>
                <c:pt idx="587">
                  <c:v>26.497347371288626</c:v>
                </c:pt>
                <c:pt idx="588">
                  <c:v>26.454793049186687</c:v>
                </c:pt>
                <c:pt idx="589">
                  <c:v>26.24684050960818</c:v>
                </c:pt>
                <c:pt idx="590">
                  <c:v>26.0930004177232</c:v>
                </c:pt>
                <c:pt idx="591">
                  <c:v>26.156066393898744</c:v>
                </c:pt>
                <c:pt idx="592">
                  <c:v>26.051883293687993</c:v>
                </c:pt>
                <c:pt idx="593">
                  <c:v>25.860682469763983</c:v>
                </c:pt>
                <c:pt idx="594">
                  <c:v>25.897820357618198</c:v>
                </c:pt>
                <c:pt idx="595">
                  <c:v>25.88900676811426</c:v>
                </c:pt>
                <c:pt idx="596">
                  <c:v>25.91046426120689</c:v>
                </c:pt>
                <c:pt idx="597">
                  <c:v>26.019608303120002</c:v>
                </c:pt>
                <c:pt idx="598">
                  <c:v>26.194273818275455</c:v>
                </c:pt>
                <c:pt idx="599">
                  <c:v>26.378879680047465</c:v>
                </c:pt>
                <c:pt idx="600">
                  <c:v>26.709320978582866</c:v>
                </c:pt>
                <c:pt idx="601">
                  <c:v>26.825533967047924</c:v>
                </c:pt>
                <c:pt idx="602">
                  <c:v>26.829281552286321</c:v>
                </c:pt>
                <c:pt idx="603">
                  <c:v>27.020448593435084</c:v>
                </c:pt>
                <c:pt idx="604">
                  <c:v>27.305380316079571</c:v>
                </c:pt>
                <c:pt idx="605">
                  <c:v>27.508008641721517</c:v>
                </c:pt>
                <c:pt idx="606">
                  <c:v>27.55581812082119</c:v>
                </c:pt>
                <c:pt idx="607">
                  <c:v>27.580852369792591</c:v>
                </c:pt>
                <c:pt idx="608">
                  <c:v>27.770972132471929</c:v>
                </c:pt>
                <c:pt idx="609">
                  <c:v>27.849677222571607</c:v>
                </c:pt>
                <c:pt idx="610">
                  <c:v>27.532886173502142</c:v>
                </c:pt>
                <c:pt idx="611">
                  <c:v>27.38719070554075</c:v>
                </c:pt>
                <c:pt idx="612">
                  <c:v>27.38572680707961</c:v>
                </c:pt>
                <c:pt idx="613">
                  <c:v>27.542996164331612</c:v>
                </c:pt>
                <c:pt idx="614">
                  <c:v>27.572413036096727</c:v>
                </c:pt>
                <c:pt idx="615">
                  <c:v>27.540036824818696</c:v>
                </c:pt>
                <c:pt idx="616">
                  <c:v>27.502139919452986</c:v>
                </c:pt>
                <c:pt idx="617">
                  <c:v>27.670626753241802</c:v>
                </c:pt>
                <c:pt idx="618">
                  <c:v>27.574188365499335</c:v>
                </c:pt>
                <c:pt idx="619">
                  <c:v>27.430464799220694</c:v>
                </c:pt>
                <c:pt idx="620">
                  <c:v>27.321167550274936</c:v>
                </c:pt>
                <c:pt idx="621">
                  <c:v>27.541879271877626</c:v>
                </c:pt>
                <c:pt idx="622">
                  <c:v>27.570628683630517</c:v>
                </c:pt>
                <c:pt idx="623">
                  <c:v>27.592698577336371</c:v>
                </c:pt>
                <c:pt idx="624">
                  <c:v>27.406111568729717</c:v>
                </c:pt>
                <c:pt idx="625">
                  <c:v>27.333281834874928</c:v>
                </c:pt>
                <c:pt idx="626">
                  <c:v>27.385980010779626</c:v>
                </c:pt>
                <c:pt idx="627">
                  <c:v>27.480212846355034</c:v>
                </c:pt>
                <c:pt idx="628">
                  <c:v>27.404064174310165</c:v>
                </c:pt>
                <c:pt idx="629">
                  <c:v>27.59221444875266</c:v>
                </c:pt>
                <c:pt idx="630">
                  <c:v>27.832357187450782</c:v>
                </c:pt>
                <c:pt idx="631">
                  <c:v>27.853189598221512</c:v>
                </c:pt>
                <c:pt idx="632">
                  <c:v>27.936524631099324</c:v>
                </c:pt>
                <c:pt idx="633">
                  <c:v>28.029178954243751</c:v>
                </c:pt>
                <c:pt idx="634">
                  <c:v>28.093795185576003</c:v>
                </c:pt>
                <c:pt idx="635">
                  <c:v>28.17536509348923</c:v>
                </c:pt>
                <c:pt idx="636">
                  <c:v>28.312091741349651</c:v>
                </c:pt>
                <c:pt idx="637">
                  <c:v>28.257839355946633</c:v>
                </c:pt>
                <c:pt idx="638">
                  <c:v>28.072034864965911</c:v>
                </c:pt>
                <c:pt idx="639">
                  <c:v>28.02965465986772</c:v>
                </c:pt>
                <c:pt idx="640">
                  <c:v>27.954408291015628</c:v>
                </c:pt>
                <c:pt idx="641">
                  <c:v>28.125833076183643</c:v>
                </c:pt>
                <c:pt idx="642">
                  <c:v>28.325205418075587</c:v>
                </c:pt>
                <c:pt idx="643">
                  <c:v>28.240632680670252</c:v>
                </c:pt>
                <c:pt idx="644">
                  <c:v>28.188536218416363</c:v>
                </c:pt>
                <c:pt idx="645">
                  <c:v>28.172132036437958</c:v>
                </c:pt>
                <c:pt idx="646">
                  <c:v>28.219569706500668</c:v>
                </c:pt>
                <c:pt idx="647">
                  <c:v>28.245709101807289</c:v>
                </c:pt>
                <c:pt idx="648">
                  <c:v>28.352749190560033</c:v>
                </c:pt>
                <c:pt idx="649">
                  <c:v>28.370706467608365</c:v>
                </c:pt>
                <c:pt idx="650">
                  <c:v>28.400556878452626</c:v>
                </c:pt>
                <c:pt idx="651">
                  <c:v>28.484675121786644</c:v>
                </c:pt>
                <c:pt idx="652">
                  <c:v>28.345698323770687</c:v>
                </c:pt>
                <c:pt idx="653">
                  <c:v>28.33591641988999</c:v>
                </c:pt>
                <c:pt idx="654">
                  <c:v>28.481221309324759</c:v>
                </c:pt>
                <c:pt idx="655">
                  <c:v>28.479287731414797</c:v>
                </c:pt>
                <c:pt idx="656">
                  <c:v>28.469445452737947</c:v>
                </c:pt>
                <c:pt idx="657">
                  <c:v>28.364640935019736</c:v>
                </c:pt>
                <c:pt idx="658">
                  <c:v>28.328620321101077</c:v>
                </c:pt>
                <c:pt idx="659">
                  <c:v>28.332832479762683</c:v>
                </c:pt>
                <c:pt idx="660">
                  <c:v>28.190137483756327</c:v>
                </c:pt>
                <c:pt idx="661">
                  <c:v>28.247383406391496</c:v>
                </c:pt>
                <c:pt idx="662">
                  <c:v>28.119786996849765</c:v>
                </c:pt>
                <c:pt idx="663">
                  <c:v>27.959432216554102</c:v>
                </c:pt>
                <c:pt idx="664">
                  <c:v>27.759316417065712</c:v>
                </c:pt>
                <c:pt idx="665">
                  <c:v>27.795728706596353</c:v>
                </c:pt>
                <c:pt idx="666">
                  <c:v>27.947079231031886</c:v>
                </c:pt>
                <c:pt idx="667">
                  <c:v>28.041554019948791</c:v>
                </c:pt>
                <c:pt idx="668">
                  <c:v>28.348593209478189</c:v>
                </c:pt>
                <c:pt idx="669">
                  <c:v>28.46854418705329</c:v>
                </c:pt>
                <c:pt idx="670">
                  <c:v>28.498296396921976</c:v>
                </c:pt>
                <c:pt idx="671">
                  <c:v>28.747952710282782</c:v>
                </c:pt>
                <c:pt idx="672">
                  <c:v>28.799450926540718</c:v>
                </c:pt>
                <c:pt idx="673">
                  <c:v>28.92122005306171</c:v>
                </c:pt>
                <c:pt idx="674">
                  <c:v>29.233815206253045</c:v>
                </c:pt>
                <c:pt idx="675">
                  <c:v>29.538210819369883</c:v>
                </c:pt>
                <c:pt idx="676">
                  <c:v>29.618813187222599</c:v>
                </c:pt>
                <c:pt idx="677">
                  <c:v>29.79779176733814</c:v>
                </c:pt>
                <c:pt idx="678">
                  <c:v>29.906299757702193</c:v>
                </c:pt>
                <c:pt idx="679">
                  <c:v>29.79907117993859</c:v>
                </c:pt>
                <c:pt idx="680">
                  <c:v>29.543966774495207</c:v>
                </c:pt>
                <c:pt idx="681">
                  <c:v>29.49321931660181</c:v>
                </c:pt>
                <c:pt idx="682">
                  <c:v>29.320775255122786</c:v>
                </c:pt>
                <c:pt idx="683">
                  <c:v>29.327070759021431</c:v>
                </c:pt>
                <c:pt idx="684">
                  <c:v>29.488622027132845</c:v>
                </c:pt>
                <c:pt idx="685">
                  <c:v>29.43866171640293</c:v>
                </c:pt>
                <c:pt idx="686">
                  <c:v>29.381458845618535</c:v>
                </c:pt>
                <c:pt idx="687">
                  <c:v>29.34017205562661</c:v>
                </c:pt>
                <c:pt idx="688">
                  <c:v>29.083512261950368</c:v>
                </c:pt>
                <c:pt idx="689">
                  <c:v>28.890792420895661</c:v>
                </c:pt>
                <c:pt idx="690">
                  <c:v>29.002124834417831</c:v>
                </c:pt>
                <c:pt idx="691">
                  <c:v>29.190403557401485</c:v>
                </c:pt>
                <c:pt idx="692">
                  <c:v>29.271096875425815</c:v>
                </c:pt>
                <c:pt idx="693">
                  <c:v>29.581327182230837</c:v>
                </c:pt>
                <c:pt idx="694">
                  <c:v>29.717923804485665</c:v>
                </c:pt>
                <c:pt idx="695">
                  <c:v>29.685005539197729</c:v>
                </c:pt>
                <c:pt idx="696">
                  <c:v>29.774289707063829</c:v>
                </c:pt>
                <c:pt idx="697">
                  <c:v>29.759551711313431</c:v>
                </c:pt>
                <c:pt idx="698">
                  <c:v>29.747187753144694</c:v>
                </c:pt>
                <c:pt idx="699">
                  <c:v>29.94705309331027</c:v>
                </c:pt>
                <c:pt idx="700">
                  <c:v>30.122109556556687</c:v>
                </c:pt>
                <c:pt idx="701">
                  <c:v>30.204503685247929</c:v>
                </c:pt>
                <c:pt idx="702">
                  <c:v>30.279305954457367</c:v>
                </c:pt>
                <c:pt idx="703">
                  <c:v>30.238832516454533</c:v>
                </c:pt>
                <c:pt idx="704">
                  <c:v>30.129147900188102</c:v>
                </c:pt>
                <c:pt idx="705">
                  <c:v>30.08403637043066</c:v>
                </c:pt>
                <c:pt idx="706">
                  <c:v>30.059238680162586</c:v>
                </c:pt>
                <c:pt idx="707">
                  <c:v>30.100171959273595</c:v>
                </c:pt>
                <c:pt idx="708">
                  <c:v>30.145023854223041</c:v>
                </c:pt>
                <c:pt idx="709">
                  <c:v>30.162332545005068</c:v>
                </c:pt>
                <c:pt idx="710">
                  <c:v>29.960995174349009</c:v>
                </c:pt>
                <c:pt idx="711">
                  <c:v>29.737932374597726</c:v>
                </c:pt>
                <c:pt idx="712">
                  <c:v>29.474102651593963</c:v>
                </c:pt>
                <c:pt idx="713">
                  <c:v>29.273762187463905</c:v>
                </c:pt>
                <c:pt idx="714">
                  <c:v>29.348245000997334</c:v>
                </c:pt>
                <c:pt idx="715">
                  <c:v>29.420195999234284</c:v>
                </c:pt>
                <c:pt idx="716">
                  <c:v>29.353918730708038</c:v>
                </c:pt>
                <c:pt idx="717">
                  <c:v>29.275481460273749</c:v>
                </c:pt>
                <c:pt idx="718">
                  <c:v>29.108918699483031</c:v>
                </c:pt>
                <c:pt idx="719">
                  <c:v>29.110527673418218</c:v>
                </c:pt>
                <c:pt idx="720">
                  <c:v>29.274347966388326</c:v>
                </c:pt>
                <c:pt idx="721">
                  <c:v>29.464440801623194</c:v>
                </c:pt>
                <c:pt idx="722">
                  <c:v>29.537327408561019</c:v>
                </c:pt>
                <c:pt idx="723">
                  <c:v>29.563091042194024</c:v>
                </c:pt>
                <c:pt idx="724">
                  <c:v>29.826694632351245</c:v>
                </c:pt>
                <c:pt idx="725">
                  <c:v>29.735309017037103</c:v>
                </c:pt>
                <c:pt idx="726">
                  <c:v>29.656191221876696</c:v>
                </c:pt>
                <c:pt idx="727">
                  <c:v>29.753705431497053</c:v>
                </c:pt>
                <c:pt idx="728">
                  <c:v>29.834833199700817</c:v>
                </c:pt>
                <c:pt idx="729">
                  <c:v>29.859992225997928</c:v>
                </c:pt>
                <c:pt idx="730">
                  <c:v>29.783488436112826</c:v>
                </c:pt>
                <c:pt idx="731">
                  <c:v>29.502484641539105</c:v>
                </c:pt>
                <c:pt idx="732">
                  <c:v>29.50272968199361</c:v>
                </c:pt>
                <c:pt idx="733">
                  <c:v>29.704790905697219</c:v>
                </c:pt>
                <c:pt idx="734">
                  <c:v>29.712085506924719</c:v>
                </c:pt>
                <c:pt idx="735">
                  <c:v>29.628180533005452</c:v>
                </c:pt>
                <c:pt idx="736">
                  <c:v>29.686172960062187</c:v>
                </c:pt>
                <c:pt idx="737">
                  <c:v>29.651052301277854</c:v>
                </c:pt>
                <c:pt idx="738">
                  <c:v>29.668049738048186</c:v>
                </c:pt>
                <c:pt idx="739">
                  <c:v>29.647031080016394</c:v>
                </c:pt>
                <c:pt idx="740">
                  <c:v>29.775528733651587</c:v>
                </c:pt>
                <c:pt idx="741">
                  <c:v>30.016634583980881</c:v>
                </c:pt>
                <c:pt idx="742">
                  <c:v>30.329271605587326</c:v>
                </c:pt>
                <c:pt idx="743">
                  <c:v>30.456801992079992</c:v>
                </c:pt>
                <c:pt idx="744">
                  <c:v>30.543327878211944</c:v>
                </c:pt>
                <c:pt idx="745">
                  <c:v>30.791857376001534</c:v>
                </c:pt>
                <c:pt idx="746">
                  <c:v>30.897885496867119</c:v>
                </c:pt>
                <c:pt idx="747">
                  <c:v>31.090932933332919</c:v>
                </c:pt>
                <c:pt idx="748">
                  <c:v>31.236191136874801</c:v>
                </c:pt>
                <c:pt idx="749">
                  <c:v>31.225132880517386</c:v>
                </c:pt>
                <c:pt idx="750">
                  <c:v>31.478804612745112</c:v>
                </c:pt>
                <c:pt idx="751">
                  <c:v>31.571014287120477</c:v>
                </c:pt>
                <c:pt idx="752">
                  <c:v>31.563278079624528</c:v>
                </c:pt>
                <c:pt idx="753">
                  <c:v>31.579351590040037</c:v>
                </c:pt>
                <c:pt idx="754">
                  <c:v>31.694782036710571</c:v>
                </c:pt>
                <c:pt idx="755">
                  <c:v>31.756532730577597</c:v>
                </c:pt>
                <c:pt idx="756">
                  <c:v>31.711282856829552</c:v>
                </c:pt>
                <c:pt idx="757">
                  <c:v>31.385036517161215</c:v>
                </c:pt>
                <c:pt idx="758">
                  <c:v>31.100625649552793</c:v>
                </c:pt>
                <c:pt idx="759">
                  <c:v>30.873267114670519</c:v>
                </c:pt>
                <c:pt idx="760">
                  <c:v>30.740399433790703</c:v>
                </c:pt>
                <c:pt idx="761">
                  <c:v>30.66792013690949</c:v>
                </c:pt>
                <c:pt idx="762">
                  <c:v>30.465335012540613</c:v>
                </c:pt>
                <c:pt idx="763">
                  <c:v>30.457970706631748</c:v>
                </c:pt>
                <c:pt idx="764">
                  <c:v>30.289136208089616</c:v>
                </c:pt>
                <c:pt idx="765">
                  <c:v>30.058230370166402</c:v>
                </c:pt>
                <c:pt idx="766">
                  <c:v>29.914437886618177</c:v>
                </c:pt>
                <c:pt idx="767">
                  <c:v>30.011248602283136</c:v>
                </c:pt>
                <c:pt idx="768">
                  <c:v>30.20791622251684</c:v>
                </c:pt>
                <c:pt idx="769">
                  <c:v>30.404143731101957</c:v>
                </c:pt>
                <c:pt idx="770">
                  <c:v>30.537412609036537</c:v>
                </c:pt>
                <c:pt idx="771">
                  <c:v>30.662283157572663</c:v>
                </c:pt>
                <c:pt idx="772">
                  <c:v>30.57517279995243</c:v>
                </c:pt>
                <c:pt idx="773">
                  <c:v>30.671100310035705</c:v>
                </c:pt>
                <c:pt idx="774">
                  <c:v>30.6421495669167</c:v>
                </c:pt>
                <c:pt idx="775">
                  <c:v>30.703050866721416</c:v>
                </c:pt>
                <c:pt idx="776">
                  <c:v>30.659964027809195</c:v>
                </c:pt>
                <c:pt idx="777">
                  <c:v>30.813606245701841</c:v>
                </c:pt>
                <c:pt idx="778">
                  <c:v>30.693383957201181</c:v>
                </c:pt>
                <c:pt idx="779">
                  <c:v>30.840793009185067</c:v>
                </c:pt>
                <c:pt idx="780">
                  <c:v>30.884337720529029</c:v>
                </c:pt>
                <c:pt idx="781">
                  <c:v>30.989274818358684</c:v>
                </c:pt>
                <c:pt idx="782">
                  <c:v>31.14288766847509</c:v>
                </c:pt>
                <c:pt idx="783">
                  <c:v>31.220250804183916</c:v>
                </c:pt>
                <c:pt idx="784">
                  <c:v>31.423750347472449</c:v>
                </c:pt>
                <c:pt idx="785">
                  <c:v>31.473055742988617</c:v>
                </c:pt>
                <c:pt idx="786">
                  <c:v>31.555546006666678</c:v>
                </c:pt>
                <c:pt idx="787">
                  <c:v>31.725604877514879</c:v>
                </c:pt>
                <c:pt idx="788">
                  <c:v>31.612140108933186</c:v>
                </c:pt>
                <c:pt idx="789">
                  <c:v>31.847617650199886</c:v>
                </c:pt>
                <c:pt idx="790">
                  <c:v>31.899446965297329</c:v>
                </c:pt>
                <c:pt idx="791">
                  <c:v>31.934620895634026</c:v>
                </c:pt>
                <c:pt idx="792">
                  <c:v>32.000431363082875</c:v>
                </c:pt>
                <c:pt idx="793">
                  <c:v>31.716986160534251</c:v>
                </c:pt>
                <c:pt idx="794">
                  <c:v>31.67980745398091</c:v>
                </c:pt>
                <c:pt idx="795">
                  <c:v>31.478285008422827</c:v>
                </c:pt>
                <c:pt idx="796">
                  <c:v>31.513787368072531</c:v>
                </c:pt>
                <c:pt idx="797">
                  <c:v>31.484119261164551</c:v>
                </c:pt>
                <c:pt idx="798">
                  <c:v>31.486709583669434</c:v>
                </c:pt>
                <c:pt idx="799">
                  <c:v>31.503317165463532</c:v>
                </c:pt>
                <c:pt idx="800">
                  <c:v>31.411818279095041</c:v>
                </c:pt>
                <c:pt idx="801">
                  <c:v>31.424686410279687</c:v>
                </c:pt>
                <c:pt idx="802">
                  <c:v>31.369018438535512</c:v>
                </c:pt>
                <c:pt idx="803">
                  <c:v>31.401844415826293</c:v>
                </c:pt>
                <c:pt idx="804">
                  <c:v>31.733772097346886</c:v>
                </c:pt>
                <c:pt idx="805">
                  <c:v>31.688774827638792</c:v>
                </c:pt>
                <c:pt idx="806">
                  <c:v>31.785282938233063</c:v>
                </c:pt>
                <c:pt idx="807">
                  <c:v>31.75074283431864</c:v>
                </c:pt>
                <c:pt idx="808">
                  <c:v>31.893043865748322</c:v>
                </c:pt>
                <c:pt idx="809">
                  <c:v>31.990594232471771</c:v>
                </c:pt>
                <c:pt idx="810">
                  <c:v>31.982175581585228</c:v>
                </c:pt>
                <c:pt idx="811">
                  <c:v>32.060870338031478</c:v>
                </c:pt>
                <c:pt idx="812">
                  <c:v>32.076623327389115</c:v>
                </c:pt>
                <c:pt idx="813">
                  <c:v>31.993060459016991</c:v>
                </c:pt>
                <c:pt idx="814">
                  <c:v>31.860689301595489</c:v>
                </c:pt>
                <c:pt idx="815">
                  <c:v>31.599643240225284</c:v>
                </c:pt>
                <c:pt idx="816">
                  <c:v>31.722277995860686</c:v>
                </c:pt>
                <c:pt idx="817">
                  <c:v>31.730660554488441</c:v>
                </c:pt>
                <c:pt idx="818">
                  <c:v>31.746707002274217</c:v>
                </c:pt>
                <c:pt idx="819">
                  <c:v>31.655891204267327</c:v>
                </c:pt>
                <c:pt idx="820">
                  <c:v>31.569677654536132</c:v>
                </c:pt>
                <c:pt idx="821">
                  <c:v>31.710368736171372</c:v>
                </c:pt>
                <c:pt idx="822">
                  <c:v>31.633752444985127</c:v>
                </c:pt>
                <c:pt idx="823">
                  <c:v>31.561599013026829</c:v>
                </c:pt>
                <c:pt idx="824">
                  <c:v>31.704044887843729</c:v>
                </c:pt>
                <c:pt idx="825">
                  <c:v>31.872388186773787</c:v>
                </c:pt>
                <c:pt idx="826">
                  <c:v>32.146485519167804</c:v>
                </c:pt>
                <c:pt idx="827">
                  <c:v>32.13110162731649</c:v>
                </c:pt>
                <c:pt idx="828">
                  <c:v>32.241161559331644</c:v>
                </c:pt>
                <c:pt idx="829">
                  <c:v>32.248221065288142</c:v>
                </c:pt>
                <c:pt idx="830">
                  <c:v>32.249081058619325</c:v>
                </c:pt>
                <c:pt idx="831">
                  <c:v>32.313033061271589</c:v>
                </c:pt>
                <c:pt idx="832">
                  <c:v>32.209424011840071</c:v>
                </c:pt>
                <c:pt idx="833">
                  <c:v>32.24036834082942</c:v>
                </c:pt>
                <c:pt idx="834">
                  <c:v>32.250048026827763</c:v>
                </c:pt>
                <c:pt idx="835">
                  <c:v>32.277261778243954</c:v>
                </c:pt>
                <c:pt idx="836">
                  <c:v>32.2785447683965</c:v>
                </c:pt>
                <c:pt idx="837">
                  <c:v>32.289553332901818</c:v>
                </c:pt>
                <c:pt idx="838">
                  <c:v>32.347666293575585</c:v>
                </c:pt>
                <c:pt idx="839">
                  <c:v>32.292540811230801</c:v>
                </c:pt>
                <c:pt idx="840">
                  <c:v>32.2789635110924</c:v>
                </c:pt>
                <c:pt idx="841">
                  <c:v>32.360415449865862</c:v>
                </c:pt>
                <c:pt idx="842">
                  <c:v>32.418025670260285</c:v>
                </c:pt>
                <c:pt idx="843">
                  <c:v>32.45725784386854</c:v>
                </c:pt>
                <c:pt idx="844">
                  <c:v>32.445075671311805</c:v>
                </c:pt>
                <c:pt idx="845">
                  <c:v>32.631150842229069</c:v>
                </c:pt>
                <c:pt idx="846">
                  <c:v>32.736282222551573</c:v>
                </c:pt>
                <c:pt idx="847">
                  <c:v>32.826927468958772</c:v>
                </c:pt>
                <c:pt idx="848">
                  <c:v>32.852632911965109</c:v>
                </c:pt>
                <c:pt idx="849">
                  <c:v>33.020723931627451</c:v>
                </c:pt>
                <c:pt idx="850">
                  <c:v>33.010287668281457</c:v>
                </c:pt>
                <c:pt idx="851">
                  <c:v>33.170886386408029</c:v>
                </c:pt>
                <c:pt idx="852">
                  <c:v>33.165501192622813</c:v>
                </c:pt>
                <c:pt idx="853">
                  <c:v>33.172934638577608</c:v>
                </c:pt>
                <c:pt idx="854">
                  <c:v>33.210926172879311</c:v>
                </c:pt>
                <c:pt idx="855">
                  <c:v>33.196200784430815</c:v>
                </c:pt>
                <c:pt idx="856">
                  <c:v>33.027422506648612</c:v>
                </c:pt>
                <c:pt idx="857">
                  <c:v>32.978787524230945</c:v>
                </c:pt>
                <c:pt idx="858">
                  <c:v>32.885473038420251</c:v>
                </c:pt>
                <c:pt idx="859">
                  <c:v>32.756280081067096</c:v>
                </c:pt>
                <c:pt idx="860">
                  <c:v>32.559267715530318</c:v>
                </c:pt>
                <c:pt idx="861">
                  <c:v>32.619904243524772</c:v>
                </c:pt>
                <c:pt idx="862">
                  <c:v>32.466194743087783</c:v>
                </c:pt>
                <c:pt idx="863">
                  <c:v>32.565607641342844</c:v>
                </c:pt>
                <c:pt idx="864">
                  <c:v>32.418658431704394</c:v>
                </c:pt>
                <c:pt idx="865">
                  <c:v>32.495213982668844</c:v>
                </c:pt>
                <c:pt idx="866">
                  <c:v>32.605210704037063</c:v>
                </c:pt>
                <c:pt idx="867">
                  <c:v>32.768731188552948</c:v>
                </c:pt>
                <c:pt idx="868">
                  <c:v>32.83787206972989</c:v>
                </c:pt>
                <c:pt idx="869">
                  <c:v>32.905320975022057</c:v>
                </c:pt>
                <c:pt idx="870">
                  <c:v>33.12237308119618</c:v>
                </c:pt>
                <c:pt idx="871">
                  <c:v>33.233003914772063</c:v>
                </c:pt>
                <c:pt idx="872">
                  <c:v>33.256973129282855</c:v>
                </c:pt>
                <c:pt idx="873">
                  <c:v>33.367197141098025</c:v>
                </c:pt>
                <c:pt idx="874">
                  <c:v>33.165579752938065</c:v>
                </c:pt>
                <c:pt idx="875">
                  <c:v>33.220271209080813</c:v>
                </c:pt>
                <c:pt idx="876">
                  <c:v>33.102606545170183</c:v>
                </c:pt>
                <c:pt idx="877">
                  <c:v>33.013278148156601</c:v>
                </c:pt>
                <c:pt idx="878">
                  <c:v>32.998506347249112</c:v>
                </c:pt>
                <c:pt idx="879">
                  <c:v>32.988250346656812</c:v>
                </c:pt>
                <c:pt idx="880">
                  <c:v>32.93858426461162</c:v>
                </c:pt>
                <c:pt idx="881">
                  <c:v>32.863067021500278</c:v>
                </c:pt>
                <c:pt idx="882">
                  <c:v>32.861961482706853</c:v>
                </c:pt>
                <c:pt idx="883">
                  <c:v>32.769503671876386</c:v>
                </c:pt>
                <c:pt idx="884">
                  <c:v>32.683099104348571</c:v>
                </c:pt>
                <c:pt idx="885">
                  <c:v>32.710695875975183</c:v>
                </c:pt>
                <c:pt idx="886">
                  <c:v>32.759683550220785</c:v>
                </c:pt>
                <c:pt idx="887">
                  <c:v>32.790046137665485</c:v>
                </c:pt>
                <c:pt idx="888">
                  <c:v>32.820914477769286</c:v>
                </c:pt>
                <c:pt idx="889">
                  <c:v>32.837546733106386</c:v>
                </c:pt>
                <c:pt idx="890">
                  <c:v>32.79585828171475</c:v>
                </c:pt>
                <c:pt idx="891">
                  <c:v>32.861212753424205</c:v>
                </c:pt>
                <c:pt idx="892">
                  <c:v>32.86564512556388</c:v>
                </c:pt>
                <c:pt idx="893">
                  <c:v>32.910632354046896</c:v>
                </c:pt>
                <c:pt idx="894">
                  <c:v>33.060921959634214</c:v>
                </c:pt>
                <c:pt idx="895">
                  <c:v>33.097177451754405</c:v>
                </c:pt>
                <c:pt idx="896">
                  <c:v>33.114847899273173</c:v>
                </c:pt>
                <c:pt idx="897">
                  <c:v>33.056374558832253</c:v>
                </c:pt>
                <c:pt idx="898">
                  <c:v>33.164862079500374</c:v>
                </c:pt>
                <c:pt idx="899">
                  <c:v>33.222998536282013</c:v>
                </c:pt>
                <c:pt idx="900">
                  <c:v>33.139566010895471</c:v>
                </c:pt>
                <c:pt idx="901">
                  <c:v>32.992689345587301</c:v>
                </c:pt>
                <c:pt idx="902">
                  <c:v>32.926351907911162</c:v>
                </c:pt>
                <c:pt idx="903">
                  <c:v>32.897299872930354</c:v>
                </c:pt>
                <c:pt idx="904">
                  <c:v>32.839234701040795</c:v>
                </c:pt>
                <c:pt idx="905">
                  <c:v>32.719080937735818</c:v>
                </c:pt>
                <c:pt idx="906">
                  <c:v>32.781582874078971</c:v>
                </c:pt>
                <c:pt idx="907">
                  <c:v>32.923225284196334</c:v>
                </c:pt>
                <c:pt idx="908">
                  <c:v>33.046760889937644</c:v>
                </c:pt>
                <c:pt idx="909">
                  <c:v>32.951836825007291</c:v>
                </c:pt>
                <c:pt idx="910">
                  <c:v>32.896299343175812</c:v>
                </c:pt>
                <c:pt idx="911">
                  <c:v>33.070027819217962</c:v>
                </c:pt>
                <c:pt idx="912">
                  <c:v>33.368138912991014</c:v>
                </c:pt>
                <c:pt idx="913">
                  <c:v>33.409627359659972</c:v>
                </c:pt>
                <c:pt idx="914">
                  <c:v>33.497095001826196</c:v>
                </c:pt>
                <c:pt idx="915">
                  <c:v>33.523573648907842</c:v>
                </c:pt>
                <c:pt idx="916">
                  <c:v>33.699328938394814</c:v>
                </c:pt>
                <c:pt idx="917">
                  <c:v>33.797648091215599</c:v>
                </c:pt>
                <c:pt idx="918">
                  <c:v>33.827425579657039</c:v>
                </c:pt>
                <c:pt idx="919">
                  <c:v>33.889882673031117</c:v>
                </c:pt>
                <c:pt idx="920">
                  <c:v>33.979212948108419</c:v>
                </c:pt>
                <c:pt idx="921">
                  <c:v>34.056240957939842</c:v>
                </c:pt>
                <c:pt idx="922">
                  <c:v>33.950928452171993</c:v>
                </c:pt>
                <c:pt idx="923">
                  <c:v>33.804301759399323</c:v>
                </c:pt>
                <c:pt idx="924">
                  <c:v>33.91632281289742</c:v>
                </c:pt>
                <c:pt idx="925">
                  <c:v>33.897163381339325</c:v>
                </c:pt>
                <c:pt idx="926">
                  <c:v>33.837152456040094</c:v>
                </c:pt>
                <c:pt idx="927">
                  <c:v>33.756644146117445</c:v>
                </c:pt>
                <c:pt idx="928">
                  <c:v>33.700603087375292</c:v>
                </c:pt>
                <c:pt idx="929">
                  <c:v>33.727266366658988</c:v>
                </c:pt>
                <c:pt idx="930">
                  <c:v>33.672199744326512</c:v>
                </c:pt>
                <c:pt idx="931">
                  <c:v>33.57628898126007</c:v>
                </c:pt>
                <c:pt idx="932">
                  <c:v>33.519485717704775</c:v>
                </c:pt>
                <c:pt idx="933">
                  <c:v>33.448907621072948</c:v>
                </c:pt>
                <c:pt idx="934">
                  <c:v>33.497840890887176</c:v>
                </c:pt>
                <c:pt idx="935">
                  <c:v>33.451275121242787</c:v>
                </c:pt>
                <c:pt idx="936">
                  <c:v>33.421591433796017</c:v>
                </c:pt>
                <c:pt idx="937">
                  <c:v>33.570711788151023</c:v>
                </c:pt>
                <c:pt idx="938">
                  <c:v>33.404591062522485</c:v>
                </c:pt>
                <c:pt idx="939">
                  <c:v>33.392779223801213</c:v>
                </c:pt>
                <c:pt idx="940">
                  <c:v>33.205560771294856</c:v>
                </c:pt>
                <c:pt idx="941">
                  <c:v>33.228364598465319</c:v>
                </c:pt>
                <c:pt idx="942">
                  <c:v>32.979879129869104</c:v>
                </c:pt>
                <c:pt idx="943">
                  <c:v>32.865814995168506</c:v>
                </c:pt>
                <c:pt idx="944">
                  <c:v>33.014123983726847</c:v>
                </c:pt>
                <c:pt idx="945">
                  <c:v>33.036202914604189</c:v>
                </c:pt>
                <c:pt idx="946">
                  <c:v>32.918604783114439</c:v>
                </c:pt>
                <c:pt idx="947">
                  <c:v>32.814661993075219</c:v>
                </c:pt>
                <c:pt idx="948">
                  <c:v>32.6078343860028</c:v>
                </c:pt>
                <c:pt idx="949">
                  <c:v>32.745958185933773</c:v>
                </c:pt>
                <c:pt idx="950">
                  <c:v>32.690999927034383</c:v>
                </c:pt>
                <c:pt idx="951">
                  <c:v>32.872534713598597</c:v>
                </c:pt>
                <c:pt idx="952">
                  <c:v>32.864152051857175</c:v>
                </c:pt>
                <c:pt idx="953">
                  <c:v>33.108581104496174</c:v>
                </c:pt>
                <c:pt idx="954">
                  <c:v>33.192285150053763</c:v>
                </c:pt>
                <c:pt idx="955">
                  <c:v>33.161243521568991</c:v>
                </c:pt>
                <c:pt idx="956">
                  <c:v>33.09835484902009</c:v>
                </c:pt>
                <c:pt idx="957">
                  <c:v>33.401269385566636</c:v>
                </c:pt>
                <c:pt idx="958">
                  <c:v>33.486003824951169</c:v>
                </c:pt>
                <c:pt idx="959">
                  <c:v>32.679889960184099</c:v>
                </c:pt>
                <c:pt idx="960">
                  <c:v>33.740269378557208</c:v>
                </c:pt>
              </c:numCache>
            </c:numRef>
          </c:yVal>
          <c:smooth val="1"/>
        </c:ser>
        <c:ser>
          <c:idx val="6"/>
          <c:order val="6"/>
          <c:tx>
            <c:strRef>
              <c:f>'Fitted HF and Xf'!$S$14</c:f>
              <c:strCache>
                <c:ptCount val="1"/>
                <c:pt idx="0">
                  <c:v>15 cm</c:v>
                </c:pt>
              </c:strCache>
            </c:strRef>
          </c:tx>
          <c:spPr>
            <a:ln>
              <a:solidFill>
                <a:schemeClr val="tx1">
                  <a:lumMod val="50000"/>
                  <a:lumOff val="50000"/>
                </a:schemeClr>
              </a:solidFill>
            </a:ln>
          </c:spPr>
          <c:marker>
            <c:symbol val="none"/>
          </c:marker>
          <c:xVal>
            <c:numRef>
              <c:f>'Fitted HF and Xf'!$A$15:$A$1215</c:f>
              <c:numCache>
                <c:formatCode>General</c:formatCode>
                <c:ptCount val="120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numCache>
            </c:numRef>
          </c:xVal>
          <c:yVal>
            <c:numRef>
              <c:f>'Fitted HF and Xf'!$S$15:$S$1215</c:f>
              <c:numCache>
                <c:formatCode>General</c:formatCode>
                <c:ptCount val="1201"/>
                <c:pt idx="0">
                  <c:v>0.10629085000000013</c:v>
                </c:pt>
                <c:pt idx="1">
                  <c:v>0.11597995000000001</c:v>
                </c:pt>
                <c:pt idx="2">
                  <c:v>0.10574460533333348</c:v>
                </c:pt>
                <c:pt idx="3">
                  <c:v>0.10661974619047618</c:v>
                </c:pt>
                <c:pt idx="4">
                  <c:v>0.10638672555555567</c:v>
                </c:pt>
                <c:pt idx="5">
                  <c:v>0.10679327454545477</c:v>
                </c:pt>
                <c:pt idx="6">
                  <c:v>0.10625037212121223</c:v>
                </c:pt>
                <c:pt idx="7">
                  <c:v>0.10796104636363657</c:v>
                </c:pt>
                <c:pt idx="8">
                  <c:v>0.11000797575757575</c:v>
                </c:pt>
                <c:pt idx="9">
                  <c:v>0.11085306727272708</c:v>
                </c:pt>
                <c:pt idx="10">
                  <c:v>0.11121023484848495</c:v>
                </c:pt>
                <c:pt idx="11">
                  <c:v>0.11190202878787878</c:v>
                </c:pt>
                <c:pt idx="12">
                  <c:v>0.11208700484848486</c:v>
                </c:pt>
                <c:pt idx="13">
                  <c:v>0.11130385272727271</c:v>
                </c:pt>
                <c:pt idx="14">
                  <c:v>0.11325848242424241</c:v>
                </c:pt>
                <c:pt idx="15">
                  <c:v>0.11616137090909101</c:v>
                </c:pt>
                <c:pt idx="16">
                  <c:v>0.11724774393939399</c:v>
                </c:pt>
                <c:pt idx="17">
                  <c:v>0.11961653818181819</c:v>
                </c:pt>
                <c:pt idx="18">
                  <c:v>0.12010798363636355</c:v>
                </c:pt>
                <c:pt idx="19">
                  <c:v>0.11948256303030301</c:v>
                </c:pt>
                <c:pt idx="20">
                  <c:v>0.12197899636363636</c:v>
                </c:pt>
                <c:pt idx="21">
                  <c:v>0.12506504818181821</c:v>
                </c:pt>
                <c:pt idx="22">
                  <c:v>0.12864333909090928</c:v>
                </c:pt>
                <c:pt idx="23">
                  <c:v>0.12945841969696992</c:v>
                </c:pt>
                <c:pt idx="24">
                  <c:v>0.13351303848484872</c:v>
                </c:pt>
                <c:pt idx="25">
                  <c:v>0.13250345090909094</c:v>
                </c:pt>
                <c:pt idx="26">
                  <c:v>0.1309878690909092</c:v>
                </c:pt>
                <c:pt idx="27">
                  <c:v>0.1293610566666667</c:v>
                </c:pt>
                <c:pt idx="28">
                  <c:v>0.12918489878787878</c:v>
                </c:pt>
                <c:pt idx="29">
                  <c:v>0.12506718999999999</c:v>
                </c:pt>
                <c:pt idx="30">
                  <c:v>0.1259257984848485</c:v>
                </c:pt>
                <c:pt idx="31">
                  <c:v>0.12440711696969697</c:v>
                </c:pt>
                <c:pt idx="32">
                  <c:v>0.12164619939393952</c:v>
                </c:pt>
                <c:pt idx="33">
                  <c:v>0.11766466242424255</c:v>
                </c:pt>
                <c:pt idx="34">
                  <c:v>0.12227620303030318</c:v>
                </c:pt>
                <c:pt idx="35">
                  <c:v>0.12243230909090909</c:v>
                </c:pt>
                <c:pt idx="36">
                  <c:v>0.12384037242424242</c:v>
                </c:pt>
                <c:pt idx="37">
                  <c:v>0.12468403000000011</c:v>
                </c:pt>
                <c:pt idx="38">
                  <c:v>0.12729756666666669</c:v>
                </c:pt>
                <c:pt idx="39">
                  <c:v>0.12623112030303033</c:v>
                </c:pt>
                <c:pt idx="40">
                  <c:v>0.12960465030303017</c:v>
                </c:pt>
                <c:pt idx="41">
                  <c:v>0.12877051393939387</c:v>
                </c:pt>
                <c:pt idx="42">
                  <c:v>0.12492549060606062</c:v>
                </c:pt>
                <c:pt idx="43">
                  <c:v>0.12400117848484858</c:v>
                </c:pt>
                <c:pt idx="44">
                  <c:v>0.12504972242424242</c:v>
                </c:pt>
                <c:pt idx="45">
                  <c:v>0.1258923218181818</c:v>
                </c:pt>
                <c:pt idx="46">
                  <c:v>0.1244313312121212</c:v>
                </c:pt>
                <c:pt idx="47">
                  <c:v>0.12313655666666677</c:v>
                </c:pt>
                <c:pt idx="48">
                  <c:v>0.12577858696969688</c:v>
                </c:pt>
                <c:pt idx="49">
                  <c:v>0.12750608696969695</c:v>
                </c:pt>
                <c:pt idx="50">
                  <c:v>0.12684690606060606</c:v>
                </c:pt>
                <c:pt idx="51">
                  <c:v>0.1274071363636364</c:v>
                </c:pt>
                <c:pt idx="52">
                  <c:v>0.13067313636363617</c:v>
                </c:pt>
                <c:pt idx="53">
                  <c:v>0.13917146242424239</c:v>
                </c:pt>
                <c:pt idx="54">
                  <c:v>0.13899556696969698</c:v>
                </c:pt>
                <c:pt idx="55">
                  <c:v>0.13517437606060587</c:v>
                </c:pt>
                <c:pt idx="56">
                  <c:v>0.1287368681818182</c:v>
                </c:pt>
                <c:pt idx="57">
                  <c:v>0.13267791424242423</c:v>
                </c:pt>
                <c:pt idx="58">
                  <c:v>0.1343522484848485</c:v>
                </c:pt>
                <c:pt idx="59">
                  <c:v>0.13225688636363633</c:v>
                </c:pt>
                <c:pt idx="60">
                  <c:v>0.12878982393939392</c:v>
                </c:pt>
                <c:pt idx="61">
                  <c:v>0.12767062727272704</c:v>
                </c:pt>
                <c:pt idx="62">
                  <c:v>0.12777299090909092</c:v>
                </c:pt>
                <c:pt idx="63">
                  <c:v>0.12929616393939394</c:v>
                </c:pt>
                <c:pt idx="64">
                  <c:v>0.12386042272727286</c:v>
                </c:pt>
                <c:pt idx="65">
                  <c:v>0.12794443939393962</c:v>
                </c:pt>
                <c:pt idx="66">
                  <c:v>0.13379368393939414</c:v>
                </c:pt>
                <c:pt idx="67">
                  <c:v>0.13599154121212145</c:v>
                </c:pt>
                <c:pt idx="68">
                  <c:v>0.13387353696969687</c:v>
                </c:pt>
                <c:pt idx="69">
                  <c:v>0.13373155606060608</c:v>
                </c:pt>
                <c:pt idx="70">
                  <c:v>0.14071425454545491</c:v>
                </c:pt>
                <c:pt idx="71">
                  <c:v>0.15080072</c:v>
                </c:pt>
                <c:pt idx="72">
                  <c:v>0.15525040242424262</c:v>
                </c:pt>
                <c:pt idx="73">
                  <c:v>0.15142434909090943</c:v>
                </c:pt>
                <c:pt idx="74">
                  <c:v>0.15034693363636406</c:v>
                </c:pt>
                <c:pt idx="75">
                  <c:v>0.15113179303030322</c:v>
                </c:pt>
                <c:pt idx="76">
                  <c:v>0.14675023515151536</c:v>
                </c:pt>
                <c:pt idx="77">
                  <c:v>0.14051453727272745</c:v>
                </c:pt>
                <c:pt idx="78">
                  <c:v>0.14078354909090909</c:v>
                </c:pt>
                <c:pt idx="79">
                  <c:v>0.14070409484848509</c:v>
                </c:pt>
                <c:pt idx="80">
                  <c:v>0.14447355545454538</c:v>
                </c:pt>
                <c:pt idx="81">
                  <c:v>0.13639836757575771</c:v>
                </c:pt>
                <c:pt idx="82">
                  <c:v>0.12669737575757575</c:v>
                </c:pt>
                <c:pt idx="83">
                  <c:v>0.12750968939393939</c:v>
                </c:pt>
                <c:pt idx="84">
                  <c:v>0.13466134272727295</c:v>
                </c:pt>
                <c:pt idx="85">
                  <c:v>0.13101511939393939</c:v>
                </c:pt>
                <c:pt idx="86">
                  <c:v>0.13178167999999987</c:v>
                </c:pt>
                <c:pt idx="87">
                  <c:v>0.13353271454545454</c:v>
                </c:pt>
                <c:pt idx="88">
                  <c:v>0.13429967121212141</c:v>
                </c:pt>
                <c:pt idx="89">
                  <c:v>0.13223437939393939</c:v>
                </c:pt>
                <c:pt idx="90">
                  <c:v>0.13189619757575771</c:v>
                </c:pt>
                <c:pt idx="91">
                  <c:v>0.13084121272727295</c:v>
                </c:pt>
                <c:pt idx="92">
                  <c:v>0.13299180666666671</c:v>
                </c:pt>
                <c:pt idx="93">
                  <c:v>0.1352262751515152</c:v>
                </c:pt>
                <c:pt idx="94">
                  <c:v>0.13682422242424239</c:v>
                </c:pt>
                <c:pt idx="95">
                  <c:v>0.13475514060606081</c:v>
                </c:pt>
                <c:pt idx="96">
                  <c:v>0.1365399748484849</c:v>
                </c:pt>
                <c:pt idx="97">
                  <c:v>0.14083271</c:v>
                </c:pt>
                <c:pt idx="98">
                  <c:v>0.14574131424242462</c:v>
                </c:pt>
                <c:pt idx="99">
                  <c:v>0.14857152424242426</c:v>
                </c:pt>
                <c:pt idx="100">
                  <c:v>0.15024064484848507</c:v>
                </c:pt>
                <c:pt idx="101">
                  <c:v>0.1502248184848485</c:v>
                </c:pt>
                <c:pt idx="102">
                  <c:v>0.14911749727272763</c:v>
                </c:pt>
                <c:pt idx="103">
                  <c:v>0.15081593333333357</c:v>
                </c:pt>
                <c:pt idx="104">
                  <c:v>0.14824230060606097</c:v>
                </c:pt>
                <c:pt idx="105">
                  <c:v>0.14344344121212171</c:v>
                </c:pt>
                <c:pt idx="106">
                  <c:v>0.14112206121212123</c:v>
                </c:pt>
                <c:pt idx="107">
                  <c:v>0.14360276848484838</c:v>
                </c:pt>
                <c:pt idx="108">
                  <c:v>0.14272838787878794</c:v>
                </c:pt>
                <c:pt idx="109">
                  <c:v>0.14317799393939395</c:v>
                </c:pt>
                <c:pt idx="110">
                  <c:v>0.14819146030303029</c:v>
                </c:pt>
                <c:pt idx="111">
                  <c:v>0.15419067575757575</c:v>
                </c:pt>
                <c:pt idx="112">
                  <c:v>0.15775148696969724</c:v>
                </c:pt>
                <c:pt idx="113">
                  <c:v>0.16425294151515149</c:v>
                </c:pt>
                <c:pt idx="114">
                  <c:v>0.16306242060606074</c:v>
                </c:pt>
                <c:pt idx="115">
                  <c:v>0.16209472424242424</c:v>
                </c:pt>
                <c:pt idx="116">
                  <c:v>0.16300007393939392</c:v>
                </c:pt>
                <c:pt idx="117">
                  <c:v>0.16479922909090924</c:v>
                </c:pt>
                <c:pt idx="118">
                  <c:v>0.16124427696969698</c:v>
                </c:pt>
                <c:pt idx="119">
                  <c:v>0.15646846969697012</c:v>
                </c:pt>
                <c:pt idx="120">
                  <c:v>0.15481948787878819</c:v>
                </c:pt>
                <c:pt idx="121">
                  <c:v>0.16250484060606071</c:v>
                </c:pt>
                <c:pt idx="122">
                  <c:v>0.16249143575757602</c:v>
                </c:pt>
                <c:pt idx="123">
                  <c:v>0.16419107515151515</c:v>
                </c:pt>
                <c:pt idx="124">
                  <c:v>0.16172033575757591</c:v>
                </c:pt>
                <c:pt idx="125">
                  <c:v>0.16098320060606083</c:v>
                </c:pt>
                <c:pt idx="126">
                  <c:v>0.17394676303030332</c:v>
                </c:pt>
                <c:pt idx="127">
                  <c:v>0.18042855121212142</c:v>
                </c:pt>
                <c:pt idx="128">
                  <c:v>0.18545116696969696</c:v>
                </c:pt>
                <c:pt idx="129">
                  <c:v>0.200033491818182</c:v>
                </c:pt>
                <c:pt idx="130">
                  <c:v>0.20713120848484848</c:v>
                </c:pt>
                <c:pt idx="131">
                  <c:v>0.20829624181818213</c:v>
                </c:pt>
                <c:pt idx="132">
                  <c:v>0.19984867727272723</c:v>
                </c:pt>
                <c:pt idx="133">
                  <c:v>0.1916346645454545</c:v>
                </c:pt>
                <c:pt idx="134">
                  <c:v>0.18122747515151524</c:v>
                </c:pt>
                <c:pt idx="135">
                  <c:v>0.17070264454545475</c:v>
                </c:pt>
                <c:pt idx="136">
                  <c:v>0.17020099181818191</c:v>
                </c:pt>
                <c:pt idx="137">
                  <c:v>0.16040976969696971</c:v>
                </c:pt>
                <c:pt idx="138">
                  <c:v>0.15534460090909091</c:v>
                </c:pt>
                <c:pt idx="139">
                  <c:v>0.15192315090909111</c:v>
                </c:pt>
                <c:pt idx="140">
                  <c:v>0.14703863333333353</c:v>
                </c:pt>
                <c:pt idx="141">
                  <c:v>0.14460273878787891</c:v>
                </c:pt>
                <c:pt idx="142">
                  <c:v>0.14693582969696989</c:v>
                </c:pt>
                <c:pt idx="143">
                  <c:v>0.14907758000000004</c:v>
                </c:pt>
                <c:pt idx="144">
                  <c:v>0.15164348454545501</c:v>
                </c:pt>
                <c:pt idx="145">
                  <c:v>0.1593646618181819</c:v>
                </c:pt>
                <c:pt idx="146">
                  <c:v>0.17016375000000003</c:v>
                </c:pt>
                <c:pt idx="147">
                  <c:v>0.17127505909090909</c:v>
                </c:pt>
                <c:pt idx="148">
                  <c:v>0.17498804060606096</c:v>
                </c:pt>
                <c:pt idx="149">
                  <c:v>0.1834450972727277</c:v>
                </c:pt>
                <c:pt idx="150">
                  <c:v>0.1828549624242424</c:v>
                </c:pt>
                <c:pt idx="151">
                  <c:v>0.17673952757575759</c:v>
                </c:pt>
                <c:pt idx="152">
                  <c:v>0.17577432787878788</c:v>
                </c:pt>
                <c:pt idx="153">
                  <c:v>0.17866157939393937</c:v>
                </c:pt>
                <c:pt idx="154">
                  <c:v>0.18132686939393938</c:v>
                </c:pt>
                <c:pt idx="155">
                  <c:v>0.19949435939393959</c:v>
                </c:pt>
                <c:pt idx="156">
                  <c:v>0.20509488969696998</c:v>
                </c:pt>
                <c:pt idx="157">
                  <c:v>0.20437653515151516</c:v>
                </c:pt>
                <c:pt idx="158">
                  <c:v>0.20661745030303041</c:v>
                </c:pt>
                <c:pt idx="159">
                  <c:v>0.20608891151515171</c:v>
                </c:pt>
                <c:pt idx="160">
                  <c:v>0.21041302969696998</c:v>
                </c:pt>
                <c:pt idx="161">
                  <c:v>0.22231003575757591</c:v>
                </c:pt>
                <c:pt idx="162">
                  <c:v>0.22857162151515137</c:v>
                </c:pt>
                <c:pt idx="163">
                  <c:v>0.23188581151515156</c:v>
                </c:pt>
                <c:pt idx="164">
                  <c:v>0.22704975696969695</c:v>
                </c:pt>
                <c:pt idx="165">
                  <c:v>0.22164157818181818</c:v>
                </c:pt>
                <c:pt idx="166">
                  <c:v>0.20506013878787904</c:v>
                </c:pt>
                <c:pt idx="167">
                  <c:v>0.19639641696969698</c:v>
                </c:pt>
                <c:pt idx="168">
                  <c:v>0.18778134878787919</c:v>
                </c:pt>
                <c:pt idx="169">
                  <c:v>0.18211433666666699</c:v>
                </c:pt>
                <c:pt idx="170">
                  <c:v>0.17649624636363659</c:v>
                </c:pt>
                <c:pt idx="171">
                  <c:v>0.15948858151515188</c:v>
                </c:pt>
                <c:pt idx="172">
                  <c:v>0.14239901606060609</c:v>
                </c:pt>
                <c:pt idx="173">
                  <c:v>0.13697372939393937</c:v>
                </c:pt>
                <c:pt idx="174">
                  <c:v>0.13326891878787891</c:v>
                </c:pt>
                <c:pt idx="175">
                  <c:v>0.13306507939393938</c:v>
                </c:pt>
                <c:pt idx="176">
                  <c:v>0.13572190515151519</c:v>
                </c:pt>
                <c:pt idx="177">
                  <c:v>0.13424149939393959</c:v>
                </c:pt>
                <c:pt idx="178">
                  <c:v>0.13360222727272728</c:v>
                </c:pt>
                <c:pt idx="179">
                  <c:v>0.13575084696969697</c:v>
                </c:pt>
                <c:pt idx="180">
                  <c:v>0.13857402424242424</c:v>
                </c:pt>
                <c:pt idx="181">
                  <c:v>0.1432295566666667</c:v>
                </c:pt>
                <c:pt idx="182">
                  <c:v>0.14537529727272741</c:v>
                </c:pt>
                <c:pt idx="183">
                  <c:v>0.15211772636363635</c:v>
                </c:pt>
                <c:pt idx="184">
                  <c:v>0.15974234939393975</c:v>
                </c:pt>
                <c:pt idx="185">
                  <c:v>0.1601174978787879</c:v>
                </c:pt>
                <c:pt idx="186">
                  <c:v>0.15469220272727302</c:v>
                </c:pt>
                <c:pt idx="187">
                  <c:v>0.14714357212121221</c:v>
                </c:pt>
                <c:pt idx="188">
                  <c:v>0.14832786787878785</c:v>
                </c:pt>
                <c:pt idx="189">
                  <c:v>0.14583598660606084</c:v>
                </c:pt>
                <c:pt idx="190">
                  <c:v>0.14809991024242464</c:v>
                </c:pt>
                <c:pt idx="191">
                  <c:v>0.14976820903030338</c:v>
                </c:pt>
                <c:pt idx="192">
                  <c:v>0.15937161812121214</c:v>
                </c:pt>
                <c:pt idx="193">
                  <c:v>0.165199506</c:v>
                </c:pt>
                <c:pt idx="194">
                  <c:v>0.16269490327272726</c:v>
                </c:pt>
                <c:pt idx="195">
                  <c:v>0.15297315781818191</c:v>
                </c:pt>
                <c:pt idx="196">
                  <c:v>0.15455372872727274</c:v>
                </c:pt>
                <c:pt idx="197">
                  <c:v>0.15846333296969736</c:v>
                </c:pt>
                <c:pt idx="198">
                  <c:v>0.16416063236363637</c:v>
                </c:pt>
                <c:pt idx="199">
                  <c:v>0.1641674325757578</c:v>
                </c:pt>
                <c:pt idx="200">
                  <c:v>0.16512461596969669</c:v>
                </c:pt>
                <c:pt idx="201">
                  <c:v>0.16936705293939416</c:v>
                </c:pt>
                <c:pt idx="202">
                  <c:v>0.16716438596969699</c:v>
                </c:pt>
                <c:pt idx="203">
                  <c:v>0.15558357324242444</c:v>
                </c:pt>
                <c:pt idx="204">
                  <c:v>0.1473576071818182</c:v>
                </c:pt>
                <c:pt idx="205">
                  <c:v>0.15563613112121247</c:v>
                </c:pt>
                <c:pt idx="206">
                  <c:v>0.15951553112121253</c:v>
                </c:pt>
                <c:pt idx="207">
                  <c:v>0.15665553263636386</c:v>
                </c:pt>
                <c:pt idx="208">
                  <c:v>0.16056645990909091</c:v>
                </c:pt>
                <c:pt idx="209">
                  <c:v>0.16022200475757575</c:v>
                </c:pt>
                <c:pt idx="210">
                  <c:v>0.17801689636363641</c:v>
                </c:pt>
                <c:pt idx="211">
                  <c:v>0.18950808212121256</c:v>
                </c:pt>
                <c:pt idx="212">
                  <c:v>0.20071917000000022</c:v>
                </c:pt>
                <c:pt idx="213">
                  <c:v>0.23096131242424262</c:v>
                </c:pt>
                <c:pt idx="214">
                  <c:v>0.24145200393939412</c:v>
                </c:pt>
                <c:pt idx="215">
                  <c:v>0.25883611848484883</c:v>
                </c:pt>
                <c:pt idx="216">
                  <c:v>0.26048744575757582</c:v>
                </c:pt>
                <c:pt idx="217">
                  <c:v>0.25208624333333335</c:v>
                </c:pt>
                <c:pt idx="218">
                  <c:v>0.24683071212121221</c:v>
                </c:pt>
                <c:pt idx="219">
                  <c:v>0.23395074393939419</c:v>
                </c:pt>
                <c:pt idx="220">
                  <c:v>0.22427039606060609</c:v>
                </c:pt>
                <c:pt idx="221">
                  <c:v>0.1980177174848485</c:v>
                </c:pt>
                <c:pt idx="222">
                  <c:v>0.18189160869696971</c:v>
                </c:pt>
                <c:pt idx="223">
                  <c:v>0.16221054081818181</c:v>
                </c:pt>
                <c:pt idx="224">
                  <c:v>0.12990069506060606</c:v>
                </c:pt>
                <c:pt idx="225">
                  <c:v>0.11259915445454549</c:v>
                </c:pt>
                <c:pt idx="226">
                  <c:v>0.10851436960606058</c:v>
                </c:pt>
                <c:pt idx="227">
                  <c:v>9.902733021212122E-2</c:v>
                </c:pt>
                <c:pt idx="228">
                  <c:v>9.9252200515151504E-2</c:v>
                </c:pt>
                <c:pt idx="229">
                  <c:v>0.10589364051515171</c:v>
                </c:pt>
                <c:pt idx="230">
                  <c:v>0.11184500566666665</c:v>
                </c:pt>
                <c:pt idx="231">
                  <c:v>0.11772661081818205</c:v>
                </c:pt>
                <c:pt idx="232">
                  <c:v>0.12412169939393956</c:v>
                </c:pt>
                <c:pt idx="233">
                  <c:v>0.13118473999999997</c:v>
                </c:pt>
                <c:pt idx="234">
                  <c:v>0.13447559909090911</c:v>
                </c:pt>
                <c:pt idx="235">
                  <c:v>0.13698836000000025</c:v>
                </c:pt>
                <c:pt idx="236">
                  <c:v>0.14222230363636393</c:v>
                </c:pt>
                <c:pt idx="237">
                  <c:v>0.14119508333333344</c:v>
                </c:pt>
                <c:pt idx="238">
                  <c:v>0.14005825424242452</c:v>
                </c:pt>
                <c:pt idx="239">
                  <c:v>0.14518307424242424</c:v>
                </c:pt>
                <c:pt idx="240">
                  <c:v>0.14251561363636386</c:v>
                </c:pt>
                <c:pt idx="241">
                  <c:v>0.14436767424242442</c:v>
                </c:pt>
                <c:pt idx="242">
                  <c:v>0.14875338666666696</c:v>
                </c:pt>
                <c:pt idx="243">
                  <c:v>0.15631670090909094</c:v>
                </c:pt>
                <c:pt idx="244">
                  <c:v>0.16450682666666666</c:v>
                </c:pt>
                <c:pt idx="245">
                  <c:v>0.17004254703703725</c:v>
                </c:pt>
                <c:pt idx="246">
                  <c:v>0.1687839638095239</c:v>
                </c:pt>
                <c:pt idx="247">
                  <c:v>0.1775508066666667</c:v>
                </c:pt>
                <c:pt idx="248">
                  <c:v>0.20216973333333341</c:v>
                </c:pt>
                <c:pt idx="249">
                  <c:v>0.23344730000000039</c:v>
                </c:pt>
                <c:pt idx="250">
                  <c:v>1.6080783333333348</c:v>
                </c:pt>
                <c:pt idx="251">
                  <c:v>1.2783512444444438</c:v>
                </c:pt>
                <c:pt idx="252">
                  <c:v>1.1759297066666659</c:v>
                </c:pt>
                <c:pt idx="253">
                  <c:v>0.9711191323809526</c:v>
                </c:pt>
                <c:pt idx="254">
                  <c:v>0.83204665814814904</c:v>
                </c:pt>
                <c:pt idx="255">
                  <c:v>0.79479289696969768</c:v>
                </c:pt>
                <c:pt idx="256">
                  <c:v>0.76423897272727281</c:v>
                </c:pt>
                <c:pt idx="257">
                  <c:v>0.81026759696969708</c:v>
                </c:pt>
                <c:pt idx="258">
                  <c:v>0.78908970909090859</c:v>
                </c:pt>
                <c:pt idx="259">
                  <c:v>0.8175698372727277</c:v>
                </c:pt>
                <c:pt idx="260">
                  <c:v>0.76247502212121265</c:v>
                </c:pt>
                <c:pt idx="261">
                  <c:v>0.80720002363636378</c:v>
                </c:pt>
                <c:pt idx="262">
                  <c:v>0.85714599545454673</c:v>
                </c:pt>
                <c:pt idx="263">
                  <c:v>1.0047821924242426</c:v>
                </c:pt>
                <c:pt idx="264">
                  <c:v>1.0251360442424238</c:v>
                </c:pt>
                <c:pt idx="265">
                  <c:v>1.0089620109090898</c:v>
                </c:pt>
                <c:pt idx="266">
                  <c:v>0.95675010027272733</c:v>
                </c:pt>
                <c:pt idx="267">
                  <c:v>0.8943110033030307</c:v>
                </c:pt>
                <c:pt idx="268">
                  <c:v>0.8456325245151517</c:v>
                </c:pt>
                <c:pt idx="269">
                  <c:v>0.91922284269696952</c:v>
                </c:pt>
                <c:pt idx="270">
                  <c:v>0.96576327209090895</c:v>
                </c:pt>
                <c:pt idx="271">
                  <c:v>1.1089888660303049</c:v>
                </c:pt>
                <c:pt idx="272">
                  <c:v>1.2570873675454546</c:v>
                </c:pt>
                <c:pt idx="273">
                  <c:v>1.3279744326969696</c:v>
                </c:pt>
                <c:pt idx="274">
                  <c:v>1.2817372417878778</c:v>
                </c:pt>
                <c:pt idx="275">
                  <c:v>1.3777468296666679</c:v>
                </c:pt>
                <c:pt idx="276">
                  <c:v>1.5201181348181838</c:v>
                </c:pt>
                <c:pt idx="277">
                  <c:v>1.7400675969696968</c:v>
                </c:pt>
                <c:pt idx="278">
                  <c:v>1.8918917393939394</c:v>
                </c:pt>
                <c:pt idx="279">
                  <c:v>2.0312915818181807</c:v>
                </c:pt>
                <c:pt idx="280">
                  <c:v>2.0892245212121212</c:v>
                </c:pt>
                <c:pt idx="281">
                  <c:v>2.1582457484848483</c:v>
                </c:pt>
                <c:pt idx="282">
                  <c:v>2.1717596272727269</c:v>
                </c:pt>
                <c:pt idx="283">
                  <c:v>2.1036578696969732</c:v>
                </c:pt>
                <c:pt idx="284">
                  <c:v>2.2051706575757613</c:v>
                </c:pt>
                <c:pt idx="285">
                  <c:v>2.2856083636363635</c:v>
                </c:pt>
                <c:pt idx="286">
                  <c:v>2.406783545454545</c:v>
                </c:pt>
                <c:pt idx="287">
                  <c:v>2.4718725151515137</c:v>
                </c:pt>
                <c:pt idx="288">
                  <c:v>2.6426201515151515</c:v>
                </c:pt>
                <c:pt idx="289">
                  <c:v>2.8685388787878812</c:v>
                </c:pt>
                <c:pt idx="290">
                  <c:v>2.9726399696969668</c:v>
                </c:pt>
                <c:pt idx="291">
                  <c:v>3.0326838787878785</c:v>
                </c:pt>
                <c:pt idx="292">
                  <c:v>3.1474406060606062</c:v>
                </c:pt>
                <c:pt idx="293">
                  <c:v>3.2348670909090913</c:v>
                </c:pt>
                <c:pt idx="294">
                  <c:v>3.4452236666666671</c:v>
                </c:pt>
                <c:pt idx="295">
                  <c:v>3.6462555454545447</c:v>
                </c:pt>
                <c:pt idx="296">
                  <c:v>3.8108068787878788</c:v>
                </c:pt>
                <c:pt idx="297">
                  <c:v>3.9532892424242432</c:v>
                </c:pt>
                <c:pt idx="298">
                  <c:v>4.0710172121212125</c:v>
                </c:pt>
                <c:pt idx="299">
                  <c:v>3.9071557878787875</c:v>
                </c:pt>
                <c:pt idx="300">
                  <c:v>3.7851744242424252</c:v>
                </c:pt>
                <c:pt idx="301">
                  <c:v>3.7214399090909094</c:v>
                </c:pt>
                <c:pt idx="302">
                  <c:v>3.6714693939393928</c:v>
                </c:pt>
                <c:pt idx="303">
                  <c:v>3.6112611818181781</c:v>
                </c:pt>
                <c:pt idx="304">
                  <c:v>3.6444291515151548</c:v>
                </c:pt>
                <c:pt idx="305">
                  <c:v>3.4189290303030271</c:v>
                </c:pt>
                <c:pt idx="306">
                  <c:v>3.280161090909095</c:v>
                </c:pt>
                <c:pt idx="307">
                  <c:v>3.1860098484848489</c:v>
                </c:pt>
                <c:pt idx="308">
                  <c:v>3.0370217272727307</c:v>
                </c:pt>
                <c:pt idx="309">
                  <c:v>2.9925192424242426</c:v>
                </c:pt>
                <c:pt idx="310">
                  <c:v>3.0872743636363671</c:v>
                </c:pt>
                <c:pt idx="311">
                  <c:v>3.0541192424242452</c:v>
                </c:pt>
                <c:pt idx="312">
                  <c:v>3.1147151212121207</c:v>
                </c:pt>
                <c:pt idx="313">
                  <c:v>3.1575102424242463</c:v>
                </c:pt>
                <c:pt idx="314">
                  <c:v>3.1560800606060599</c:v>
                </c:pt>
                <c:pt idx="315">
                  <c:v>3.160791484848485</c:v>
                </c:pt>
                <c:pt idx="316">
                  <c:v>3.3299027575757592</c:v>
                </c:pt>
                <c:pt idx="317">
                  <c:v>3.342774848484849</c:v>
                </c:pt>
                <c:pt idx="318">
                  <c:v>3.3437321515151552</c:v>
                </c:pt>
                <c:pt idx="319">
                  <c:v>3.3261068181818185</c:v>
                </c:pt>
                <c:pt idx="320">
                  <c:v>3.3833234848484848</c:v>
                </c:pt>
                <c:pt idx="321">
                  <c:v>3.4504249999999987</c:v>
                </c:pt>
                <c:pt idx="322">
                  <c:v>3.5243059696969699</c:v>
                </c:pt>
                <c:pt idx="323">
                  <c:v>3.5806698484848485</c:v>
                </c:pt>
                <c:pt idx="324">
                  <c:v>3.6614046060606058</c:v>
                </c:pt>
                <c:pt idx="325">
                  <c:v>3.7260395757575795</c:v>
                </c:pt>
                <c:pt idx="326">
                  <c:v>3.7675658484848538</c:v>
                </c:pt>
                <c:pt idx="327">
                  <c:v>3.786633393939395</c:v>
                </c:pt>
                <c:pt idx="328">
                  <c:v>3.7746662727272762</c:v>
                </c:pt>
                <c:pt idx="329">
                  <c:v>3.7579495151515152</c:v>
                </c:pt>
                <c:pt idx="330">
                  <c:v>3.8256161515151517</c:v>
                </c:pt>
                <c:pt idx="331">
                  <c:v>3.8744431212121171</c:v>
                </c:pt>
                <c:pt idx="332">
                  <c:v>3.858878030303023</c:v>
                </c:pt>
                <c:pt idx="333">
                  <c:v>3.979663878787878</c:v>
                </c:pt>
                <c:pt idx="334">
                  <c:v>3.919353727272727</c:v>
                </c:pt>
                <c:pt idx="335">
                  <c:v>3.9752299090909067</c:v>
                </c:pt>
                <c:pt idx="336">
                  <c:v>3.8614277272727282</c:v>
                </c:pt>
                <c:pt idx="337">
                  <c:v>3.9073033333333331</c:v>
                </c:pt>
                <c:pt idx="338">
                  <c:v>3.9010283939393933</c:v>
                </c:pt>
                <c:pt idx="339">
                  <c:v>3.9638683030303028</c:v>
                </c:pt>
                <c:pt idx="340">
                  <c:v>4.0265128484848445</c:v>
                </c:pt>
                <c:pt idx="341">
                  <c:v>4.0168784848484904</c:v>
                </c:pt>
                <c:pt idx="342">
                  <c:v>3.8493008181818182</c:v>
                </c:pt>
                <c:pt idx="343">
                  <c:v>3.833964696969697</c:v>
                </c:pt>
                <c:pt idx="344">
                  <c:v>3.7973154545454575</c:v>
                </c:pt>
                <c:pt idx="345">
                  <c:v>3.8315121515151507</c:v>
                </c:pt>
                <c:pt idx="346">
                  <c:v>3.8784507575757576</c:v>
                </c:pt>
                <c:pt idx="347">
                  <c:v>4.1110579090909045</c:v>
                </c:pt>
                <c:pt idx="348">
                  <c:v>4.1477049393939334</c:v>
                </c:pt>
                <c:pt idx="349">
                  <c:v>4.1776036363636404</c:v>
                </c:pt>
                <c:pt idx="350">
                  <c:v>4.2054356666666655</c:v>
                </c:pt>
                <c:pt idx="351">
                  <c:v>4.4475473030303094</c:v>
                </c:pt>
                <c:pt idx="352">
                  <c:v>4.5757223030303109</c:v>
                </c:pt>
                <c:pt idx="353">
                  <c:v>4.730462484848494</c:v>
                </c:pt>
                <c:pt idx="354">
                  <c:v>4.8483801212121289</c:v>
                </c:pt>
                <c:pt idx="355">
                  <c:v>4.8701226363636394</c:v>
                </c:pt>
                <c:pt idx="356">
                  <c:v>4.9443195151515154</c:v>
                </c:pt>
                <c:pt idx="357">
                  <c:v>4.972820242424242</c:v>
                </c:pt>
                <c:pt idx="358">
                  <c:v>4.9464544848484904</c:v>
                </c:pt>
                <c:pt idx="359">
                  <c:v>4.9098545151515154</c:v>
                </c:pt>
                <c:pt idx="360">
                  <c:v>4.977042303030311</c:v>
                </c:pt>
                <c:pt idx="361">
                  <c:v>5.0326385454545504</c:v>
                </c:pt>
                <c:pt idx="362">
                  <c:v>4.8855835151515148</c:v>
                </c:pt>
                <c:pt idx="363">
                  <c:v>4.802089727272727</c:v>
                </c:pt>
                <c:pt idx="364">
                  <c:v>4.8551525757575691</c:v>
                </c:pt>
                <c:pt idx="365">
                  <c:v>4.8117209090909085</c:v>
                </c:pt>
                <c:pt idx="366">
                  <c:v>4.7921995454545474</c:v>
                </c:pt>
                <c:pt idx="367">
                  <c:v>4.8085538787878717</c:v>
                </c:pt>
                <c:pt idx="368">
                  <c:v>4.8926495454545504</c:v>
                </c:pt>
                <c:pt idx="369">
                  <c:v>5.0730029393939393</c:v>
                </c:pt>
                <c:pt idx="370">
                  <c:v>5.2006779393939384</c:v>
                </c:pt>
                <c:pt idx="371">
                  <c:v>5.32209157575757</c:v>
                </c:pt>
                <c:pt idx="372">
                  <c:v>5.5136445151515154</c:v>
                </c:pt>
                <c:pt idx="373">
                  <c:v>5.5624890303030297</c:v>
                </c:pt>
                <c:pt idx="374">
                  <c:v>5.6222232121212095</c:v>
                </c:pt>
                <c:pt idx="375">
                  <c:v>5.8237690606060601</c:v>
                </c:pt>
                <c:pt idx="376">
                  <c:v>5.9226467575757509</c:v>
                </c:pt>
                <c:pt idx="377">
                  <c:v>5.9287522424242418</c:v>
                </c:pt>
                <c:pt idx="378">
                  <c:v>5.9607529696969666</c:v>
                </c:pt>
                <c:pt idx="379">
                  <c:v>5.8644198484848395</c:v>
                </c:pt>
                <c:pt idx="380">
                  <c:v>5.7794559090909088</c:v>
                </c:pt>
                <c:pt idx="381">
                  <c:v>5.6950618181818156</c:v>
                </c:pt>
                <c:pt idx="382">
                  <c:v>5.6398176969696969</c:v>
                </c:pt>
                <c:pt idx="383">
                  <c:v>5.4072820909090913</c:v>
                </c:pt>
                <c:pt idx="384">
                  <c:v>5.4662595757575794</c:v>
                </c:pt>
                <c:pt idx="385">
                  <c:v>5.5143003030303026</c:v>
                </c:pt>
                <c:pt idx="386">
                  <c:v>5.4787348181818176</c:v>
                </c:pt>
                <c:pt idx="387">
                  <c:v>5.5360026666666684</c:v>
                </c:pt>
                <c:pt idx="388">
                  <c:v>5.5174116363636356</c:v>
                </c:pt>
                <c:pt idx="389">
                  <c:v>5.3863891818181893</c:v>
                </c:pt>
                <c:pt idx="390">
                  <c:v>5.365133666666658</c:v>
                </c:pt>
                <c:pt idx="391">
                  <c:v>5.4498944545454542</c:v>
                </c:pt>
                <c:pt idx="392">
                  <c:v>5.4881302121212086</c:v>
                </c:pt>
                <c:pt idx="393">
                  <c:v>5.5873561818181834</c:v>
                </c:pt>
                <c:pt idx="394">
                  <c:v>5.7582897575757555</c:v>
                </c:pt>
                <c:pt idx="395">
                  <c:v>6.0074846969696898</c:v>
                </c:pt>
                <c:pt idx="396">
                  <c:v>6.2361907878787894</c:v>
                </c:pt>
                <c:pt idx="397">
                  <c:v>6.2725635151515213</c:v>
                </c:pt>
                <c:pt idx="398">
                  <c:v>6.321783393939393</c:v>
                </c:pt>
                <c:pt idx="399">
                  <c:v>6.4865952121212125</c:v>
                </c:pt>
                <c:pt idx="400">
                  <c:v>6.9389843939393954</c:v>
                </c:pt>
                <c:pt idx="401">
                  <c:v>7.3105818787878682</c:v>
                </c:pt>
                <c:pt idx="402">
                  <c:v>7.3218202727272663</c:v>
                </c:pt>
                <c:pt idx="403">
                  <c:v>7.4191442424242418</c:v>
                </c:pt>
                <c:pt idx="404">
                  <c:v>7.3286367575757456</c:v>
                </c:pt>
                <c:pt idx="405">
                  <c:v>7.2608676969696972</c:v>
                </c:pt>
                <c:pt idx="406">
                  <c:v>7.0420621212121342</c:v>
                </c:pt>
                <c:pt idx="407">
                  <c:v>7.0430085454545504</c:v>
                </c:pt>
                <c:pt idx="408">
                  <c:v>7.107911606060596</c:v>
                </c:pt>
                <c:pt idx="409">
                  <c:v>7.1231957575757443</c:v>
                </c:pt>
                <c:pt idx="410">
                  <c:v>7.4429634545454553</c:v>
                </c:pt>
                <c:pt idx="411">
                  <c:v>7.584340696969698</c:v>
                </c:pt>
                <c:pt idx="412">
                  <c:v>7.4888593939394008</c:v>
                </c:pt>
                <c:pt idx="413">
                  <c:v>7.4376402121212122</c:v>
                </c:pt>
                <c:pt idx="414">
                  <c:v>7.7560873030303039</c:v>
                </c:pt>
                <c:pt idx="415">
                  <c:v>7.8960506060606068</c:v>
                </c:pt>
                <c:pt idx="416">
                  <c:v>8.2713522727272721</c:v>
                </c:pt>
                <c:pt idx="417">
                  <c:v>8.3932291212121086</c:v>
                </c:pt>
                <c:pt idx="418">
                  <c:v>8.2059853939393967</c:v>
                </c:pt>
                <c:pt idx="419">
                  <c:v>8.1979672727272703</c:v>
                </c:pt>
                <c:pt idx="420">
                  <c:v>8.1154734545454534</c:v>
                </c:pt>
                <c:pt idx="421">
                  <c:v>7.8386490909090982</c:v>
                </c:pt>
                <c:pt idx="422">
                  <c:v>7.7007305151515144</c:v>
                </c:pt>
                <c:pt idx="423">
                  <c:v>7.8130917272727274</c:v>
                </c:pt>
                <c:pt idx="424">
                  <c:v>8.1824273030303036</c:v>
                </c:pt>
                <c:pt idx="425">
                  <c:v>8.160798757575753</c:v>
                </c:pt>
                <c:pt idx="426">
                  <c:v>8.2023741212121024</c:v>
                </c:pt>
                <c:pt idx="427">
                  <c:v>7.9906186666666663</c:v>
                </c:pt>
                <c:pt idx="428">
                  <c:v>8.2493066363636363</c:v>
                </c:pt>
                <c:pt idx="429">
                  <c:v>8.493729484848485</c:v>
                </c:pt>
                <c:pt idx="430">
                  <c:v>8.5230198484848501</c:v>
                </c:pt>
                <c:pt idx="431">
                  <c:v>8.5837631818181652</c:v>
                </c:pt>
                <c:pt idx="432">
                  <c:v>8.9401698181818201</c:v>
                </c:pt>
                <c:pt idx="433">
                  <c:v>8.9874322727273039</c:v>
                </c:pt>
                <c:pt idx="434">
                  <c:v>8.9876059393939531</c:v>
                </c:pt>
                <c:pt idx="435">
                  <c:v>8.84722272727271</c:v>
                </c:pt>
                <c:pt idx="436">
                  <c:v>8.5190924545454561</c:v>
                </c:pt>
                <c:pt idx="437">
                  <c:v>8.337305515151515</c:v>
                </c:pt>
                <c:pt idx="438">
                  <c:v>8.2674892727272997</c:v>
                </c:pt>
                <c:pt idx="439">
                  <c:v>8.1097550909091005</c:v>
                </c:pt>
                <c:pt idx="440">
                  <c:v>8.2565837272727283</c:v>
                </c:pt>
                <c:pt idx="441">
                  <c:v>8.4192713636363639</c:v>
                </c:pt>
                <c:pt idx="442">
                  <c:v>8.4439517575757499</c:v>
                </c:pt>
                <c:pt idx="443">
                  <c:v>8.1574114242424187</c:v>
                </c:pt>
                <c:pt idx="444">
                  <c:v>8.0715886060606064</c:v>
                </c:pt>
                <c:pt idx="445">
                  <c:v>8.0997187272727142</c:v>
                </c:pt>
                <c:pt idx="446">
                  <c:v>8.0281947272727159</c:v>
                </c:pt>
                <c:pt idx="447">
                  <c:v>8.3990215454545449</c:v>
                </c:pt>
                <c:pt idx="448">
                  <c:v>8.951336121212119</c:v>
                </c:pt>
                <c:pt idx="449">
                  <c:v>9.5927554848484853</c:v>
                </c:pt>
                <c:pt idx="450">
                  <c:v>9.8582876666666728</c:v>
                </c:pt>
                <c:pt idx="451">
                  <c:v>9.7930999090909108</c:v>
                </c:pt>
                <c:pt idx="452">
                  <c:v>9.8978652424242508</c:v>
                </c:pt>
                <c:pt idx="453">
                  <c:v>10.316678575757575</c:v>
                </c:pt>
                <c:pt idx="454">
                  <c:v>10.390185575757576</c:v>
                </c:pt>
                <c:pt idx="455">
                  <c:v>10.490753454545453</c:v>
                </c:pt>
                <c:pt idx="456">
                  <c:v>10.566642030303054</c:v>
                </c:pt>
                <c:pt idx="457">
                  <c:v>11.034340515151515</c:v>
                </c:pt>
                <c:pt idx="458">
                  <c:v>11.292354272727284</c:v>
                </c:pt>
                <c:pt idx="459">
                  <c:v>11.170673757575758</c:v>
                </c:pt>
                <c:pt idx="460">
                  <c:v>10.804926333333334</c:v>
                </c:pt>
                <c:pt idx="461">
                  <c:v>10.80627</c:v>
                </c:pt>
                <c:pt idx="462">
                  <c:v>10.803297030303044</c:v>
                </c:pt>
                <c:pt idx="463">
                  <c:v>10.793072727272712</c:v>
                </c:pt>
                <c:pt idx="464">
                  <c:v>10.584022151515148</c:v>
                </c:pt>
                <c:pt idx="465">
                  <c:v>10.959737303030316</c:v>
                </c:pt>
                <c:pt idx="466">
                  <c:v>11.327947030303029</c:v>
                </c:pt>
                <c:pt idx="467">
                  <c:v>11.558486636363666</c:v>
                </c:pt>
                <c:pt idx="468">
                  <c:v>11.575893606060617</c:v>
                </c:pt>
                <c:pt idx="469">
                  <c:v>11.3421862727273</c:v>
                </c:pt>
                <c:pt idx="470">
                  <c:v>11.347243212121224</c:v>
                </c:pt>
                <c:pt idx="471">
                  <c:v>11.413004272727296</c:v>
                </c:pt>
                <c:pt idx="472">
                  <c:v>11.656162151515151</c:v>
                </c:pt>
                <c:pt idx="473">
                  <c:v>12.114274636363637</c:v>
                </c:pt>
                <c:pt idx="474">
                  <c:v>12.006336030303052</c:v>
                </c:pt>
                <c:pt idx="475">
                  <c:v>12.173183636363653</c:v>
                </c:pt>
                <c:pt idx="476">
                  <c:v>12.116884424242425</c:v>
                </c:pt>
                <c:pt idx="477">
                  <c:v>12.048715030303031</c:v>
                </c:pt>
                <c:pt idx="478">
                  <c:v>11.92322842424241</c:v>
                </c:pt>
                <c:pt idx="479">
                  <c:v>11.758695333333332</c:v>
                </c:pt>
                <c:pt idx="480">
                  <c:v>11.602540242424265</c:v>
                </c:pt>
                <c:pt idx="481">
                  <c:v>11.798994545454541</c:v>
                </c:pt>
                <c:pt idx="482">
                  <c:v>12.13478121212122</c:v>
                </c:pt>
                <c:pt idx="483">
                  <c:v>12.267143636363636</c:v>
                </c:pt>
                <c:pt idx="484">
                  <c:v>12.250310000000001</c:v>
                </c:pt>
                <c:pt idx="485">
                  <c:v>12.330791333333336</c:v>
                </c:pt>
                <c:pt idx="486">
                  <c:v>11.981016515151516</c:v>
                </c:pt>
                <c:pt idx="487">
                  <c:v>12.043230272727286</c:v>
                </c:pt>
                <c:pt idx="488">
                  <c:v>12.106836212121237</c:v>
                </c:pt>
                <c:pt idx="489">
                  <c:v>12.341178575757562</c:v>
                </c:pt>
                <c:pt idx="490">
                  <c:v>12.295556424242426</c:v>
                </c:pt>
                <c:pt idx="491">
                  <c:v>12.593167030303032</c:v>
                </c:pt>
                <c:pt idx="492">
                  <c:v>12.854324303030303</c:v>
                </c:pt>
                <c:pt idx="493">
                  <c:v>12.974793090909102</c:v>
                </c:pt>
                <c:pt idx="494">
                  <c:v>12.804992484848485</c:v>
                </c:pt>
                <c:pt idx="495">
                  <c:v>12.940073393939395</c:v>
                </c:pt>
                <c:pt idx="496">
                  <c:v>13.426240484848485</c:v>
                </c:pt>
                <c:pt idx="497">
                  <c:v>14.182022818181824</c:v>
                </c:pt>
                <c:pt idx="498">
                  <c:v>14.318998272727272</c:v>
                </c:pt>
                <c:pt idx="499">
                  <c:v>14.411963545454533</c:v>
                </c:pt>
                <c:pt idx="500">
                  <c:v>14.459504151515162</c:v>
                </c:pt>
                <c:pt idx="501">
                  <c:v>14.590347303030303</c:v>
                </c:pt>
                <c:pt idx="502">
                  <c:v>14.721435484848483</c:v>
                </c:pt>
                <c:pt idx="503">
                  <c:v>14.702595787878785</c:v>
                </c:pt>
                <c:pt idx="504">
                  <c:v>14.566087303030304</c:v>
                </c:pt>
                <c:pt idx="505">
                  <c:v>14.731564878787879</c:v>
                </c:pt>
                <c:pt idx="506">
                  <c:v>14.750278515151518</c:v>
                </c:pt>
                <c:pt idx="507">
                  <c:v>14.711775484848467</c:v>
                </c:pt>
                <c:pt idx="508">
                  <c:v>14.737207303030289</c:v>
                </c:pt>
                <c:pt idx="509">
                  <c:v>15.050006090909111</c:v>
                </c:pt>
                <c:pt idx="510">
                  <c:v>14.886463393939406</c:v>
                </c:pt>
                <c:pt idx="511">
                  <c:v>14.971376121212108</c:v>
                </c:pt>
                <c:pt idx="512">
                  <c:v>15.341892151515149</c:v>
                </c:pt>
                <c:pt idx="513">
                  <c:v>15.638415484848473</c:v>
                </c:pt>
                <c:pt idx="514">
                  <c:v>15.984546393939414</c:v>
                </c:pt>
                <c:pt idx="515">
                  <c:v>16.412423363636339</c:v>
                </c:pt>
                <c:pt idx="516">
                  <c:v>16.367701606060606</c:v>
                </c:pt>
                <c:pt idx="517">
                  <c:v>16.608192818181795</c:v>
                </c:pt>
                <c:pt idx="518">
                  <c:v>16.828296151515129</c:v>
                </c:pt>
                <c:pt idx="519">
                  <c:v>16.79539736363634</c:v>
                </c:pt>
                <c:pt idx="520">
                  <c:v>16.584349333333265</c:v>
                </c:pt>
                <c:pt idx="521">
                  <c:v>16.730682939393901</c:v>
                </c:pt>
                <c:pt idx="522">
                  <c:v>16.5413853030303</c:v>
                </c:pt>
                <c:pt idx="523">
                  <c:v>16.400122272727188</c:v>
                </c:pt>
                <c:pt idx="524">
                  <c:v>16.384840060606081</c:v>
                </c:pt>
                <c:pt idx="525">
                  <c:v>16.00338793939391</c:v>
                </c:pt>
                <c:pt idx="526">
                  <c:v>15.547683787878777</c:v>
                </c:pt>
                <c:pt idx="527">
                  <c:v>15.056718545454544</c:v>
                </c:pt>
                <c:pt idx="528">
                  <c:v>14.747414515151517</c:v>
                </c:pt>
                <c:pt idx="529">
                  <c:v>14.224870454545448</c:v>
                </c:pt>
                <c:pt idx="530">
                  <c:v>14.141655181818159</c:v>
                </c:pt>
                <c:pt idx="531">
                  <c:v>14.301034121212119</c:v>
                </c:pt>
                <c:pt idx="532">
                  <c:v>14.423180181818168</c:v>
                </c:pt>
                <c:pt idx="533">
                  <c:v>15.000070545454543</c:v>
                </c:pt>
                <c:pt idx="534">
                  <c:v>15.050018424242419</c:v>
                </c:pt>
                <c:pt idx="535">
                  <c:v>14.866802454545471</c:v>
                </c:pt>
                <c:pt idx="536">
                  <c:v>14.888134878787902</c:v>
                </c:pt>
                <c:pt idx="537">
                  <c:v>14.834346212121231</c:v>
                </c:pt>
                <c:pt idx="538">
                  <c:v>15.337102</c:v>
                </c:pt>
                <c:pt idx="539">
                  <c:v>15.955171787878788</c:v>
                </c:pt>
                <c:pt idx="540">
                  <c:v>16.219505545454545</c:v>
                </c:pt>
                <c:pt idx="541">
                  <c:v>16.590694454545453</c:v>
                </c:pt>
                <c:pt idx="542">
                  <c:v>16.717712939393909</c:v>
                </c:pt>
                <c:pt idx="543">
                  <c:v>16.850449303030274</c:v>
                </c:pt>
                <c:pt idx="544">
                  <c:v>16.651233848484846</c:v>
                </c:pt>
                <c:pt idx="545">
                  <c:v>16.685852030303003</c:v>
                </c:pt>
                <c:pt idx="546">
                  <c:v>16.909375060606088</c:v>
                </c:pt>
                <c:pt idx="547">
                  <c:v>17.257135060606089</c:v>
                </c:pt>
                <c:pt idx="548">
                  <c:v>17.669281515151514</c:v>
                </c:pt>
                <c:pt idx="549">
                  <c:v>17.702354545454543</c:v>
                </c:pt>
                <c:pt idx="550">
                  <c:v>16.815548787878793</c:v>
                </c:pt>
                <c:pt idx="551">
                  <c:v>16.970990303030302</c:v>
                </c:pt>
                <c:pt idx="552">
                  <c:v>16.838605757575756</c:v>
                </c:pt>
                <c:pt idx="553">
                  <c:v>16.676327272727224</c:v>
                </c:pt>
                <c:pt idx="554">
                  <c:v>16.921204545454547</c:v>
                </c:pt>
                <c:pt idx="555">
                  <c:v>16.895244848484829</c:v>
                </c:pt>
                <c:pt idx="556">
                  <c:v>16.943334545454526</c:v>
                </c:pt>
                <c:pt idx="557">
                  <c:v>16.95936969696967</c:v>
                </c:pt>
                <c:pt idx="558">
                  <c:v>16.724895454545486</c:v>
                </c:pt>
                <c:pt idx="559">
                  <c:v>16.633227575757576</c:v>
                </c:pt>
                <c:pt idx="560">
                  <c:v>16.816383636363629</c:v>
                </c:pt>
                <c:pt idx="561">
                  <c:v>17.235974545454567</c:v>
                </c:pt>
                <c:pt idx="562">
                  <c:v>17.220729999999964</c:v>
                </c:pt>
                <c:pt idx="563">
                  <c:v>17.20066212121213</c:v>
                </c:pt>
                <c:pt idx="564">
                  <c:v>17.404402727272725</c:v>
                </c:pt>
                <c:pt idx="565">
                  <c:v>17.58830848484849</c:v>
                </c:pt>
                <c:pt idx="566">
                  <c:v>17.768756060606062</c:v>
                </c:pt>
                <c:pt idx="567">
                  <c:v>18.220953939393929</c:v>
                </c:pt>
                <c:pt idx="568">
                  <c:v>18.489005151515126</c:v>
                </c:pt>
                <c:pt idx="569">
                  <c:v>18.589761515151512</c:v>
                </c:pt>
                <c:pt idx="570">
                  <c:v>18.775955454545478</c:v>
                </c:pt>
                <c:pt idx="571">
                  <c:v>18.84707727272723</c:v>
                </c:pt>
                <c:pt idx="572">
                  <c:v>19.202770606060589</c:v>
                </c:pt>
                <c:pt idx="573">
                  <c:v>19.360083636363601</c:v>
                </c:pt>
                <c:pt idx="574">
                  <c:v>19.772945151515149</c:v>
                </c:pt>
                <c:pt idx="575">
                  <c:v>19.928674848484818</c:v>
                </c:pt>
                <c:pt idx="576">
                  <c:v>19.70879909090905</c:v>
                </c:pt>
                <c:pt idx="577">
                  <c:v>19.787817575757572</c:v>
                </c:pt>
                <c:pt idx="578">
                  <c:v>19.573009393939365</c:v>
                </c:pt>
                <c:pt idx="579">
                  <c:v>19.677336666666665</c:v>
                </c:pt>
                <c:pt idx="580">
                  <c:v>19.881875454545494</c:v>
                </c:pt>
                <c:pt idx="581">
                  <c:v>20.262749999999944</c:v>
                </c:pt>
                <c:pt idx="582">
                  <c:v>20.473788484848491</c:v>
                </c:pt>
                <c:pt idx="583">
                  <c:v>20.680759696969666</c:v>
                </c:pt>
                <c:pt idx="584">
                  <c:v>20.914568181818211</c:v>
                </c:pt>
                <c:pt idx="585">
                  <c:v>20.400896363636363</c:v>
                </c:pt>
                <c:pt idx="586">
                  <c:v>20.198986363636365</c:v>
                </c:pt>
                <c:pt idx="587">
                  <c:v>20.033483939393907</c:v>
                </c:pt>
                <c:pt idx="588">
                  <c:v>20.002594545454542</c:v>
                </c:pt>
                <c:pt idx="589">
                  <c:v>20.117944545454591</c:v>
                </c:pt>
                <c:pt idx="590">
                  <c:v>19.795449090909035</c:v>
                </c:pt>
                <c:pt idx="591">
                  <c:v>19.386381818181793</c:v>
                </c:pt>
                <c:pt idx="592">
                  <c:v>19.001776969696991</c:v>
                </c:pt>
                <c:pt idx="593">
                  <c:v>19.200029999999966</c:v>
                </c:pt>
                <c:pt idx="594">
                  <c:v>19.016816060606093</c:v>
                </c:pt>
                <c:pt idx="595">
                  <c:v>18.760138787878788</c:v>
                </c:pt>
                <c:pt idx="596">
                  <c:v>18.654866363636401</c:v>
                </c:pt>
                <c:pt idx="597">
                  <c:v>18.692925151515151</c:v>
                </c:pt>
                <c:pt idx="598">
                  <c:v>19.192688181818191</c:v>
                </c:pt>
                <c:pt idx="599">
                  <c:v>19.251497575757572</c:v>
                </c:pt>
                <c:pt idx="600">
                  <c:v>19.45124545454545</c:v>
                </c:pt>
                <c:pt idx="601">
                  <c:v>19.742692121212119</c:v>
                </c:pt>
                <c:pt idx="602">
                  <c:v>20.135787272727217</c:v>
                </c:pt>
                <c:pt idx="603">
                  <c:v>19.765972606060586</c:v>
                </c:pt>
                <c:pt idx="604">
                  <c:v>18.938271090909087</c:v>
                </c:pt>
                <c:pt idx="605">
                  <c:v>18.774920484848511</c:v>
                </c:pt>
                <c:pt idx="606">
                  <c:v>19.022750787878788</c:v>
                </c:pt>
                <c:pt idx="607">
                  <c:v>19.067833818181793</c:v>
                </c:pt>
                <c:pt idx="608">
                  <c:v>18.872761939393929</c:v>
                </c:pt>
                <c:pt idx="609">
                  <c:v>18.570706181818181</c:v>
                </c:pt>
                <c:pt idx="610">
                  <c:v>18.487582545454529</c:v>
                </c:pt>
                <c:pt idx="611">
                  <c:v>18.220684060606061</c:v>
                </c:pt>
                <c:pt idx="612">
                  <c:v>18.324235575757577</c:v>
                </c:pt>
                <c:pt idx="613">
                  <c:v>18.423446181818182</c:v>
                </c:pt>
                <c:pt idx="614">
                  <c:v>19.178514484848495</c:v>
                </c:pt>
                <c:pt idx="615">
                  <c:v>19.913353272727225</c:v>
                </c:pt>
                <c:pt idx="616">
                  <c:v>20.176997818181817</c:v>
                </c:pt>
                <c:pt idx="617">
                  <c:v>19.929650545454546</c:v>
                </c:pt>
                <c:pt idx="618">
                  <c:v>20.202615696969669</c:v>
                </c:pt>
                <c:pt idx="619">
                  <c:v>20.365436363636334</c:v>
                </c:pt>
                <c:pt idx="620">
                  <c:v>20.368423333333268</c:v>
                </c:pt>
                <c:pt idx="621">
                  <c:v>20.48360545454543</c:v>
                </c:pt>
                <c:pt idx="622">
                  <c:v>20.728577272727204</c:v>
                </c:pt>
                <c:pt idx="623">
                  <c:v>20.714507272727225</c:v>
                </c:pt>
                <c:pt idx="624">
                  <c:v>20.502127575757541</c:v>
                </c:pt>
                <c:pt idx="625">
                  <c:v>19.882294242424205</c:v>
                </c:pt>
                <c:pt idx="626">
                  <c:v>19.409177878787844</c:v>
                </c:pt>
                <c:pt idx="627">
                  <c:v>19.123634848484826</c:v>
                </c:pt>
                <c:pt idx="628">
                  <c:v>19.144138484848511</c:v>
                </c:pt>
                <c:pt idx="629">
                  <c:v>19.362129090909054</c:v>
                </c:pt>
                <c:pt idx="630">
                  <c:v>19.671099393939389</c:v>
                </c:pt>
                <c:pt idx="631">
                  <c:v>19.807178484848539</c:v>
                </c:pt>
                <c:pt idx="632">
                  <c:v>19.483333363636319</c:v>
                </c:pt>
                <c:pt idx="633">
                  <c:v>19.397758818181817</c:v>
                </c:pt>
                <c:pt idx="634">
                  <c:v>19.124123060606081</c:v>
                </c:pt>
                <c:pt idx="635">
                  <c:v>19.107644878787855</c:v>
                </c:pt>
                <c:pt idx="636">
                  <c:v>19.359023060606084</c:v>
                </c:pt>
                <c:pt idx="637">
                  <c:v>19.636967606060644</c:v>
                </c:pt>
                <c:pt idx="638">
                  <c:v>19.665435969696968</c:v>
                </c:pt>
                <c:pt idx="639">
                  <c:v>19.588128090909063</c:v>
                </c:pt>
                <c:pt idx="640">
                  <c:v>19.68042506060609</c:v>
                </c:pt>
                <c:pt idx="641">
                  <c:v>19.564929606060609</c:v>
                </c:pt>
                <c:pt idx="642">
                  <c:v>19.636922030303026</c:v>
                </c:pt>
                <c:pt idx="643">
                  <c:v>20.044196545454547</c:v>
                </c:pt>
                <c:pt idx="644">
                  <c:v>20.112150181818212</c:v>
                </c:pt>
                <c:pt idx="645">
                  <c:v>20.650012606060606</c:v>
                </c:pt>
                <c:pt idx="646">
                  <c:v>21.338419272727204</c:v>
                </c:pt>
                <c:pt idx="647">
                  <c:v>22.03919775757576</c:v>
                </c:pt>
                <c:pt idx="648">
                  <c:v>22.473009878787824</c:v>
                </c:pt>
                <c:pt idx="649">
                  <c:v>23.012081212121185</c:v>
                </c:pt>
                <c:pt idx="650">
                  <c:v>23.568359999999966</c:v>
                </c:pt>
                <c:pt idx="651">
                  <c:v>23.507257272727241</c:v>
                </c:pt>
                <c:pt idx="652">
                  <c:v>23.668330303030274</c:v>
                </c:pt>
                <c:pt idx="653">
                  <c:v>23.874653333333303</c:v>
                </c:pt>
                <c:pt idx="654">
                  <c:v>24.041210909090907</c:v>
                </c:pt>
                <c:pt idx="655">
                  <c:v>24.148841515151513</c:v>
                </c:pt>
                <c:pt idx="656">
                  <c:v>23.972819696969665</c:v>
                </c:pt>
                <c:pt idx="657">
                  <c:v>23.953776666666666</c:v>
                </c:pt>
                <c:pt idx="658">
                  <c:v>23.484926060606064</c:v>
                </c:pt>
                <c:pt idx="659">
                  <c:v>23.39283393939391</c:v>
                </c:pt>
                <c:pt idx="660">
                  <c:v>22.998285757575733</c:v>
                </c:pt>
                <c:pt idx="661">
                  <c:v>23.06894696969697</c:v>
                </c:pt>
                <c:pt idx="662">
                  <c:v>23.451216666666664</c:v>
                </c:pt>
                <c:pt idx="663">
                  <c:v>23.732400909090913</c:v>
                </c:pt>
                <c:pt idx="664">
                  <c:v>23.93677999999997</c:v>
                </c:pt>
                <c:pt idx="665">
                  <c:v>24.161536969696968</c:v>
                </c:pt>
                <c:pt idx="666">
                  <c:v>24.135346969696975</c:v>
                </c:pt>
                <c:pt idx="667">
                  <c:v>23.937009696969689</c:v>
                </c:pt>
                <c:pt idx="668">
                  <c:v>23.644438484848518</c:v>
                </c:pt>
                <c:pt idx="669">
                  <c:v>23.853059090909088</c:v>
                </c:pt>
                <c:pt idx="670">
                  <c:v>23.988067878787824</c:v>
                </c:pt>
                <c:pt idx="671">
                  <c:v>24.428828484848491</c:v>
                </c:pt>
                <c:pt idx="672">
                  <c:v>24.174593939393926</c:v>
                </c:pt>
                <c:pt idx="673">
                  <c:v>23.77653121212116</c:v>
                </c:pt>
                <c:pt idx="674">
                  <c:v>23.465050606060586</c:v>
                </c:pt>
                <c:pt idx="675">
                  <c:v>23.310076969697004</c:v>
                </c:pt>
                <c:pt idx="676">
                  <c:v>23.030669696969689</c:v>
                </c:pt>
                <c:pt idx="677">
                  <c:v>22.832116060606065</c:v>
                </c:pt>
                <c:pt idx="678">
                  <c:v>22.863159999999986</c:v>
                </c:pt>
                <c:pt idx="679">
                  <c:v>23.104843333333307</c:v>
                </c:pt>
                <c:pt idx="680">
                  <c:v>23.432605454545456</c:v>
                </c:pt>
                <c:pt idx="681">
                  <c:v>23.469790909090889</c:v>
                </c:pt>
                <c:pt idx="682">
                  <c:v>23.462724848484797</c:v>
                </c:pt>
                <c:pt idx="683">
                  <c:v>23.949677878787817</c:v>
                </c:pt>
                <c:pt idx="684">
                  <c:v>24.328716363636339</c:v>
                </c:pt>
                <c:pt idx="685">
                  <c:v>24.668139696969657</c:v>
                </c:pt>
                <c:pt idx="686">
                  <c:v>24.725844545454546</c:v>
                </c:pt>
                <c:pt idx="687">
                  <c:v>24.970375757575763</c:v>
                </c:pt>
                <c:pt idx="688">
                  <c:v>25.464055151515151</c:v>
                </c:pt>
                <c:pt idx="689">
                  <c:v>25.687483333333301</c:v>
                </c:pt>
                <c:pt idx="690">
                  <c:v>25.788257575757541</c:v>
                </c:pt>
                <c:pt idx="691">
                  <c:v>25.293957575757577</c:v>
                </c:pt>
                <c:pt idx="692">
                  <c:v>25.228081515151516</c:v>
                </c:pt>
                <c:pt idx="693">
                  <c:v>25.088956969696991</c:v>
                </c:pt>
                <c:pt idx="694">
                  <c:v>24.586661818181788</c:v>
                </c:pt>
                <c:pt idx="695">
                  <c:v>24.265567272727189</c:v>
                </c:pt>
                <c:pt idx="696">
                  <c:v>23.82416545454549</c:v>
                </c:pt>
                <c:pt idx="697">
                  <c:v>23.758163939393906</c:v>
                </c:pt>
                <c:pt idx="698">
                  <c:v>23.478774848484829</c:v>
                </c:pt>
                <c:pt idx="699">
                  <c:v>23.043924242424229</c:v>
                </c:pt>
                <c:pt idx="700">
                  <c:v>22.984157575757553</c:v>
                </c:pt>
                <c:pt idx="701">
                  <c:v>22.853736666666666</c:v>
                </c:pt>
                <c:pt idx="702">
                  <c:v>22.805103333333285</c:v>
                </c:pt>
                <c:pt idx="703">
                  <c:v>22.724561212121181</c:v>
                </c:pt>
                <c:pt idx="704">
                  <c:v>22.708903333333282</c:v>
                </c:pt>
                <c:pt idx="705">
                  <c:v>23.15270424242421</c:v>
                </c:pt>
                <c:pt idx="706">
                  <c:v>23.45968878787879</c:v>
                </c:pt>
                <c:pt idx="707">
                  <c:v>23.924004545454544</c:v>
                </c:pt>
                <c:pt idx="708">
                  <c:v>24.167513939393906</c:v>
                </c:pt>
                <c:pt idx="709">
                  <c:v>24.498459696969661</c:v>
                </c:pt>
                <c:pt idx="710">
                  <c:v>24.661583636363606</c:v>
                </c:pt>
                <c:pt idx="711">
                  <c:v>24.754545151515153</c:v>
                </c:pt>
                <c:pt idx="712">
                  <c:v>24.898495151515156</c:v>
                </c:pt>
                <c:pt idx="713">
                  <c:v>25.294239090909063</c:v>
                </c:pt>
                <c:pt idx="714">
                  <c:v>25.518754848484846</c:v>
                </c:pt>
                <c:pt idx="715">
                  <c:v>25.710825757575765</c:v>
                </c:pt>
                <c:pt idx="716">
                  <c:v>25.531426666666665</c:v>
                </c:pt>
                <c:pt idx="717">
                  <c:v>25.46924545454543</c:v>
                </c:pt>
                <c:pt idx="718">
                  <c:v>25.271428484848514</c:v>
                </c:pt>
                <c:pt idx="719">
                  <c:v>25.019824848484848</c:v>
                </c:pt>
                <c:pt idx="720">
                  <c:v>24.812253030303026</c:v>
                </c:pt>
                <c:pt idx="721">
                  <c:v>24.906564545454547</c:v>
                </c:pt>
                <c:pt idx="722">
                  <c:v>24.689898787878818</c:v>
                </c:pt>
                <c:pt idx="723">
                  <c:v>24.414157272727248</c:v>
                </c:pt>
                <c:pt idx="724">
                  <c:v>24.432064242424229</c:v>
                </c:pt>
                <c:pt idx="725">
                  <c:v>24.418263636363605</c:v>
                </c:pt>
                <c:pt idx="726">
                  <c:v>24.414026666666665</c:v>
                </c:pt>
                <c:pt idx="727">
                  <c:v>24.470450909090911</c:v>
                </c:pt>
                <c:pt idx="728">
                  <c:v>24.717260000000024</c:v>
                </c:pt>
                <c:pt idx="729">
                  <c:v>24.941464242424214</c:v>
                </c:pt>
                <c:pt idx="730">
                  <c:v>24.948099999999961</c:v>
                </c:pt>
                <c:pt idx="731">
                  <c:v>25.179351818181818</c:v>
                </c:pt>
                <c:pt idx="732">
                  <c:v>25.18303242424243</c:v>
                </c:pt>
                <c:pt idx="733">
                  <c:v>25.660126666666667</c:v>
                </c:pt>
                <c:pt idx="734">
                  <c:v>25.908896060606057</c:v>
                </c:pt>
                <c:pt idx="735">
                  <c:v>26.08203303030297</c:v>
                </c:pt>
                <c:pt idx="736">
                  <c:v>26.190831818181813</c:v>
                </c:pt>
                <c:pt idx="737">
                  <c:v>26.447683636363585</c:v>
                </c:pt>
                <c:pt idx="738">
                  <c:v>26.78220484848481</c:v>
                </c:pt>
                <c:pt idx="739">
                  <c:v>26.977858787878823</c:v>
                </c:pt>
                <c:pt idx="740">
                  <c:v>26.88927</c:v>
                </c:pt>
                <c:pt idx="741">
                  <c:v>27.150941818181821</c:v>
                </c:pt>
                <c:pt idx="742">
                  <c:v>27.153452727272757</c:v>
                </c:pt>
                <c:pt idx="743">
                  <c:v>27.633676060606085</c:v>
                </c:pt>
                <c:pt idx="744">
                  <c:v>27.821504242424229</c:v>
                </c:pt>
                <c:pt idx="745">
                  <c:v>28.10180424242424</c:v>
                </c:pt>
                <c:pt idx="746">
                  <c:v>28.208214545454542</c:v>
                </c:pt>
                <c:pt idx="747">
                  <c:v>28.125251212121189</c:v>
                </c:pt>
                <c:pt idx="748">
                  <c:v>27.980020303030269</c:v>
                </c:pt>
                <c:pt idx="749">
                  <c:v>27.991432727272727</c:v>
                </c:pt>
                <c:pt idx="750">
                  <c:v>27.868477272727194</c:v>
                </c:pt>
                <c:pt idx="751">
                  <c:v>27.978609696969642</c:v>
                </c:pt>
                <c:pt idx="752">
                  <c:v>28.088570909090887</c:v>
                </c:pt>
                <c:pt idx="753">
                  <c:v>28.050900606060608</c:v>
                </c:pt>
                <c:pt idx="754">
                  <c:v>27.500122424242431</c:v>
                </c:pt>
                <c:pt idx="755">
                  <c:v>27.075139090909069</c:v>
                </c:pt>
                <c:pt idx="756">
                  <c:v>26.768479999999975</c:v>
                </c:pt>
                <c:pt idx="757">
                  <c:v>26.492938181818193</c:v>
                </c:pt>
                <c:pt idx="758">
                  <c:v>26.379217272727217</c:v>
                </c:pt>
                <c:pt idx="759">
                  <c:v>26.351426666666665</c:v>
                </c:pt>
                <c:pt idx="760">
                  <c:v>26.429560303030289</c:v>
                </c:pt>
                <c:pt idx="761">
                  <c:v>26.23609060606061</c:v>
                </c:pt>
                <c:pt idx="762">
                  <c:v>26.154166969697016</c:v>
                </c:pt>
                <c:pt idx="763">
                  <c:v>26.115514545454541</c:v>
                </c:pt>
                <c:pt idx="764">
                  <c:v>26.249729696969645</c:v>
                </c:pt>
                <c:pt idx="765">
                  <c:v>26.396104545454545</c:v>
                </c:pt>
                <c:pt idx="766">
                  <c:v>26.86442515151515</c:v>
                </c:pt>
                <c:pt idx="767">
                  <c:v>26.848386969696971</c:v>
                </c:pt>
                <c:pt idx="768">
                  <c:v>26.902945757575736</c:v>
                </c:pt>
                <c:pt idx="769">
                  <c:v>27.180233333333277</c:v>
                </c:pt>
                <c:pt idx="770">
                  <c:v>27.23157181818182</c:v>
                </c:pt>
                <c:pt idx="771">
                  <c:v>26.845814848484849</c:v>
                </c:pt>
                <c:pt idx="772">
                  <c:v>26.937740909090909</c:v>
                </c:pt>
                <c:pt idx="773">
                  <c:v>27.062867272727225</c:v>
                </c:pt>
                <c:pt idx="774">
                  <c:v>26.815873030303027</c:v>
                </c:pt>
                <c:pt idx="775">
                  <c:v>26.621587272727222</c:v>
                </c:pt>
                <c:pt idx="776">
                  <c:v>26.786262727272728</c:v>
                </c:pt>
                <c:pt idx="777">
                  <c:v>26.227452727272734</c:v>
                </c:pt>
                <c:pt idx="778">
                  <c:v>26.34860151515149</c:v>
                </c:pt>
                <c:pt idx="779">
                  <c:v>26.307581515151515</c:v>
                </c:pt>
                <c:pt idx="780">
                  <c:v>26.060637575757536</c:v>
                </c:pt>
                <c:pt idx="781">
                  <c:v>26.173474848484851</c:v>
                </c:pt>
                <c:pt idx="782">
                  <c:v>26.203683333333274</c:v>
                </c:pt>
                <c:pt idx="783">
                  <c:v>26.205252424242431</c:v>
                </c:pt>
                <c:pt idx="784">
                  <c:v>26.388399393939338</c:v>
                </c:pt>
                <c:pt idx="785">
                  <c:v>26.705813333333285</c:v>
                </c:pt>
                <c:pt idx="786">
                  <c:v>26.912753636363583</c:v>
                </c:pt>
                <c:pt idx="787">
                  <c:v>27.073187272727218</c:v>
                </c:pt>
                <c:pt idx="788">
                  <c:v>27.325005454545455</c:v>
                </c:pt>
                <c:pt idx="789">
                  <c:v>27.367157878787882</c:v>
                </c:pt>
                <c:pt idx="790">
                  <c:v>27.344836666666691</c:v>
                </c:pt>
                <c:pt idx="791">
                  <c:v>27.523109999999974</c:v>
                </c:pt>
                <c:pt idx="792">
                  <c:v>27.576154242424249</c:v>
                </c:pt>
                <c:pt idx="793">
                  <c:v>27.740729999999949</c:v>
                </c:pt>
                <c:pt idx="794">
                  <c:v>27.696663333333298</c:v>
                </c:pt>
                <c:pt idx="795">
                  <c:v>27.642128787878793</c:v>
                </c:pt>
                <c:pt idx="796">
                  <c:v>27.50926090909093</c:v>
                </c:pt>
                <c:pt idx="797">
                  <c:v>27.491203333333278</c:v>
                </c:pt>
                <c:pt idx="798">
                  <c:v>27.473971212121189</c:v>
                </c:pt>
                <c:pt idx="799">
                  <c:v>27.798748787878786</c:v>
                </c:pt>
                <c:pt idx="800">
                  <c:v>27.824995151515171</c:v>
                </c:pt>
                <c:pt idx="801">
                  <c:v>27.887376969696991</c:v>
                </c:pt>
                <c:pt idx="802">
                  <c:v>27.942632727272702</c:v>
                </c:pt>
                <c:pt idx="803">
                  <c:v>27.781708181818185</c:v>
                </c:pt>
                <c:pt idx="804">
                  <c:v>27.740730303030272</c:v>
                </c:pt>
                <c:pt idx="805">
                  <c:v>27.919715151515152</c:v>
                </c:pt>
                <c:pt idx="806">
                  <c:v>27.898792121212121</c:v>
                </c:pt>
                <c:pt idx="807">
                  <c:v>27.954805757575787</c:v>
                </c:pt>
                <c:pt idx="808">
                  <c:v>28.188060000000004</c:v>
                </c:pt>
                <c:pt idx="809">
                  <c:v>28.396235151515153</c:v>
                </c:pt>
                <c:pt idx="810">
                  <c:v>28.416781515151516</c:v>
                </c:pt>
                <c:pt idx="811">
                  <c:v>28.661669090909086</c:v>
                </c:pt>
                <c:pt idx="812">
                  <c:v>28.89527393939391</c:v>
                </c:pt>
                <c:pt idx="813">
                  <c:v>29.061543939393889</c:v>
                </c:pt>
                <c:pt idx="814">
                  <c:v>29.316166363636388</c:v>
                </c:pt>
                <c:pt idx="815">
                  <c:v>29.517554545454569</c:v>
                </c:pt>
                <c:pt idx="816">
                  <c:v>29.598618787878788</c:v>
                </c:pt>
                <c:pt idx="817">
                  <c:v>29.723441515151489</c:v>
                </c:pt>
                <c:pt idx="818">
                  <c:v>29.74334878787878</c:v>
                </c:pt>
                <c:pt idx="819">
                  <c:v>29.7361706060606</c:v>
                </c:pt>
                <c:pt idx="820">
                  <c:v>29.434285454545478</c:v>
                </c:pt>
                <c:pt idx="821">
                  <c:v>29.106899393939386</c:v>
                </c:pt>
                <c:pt idx="822">
                  <c:v>28.959830606060599</c:v>
                </c:pt>
                <c:pt idx="823">
                  <c:v>28.894316060606084</c:v>
                </c:pt>
                <c:pt idx="824">
                  <c:v>28.9102</c:v>
                </c:pt>
                <c:pt idx="825">
                  <c:v>28.929088484848517</c:v>
                </c:pt>
                <c:pt idx="826">
                  <c:v>29.020733333333268</c:v>
                </c:pt>
                <c:pt idx="827">
                  <c:v>28.813781212121189</c:v>
                </c:pt>
                <c:pt idx="828">
                  <c:v>28.52842030303027</c:v>
                </c:pt>
                <c:pt idx="829">
                  <c:v>28.413867575757571</c:v>
                </c:pt>
                <c:pt idx="830">
                  <c:v>28.30199878787883</c:v>
                </c:pt>
                <c:pt idx="831">
                  <c:v>28.329751818181819</c:v>
                </c:pt>
                <c:pt idx="832">
                  <c:v>28.449829090909063</c:v>
                </c:pt>
                <c:pt idx="833">
                  <c:v>28.449104242424209</c:v>
                </c:pt>
                <c:pt idx="834">
                  <c:v>28.385764242424209</c:v>
                </c:pt>
                <c:pt idx="835">
                  <c:v>28.195043333333278</c:v>
                </c:pt>
                <c:pt idx="836">
                  <c:v>27.962493030302969</c:v>
                </c:pt>
                <c:pt idx="837">
                  <c:v>27.824346060606061</c:v>
                </c:pt>
                <c:pt idx="838">
                  <c:v>27.974400303030286</c:v>
                </c:pt>
                <c:pt idx="839">
                  <c:v>28.276579090909067</c:v>
                </c:pt>
                <c:pt idx="840">
                  <c:v>28.423656969696967</c:v>
                </c:pt>
                <c:pt idx="841">
                  <c:v>28.465509393939321</c:v>
                </c:pt>
                <c:pt idx="842">
                  <c:v>28.504523939393906</c:v>
                </c:pt>
                <c:pt idx="843">
                  <c:v>28.697676969697</c:v>
                </c:pt>
                <c:pt idx="844">
                  <c:v>28.813945151515178</c:v>
                </c:pt>
                <c:pt idx="845">
                  <c:v>28.973908181818214</c:v>
                </c:pt>
                <c:pt idx="846">
                  <c:v>29.118492121212135</c:v>
                </c:pt>
                <c:pt idx="847">
                  <c:v>29.262224848484813</c:v>
                </c:pt>
                <c:pt idx="848">
                  <c:v>29.352061515151533</c:v>
                </c:pt>
                <c:pt idx="849">
                  <c:v>29.356428787878791</c:v>
                </c:pt>
                <c:pt idx="850">
                  <c:v>29.071887878787887</c:v>
                </c:pt>
                <c:pt idx="851">
                  <c:v>29.019424242424229</c:v>
                </c:pt>
                <c:pt idx="852">
                  <c:v>28.873874242424247</c:v>
                </c:pt>
                <c:pt idx="853">
                  <c:v>28.851516363636367</c:v>
                </c:pt>
                <c:pt idx="854">
                  <c:v>28.810699696969689</c:v>
                </c:pt>
                <c:pt idx="855">
                  <c:v>28.93142090909091</c:v>
                </c:pt>
                <c:pt idx="856">
                  <c:v>28.920533030302977</c:v>
                </c:pt>
                <c:pt idx="857">
                  <c:v>29.055352121212131</c:v>
                </c:pt>
                <c:pt idx="858">
                  <c:v>29.179900000000025</c:v>
                </c:pt>
                <c:pt idx="859">
                  <c:v>29.168684242424209</c:v>
                </c:pt>
                <c:pt idx="860">
                  <c:v>29.276465151515154</c:v>
                </c:pt>
                <c:pt idx="861">
                  <c:v>29.310361515151531</c:v>
                </c:pt>
                <c:pt idx="862">
                  <c:v>29.346941515151514</c:v>
                </c:pt>
                <c:pt idx="863">
                  <c:v>29.479216969696971</c:v>
                </c:pt>
                <c:pt idx="864">
                  <c:v>29.404179999999986</c:v>
                </c:pt>
                <c:pt idx="865">
                  <c:v>29.226252424242453</c:v>
                </c:pt>
                <c:pt idx="866">
                  <c:v>29.11072606060609</c:v>
                </c:pt>
                <c:pt idx="867">
                  <c:v>29.168997878787856</c:v>
                </c:pt>
                <c:pt idx="868">
                  <c:v>28.88960696969697</c:v>
                </c:pt>
                <c:pt idx="869">
                  <c:v>28.880714242424208</c:v>
                </c:pt>
                <c:pt idx="870">
                  <c:v>28.801438484848514</c:v>
                </c:pt>
                <c:pt idx="871">
                  <c:v>28.647513939393907</c:v>
                </c:pt>
                <c:pt idx="872">
                  <c:v>28.859127878787852</c:v>
                </c:pt>
                <c:pt idx="873">
                  <c:v>28.854064242424247</c:v>
                </c:pt>
                <c:pt idx="874">
                  <c:v>28.877423636363606</c:v>
                </c:pt>
                <c:pt idx="875">
                  <c:v>29.075765454545447</c:v>
                </c:pt>
                <c:pt idx="876">
                  <c:v>29.393649393939334</c:v>
                </c:pt>
                <c:pt idx="877">
                  <c:v>29.265346363636322</c:v>
                </c:pt>
                <c:pt idx="878">
                  <c:v>29.216644242424209</c:v>
                </c:pt>
                <c:pt idx="879">
                  <c:v>29.28589818181819</c:v>
                </c:pt>
                <c:pt idx="880">
                  <c:v>29.139292424242452</c:v>
                </c:pt>
                <c:pt idx="881">
                  <c:v>29.114333030303026</c:v>
                </c:pt>
                <c:pt idx="882">
                  <c:v>29.31260212121213</c:v>
                </c:pt>
                <c:pt idx="883">
                  <c:v>29.481217878787824</c:v>
                </c:pt>
                <c:pt idx="884">
                  <c:v>29.69528484848485</c:v>
                </c:pt>
                <c:pt idx="885">
                  <c:v>29.843885454545493</c:v>
                </c:pt>
                <c:pt idx="886">
                  <c:v>30.024899090909088</c:v>
                </c:pt>
                <c:pt idx="887">
                  <c:v>29.785002727272726</c:v>
                </c:pt>
                <c:pt idx="888">
                  <c:v>30.02823545454546</c:v>
                </c:pt>
                <c:pt idx="889">
                  <c:v>29.891442727272732</c:v>
                </c:pt>
                <c:pt idx="890">
                  <c:v>30.015161515151533</c:v>
                </c:pt>
                <c:pt idx="891">
                  <c:v>30.07333666666667</c:v>
                </c:pt>
                <c:pt idx="892">
                  <c:v>30.230258787878817</c:v>
                </c:pt>
                <c:pt idx="893">
                  <c:v>30.263972424242453</c:v>
                </c:pt>
                <c:pt idx="894">
                  <c:v>30.300756666666665</c:v>
                </c:pt>
                <c:pt idx="895">
                  <c:v>30.185307272727204</c:v>
                </c:pt>
                <c:pt idx="896">
                  <c:v>30.009775151515154</c:v>
                </c:pt>
                <c:pt idx="897">
                  <c:v>29.868041818181783</c:v>
                </c:pt>
                <c:pt idx="898">
                  <c:v>30.140277575757576</c:v>
                </c:pt>
                <c:pt idx="899">
                  <c:v>30.139005757575777</c:v>
                </c:pt>
                <c:pt idx="900">
                  <c:v>30.294642727272727</c:v>
                </c:pt>
                <c:pt idx="901">
                  <c:v>30.336177878787876</c:v>
                </c:pt>
                <c:pt idx="902">
                  <c:v>30.517619393939366</c:v>
                </c:pt>
                <c:pt idx="903">
                  <c:v>30.592795454545453</c:v>
                </c:pt>
                <c:pt idx="904">
                  <c:v>30.50467242424245</c:v>
                </c:pt>
                <c:pt idx="905">
                  <c:v>30.337286666666689</c:v>
                </c:pt>
                <c:pt idx="906">
                  <c:v>30.320739999999969</c:v>
                </c:pt>
                <c:pt idx="907">
                  <c:v>30.262363636363578</c:v>
                </c:pt>
                <c:pt idx="908">
                  <c:v>30.32332090909091</c:v>
                </c:pt>
                <c:pt idx="909">
                  <c:v>30.287541212121155</c:v>
                </c:pt>
                <c:pt idx="910">
                  <c:v>30.178368181818211</c:v>
                </c:pt>
                <c:pt idx="911">
                  <c:v>30.280034545454527</c:v>
                </c:pt>
                <c:pt idx="912">
                  <c:v>30.314729090909086</c:v>
                </c:pt>
                <c:pt idx="913">
                  <c:v>30.244954848484848</c:v>
                </c:pt>
                <c:pt idx="914">
                  <c:v>30.147709090909089</c:v>
                </c:pt>
                <c:pt idx="915">
                  <c:v>30.258192727272728</c:v>
                </c:pt>
                <c:pt idx="916">
                  <c:v>30.367322727272725</c:v>
                </c:pt>
                <c:pt idx="917">
                  <c:v>30.574689090909089</c:v>
                </c:pt>
                <c:pt idx="918">
                  <c:v>30.955399999999965</c:v>
                </c:pt>
                <c:pt idx="919">
                  <c:v>31.014158787878834</c:v>
                </c:pt>
                <c:pt idx="920">
                  <c:v>31.140358181818211</c:v>
                </c:pt>
                <c:pt idx="921">
                  <c:v>31.361415757575756</c:v>
                </c:pt>
                <c:pt idx="922">
                  <c:v>31.520492727272725</c:v>
                </c:pt>
                <c:pt idx="923">
                  <c:v>31.467425151515126</c:v>
                </c:pt>
                <c:pt idx="924">
                  <c:v>31.546156969696987</c:v>
                </c:pt>
                <c:pt idx="925">
                  <c:v>31.761433030302978</c:v>
                </c:pt>
                <c:pt idx="926">
                  <c:v>31.849456969696991</c:v>
                </c:pt>
                <c:pt idx="927">
                  <c:v>32.031420606060557</c:v>
                </c:pt>
                <c:pt idx="928">
                  <c:v>31.978308181818193</c:v>
                </c:pt>
                <c:pt idx="929">
                  <c:v>31.989467878787824</c:v>
                </c:pt>
                <c:pt idx="930">
                  <c:v>32.221942424242378</c:v>
                </c:pt>
                <c:pt idx="931">
                  <c:v>32.233972121212105</c:v>
                </c:pt>
                <c:pt idx="932">
                  <c:v>32.094290606060596</c:v>
                </c:pt>
                <c:pt idx="933">
                  <c:v>31.968964242424221</c:v>
                </c:pt>
                <c:pt idx="934">
                  <c:v>32.110062424242336</c:v>
                </c:pt>
                <c:pt idx="935">
                  <c:v>32.030083636363585</c:v>
                </c:pt>
                <c:pt idx="936">
                  <c:v>31.676592424242454</c:v>
                </c:pt>
                <c:pt idx="937">
                  <c:v>31.557050909090936</c:v>
                </c:pt>
                <c:pt idx="938">
                  <c:v>31.275104242424209</c:v>
                </c:pt>
                <c:pt idx="939">
                  <c:v>31.174743333333286</c:v>
                </c:pt>
                <c:pt idx="940">
                  <c:v>31.010001515151533</c:v>
                </c:pt>
                <c:pt idx="941">
                  <c:v>30.886802424242457</c:v>
                </c:pt>
                <c:pt idx="942">
                  <c:v>30.894508787878795</c:v>
                </c:pt>
                <c:pt idx="943">
                  <c:v>31.073477272727224</c:v>
                </c:pt>
                <c:pt idx="944">
                  <c:v>31.058864848484845</c:v>
                </c:pt>
                <c:pt idx="945">
                  <c:v>31.037096060606089</c:v>
                </c:pt>
                <c:pt idx="946">
                  <c:v>31.17416757575759</c:v>
                </c:pt>
                <c:pt idx="947">
                  <c:v>31.50127090909093</c:v>
                </c:pt>
                <c:pt idx="948">
                  <c:v>31.578030606060612</c:v>
                </c:pt>
                <c:pt idx="949">
                  <c:v>31.658215151515154</c:v>
                </c:pt>
                <c:pt idx="950">
                  <c:v>31.859663030303029</c:v>
                </c:pt>
                <c:pt idx="951">
                  <c:v>31.863274545454548</c:v>
                </c:pt>
                <c:pt idx="952">
                  <c:v>31.744971212121193</c:v>
                </c:pt>
                <c:pt idx="953">
                  <c:v>31.718215757575759</c:v>
                </c:pt>
                <c:pt idx="954">
                  <c:v>31.705201515151519</c:v>
                </c:pt>
                <c:pt idx="955">
                  <c:v>31.933074545454545</c:v>
                </c:pt>
                <c:pt idx="956">
                  <c:v>32.042287272727222</c:v>
                </c:pt>
                <c:pt idx="957">
                  <c:v>32.076515151515153</c:v>
                </c:pt>
                <c:pt idx="958">
                  <c:v>32.099770909090957</c:v>
                </c:pt>
                <c:pt idx="959">
                  <c:v>32.144033939393935</c:v>
                </c:pt>
                <c:pt idx="960">
                  <c:v>32.214182121212048</c:v>
                </c:pt>
                <c:pt idx="961">
                  <c:v>32.021171212121274</c:v>
                </c:pt>
                <c:pt idx="962">
                  <c:v>32.028244848484917</c:v>
                </c:pt>
                <c:pt idx="963">
                  <c:v>32.201256666666573</c:v>
                </c:pt>
                <c:pt idx="964">
                  <c:v>32.315792121212063</c:v>
                </c:pt>
                <c:pt idx="965">
                  <c:v>32.237714545454551</c:v>
                </c:pt>
                <c:pt idx="966">
                  <c:v>32.230402424242364</c:v>
                </c:pt>
                <c:pt idx="967">
                  <c:v>32.149903333333334</c:v>
                </c:pt>
                <c:pt idx="968">
                  <c:v>32.112918181818181</c:v>
                </c:pt>
                <c:pt idx="969">
                  <c:v>32.134511515151523</c:v>
                </c:pt>
                <c:pt idx="970">
                  <c:v>32.208001818181913</c:v>
                </c:pt>
                <c:pt idx="971">
                  <c:v>32.24925787878788</c:v>
                </c:pt>
                <c:pt idx="972">
                  <c:v>32.388403939393925</c:v>
                </c:pt>
                <c:pt idx="973">
                  <c:v>32.487163030302995</c:v>
                </c:pt>
                <c:pt idx="974">
                  <c:v>32.378039393939403</c:v>
                </c:pt>
                <c:pt idx="975">
                  <c:v>32.270986969696914</c:v>
                </c:pt>
                <c:pt idx="976">
                  <c:v>32.262490000000057</c:v>
                </c:pt>
                <c:pt idx="977">
                  <c:v>32.1078148484849</c:v>
                </c:pt>
                <c:pt idx="978">
                  <c:v>32.090552727272787</c:v>
                </c:pt>
                <c:pt idx="979">
                  <c:v>32.110374848484916</c:v>
                </c:pt>
                <c:pt idx="980">
                  <c:v>31.928886666666674</c:v>
                </c:pt>
                <c:pt idx="981">
                  <c:v>31.971956666666696</c:v>
                </c:pt>
                <c:pt idx="982">
                  <c:v>32.019072424242339</c:v>
                </c:pt>
                <c:pt idx="983">
                  <c:v>32.001163636363586</c:v>
                </c:pt>
                <c:pt idx="984">
                  <c:v>32.076091212121213</c:v>
                </c:pt>
                <c:pt idx="985">
                  <c:v>32.096886666666563</c:v>
                </c:pt>
                <c:pt idx="986">
                  <c:v>32.184550303030306</c:v>
                </c:pt>
                <c:pt idx="987">
                  <c:v>32.278633939393963</c:v>
                </c:pt>
                <c:pt idx="988">
                  <c:v>32.355284848484843</c:v>
                </c:pt>
                <c:pt idx="989">
                  <c:v>32.440170303030307</c:v>
                </c:pt>
                <c:pt idx="990">
                  <c:v>32.4253151515152</c:v>
                </c:pt>
                <c:pt idx="991">
                  <c:v>32.571789393939397</c:v>
                </c:pt>
                <c:pt idx="992">
                  <c:v>32.558226969696889</c:v>
                </c:pt>
                <c:pt idx="993">
                  <c:v>32.594143939393952</c:v>
                </c:pt>
                <c:pt idx="994">
                  <c:v>32.622850909090964</c:v>
                </c:pt>
                <c:pt idx="995">
                  <c:v>32.588052424242363</c:v>
                </c:pt>
                <c:pt idx="996">
                  <c:v>32.674600909090906</c:v>
                </c:pt>
                <c:pt idx="997">
                  <c:v>32.659394242424263</c:v>
                </c:pt>
                <c:pt idx="998">
                  <c:v>32.659033333333326</c:v>
                </c:pt>
                <c:pt idx="999">
                  <c:v>32.594962121212049</c:v>
                </c:pt>
                <c:pt idx="1000">
                  <c:v>32.514588787878786</c:v>
                </c:pt>
                <c:pt idx="1001">
                  <c:v>32.495337272727312</c:v>
                </c:pt>
                <c:pt idx="1002">
                  <c:v>32.461189393939392</c:v>
                </c:pt>
                <c:pt idx="1003">
                  <c:v>32.411428484848386</c:v>
                </c:pt>
                <c:pt idx="1004">
                  <c:v>32.359243636363537</c:v>
                </c:pt>
                <c:pt idx="1005">
                  <c:v>32.358659393939384</c:v>
                </c:pt>
                <c:pt idx="1006">
                  <c:v>32.356889090909036</c:v>
                </c:pt>
                <c:pt idx="1007">
                  <c:v>32.238069393939412</c:v>
                </c:pt>
                <c:pt idx="1008">
                  <c:v>32.148784848484908</c:v>
                </c:pt>
                <c:pt idx="1009">
                  <c:v>32.156106969696921</c:v>
                </c:pt>
                <c:pt idx="1010">
                  <c:v>32.175342727272763</c:v>
                </c:pt>
                <c:pt idx="1011">
                  <c:v>32.241440606060564</c:v>
                </c:pt>
                <c:pt idx="1012">
                  <c:v>32.253715151515152</c:v>
                </c:pt>
                <c:pt idx="1013">
                  <c:v>32.071271818181813</c:v>
                </c:pt>
                <c:pt idx="1014">
                  <c:v>31.930865151515174</c:v>
                </c:pt>
                <c:pt idx="1015">
                  <c:v>31.912871212121189</c:v>
                </c:pt>
                <c:pt idx="1016">
                  <c:v>31.835220909090904</c:v>
                </c:pt>
                <c:pt idx="1017">
                  <c:v>31.715965454545483</c:v>
                </c:pt>
                <c:pt idx="1018">
                  <c:v>31.584773030302987</c:v>
                </c:pt>
                <c:pt idx="1019">
                  <c:v>31.480189090909047</c:v>
                </c:pt>
                <c:pt idx="1020">
                  <c:v>31.40009242424243</c:v>
                </c:pt>
                <c:pt idx="1021">
                  <c:v>31.342813030303002</c:v>
                </c:pt>
                <c:pt idx="1022">
                  <c:v>31.303770606060599</c:v>
                </c:pt>
                <c:pt idx="1023">
                  <c:v>31.439077272727225</c:v>
                </c:pt>
                <c:pt idx="1024">
                  <c:v>31.714075757575781</c:v>
                </c:pt>
                <c:pt idx="1025">
                  <c:v>31.691191818181821</c:v>
                </c:pt>
                <c:pt idx="1026">
                  <c:v>31.714173939393927</c:v>
                </c:pt>
                <c:pt idx="1027">
                  <c:v>31.878189393939365</c:v>
                </c:pt>
                <c:pt idx="1028">
                  <c:v>32.009403030303027</c:v>
                </c:pt>
                <c:pt idx="1029">
                  <c:v>32.190462121212079</c:v>
                </c:pt>
                <c:pt idx="1030">
                  <c:v>32.328028484848474</c:v>
                </c:pt>
                <c:pt idx="1031">
                  <c:v>32.318207878787874</c:v>
                </c:pt>
                <c:pt idx="1032">
                  <c:v>32.467293636363593</c:v>
                </c:pt>
                <c:pt idx="1033">
                  <c:v>32.592720909090957</c:v>
                </c:pt>
                <c:pt idx="1034">
                  <c:v>32.530107272727271</c:v>
                </c:pt>
                <c:pt idx="1035">
                  <c:v>32.456833939393924</c:v>
                </c:pt>
                <c:pt idx="1036">
                  <c:v>32.626672727272762</c:v>
                </c:pt>
                <c:pt idx="1037">
                  <c:v>32.550920303030296</c:v>
                </c:pt>
                <c:pt idx="1038">
                  <c:v>32.43501545454545</c:v>
                </c:pt>
                <c:pt idx="1039">
                  <c:v>32.273467575757479</c:v>
                </c:pt>
                <c:pt idx="1040">
                  <c:v>32.228233939394009</c:v>
                </c:pt>
                <c:pt idx="1041">
                  <c:v>32.249902121212124</c:v>
                </c:pt>
                <c:pt idx="1042">
                  <c:v>32.200440909090915</c:v>
                </c:pt>
                <c:pt idx="1043">
                  <c:v>32.089010303030307</c:v>
                </c:pt>
                <c:pt idx="1044">
                  <c:v>31.973998787878791</c:v>
                </c:pt>
                <c:pt idx="1045">
                  <c:v>31.856248787878791</c:v>
                </c:pt>
                <c:pt idx="1046">
                  <c:v>31.757260606060608</c:v>
                </c:pt>
                <c:pt idx="1047">
                  <c:v>31.658399393939366</c:v>
                </c:pt>
                <c:pt idx="1048">
                  <c:v>31.649744545454553</c:v>
                </c:pt>
                <c:pt idx="1049">
                  <c:v>31.694539393939365</c:v>
                </c:pt>
                <c:pt idx="1050">
                  <c:v>31.819425757575758</c:v>
                </c:pt>
                <c:pt idx="1051">
                  <c:v>31.868041515151493</c:v>
                </c:pt>
                <c:pt idx="1052">
                  <c:v>31.796479090909067</c:v>
                </c:pt>
                <c:pt idx="1053">
                  <c:v>31.908423636363576</c:v>
                </c:pt>
                <c:pt idx="1054">
                  <c:v>31.943660606060586</c:v>
                </c:pt>
                <c:pt idx="1055">
                  <c:v>32.014656060605972</c:v>
                </c:pt>
                <c:pt idx="1056">
                  <c:v>32.152830909090909</c:v>
                </c:pt>
                <c:pt idx="1057">
                  <c:v>32.341444545454451</c:v>
                </c:pt>
                <c:pt idx="1058">
                  <c:v>32.481947878787828</c:v>
                </c:pt>
                <c:pt idx="1059">
                  <c:v>32.570816666666573</c:v>
                </c:pt>
                <c:pt idx="1060">
                  <c:v>32.647376666666574</c:v>
                </c:pt>
                <c:pt idx="1061">
                  <c:v>32.771575757575825</c:v>
                </c:pt>
                <c:pt idx="1062">
                  <c:v>32.880723333333286</c:v>
                </c:pt>
                <c:pt idx="1063">
                  <c:v>32.955995454545445</c:v>
                </c:pt>
                <c:pt idx="1064">
                  <c:v>32.956612727272734</c:v>
                </c:pt>
                <c:pt idx="1065">
                  <c:v>32.910691212121215</c:v>
                </c:pt>
                <c:pt idx="1066">
                  <c:v>32.881520909090895</c:v>
                </c:pt>
                <c:pt idx="1067">
                  <c:v>32.669215757575849</c:v>
                </c:pt>
                <c:pt idx="1068">
                  <c:v>32.602331818181945</c:v>
                </c:pt>
                <c:pt idx="1069">
                  <c:v>32.489797575757471</c:v>
                </c:pt>
                <c:pt idx="1070">
                  <c:v>32.407355151515148</c:v>
                </c:pt>
                <c:pt idx="1071">
                  <c:v>32.34097393939394</c:v>
                </c:pt>
                <c:pt idx="1072">
                  <c:v>32.226834545454551</c:v>
                </c:pt>
                <c:pt idx="1073">
                  <c:v>32.195220606060609</c:v>
                </c:pt>
                <c:pt idx="1074">
                  <c:v>32.09690030303031</c:v>
                </c:pt>
                <c:pt idx="1075">
                  <c:v>32.003293636363644</c:v>
                </c:pt>
                <c:pt idx="1076">
                  <c:v>32.050657575757462</c:v>
                </c:pt>
                <c:pt idx="1077">
                  <c:v>31.977059393939367</c:v>
                </c:pt>
                <c:pt idx="1078">
                  <c:v>31.959289090909067</c:v>
                </c:pt>
                <c:pt idx="1079">
                  <c:v>31.792939393939342</c:v>
                </c:pt>
                <c:pt idx="1080">
                  <c:v>31.684201818181812</c:v>
                </c:pt>
                <c:pt idx="1081">
                  <c:v>31.669568787878791</c:v>
                </c:pt>
                <c:pt idx="1082">
                  <c:v>31.614815757575801</c:v>
                </c:pt>
                <c:pt idx="1083">
                  <c:v>31.503257575757576</c:v>
                </c:pt>
                <c:pt idx="1084">
                  <c:v>31.471316363636333</c:v>
                </c:pt>
                <c:pt idx="1085">
                  <c:v>31.487172424242431</c:v>
                </c:pt>
                <c:pt idx="1086">
                  <c:v>31.568993333333278</c:v>
                </c:pt>
                <c:pt idx="1087">
                  <c:v>31.424193636363601</c:v>
                </c:pt>
                <c:pt idx="1088">
                  <c:v>31.476806060606055</c:v>
                </c:pt>
                <c:pt idx="1089">
                  <c:v>31.642221818181785</c:v>
                </c:pt>
                <c:pt idx="1090">
                  <c:v>31.681670909090908</c:v>
                </c:pt>
                <c:pt idx="1091">
                  <c:v>31.803580303030287</c:v>
                </c:pt>
                <c:pt idx="1092">
                  <c:v>31.867833333333305</c:v>
                </c:pt>
                <c:pt idx="1093">
                  <c:v>31.944544848484817</c:v>
                </c:pt>
                <c:pt idx="1094">
                  <c:v>32.080417575757487</c:v>
                </c:pt>
                <c:pt idx="1095">
                  <c:v>31.925486363636331</c:v>
                </c:pt>
                <c:pt idx="1096">
                  <c:v>31.910413939393905</c:v>
                </c:pt>
                <c:pt idx="1097">
                  <c:v>31.786212727272726</c:v>
                </c:pt>
                <c:pt idx="1098">
                  <c:v>31.909155454545477</c:v>
                </c:pt>
                <c:pt idx="1099">
                  <c:v>31.730409696969666</c:v>
                </c:pt>
                <c:pt idx="1100">
                  <c:v>31.66283696969699</c:v>
                </c:pt>
                <c:pt idx="1101">
                  <c:v>31.683961818181821</c:v>
                </c:pt>
                <c:pt idx="1102">
                  <c:v>31.740801818181822</c:v>
                </c:pt>
                <c:pt idx="1103">
                  <c:v>31.732012424242431</c:v>
                </c:pt>
                <c:pt idx="1104">
                  <c:v>31.694296969697003</c:v>
                </c:pt>
                <c:pt idx="1105">
                  <c:v>31.574613636363594</c:v>
                </c:pt>
                <c:pt idx="1106">
                  <c:v>31.593928787878795</c:v>
                </c:pt>
                <c:pt idx="1107">
                  <c:v>31.643998787878822</c:v>
                </c:pt>
                <c:pt idx="1108">
                  <c:v>31.836160909090935</c:v>
                </c:pt>
                <c:pt idx="1109">
                  <c:v>31.741327878787835</c:v>
                </c:pt>
                <c:pt idx="1110">
                  <c:v>31.956206363636362</c:v>
                </c:pt>
                <c:pt idx="1111">
                  <c:v>32.021271818181873</c:v>
                </c:pt>
                <c:pt idx="1112">
                  <c:v>32.158080606060594</c:v>
                </c:pt>
                <c:pt idx="1113">
                  <c:v>32.223508787878885</c:v>
                </c:pt>
                <c:pt idx="1114">
                  <c:v>32.331116969696915</c:v>
                </c:pt>
                <c:pt idx="1115">
                  <c:v>32.244047272727244</c:v>
                </c:pt>
                <c:pt idx="1116">
                  <c:v>32.376579393939387</c:v>
                </c:pt>
                <c:pt idx="1117">
                  <c:v>32.373762727272727</c:v>
                </c:pt>
                <c:pt idx="1118">
                  <c:v>32.404865151515075</c:v>
                </c:pt>
                <c:pt idx="1119">
                  <c:v>32.414326363636263</c:v>
                </c:pt>
                <c:pt idx="1120">
                  <c:v>32.466618181818177</c:v>
                </c:pt>
                <c:pt idx="1121">
                  <c:v>32.437827878787829</c:v>
                </c:pt>
                <c:pt idx="1122">
                  <c:v>32.462415151515152</c:v>
                </c:pt>
                <c:pt idx="1123">
                  <c:v>32.401698787878793</c:v>
                </c:pt>
                <c:pt idx="1124">
                  <c:v>32.374616060605995</c:v>
                </c:pt>
                <c:pt idx="1125">
                  <c:v>32.432646666666557</c:v>
                </c:pt>
                <c:pt idx="1126">
                  <c:v>32.558959393939411</c:v>
                </c:pt>
                <c:pt idx="1127">
                  <c:v>32.582758181818186</c:v>
                </c:pt>
                <c:pt idx="1128">
                  <c:v>32.799165151515162</c:v>
                </c:pt>
                <c:pt idx="1129">
                  <c:v>32.958931818181895</c:v>
                </c:pt>
                <c:pt idx="1130">
                  <c:v>32.950268484848394</c:v>
                </c:pt>
                <c:pt idx="1131">
                  <c:v>32.995434242424309</c:v>
                </c:pt>
                <c:pt idx="1132">
                  <c:v>32.933315757575841</c:v>
                </c:pt>
                <c:pt idx="1133">
                  <c:v>32.83852454545454</c:v>
                </c:pt>
                <c:pt idx="1134">
                  <c:v>32.873163636363586</c:v>
                </c:pt>
                <c:pt idx="1135">
                  <c:v>32.874818181818128</c:v>
                </c:pt>
                <c:pt idx="1136">
                  <c:v>32.78390090909091</c:v>
                </c:pt>
                <c:pt idx="1137">
                  <c:v>32.78091818181818</c:v>
                </c:pt>
                <c:pt idx="1138">
                  <c:v>32.656731515151506</c:v>
                </c:pt>
                <c:pt idx="1139">
                  <c:v>32.673539696969776</c:v>
                </c:pt>
                <c:pt idx="1140">
                  <c:v>32.574603636363584</c:v>
                </c:pt>
                <c:pt idx="1141">
                  <c:v>32.612577272727272</c:v>
                </c:pt>
                <c:pt idx="1142">
                  <c:v>32.537485151515099</c:v>
                </c:pt>
                <c:pt idx="1143">
                  <c:v>32.480206666666533</c:v>
                </c:pt>
                <c:pt idx="1144">
                  <c:v>32.590216969696954</c:v>
                </c:pt>
                <c:pt idx="1145">
                  <c:v>32.652024545454545</c:v>
                </c:pt>
                <c:pt idx="1146">
                  <c:v>32.611810666666571</c:v>
                </c:pt>
                <c:pt idx="1147">
                  <c:v>32.716557142857162</c:v>
                </c:pt>
                <c:pt idx="1148">
                  <c:v>32.439168666666575</c:v>
                </c:pt>
                <c:pt idx="1149">
                  <c:v>32.941206666666531</c:v>
                </c:pt>
                <c:pt idx="1150">
                  <c:v>33.174563333333325</c:v>
                </c:pt>
                <c:pt idx="1151">
                  <c:v>33.462950000000049</c:v>
                </c:pt>
                <c:pt idx="1152">
                  <c:v>33.257423333333286</c:v>
                </c:pt>
                <c:pt idx="1153">
                  <c:v>32.861209999999993</c:v>
                </c:pt>
                <c:pt idx="1154">
                  <c:v>34.599350000000058</c:v>
                </c:pt>
                <c:pt idx="1155">
                  <c:v>33.918983333333294</c:v>
                </c:pt>
                <c:pt idx="1156">
                  <c:v>33.499516666666644</c:v>
                </c:pt>
                <c:pt idx="1157">
                  <c:v>33.347876666666529</c:v>
                </c:pt>
                <c:pt idx="1158">
                  <c:v>33.742436666666613</c:v>
                </c:pt>
                <c:pt idx="1159">
                  <c:v>33.442190000000011</c:v>
                </c:pt>
                <c:pt idx="1160">
                  <c:v>34.506053333333334</c:v>
                </c:pt>
                <c:pt idx="1161">
                  <c:v>33.213350000000013</c:v>
                </c:pt>
                <c:pt idx="1162">
                  <c:v>32.626790000000049</c:v>
                </c:pt>
                <c:pt idx="1163">
                  <c:v>32.376556666666573</c:v>
                </c:pt>
                <c:pt idx="1164">
                  <c:v>31.218245</c:v>
                </c:pt>
                <c:pt idx="1165">
                  <c:v>33.049420000000005</c:v>
                </c:pt>
                <c:pt idx="1166">
                  <c:v>32.225840000000012</c:v>
                </c:pt>
                <c:pt idx="1167">
                  <c:v>32.158280000000005</c:v>
                </c:pt>
                <c:pt idx="1168">
                  <c:v>34.842224999999999</c:v>
                </c:pt>
                <c:pt idx="1169">
                  <c:v>32.848990000000001</c:v>
                </c:pt>
                <c:pt idx="1170">
                  <c:v>30.589970000000001</c:v>
                </c:pt>
                <c:pt idx="1171">
                  <c:v>30.979399999999966</c:v>
                </c:pt>
                <c:pt idx="1172">
                  <c:v>31.648305000000001</c:v>
                </c:pt>
                <c:pt idx="1173">
                  <c:v>30.405455</c:v>
                </c:pt>
                <c:pt idx="1174">
                  <c:v>34.388249999999999</c:v>
                </c:pt>
                <c:pt idx="1175">
                  <c:v>31.795075000000001</c:v>
                </c:pt>
                <c:pt idx="1176">
                  <c:v>30.826700000000002</c:v>
                </c:pt>
                <c:pt idx="1177">
                  <c:v>31.054835000000029</c:v>
                </c:pt>
                <c:pt idx="1178">
                  <c:v>31.846920000000001</c:v>
                </c:pt>
                <c:pt idx="1179">
                  <c:v>33.005565000000011</c:v>
                </c:pt>
                <c:pt idx="1180">
                  <c:v>33.919689999999996</c:v>
                </c:pt>
                <c:pt idx="1181">
                  <c:v>33.103110000000058</c:v>
                </c:pt>
                <c:pt idx="1182">
                  <c:v>34.431165</c:v>
                </c:pt>
                <c:pt idx="1183">
                  <c:v>33.510384999999999</c:v>
                </c:pt>
                <c:pt idx="1184">
                  <c:v>33.708085000000011</c:v>
                </c:pt>
                <c:pt idx="1185">
                  <c:v>33.513725000000001</c:v>
                </c:pt>
                <c:pt idx="1186">
                  <c:v>34.275540000000056</c:v>
                </c:pt>
                <c:pt idx="1187">
                  <c:v>32.17906</c:v>
                </c:pt>
                <c:pt idx="1188">
                  <c:v>32.548840000000006</c:v>
                </c:pt>
                <c:pt idx="1189">
                  <c:v>30.754490000000001</c:v>
                </c:pt>
                <c:pt idx="1190">
                  <c:v>32.598175000000076</c:v>
                </c:pt>
                <c:pt idx="1191">
                  <c:v>30.855815000000025</c:v>
                </c:pt>
                <c:pt idx="1192">
                  <c:v>32.458165000000001</c:v>
                </c:pt>
                <c:pt idx="1193">
                  <c:v>30.641805000000041</c:v>
                </c:pt>
                <c:pt idx="1194">
                  <c:v>32.638690000000011</c:v>
                </c:pt>
                <c:pt idx="1195">
                  <c:v>33.214345000000002</c:v>
                </c:pt>
                <c:pt idx="1196">
                  <c:v>33.594715000000051</c:v>
                </c:pt>
                <c:pt idx="1197">
                  <c:v>34.220030000000058</c:v>
                </c:pt>
                <c:pt idx="1198">
                  <c:v>35.940679999999993</c:v>
                </c:pt>
                <c:pt idx="1199">
                  <c:v>34.653570000000002</c:v>
                </c:pt>
                <c:pt idx="1200">
                  <c:v>0</c:v>
                </c:pt>
              </c:numCache>
            </c:numRef>
          </c:yVal>
          <c:smooth val="1"/>
        </c:ser>
        <c:ser>
          <c:idx val="7"/>
          <c:order val="7"/>
          <c:tx>
            <c:strRef>
              <c:f>'Fitted HF and Xf'!$T$14</c:f>
              <c:strCache>
                <c:ptCount val="1"/>
                <c:pt idx="0">
                  <c:v>17.5 cm</c:v>
                </c:pt>
              </c:strCache>
            </c:strRef>
          </c:tx>
          <c:spPr>
            <a:ln>
              <a:solidFill>
                <a:schemeClr val="tx1"/>
              </a:solidFill>
            </a:ln>
          </c:spPr>
          <c:marker>
            <c:symbol val="none"/>
          </c:marker>
          <c:xVal>
            <c:numRef>
              <c:f>'Fitted HF and Xf'!$A$15:$A$1228</c:f>
              <c:numCache>
                <c:formatCode>General</c:formatCode>
                <c:ptCount val="1214"/>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pt idx="1201">
                  <c:v>475.5</c:v>
                </c:pt>
                <c:pt idx="1202">
                  <c:v>476</c:v>
                </c:pt>
                <c:pt idx="1203">
                  <c:v>476.5</c:v>
                </c:pt>
                <c:pt idx="1204">
                  <c:v>477</c:v>
                </c:pt>
                <c:pt idx="1205">
                  <c:v>477.5</c:v>
                </c:pt>
                <c:pt idx="1206">
                  <c:v>478</c:v>
                </c:pt>
                <c:pt idx="1207">
                  <c:v>478.5</c:v>
                </c:pt>
                <c:pt idx="1208">
                  <c:v>479</c:v>
                </c:pt>
                <c:pt idx="1209">
                  <c:v>479.5</c:v>
                </c:pt>
                <c:pt idx="1210">
                  <c:v>480</c:v>
                </c:pt>
                <c:pt idx="1211">
                  <c:v>480.5</c:v>
                </c:pt>
                <c:pt idx="1212">
                  <c:v>481</c:v>
                </c:pt>
                <c:pt idx="1213">
                  <c:v>481.5</c:v>
                </c:pt>
              </c:numCache>
            </c:numRef>
          </c:xVal>
          <c:yVal>
            <c:numRef>
              <c:f>'Fitted HF and Xf'!$T$15:$T$1228</c:f>
              <c:numCache>
                <c:formatCode>General</c:formatCode>
                <c:ptCount val="1214"/>
                <c:pt idx="0">
                  <c:v>9.8193500229806704E-2</c:v>
                </c:pt>
                <c:pt idx="1">
                  <c:v>0.10422799512111779</c:v>
                </c:pt>
                <c:pt idx="2">
                  <c:v>0.10397569376049619</c:v>
                </c:pt>
                <c:pt idx="3">
                  <c:v>0.11009036197084371</c:v>
                </c:pt>
                <c:pt idx="4">
                  <c:v>0.11227565860748299</c:v>
                </c:pt>
                <c:pt idx="5">
                  <c:v>0.10988108273708459</c:v>
                </c:pt>
                <c:pt idx="6">
                  <c:v>0.10670996116869379</c:v>
                </c:pt>
                <c:pt idx="7">
                  <c:v>0.10615730438810406</c:v>
                </c:pt>
                <c:pt idx="8">
                  <c:v>0.10439639389153683</c:v>
                </c:pt>
                <c:pt idx="9">
                  <c:v>0.10060292339324961</c:v>
                </c:pt>
                <c:pt idx="10">
                  <c:v>9.6384616389419128E-2</c:v>
                </c:pt>
                <c:pt idx="11">
                  <c:v>9.0317972356623075E-2</c:v>
                </c:pt>
                <c:pt idx="12">
                  <c:v>8.4554989323471774E-2</c:v>
                </c:pt>
                <c:pt idx="13">
                  <c:v>8.2325707233313339E-2</c:v>
                </c:pt>
                <c:pt idx="14">
                  <c:v>7.8025802410010087E-2</c:v>
                </c:pt>
                <c:pt idx="15">
                  <c:v>7.2244395545034715E-2</c:v>
                </c:pt>
                <c:pt idx="16">
                  <c:v>7.1995746236858948E-2</c:v>
                </c:pt>
                <c:pt idx="17">
                  <c:v>7.1822263341961512E-2</c:v>
                </c:pt>
                <c:pt idx="18">
                  <c:v>7.2386213764999874E-2</c:v>
                </c:pt>
                <c:pt idx="19">
                  <c:v>6.8447193665937905E-2</c:v>
                </c:pt>
                <c:pt idx="20">
                  <c:v>6.821126313643032E-2</c:v>
                </c:pt>
                <c:pt idx="21">
                  <c:v>7.1933845288825751E-2</c:v>
                </c:pt>
                <c:pt idx="22">
                  <c:v>7.4557894937919963E-2</c:v>
                </c:pt>
                <c:pt idx="23">
                  <c:v>7.3173811190056087E-2</c:v>
                </c:pt>
                <c:pt idx="24">
                  <c:v>7.5319738272464673E-2</c:v>
                </c:pt>
                <c:pt idx="25">
                  <c:v>8.0549927451393846E-2</c:v>
                </c:pt>
                <c:pt idx="26">
                  <c:v>8.7419617855187357E-2</c:v>
                </c:pt>
                <c:pt idx="27">
                  <c:v>8.9430258375225641E-2</c:v>
                </c:pt>
                <c:pt idx="28">
                  <c:v>8.859993437564756E-2</c:v>
                </c:pt>
                <c:pt idx="29">
                  <c:v>8.1839744076584314E-2</c:v>
                </c:pt>
                <c:pt idx="30">
                  <c:v>8.9435890139955565E-2</c:v>
                </c:pt>
                <c:pt idx="31">
                  <c:v>0.10139358497388454</c:v>
                </c:pt>
                <c:pt idx="32">
                  <c:v>0.10263007487672758</c:v>
                </c:pt>
                <c:pt idx="33">
                  <c:v>0.10291583636312771</c:v>
                </c:pt>
                <c:pt idx="34">
                  <c:v>0.11263391356034708</c:v>
                </c:pt>
                <c:pt idx="35">
                  <c:v>0.11755358932957505</c:v>
                </c:pt>
                <c:pt idx="36">
                  <c:v>0.11245275193994696</c:v>
                </c:pt>
                <c:pt idx="37">
                  <c:v>0.11192297897916852</c:v>
                </c:pt>
                <c:pt idx="38">
                  <c:v>0.10797446276924827</c:v>
                </c:pt>
                <c:pt idx="39">
                  <c:v>0.11699677103216014</c:v>
                </c:pt>
                <c:pt idx="40">
                  <c:v>0.1157744675549595</c:v>
                </c:pt>
                <c:pt idx="41">
                  <c:v>0.10804426704753529</c:v>
                </c:pt>
                <c:pt idx="42">
                  <c:v>0.10127924098390545</c:v>
                </c:pt>
                <c:pt idx="43">
                  <c:v>0.10032715554670851</c:v>
                </c:pt>
                <c:pt idx="44">
                  <c:v>9.8602031592166905E-2</c:v>
                </c:pt>
                <c:pt idx="45">
                  <c:v>9.2707270593354207E-2</c:v>
                </c:pt>
                <c:pt idx="46">
                  <c:v>9.5277940634525188E-2</c:v>
                </c:pt>
                <c:pt idx="47">
                  <c:v>9.6408684065847669E-2</c:v>
                </c:pt>
                <c:pt idx="48">
                  <c:v>9.2187467950763144E-2</c:v>
                </c:pt>
                <c:pt idx="49">
                  <c:v>9.3852464069019911E-2</c:v>
                </c:pt>
                <c:pt idx="50">
                  <c:v>8.046355412223119E-2</c:v>
                </c:pt>
                <c:pt idx="51">
                  <c:v>7.9994864926193843E-2</c:v>
                </c:pt>
                <c:pt idx="52">
                  <c:v>7.9036638519980815E-2</c:v>
                </c:pt>
                <c:pt idx="53">
                  <c:v>7.9028296152750754E-2</c:v>
                </c:pt>
                <c:pt idx="54">
                  <c:v>7.9882529518821174E-2</c:v>
                </c:pt>
                <c:pt idx="55">
                  <c:v>8.0646618322892799E-2</c:v>
                </c:pt>
                <c:pt idx="56">
                  <c:v>8.1426919156854807E-2</c:v>
                </c:pt>
                <c:pt idx="57">
                  <c:v>7.5305904041637187E-2</c:v>
                </c:pt>
                <c:pt idx="58">
                  <c:v>7.1934305537830701E-2</c:v>
                </c:pt>
                <c:pt idx="59">
                  <c:v>7.1869412624474729E-2</c:v>
                </c:pt>
                <c:pt idx="60">
                  <c:v>7.7511235005927909E-2</c:v>
                </c:pt>
                <c:pt idx="61">
                  <c:v>8.4284999731815247E-2</c:v>
                </c:pt>
                <c:pt idx="62">
                  <c:v>8.5214736533887517E-2</c:v>
                </c:pt>
                <c:pt idx="63">
                  <c:v>9.6797442840807574E-2</c:v>
                </c:pt>
                <c:pt idx="64">
                  <c:v>0.10123787206592001</c:v>
                </c:pt>
                <c:pt idx="65">
                  <c:v>0.11066621609890102</c:v>
                </c:pt>
                <c:pt idx="66">
                  <c:v>0.11628763892433858</c:v>
                </c:pt>
                <c:pt idx="67">
                  <c:v>0.112849186290394</c:v>
                </c:pt>
                <c:pt idx="68">
                  <c:v>0.10838877906221348</c:v>
                </c:pt>
                <c:pt idx="69">
                  <c:v>0.10887607776757458</c:v>
                </c:pt>
                <c:pt idx="70">
                  <c:v>0.10957362076730454</c:v>
                </c:pt>
                <c:pt idx="71">
                  <c:v>0.10454792831883286</c:v>
                </c:pt>
                <c:pt idx="72">
                  <c:v>0.10008020632194752</c:v>
                </c:pt>
                <c:pt idx="73">
                  <c:v>0.10238550833499795</c:v>
                </c:pt>
                <c:pt idx="74">
                  <c:v>9.5285051605918089E-2</c:v>
                </c:pt>
                <c:pt idx="75">
                  <c:v>8.8440358566515428E-2</c:v>
                </c:pt>
                <c:pt idx="76">
                  <c:v>7.7235431613344174E-2</c:v>
                </c:pt>
                <c:pt idx="77">
                  <c:v>7.6823719313650424E-2</c:v>
                </c:pt>
                <c:pt idx="78">
                  <c:v>7.5367326823147993E-2</c:v>
                </c:pt>
                <c:pt idx="79">
                  <c:v>8.168464282064726E-2</c:v>
                </c:pt>
                <c:pt idx="80">
                  <c:v>8.3827685385039666E-2</c:v>
                </c:pt>
                <c:pt idx="81">
                  <c:v>8.4370716875249677E-2</c:v>
                </c:pt>
                <c:pt idx="82">
                  <c:v>9.0422448562853516E-2</c:v>
                </c:pt>
                <c:pt idx="83">
                  <c:v>9.7387522177262764E-2</c:v>
                </c:pt>
                <c:pt idx="84">
                  <c:v>0.10146629388404614</c:v>
                </c:pt>
                <c:pt idx="85">
                  <c:v>9.7412934245485139E-2</c:v>
                </c:pt>
                <c:pt idx="86">
                  <c:v>9.5626189896554678E-2</c:v>
                </c:pt>
                <c:pt idx="87">
                  <c:v>0.10426115275874301</c:v>
                </c:pt>
                <c:pt idx="88">
                  <c:v>0.10694651959159156</c:v>
                </c:pt>
                <c:pt idx="89">
                  <c:v>0.11156927675189401</c:v>
                </c:pt>
                <c:pt idx="90">
                  <c:v>0.10895039558410641</c:v>
                </c:pt>
                <c:pt idx="91">
                  <c:v>0.10764478501406589</c:v>
                </c:pt>
                <c:pt idx="92">
                  <c:v>0.10956000342513597</c:v>
                </c:pt>
                <c:pt idx="93">
                  <c:v>0.10348466714223226</c:v>
                </c:pt>
                <c:pt idx="94">
                  <c:v>9.6292657042994639E-2</c:v>
                </c:pt>
                <c:pt idx="95">
                  <c:v>9.3131918936064942E-2</c:v>
                </c:pt>
                <c:pt idx="96">
                  <c:v>9.9905616760254057E-2</c:v>
                </c:pt>
                <c:pt idx="97">
                  <c:v>0.10079474642782521</c:v>
                </c:pt>
                <c:pt idx="98">
                  <c:v>9.6158735419764649E-2</c:v>
                </c:pt>
                <c:pt idx="99">
                  <c:v>9.4702013882723715E-2</c:v>
                </c:pt>
                <c:pt idx="100">
                  <c:v>9.5397164113593974E-2</c:v>
                </c:pt>
                <c:pt idx="101">
                  <c:v>9.4201810518900531E-2</c:v>
                </c:pt>
                <c:pt idx="102">
                  <c:v>9.5819304003860004E-2</c:v>
                </c:pt>
                <c:pt idx="103">
                  <c:v>9.4609483516577525E-2</c:v>
                </c:pt>
                <c:pt idx="104">
                  <c:v>9.5095619837443066E-2</c:v>
                </c:pt>
                <c:pt idx="105">
                  <c:v>9.8641029357910248E-2</c:v>
                </c:pt>
                <c:pt idx="106">
                  <c:v>9.7013578588312346E-2</c:v>
                </c:pt>
                <c:pt idx="107">
                  <c:v>9.6521224397601565E-2</c:v>
                </c:pt>
                <c:pt idx="108">
                  <c:v>9.7980723554437779E-2</c:v>
                </c:pt>
                <c:pt idx="109">
                  <c:v>9.4248907811713911E-2</c:v>
                </c:pt>
                <c:pt idx="110">
                  <c:v>8.844153392676149E-2</c:v>
                </c:pt>
                <c:pt idx="111">
                  <c:v>8.4188545082554717E-2</c:v>
                </c:pt>
                <c:pt idx="112">
                  <c:v>8.3431582248572167E-2</c:v>
                </c:pt>
                <c:pt idx="113">
                  <c:v>8.3480460398125025E-2</c:v>
                </c:pt>
                <c:pt idx="114">
                  <c:v>8.4271709991223895E-2</c:v>
                </c:pt>
                <c:pt idx="115">
                  <c:v>9.0595731677431054E-2</c:v>
                </c:pt>
                <c:pt idx="116">
                  <c:v>9.1114911397298201E-2</c:v>
                </c:pt>
                <c:pt idx="117">
                  <c:v>9.0383770422501786E-2</c:v>
                </c:pt>
                <c:pt idx="118">
                  <c:v>9.1660665685480536E-2</c:v>
                </c:pt>
                <c:pt idx="119">
                  <c:v>9.4609247092044726E-2</c:v>
                </c:pt>
                <c:pt idx="120">
                  <c:v>9.5060116074301954E-2</c:v>
                </c:pt>
                <c:pt idx="121">
                  <c:v>9.7266627600698694E-2</c:v>
                </c:pt>
                <c:pt idx="122">
                  <c:v>9.9102321769252211E-2</c:v>
                </c:pt>
                <c:pt idx="123">
                  <c:v>0.10670994790395118</c:v>
                </c:pt>
                <c:pt idx="124">
                  <c:v>0.12331722487825349</c:v>
                </c:pt>
                <c:pt idx="125">
                  <c:v>0.13027344787482084</c:v>
                </c:pt>
                <c:pt idx="126">
                  <c:v>0.12535495026906332</c:v>
                </c:pt>
                <c:pt idx="127">
                  <c:v>0.12700630170648769</c:v>
                </c:pt>
                <c:pt idx="128">
                  <c:v>0.12975010585784921</c:v>
                </c:pt>
                <c:pt idx="129">
                  <c:v>0.1229636533910579</c:v>
                </c:pt>
                <c:pt idx="130">
                  <c:v>0.12114106458606153</c:v>
                </c:pt>
                <c:pt idx="131">
                  <c:v>0.12113227604374753</c:v>
                </c:pt>
                <c:pt idx="132">
                  <c:v>0.12419754548506318</c:v>
                </c:pt>
                <c:pt idx="133">
                  <c:v>0.12865207478494337</c:v>
                </c:pt>
                <c:pt idx="134">
                  <c:v>0.12806615315061629</c:v>
                </c:pt>
                <c:pt idx="135">
                  <c:v>0.11489260309392758</c:v>
                </c:pt>
                <c:pt idx="136">
                  <c:v>0.11180352514440355</c:v>
                </c:pt>
                <c:pt idx="137">
                  <c:v>0.11181818728013471</c:v>
                </c:pt>
                <c:pt idx="138">
                  <c:v>0.10944037110877758</c:v>
                </c:pt>
                <c:pt idx="139">
                  <c:v>0.11406447095582006</c:v>
                </c:pt>
                <c:pt idx="140">
                  <c:v>0.12176101514064919</c:v>
                </c:pt>
                <c:pt idx="141">
                  <c:v>0.12420342763264991</c:v>
                </c:pt>
                <c:pt idx="142">
                  <c:v>0.12185273858272665</c:v>
                </c:pt>
                <c:pt idx="143">
                  <c:v>0.12284422571008867</c:v>
                </c:pt>
                <c:pt idx="144">
                  <c:v>0.12351192656430333</c:v>
                </c:pt>
                <c:pt idx="145">
                  <c:v>0.12143993369015781</c:v>
                </c:pt>
                <c:pt idx="146">
                  <c:v>0.12700186943285388</c:v>
                </c:pt>
                <c:pt idx="147">
                  <c:v>0.12075451772863224</c:v>
                </c:pt>
                <c:pt idx="148">
                  <c:v>0.1205327695499767</c:v>
                </c:pt>
                <c:pt idx="149">
                  <c:v>0.11735840991049094</c:v>
                </c:pt>
                <c:pt idx="150">
                  <c:v>0.10648540074897547</c:v>
                </c:pt>
                <c:pt idx="151">
                  <c:v>0.10156431316606924</c:v>
                </c:pt>
                <c:pt idx="152">
                  <c:v>0.10076459855744332</c:v>
                </c:pt>
                <c:pt idx="153">
                  <c:v>0.10393116413463242</c:v>
                </c:pt>
                <c:pt idx="154">
                  <c:v>9.8715188633311871E-2</c:v>
                </c:pt>
                <c:pt idx="155">
                  <c:v>9.5526561072378655E-2</c:v>
                </c:pt>
                <c:pt idx="156">
                  <c:v>0.10190330459132338</c:v>
                </c:pt>
                <c:pt idx="157">
                  <c:v>9.2991753751581349E-2</c:v>
                </c:pt>
                <c:pt idx="158">
                  <c:v>9.4261247374794702E-2</c:v>
                </c:pt>
                <c:pt idx="159">
                  <c:v>0.10437202257098586</c:v>
                </c:pt>
                <c:pt idx="160">
                  <c:v>0.11534541268782181</c:v>
                </c:pt>
                <c:pt idx="161">
                  <c:v>0.12096305740240849</c:v>
                </c:pt>
                <c:pt idx="162">
                  <c:v>0.12228446145491176</c:v>
                </c:pt>
                <c:pt idx="163">
                  <c:v>0.11936413571328838</c:v>
                </c:pt>
                <c:pt idx="164">
                  <c:v>0.1197355444648051</c:v>
                </c:pt>
                <c:pt idx="165">
                  <c:v>0.11930160320166393</c:v>
                </c:pt>
                <c:pt idx="166">
                  <c:v>0.11847741476694741</c:v>
                </c:pt>
                <c:pt idx="167">
                  <c:v>0.108780254392913</c:v>
                </c:pt>
                <c:pt idx="168">
                  <c:v>0.10874921067555754</c:v>
                </c:pt>
                <c:pt idx="169">
                  <c:v>0.1062010435335566</c:v>
                </c:pt>
                <c:pt idx="170">
                  <c:v>9.355554768533432E-2</c:v>
                </c:pt>
                <c:pt idx="171">
                  <c:v>8.4798107436209066E-2</c:v>
                </c:pt>
                <c:pt idx="172">
                  <c:v>8.7372696269642211E-2</c:v>
                </c:pt>
                <c:pt idx="173">
                  <c:v>8.5875515013030215E-2</c:v>
                </c:pt>
                <c:pt idx="174">
                  <c:v>9.1174496130509985E-2</c:v>
                </c:pt>
                <c:pt idx="175">
                  <c:v>9.7672428651289653E-2</c:v>
                </c:pt>
                <c:pt idx="176">
                  <c:v>9.7831084164706164E-2</c:v>
                </c:pt>
                <c:pt idx="177">
                  <c:v>0.10168988427248865</c:v>
                </c:pt>
                <c:pt idx="178">
                  <c:v>0.10652869441292502</c:v>
                </c:pt>
                <c:pt idx="179">
                  <c:v>0.10546051175666579</c:v>
                </c:pt>
                <c:pt idx="180">
                  <c:v>0.1043709289377386</c:v>
                </c:pt>
                <c:pt idx="181">
                  <c:v>0.11056764151833276</c:v>
                </c:pt>
                <c:pt idx="182">
                  <c:v>0.11438384807471075</c:v>
                </c:pt>
                <c:pt idx="183">
                  <c:v>0.10918307867917157</c:v>
                </c:pt>
                <c:pt idx="184">
                  <c:v>0.11014654298262178</c:v>
                </c:pt>
                <c:pt idx="185">
                  <c:v>0.1083957649288757</c:v>
                </c:pt>
                <c:pt idx="186">
                  <c:v>0.10675345585562977</c:v>
                </c:pt>
                <c:pt idx="187">
                  <c:v>0.1100042360768175</c:v>
                </c:pt>
                <c:pt idx="188">
                  <c:v>0.10924447345733661</c:v>
                </c:pt>
                <c:pt idx="189">
                  <c:v>0.10728785595749364</c:v>
                </c:pt>
                <c:pt idx="190">
                  <c:v>0.11532975347114348</c:v>
                </c:pt>
                <c:pt idx="191">
                  <c:v>0.11754816615942741</c:v>
                </c:pt>
                <c:pt idx="192">
                  <c:v>0.11252358107133362</c:v>
                </c:pt>
                <c:pt idx="193">
                  <c:v>0.10604647578615159</c:v>
                </c:pt>
                <c:pt idx="194">
                  <c:v>0.10976729748465815</c:v>
                </c:pt>
                <c:pt idx="195">
                  <c:v>0.11521681037093656</c:v>
                </c:pt>
                <c:pt idx="196">
                  <c:v>0.11182779826539936</c:v>
                </c:pt>
                <c:pt idx="197">
                  <c:v>0.1034468499096957</c:v>
                </c:pt>
                <c:pt idx="198">
                  <c:v>9.6434809482459014E-2</c:v>
                </c:pt>
                <c:pt idx="199">
                  <c:v>9.2152950431361333E-2</c:v>
                </c:pt>
                <c:pt idx="200">
                  <c:v>8.8163435907075052E-2</c:v>
                </c:pt>
                <c:pt idx="201">
                  <c:v>8.7052395936214735E-2</c:v>
                </c:pt>
                <c:pt idx="202">
                  <c:v>9.3133345719539989E-2</c:v>
                </c:pt>
                <c:pt idx="203">
                  <c:v>9.2923385360024244E-2</c:v>
                </c:pt>
                <c:pt idx="204">
                  <c:v>9.4670435587565258E-2</c:v>
                </c:pt>
                <c:pt idx="205">
                  <c:v>9.1761846108870324E-2</c:v>
                </c:pt>
                <c:pt idx="206">
                  <c:v>9.2694106968966572E-2</c:v>
                </c:pt>
                <c:pt idx="207">
                  <c:v>9.748868696617348E-2</c:v>
                </c:pt>
                <c:pt idx="208">
                  <c:v>0.10299950463844067</c:v>
                </c:pt>
                <c:pt idx="209">
                  <c:v>0.10559708063530199</c:v>
                </c:pt>
                <c:pt idx="210">
                  <c:v>0.10626314741192469</c:v>
                </c:pt>
                <c:pt idx="211">
                  <c:v>0.11131022357940668</c:v>
                </c:pt>
                <c:pt idx="212">
                  <c:v>0.11033805254733925</c:v>
                </c:pt>
                <c:pt idx="213">
                  <c:v>0.10717151751662755</c:v>
                </c:pt>
                <c:pt idx="214">
                  <c:v>0.10840702718676942</c:v>
                </c:pt>
                <c:pt idx="215">
                  <c:v>0.11252072143554703</c:v>
                </c:pt>
                <c:pt idx="216">
                  <c:v>0.12126864944804813</c:v>
                </c:pt>
                <c:pt idx="217">
                  <c:v>0.11232359195478039</c:v>
                </c:pt>
                <c:pt idx="218">
                  <c:v>0.10609137347250289</c:v>
                </c:pt>
                <c:pt idx="219">
                  <c:v>0.10938395737156723</c:v>
                </c:pt>
                <c:pt idx="220">
                  <c:v>0.11493929874535758</c:v>
                </c:pt>
                <c:pt idx="221">
                  <c:v>0.12538652055913752</c:v>
                </c:pt>
                <c:pt idx="222">
                  <c:v>0.13100047290686406</c:v>
                </c:pt>
                <c:pt idx="223">
                  <c:v>0.12629734562382575</c:v>
                </c:pt>
                <c:pt idx="224">
                  <c:v>0.13033454646486226</c:v>
                </c:pt>
                <c:pt idx="225">
                  <c:v>0.14071873988527281</c:v>
                </c:pt>
                <c:pt idx="226">
                  <c:v>0.15180186502861237</c:v>
                </c:pt>
                <c:pt idx="227">
                  <c:v>0.15020964584928592</c:v>
                </c:pt>
                <c:pt idx="228">
                  <c:v>0.15409131821719113</c:v>
                </c:pt>
                <c:pt idx="229">
                  <c:v>0.16172311857974889</c:v>
                </c:pt>
                <c:pt idx="230">
                  <c:v>0.15642243558710328</c:v>
                </c:pt>
                <c:pt idx="231">
                  <c:v>0.15175430572394188</c:v>
                </c:pt>
                <c:pt idx="232">
                  <c:v>0.13792979356014395</c:v>
                </c:pt>
                <c:pt idx="233">
                  <c:v>0.13105340587731593</c:v>
                </c:pt>
                <c:pt idx="234">
                  <c:v>0.13398726717631049</c:v>
                </c:pt>
                <c:pt idx="235">
                  <c:v>0.1326991143660112</c:v>
                </c:pt>
                <c:pt idx="236">
                  <c:v>0.13268769382708001</c:v>
                </c:pt>
                <c:pt idx="237">
                  <c:v>0.12401885836052171</c:v>
                </c:pt>
                <c:pt idx="238">
                  <c:v>0.1257786565838438</c:v>
                </c:pt>
                <c:pt idx="239">
                  <c:v>0.1335583043242948</c:v>
                </c:pt>
                <c:pt idx="240">
                  <c:v>0.13727602002114961</c:v>
                </c:pt>
                <c:pt idx="241">
                  <c:v>0.13802399589076206</c:v>
                </c:pt>
                <c:pt idx="242">
                  <c:v>0.13677509455247397</c:v>
                </c:pt>
                <c:pt idx="243">
                  <c:v>0.13912913634560325</c:v>
                </c:pt>
                <c:pt idx="244">
                  <c:v>0.14626493982835276</c:v>
                </c:pt>
                <c:pt idx="245">
                  <c:v>0.19463979408957738</c:v>
                </c:pt>
                <c:pt idx="246">
                  <c:v>0.23755949696627557</c:v>
                </c:pt>
                <c:pt idx="247">
                  <c:v>0.27920384629567468</c:v>
                </c:pt>
                <c:pt idx="248">
                  <c:v>0.28633166457667492</c:v>
                </c:pt>
                <c:pt idx="249">
                  <c:v>0.29850152009906228</c:v>
                </c:pt>
                <c:pt idx="250">
                  <c:v>0.66023894564310814</c:v>
                </c:pt>
                <c:pt idx="251">
                  <c:v>0.64095040533277825</c:v>
                </c:pt>
                <c:pt idx="252">
                  <c:v>0.53658385960260957</c:v>
                </c:pt>
                <c:pt idx="253">
                  <c:v>0.49342109857286787</c:v>
                </c:pt>
                <c:pt idx="254">
                  <c:v>0.57584387906392465</c:v>
                </c:pt>
                <c:pt idx="255">
                  <c:v>0.64994028634736123</c:v>
                </c:pt>
                <c:pt idx="256">
                  <c:v>0.67996897486484464</c:v>
                </c:pt>
                <c:pt idx="257">
                  <c:v>0.71916432389346041</c:v>
                </c:pt>
                <c:pt idx="258">
                  <c:v>0.73259624197988804</c:v>
                </c:pt>
                <c:pt idx="259">
                  <c:v>0.81884014756751855</c:v>
                </c:pt>
                <c:pt idx="260">
                  <c:v>0.85470779910232053</c:v>
                </c:pt>
                <c:pt idx="261">
                  <c:v>0.87101331869761145</c:v>
                </c:pt>
                <c:pt idx="262">
                  <c:v>0.90018478251948564</c:v>
                </c:pt>
                <c:pt idx="263">
                  <c:v>0.89991565117691508</c:v>
                </c:pt>
                <c:pt idx="264">
                  <c:v>0.93683871656475726</c:v>
                </c:pt>
                <c:pt idx="265">
                  <c:v>0.94445878572174846</c:v>
                </c:pt>
                <c:pt idx="266">
                  <c:v>0.96702217249436861</c:v>
                </c:pt>
                <c:pt idx="267">
                  <c:v>0.9803095036130971</c:v>
                </c:pt>
                <c:pt idx="268">
                  <c:v>0.98859268647974186</c:v>
                </c:pt>
                <c:pt idx="269">
                  <c:v>1.0489907710046478</c:v>
                </c:pt>
                <c:pt idx="270">
                  <c:v>1.0427726410085505</c:v>
                </c:pt>
                <c:pt idx="271">
                  <c:v>1.0968912027243392</c:v>
                </c:pt>
                <c:pt idx="272">
                  <c:v>1.220078976284374</c:v>
                </c:pt>
                <c:pt idx="273">
                  <c:v>1.2409002393086754</c:v>
                </c:pt>
                <c:pt idx="274">
                  <c:v>1.2515364479296112</c:v>
                </c:pt>
                <c:pt idx="275">
                  <c:v>1.2255734118259314</c:v>
                </c:pt>
                <c:pt idx="276">
                  <c:v>1.2416244503657006</c:v>
                </c:pt>
                <c:pt idx="277">
                  <c:v>1.3061937672586152</c:v>
                </c:pt>
                <c:pt idx="278">
                  <c:v>1.3321932475928098</c:v>
                </c:pt>
                <c:pt idx="279">
                  <c:v>1.3912271132035701</c:v>
                </c:pt>
                <c:pt idx="280">
                  <c:v>1.3992217950531904</c:v>
                </c:pt>
                <c:pt idx="281">
                  <c:v>1.4413800056630917</c:v>
                </c:pt>
                <c:pt idx="282">
                  <c:v>1.4337232658790791</c:v>
                </c:pt>
                <c:pt idx="283">
                  <c:v>1.4243583597992406</c:v>
                </c:pt>
                <c:pt idx="284">
                  <c:v>1.4501846025351306</c:v>
                </c:pt>
                <c:pt idx="285">
                  <c:v>1.4840636981039319</c:v>
                </c:pt>
                <c:pt idx="286">
                  <c:v>1.5181558686747718</c:v>
                </c:pt>
                <c:pt idx="287">
                  <c:v>1.5418553344553181</c:v>
                </c:pt>
                <c:pt idx="288">
                  <c:v>1.505481323560079</c:v>
                </c:pt>
                <c:pt idx="289">
                  <c:v>1.5101848444794164</c:v>
                </c:pt>
                <c:pt idx="290">
                  <c:v>1.5242318781072444</c:v>
                </c:pt>
                <c:pt idx="291">
                  <c:v>1.5920356329137646</c:v>
                </c:pt>
                <c:pt idx="292">
                  <c:v>1.6314456613425061</c:v>
                </c:pt>
                <c:pt idx="293">
                  <c:v>1.7215655057213524</c:v>
                </c:pt>
                <c:pt idx="294">
                  <c:v>1.7421467917760221</c:v>
                </c:pt>
                <c:pt idx="295">
                  <c:v>1.8014162054350862</c:v>
                </c:pt>
                <c:pt idx="296">
                  <c:v>1.9024265603730186</c:v>
                </c:pt>
                <c:pt idx="297">
                  <c:v>1.9409980453144418</c:v>
                </c:pt>
                <c:pt idx="298">
                  <c:v>1.9889739450396915</c:v>
                </c:pt>
                <c:pt idx="299">
                  <c:v>2.0152769321094821</c:v>
                </c:pt>
                <c:pt idx="300">
                  <c:v>2.0822896349646784</c:v>
                </c:pt>
                <c:pt idx="301">
                  <c:v>2.119107753811464</c:v>
                </c:pt>
                <c:pt idx="302">
                  <c:v>2.055300316550515</c:v>
                </c:pt>
                <c:pt idx="303">
                  <c:v>2.0275888138684359</c:v>
                </c:pt>
                <c:pt idx="304">
                  <c:v>2.0201995899605052</c:v>
                </c:pt>
                <c:pt idx="305">
                  <c:v>2.0339840256084099</c:v>
                </c:pt>
                <c:pt idx="306">
                  <c:v>1.973430454456446</c:v>
                </c:pt>
                <c:pt idx="307">
                  <c:v>1.9002027256416576</c:v>
                </c:pt>
                <c:pt idx="308">
                  <c:v>1.9796146070595926</c:v>
                </c:pt>
                <c:pt idx="309">
                  <c:v>1.9598586584726958</c:v>
                </c:pt>
                <c:pt idx="310">
                  <c:v>1.9674011498653527</c:v>
                </c:pt>
                <c:pt idx="311">
                  <c:v>1.9405536790327607</c:v>
                </c:pt>
                <c:pt idx="312">
                  <c:v>1.9086402351494978</c:v>
                </c:pt>
                <c:pt idx="313">
                  <c:v>2.019704874847875</c:v>
                </c:pt>
                <c:pt idx="314">
                  <c:v>2.078910720131617</c:v>
                </c:pt>
                <c:pt idx="315">
                  <c:v>2.0863178572799264</c:v>
                </c:pt>
                <c:pt idx="316">
                  <c:v>2.0568269230524661</c:v>
                </c:pt>
                <c:pt idx="317">
                  <c:v>2.1027600248510185</c:v>
                </c:pt>
                <c:pt idx="318">
                  <c:v>2.1473428592392887</c:v>
                </c:pt>
                <c:pt idx="319">
                  <c:v>2.075518579338536</c:v>
                </c:pt>
                <c:pt idx="320">
                  <c:v>2.0838675310250485</c:v>
                </c:pt>
                <c:pt idx="321">
                  <c:v>2.1778303405877359</c:v>
                </c:pt>
                <c:pt idx="322">
                  <c:v>2.2023445410295004</c:v>
                </c:pt>
                <c:pt idx="323">
                  <c:v>2.2378822364229181</c:v>
                </c:pt>
                <c:pt idx="324">
                  <c:v>2.132846866347573</c:v>
                </c:pt>
                <c:pt idx="325">
                  <c:v>2.0643984870621654</c:v>
                </c:pt>
                <c:pt idx="326">
                  <c:v>2.0600202247157244</c:v>
                </c:pt>
                <c:pt idx="327">
                  <c:v>2.0560040620457043</c:v>
                </c:pt>
                <c:pt idx="328">
                  <c:v>2.051525785735159</c:v>
                </c:pt>
                <c:pt idx="329">
                  <c:v>2.0343021521423812</c:v>
                </c:pt>
                <c:pt idx="330">
                  <c:v>2.0420926071224792</c:v>
                </c:pt>
                <c:pt idx="331">
                  <c:v>2.1005734676014329</c:v>
                </c:pt>
                <c:pt idx="332">
                  <c:v>1.9974665748711806</c:v>
                </c:pt>
                <c:pt idx="333">
                  <c:v>1.97997996229114</c:v>
                </c:pt>
                <c:pt idx="334">
                  <c:v>1.9240438509565434</c:v>
                </c:pt>
                <c:pt idx="335">
                  <c:v>1.9512997660203413</c:v>
                </c:pt>
                <c:pt idx="336">
                  <c:v>2.0984295319065911</c:v>
                </c:pt>
                <c:pt idx="337">
                  <c:v>2.0597888905785307</c:v>
                </c:pt>
                <c:pt idx="338">
                  <c:v>2.0896418343168284</c:v>
                </c:pt>
                <c:pt idx="339">
                  <c:v>2.1817942315014998</c:v>
                </c:pt>
                <c:pt idx="340">
                  <c:v>2.2813967606226666</c:v>
                </c:pt>
                <c:pt idx="341">
                  <c:v>2.3127436661286747</c:v>
                </c:pt>
                <c:pt idx="342">
                  <c:v>2.2910322388157698</c:v>
                </c:pt>
                <c:pt idx="343">
                  <c:v>2.3707266835877387</c:v>
                </c:pt>
                <c:pt idx="344">
                  <c:v>2.4265894661816683</c:v>
                </c:pt>
                <c:pt idx="345">
                  <c:v>2.4761569764686322</c:v>
                </c:pt>
                <c:pt idx="346">
                  <c:v>2.5037910154805072</c:v>
                </c:pt>
                <c:pt idx="347">
                  <c:v>2.4154209768121877</c:v>
                </c:pt>
                <c:pt idx="348">
                  <c:v>2.5159837318478209</c:v>
                </c:pt>
                <c:pt idx="349">
                  <c:v>2.5059398204052088</c:v>
                </c:pt>
                <c:pt idx="350">
                  <c:v>2.5057877603877712</c:v>
                </c:pt>
                <c:pt idx="351">
                  <c:v>2.5290194386568938</c:v>
                </c:pt>
                <c:pt idx="352">
                  <c:v>2.5011680948951027</c:v>
                </c:pt>
                <c:pt idx="353">
                  <c:v>2.4726035712848975</c:v>
                </c:pt>
                <c:pt idx="354">
                  <c:v>2.5111267925898235</c:v>
                </c:pt>
                <c:pt idx="355">
                  <c:v>2.5763928397496527</c:v>
                </c:pt>
                <c:pt idx="356">
                  <c:v>2.6668223185972741</c:v>
                </c:pt>
                <c:pt idx="357">
                  <c:v>2.6932149707909812</c:v>
                </c:pt>
                <c:pt idx="358">
                  <c:v>2.7934639720338761</c:v>
                </c:pt>
                <c:pt idx="359">
                  <c:v>2.8164408606615927</c:v>
                </c:pt>
                <c:pt idx="360">
                  <c:v>2.9357098270763049</c:v>
                </c:pt>
                <c:pt idx="361">
                  <c:v>2.8930469440980362</c:v>
                </c:pt>
                <c:pt idx="362">
                  <c:v>2.9007949535196476</c:v>
                </c:pt>
                <c:pt idx="363">
                  <c:v>3.0212135635144786</c:v>
                </c:pt>
                <c:pt idx="364">
                  <c:v>3.210016899455677</c:v>
                </c:pt>
                <c:pt idx="365">
                  <c:v>3.2438986546198532</c:v>
                </c:pt>
                <c:pt idx="366">
                  <c:v>3.2355793342879342</c:v>
                </c:pt>
                <c:pt idx="367">
                  <c:v>3.231759168653777</c:v>
                </c:pt>
                <c:pt idx="368">
                  <c:v>3.2472280012188532</c:v>
                </c:pt>
                <c:pt idx="369">
                  <c:v>3.2520134613441667</c:v>
                </c:pt>
                <c:pt idx="370">
                  <c:v>3.2642891256159006</c:v>
                </c:pt>
                <c:pt idx="371">
                  <c:v>3.1719290886214315</c:v>
                </c:pt>
                <c:pt idx="372">
                  <c:v>3.2562463603742167</c:v>
                </c:pt>
                <c:pt idx="373">
                  <c:v>3.2629470995989718</c:v>
                </c:pt>
                <c:pt idx="374">
                  <c:v>3.2655542110385349</c:v>
                </c:pt>
                <c:pt idx="375">
                  <c:v>3.2082555775786887</c:v>
                </c:pt>
                <c:pt idx="376">
                  <c:v>3.1416774087963715</c:v>
                </c:pt>
                <c:pt idx="377">
                  <c:v>3.2146984954602758</c:v>
                </c:pt>
                <c:pt idx="378">
                  <c:v>3.1677632692221467</c:v>
                </c:pt>
                <c:pt idx="379">
                  <c:v>3.2123955540801536</c:v>
                </c:pt>
                <c:pt idx="380">
                  <c:v>3.1971399169979726</c:v>
                </c:pt>
                <c:pt idx="381">
                  <c:v>3.3158852858687831</c:v>
                </c:pt>
                <c:pt idx="382">
                  <c:v>3.3872841865944152</c:v>
                </c:pt>
                <c:pt idx="383">
                  <c:v>3.416749810536698</c:v>
                </c:pt>
                <c:pt idx="384">
                  <c:v>3.46063670982014</c:v>
                </c:pt>
                <c:pt idx="385">
                  <c:v>3.4930932477026317</c:v>
                </c:pt>
                <c:pt idx="386">
                  <c:v>3.4822112801869745</c:v>
                </c:pt>
                <c:pt idx="387">
                  <c:v>3.5151554332790891</c:v>
                </c:pt>
                <c:pt idx="388">
                  <c:v>3.5275754732363152</c:v>
                </c:pt>
                <c:pt idx="389">
                  <c:v>3.686427866935734</c:v>
                </c:pt>
                <c:pt idx="390">
                  <c:v>3.6880372892437592</c:v>
                </c:pt>
                <c:pt idx="391">
                  <c:v>3.7187990344654431</c:v>
                </c:pt>
                <c:pt idx="392">
                  <c:v>3.5836164143591187</c:v>
                </c:pt>
                <c:pt idx="393">
                  <c:v>3.6450544569998078</c:v>
                </c:pt>
                <c:pt idx="394">
                  <c:v>3.6615352166782742</c:v>
                </c:pt>
                <c:pt idx="395">
                  <c:v>3.6567744866862437</c:v>
                </c:pt>
                <c:pt idx="396">
                  <c:v>3.6840805162083052</c:v>
                </c:pt>
                <c:pt idx="397">
                  <c:v>3.6564417850320994</c:v>
                </c:pt>
                <c:pt idx="398">
                  <c:v>3.7969577555222975</c:v>
                </c:pt>
                <c:pt idx="399">
                  <c:v>3.7592931251814874</c:v>
                </c:pt>
                <c:pt idx="400">
                  <c:v>3.7118548078247993</c:v>
                </c:pt>
                <c:pt idx="401">
                  <c:v>3.8509311941031217</c:v>
                </c:pt>
                <c:pt idx="402">
                  <c:v>4.0419950099713882</c:v>
                </c:pt>
                <c:pt idx="403">
                  <c:v>4.1834879872004134</c:v>
                </c:pt>
                <c:pt idx="404">
                  <c:v>4.2855188072088914</c:v>
                </c:pt>
                <c:pt idx="405">
                  <c:v>4.3934426724982965</c:v>
                </c:pt>
                <c:pt idx="406">
                  <c:v>4.5866974532676528</c:v>
                </c:pt>
                <c:pt idx="407">
                  <c:v>4.5998322070150657</c:v>
                </c:pt>
                <c:pt idx="408">
                  <c:v>4.7781700134277338</c:v>
                </c:pt>
                <c:pt idx="409">
                  <c:v>4.7044968084855432</c:v>
                </c:pt>
                <c:pt idx="410">
                  <c:v>4.7079791802782003</c:v>
                </c:pt>
                <c:pt idx="411">
                  <c:v>4.7800673523527282</c:v>
                </c:pt>
                <c:pt idx="412">
                  <c:v>4.7763738406210319</c:v>
                </c:pt>
                <c:pt idx="413">
                  <c:v>4.6737963516350955</c:v>
                </c:pt>
                <c:pt idx="414">
                  <c:v>4.6727244169928808</c:v>
                </c:pt>
                <c:pt idx="415">
                  <c:v>4.4953668982765889</c:v>
                </c:pt>
                <c:pt idx="416">
                  <c:v>4.3913238756584398</c:v>
                </c:pt>
                <c:pt idx="417">
                  <c:v>4.1664177472374551</c:v>
                </c:pt>
                <c:pt idx="418">
                  <c:v>4.0919076412952275</c:v>
                </c:pt>
                <c:pt idx="419">
                  <c:v>4.0990513976703991</c:v>
                </c:pt>
                <c:pt idx="420">
                  <c:v>4.0883782615372626</c:v>
                </c:pt>
                <c:pt idx="421">
                  <c:v>4.1153690155491764</c:v>
                </c:pt>
                <c:pt idx="422">
                  <c:v>4.1243220477248688</c:v>
                </c:pt>
                <c:pt idx="423">
                  <c:v>4.1402454690933297</c:v>
                </c:pt>
                <c:pt idx="424">
                  <c:v>4.1696465286775055</c:v>
                </c:pt>
                <c:pt idx="425">
                  <c:v>4.2698972386446874</c:v>
                </c:pt>
                <c:pt idx="426">
                  <c:v>4.4246485726327611</c:v>
                </c:pt>
                <c:pt idx="427">
                  <c:v>4.4275635012135384</c:v>
                </c:pt>
                <c:pt idx="428">
                  <c:v>4.5877732728322353</c:v>
                </c:pt>
                <c:pt idx="429">
                  <c:v>4.7190734380953305</c:v>
                </c:pt>
                <c:pt idx="430">
                  <c:v>4.6942495334509653</c:v>
                </c:pt>
                <c:pt idx="431">
                  <c:v>4.757014078313647</c:v>
                </c:pt>
                <c:pt idx="432">
                  <c:v>4.6765987832040583</c:v>
                </c:pt>
                <c:pt idx="433">
                  <c:v>4.710292949127429</c:v>
                </c:pt>
                <c:pt idx="434">
                  <c:v>4.7161232998587872</c:v>
                </c:pt>
                <c:pt idx="435">
                  <c:v>4.7380355236458058</c:v>
                </c:pt>
                <c:pt idx="436">
                  <c:v>4.7220111552440764</c:v>
                </c:pt>
                <c:pt idx="437">
                  <c:v>4.9497790467522416</c:v>
                </c:pt>
                <c:pt idx="438">
                  <c:v>5.1315173712354643</c:v>
                </c:pt>
                <c:pt idx="439">
                  <c:v>5.0192823520140282</c:v>
                </c:pt>
                <c:pt idx="440">
                  <c:v>4.9768577353159591</c:v>
                </c:pt>
                <c:pt idx="441">
                  <c:v>5.0159438520200315</c:v>
                </c:pt>
                <c:pt idx="442">
                  <c:v>5.0548238210967034</c:v>
                </c:pt>
                <c:pt idx="443">
                  <c:v>5.2680280954765584</c:v>
                </c:pt>
                <c:pt idx="444">
                  <c:v>5.3183741069851465</c:v>
                </c:pt>
                <c:pt idx="445">
                  <c:v>5.3226444691455663</c:v>
                </c:pt>
                <c:pt idx="446">
                  <c:v>5.4866764898878282</c:v>
                </c:pt>
                <c:pt idx="447">
                  <c:v>5.5467271536046923</c:v>
                </c:pt>
                <c:pt idx="448">
                  <c:v>5.3467472945704673</c:v>
                </c:pt>
                <c:pt idx="449">
                  <c:v>5.3341969392660813</c:v>
                </c:pt>
                <c:pt idx="450">
                  <c:v>5.4970266716408016</c:v>
                </c:pt>
                <c:pt idx="451">
                  <c:v>5.6291641130736414</c:v>
                </c:pt>
                <c:pt idx="452">
                  <c:v>5.7165999374678638</c:v>
                </c:pt>
                <c:pt idx="453">
                  <c:v>5.8512141882289495</c:v>
                </c:pt>
                <c:pt idx="454">
                  <c:v>5.8384579745783958</c:v>
                </c:pt>
                <c:pt idx="455">
                  <c:v>5.8513607290152354</c:v>
                </c:pt>
                <c:pt idx="456">
                  <c:v>5.7898245833714812</c:v>
                </c:pt>
                <c:pt idx="457">
                  <c:v>5.6676206469680261</c:v>
                </c:pt>
                <c:pt idx="458">
                  <c:v>5.6317156833879887</c:v>
                </c:pt>
                <c:pt idx="459">
                  <c:v>5.7363076851584793</c:v>
                </c:pt>
                <c:pt idx="460">
                  <c:v>5.7070733370925435</c:v>
                </c:pt>
                <c:pt idx="461">
                  <c:v>5.6468839068557255</c:v>
                </c:pt>
                <c:pt idx="462">
                  <c:v>5.6301936470667453</c:v>
                </c:pt>
                <c:pt idx="463">
                  <c:v>5.6484991659395689</c:v>
                </c:pt>
                <c:pt idx="464">
                  <c:v>5.6192473670497085</c:v>
                </c:pt>
                <c:pt idx="465">
                  <c:v>5.7093446700067236</c:v>
                </c:pt>
                <c:pt idx="466">
                  <c:v>5.6329726148952082</c:v>
                </c:pt>
                <c:pt idx="467">
                  <c:v>5.7131189105871956</c:v>
                </c:pt>
                <c:pt idx="468">
                  <c:v>5.9138241774819065</c:v>
                </c:pt>
                <c:pt idx="469">
                  <c:v>6.0521466363271017</c:v>
                </c:pt>
                <c:pt idx="470">
                  <c:v>6.041591423959443</c:v>
                </c:pt>
                <c:pt idx="471">
                  <c:v>6.0544865978414268</c:v>
                </c:pt>
                <c:pt idx="472">
                  <c:v>6.1581079551234366</c:v>
                </c:pt>
                <c:pt idx="473">
                  <c:v>6.3306064299670117</c:v>
                </c:pt>
                <c:pt idx="474">
                  <c:v>6.2822394916650079</c:v>
                </c:pt>
                <c:pt idx="475">
                  <c:v>6.2704515232317384</c:v>
                </c:pt>
                <c:pt idx="476">
                  <c:v>6.40271707685066</c:v>
                </c:pt>
                <c:pt idx="477">
                  <c:v>6.4859023233182507</c:v>
                </c:pt>
                <c:pt idx="478">
                  <c:v>6.549723196463165</c:v>
                </c:pt>
                <c:pt idx="479">
                  <c:v>6.424768459984751</c:v>
                </c:pt>
                <c:pt idx="480">
                  <c:v>6.3757186407031474</c:v>
                </c:pt>
                <c:pt idx="481">
                  <c:v>6.5221961761821365</c:v>
                </c:pt>
                <c:pt idx="482">
                  <c:v>6.5568357757221571</c:v>
                </c:pt>
                <c:pt idx="483">
                  <c:v>6.5616928137576984</c:v>
                </c:pt>
                <c:pt idx="484">
                  <c:v>6.4676388597199352</c:v>
                </c:pt>
                <c:pt idx="485">
                  <c:v>6.453933673280658</c:v>
                </c:pt>
                <c:pt idx="486">
                  <c:v>6.5688730104619797</c:v>
                </c:pt>
                <c:pt idx="487">
                  <c:v>6.4956294664614127</c:v>
                </c:pt>
                <c:pt idx="488">
                  <c:v>6.652938637993544</c:v>
                </c:pt>
                <c:pt idx="489">
                  <c:v>6.6829935401569642</c:v>
                </c:pt>
                <c:pt idx="490">
                  <c:v>6.7005944873347429</c:v>
                </c:pt>
                <c:pt idx="491">
                  <c:v>6.7720256797039147</c:v>
                </c:pt>
                <c:pt idx="492">
                  <c:v>6.548212945186731</c:v>
                </c:pt>
                <c:pt idx="493">
                  <c:v>6.4758906877402094</c:v>
                </c:pt>
                <c:pt idx="494">
                  <c:v>6.4069645602197367</c:v>
                </c:pt>
                <c:pt idx="495">
                  <c:v>6.2382117217381863</c:v>
                </c:pt>
                <c:pt idx="496">
                  <c:v>6.3802106278737396</c:v>
                </c:pt>
                <c:pt idx="497">
                  <c:v>6.6473092295617766</c:v>
                </c:pt>
                <c:pt idx="498">
                  <c:v>6.5077901290835793</c:v>
                </c:pt>
                <c:pt idx="499">
                  <c:v>6.4633810407465155</c:v>
                </c:pt>
                <c:pt idx="500">
                  <c:v>6.5614076920422697</c:v>
                </c:pt>
                <c:pt idx="501">
                  <c:v>6.6607286289677399</c:v>
                </c:pt>
                <c:pt idx="502">
                  <c:v>6.6459366230242116</c:v>
                </c:pt>
                <c:pt idx="503">
                  <c:v>6.7808538293838501</c:v>
                </c:pt>
                <c:pt idx="504">
                  <c:v>6.8905650230176505</c:v>
                </c:pt>
                <c:pt idx="505">
                  <c:v>6.9470933490521984</c:v>
                </c:pt>
                <c:pt idx="506">
                  <c:v>7.0976964031855294</c:v>
                </c:pt>
                <c:pt idx="507">
                  <c:v>6.975849165193976</c:v>
                </c:pt>
                <c:pt idx="508">
                  <c:v>6.5914007305665443</c:v>
                </c:pt>
                <c:pt idx="509">
                  <c:v>6.6420037727644941</c:v>
                </c:pt>
                <c:pt idx="510">
                  <c:v>6.7169121255585704</c:v>
                </c:pt>
                <c:pt idx="511">
                  <c:v>6.8110488696242815</c:v>
                </c:pt>
                <c:pt idx="512">
                  <c:v>6.7949998437708077</c:v>
                </c:pt>
                <c:pt idx="513">
                  <c:v>6.9357626237580394</c:v>
                </c:pt>
                <c:pt idx="514">
                  <c:v>7.0076227919549741</c:v>
                </c:pt>
                <c:pt idx="515">
                  <c:v>7.2867796713222184</c:v>
                </c:pt>
                <c:pt idx="516">
                  <c:v>7.6146194119597865</c:v>
                </c:pt>
                <c:pt idx="517">
                  <c:v>7.8353365241252959</c:v>
                </c:pt>
                <c:pt idx="518">
                  <c:v>7.9729567835836814</c:v>
                </c:pt>
                <c:pt idx="519">
                  <c:v>8.002407719987831</c:v>
                </c:pt>
                <c:pt idx="520">
                  <c:v>8.0473894062042231</c:v>
                </c:pt>
                <c:pt idx="521">
                  <c:v>8.0702812161590227</c:v>
                </c:pt>
                <c:pt idx="522">
                  <c:v>8.0313223578424182</c:v>
                </c:pt>
                <c:pt idx="523">
                  <c:v>8.3135327912244108</c:v>
                </c:pt>
                <c:pt idx="524">
                  <c:v>8.3051672060995525</c:v>
                </c:pt>
                <c:pt idx="525">
                  <c:v>8.4453016553358484</c:v>
                </c:pt>
                <c:pt idx="526">
                  <c:v>8.2060769707650838</c:v>
                </c:pt>
                <c:pt idx="527">
                  <c:v>7.9970191350705724</c:v>
                </c:pt>
                <c:pt idx="528">
                  <c:v>8.149696640361439</c:v>
                </c:pt>
                <c:pt idx="529">
                  <c:v>8.1994817486965239</c:v>
                </c:pt>
                <c:pt idx="530">
                  <c:v>8.5420155538501152</c:v>
                </c:pt>
                <c:pt idx="531">
                  <c:v>8.8858503107302269</c:v>
                </c:pt>
                <c:pt idx="532">
                  <c:v>8.8488527903123195</c:v>
                </c:pt>
                <c:pt idx="533">
                  <c:v>8.8716085992871072</c:v>
                </c:pt>
                <c:pt idx="534">
                  <c:v>8.5618801640019271</c:v>
                </c:pt>
                <c:pt idx="535">
                  <c:v>8.5712942378015224</c:v>
                </c:pt>
                <c:pt idx="536">
                  <c:v>8.601656087557469</c:v>
                </c:pt>
                <c:pt idx="537">
                  <c:v>9.0872606689857687</c:v>
                </c:pt>
                <c:pt idx="538">
                  <c:v>9.4825303667820062</c:v>
                </c:pt>
                <c:pt idx="539">
                  <c:v>9.4153922461018524</c:v>
                </c:pt>
                <c:pt idx="540">
                  <c:v>9.5258743047714187</c:v>
                </c:pt>
                <c:pt idx="541">
                  <c:v>9.4804657064784656</c:v>
                </c:pt>
                <c:pt idx="542">
                  <c:v>9.3306819612329654</c:v>
                </c:pt>
                <c:pt idx="543">
                  <c:v>9.4033410760128113</c:v>
                </c:pt>
                <c:pt idx="544">
                  <c:v>9.1879140346411514</c:v>
                </c:pt>
                <c:pt idx="545">
                  <c:v>9.4477652311614086</c:v>
                </c:pt>
                <c:pt idx="546">
                  <c:v>9.7183351315873985</c:v>
                </c:pt>
                <c:pt idx="547">
                  <c:v>9.6861401121833168</c:v>
                </c:pt>
                <c:pt idx="548">
                  <c:v>9.5735877203796846</c:v>
                </c:pt>
                <c:pt idx="549">
                  <c:v>9.3327912499977028</c:v>
                </c:pt>
                <c:pt idx="550">
                  <c:v>9.1829823337901715</c:v>
                </c:pt>
                <c:pt idx="551">
                  <c:v>9.2581499400861329</c:v>
                </c:pt>
                <c:pt idx="552">
                  <c:v>9.2426174976464477</c:v>
                </c:pt>
                <c:pt idx="553">
                  <c:v>9.1797196658163358</c:v>
                </c:pt>
                <c:pt idx="554">
                  <c:v>9.2871585744799994</c:v>
                </c:pt>
                <c:pt idx="555">
                  <c:v>9.7379852667721689</c:v>
                </c:pt>
                <c:pt idx="556">
                  <c:v>9.6514431694204177</c:v>
                </c:pt>
                <c:pt idx="557">
                  <c:v>9.4386599544756358</c:v>
                </c:pt>
                <c:pt idx="558">
                  <c:v>9.4441730955586181</c:v>
                </c:pt>
                <c:pt idx="559">
                  <c:v>9.4455475232673578</c:v>
                </c:pt>
                <c:pt idx="560">
                  <c:v>9.7053563786130965</c:v>
                </c:pt>
                <c:pt idx="561">
                  <c:v>10.002352281541535</c:v>
                </c:pt>
                <c:pt idx="562">
                  <c:v>9.9875144741174005</c:v>
                </c:pt>
                <c:pt idx="563">
                  <c:v>10.167021890264568</c:v>
                </c:pt>
                <c:pt idx="564">
                  <c:v>10.420547899535231</c:v>
                </c:pt>
                <c:pt idx="565">
                  <c:v>10.274510681730318</c:v>
                </c:pt>
                <c:pt idx="566">
                  <c:v>10.357040842720975</c:v>
                </c:pt>
                <c:pt idx="567">
                  <c:v>10.631533602743438</c:v>
                </c:pt>
                <c:pt idx="568">
                  <c:v>10.61816397435736</c:v>
                </c:pt>
                <c:pt idx="569">
                  <c:v>10.771598832563924</c:v>
                </c:pt>
                <c:pt idx="570">
                  <c:v>10.549392820820664</c:v>
                </c:pt>
                <c:pt idx="571">
                  <c:v>10.575479120861402</c:v>
                </c:pt>
                <c:pt idx="572">
                  <c:v>10.649900976412225</c:v>
                </c:pt>
                <c:pt idx="573">
                  <c:v>10.866575661081256</c:v>
                </c:pt>
                <c:pt idx="574">
                  <c:v>10.680823616172328</c:v>
                </c:pt>
                <c:pt idx="575">
                  <c:v>10.625856642665301</c:v>
                </c:pt>
                <c:pt idx="576">
                  <c:v>10.716692721540277</c:v>
                </c:pt>
                <c:pt idx="577">
                  <c:v>10.652746006243175</c:v>
                </c:pt>
                <c:pt idx="578">
                  <c:v>10.639009663610748</c:v>
                </c:pt>
                <c:pt idx="579">
                  <c:v>10.782553153644923</c:v>
                </c:pt>
                <c:pt idx="580">
                  <c:v>10.54783387418227</c:v>
                </c:pt>
                <c:pt idx="581">
                  <c:v>10.591171578262793</c:v>
                </c:pt>
                <c:pt idx="582">
                  <c:v>10.384559257131656</c:v>
                </c:pt>
                <c:pt idx="583">
                  <c:v>10.618247543479448</c:v>
                </c:pt>
                <c:pt idx="584">
                  <c:v>10.568833601084622</c:v>
                </c:pt>
                <c:pt idx="585">
                  <c:v>10.967702903140674</c:v>
                </c:pt>
                <c:pt idx="586">
                  <c:v>10.79273501919255</c:v>
                </c:pt>
                <c:pt idx="587">
                  <c:v>10.936301695216772</c:v>
                </c:pt>
                <c:pt idx="588">
                  <c:v>10.871738498716654</c:v>
                </c:pt>
                <c:pt idx="589">
                  <c:v>10.727611020232672</c:v>
                </c:pt>
                <c:pt idx="590">
                  <c:v>10.594133108341332</c:v>
                </c:pt>
                <c:pt idx="591">
                  <c:v>10.669820573315475</c:v>
                </c:pt>
                <c:pt idx="592">
                  <c:v>10.897508470130688</c:v>
                </c:pt>
                <c:pt idx="593">
                  <c:v>10.993040836189756</c:v>
                </c:pt>
                <c:pt idx="594">
                  <c:v>10.720196426420499</c:v>
                </c:pt>
                <c:pt idx="595">
                  <c:v>10.75408154198618</c:v>
                </c:pt>
                <c:pt idx="596">
                  <c:v>10.612724422136944</c:v>
                </c:pt>
                <c:pt idx="597">
                  <c:v>10.839970293362949</c:v>
                </c:pt>
                <c:pt idx="598">
                  <c:v>10.959089555220192</c:v>
                </c:pt>
                <c:pt idx="599">
                  <c:v>11.034994016936334</c:v>
                </c:pt>
                <c:pt idx="600">
                  <c:v>11.178134131836169</c:v>
                </c:pt>
                <c:pt idx="601">
                  <c:v>11.402669443621782</c:v>
                </c:pt>
                <c:pt idx="602">
                  <c:v>11.386637462355877</c:v>
                </c:pt>
                <c:pt idx="603">
                  <c:v>11.343696837627553</c:v>
                </c:pt>
                <c:pt idx="604">
                  <c:v>11.357775794751719</c:v>
                </c:pt>
                <c:pt idx="605">
                  <c:v>11.225635295925734</c:v>
                </c:pt>
                <c:pt idx="606">
                  <c:v>11.15763945802054</c:v>
                </c:pt>
                <c:pt idx="607">
                  <c:v>11.078037130702624</c:v>
                </c:pt>
                <c:pt idx="608">
                  <c:v>11.263358056068419</c:v>
                </c:pt>
                <c:pt idx="609">
                  <c:v>11.226381691007902</c:v>
                </c:pt>
                <c:pt idx="610">
                  <c:v>11.17144926839887</c:v>
                </c:pt>
                <c:pt idx="611">
                  <c:v>11.327653699528099</c:v>
                </c:pt>
                <c:pt idx="612">
                  <c:v>11.311606994686723</c:v>
                </c:pt>
                <c:pt idx="613">
                  <c:v>11.553465740579547</c:v>
                </c:pt>
                <c:pt idx="614">
                  <c:v>11.476154155760106</c:v>
                </c:pt>
                <c:pt idx="615">
                  <c:v>11.441337764913373</c:v>
                </c:pt>
                <c:pt idx="616">
                  <c:v>11.55056567865431</c:v>
                </c:pt>
                <c:pt idx="617">
                  <c:v>11.685385464119188</c:v>
                </c:pt>
                <c:pt idx="618">
                  <c:v>12.084654462265252</c:v>
                </c:pt>
                <c:pt idx="619">
                  <c:v>12.059472656596808</c:v>
                </c:pt>
                <c:pt idx="620">
                  <c:v>11.968612834496948</c:v>
                </c:pt>
                <c:pt idx="621">
                  <c:v>12.167199199098523</c:v>
                </c:pt>
                <c:pt idx="622">
                  <c:v>12.205012372537094</c:v>
                </c:pt>
                <c:pt idx="623">
                  <c:v>12.076073302413468</c:v>
                </c:pt>
                <c:pt idx="624">
                  <c:v>12.069795899824685</c:v>
                </c:pt>
                <c:pt idx="625">
                  <c:v>12.440306911641906</c:v>
                </c:pt>
                <c:pt idx="626">
                  <c:v>12.598248533624593</c:v>
                </c:pt>
                <c:pt idx="627">
                  <c:v>12.644522104407798</c:v>
                </c:pt>
                <c:pt idx="628">
                  <c:v>12.593486612551157</c:v>
                </c:pt>
                <c:pt idx="629">
                  <c:v>12.0448122587204</c:v>
                </c:pt>
                <c:pt idx="630">
                  <c:v>12.203609547412759</c:v>
                </c:pt>
                <c:pt idx="631">
                  <c:v>12.332471978794446</c:v>
                </c:pt>
                <c:pt idx="632">
                  <c:v>12.333306009523804</c:v>
                </c:pt>
                <c:pt idx="633">
                  <c:v>12.346177738334193</c:v>
                </c:pt>
                <c:pt idx="634">
                  <c:v>12.529768660949939</c:v>
                </c:pt>
                <c:pt idx="635">
                  <c:v>12.55388673900838</c:v>
                </c:pt>
                <c:pt idx="636">
                  <c:v>12.354300466306286</c:v>
                </c:pt>
                <c:pt idx="637">
                  <c:v>12.244934872713957</c:v>
                </c:pt>
                <c:pt idx="638">
                  <c:v>12.029379497267984</c:v>
                </c:pt>
                <c:pt idx="639">
                  <c:v>12.06655540599245</c:v>
                </c:pt>
                <c:pt idx="640">
                  <c:v>12.326465668967288</c:v>
                </c:pt>
                <c:pt idx="641">
                  <c:v>12.472809911121036</c:v>
                </c:pt>
                <c:pt idx="642">
                  <c:v>12.579262718460779</c:v>
                </c:pt>
                <c:pt idx="643">
                  <c:v>12.752436336835258</c:v>
                </c:pt>
                <c:pt idx="644">
                  <c:v>12.789507075916653</c:v>
                </c:pt>
                <c:pt idx="645">
                  <c:v>12.793490289572514</c:v>
                </c:pt>
                <c:pt idx="646">
                  <c:v>12.949302800554216</c:v>
                </c:pt>
                <c:pt idx="647">
                  <c:v>12.993229678558578</c:v>
                </c:pt>
                <c:pt idx="648">
                  <c:v>13.09768662105907</c:v>
                </c:pt>
                <c:pt idx="649">
                  <c:v>13.469537395043826</c:v>
                </c:pt>
                <c:pt idx="650">
                  <c:v>13.494377712220848</c:v>
                </c:pt>
                <c:pt idx="651">
                  <c:v>13.722470504616252</c:v>
                </c:pt>
                <c:pt idx="652">
                  <c:v>13.613896113626884</c:v>
                </c:pt>
                <c:pt idx="653">
                  <c:v>13.491303923838061</c:v>
                </c:pt>
                <c:pt idx="654">
                  <c:v>13.114948191787255</c:v>
                </c:pt>
                <c:pt idx="655">
                  <c:v>12.999544446164929</c:v>
                </c:pt>
                <c:pt idx="656">
                  <c:v>13.244326963453551</c:v>
                </c:pt>
                <c:pt idx="657">
                  <c:v>13.334065782460298</c:v>
                </c:pt>
                <c:pt idx="658">
                  <c:v>13.669142218474198</c:v>
                </c:pt>
                <c:pt idx="659">
                  <c:v>13.611761642427142</c:v>
                </c:pt>
                <c:pt idx="660">
                  <c:v>13.640010256969569</c:v>
                </c:pt>
                <c:pt idx="661">
                  <c:v>13.629710534037972</c:v>
                </c:pt>
                <c:pt idx="662">
                  <c:v>13.707067005301967</c:v>
                </c:pt>
                <c:pt idx="663">
                  <c:v>13.499708109133168</c:v>
                </c:pt>
                <c:pt idx="664">
                  <c:v>13.645833172595861</c:v>
                </c:pt>
                <c:pt idx="665">
                  <c:v>14.162429502747296</c:v>
                </c:pt>
                <c:pt idx="666">
                  <c:v>14.00372517860297</c:v>
                </c:pt>
                <c:pt idx="667">
                  <c:v>13.921877300609244</c:v>
                </c:pt>
                <c:pt idx="668">
                  <c:v>13.942012675978924</c:v>
                </c:pt>
                <c:pt idx="669">
                  <c:v>13.735256093487596</c:v>
                </c:pt>
                <c:pt idx="670">
                  <c:v>13.855791117408081</c:v>
                </c:pt>
                <c:pt idx="671">
                  <c:v>13.841734454588471</c:v>
                </c:pt>
                <c:pt idx="672">
                  <c:v>14.180585811181516</c:v>
                </c:pt>
                <c:pt idx="673">
                  <c:v>14.20758150331902</c:v>
                </c:pt>
                <c:pt idx="674">
                  <c:v>14.548362489787001</c:v>
                </c:pt>
                <c:pt idx="675">
                  <c:v>14.599472154646225</c:v>
                </c:pt>
                <c:pt idx="676">
                  <c:v>14.462141507929042</c:v>
                </c:pt>
                <c:pt idx="677">
                  <c:v>14.521568962848548</c:v>
                </c:pt>
                <c:pt idx="678">
                  <c:v>14.384854027748123</c:v>
                </c:pt>
                <c:pt idx="679">
                  <c:v>14.178470576373014</c:v>
                </c:pt>
                <c:pt idx="680">
                  <c:v>14.352014270695792</c:v>
                </c:pt>
                <c:pt idx="681">
                  <c:v>14.27844366680492</c:v>
                </c:pt>
                <c:pt idx="682">
                  <c:v>14.257089335268216</c:v>
                </c:pt>
                <c:pt idx="683">
                  <c:v>14.223369764299088</c:v>
                </c:pt>
                <c:pt idx="684">
                  <c:v>13.87181406466167</c:v>
                </c:pt>
                <c:pt idx="685">
                  <c:v>13.496307491157996</c:v>
                </c:pt>
                <c:pt idx="686">
                  <c:v>13.391699519706519</c:v>
                </c:pt>
                <c:pt idx="687">
                  <c:v>13.396177191907709</c:v>
                </c:pt>
                <c:pt idx="688">
                  <c:v>13.582957535859327</c:v>
                </c:pt>
                <c:pt idx="689">
                  <c:v>13.95912572198927</c:v>
                </c:pt>
                <c:pt idx="690">
                  <c:v>14.349799879131911</c:v>
                </c:pt>
                <c:pt idx="691">
                  <c:v>14.299977350581768</c:v>
                </c:pt>
                <c:pt idx="692">
                  <c:v>14.76629234828372</c:v>
                </c:pt>
                <c:pt idx="693">
                  <c:v>15.319069983742454</c:v>
                </c:pt>
                <c:pt idx="694">
                  <c:v>15.248867600238663</c:v>
                </c:pt>
                <c:pt idx="695">
                  <c:v>15.418002309654696</c:v>
                </c:pt>
                <c:pt idx="696">
                  <c:v>15.80615466580247</c:v>
                </c:pt>
                <c:pt idx="697">
                  <c:v>16.066409727067633</c:v>
                </c:pt>
                <c:pt idx="698">
                  <c:v>16.04668317138783</c:v>
                </c:pt>
                <c:pt idx="699">
                  <c:v>16.154129398432648</c:v>
                </c:pt>
                <c:pt idx="700">
                  <c:v>15.839437524795544</c:v>
                </c:pt>
                <c:pt idx="701">
                  <c:v>15.770084270564007</c:v>
                </c:pt>
                <c:pt idx="702">
                  <c:v>15.669373321648798</c:v>
                </c:pt>
                <c:pt idx="703">
                  <c:v>15.412828029112383</c:v>
                </c:pt>
                <c:pt idx="704">
                  <c:v>15.136293229536568</c:v>
                </c:pt>
                <c:pt idx="705">
                  <c:v>15.2700672939763</c:v>
                </c:pt>
                <c:pt idx="706">
                  <c:v>15.40913870681416</c:v>
                </c:pt>
                <c:pt idx="707">
                  <c:v>15.386901536594747</c:v>
                </c:pt>
                <c:pt idx="708">
                  <c:v>15.556451273051175</c:v>
                </c:pt>
                <c:pt idx="709">
                  <c:v>15.468159425330869</c:v>
                </c:pt>
                <c:pt idx="710">
                  <c:v>15.375868672168631</c:v>
                </c:pt>
                <c:pt idx="711">
                  <c:v>15.22108727981105</c:v>
                </c:pt>
                <c:pt idx="712">
                  <c:v>14.896875662832548</c:v>
                </c:pt>
                <c:pt idx="713">
                  <c:v>14.914096785111861</c:v>
                </c:pt>
                <c:pt idx="714">
                  <c:v>14.917018334764419</c:v>
                </c:pt>
                <c:pt idx="715">
                  <c:v>14.919229735201053</c:v>
                </c:pt>
                <c:pt idx="716">
                  <c:v>15.115701700181669</c:v>
                </c:pt>
                <c:pt idx="717">
                  <c:v>15.22825044727324</c:v>
                </c:pt>
                <c:pt idx="718">
                  <c:v>15.184029981613143</c:v>
                </c:pt>
                <c:pt idx="719">
                  <c:v>15.401558785669733</c:v>
                </c:pt>
                <c:pt idx="720">
                  <c:v>15.884976885882301</c:v>
                </c:pt>
                <c:pt idx="721">
                  <c:v>16.124234675725269</c:v>
                </c:pt>
                <c:pt idx="722">
                  <c:v>16.306362637201929</c:v>
                </c:pt>
                <c:pt idx="723">
                  <c:v>16.456439348480895</c:v>
                </c:pt>
                <c:pt idx="724">
                  <c:v>16.330986572063303</c:v>
                </c:pt>
                <c:pt idx="725">
                  <c:v>16.299229399103069</c:v>
                </c:pt>
                <c:pt idx="726">
                  <c:v>16.418063666834975</c:v>
                </c:pt>
                <c:pt idx="727">
                  <c:v>15.873039199482331</c:v>
                </c:pt>
                <c:pt idx="728">
                  <c:v>15.975055938056034</c:v>
                </c:pt>
                <c:pt idx="729">
                  <c:v>15.898534713311644</c:v>
                </c:pt>
                <c:pt idx="730">
                  <c:v>15.486321026310762</c:v>
                </c:pt>
                <c:pt idx="731">
                  <c:v>15.453032675049545</c:v>
                </c:pt>
                <c:pt idx="732">
                  <c:v>15.883996868364758</c:v>
                </c:pt>
                <c:pt idx="733">
                  <c:v>15.89372448796937</c:v>
                </c:pt>
                <c:pt idx="734">
                  <c:v>16.112155082240275</c:v>
                </c:pt>
                <c:pt idx="735">
                  <c:v>16.727932235081958</c:v>
                </c:pt>
                <c:pt idx="736">
                  <c:v>17.205756636590646</c:v>
                </c:pt>
                <c:pt idx="737">
                  <c:v>17.435208851525225</c:v>
                </c:pt>
                <c:pt idx="738">
                  <c:v>18.166869815132827</c:v>
                </c:pt>
                <c:pt idx="739">
                  <c:v>18.179885827787018</c:v>
                </c:pt>
                <c:pt idx="740">
                  <c:v>18.348533824949516</c:v>
                </c:pt>
                <c:pt idx="741">
                  <c:v>18.800860780166854</c:v>
                </c:pt>
                <c:pt idx="742">
                  <c:v>19.110416242223771</c:v>
                </c:pt>
                <c:pt idx="743">
                  <c:v>18.795679484425122</c:v>
                </c:pt>
                <c:pt idx="744">
                  <c:v>19.378719577586956</c:v>
                </c:pt>
                <c:pt idx="745">
                  <c:v>19.585782190611834</c:v>
                </c:pt>
                <c:pt idx="746">
                  <c:v>19.36995437223263</c:v>
                </c:pt>
                <c:pt idx="747">
                  <c:v>19.21600580333941</c:v>
                </c:pt>
                <c:pt idx="748">
                  <c:v>19.387550437031372</c:v>
                </c:pt>
                <c:pt idx="749">
                  <c:v>19.186957314693608</c:v>
                </c:pt>
                <c:pt idx="750">
                  <c:v>19.111900396693866</c:v>
                </c:pt>
                <c:pt idx="751">
                  <c:v>19.407909639300723</c:v>
                </c:pt>
                <c:pt idx="752">
                  <c:v>19.225818398302252</c:v>
                </c:pt>
                <c:pt idx="753">
                  <c:v>18.982604282985974</c:v>
                </c:pt>
                <c:pt idx="754">
                  <c:v>19.066763750509782</c:v>
                </c:pt>
                <c:pt idx="755">
                  <c:v>18.867447882738947</c:v>
                </c:pt>
                <c:pt idx="756">
                  <c:v>18.800616486231487</c:v>
                </c:pt>
                <c:pt idx="757">
                  <c:v>18.736739997834846</c:v>
                </c:pt>
                <c:pt idx="758">
                  <c:v>19.007068065527715</c:v>
                </c:pt>
                <c:pt idx="759">
                  <c:v>18.784722216172604</c:v>
                </c:pt>
                <c:pt idx="760">
                  <c:v>18.927090442541846</c:v>
                </c:pt>
                <c:pt idx="761">
                  <c:v>19.151039182171676</c:v>
                </c:pt>
                <c:pt idx="762">
                  <c:v>19.379338539268026</c:v>
                </c:pt>
                <c:pt idx="763">
                  <c:v>19.747054100325617</c:v>
                </c:pt>
                <c:pt idx="764">
                  <c:v>19.906752551223242</c:v>
                </c:pt>
                <c:pt idx="765">
                  <c:v>19.982872777216336</c:v>
                </c:pt>
                <c:pt idx="766">
                  <c:v>20.40910882640609</c:v>
                </c:pt>
                <c:pt idx="767">
                  <c:v>20.932120252840427</c:v>
                </c:pt>
                <c:pt idx="768">
                  <c:v>21.161827161557774</c:v>
                </c:pt>
                <c:pt idx="769">
                  <c:v>20.810781085650131</c:v>
                </c:pt>
                <c:pt idx="770">
                  <c:v>20.845096443725303</c:v>
                </c:pt>
                <c:pt idx="771">
                  <c:v>21.191497386758993</c:v>
                </c:pt>
                <c:pt idx="772">
                  <c:v>21.22598104768813</c:v>
                </c:pt>
                <c:pt idx="773">
                  <c:v>21.167435731743296</c:v>
                </c:pt>
                <c:pt idx="774">
                  <c:v>21.059982773491832</c:v>
                </c:pt>
                <c:pt idx="775">
                  <c:v>21.071783341956863</c:v>
                </c:pt>
                <c:pt idx="776">
                  <c:v>21.479674900112727</c:v>
                </c:pt>
                <c:pt idx="777">
                  <c:v>21.551922920920632</c:v>
                </c:pt>
                <c:pt idx="778">
                  <c:v>21.092166345971968</c:v>
                </c:pt>
                <c:pt idx="779">
                  <c:v>21.073052180030128</c:v>
                </c:pt>
                <c:pt idx="780">
                  <c:v>21.298096895131149</c:v>
                </c:pt>
                <c:pt idx="781">
                  <c:v>21.456577103296915</c:v>
                </c:pt>
                <c:pt idx="782">
                  <c:v>21.215974033384615</c:v>
                </c:pt>
                <c:pt idx="783">
                  <c:v>21.510203109018757</c:v>
                </c:pt>
                <c:pt idx="784">
                  <c:v>21.199603253942549</c:v>
                </c:pt>
                <c:pt idx="785">
                  <c:v>21.088220222010733</c:v>
                </c:pt>
                <c:pt idx="786">
                  <c:v>20.953826800028484</c:v>
                </c:pt>
                <c:pt idx="787">
                  <c:v>20.57318732770284</c:v>
                </c:pt>
                <c:pt idx="788">
                  <c:v>20.148758398084933</c:v>
                </c:pt>
                <c:pt idx="789">
                  <c:v>20.364015110622748</c:v>
                </c:pt>
                <c:pt idx="790">
                  <c:v>20.312328353390548</c:v>
                </c:pt>
                <c:pt idx="791">
                  <c:v>20.144988802591957</c:v>
                </c:pt>
                <c:pt idx="792">
                  <c:v>19.715971703558282</c:v>
                </c:pt>
                <c:pt idx="793">
                  <c:v>19.605595271746292</c:v>
                </c:pt>
                <c:pt idx="794">
                  <c:v>19.234834163261191</c:v>
                </c:pt>
                <c:pt idx="795">
                  <c:v>18.911412506739257</c:v>
                </c:pt>
                <c:pt idx="796">
                  <c:v>19.047032143592826</c:v>
                </c:pt>
                <c:pt idx="797">
                  <c:v>19.220601749506866</c:v>
                </c:pt>
                <c:pt idx="798">
                  <c:v>19.147281704873755</c:v>
                </c:pt>
                <c:pt idx="799">
                  <c:v>19.220339204585855</c:v>
                </c:pt>
                <c:pt idx="800">
                  <c:v>19.02608245005753</c:v>
                </c:pt>
                <c:pt idx="801">
                  <c:v>19.531919150265793</c:v>
                </c:pt>
                <c:pt idx="802">
                  <c:v>19.810227314399949</c:v>
                </c:pt>
                <c:pt idx="803">
                  <c:v>20.049425797635863</c:v>
                </c:pt>
                <c:pt idx="804">
                  <c:v>20.227668246905012</c:v>
                </c:pt>
                <c:pt idx="805">
                  <c:v>20.40331097221371</c:v>
                </c:pt>
                <c:pt idx="806">
                  <c:v>21.166838615157392</c:v>
                </c:pt>
                <c:pt idx="807">
                  <c:v>21.115839324141987</c:v>
                </c:pt>
                <c:pt idx="808">
                  <c:v>21.011348542357929</c:v>
                </c:pt>
                <c:pt idx="809">
                  <c:v>20.989610819036272</c:v>
                </c:pt>
                <c:pt idx="810">
                  <c:v>20.874917196302736</c:v>
                </c:pt>
                <c:pt idx="811">
                  <c:v>21.195718535105335</c:v>
                </c:pt>
                <c:pt idx="812">
                  <c:v>20.719838763410447</c:v>
                </c:pt>
                <c:pt idx="813">
                  <c:v>20.692472172939386</c:v>
                </c:pt>
                <c:pt idx="814">
                  <c:v>20.625837350816465</c:v>
                </c:pt>
                <c:pt idx="815">
                  <c:v>20.138927492257331</c:v>
                </c:pt>
                <c:pt idx="816">
                  <c:v>19.528399862896286</c:v>
                </c:pt>
                <c:pt idx="817">
                  <c:v>19.352090137221587</c:v>
                </c:pt>
                <c:pt idx="818">
                  <c:v>19.194702032291527</c:v>
                </c:pt>
                <c:pt idx="819">
                  <c:v>19.541602102395224</c:v>
                </c:pt>
                <c:pt idx="820">
                  <c:v>19.647429592566024</c:v>
                </c:pt>
                <c:pt idx="821">
                  <c:v>19.815998939109591</c:v>
                </c:pt>
                <c:pt idx="822">
                  <c:v>19.614280698111589</c:v>
                </c:pt>
                <c:pt idx="823">
                  <c:v>19.734827805519103</c:v>
                </c:pt>
                <c:pt idx="824">
                  <c:v>19.692609407858431</c:v>
                </c:pt>
                <c:pt idx="825">
                  <c:v>19.81003767056896</c:v>
                </c:pt>
                <c:pt idx="826">
                  <c:v>20.208508520935499</c:v>
                </c:pt>
                <c:pt idx="827">
                  <c:v>20.881036234306546</c:v>
                </c:pt>
                <c:pt idx="828">
                  <c:v>20.733556467778754</c:v>
                </c:pt>
                <c:pt idx="829">
                  <c:v>20.970112603592113</c:v>
                </c:pt>
                <c:pt idx="830">
                  <c:v>20.937526239741878</c:v>
                </c:pt>
                <c:pt idx="831">
                  <c:v>21.113057890342944</c:v>
                </c:pt>
                <c:pt idx="832">
                  <c:v>21.128233391097087</c:v>
                </c:pt>
                <c:pt idx="833">
                  <c:v>21.283614372079999</c:v>
                </c:pt>
                <c:pt idx="834">
                  <c:v>20.978727100574584</c:v>
                </c:pt>
                <c:pt idx="835">
                  <c:v>20.682441621028993</c:v>
                </c:pt>
                <c:pt idx="836">
                  <c:v>20.744558755556767</c:v>
                </c:pt>
                <c:pt idx="837">
                  <c:v>20.537585058356807</c:v>
                </c:pt>
                <c:pt idx="838">
                  <c:v>20.279542670856795</c:v>
                </c:pt>
                <c:pt idx="839">
                  <c:v>20.449084111936166</c:v>
                </c:pt>
                <c:pt idx="840">
                  <c:v>20.571253256133087</c:v>
                </c:pt>
                <c:pt idx="841">
                  <c:v>20.371273808797199</c:v>
                </c:pt>
                <c:pt idx="842">
                  <c:v>20.463701627153306</c:v>
                </c:pt>
                <c:pt idx="843">
                  <c:v>20.807485016533821</c:v>
                </c:pt>
                <c:pt idx="844">
                  <c:v>21.053064292792133</c:v>
                </c:pt>
                <c:pt idx="845">
                  <c:v>21.633782087412747</c:v>
                </c:pt>
                <c:pt idx="846">
                  <c:v>22.235273019241561</c:v>
                </c:pt>
                <c:pt idx="847">
                  <c:v>22.344651209686745</c:v>
                </c:pt>
                <c:pt idx="848">
                  <c:v>22.887189218867885</c:v>
                </c:pt>
                <c:pt idx="849">
                  <c:v>23.394639507409266</c:v>
                </c:pt>
                <c:pt idx="850">
                  <c:v>23.480297131711758</c:v>
                </c:pt>
                <c:pt idx="851">
                  <c:v>23.61720783901217</c:v>
                </c:pt>
                <c:pt idx="852">
                  <c:v>23.763405947309529</c:v>
                </c:pt>
                <c:pt idx="853">
                  <c:v>23.520579899383275</c:v>
                </c:pt>
                <c:pt idx="854">
                  <c:v>23.264284192489853</c:v>
                </c:pt>
                <c:pt idx="855">
                  <c:v>23.27109745646969</c:v>
                </c:pt>
                <c:pt idx="856">
                  <c:v>22.941001510475619</c:v>
                </c:pt>
                <c:pt idx="857">
                  <c:v>23.027905955025645</c:v>
                </c:pt>
                <c:pt idx="858">
                  <c:v>23.210336710322963</c:v>
                </c:pt>
                <c:pt idx="859">
                  <c:v>23.365007781086547</c:v>
                </c:pt>
                <c:pt idx="860">
                  <c:v>23.204938560370227</c:v>
                </c:pt>
                <c:pt idx="861">
                  <c:v>23.40142410798504</c:v>
                </c:pt>
                <c:pt idx="862">
                  <c:v>23.245747547351883</c:v>
                </c:pt>
                <c:pt idx="863">
                  <c:v>23.582069395412088</c:v>
                </c:pt>
                <c:pt idx="864">
                  <c:v>23.716580997120229</c:v>
                </c:pt>
                <c:pt idx="865">
                  <c:v>23.714420173760619</c:v>
                </c:pt>
                <c:pt idx="866">
                  <c:v>23.470242098519261</c:v>
                </c:pt>
                <c:pt idx="867">
                  <c:v>23.817008508537757</c:v>
                </c:pt>
                <c:pt idx="868">
                  <c:v>23.406225672664036</c:v>
                </c:pt>
                <c:pt idx="869">
                  <c:v>23.224689507917883</c:v>
                </c:pt>
                <c:pt idx="870">
                  <c:v>22.902719210075556</c:v>
                </c:pt>
                <c:pt idx="871">
                  <c:v>22.82588761815159</c:v>
                </c:pt>
                <c:pt idx="872">
                  <c:v>22.289798951062263</c:v>
                </c:pt>
                <c:pt idx="873">
                  <c:v>22.239339248541594</c:v>
                </c:pt>
                <c:pt idx="874">
                  <c:v>21.948575306516712</c:v>
                </c:pt>
                <c:pt idx="875">
                  <c:v>22.201602312088013</c:v>
                </c:pt>
                <c:pt idx="876">
                  <c:v>22.477545000480884</c:v>
                </c:pt>
                <c:pt idx="877">
                  <c:v>22.835337395696932</c:v>
                </c:pt>
                <c:pt idx="878">
                  <c:v>22.881524472612323</c:v>
                </c:pt>
                <c:pt idx="879">
                  <c:v>23.158825118035995</c:v>
                </c:pt>
                <c:pt idx="880">
                  <c:v>23.211915252165333</c:v>
                </c:pt>
                <c:pt idx="881">
                  <c:v>23.471092294259506</c:v>
                </c:pt>
                <c:pt idx="882">
                  <c:v>23.997249814495863</c:v>
                </c:pt>
                <c:pt idx="883">
                  <c:v>24.836380540472092</c:v>
                </c:pt>
                <c:pt idx="884">
                  <c:v>25.141024667508695</c:v>
                </c:pt>
                <c:pt idx="885">
                  <c:v>25.51846765541309</c:v>
                </c:pt>
                <c:pt idx="886">
                  <c:v>25.317225651307538</c:v>
                </c:pt>
                <c:pt idx="887">
                  <c:v>25.439865798921293</c:v>
                </c:pt>
                <c:pt idx="888">
                  <c:v>25.283932158181123</c:v>
                </c:pt>
                <c:pt idx="889">
                  <c:v>25.423333772890487</c:v>
                </c:pt>
                <c:pt idx="890">
                  <c:v>25.660924157402757</c:v>
                </c:pt>
                <c:pt idx="891">
                  <c:v>25.600407239596027</c:v>
                </c:pt>
                <c:pt idx="892">
                  <c:v>25.404154771429123</c:v>
                </c:pt>
                <c:pt idx="893">
                  <c:v>25.045375932606781</c:v>
                </c:pt>
                <c:pt idx="894">
                  <c:v>24.622512996297889</c:v>
                </c:pt>
                <c:pt idx="895">
                  <c:v>24.424008130073542</c:v>
                </c:pt>
                <c:pt idx="896">
                  <c:v>23.844522570985685</c:v>
                </c:pt>
                <c:pt idx="897">
                  <c:v>23.897513989477446</c:v>
                </c:pt>
                <c:pt idx="898">
                  <c:v>23.816220599174503</c:v>
                </c:pt>
                <c:pt idx="899">
                  <c:v>23.777671695391327</c:v>
                </c:pt>
                <c:pt idx="900">
                  <c:v>23.486047650048203</c:v>
                </c:pt>
                <c:pt idx="901">
                  <c:v>23.191200957384975</c:v>
                </c:pt>
                <c:pt idx="902">
                  <c:v>23.23252554012063</c:v>
                </c:pt>
                <c:pt idx="903">
                  <c:v>23.396508342656233</c:v>
                </c:pt>
                <c:pt idx="904">
                  <c:v>23.63177953364632</c:v>
                </c:pt>
                <c:pt idx="905">
                  <c:v>24.021224873398289</c:v>
                </c:pt>
                <c:pt idx="906">
                  <c:v>23.942619172240697</c:v>
                </c:pt>
                <c:pt idx="907">
                  <c:v>23.919144783453508</c:v>
                </c:pt>
                <c:pt idx="908">
                  <c:v>23.731113701964873</c:v>
                </c:pt>
                <c:pt idx="909">
                  <c:v>23.593548896731718</c:v>
                </c:pt>
                <c:pt idx="910">
                  <c:v>23.437545852805627</c:v>
                </c:pt>
                <c:pt idx="911">
                  <c:v>23.574659324934988</c:v>
                </c:pt>
                <c:pt idx="912">
                  <c:v>23.500781724062833</c:v>
                </c:pt>
                <c:pt idx="913">
                  <c:v>23.52973502569489</c:v>
                </c:pt>
                <c:pt idx="914">
                  <c:v>23.590287392905243</c:v>
                </c:pt>
                <c:pt idx="915">
                  <c:v>23.210852232412858</c:v>
                </c:pt>
                <c:pt idx="916">
                  <c:v>23.052279079379435</c:v>
                </c:pt>
                <c:pt idx="917">
                  <c:v>23.260390567721693</c:v>
                </c:pt>
                <c:pt idx="918">
                  <c:v>23.559984093926175</c:v>
                </c:pt>
                <c:pt idx="919">
                  <c:v>23.840134508942089</c:v>
                </c:pt>
                <c:pt idx="920">
                  <c:v>23.705837939349063</c:v>
                </c:pt>
                <c:pt idx="921">
                  <c:v>23.647971270474535</c:v>
                </c:pt>
                <c:pt idx="922">
                  <c:v>23.436948472803287</c:v>
                </c:pt>
                <c:pt idx="923">
                  <c:v>23.349289013862617</c:v>
                </c:pt>
                <c:pt idx="924">
                  <c:v>23.698587121298853</c:v>
                </c:pt>
                <c:pt idx="925">
                  <c:v>23.653471342635893</c:v>
                </c:pt>
                <c:pt idx="926">
                  <c:v>23.903371146722272</c:v>
                </c:pt>
                <c:pt idx="927">
                  <c:v>23.810750989364852</c:v>
                </c:pt>
                <c:pt idx="928">
                  <c:v>23.62414034063163</c:v>
                </c:pt>
                <c:pt idx="929">
                  <c:v>23.619923249100193</c:v>
                </c:pt>
                <c:pt idx="930">
                  <c:v>23.626866404331093</c:v>
                </c:pt>
                <c:pt idx="931">
                  <c:v>23.692832337523903</c:v>
                </c:pt>
                <c:pt idx="932">
                  <c:v>23.862639224948257</c:v>
                </c:pt>
                <c:pt idx="933">
                  <c:v>24.011385353724165</c:v>
                </c:pt>
                <c:pt idx="934">
                  <c:v>24.185710964318478</c:v>
                </c:pt>
                <c:pt idx="935">
                  <c:v>24.071992953069284</c:v>
                </c:pt>
                <c:pt idx="936">
                  <c:v>24.18585049343109</c:v>
                </c:pt>
                <c:pt idx="937">
                  <c:v>24.31798012045666</c:v>
                </c:pt>
                <c:pt idx="938">
                  <c:v>24.415526102528403</c:v>
                </c:pt>
                <c:pt idx="939">
                  <c:v>24.464292744405309</c:v>
                </c:pt>
                <c:pt idx="940">
                  <c:v>24.382688573490487</c:v>
                </c:pt>
                <c:pt idx="941">
                  <c:v>24.511133910612635</c:v>
                </c:pt>
                <c:pt idx="942">
                  <c:v>24.877712438843471</c:v>
                </c:pt>
                <c:pt idx="943">
                  <c:v>25.090732512300622</c:v>
                </c:pt>
                <c:pt idx="944">
                  <c:v>25.564728022979949</c:v>
                </c:pt>
                <c:pt idx="945">
                  <c:v>26.050662805788427</c:v>
                </c:pt>
                <c:pt idx="946">
                  <c:v>26.275605855305958</c:v>
                </c:pt>
                <c:pt idx="947">
                  <c:v>26.570117533654876</c:v>
                </c:pt>
                <c:pt idx="948">
                  <c:v>26.43630956424364</c:v>
                </c:pt>
                <c:pt idx="949">
                  <c:v>26.842344933914379</c:v>
                </c:pt>
                <c:pt idx="950">
                  <c:v>27.270204576029883</c:v>
                </c:pt>
                <c:pt idx="951">
                  <c:v>27.547306143327162</c:v>
                </c:pt>
                <c:pt idx="952">
                  <c:v>27.901081029978688</c:v>
                </c:pt>
                <c:pt idx="953">
                  <c:v>28.216059654842731</c:v>
                </c:pt>
                <c:pt idx="954">
                  <c:v>28.396670328487048</c:v>
                </c:pt>
                <c:pt idx="955">
                  <c:v>28.296976578799136</c:v>
                </c:pt>
                <c:pt idx="956">
                  <c:v>28.539280634822273</c:v>
                </c:pt>
                <c:pt idx="957">
                  <c:v>28.574535635283496</c:v>
                </c:pt>
                <c:pt idx="958">
                  <c:v>28.360308333570273</c:v>
                </c:pt>
                <c:pt idx="959">
                  <c:v>28.724860625989532</c:v>
                </c:pt>
                <c:pt idx="960">
                  <c:v>28.598316520315187</c:v>
                </c:pt>
                <c:pt idx="961">
                  <c:v>28.528239804643523</c:v>
                </c:pt>
                <c:pt idx="962">
                  <c:v>28.575268392649591</c:v>
                </c:pt>
                <c:pt idx="963">
                  <c:v>28.522459442109753</c:v>
                </c:pt>
                <c:pt idx="964">
                  <c:v>28.483852545680421</c:v>
                </c:pt>
                <c:pt idx="965">
                  <c:v>28.890468920909996</c:v>
                </c:pt>
                <c:pt idx="966">
                  <c:v>29.115807205315793</c:v>
                </c:pt>
                <c:pt idx="967">
                  <c:v>28.968216783985895</c:v>
                </c:pt>
                <c:pt idx="968">
                  <c:v>28.885719489762224</c:v>
                </c:pt>
                <c:pt idx="969">
                  <c:v>28.947011470794681</c:v>
                </c:pt>
                <c:pt idx="970">
                  <c:v>28.794633163163116</c:v>
                </c:pt>
                <c:pt idx="971">
                  <c:v>28.565362944863022</c:v>
                </c:pt>
                <c:pt idx="972">
                  <c:v>28.579546725591022</c:v>
                </c:pt>
                <c:pt idx="973">
                  <c:v>28.564633779207838</c:v>
                </c:pt>
                <c:pt idx="974">
                  <c:v>28.367739510969628</c:v>
                </c:pt>
                <c:pt idx="975">
                  <c:v>28.030286915461222</c:v>
                </c:pt>
                <c:pt idx="976">
                  <c:v>27.678944730989862</c:v>
                </c:pt>
                <c:pt idx="977">
                  <c:v>27.508685682383426</c:v>
                </c:pt>
                <c:pt idx="978">
                  <c:v>27.369844577875966</c:v>
                </c:pt>
                <c:pt idx="979">
                  <c:v>27.562338250593669</c:v>
                </c:pt>
                <c:pt idx="980">
                  <c:v>27.668899881738589</c:v>
                </c:pt>
                <c:pt idx="981">
                  <c:v>27.740848826957475</c:v>
                </c:pt>
                <c:pt idx="982">
                  <c:v>27.894946462457835</c:v>
                </c:pt>
                <c:pt idx="983">
                  <c:v>27.811911612973091</c:v>
                </c:pt>
                <c:pt idx="984">
                  <c:v>27.839683743679164</c:v>
                </c:pt>
                <c:pt idx="985">
                  <c:v>27.996432568000994</c:v>
                </c:pt>
                <c:pt idx="986">
                  <c:v>27.819258706699756</c:v>
                </c:pt>
                <c:pt idx="987">
                  <c:v>27.381227157968457</c:v>
                </c:pt>
                <c:pt idx="988">
                  <c:v>27.382875420194711</c:v>
                </c:pt>
                <c:pt idx="989">
                  <c:v>27.487421270977293</c:v>
                </c:pt>
                <c:pt idx="990">
                  <c:v>27.385465958103989</c:v>
                </c:pt>
                <c:pt idx="991">
                  <c:v>27.381254747477445</c:v>
                </c:pt>
                <c:pt idx="992">
                  <c:v>27.457862327951375</c:v>
                </c:pt>
                <c:pt idx="993">
                  <c:v>27.742707274494716</c:v>
                </c:pt>
                <c:pt idx="994">
                  <c:v>27.961353126410291</c:v>
                </c:pt>
                <c:pt idx="995">
                  <c:v>28.14280309443043</c:v>
                </c:pt>
                <c:pt idx="996">
                  <c:v>28.214032963926126</c:v>
                </c:pt>
                <c:pt idx="997">
                  <c:v>28.855233145193623</c:v>
                </c:pt>
                <c:pt idx="998">
                  <c:v>29.52001559965538</c:v>
                </c:pt>
                <c:pt idx="999">
                  <c:v>29.635533266183089</c:v>
                </c:pt>
                <c:pt idx="1000">
                  <c:v>29.683555766365746</c:v>
                </c:pt>
                <c:pt idx="1001">
                  <c:v>29.78995774855759</c:v>
                </c:pt>
                <c:pt idx="1002">
                  <c:v>29.898153430880924</c:v>
                </c:pt>
                <c:pt idx="1003">
                  <c:v>29.823799991838833</c:v>
                </c:pt>
                <c:pt idx="1004">
                  <c:v>29.667242642720506</c:v>
                </c:pt>
                <c:pt idx="1005">
                  <c:v>29.557748673727996</c:v>
                </c:pt>
                <c:pt idx="1006">
                  <c:v>29.293683244329468</c:v>
                </c:pt>
                <c:pt idx="1007">
                  <c:v>29.13257104223425</c:v>
                </c:pt>
                <c:pt idx="1008">
                  <c:v>28.915546503413772</c:v>
                </c:pt>
                <c:pt idx="1009">
                  <c:v>28.838602486119122</c:v>
                </c:pt>
                <c:pt idx="1010">
                  <c:v>28.886331157915524</c:v>
                </c:pt>
                <c:pt idx="1011">
                  <c:v>29.110064011978391</c:v>
                </c:pt>
                <c:pt idx="1012">
                  <c:v>29.006400578845629</c:v>
                </c:pt>
                <c:pt idx="1013">
                  <c:v>29.063386156949129</c:v>
                </c:pt>
                <c:pt idx="1014">
                  <c:v>29.165519316904469</c:v>
                </c:pt>
                <c:pt idx="1015">
                  <c:v>29.122360256108369</c:v>
                </c:pt>
                <c:pt idx="1016">
                  <c:v>29.13868230209928</c:v>
                </c:pt>
                <c:pt idx="1017">
                  <c:v>29.841001574516287</c:v>
                </c:pt>
                <c:pt idx="1018">
                  <c:v>30.176969116326564</c:v>
                </c:pt>
                <c:pt idx="1019">
                  <c:v>30.331673961870621</c:v>
                </c:pt>
                <c:pt idx="1020">
                  <c:v>30.46786820232504</c:v>
                </c:pt>
                <c:pt idx="1021">
                  <c:v>30.659445927417664</c:v>
                </c:pt>
                <c:pt idx="1022">
                  <c:v>30.545952449047206</c:v>
                </c:pt>
                <c:pt idx="1023">
                  <c:v>30.903525087443242</c:v>
                </c:pt>
                <c:pt idx="1024">
                  <c:v>30.771845044338328</c:v>
                </c:pt>
                <c:pt idx="1025">
                  <c:v>30.588477011391589</c:v>
                </c:pt>
                <c:pt idx="1026">
                  <c:v>30.829586846987368</c:v>
                </c:pt>
                <c:pt idx="1027">
                  <c:v>30.911520569252243</c:v>
                </c:pt>
                <c:pt idx="1028">
                  <c:v>30.317833442543495</c:v>
                </c:pt>
                <c:pt idx="1029">
                  <c:v>30.292135923472316</c:v>
                </c:pt>
                <c:pt idx="1030">
                  <c:v>30.276347465341729</c:v>
                </c:pt>
                <c:pt idx="1031">
                  <c:v>30.136818933284676</c:v>
                </c:pt>
                <c:pt idx="1032">
                  <c:v>30.153585788900205</c:v>
                </c:pt>
                <c:pt idx="1033">
                  <c:v>30.228588244495946</c:v>
                </c:pt>
                <c:pt idx="1034">
                  <c:v>30.093122617259169</c:v>
                </c:pt>
                <c:pt idx="1035">
                  <c:v>30.342458261345346</c:v>
                </c:pt>
                <c:pt idx="1036">
                  <c:v>30.762882825475725</c:v>
                </c:pt>
                <c:pt idx="1037">
                  <c:v>30.531172337185229</c:v>
                </c:pt>
                <c:pt idx="1038">
                  <c:v>30.756588713674841</c:v>
                </c:pt>
                <c:pt idx="1039">
                  <c:v>31.145061757723496</c:v>
                </c:pt>
                <c:pt idx="1040">
                  <c:v>30.978001522931166</c:v>
                </c:pt>
                <c:pt idx="1041">
                  <c:v>31.136314587506387</c:v>
                </c:pt>
                <c:pt idx="1042">
                  <c:v>31.245683251236429</c:v>
                </c:pt>
                <c:pt idx="1043">
                  <c:v>31.217723980701301</c:v>
                </c:pt>
                <c:pt idx="1044">
                  <c:v>31.206512431144684</c:v>
                </c:pt>
                <c:pt idx="1045">
                  <c:v>30.909849071358163</c:v>
                </c:pt>
                <c:pt idx="1046">
                  <c:v>30.787242991331784</c:v>
                </c:pt>
                <c:pt idx="1047">
                  <c:v>30.821879671270199</c:v>
                </c:pt>
                <c:pt idx="1048">
                  <c:v>31.11873877461753</c:v>
                </c:pt>
                <c:pt idx="1049">
                  <c:v>31.086394538301366</c:v>
                </c:pt>
                <c:pt idx="1050">
                  <c:v>31.213927417061541</c:v>
                </c:pt>
                <c:pt idx="1051">
                  <c:v>31.458744922637905</c:v>
                </c:pt>
                <c:pt idx="1052">
                  <c:v>31.665372370748777</c:v>
                </c:pt>
                <c:pt idx="1053">
                  <c:v>31.842301354841752</c:v>
                </c:pt>
                <c:pt idx="1054">
                  <c:v>31.972419971697207</c:v>
                </c:pt>
                <c:pt idx="1055">
                  <c:v>32.024172368251996</c:v>
                </c:pt>
                <c:pt idx="1056">
                  <c:v>32.261310945742061</c:v>
                </c:pt>
                <c:pt idx="1057">
                  <c:v>31.904564648454844</c:v>
                </c:pt>
                <c:pt idx="1058">
                  <c:v>31.87890769640607</c:v>
                </c:pt>
                <c:pt idx="1059">
                  <c:v>31.932711147857436</c:v>
                </c:pt>
                <c:pt idx="1060">
                  <c:v>31.908466341076476</c:v>
                </c:pt>
                <c:pt idx="1061">
                  <c:v>31.833494447621433</c:v>
                </c:pt>
                <c:pt idx="1062">
                  <c:v>31.829441547422689</c:v>
                </c:pt>
                <c:pt idx="1063">
                  <c:v>31.43816370047945</c:v>
                </c:pt>
                <c:pt idx="1064">
                  <c:v>31.329551725243114</c:v>
                </c:pt>
                <c:pt idx="1065">
                  <c:v>31.13692019919193</c:v>
                </c:pt>
                <c:pt idx="1066">
                  <c:v>31.222681021892665</c:v>
                </c:pt>
                <c:pt idx="1067">
                  <c:v>31.192730228279583</c:v>
                </c:pt>
                <c:pt idx="1068">
                  <c:v>31.610134540586763</c:v>
                </c:pt>
                <c:pt idx="1069">
                  <c:v>31.5492958836989</c:v>
                </c:pt>
                <c:pt idx="1070">
                  <c:v>31.354476865334927</c:v>
                </c:pt>
                <c:pt idx="1071">
                  <c:v>31.502447593255479</c:v>
                </c:pt>
                <c:pt idx="1072">
                  <c:v>31.575915986118897</c:v>
                </c:pt>
                <c:pt idx="1073">
                  <c:v>31.222757655461603</c:v>
                </c:pt>
                <c:pt idx="1074">
                  <c:v>31.437180174191788</c:v>
                </c:pt>
                <c:pt idx="1075">
                  <c:v>31.362766547694321</c:v>
                </c:pt>
                <c:pt idx="1076">
                  <c:v>31.60669541217343</c:v>
                </c:pt>
                <c:pt idx="1077">
                  <c:v>31.710873295350531</c:v>
                </c:pt>
                <c:pt idx="1078">
                  <c:v>31.848828387462728</c:v>
                </c:pt>
                <c:pt idx="1079">
                  <c:v>31.829804826794245</c:v>
                </c:pt>
                <c:pt idx="1080">
                  <c:v>31.732497171170756</c:v>
                </c:pt>
                <c:pt idx="1081">
                  <c:v>32.017091241865444</c:v>
                </c:pt>
                <c:pt idx="1082">
                  <c:v>32.02697853045035</c:v>
                </c:pt>
                <c:pt idx="1083">
                  <c:v>31.774253960753928</c:v>
                </c:pt>
                <c:pt idx="1084">
                  <c:v>32.13969924308315</c:v>
                </c:pt>
                <c:pt idx="1085">
                  <c:v>31.934561888694791</c:v>
                </c:pt>
                <c:pt idx="1086">
                  <c:v>31.994562857136586</c:v>
                </c:pt>
                <c:pt idx="1087">
                  <c:v>31.89310214409684</c:v>
                </c:pt>
                <c:pt idx="1088">
                  <c:v>31.58716011443283</c:v>
                </c:pt>
                <c:pt idx="1089">
                  <c:v>31.63987234603999</c:v>
                </c:pt>
                <c:pt idx="1090">
                  <c:v>31.560289384581779</c:v>
                </c:pt>
                <c:pt idx="1091">
                  <c:v>31.681542416688174</c:v>
                </c:pt>
                <c:pt idx="1092">
                  <c:v>31.490707402865066</c:v>
                </c:pt>
                <c:pt idx="1093">
                  <c:v>31.571097317753431</c:v>
                </c:pt>
                <c:pt idx="1094">
                  <c:v>31.652692186557886</c:v>
                </c:pt>
                <c:pt idx="1095">
                  <c:v>31.280147778424304</c:v>
                </c:pt>
                <c:pt idx="1096">
                  <c:v>31.533158327044902</c:v>
                </c:pt>
                <c:pt idx="1097">
                  <c:v>31.575353145975029</c:v>
                </c:pt>
                <c:pt idx="1098">
                  <c:v>31.584433146910229</c:v>
                </c:pt>
                <c:pt idx="1099">
                  <c:v>31.749465273712623</c:v>
                </c:pt>
                <c:pt idx="1100">
                  <c:v>31.623715136643614</c:v>
                </c:pt>
                <c:pt idx="1101">
                  <c:v>31.801338897762886</c:v>
                </c:pt>
                <c:pt idx="1102">
                  <c:v>31.890148592833299</c:v>
                </c:pt>
                <c:pt idx="1103">
                  <c:v>32.097430720473845</c:v>
                </c:pt>
                <c:pt idx="1104">
                  <c:v>32.053610939372675</c:v>
                </c:pt>
                <c:pt idx="1105">
                  <c:v>32.271625688726246</c:v>
                </c:pt>
                <c:pt idx="1106">
                  <c:v>32.6393281474259</c:v>
                </c:pt>
                <c:pt idx="1107">
                  <c:v>32.766031750650122</c:v>
                </c:pt>
                <c:pt idx="1108">
                  <c:v>32.908860101555334</c:v>
                </c:pt>
                <c:pt idx="1109">
                  <c:v>33.048189594731191</c:v>
                </c:pt>
                <c:pt idx="1110">
                  <c:v>33.050355025580437</c:v>
                </c:pt>
                <c:pt idx="1111">
                  <c:v>33.257460846236206</c:v>
                </c:pt>
                <c:pt idx="1112">
                  <c:v>33.318237631479903</c:v>
                </c:pt>
                <c:pt idx="1113">
                  <c:v>33.274380409616292</c:v>
                </c:pt>
                <c:pt idx="1114">
                  <c:v>33.219495179118525</c:v>
                </c:pt>
                <c:pt idx="1115">
                  <c:v>33.328356117999988</c:v>
                </c:pt>
                <c:pt idx="1116">
                  <c:v>33.118106329657863</c:v>
                </c:pt>
                <c:pt idx="1117">
                  <c:v>33.063884774179172</c:v>
                </c:pt>
                <c:pt idx="1118">
                  <c:v>32.864711214470162</c:v>
                </c:pt>
                <c:pt idx="1119">
                  <c:v>32.668022509863881</c:v>
                </c:pt>
                <c:pt idx="1120">
                  <c:v>32.720201195861357</c:v>
                </c:pt>
                <c:pt idx="1121">
                  <c:v>32.962673951351285</c:v>
                </c:pt>
                <c:pt idx="1122">
                  <c:v>33.157967300270492</c:v>
                </c:pt>
                <c:pt idx="1123">
                  <c:v>33.139342642697429</c:v>
                </c:pt>
                <c:pt idx="1124">
                  <c:v>33.287335021365813</c:v>
                </c:pt>
                <c:pt idx="1125">
                  <c:v>33.291433000709112</c:v>
                </c:pt>
                <c:pt idx="1126">
                  <c:v>33.132416990973844</c:v>
                </c:pt>
                <c:pt idx="1127">
                  <c:v>33.254063429687875</c:v>
                </c:pt>
                <c:pt idx="1128">
                  <c:v>33.291476856694075</c:v>
                </c:pt>
                <c:pt idx="1129">
                  <c:v>33.377450368592186</c:v>
                </c:pt>
                <c:pt idx="1130">
                  <c:v>33.511466204440907</c:v>
                </c:pt>
                <c:pt idx="1131">
                  <c:v>33.297089807510375</c:v>
                </c:pt>
                <c:pt idx="1132">
                  <c:v>33.113297050215927</c:v>
                </c:pt>
                <c:pt idx="1133">
                  <c:v>32.926762526916761</c:v>
                </c:pt>
                <c:pt idx="1134">
                  <c:v>32.932480897990125</c:v>
                </c:pt>
                <c:pt idx="1135">
                  <c:v>32.879989552353273</c:v>
                </c:pt>
                <c:pt idx="1136">
                  <c:v>32.788230572382595</c:v>
                </c:pt>
                <c:pt idx="1137">
                  <c:v>32.863549862081349</c:v>
                </c:pt>
                <c:pt idx="1138">
                  <c:v>33.176115453344394</c:v>
                </c:pt>
                <c:pt idx="1139">
                  <c:v>33.389728633736063</c:v>
                </c:pt>
                <c:pt idx="1140">
                  <c:v>33.505562305739431</c:v>
                </c:pt>
                <c:pt idx="1141">
                  <c:v>33.608656186941943</c:v>
                </c:pt>
                <c:pt idx="1142">
                  <c:v>33.700735872702161</c:v>
                </c:pt>
                <c:pt idx="1143">
                  <c:v>33.607195967182967</c:v>
                </c:pt>
                <c:pt idx="1144">
                  <c:v>33.617968536030155</c:v>
                </c:pt>
                <c:pt idx="1145">
                  <c:v>33.722735153660636</c:v>
                </c:pt>
                <c:pt idx="1146">
                  <c:v>33.624938869158463</c:v>
                </c:pt>
                <c:pt idx="1147">
                  <c:v>33.72309108115688</c:v>
                </c:pt>
                <c:pt idx="1148">
                  <c:v>33.599650938698808</c:v>
                </c:pt>
                <c:pt idx="1149">
                  <c:v>33.147440430583345</c:v>
                </c:pt>
                <c:pt idx="1150">
                  <c:v>33.090219941630508</c:v>
                </c:pt>
                <c:pt idx="1151">
                  <c:v>33.063975387948979</c:v>
                </c:pt>
                <c:pt idx="1152">
                  <c:v>33.17724577715903</c:v>
                </c:pt>
                <c:pt idx="1153">
                  <c:v>33.055491024017286</c:v>
                </c:pt>
                <c:pt idx="1154">
                  <c:v>33.281648951039145</c:v>
                </c:pt>
                <c:pt idx="1155">
                  <c:v>33.387311821041635</c:v>
                </c:pt>
                <c:pt idx="1156">
                  <c:v>33.414449188608025</c:v>
                </c:pt>
                <c:pt idx="1157">
                  <c:v>33.321919093536565</c:v>
                </c:pt>
                <c:pt idx="1158">
                  <c:v>33.314698260307225</c:v>
                </c:pt>
                <c:pt idx="1159">
                  <c:v>33.512668394161011</c:v>
                </c:pt>
                <c:pt idx="1160">
                  <c:v>33.543826626185208</c:v>
                </c:pt>
                <c:pt idx="1161">
                  <c:v>33.476458248904315</c:v>
                </c:pt>
                <c:pt idx="1162">
                  <c:v>33.279134809262821</c:v>
                </c:pt>
                <c:pt idx="1163">
                  <c:v>32.894951135592024</c:v>
                </c:pt>
                <c:pt idx="1164">
                  <c:v>33.092632475289435</c:v>
                </c:pt>
                <c:pt idx="1165">
                  <c:v>33.120764467485024</c:v>
                </c:pt>
                <c:pt idx="1166">
                  <c:v>33.077452589425178</c:v>
                </c:pt>
                <c:pt idx="1167">
                  <c:v>32.922365790193787</c:v>
                </c:pt>
                <c:pt idx="1168">
                  <c:v>32.945170548612424</c:v>
                </c:pt>
                <c:pt idx="1169">
                  <c:v>32.935355221444965</c:v>
                </c:pt>
                <c:pt idx="1170">
                  <c:v>32.775167917338287</c:v>
                </c:pt>
                <c:pt idx="1171">
                  <c:v>32.898128328193373</c:v>
                </c:pt>
                <c:pt idx="1172">
                  <c:v>32.603407708037977</c:v>
                </c:pt>
                <c:pt idx="1173">
                  <c:v>32.861529298392149</c:v>
                </c:pt>
                <c:pt idx="1174">
                  <c:v>33.112798951409083</c:v>
                </c:pt>
                <c:pt idx="1175">
                  <c:v>33.175080220049082</c:v>
                </c:pt>
                <c:pt idx="1176">
                  <c:v>33.019566576784257</c:v>
                </c:pt>
                <c:pt idx="1177">
                  <c:v>33.130604265299638</c:v>
                </c:pt>
                <c:pt idx="1178">
                  <c:v>32.981837454882395</c:v>
                </c:pt>
                <c:pt idx="1179">
                  <c:v>33.181916820222675</c:v>
                </c:pt>
                <c:pt idx="1180">
                  <c:v>33.263358696764222</c:v>
                </c:pt>
                <c:pt idx="1181">
                  <c:v>33.512770344517463</c:v>
                </c:pt>
                <c:pt idx="1182">
                  <c:v>33.470481004844949</c:v>
                </c:pt>
                <c:pt idx="1183">
                  <c:v>33.800706285433286</c:v>
                </c:pt>
                <c:pt idx="1184">
                  <c:v>33.600732156190013</c:v>
                </c:pt>
                <c:pt idx="1185">
                  <c:v>33.798514979969468</c:v>
                </c:pt>
                <c:pt idx="1186">
                  <c:v>33.771162083582446</c:v>
                </c:pt>
                <c:pt idx="1187">
                  <c:v>33.58304805473842</c:v>
                </c:pt>
                <c:pt idx="1188">
                  <c:v>33.513183651143791</c:v>
                </c:pt>
                <c:pt idx="1189">
                  <c:v>33.732545039957273</c:v>
                </c:pt>
                <c:pt idx="1190">
                  <c:v>33.735753123846933</c:v>
                </c:pt>
                <c:pt idx="1191">
                  <c:v>33.430935157299047</c:v>
                </c:pt>
                <c:pt idx="1192">
                  <c:v>33.226653526652953</c:v>
                </c:pt>
                <c:pt idx="1193">
                  <c:v>33.195136811126439</c:v>
                </c:pt>
                <c:pt idx="1194">
                  <c:v>33.010850355798468</c:v>
                </c:pt>
                <c:pt idx="1195">
                  <c:v>32.816964674429414</c:v>
                </c:pt>
                <c:pt idx="1196">
                  <c:v>32.635186473889782</c:v>
                </c:pt>
                <c:pt idx="1197">
                  <c:v>32.149704007322086</c:v>
                </c:pt>
                <c:pt idx="1198">
                  <c:v>32.032461911461546</c:v>
                </c:pt>
                <c:pt idx="1199">
                  <c:v>31.871600397933609</c:v>
                </c:pt>
                <c:pt idx="1200">
                  <c:v>31.81253312483701</c:v>
                </c:pt>
                <c:pt idx="1201">
                  <c:v>31.838791351318367</c:v>
                </c:pt>
                <c:pt idx="1202">
                  <c:v>31.969506225585885</c:v>
                </c:pt>
                <c:pt idx="1203">
                  <c:v>32.371513824462902</c:v>
                </c:pt>
                <c:pt idx="1204">
                  <c:v>32.435875396728512</c:v>
                </c:pt>
                <c:pt idx="1205">
                  <c:v>32.462281036376957</c:v>
                </c:pt>
                <c:pt idx="1206">
                  <c:v>32.685824432373046</c:v>
                </c:pt>
                <c:pt idx="1207">
                  <c:v>32.817861328125005</c:v>
                </c:pt>
                <c:pt idx="1208">
                  <c:v>33.233584899902347</c:v>
                </c:pt>
                <c:pt idx="1209">
                  <c:v>32.828046112060548</c:v>
                </c:pt>
                <c:pt idx="1210">
                  <c:v>31.649168243408205</c:v>
                </c:pt>
                <c:pt idx="1211">
                  <c:v>32.755908966064453</c:v>
                </c:pt>
                <c:pt idx="1212">
                  <c:v>35.448327484130864</c:v>
                </c:pt>
                <c:pt idx="1213">
                  <c:v>33.700006256103521</c:v>
                </c:pt>
              </c:numCache>
            </c:numRef>
          </c:yVal>
          <c:smooth val="1"/>
        </c:ser>
        <c:dLbls>
          <c:showLegendKey val="0"/>
          <c:showVal val="0"/>
          <c:showCatName val="0"/>
          <c:showSerName val="0"/>
          <c:showPercent val="0"/>
          <c:showBubbleSize val="0"/>
        </c:dLbls>
        <c:axId val="50634112"/>
        <c:axId val="51983872"/>
      </c:scatterChart>
      <c:valAx>
        <c:axId val="50634112"/>
        <c:scaling>
          <c:orientation val="minMax"/>
          <c:max val="480"/>
          <c:min val="0"/>
        </c:scaling>
        <c:delete val="0"/>
        <c:axPos val="b"/>
        <c:title>
          <c:tx>
            <c:rich>
              <a:bodyPr/>
              <a:lstStyle/>
              <a:p>
                <a:pPr>
                  <a:defRPr/>
                </a:pPr>
                <a:r>
                  <a:rPr lang="en-US" i="1" dirty="0" smtClean="0"/>
                  <a:t>t</a:t>
                </a:r>
                <a:r>
                  <a:rPr lang="en-US" dirty="0" smtClean="0"/>
                  <a:t> </a:t>
                </a:r>
                <a:r>
                  <a:rPr lang="en-US" dirty="0"/>
                  <a:t>(s)</a:t>
                </a:r>
              </a:p>
            </c:rich>
          </c:tx>
          <c:layout/>
          <c:overlay val="0"/>
        </c:title>
        <c:numFmt formatCode="General" sourceLinked="1"/>
        <c:majorTickMark val="in"/>
        <c:minorTickMark val="none"/>
        <c:tickLblPos val="nextTo"/>
        <c:spPr>
          <a:ln>
            <a:solidFill>
              <a:sysClr val="windowText" lastClr="000000"/>
            </a:solidFill>
          </a:ln>
        </c:spPr>
        <c:crossAx val="51983872"/>
        <c:crosses val="autoZero"/>
        <c:crossBetween val="midCat"/>
        <c:majorUnit val="60"/>
      </c:valAx>
      <c:valAx>
        <c:axId val="51983872"/>
        <c:scaling>
          <c:orientation val="minMax"/>
          <c:min val="0"/>
        </c:scaling>
        <c:delete val="0"/>
        <c:axPos val="l"/>
        <c:title>
          <c:tx>
            <c:rich>
              <a:bodyPr rot="-5400000" vert="horz"/>
              <a:lstStyle/>
              <a:p>
                <a:pPr>
                  <a:defRPr/>
                </a:pPr>
                <a:r>
                  <a:rPr lang="en-US"/>
                  <a:t>q" (kW</a:t>
                </a:r>
                <a:r>
                  <a:rPr lang="en-US" baseline="0"/>
                  <a:t> </a:t>
                </a:r>
                <a:r>
                  <a:rPr lang="en-US"/>
                  <a:t>m</a:t>
                </a:r>
                <a:r>
                  <a:rPr lang="en-US" baseline="30000"/>
                  <a:t>-2</a:t>
                </a:r>
                <a:r>
                  <a:rPr lang="en-US"/>
                  <a:t>)</a:t>
                </a:r>
              </a:p>
            </c:rich>
          </c:tx>
          <c:layout/>
          <c:overlay val="0"/>
        </c:title>
        <c:numFmt formatCode="General" sourceLinked="1"/>
        <c:majorTickMark val="in"/>
        <c:minorTickMark val="none"/>
        <c:tickLblPos val="nextTo"/>
        <c:spPr>
          <a:ln>
            <a:solidFill>
              <a:sysClr val="windowText" lastClr="000000"/>
            </a:solidFill>
          </a:ln>
        </c:spPr>
        <c:crossAx val="50634112"/>
        <c:crossesAt val="-120"/>
        <c:crossBetween val="midCat"/>
      </c:valAx>
      <c:spPr>
        <a:noFill/>
        <a:ln>
          <a:solidFill>
            <a:sysClr val="windowText" lastClr="000000"/>
          </a:solidFill>
        </a:ln>
      </c:spPr>
    </c:plotArea>
    <c:legend>
      <c:legendPos val="r"/>
      <c:layout>
        <c:manualLayout>
          <c:xMode val="edge"/>
          <c:yMode val="edge"/>
          <c:x val="0.7230665368829281"/>
          <c:y val="0.43058385973629332"/>
          <c:w val="0.23022925695419871"/>
          <c:h val="0.17961532700310184"/>
        </c:manualLayout>
      </c:layout>
      <c:overlay val="0"/>
    </c:legend>
    <c:plotVisOnly val="1"/>
    <c:dispBlanksAs val="gap"/>
    <c:showDLblsOverMax val="0"/>
  </c:chart>
  <c:spPr>
    <a:solidFill>
      <a:schemeClr val="bg1"/>
    </a:solidFill>
    <a:ln>
      <a:noFill/>
    </a:ln>
  </c:spPr>
  <c:txPr>
    <a:bodyPr/>
    <a:lstStyle/>
    <a:p>
      <a:pPr>
        <a:defRPr sz="12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144729098861741E-2"/>
          <c:y val="2.8199320796209942E-2"/>
          <c:w val="0.88476411041543368"/>
          <c:h val="0.85587928808400404"/>
        </c:manualLayout>
      </c:layout>
      <c:scatterChart>
        <c:scatterStyle val="smoothMarker"/>
        <c:varyColors val="0"/>
        <c:ser>
          <c:idx val="8"/>
          <c:order val="0"/>
          <c:tx>
            <c:strRef>
              <c:f>'Fitted HF and Xf'!$V$14</c:f>
              <c:strCache>
                <c:ptCount val="1"/>
                <c:pt idx="0">
                  <c:v>3 cm </c:v>
                </c:pt>
              </c:strCache>
            </c:strRef>
          </c:tx>
          <c:spPr>
            <a:ln cmpd="sng">
              <a:solidFill>
                <a:schemeClr val="accent1"/>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Xf'!$V$265:$V$1228</c:f>
              <c:numCache>
                <c:formatCode>General</c:formatCode>
                <c:ptCount val="964"/>
                <c:pt idx="0">
                  <c:v>13.866000000000012</c:v>
                </c:pt>
                <c:pt idx="1">
                  <c:v>17.1794837825</c:v>
                </c:pt>
                <c:pt idx="2">
                  <c:v>20.30065623999997</c:v>
                </c:pt>
                <c:pt idx="3">
                  <c:v>23.200862422500027</c:v>
                </c:pt>
                <c:pt idx="4">
                  <c:v>25.859122879999969</c:v>
                </c:pt>
                <c:pt idx="5">
                  <c:v>28.26153906249997</c:v>
                </c:pt>
                <c:pt idx="6">
                  <c:v>30.400698720000001</c:v>
                </c:pt>
                <c:pt idx="7">
                  <c:v>32.275081302500013</c:v>
                </c:pt>
                <c:pt idx="8">
                  <c:v>33.888463359999996</c:v>
                </c:pt>
                <c:pt idx="9">
                  <c:v>35.249323942500084</c:v>
                </c:pt>
                <c:pt idx="10">
                  <c:v>36.370249999999999</c:v>
                </c:pt>
                <c:pt idx="11">
                  <c:v>37.267341782500012</c:v>
                </c:pt>
                <c:pt idx="12">
                  <c:v>37.959618240000012</c:v>
                </c:pt>
                <c:pt idx="13">
                  <c:v>38.468422422500012</c:v>
                </c:pt>
                <c:pt idx="14">
                  <c:v>38.816826879999994</c:v>
                </c:pt>
                <c:pt idx="15">
                  <c:v>39.029039062500011</c:v>
                </c:pt>
                <c:pt idx="16">
                  <c:v>39.129806720000012</c:v>
                </c:pt>
                <c:pt idx="17">
                  <c:v>39.143823302499989</c:v>
                </c:pt>
                <c:pt idx="18">
                  <c:v>39.095133360000077</c:v>
                </c:pt>
                <c:pt idx="19">
                  <c:v>39.006537942500067</c:v>
                </c:pt>
                <c:pt idx="20">
                  <c:v>38.899000000000008</c:v>
                </c:pt>
                <c:pt idx="21">
                  <c:v>38.791049782499989</c:v>
                </c:pt>
                <c:pt idx="22">
                  <c:v>38.698190240000095</c:v>
                </c:pt>
                <c:pt idx="23">
                  <c:v>38.632302422500089</c:v>
                </c:pt>
                <c:pt idx="24">
                  <c:v>38.601050880000003</c:v>
                </c:pt>
                <c:pt idx="25">
                  <c:v>38.607289062499994</c:v>
                </c:pt>
                <c:pt idx="26">
                  <c:v>38.648464719999978</c:v>
                </c:pt>
                <c:pt idx="27">
                  <c:v>38.716025302500036</c:v>
                </c:pt>
                <c:pt idx="28">
                  <c:v>38.794823359999953</c:v>
                </c:pt>
                <c:pt idx="29">
                  <c:v>38.862521942500045</c:v>
                </c:pt>
                <c:pt idx="30">
                  <c:v>38.889000000000003</c:v>
                </c:pt>
                <c:pt idx="31">
                  <c:v>38.932497346117501</c:v>
                </c:pt>
                <c:pt idx="32">
                  <c:v>38.912518832640011</c:v>
                </c:pt>
                <c:pt idx="33">
                  <c:v>38.892677537322442</c:v>
                </c:pt>
                <c:pt idx="34">
                  <c:v>38.872972890420058</c:v>
                </c:pt>
                <c:pt idx="35">
                  <c:v>38.853404322187494</c:v>
                </c:pt>
                <c:pt idx="36">
                  <c:v>38.833971262880006</c:v>
                </c:pt>
                <c:pt idx="37">
                  <c:v>38.814673142752433</c:v>
                </c:pt>
                <c:pt idx="38">
                  <c:v>38.79550939206009</c:v>
                </c:pt>
                <c:pt idx="39">
                  <c:v>38.776479441057496</c:v>
                </c:pt>
                <c:pt idx="40">
                  <c:v>38.757582720000002</c:v>
                </c:pt>
                <c:pt idx="41">
                  <c:v>38.738818659142495</c:v>
                </c:pt>
                <c:pt idx="42">
                  <c:v>38.72018668874</c:v>
                </c:pt>
                <c:pt idx="43">
                  <c:v>38.701686239047433</c:v>
                </c:pt>
                <c:pt idx="44">
                  <c:v>38.683316740320066</c:v>
                </c:pt>
                <c:pt idx="45">
                  <c:v>38.665077622812497</c:v>
                </c:pt>
                <c:pt idx="46">
                  <c:v>38.646968316780011</c:v>
                </c:pt>
                <c:pt idx="47">
                  <c:v>38.628988252477512</c:v>
                </c:pt>
                <c:pt idx="48">
                  <c:v>38.611136860160009</c:v>
                </c:pt>
                <c:pt idx="49">
                  <c:v>38.593413570082497</c:v>
                </c:pt>
                <c:pt idx="50">
                  <c:v>38.575817812500013</c:v>
                </c:pt>
                <c:pt idx="51">
                  <c:v>38.558349017667418</c:v>
                </c:pt>
                <c:pt idx="52">
                  <c:v>38.541006615839997</c:v>
                </c:pt>
                <c:pt idx="53">
                  <c:v>38.523790037272498</c:v>
                </c:pt>
                <c:pt idx="54">
                  <c:v>38.50669871222</c:v>
                </c:pt>
                <c:pt idx="55">
                  <c:v>38.489732070937499</c:v>
                </c:pt>
                <c:pt idx="56">
                  <c:v>38.472889543679997</c:v>
                </c:pt>
                <c:pt idx="57">
                  <c:v>38.456170560702425</c:v>
                </c:pt>
                <c:pt idx="58">
                  <c:v>38.439574552259998</c:v>
                </c:pt>
                <c:pt idx="59">
                  <c:v>38.423100948607512</c:v>
                </c:pt>
                <c:pt idx="60">
                  <c:v>38.406749179999998</c:v>
                </c:pt>
                <c:pt idx="61">
                  <c:v>38.390518676692494</c:v>
                </c:pt>
                <c:pt idx="62">
                  <c:v>38.374408868940002</c:v>
                </c:pt>
                <c:pt idx="63">
                  <c:v>38.358419186997494</c:v>
                </c:pt>
                <c:pt idx="64">
                  <c:v>38.342549061119996</c:v>
                </c:pt>
                <c:pt idx="65">
                  <c:v>38.326797921562495</c:v>
                </c:pt>
                <c:pt idx="66">
                  <c:v>38.311165198580007</c:v>
                </c:pt>
                <c:pt idx="67">
                  <c:v>38.295650322427576</c:v>
                </c:pt>
                <c:pt idx="68">
                  <c:v>38.28025272336</c:v>
                </c:pt>
                <c:pt idx="69">
                  <c:v>38.264971831632494</c:v>
                </c:pt>
                <c:pt idx="70">
                  <c:v>38.249807077499995</c:v>
                </c:pt>
                <c:pt idx="71">
                  <c:v>38.234757891217441</c:v>
                </c:pt>
                <c:pt idx="72">
                  <c:v>38.219823703039999</c:v>
                </c:pt>
                <c:pt idx="73">
                  <c:v>38.205003943222501</c:v>
                </c:pt>
                <c:pt idx="74">
                  <c:v>38.190298042020068</c:v>
                </c:pt>
                <c:pt idx="75">
                  <c:v>38.175705429687497</c:v>
                </c:pt>
                <c:pt idx="76">
                  <c:v>38.161225536480011</c:v>
                </c:pt>
                <c:pt idx="77">
                  <c:v>38.146857792652433</c:v>
                </c:pt>
                <c:pt idx="78">
                  <c:v>38.132601628460009</c:v>
                </c:pt>
                <c:pt idx="79">
                  <c:v>38.118456474157497</c:v>
                </c:pt>
                <c:pt idx="80">
                  <c:v>38.104421759999994</c:v>
                </c:pt>
                <c:pt idx="81">
                  <c:v>38.090496916242451</c:v>
                </c:pt>
                <c:pt idx="82">
                  <c:v>38.076681373139998</c:v>
                </c:pt>
                <c:pt idx="83">
                  <c:v>38.062974560947495</c:v>
                </c:pt>
                <c:pt idx="84">
                  <c:v>38.049375909920059</c:v>
                </c:pt>
                <c:pt idx="85">
                  <c:v>38.035884850312399</c:v>
                </c:pt>
                <c:pt idx="86">
                  <c:v>38.022500812380073</c:v>
                </c:pt>
                <c:pt idx="87">
                  <c:v>38.0092232263775</c:v>
                </c:pt>
                <c:pt idx="88">
                  <c:v>37.996051522560009</c:v>
                </c:pt>
                <c:pt idx="89">
                  <c:v>37.982985131182495</c:v>
                </c:pt>
                <c:pt idx="90">
                  <c:v>37.970023482499997</c:v>
                </c:pt>
                <c:pt idx="91">
                  <c:v>37.957166006767409</c:v>
                </c:pt>
                <c:pt idx="92">
                  <c:v>37.944412134240004</c:v>
                </c:pt>
                <c:pt idx="93">
                  <c:v>37.93176129517245</c:v>
                </c:pt>
                <c:pt idx="94">
                  <c:v>37.919212919820012</c:v>
                </c:pt>
                <c:pt idx="95">
                  <c:v>37.906766438437494</c:v>
                </c:pt>
                <c:pt idx="96">
                  <c:v>37.894421281279996</c:v>
                </c:pt>
                <c:pt idx="97">
                  <c:v>37.882176878602451</c:v>
                </c:pt>
                <c:pt idx="98">
                  <c:v>37.870032660660002</c:v>
                </c:pt>
                <c:pt idx="99">
                  <c:v>37.85798805770736</c:v>
                </c:pt>
                <c:pt idx="100">
                  <c:v>37.846042499999996</c:v>
                </c:pt>
                <c:pt idx="101">
                  <c:v>37.834195417792408</c:v>
                </c:pt>
                <c:pt idx="102">
                  <c:v>37.822446241340003</c:v>
                </c:pt>
                <c:pt idx="103">
                  <c:v>37.8107944008974</c:v>
                </c:pt>
                <c:pt idx="104">
                  <c:v>37.799239326720084</c:v>
                </c:pt>
                <c:pt idx="105">
                  <c:v>37.787780449062417</c:v>
                </c:pt>
                <c:pt idx="106">
                  <c:v>37.776417198180013</c:v>
                </c:pt>
                <c:pt idx="107">
                  <c:v>37.765149004327512</c:v>
                </c:pt>
                <c:pt idx="108">
                  <c:v>37.75397529776</c:v>
                </c:pt>
                <c:pt idx="109">
                  <c:v>37.742895508732495</c:v>
                </c:pt>
                <c:pt idx="110">
                  <c:v>37.731909067499998</c:v>
                </c:pt>
                <c:pt idx="111">
                  <c:v>37.721015404317498</c:v>
                </c:pt>
                <c:pt idx="112">
                  <c:v>37.710213949440011</c:v>
                </c:pt>
                <c:pt idx="113">
                  <c:v>37.699504133122502</c:v>
                </c:pt>
                <c:pt idx="114">
                  <c:v>37.688885385619997</c:v>
                </c:pt>
                <c:pt idx="115">
                  <c:v>37.678357137187511</c:v>
                </c:pt>
                <c:pt idx="116">
                  <c:v>37.667918818080089</c:v>
                </c:pt>
                <c:pt idx="117">
                  <c:v>37.657569858552442</c:v>
                </c:pt>
                <c:pt idx="118">
                  <c:v>37.647309688860005</c:v>
                </c:pt>
                <c:pt idx="119">
                  <c:v>37.637137739257497</c:v>
                </c:pt>
                <c:pt idx="120">
                  <c:v>37.627053440000012</c:v>
                </c:pt>
                <c:pt idx="121">
                  <c:v>37.617056221342409</c:v>
                </c:pt>
                <c:pt idx="122">
                  <c:v>37.607145513540004</c:v>
                </c:pt>
                <c:pt idx="123">
                  <c:v>37.597320746847501</c:v>
                </c:pt>
                <c:pt idx="124">
                  <c:v>37.587581351519994</c:v>
                </c:pt>
                <c:pt idx="125">
                  <c:v>37.577926757812392</c:v>
                </c:pt>
                <c:pt idx="126">
                  <c:v>37.568356395980089</c:v>
                </c:pt>
                <c:pt idx="127">
                  <c:v>37.558869696277434</c:v>
                </c:pt>
                <c:pt idx="128">
                  <c:v>37.549466088960003</c:v>
                </c:pt>
                <c:pt idx="129">
                  <c:v>37.540145004282451</c:v>
                </c:pt>
                <c:pt idx="130">
                  <c:v>37.53090587250005</c:v>
                </c:pt>
                <c:pt idx="131">
                  <c:v>37.521748123867496</c:v>
                </c:pt>
                <c:pt idx="132">
                  <c:v>37.512671188639999</c:v>
                </c:pt>
                <c:pt idx="133">
                  <c:v>37.503674497072417</c:v>
                </c:pt>
                <c:pt idx="134">
                  <c:v>37.494757479419995</c:v>
                </c:pt>
                <c:pt idx="135">
                  <c:v>37.485919565937451</c:v>
                </c:pt>
                <c:pt idx="136">
                  <c:v>37.477160186880006</c:v>
                </c:pt>
                <c:pt idx="137">
                  <c:v>37.4684787725025</c:v>
                </c:pt>
                <c:pt idx="138">
                  <c:v>37.45987475305995</c:v>
                </c:pt>
                <c:pt idx="139">
                  <c:v>37.451347558807392</c:v>
                </c:pt>
                <c:pt idx="140">
                  <c:v>37.442896619999999</c:v>
                </c:pt>
                <c:pt idx="141">
                  <c:v>37.434521366892433</c:v>
                </c:pt>
                <c:pt idx="142">
                  <c:v>37.426221229739994</c:v>
                </c:pt>
                <c:pt idx="143">
                  <c:v>37.41799563879745</c:v>
                </c:pt>
                <c:pt idx="144">
                  <c:v>37.409844024319995</c:v>
                </c:pt>
                <c:pt idx="145">
                  <c:v>37.401765816562495</c:v>
                </c:pt>
                <c:pt idx="146">
                  <c:v>37.393760445780003</c:v>
                </c:pt>
                <c:pt idx="147">
                  <c:v>37.385827342227451</c:v>
                </c:pt>
                <c:pt idx="148">
                  <c:v>37.37796593616001</c:v>
                </c:pt>
                <c:pt idx="149">
                  <c:v>37.370175657832434</c:v>
                </c:pt>
                <c:pt idx="150">
                  <c:v>37.362455937500059</c:v>
                </c:pt>
                <c:pt idx="151">
                  <c:v>37.354806205417361</c:v>
                </c:pt>
                <c:pt idx="152">
                  <c:v>37.347225891839997</c:v>
                </c:pt>
                <c:pt idx="153">
                  <c:v>37.33971442702245</c:v>
                </c:pt>
                <c:pt idx="154">
                  <c:v>37.332271241219999</c:v>
                </c:pt>
                <c:pt idx="155">
                  <c:v>37.324895764687433</c:v>
                </c:pt>
                <c:pt idx="156">
                  <c:v>37.317587427679918</c:v>
                </c:pt>
                <c:pt idx="157">
                  <c:v>37.310345660452441</c:v>
                </c:pt>
                <c:pt idx="158">
                  <c:v>37.303169893259998</c:v>
                </c:pt>
                <c:pt idx="159">
                  <c:v>37.296059556357498</c:v>
                </c:pt>
                <c:pt idx="160">
                  <c:v>37.289014080000001</c:v>
                </c:pt>
                <c:pt idx="161">
                  <c:v>37.282032894442501</c:v>
                </c:pt>
                <c:pt idx="162">
                  <c:v>37.275115429940058</c:v>
                </c:pt>
                <c:pt idx="163">
                  <c:v>37.268261116747496</c:v>
                </c:pt>
                <c:pt idx="164">
                  <c:v>37.261469385120002</c:v>
                </c:pt>
                <c:pt idx="165">
                  <c:v>37.2547396653124</c:v>
                </c:pt>
                <c:pt idx="166">
                  <c:v>37.248071387580012</c:v>
                </c:pt>
                <c:pt idx="167">
                  <c:v>37.2414639821775</c:v>
                </c:pt>
                <c:pt idx="168">
                  <c:v>37.23491687936</c:v>
                </c:pt>
                <c:pt idx="169">
                  <c:v>37.228429509382494</c:v>
                </c:pt>
                <c:pt idx="170">
                  <c:v>37.222001302500075</c:v>
                </c:pt>
                <c:pt idx="171">
                  <c:v>37.215631688967498</c:v>
                </c:pt>
                <c:pt idx="172">
                  <c:v>37.209320099040006</c:v>
                </c:pt>
                <c:pt idx="173">
                  <c:v>37.203065962972502</c:v>
                </c:pt>
                <c:pt idx="174">
                  <c:v>37.196868711020002</c:v>
                </c:pt>
                <c:pt idx="175">
                  <c:v>37.190727773437494</c:v>
                </c:pt>
                <c:pt idx="176">
                  <c:v>37.184642580480002</c:v>
                </c:pt>
                <c:pt idx="177">
                  <c:v>37.178612562402499</c:v>
                </c:pt>
                <c:pt idx="178">
                  <c:v>37.172637149460009</c:v>
                </c:pt>
                <c:pt idx="179">
                  <c:v>37.166715771907512</c:v>
                </c:pt>
                <c:pt idx="180">
                  <c:v>37.160847859999997</c:v>
                </c:pt>
                <c:pt idx="181">
                  <c:v>37.155032843992501</c:v>
                </c:pt>
                <c:pt idx="182">
                  <c:v>37.149270154140005</c:v>
                </c:pt>
                <c:pt idx="183">
                  <c:v>37.143559220697497</c:v>
                </c:pt>
                <c:pt idx="184">
                  <c:v>37.137899473919994</c:v>
                </c:pt>
                <c:pt idx="185">
                  <c:v>37.132290344062511</c:v>
                </c:pt>
                <c:pt idx="186">
                  <c:v>37.126731261380002</c:v>
                </c:pt>
                <c:pt idx="187">
                  <c:v>37.121221656127496</c:v>
                </c:pt>
                <c:pt idx="188">
                  <c:v>37.11576095856001</c:v>
                </c:pt>
                <c:pt idx="189">
                  <c:v>37.110348598932497</c:v>
                </c:pt>
                <c:pt idx="190">
                  <c:v>37.104984007499951</c:v>
                </c:pt>
                <c:pt idx="191">
                  <c:v>37.099666614517496</c:v>
                </c:pt>
                <c:pt idx="192">
                  <c:v>37.094395850240005</c:v>
                </c:pt>
                <c:pt idx="193">
                  <c:v>37.089171144922503</c:v>
                </c:pt>
                <c:pt idx="194">
                  <c:v>37.083991928820012</c:v>
                </c:pt>
                <c:pt idx="195">
                  <c:v>37.0788576321875</c:v>
                </c:pt>
                <c:pt idx="196">
                  <c:v>37.073767685279996</c:v>
                </c:pt>
                <c:pt idx="197">
                  <c:v>37.068721518352497</c:v>
                </c:pt>
                <c:pt idx="198">
                  <c:v>37.063718561660004</c:v>
                </c:pt>
                <c:pt idx="199">
                  <c:v>37.058758245457511</c:v>
                </c:pt>
                <c:pt idx="200">
                  <c:v>37.053839999999994</c:v>
                </c:pt>
                <c:pt idx="201">
                  <c:v>37.048963255542425</c:v>
                </c:pt>
                <c:pt idx="202">
                  <c:v>37.044127442339999</c:v>
                </c:pt>
                <c:pt idx="203">
                  <c:v>37.039331990647497</c:v>
                </c:pt>
                <c:pt idx="204">
                  <c:v>37.03457633072005</c:v>
                </c:pt>
                <c:pt idx="205">
                  <c:v>37.029859892812496</c:v>
                </c:pt>
                <c:pt idx="206">
                  <c:v>37.025182107180058</c:v>
                </c:pt>
                <c:pt idx="207">
                  <c:v>37.020542404077503</c:v>
                </c:pt>
                <c:pt idx="208">
                  <c:v>37.015940213760004</c:v>
                </c:pt>
                <c:pt idx="209">
                  <c:v>37.01137496648245</c:v>
                </c:pt>
                <c:pt idx="210">
                  <c:v>37.006846092499998</c:v>
                </c:pt>
                <c:pt idx="211">
                  <c:v>37.002353022067503</c:v>
                </c:pt>
                <c:pt idx="212">
                  <c:v>36.997895185439994</c:v>
                </c:pt>
                <c:pt idx="213">
                  <c:v>36.993472012872502</c:v>
                </c:pt>
                <c:pt idx="214">
                  <c:v>36.989082934620001</c:v>
                </c:pt>
                <c:pt idx="215">
                  <c:v>36.98472738093745</c:v>
                </c:pt>
                <c:pt idx="216">
                  <c:v>36.980404782079994</c:v>
                </c:pt>
                <c:pt idx="217">
                  <c:v>36.976114568302449</c:v>
                </c:pt>
                <c:pt idx="218">
                  <c:v>36.971856169859997</c:v>
                </c:pt>
                <c:pt idx="219">
                  <c:v>36.967629017007432</c:v>
                </c:pt>
                <c:pt idx="220">
                  <c:v>36.963432540000049</c:v>
                </c:pt>
                <c:pt idx="221">
                  <c:v>36.959266169092359</c:v>
                </c:pt>
                <c:pt idx="222">
                  <c:v>36.955129334540011</c:v>
                </c:pt>
                <c:pt idx="223">
                  <c:v>36.951021466597361</c:v>
                </c:pt>
                <c:pt idx="224">
                  <c:v>36.94694199552</c:v>
                </c:pt>
                <c:pt idx="225">
                  <c:v>36.942890351562433</c:v>
                </c:pt>
                <c:pt idx="226">
                  <c:v>36.93886596498001</c:v>
                </c:pt>
                <c:pt idx="227">
                  <c:v>36.934868266027451</c:v>
                </c:pt>
                <c:pt idx="228">
                  <c:v>36.930896684960004</c:v>
                </c:pt>
                <c:pt idx="229">
                  <c:v>36.926950652032495</c:v>
                </c:pt>
                <c:pt idx="230">
                  <c:v>36.923029597499998</c:v>
                </c:pt>
                <c:pt idx="231">
                  <c:v>36.919132951617442</c:v>
                </c:pt>
                <c:pt idx="232">
                  <c:v>36.915260144639994</c:v>
                </c:pt>
                <c:pt idx="233">
                  <c:v>36.91141060682245</c:v>
                </c:pt>
                <c:pt idx="234">
                  <c:v>36.907583768419997</c:v>
                </c:pt>
                <c:pt idx="235">
                  <c:v>36.903779059687409</c:v>
                </c:pt>
                <c:pt idx="236">
                  <c:v>36.899995910880065</c:v>
                </c:pt>
                <c:pt idx="237">
                  <c:v>36.896233752252442</c:v>
                </c:pt>
                <c:pt idx="238">
                  <c:v>36.892492014060011</c:v>
                </c:pt>
                <c:pt idx="239">
                  <c:v>36.888770126557503</c:v>
                </c:pt>
                <c:pt idx="240">
                  <c:v>36.88506751999995</c:v>
                </c:pt>
                <c:pt idx="241">
                  <c:v>36.881383624642361</c:v>
                </c:pt>
                <c:pt idx="242">
                  <c:v>36.877717870739993</c:v>
                </c:pt>
                <c:pt idx="243">
                  <c:v>36.874069688547401</c:v>
                </c:pt>
                <c:pt idx="244">
                  <c:v>36.870438508319999</c:v>
                </c:pt>
                <c:pt idx="245">
                  <c:v>36.8668237603124</c:v>
                </c:pt>
                <c:pt idx="246">
                  <c:v>36.863224874780002</c:v>
                </c:pt>
                <c:pt idx="247">
                  <c:v>36.859641281977417</c:v>
                </c:pt>
                <c:pt idx="248">
                  <c:v>36.856072412160003</c:v>
                </c:pt>
                <c:pt idx="249">
                  <c:v>36.852517695582442</c:v>
                </c:pt>
                <c:pt idx="250">
                  <c:v>36.848976562499999</c:v>
                </c:pt>
                <c:pt idx="251">
                  <c:v>36.845448443167442</c:v>
                </c:pt>
                <c:pt idx="252">
                  <c:v>36.841932767839999</c:v>
                </c:pt>
                <c:pt idx="253">
                  <c:v>36.838428966772497</c:v>
                </c:pt>
                <c:pt idx="254">
                  <c:v>36.834936470219994</c:v>
                </c:pt>
                <c:pt idx="255">
                  <c:v>36.831454708437441</c:v>
                </c:pt>
                <c:pt idx="256">
                  <c:v>36.827983111679998</c:v>
                </c:pt>
                <c:pt idx="257">
                  <c:v>36.824521110202433</c:v>
                </c:pt>
                <c:pt idx="258">
                  <c:v>36.821068134259995</c:v>
                </c:pt>
                <c:pt idx="259">
                  <c:v>36.817623614107433</c:v>
                </c:pt>
                <c:pt idx="260">
                  <c:v>36.814186979999995</c:v>
                </c:pt>
                <c:pt idx="261">
                  <c:v>36.810757662192408</c:v>
                </c:pt>
                <c:pt idx="262">
                  <c:v>36.807335090940001</c:v>
                </c:pt>
                <c:pt idx="263">
                  <c:v>36.803918696497497</c:v>
                </c:pt>
                <c:pt idx="264">
                  <c:v>36.80050790912</c:v>
                </c:pt>
                <c:pt idx="265">
                  <c:v>36.797102159062497</c:v>
                </c:pt>
                <c:pt idx="266">
                  <c:v>36.79370087658009</c:v>
                </c:pt>
                <c:pt idx="267">
                  <c:v>36.790303491927503</c:v>
                </c:pt>
                <c:pt idx="268">
                  <c:v>36.786909435359995</c:v>
                </c:pt>
                <c:pt idx="269">
                  <c:v>36.783518137132511</c:v>
                </c:pt>
                <c:pt idx="270">
                  <c:v>36.780129027500003</c:v>
                </c:pt>
                <c:pt idx="271">
                  <c:v>36.776741536717495</c:v>
                </c:pt>
                <c:pt idx="272">
                  <c:v>36.77335509504001</c:v>
                </c:pt>
                <c:pt idx="273">
                  <c:v>36.769969132722501</c:v>
                </c:pt>
                <c:pt idx="274">
                  <c:v>36.766583080020013</c:v>
                </c:pt>
                <c:pt idx="275">
                  <c:v>36.763196367187511</c:v>
                </c:pt>
                <c:pt idx="276">
                  <c:v>36.759808424480006</c:v>
                </c:pt>
                <c:pt idx="277">
                  <c:v>36.7564186821525</c:v>
                </c:pt>
                <c:pt idx="278">
                  <c:v>36.753026570459994</c:v>
                </c:pt>
                <c:pt idx="279">
                  <c:v>36.749631519657441</c:v>
                </c:pt>
                <c:pt idx="280">
                  <c:v>36.74623296000005</c:v>
                </c:pt>
                <c:pt idx="281">
                  <c:v>36.742830321742495</c:v>
                </c:pt>
                <c:pt idx="282">
                  <c:v>36.73942303514</c:v>
                </c:pt>
                <c:pt idx="283">
                  <c:v>36.736010530447501</c:v>
                </c:pt>
                <c:pt idx="284">
                  <c:v>36.732592237920116</c:v>
                </c:pt>
                <c:pt idx="285">
                  <c:v>36.729167587812434</c:v>
                </c:pt>
                <c:pt idx="286">
                  <c:v>36.725736010380075</c:v>
                </c:pt>
                <c:pt idx="287">
                  <c:v>36.722296935877559</c:v>
                </c:pt>
                <c:pt idx="288">
                  <c:v>36.718849794560001</c:v>
                </c:pt>
                <c:pt idx="289">
                  <c:v>36.715394016682495</c:v>
                </c:pt>
                <c:pt idx="290">
                  <c:v>36.711929032500002</c:v>
                </c:pt>
                <c:pt idx="291">
                  <c:v>36.708454272267495</c:v>
                </c:pt>
                <c:pt idx="292">
                  <c:v>36.704969166239998</c:v>
                </c:pt>
                <c:pt idx="293">
                  <c:v>36.701473144672498</c:v>
                </c:pt>
                <c:pt idx="294">
                  <c:v>36.697965637820012</c:v>
                </c:pt>
                <c:pt idx="295">
                  <c:v>36.694446075937449</c:v>
                </c:pt>
                <c:pt idx="296">
                  <c:v>36.690913889280012</c:v>
                </c:pt>
                <c:pt idx="297">
                  <c:v>36.687368508102495</c:v>
                </c:pt>
                <c:pt idx="298">
                  <c:v>36.683809362659993</c:v>
                </c:pt>
                <c:pt idx="299">
                  <c:v>36.680235883207494</c:v>
                </c:pt>
                <c:pt idx="300">
                  <c:v>36.676647499999994</c:v>
                </c:pt>
                <c:pt idx="301">
                  <c:v>36.673043643292417</c:v>
                </c:pt>
                <c:pt idx="302">
                  <c:v>36.669423743340005</c:v>
                </c:pt>
                <c:pt idx="303">
                  <c:v>36.665787230397498</c:v>
                </c:pt>
                <c:pt idx="304">
                  <c:v>36.662133534720084</c:v>
                </c:pt>
                <c:pt idx="305">
                  <c:v>36.658462086562494</c:v>
                </c:pt>
                <c:pt idx="306">
                  <c:v>36.65477231618005</c:v>
                </c:pt>
                <c:pt idx="307">
                  <c:v>36.6510636538274</c:v>
                </c:pt>
                <c:pt idx="308">
                  <c:v>36.647335529760007</c:v>
                </c:pt>
                <c:pt idx="309">
                  <c:v>36.643587374232418</c:v>
                </c:pt>
                <c:pt idx="310">
                  <c:v>36.639818617500012</c:v>
                </c:pt>
                <c:pt idx="311">
                  <c:v>36.636028689817451</c:v>
                </c:pt>
                <c:pt idx="312">
                  <c:v>36.632217021440006</c:v>
                </c:pt>
                <c:pt idx="313">
                  <c:v>36.628383042622502</c:v>
                </c:pt>
                <c:pt idx="314">
                  <c:v>36.624526183619999</c:v>
                </c:pt>
                <c:pt idx="315">
                  <c:v>36.620645874687497</c:v>
                </c:pt>
                <c:pt idx="316">
                  <c:v>36.61674154608</c:v>
                </c:pt>
                <c:pt idx="317">
                  <c:v>36.612812628052502</c:v>
                </c:pt>
                <c:pt idx="318">
                  <c:v>36.608858550860006</c:v>
                </c:pt>
                <c:pt idx="319">
                  <c:v>36.604878744757499</c:v>
                </c:pt>
                <c:pt idx="320">
                  <c:v>36.600872640000013</c:v>
                </c:pt>
                <c:pt idx="321">
                  <c:v>36.596839666842442</c:v>
                </c:pt>
                <c:pt idx="322">
                  <c:v>36.592779255540002</c:v>
                </c:pt>
                <c:pt idx="323">
                  <c:v>36.588690836347496</c:v>
                </c:pt>
                <c:pt idx="324">
                  <c:v>36.584573839520012</c:v>
                </c:pt>
                <c:pt idx="325">
                  <c:v>36.580427695312359</c:v>
                </c:pt>
                <c:pt idx="326">
                  <c:v>36.57625183398001</c:v>
                </c:pt>
                <c:pt idx="327">
                  <c:v>36.572045685777496</c:v>
                </c:pt>
                <c:pt idx="328">
                  <c:v>36.567808680960006</c:v>
                </c:pt>
                <c:pt idx="329">
                  <c:v>36.563540249782498</c:v>
                </c:pt>
                <c:pt idx="330">
                  <c:v>36.559239822500011</c:v>
                </c:pt>
                <c:pt idx="331">
                  <c:v>36.554906829367432</c:v>
                </c:pt>
                <c:pt idx="332">
                  <c:v>36.550540700639999</c:v>
                </c:pt>
                <c:pt idx="333">
                  <c:v>36.5461408665725</c:v>
                </c:pt>
                <c:pt idx="334">
                  <c:v>36.541706757419995</c:v>
                </c:pt>
                <c:pt idx="335">
                  <c:v>36.537237803437442</c:v>
                </c:pt>
                <c:pt idx="336">
                  <c:v>36.532733434880051</c:v>
                </c:pt>
                <c:pt idx="337">
                  <c:v>36.528193082002502</c:v>
                </c:pt>
                <c:pt idx="338">
                  <c:v>36.523616175060006</c:v>
                </c:pt>
                <c:pt idx="339">
                  <c:v>36.5190021443075</c:v>
                </c:pt>
                <c:pt idx="340">
                  <c:v>36.51435042</c:v>
                </c:pt>
                <c:pt idx="341">
                  <c:v>36.509660432392408</c:v>
                </c:pt>
                <c:pt idx="342">
                  <c:v>36.504931611739998</c:v>
                </c:pt>
                <c:pt idx="343">
                  <c:v>36.500163388297494</c:v>
                </c:pt>
                <c:pt idx="344">
                  <c:v>36.495355192320076</c:v>
                </c:pt>
                <c:pt idx="345">
                  <c:v>36.490506454062434</c:v>
                </c:pt>
                <c:pt idx="346">
                  <c:v>36.485616603779995</c:v>
                </c:pt>
                <c:pt idx="347">
                  <c:v>36.4806850717274</c:v>
                </c:pt>
                <c:pt idx="348">
                  <c:v>36.475711288160056</c:v>
                </c:pt>
                <c:pt idx="349">
                  <c:v>36.470694683332361</c:v>
                </c:pt>
                <c:pt idx="350">
                  <c:v>36.4656346875</c:v>
                </c:pt>
                <c:pt idx="351">
                  <c:v>36.460530730917512</c:v>
                </c:pt>
                <c:pt idx="352">
                  <c:v>36.455382243840006</c:v>
                </c:pt>
                <c:pt idx="353">
                  <c:v>36.45018865652245</c:v>
                </c:pt>
                <c:pt idx="354">
                  <c:v>36.444949399219951</c:v>
                </c:pt>
                <c:pt idx="355">
                  <c:v>36.439663902187498</c:v>
                </c:pt>
                <c:pt idx="356">
                  <c:v>36.434331595679993</c:v>
                </c:pt>
                <c:pt idx="357">
                  <c:v>36.428951909952502</c:v>
                </c:pt>
                <c:pt idx="358">
                  <c:v>36.423524275259993</c:v>
                </c:pt>
                <c:pt idx="359">
                  <c:v>36.418048121857495</c:v>
                </c:pt>
                <c:pt idx="360">
                  <c:v>36.412522880000012</c:v>
                </c:pt>
                <c:pt idx="361">
                  <c:v>36.406947979942409</c:v>
                </c:pt>
                <c:pt idx="362">
                  <c:v>36.401322851940002</c:v>
                </c:pt>
                <c:pt idx="363">
                  <c:v>36.395646926247494</c:v>
                </c:pt>
                <c:pt idx="364">
                  <c:v>36.389919633120002</c:v>
                </c:pt>
                <c:pt idx="365">
                  <c:v>36.384140402812392</c:v>
                </c:pt>
                <c:pt idx="366">
                  <c:v>36.378308665580001</c:v>
                </c:pt>
                <c:pt idx="367">
                  <c:v>36.372423851677418</c:v>
                </c:pt>
                <c:pt idx="368">
                  <c:v>36.366485391359994</c:v>
                </c:pt>
                <c:pt idx="369">
                  <c:v>36.360492714882497</c:v>
                </c:pt>
                <c:pt idx="370">
                  <c:v>36.35444525249995</c:v>
                </c:pt>
                <c:pt idx="371">
                  <c:v>36.348342434467497</c:v>
                </c:pt>
                <c:pt idx="372">
                  <c:v>36.342183691039999</c:v>
                </c:pt>
                <c:pt idx="373">
                  <c:v>36.33596845247245</c:v>
                </c:pt>
                <c:pt idx="374">
                  <c:v>36.329696149020002</c:v>
                </c:pt>
                <c:pt idx="375">
                  <c:v>36.3233662109375</c:v>
                </c:pt>
                <c:pt idx="376">
                  <c:v>36.316978068480005</c:v>
                </c:pt>
                <c:pt idx="377">
                  <c:v>36.310531151902417</c:v>
                </c:pt>
                <c:pt idx="378">
                  <c:v>36.304024891459974</c:v>
                </c:pt>
                <c:pt idx="379">
                  <c:v>36.297458717407501</c:v>
                </c:pt>
                <c:pt idx="380">
                  <c:v>36.290832060000049</c:v>
                </c:pt>
                <c:pt idx="381">
                  <c:v>36.28414434949245</c:v>
                </c:pt>
                <c:pt idx="382">
                  <c:v>36.277395016140012</c:v>
                </c:pt>
                <c:pt idx="383">
                  <c:v>36.270583490197495</c:v>
                </c:pt>
                <c:pt idx="384">
                  <c:v>36.263709201920058</c:v>
                </c:pt>
                <c:pt idx="385">
                  <c:v>36.256771581562433</c:v>
                </c:pt>
                <c:pt idx="386">
                  <c:v>36.249770059380005</c:v>
                </c:pt>
                <c:pt idx="387">
                  <c:v>36.24270406562745</c:v>
                </c:pt>
                <c:pt idx="388">
                  <c:v>36.23557303056009</c:v>
                </c:pt>
                <c:pt idx="389">
                  <c:v>36.228376384432551</c:v>
                </c:pt>
                <c:pt idx="390">
                  <c:v>36.221113557500011</c:v>
                </c:pt>
                <c:pt idx="391">
                  <c:v>36.213783980017496</c:v>
                </c:pt>
                <c:pt idx="392">
                  <c:v>36.206387082239999</c:v>
                </c:pt>
                <c:pt idx="393">
                  <c:v>36.198922294422559</c:v>
                </c:pt>
                <c:pt idx="394">
                  <c:v>36.191389046820049</c:v>
                </c:pt>
                <c:pt idx="395">
                  <c:v>36.183786769687408</c:v>
                </c:pt>
                <c:pt idx="396">
                  <c:v>36.176114893280001</c:v>
                </c:pt>
                <c:pt idx="397">
                  <c:v>36.168372847852567</c:v>
                </c:pt>
                <c:pt idx="398">
                  <c:v>36.160560063659993</c:v>
                </c:pt>
                <c:pt idx="399">
                  <c:v>36.152675970957503</c:v>
                </c:pt>
                <c:pt idx="400">
                  <c:v>36.14472</c:v>
                </c:pt>
                <c:pt idx="401">
                  <c:v>36.136691581042392</c:v>
                </c:pt>
                <c:pt idx="402">
                  <c:v>36.128590144340059</c:v>
                </c:pt>
                <c:pt idx="403">
                  <c:v>36.120415120147513</c:v>
                </c:pt>
                <c:pt idx="404">
                  <c:v>36.112165938720075</c:v>
                </c:pt>
                <c:pt idx="405">
                  <c:v>36.10384203031245</c:v>
                </c:pt>
                <c:pt idx="406">
                  <c:v>36.095442825180058</c:v>
                </c:pt>
                <c:pt idx="407">
                  <c:v>36.086967753577433</c:v>
                </c:pt>
                <c:pt idx="408">
                  <c:v>36.07841624576001</c:v>
                </c:pt>
                <c:pt idx="409">
                  <c:v>36.069787731982494</c:v>
                </c:pt>
                <c:pt idx="410">
                  <c:v>36.0610816425</c:v>
                </c:pt>
                <c:pt idx="411">
                  <c:v>36.052297407567409</c:v>
                </c:pt>
                <c:pt idx="412">
                  <c:v>36.043434457439943</c:v>
                </c:pt>
                <c:pt idx="413">
                  <c:v>36.034492222372499</c:v>
                </c:pt>
                <c:pt idx="414">
                  <c:v>36.034492222372499</c:v>
                </c:pt>
                <c:pt idx="415">
                  <c:v>36.034492222372499</c:v>
                </c:pt>
                <c:pt idx="416">
                  <c:v>36.034492222372499</c:v>
                </c:pt>
                <c:pt idx="417">
                  <c:v>36.034492222372499</c:v>
                </c:pt>
                <c:pt idx="418">
                  <c:v>36.034492222372499</c:v>
                </c:pt>
                <c:pt idx="419">
                  <c:v>36.034492222372499</c:v>
                </c:pt>
                <c:pt idx="420">
                  <c:v>36.034492222372499</c:v>
                </c:pt>
                <c:pt idx="421">
                  <c:v>36.034492222372499</c:v>
                </c:pt>
                <c:pt idx="422">
                  <c:v>36.034492222372499</c:v>
                </c:pt>
                <c:pt idx="423">
                  <c:v>36.034492222372499</c:v>
                </c:pt>
                <c:pt idx="424">
                  <c:v>36.034492222372499</c:v>
                </c:pt>
                <c:pt idx="425">
                  <c:v>36.034492222372499</c:v>
                </c:pt>
                <c:pt idx="426">
                  <c:v>36.034492222372499</c:v>
                </c:pt>
                <c:pt idx="427">
                  <c:v>36.034492222372499</c:v>
                </c:pt>
                <c:pt idx="428">
                  <c:v>36.034492222372499</c:v>
                </c:pt>
                <c:pt idx="429">
                  <c:v>36.034492222372499</c:v>
                </c:pt>
                <c:pt idx="430">
                  <c:v>36.034492222372499</c:v>
                </c:pt>
                <c:pt idx="431">
                  <c:v>36.034492222372499</c:v>
                </c:pt>
                <c:pt idx="432">
                  <c:v>36.034492222372499</c:v>
                </c:pt>
                <c:pt idx="433">
                  <c:v>36.034492222372499</c:v>
                </c:pt>
                <c:pt idx="434">
                  <c:v>36.034492222372499</c:v>
                </c:pt>
                <c:pt idx="435">
                  <c:v>36.034492222372499</c:v>
                </c:pt>
                <c:pt idx="436">
                  <c:v>36.034492222372499</c:v>
                </c:pt>
                <c:pt idx="437">
                  <c:v>36.034492222372499</c:v>
                </c:pt>
                <c:pt idx="438">
                  <c:v>36.034492222372499</c:v>
                </c:pt>
                <c:pt idx="439">
                  <c:v>36.034492222372499</c:v>
                </c:pt>
                <c:pt idx="440">
                  <c:v>36.034492222372499</c:v>
                </c:pt>
                <c:pt idx="441">
                  <c:v>36.034492222372499</c:v>
                </c:pt>
                <c:pt idx="442">
                  <c:v>36.034492222372499</c:v>
                </c:pt>
                <c:pt idx="443">
                  <c:v>36.034492222372499</c:v>
                </c:pt>
                <c:pt idx="444">
                  <c:v>36.034492222372499</c:v>
                </c:pt>
                <c:pt idx="445">
                  <c:v>36.034492222372499</c:v>
                </c:pt>
                <c:pt idx="446">
                  <c:v>36.034492222372499</c:v>
                </c:pt>
                <c:pt idx="447">
                  <c:v>36.034492222372499</c:v>
                </c:pt>
                <c:pt idx="448">
                  <c:v>36.034492222372499</c:v>
                </c:pt>
                <c:pt idx="449">
                  <c:v>36.034492222372499</c:v>
                </c:pt>
                <c:pt idx="450">
                  <c:v>36.034492222372499</c:v>
                </c:pt>
                <c:pt idx="451">
                  <c:v>36.034492222372499</c:v>
                </c:pt>
                <c:pt idx="452">
                  <c:v>36.034492222372499</c:v>
                </c:pt>
                <c:pt idx="453">
                  <c:v>36.034492222372499</c:v>
                </c:pt>
                <c:pt idx="454">
                  <c:v>36.034492222372499</c:v>
                </c:pt>
                <c:pt idx="455">
                  <c:v>36.034492222372499</c:v>
                </c:pt>
                <c:pt idx="456">
                  <c:v>36.034492222372499</c:v>
                </c:pt>
                <c:pt idx="457">
                  <c:v>36.034492222372499</c:v>
                </c:pt>
                <c:pt idx="458">
                  <c:v>36.034492222372499</c:v>
                </c:pt>
                <c:pt idx="459">
                  <c:v>36.034492222372499</c:v>
                </c:pt>
                <c:pt idx="460">
                  <c:v>36.034492222372499</c:v>
                </c:pt>
                <c:pt idx="461">
                  <c:v>36.034492222372499</c:v>
                </c:pt>
                <c:pt idx="462">
                  <c:v>36.034492222372499</c:v>
                </c:pt>
                <c:pt idx="463">
                  <c:v>36.034492222372499</c:v>
                </c:pt>
                <c:pt idx="464">
                  <c:v>36.034492222372499</c:v>
                </c:pt>
                <c:pt idx="465">
                  <c:v>36.034492222372499</c:v>
                </c:pt>
                <c:pt idx="466">
                  <c:v>36.034492222372499</c:v>
                </c:pt>
                <c:pt idx="467">
                  <c:v>36.034492222372499</c:v>
                </c:pt>
                <c:pt idx="468">
                  <c:v>36.034492222372499</c:v>
                </c:pt>
                <c:pt idx="469">
                  <c:v>36.034492222372499</c:v>
                </c:pt>
                <c:pt idx="470">
                  <c:v>36.034492222372499</c:v>
                </c:pt>
                <c:pt idx="471">
                  <c:v>36.034492222372499</c:v>
                </c:pt>
                <c:pt idx="472">
                  <c:v>36.034492222372499</c:v>
                </c:pt>
                <c:pt idx="473">
                  <c:v>36.034492222372499</c:v>
                </c:pt>
                <c:pt idx="474">
                  <c:v>36.034492222372499</c:v>
                </c:pt>
                <c:pt idx="475">
                  <c:v>36.034492222372499</c:v>
                </c:pt>
                <c:pt idx="476">
                  <c:v>36.034492222372499</c:v>
                </c:pt>
                <c:pt idx="477">
                  <c:v>36.034492222372499</c:v>
                </c:pt>
                <c:pt idx="478">
                  <c:v>36.034492222372499</c:v>
                </c:pt>
                <c:pt idx="479">
                  <c:v>36.034492222372499</c:v>
                </c:pt>
                <c:pt idx="480">
                  <c:v>36.034492222372499</c:v>
                </c:pt>
                <c:pt idx="481">
                  <c:v>36.034492222372499</c:v>
                </c:pt>
                <c:pt idx="482">
                  <c:v>36.034492222372499</c:v>
                </c:pt>
                <c:pt idx="483">
                  <c:v>36.034492222372499</c:v>
                </c:pt>
                <c:pt idx="484">
                  <c:v>36.034492222372499</c:v>
                </c:pt>
                <c:pt idx="485">
                  <c:v>36.034492222372499</c:v>
                </c:pt>
                <c:pt idx="486">
                  <c:v>36.034492222372499</c:v>
                </c:pt>
                <c:pt idx="487">
                  <c:v>36.034492222372499</c:v>
                </c:pt>
                <c:pt idx="488">
                  <c:v>36.034492222372499</c:v>
                </c:pt>
                <c:pt idx="489">
                  <c:v>36.034492222372499</c:v>
                </c:pt>
                <c:pt idx="490">
                  <c:v>36.034492222372499</c:v>
                </c:pt>
                <c:pt idx="491">
                  <c:v>36.034492222372499</c:v>
                </c:pt>
                <c:pt idx="492">
                  <c:v>36.034492222372499</c:v>
                </c:pt>
                <c:pt idx="493">
                  <c:v>36.034492222372499</c:v>
                </c:pt>
                <c:pt idx="494">
                  <c:v>36.034492222372499</c:v>
                </c:pt>
                <c:pt idx="495">
                  <c:v>36.034492222372499</c:v>
                </c:pt>
                <c:pt idx="496">
                  <c:v>36.034492222372499</c:v>
                </c:pt>
                <c:pt idx="497">
                  <c:v>36.034492222372499</c:v>
                </c:pt>
                <c:pt idx="498">
                  <c:v>36.034492222372499</c:v>
                </c:pt>
                <c:pt idx="499">
                  <c:v>36.034492222372499</c:v>
                </c:pt>
                <c:pt idx="500">
                  <c:v>36.034492222372499</c:v>
                </c:pt>
                <c:pt idx="501">
                  <c:v>36.034492222372499</c:v>
                </c:pt>
                <c:pt idx="502">
                  <c:v>36.034492222372499</c:v>
                </c:pt>
                <c:pt idx="503">
                  <c:v>36.034492222372499</c:v>
                </c:pt>
                <c:pt idx="504">
                  <c:v>36.034492222372499</c:v>
                </c:pt>
                <c:pt idx="505">
                  <c:v>36.034492222372499</c:v>
                </c:pt>
                <c:pt idx="506">
                  <c:v>36.034492222372499</c:v>
                </c:pt>
                <c:pt idx="507">
                  <c:v>36.034492222372499</c:v>
                </c:pt>
                <c:pt idx="508">
                  <c:v>36.034492222372499</c:v>
                </c:pt>
                <c:pt idx="509">
                  <c:v>36.034492222372499</c:v>
                </c:pt>
                <c:pt idx="510">
                  <c:v>36.034492222372499</c:v>
                </c:pt>
                <c:pt idx="511">
                  <c:v>36.034492222372499</c:v>
                </c:pt>
                <c:pt idx="512">
                  <c:v>36.034492222372499</c:v>
                </c:pt>
                <c:pt idx="513">
                  <c:v>36.034492222372499</c:v>
                </c:pt>
                <c:pt idx="514">
                  <c:v>36.034492222372499</c:v>
                </c:pt>
                <c:pt idx="515">
                  <c:v>36.034492222372499</c:v>
                </c:pt>
                <c:pt idx="516">
                  <c:v>36.034492222372499</c:v>
                </c:pt>
                <c:pt idx="517">
                  <c:v>36.034492222372499</c:v>
                </c:pt>
                <c:pt idx="518">
                  <c:v>36.034492222372499</c:v>
                </c:pt>
                <c:pt idx="519">
                  <c:v>36.034492222372499</c:v>
                </c:pt>
                <c:pt idx="520">
                  <c:v>36.034492222372499</c:v>
                </c:pt>
                <c:pt idx="521">
                  <c:v>36.034492222372499</c:v>
                </c:pt>
                <c:pt idx="522">
                  <c:v>36.034492222372499</c:v>
                </c:pt>
                <c:pt idx="523">
                  <c:v>36.034492222372499</c:v>
                </c:pt>
                <c:pt idx="524">
                  <c:v>36.034492222372499</c:v>
                </c:pt>
                <c:pt idx="525">
                  <c:v>36.034492222372499</c:v>
                </c:pt>
                <c:pt idx="526">
                  <c:v>36.034492222372499</c:v>
                </c:pt>
                <c:pt idx="527">
                  <c:v>36.034492222372499</c:v>
                </c:pt>
                <c:pt idx="528">
                  <c:v>36.034492222372499</c:v>
                </c:pt>
                <c:pt idx="529">
                  <c:v>36.034492222372499</c:v>
                </c:pt>
                <c:pt idx="530">
                  <c:v>36.034492222372499</c:v>
                </c:pt>
                <c:pt idx="531">
                  <c:v>36.034492222372499</c:v>
                </c:pt>
                <c:pt idx="532">
                  <c:v>36.034492222372499</c:v>
                </c:pt>
                <c:pt idx="533">
                  <c:v>36.034492222372499</c:v>
                </c:pt>
                <c:pt idx="534">
                  <c:v>36.034492222372499</c:v>
                </c:pt>
                <c:pt idx="535">
                  <c:v>36.034492222372499</c:v>
                </c:pt>
                <c:pt idx="536">
                  <c:v>36.034492222372499</c:v>
                </c:pt>
                <c:pt idx="537">
                  <c:v>36.034492222372499</c:v>
                </c:pt>
                <c:pt idx="538">
                  <c:v>36.034492222372499</c:v>
                </c:pt>
                <c:pt idx="539">
                  <c:v>36.034492222372499</c:v>
                </c:pt>
                <c:pt idx="540">
                  <c:v>36.034492222372499</c:v>
                </c:pt>
                <c:pt idx="541">
                  <c:v>36.034492222372499</c:v>
                </c:pt>
                <c:pt idx="542">
                  <c:v>36.034492222372499</c:v>
                </c:pt>
                <c:pt idx="543">
                  <c:v>36.034492222372499</c:v>
                </c:pt>
                <c:pt idx="544">
                  <c:v>36.034492222372499</c:v>
                </c:pt>
                <c:pt idx="545">
                  <c:v>36.034492222372499</c:v>
                </c:pt>
                <c:pt idx="546">
                  <c:v>36.034492222372499</c:v>
                </c:pt>
                <c:pt idx="547">
                  <c:v>36.034492222372499</c:v>
                </c:pt>
                <c:pt idx="548">
                  <c:v>36.034492222372499</c:v>
                </c:pt>
                <c:pt idx="549">
                  <c:v>36.034492222372499</c:v>
                </c:pt>
                <c:pt idx="550">
                  <c:v>36.034492222372499</c:v>
                </c:pt>
                <c:pt idx="551">
                  <c:v>36.034492222372499</c:v>
                </c:pt>
                <c:pt idx="552">
                  <c:v>36.034492222372499</c:v>
                </c:pt>
                <c:pt idx="553">
                  <c:v>36.034492222372499</c:v>
                </c:pt>
                <c:pt idx="554">
                  <c:v>36.034492222372499</c:v>
                </c:pt>
                <c:pt idx="555">
                  <c:v>36.034492222372499</c:v>
                </c:pt>
                <c:pt idx="556">
                  <c:v>36.034492222372499</c:v>
                </c:pt>
                <c:pt idx="557">
                  <c:v>36.034492222372499</c:v>
                </c:pt>
                <c:pt idx="558">
                  <c:v>36.034492222372499</c:v>
                </c:pt>
                <c:pt idx="559">
                  <c:v>36.034492222372499</c:v>
                </c:pt>
                <c:pt idx="560">
                  <c:v>36.034492222372499</c:v>
                </c:pt>
                <c:pt idx="561">
                  <c:v>36.034492222372499</c:v>
                </c:pt>
                <c:pt idx="562">
                  <c:v>36.034492222372499</c:v>
                </c:pt>
                <c:pt idx="563">
                  <c:v>36.034492222372499</c:v>
                </c:pt>
                <c:pt idx="564">
                  <c:v>36.034492222372499</c:v>
                </c:pt>
                <c:pt idx="565">
                  <c:v>36.034492222372499</c:v>
                </c:pt>
                <c:pt idx="566">
                  <c:v>36.034492222372499</c:v>
                </c:pt>
                <c:pt idx="567">
                  <c:v>36.034492222372499</c:v>
                </c:pt>
                <c:pt idx="568">
                  <c:v>36.034492222372499</c:v>
                </c:pt>
                <c:pt idx="569">
                  <c:v>36.034492222372499</c:v>
                </c:pt>
                <c:pt idx="570">
                  <c:v>36.034492222372499</c:v>
                </c:pt>
                <c:pt idx="571">
                  <c:v>36.034492222372499</c:v>
                </c:pt>
                <c:pt idx="572">
                  <c:v>36.034492222372499</c:v>
                </c:pt>
                <c:pt idx="573">
                  <c:v>36.034492222372499</c:v>
                </c:pt>
                <c:pt idx="574">
                  <c:v>36.034492222372499</c:v>
                </c:pt>
                <c:pt idx="575">
                  <c:v>36.034492222372499</c:v>
                </c:pt>
                <c:pt idx="576">
                  <c:v>36.034492222372499</c:v>
                </c:pt>
                <c:pt idx="577">
                  <c:v>36.034492222372499</c:v>
                </c:pt>
                <c:pt idx="578">
                  <c:v>36.034492222372499</c:v>
                </c:pt>
                <c:pt idx="579">
                  <c:v>36.034492222372499</c:v>
                </c:pt>
                <c:pt idx="580">
                  <c:v>36.034492222372499</c:v>
                </c:pt>
                <c:pt idx="581">
                  <c:v>36.034492222372499</c:v>
                </c:pt>
                <c:pt idx="582">
                  <c:v>36.034492222372499</c:v>
                </c:pt>
                <c:pt idx="583">
                  <c:v>36.034492222372499</c:v>
                </c:pt>
                <c:pt idx="584">
                  <c:v>36.034492222372499</c:v>
                </c:pt>
                <c:pt idx="585">
                  <c:v>36.034492222372499</c:v>
                </c:pt>
                <c:pt idx="586">
                  <c:v>36.034492222372499</c:v>
                </c:pt>
                <c:pt idx="587">
                  <c:v>36.034492222372499</c:v>
                </c:pt>
                <c:pt idx="588">
                  <c:v>36.034492222372499</c:v>
                </c:pt>
                <c:pt idx="589">
                  <c:v>36.034492222372499</c:v>
                </c:pt>
                <c:pt idx="590">
                  <c:v>36.034492222372499</c:v>
                </c:pt>
                <c:pt idx="591">
                  <c:v>36.034492222372499</c:v>
                </c:pt>
                <c:pt idx="592">
                  <c:v>36.034492222372499</c:v>
                </c:pt>
                <c:pt idx="593">
                  <c:v>36.034492222372499</c:v>
                </c:pt>
                <c:pt idx="594">
                  <c:v>36.034492222372499</c:v>
                </c:pt>
                <c:pt idx="595">
                  <c:v>36.034492222372499</c:v>
                </c:pt>
                <c:pt idx="596">
                  <c:v>36.034492222372499</c:v>
                </c:pt>
                <c:pt idx="597">
                  <c:v>36.034492222372499</c:v>
                </c:pt>
                <c:pt idx="598">
                  <c:v>36.034492222372499</c:v>
                </c:pt>
                <c:pt idx="599">
                  <c:v>36.034492222372499</c:v>
                </c:pt>
                <c:pt idx="600">
                  <c:v>36.034492222372499</c:v>
                </c:pt>
                <c:pt idx="601">
                  <c:v>36.034492222372499</c:v>
                </c:pt>
                <c:pt idx="602">
                  <c:v>36.034492222372499</c:v>
                </c:pt>
                <c:pt idx="603">
                  <c:v>36.034492222372499</c:v>
                </c:pt>
                <c:pt idx="604">
                  <c:v>36.034492222372499</c:v>
                </c:pt>
                <c:pt idx="605">
                  <c:v>36.034492222372499</c:v>
                </c:pt>
                <c:pt idx="606">
                  <c:v>36.034492222372499</c:v>
                </c:pt>
                <c:pt idx="607">
                  <c:v>36.034492222372499</c:v>
                </c:pt>
                <c:pt idx="608">
                  <c:v>36.034492222372499</c:v>
                </c:pt>
                <c:pt idx="609">
                  <c:v>36.034492222372499</c:v>
                </c:pt>
                <c:pt idx="610">
                  <c:v>36.034492222372499</c:v>
                </c:pt>
                <c:pt idx="611">
                  <c:v>36.034492222372499</c:v>
                </c:pt>
                <c:pt idx="612">
                  <c:v>36.034492222372499</c:v>
                </c:pt>
                <c:pt idx="613">
                  <c:v>36.034492222372499</c:v>
                </c:pt>
                <c:pt idx="614">
                  <c:v>36.034492222372499</c:v>
                </c:pt>
                <c:pt idx="615">
                  <c:v>36.034492222372499</c:v>
                </c:pt>
                <c:pt idx="616">
                  <c:v>36.034492222372499</c:v>
                </c:pt>
                <c:pt idx="617">
                  <c:v>36.034492222372499</c:v>
                </c:pt>
                <c:pt idx="618">
                  <c:v>36.034492222372499</c:v>
                </c:pt>
                <c:pt idx="619">
                  <c:v>36.034492222372499</c:v>
                </c:pt>
                <c:pt idx="620">
                  <c:v>36.034492222372499</c:v>
                </c:pt>
                <c:pt idx="621">
                  <c:v>36.034492222372499</c:v>
                </c:pt>
                <c:pt idx="622">
                  <c:v>36.034492222372499</c:v>
                </c:pt>
                <c:pt idx="623">
                  <c:v>36.034492222372499</c:v>
                </c:pt>
                <c:pt idx="624">
                  <c:v>36.034492222372499</c:v>
                </c:pt>
                <c:pt idx="625">
                  <c:v>36.034492222372499</c:v>
                </c:pt>
                <c:pt idx="626">
                  <c:v>36.034492222372499</c:v>
                </c:pt>
                <c:pt idx="627">
                  <c:v>36.034492222372499</c:v>
                </c:pt>
                <c:pt idx="628">
                  <c:v>36.034492222372499</c:v>
                </c:pt>
                <c:pt idx="629">
                  <c:v>36.034492222372499</c:v>
                </c:pt>
                <c:pt idx="630">
                  <c:v>36.034492222372499</c:v>
                </c:pt>
                <c:pt idx="631">
                  <c:v>36.034492222372499</c:v>
                </c:pt>
                <c:pt idx="632">
                  <c:v>36.034492222372499</c:v>
                </c:pt>
                <c:pt idx="633">
                  <c:v>36.034492222372499</c:v>
                </c:pt>
                <c:pt idx="634">
                  <c:v>36.034492222372499</c:v>
                </c:pt>
                <c:pt idx="635">
                  <c:v>36.034492222372499</c:v>
                </c:pt>
                <c:pt idx="636">
                  <c:v>36.034492222372499</c:v>
                </c:pt>
                <c:pt idx="637">
                  <c:v>36.034492222372499</c:v>
                </c:pt>
                <c:pt idx="638">
                  <c:v>36.034492222372499</c:v>
                </c:pt>
                <c:pt idx="639">
                  <c:v>36.034492222372499</c:v>
                </c:pt>
                <c:pt idx="640">
                  <c:v>36.034492222372499</c:v>
                </c:pt>
                <c:pt idx="641">
                  <c:v>36.034492222372499</c:v>
                </c:pt>
                <c:pt idx="642">
                  <c:v>36.034492222372499</c:v>
                </c:pt>
                <c:pt idx="643">
                  <c:v>36.034492222372499</c:v>
                </c:pt>
                <c:pt idx="644">
                  <c:v>36.034492222372499</c:v>
                </c:pt>
                <c:pt idx="645">
                  <c:v>36.034492222372499</c:v>
                </c:pt>
                <c:pt idx="646">
                  <c:v>36.034492222372499</c:v>
                </c:pt>
                <c:pt idx="647">
                  <c:v>36.034492222372499</c:v>
                </c:pt>
                <c:pt idx="648">
                  <c:v>36.034492222372499</c:v>
                </c:pt>
                <c:pt idx="649">
                  <c:v>36.034492222372499</c:v>
                </c:pt>
                <c:pt idx="650">
                  <c:v>36.034492222372499</c:v>
                </c:pt>
                <c:pt idx="651">
                  <c:v>36.034492222372499</c:v>
                </c:pt>
                <c:pt idx="652">
                  <c:v>36.034492222372499</c:v>
                </c:pt>
                <c:pt idx="653">
                  <c:v>36.034492222372499</c:v>
                </c:pt>
                <c:pt idx="654">
                  <c:v>36.034492222372499</c:v>
                </c:pt>
                <c:pt idx="655">
                  <c:v>36.034492222372499</c:v>
                </c:pt>
                <c:pt idx="656">
                  <c:v>36.034492222372499</c:v>
                </c:pt>
                <c:pt idx="657">
                  <c:v>36.034492222372499</c:v>
                </c:pt>
                <c:pt idx="658">
                  <c:v>36.034492222372499</c:v>
                </c:pt>
                <c:pt idx="659">
                  <c:v>36.034492222372499</c:v>
                </c:pt>
                <c:pt idx="660">
                  <c:v>36.034492222372499</c:v>
                </c:pt>
                <c:pt idx="661">
                  <c:v>36.034492222372499</c:v>
                </c:pt>
                <c:pt idx="662">
                  <c:v>36.034492222372499</c:v>
                </c:pt>
                <c:pt idx="663">
                  <c:v>36.034492222372499</c:v>
                </c:pt>
                <c:pt idx="664">
                  <c:v>36.034492222372499</c:v>
                </c:pt>
                <c:pt idx="665">
                  <c:v>36.034492222372499</c:v>
                </c:pt>
                <c:pt idx="666">
                  <c:v>36.034492222372499</c:v>
                </c:pt>
                <c:pt idx="667">
                  <c:v>36.034492222372499</c:v>
                </c:pt>
                <c:pt idx="668">
                  <c:v>36.034492222372499</c:v>
                </c:pt>
                <c:pt idx="669">
                  <c:v>36.034492222372499</c:v>
                </c:pt>
                <c:pt idx="670">
                  <c:v>36.034492222372499</c:v>
                </c:pt>
                <c:pt idx="671">
                  <c:v>36.034492222372499</c:v>
                </c:pt>
                <c:pt idx="672">
                  <c:v>36.034492222372499</c:v>
                </c:pt>
                <c:pt idx="673">
                  <c:v>36.034492222372499</c:v>
                </c:pt>
                <c:pt idx="674">
                  <c:v>36.034492222372499</c:v>
                </c:pt>
                <c:pt idx="675">
                  <c:v>36.034492222372499</c:v>
                </c:pt>
                <c:pt idx="676">
                  <c:v>36.034492222372499</c:v>
                </c:pt>
                <c:pt idx="677">
                  <c:v>36.034492222372499</c:v>
                </c:pt>
                <c:pt idx="678">
                  <c:v>36.034492222372499</c:v>
                </c:pt>
                <c:pt idx="679">
                  <c:v>36.034492222372499</c:v>
                </c:pt>
                <c:pt idx="680">
                  <c:v>36.034492222372499</c:v>
                </c:pt>
                <c:pt idx="681">
                  <c:v>36.034492222372499</c:v>
                </c:pt>
                <c:pt idx="682">
                  <c:v>36.034492222372499</c:v>
                </c:pt>
                <c:pt idx="683">
                  <c:v>36.034492222372499</c:v>
                </c:pt>
                <c:pt idx="684">
                  <c:v>36.034492222372499</c:v>
                </c:pt>
                <c:pt idx="685">
                  <c:v>36.034492222372499</c:v>
                </c:pt>
                <c:pt idx="686">
                  <c:v>36.034492222372499</c:v>
                </c:pt>
                <c:pt idx="687">
                  <c:v>36.034492222372499</c:v>
                </c:pt>
                <c:pt idx="688">
                  <c:v>36.034492222372499</c:v>
                </c:pt>
                <c:pt idx="689">
                  <c:v>36.034492222372499</c:v>
                </c:pt>
                <c:pt idx="690">
                  <c:v>36.034492222372499</c:v>
                </c:pt>
                <c:pt idx="691">
                  <c:v>36.034492222372499</c:v>
                </c:pt>
                <c:pt idx="692">
                  <c:v>36.034492222372499</c:v>
                </c:pt>
                <c:pt idx="693">
                  <c:v>36.034492222372499</c:v>
                </c:pt>
                <c:pt idx="694">
                  <c:v>36.034492222372499</c:v>
                </c:pt>
                <c:pt idx="695">
                  <c:v>36.034492222372499</c:v>
                </c:pt>
                <c:pt idx="696">
                  <c:v>36.034492222372499</c:v>
                </c:pt>
                <c:pt idx="697">
                  <c:v>36.034492222372499</c:v>
                </c:pt>
                <c:pt idx="698">
                  <c:v>36.034492222372499</c:v>
                </c:pt>
                <c:pt idx="699">
                  <c:v>36.034492222372499</c:v>
                </c:pt>
                <c:pt idx="700">
                  <c:v>36.034492222372499</c:v>
                </c:pt>
                <c:pt idx="701">
                  <c:v>36.034492222372499</c:v>
                </c:pt>
                <c:pt idx="702">
                  <c:v>36.034492222372499</c:v>
                </c:pt>
                <c:pt idx="703">
                  <c:v>36.034492222372499</c:v>
                </c:pt>
                <c:pt idx="704">
                  <c:v>36.034492222372499</c:v>
                </c:pt>
                <c:pt idx="705">
                  <c:v>36.034492222372499</c:v>
                </c:pt>
                <c:pt idx="706">
                  <c:v>36.034492222372499</c:v>
                </c:pt>
                <c:pt idx="707">
                  <c:v>36.034492222372499</c:v>
                </c:pt>
                <c:pt idx="708">
                  <c:v>36.034492222372499</c:v>
                </c:pt>
                <c:pt idx="709">
                  <c:v>36.034492222372499</c:v>
                </c:pt>
                <c:pt idx="710">
                  <c:v>36.034492222372499</c:v>
                </c:pt>
                <c:pt idx="711">
                  <c:v>36.034492222372499</c:v>
                </c:pt>
                <c:pt idx="712">
                  <c:v>36.034492222372499</c:v>
                </c:pt>
                <c:pt idx="713">
                  <c:v>36.034492222372499</c:v>
                </c:pt>
                <c:pt idx="714">
                  <c:v>36.034492222372499</c:v>
                </c:pt>
                <c:pt idx="715">
                  <c:v>36.034492222372499</c:v>
                </c:pt>
                <c:pt idx="716">
                  <c:v>36.034492222372499</c:v>
                </c:pt>
                <c:pt idx="717">
                  <c:v>36.034492222372499</c:v>
                </c:pt>
                <c:pt idx="718">
                  <c:v>36.034492222372499</c:v>
                </c:pt>
                <c:pt idx="719">
                  <c:v>36.034492222372499</c:v>
                </c:pt>
                <c:pt idx="720">
                  <c:v>36.034492222372499</c:v>
                </c:pt>
                <c:pt idx="721">
                  <c:v>36.034492222372499</c:v>
                </c:pt>
                <c:pt idx="722">
                  <c:v>36.034492222372499</c:v>
                </c:pt>
                <c:pt idx="723">
                  <c:v>36.034492222372499</c:v>
                </c:pt>
                <c:pt idx="724">
                  <c:v>36.034492222372499</c:v>
                </c:pt>
                <c:pt idx="725">
                  <c:v>36.034492222372499</c:v>
                </c:pt>
                <c:pt idx="726">
                  <c:v>36.034492222372499</c:v>
                </c:pt>
                <c:pt idx="727">
                  <c:v>36.034492222372499</c:v>
                </c:pt>
                <c:pt idx="728">
                  <c:v>36.034492222372499</c:v>
                </c:pt>
                <c:pt idx="729">
                  <c:v>36.034492222372499</c:v>
                </c:pt>
                <c:pt idx="730">
                  <c:v>36.034492222372499</c:v>
                </c:pt>
                <c:pt idx="731">
                  <c:v>36.034492222372499</c:v>
                </c:pt>
                <c:pt idx="732">
                  <c:v>36.034492222372499</c:v>
                </c:pt>
                <c:pt idx="733">
                  <c:v>36.034492222372499</c:v>
                </c:pt>
                <c:pt idx="734">
                  <c:v>36.034492222372499</c:v>
                </c:pt>
                <c:pt idx="735">
                  <c:v>36.034492222372499</c:v>
                </c:pt>
                <c:pt idx="736">
                  <c:v>36.034492222372499</c:v>
                </c:pt>
                <c:pt idx="737">
                  <c:v>36.034492222372499</c:v>
                </c:pt>
                <c:pt idx="738">
                  <c:v>36.034492222372499</c:v>
                </c:pt>
                <c:pt idx="739">
                  <c:v>36.034492222372499</c:v>
                </c:pt>
                <c:pt idx="740">
                  <c:v>36.034492222372499</c:v>
                </c:pt>
                <c:pt idx="741">
                  <c:v>36.034492222372499</c:v>
                </c:pt>
                <c:pt idx="742">
                  <c:v>36.034492222372499</c:v>
                </c:pt>
                <c:pt idx="743">
                  <c:v>36.034492222372499</c:v>
                </c:pt>
                <c:pt idx="744">
                  <c:v>36.034492222372499</c:v>
                </c:pt>
                <c:pt idx="745">
                  <c:v>36.034492222372499</c:v>
                </c:pt>
                <c:pt idx="746">
                  <c:v>36.034492222372499</c:v>
                </c:pt>
                <c:pt idx="747">
                  <c:v>36.034492222372499</c:v>
                </c:pt>
                <c:pt idx="748">
                  <c:v>36.034492222372499</c:v>
                </c:pt>
                <c:pt idx="749">
                  <c:v>36.034492222372499</c:v>
                </c:pt>
                <c:pt idx="750">
                  <c:v>36.034492222372499</c:v>
                </c:pt>
                <c:pt idx="751">
                  <c:v>36.034492222372499</c:v>
                </c:pt>
                <c:pt idx="752">
                  <c:v>36.034492222372499</c:v>
                </c:pt>
                <c:pt idx="753">
                  <c:v>36.034492222372499</c:v>
                </c:pt>
                <c:pt idx="754">
                  <c:v>36.034492222372499</c:v>
                </c:pt>
                <c:pt idx="755">
                  <c:v>36.034492222372499</c:v>
                </c:pt>
                <c:pt idx="756">
                  <c:v>36.034492222372499</c:v>
                </c:pt>
                <c:pt idx="757">
                  <c:v>36.034492222372499</c:v>
                </c:pt>
                <c:pt idx="758">
                  <c:v>36.034492222372499</c:v>
                </c:pt>
                <c:pt idx="759">
                  <c:v>36.034492222372499</c:v>
                </c:pt>
                <c:pt idx="760">
                  <c:v>36.034492222372499</c:v>
                </c:pt>
                <c:pt idx="761">
                  <c:v>36.034492222372499</c:v>
                </c:pt>
                <c:pt idx="762">
                  <c:v>36.034492222372499</c:v>
                </c:pt>
                <c:pt idx="763">
                  <c:v>36.034492222372499</c:v>
                </c:pt>
                <c:pt idx="764">
                  <c:v>36.034492222372499</c:v>
                </c:pt>
                <c:pt idx="765">
                  <c:v>36.034492222372499</c:v>
                </c:pt>
                <c:pt idx="766">
                  <c:v>36.034492222372499</c:v>
                </c:pt>
                <c:pt idx="767">
                  <c:v>36.034492222372499</c:v>
                </c:pt>
                <c:pt idx="768">
                  <c:v>36.034492222372499</c:v>
                </c:pt>
                <c:pt idx="769">
                  <c:v>36.034492222372499</c:v>
                </c:pt>
                <c:pt idx="770">
                  <c:v>36.034492222372499</c:v>
                </c:pt>
                <c:pt idx="771">
                  <c:v>36.034492222372499</c:v>
                </c:pt>
                <c:pt idx="772">
                  <c:v>36.034492222372499</c:v>
                </c:pt>
                <c:pt idx="773">
                  <c:v>36.034492222372499</c:v>
                </c:pt>
                <c:pt idx="774">
                  <c:v>36.034492222372499</c:v>
                </c:pt>
                <c:pt idx="775">
                  <c:v>36.034492222372499</c:v>
                </c:pt>
                <c:pt idx="776">
                  <c:v>36.034492222372499</c:v>
                </c:pt>
                <c:pt idx="777">
                  <c:v>36.034492222372499</c:v>
                </c:pt>
                <c:pt idx="778">
                  <c:v>36.034492222372499</c:v>
                </c:pt>
                <c:pt idx="779">
                  <c:v>36.034492222372499</c:v>
                </c:pt>
                <c:pt idx="780">
                  <c:v>36.034492222372499</c:v>
                </c:pt>
                <c:pt idx="781">
                  <c:v>36.034492222372499</c:v>
                </c:pt>
                <c:pt idx="782">
                  <c:v>36.034492222372499</c:v>
                </c:pt>
                <c:pt idx="783">
                  <c:v>36.034492222372499</c:v>
                </c:pt>
                <c:pt idx="784">
                  <c:v>36.034492222372499</c:v>
                </c:pt>
                <c:pt idx="785">
                  <c:v>36.034492222372499</c:v>
                </c:pt>
                <c:pt idx="786">
                  <c:v>36.034492222372499</c:v>
                </c:pt>
                <c:pt idx="787">
                  <c:v>36.034492222372499</c:v>
                </c:pt>
                <c:pt idx="788">
                  <c:v>36.034492222372499</c:v>
                </c:pt>
                <c:pt idx="789">
                  <c:v>36.034492222372499</c:v>
                </c:pt>
                <c:pt idx="790">
                  <c:v>36.034492222372499</c:v>
                </c:pt>
                <c:pt idx="791">
                  <c:v>36.034492222372499</c:v>
                </c:pt>
                <c:pt idx="792">
                  <c:v>36.034492222372499</c:v>
                </c:pt>
                <c:pt idx="793">
                  <c:v>36.034492222372499</c:v>
                </c:pt>
                <c:pt idx="794">
                  <c:v>36.034492222372499</c:v>
                </c:pt>
                <c:pt idx="795">
                  <c:v>36.034492222372499</c:v>
                </c:pt>
                <c:pt idx="796">
                  <c:v>36.034492222372499</c:v>
                </c:pt>
                <c:pt idx="797">
                  <c:v>36.034492222372499</c:v>
                </c:pt>
                <c:pt idx="798">
                  <c:v>36.034492222372499</c:v>
                </c:pt>
                <c:pt idx="799">
                  <c:v>36.034492222372499</c:v>
                </c:pt>
                <c:pt idx="800">
                  <c:v>36.034492222372499</c:v>
                </c:pt>
                <c:pt idx="801">
                  <c:v>36.034492222372499</c:v>
                </c:pt>
                <c:pt idx="802">
                  <c:v>36.034492222372499</c:v>
                </c:pt>
                <c:pt idx="803">
                  <c:v>36.034492222372499</c:v>
                </c:pt>
                <c:pt idx="804">
                  <c:v>36.034492222372499</c:v>
                </c:pt>
                <c:pt idx="805">
                  <c:v>36.034492222372499</c:v>
                </c:pt>
                <c:pt idx="806">
                  <c:v>36.034492222372499</c:v>
                </c:pt>
                <c:pt idx="807">
                  <c:v>36.034492222372499</c:v>
                </c:pt>
                <c:pt idx="808">
                  <c:v>36.034492222372499</c:v>
                </c:pt>
                <c:pt idx="809">
                  <c:v>36.034492222372499</c:v>
                </c:pt>
                <c:pt idx="810">
                  <c:v>36.034492222372499</c:v>
                </c:pt>
                <c:pt idx="811">
                  <c:v>36.034492222372499</c:v>
                </c:pt>
                <c:pt idx="812">
                  <c:v>36.034492222372499</c:v>
                </c:pt>
                <c:pt idx="813">
                  <c:v>36.034492222372499</c:v>
                </c:pt>
                <c:pt idx="814">
                  <c:v>36.034492222372499</c:v>
                </c:pt>
                <c:pt idx="815">
                  <c:v>36.034492222372499</c:v>
                </c:pt>
                <c:pt idx="816">
                  <c:v>36.034492222372499</c:v>
                </c:pt>
                <c:pt idx="817">
                  <c:v>36.034492222372499</c:v>
                </c:pt>
                <c:pt idx="818">
                  <c:v>36.034492222372499</c:v>
                </c:pt>
                <c:pt idx="819">
                  <c:v>36.034492222372499</c:v>
                </c:pt>
                <c:pt idx="820">
                  <c:v>36.034492222372499</c:v>
                </c:pt>
                <c:pt idx="821">
                  <c:v>36.034492222372499</c:v>
                </c:pt>
                <c:pt idx="822">
                  <c:v>36.034492222372499</c:v>
                </c:pt>
                <c:pt idx="823">
                  <c:v>36.034492222372499</c:v>
                </c:pt>
                <c:pt idx="824">
                  <c:v>36.034492222372499</c:v>
                </c:pt>
                <c:pt idx="825">
                  <c:v>36.034492222372499</c:v>
                </c:pt>
                <c:pt idx="826">
                  <c:v>36.034492222372499</c:v>
                </c:pt>
                <c:pt idx="827">
                  <c:v>36.034492222372499</c:v>
                </c:pt>
                <c:pt idx="828">
                  <c:v>36.034492222372499</c:v>
                </c:pt>
                <c:pt idx="829">
                  <c:v>36.034492222372499</c:v>
                </c:pt>
                <c:pt idx="830">
                  <c:v>36.034492222372499</c:v>
                </c:pt>
                <c:pt idx="831">
                  <c:v>36.034492222372499</c:v>
                </c:pt>
                <c:pt idx="832">
                  <c:v>36.034492222372499</c:v>
                </c:pt>
                <c:pt idx="833">
                  <c:v>36.034492222372499</c:v>
                </c:pt>
                <c:pt idx="834">
                  <c:v>36.034492222372499</c:v>
                </c:pt>
                <c:pt idx="835">
                  <c:v>36.034492222372499</c:v>
                </c:pt>
                <c:pt idx="836">
                  <c:v>36.034492222372499</c:v>
                </c:pt>
                <c:pt idx="837">
                  <c:v>36.034492222372499</c:v>
                </c:pt>
                <c:pt idx="838">
                  <c:v>36.034492222372499</c:v>
                </c:pt>
                <c:pt idx="839">
                  <c:v>36.034492222372499</c:v>
                </c:pt>
                <c:pt idx="840">
                  <c:v>36.034492222372499</c:v>
                </c:pt>
                <c:pt idx="841">
                  <c:v>36.034492222372499</c:v>
                </c:pt>
                <c:pt idx="842">
                  <c:v>36.034492222372499</c:v>
                </c:pt>
                <c:pt idx="843">
                  <c:v>36.034492222372499</c:v>
                </c:pt>
                <c:pt idx="844">
                  <c:v>36.034492222372499</c:v>
                </c:pt>
                <c:pt idx="845">
                  <c:v>36.034492222372499</c:v>
                </c:pt>
                <c:pt idx="846">
                  <c:v>36.034492222372499</c:v>
                </c:pt>
                <c:pt idx="847">
                  <c:v>36.034492222372499</c:v>
                </c:pt>
                <c:pt idx="848">
                  <c:v>36.034492222372499</c:v>
                </c:pt>
                <c:pt idx="849">
                  <c:v>36.034492222372499</c:v>
                </c:pt>
                <c:pt idx="850">
                  <c:v>36.034492222372499</c:v>
                </c:pt>
                <c:pt idx="851">
                  <c:v>36.034492222372499</c:v>
                </c:pt>
                <c:pt idx="852">
                  <c:v>36.034492222372499</c:v>
                </c:pt>
                <c:pt idx="853">
                  <c:v>36.034492222372499</c:v>
                </c:pt>
                <c:pt idx="854">
                  <c:v>36.034492222372499</c:v>
                </c:pt>
                <c:pt idx="855">
                  <c:v>36.034492222372499</c:v>
                </c:pt>
                <c:pt idx="856">
                  <c:v>36.034492222372499</c:v>
                </c:pt>
                <c:pt idx="857">
                  <c:v>36.034492222372499</c:v>
                </c:pt>
                <c:pt idx="858">
                  <c:v>36.034492222372499</c:v>
                </c:pt>
                <c:pt idx="859">
                  <c:v>36.034492222372499</c:v>
                </c:pt>
                <c:pt idx="860">
                  <c:v>36.034492222372499</c:v>
                </c:pt>
                <c:pt idx="861">
                  <c:v>36.034492222372499</c:v>
                </c:pt>
                <c:pt idx="862">
                  <c:v>36.034492222372499</c:v>
                </c:pt>
                <c:pt idx="863">
                  <c:v>36.034492222372499</c:v>
                </c:pt>
                <c:pt idx="864">
                  <c:v>36.034492222372499</c:v>
                </c:pt>
                <c:pt idx="865">
                  <c:v>36.034492222372499</c:v>
                </c:pt>
                <c:pt idx="866">
                  <c:v>36.034492222372499</c:v>
                </c:pt>
                <c:pt idx="867">
                  <c:v>36.034492222372499</c:v>
                </c:pt>
                <c:pt idx="868">
                  <c:v>36.034492222372499</c:v>
                </c:pt>
                <c:pt idx="869">
                  <c:v>36.034492222372499</c:v>
                </c:pt>
                <c:pt idx="870">
                  <c:v>36.034492222372499</c:v>
                </c:pt>
                <c:pt idx="871">
                  <c:v>36.034492222372499</c:v>
                </c:pt>
                <c:pt idx="872">
                  <c:v>36.034492222372499</c:v>
                </c:pt>
                <c:pt idx="873">
                  <c:v>36.034492222372499</c:v>
                </c:pt>
                <c:pt idx="874">
                  <c:v>36.034492222372499</c:v>
                </c:pt>
                <c:pt idx="875">
                  <c:v>36.034492222372499</c:v>
                </c:pt>
                <c:pt idx="876">
                  <c:v>36.034492222372499</c:v>
                </c:pt>
                <c:pt idx="877">
                  <c:v>36.034492222372499</c:v>
                </c:pt>
                <c:pt idx="878">
                  <c:v>36.034492222372499</c:v>
                </c:pt>
                <c:pt idx="879">
                  <c:v>36.034492222372499</c:v>
                </c:pt>
                <c:pt idx="880">
                  <c:v>36.034492222372499</c:v>
                </c:pt>
                <c:pt idx="881">
                  <c:v>36.034492222372499</c:v>
                </c:pt>
                <c:pt idx="882">
                  <c:v>36.034492222372499</c:v>
                </c:pt>
                <c:pt idx="883">
                  <c:v>36.034492222372499</c:v>
                </c:pt>
                <c:pt idx="884">
                  <c:v>36.034492222372499</c:v>
                </c:pt>
                <c:pt idx="885">
                  <c:v>36.034492222372499</c:v>
                </c:pt>
                <c:pt idx="886">
                  <c:v>36.034492222372499</c:v>
                </c:pt>
                <c:pt idx="887">
                  <c:v>36.034492222372499</c:v>
                </c:pt>
                <c:pt idx="888">
                  <c:v>36.034492222372499</c:v>
                </c:pt>
                <c:pt idx="889">
                  <c:v>36.034492222372499</c:v>
                </c:pt>
                <c:pt idx="890">
                  <c:v>36.034492222372499</c:v>
                </c:pt>
                <c:pt idx="891">
                  <c:v>36.034492222372499</c:v>
                </c:pt>
                <c:pt idx="892">
                  <c:v>36.034492222372499</c:v>
                </c:pt>
                <c:pt idx="893">
                  <c:v>36.034492222372499</c:v>
                </c:pt>
                <c:pt idx="894">
                  <c:v>36.034492222372499</c:v>
                </c:pt>
                <c:pt idx="895">
                  <c:v>36.034492222372499</c:v>
                </c:pt>
                <c:pt idx="896">
                  <c:v>36.034492222372499</c:v>
                </c:pt>
                <c:pt idx="897">
                  <c:v>36.034492222372499</c:v>
                </c:pt>
                <c:pt idx="898">
                  <c:v>36.034492222372499</c:v>
                </c:pt>
                <c:pt idx="899">
                  <c:v>36.034492222372499</c:v>
                </c:pt>
                <c:pt idx="900">
                  <c:v>36.034492222372499</c:v>
                </c:pt>
                <c:pt idx="901">
                  <c:v>36.034492222372499</c:v>
                </c:pt>
                <c:pt idx="902">
                  <c:v>36.034492222372499</c:v>
                </c:pt>
                <c:pt idx="903">
                  <c:v>36.034492222372499</c:v>
                </c:pt>
                <c:pt idx="904">
                  <c:v>36.034492222372499</c:v>
                </c:pt>
                <c:pt idx="905">
                  <c:v>36.034492222372499</c:v>
                </c:pt>
                <c:pt idx="906">
                  <c:v>36.034492222372499</c:v>
                </c:pt>
                <c:pt idx="907">
                  <c:v>36.034492222372499</c:v>
                </c:pt>
                <c:pt idx="908">
                  <c:v>36.034492222372499</c:v>
                </c:pt>
                <c:pt idx="909">
                  <c:v>36.034492222372499</c:v>
                </c:pt>
                <c:pt idx="910">
                  <c:v>36.034492222372499</c:v>
                </c:pt>
                <c:pt idx="911">
                  <c:v>36.034492222372499</c:v>
                </c:pt>
                <c:pt idx="912">
                  <c:v>36.034492222372499</c:v>
                </c:pt>
                <c:pt idx="913">
                  <c:v>36.034492222372499</c:v>
                </c:pt>
                <c:pt idx="914">
                  <c:v>36.034492222372499</c:v>
                </c:pt>
                <c:pt idx="915">
                  <c:v>36.034492222372499</c:v>
                </c:pt>
                <c:pt idx="916">
                  <c:v>36.034492222372499</c:v>
                </c:pt>
                <c:pt idx="917">
                  <c:v>36.034492222372499</c:v>
                </c:pt>
                <c:pt idx="918">
                  <c:v>36.034492222372499</c:v>
                </c:pt>
                <c:pt idx="919">
                  <c:v>36.034492222372499</c:v>
                </c:pt>
                <c:pt idx="920">
                  <c:v>36.034492222372499</c:v>
                </c:pt>
                <c:pt idx="921">
                  <c:v>36.034492222372499</c:v>
                </c:pt>
                <c:pt idx="922">
                  <c:v>36.034492222372499</c:v>
                </c:pt>
                <c:pt idx="923">
                  <c:v>36.034492222372499</c:v>
                </c:pt>
                <c:pt idx="924">
                  <c:v>36.034492222372499</c:v>
                </c:pt>
                <c:pt idx="925">
                  <c:v>36.034492222372499</c:v>
                </c:pt>
                <c:pt idx="926">
                  <c:v>36.034492222372499</c:v>
                </c:pt>
                <c:pt idx="927">
                  <c:v>36.034492222372499</c:v>
                </c:pt>
                <c:pt idx="928">
                  <c:v>36.034492222372499</c:v>
                </c:pt>
                <c:pt idx="929">
                  <c:v>36.034492222372499</c:v>
                </c:pt>
                <c:pt idx="930">
                  <c:v>36.034492222372499</c:v>
                </c:pt>
                <c:pt idx="931">
                  <c:v>36.034492222372499</c:v>
                </c:pt>
                <c:pt idx="932">
                  <c:v>36.034492222372499</c:v>
                </c:pt>
                <c:pt idx="933">
                  <c:v>36.034492222372499</c:v>
                </c:pt>
                <c:pt idx="934">
                  <c:v>36.034492222372499</c:v>
                </c:pt>
                <c:pt idx="935">
                  <c:v>36.034492222372499</c:v>
                </c:pt>
                <c:pt idx="936">
                  <c:v>36.034492222372499</c:v>
                </c:pt>
                <c:pt idx="937">
                  <c:v>36.034492222372499</c:v>
                </c:pt>
                <c:pt idx="938">
                  <c:v>36.034492222372499</c:v>
                </c:pt>
                <c:pt idx="939">
                  <c:v>36.034492222372499</c:v>
                </c:pt>
                <c:pt idx="940">
                  <c:v>36.034492222372499</c:v>
                </c:pt>
                <c:pt idx="941">
                  <c:v>36.034492222372499</c:v>
                </c:pt>
                <c:pt idx="942">
                  <c:v>36.034492222372499</c:v>
                </c:pt>
                <c:pt idx="943">
                  <c:v>36.034492222372499</c:v>
                </c:pt>
                <c:pt idx="944">
                  <c:v>36.034492222372499</c:v>
                </c:pt>
                <c:pt idx="945">
                  <c:v>36.034492222372499</c:v>
                </c:pt>
                <c:pt idx="946">
                  <c:v>36.034492222372499</c:v>
                </c:pt>
                <c:pt idx="947">
                  <c:v>36.034492222372499</c:v>
                </c:pt>
                <c:pt idx="948">
                  <c:v>36.034492222372499</c:v>
                </c:pt>
                <c:pt idx="949">
                  <c:v>36.034492222372499</c:v>
                </c:pt>
                <c:pt idx="950">
                  <c:v>36.034492222372499</c:v>
                </c:pt>
                <c:pt idx="951">
                  <c:v>36.034492222372499</c:v>
                </c:pt>
                <c:pt idx="952">
                  <c:v>36.034492222372499</c:v>
                </c:pt>
                <c:pt idx="953">
                  <c:v>36.034492222372499</c:v>
                </c:pt>
                <c:pt idx="954">
                  <c:v>36.034492222372499</c:v>
                </c:pt>
                <c:pt idx="955">
                  <c:v>36.034492222372499</c:v>
                </c:pt>
                <c:pt idx="956">
                  <c:v>36.034492222372499</c:v>
                </c:pt>
                <c:pt idx="957">
                  <c:v>36.034492222372499</c:v>
                </c:pt>
                <c:pt idx="958">
                  <c:v>36.034492222372499</c:v>
                </c:pt>
                <c:pt idx="959">
                  <c:v>36.034492222372499</c:v>
                </c:pt>
                <c:pt idx="960">
                  <c:v>36.034492222372499</c:v>
                </c:pt>
                <c:pt idx="961">
                  <c:v>36.034492222372499</c:v>
                </c:pt>
                <c:pt idx="962">
                  <c:v>36.034492222372499</c:v>
                </c:pt>
                <c:pt idx="963">
                  <c:v>36.034492222372499</c:v>
                </c:pt>
              </c:numCache>
            </c:numRef>
          </c:yVal>
          <c:smooth val="1"/>
        </c:ser>
        <c:ser>
          <c:idx val="9"/>
          <c:order val="1"/>
          <c:tx>
            <c:strRef>
              <c:f>'Fitted HF and Xf'!$W$14</c:f>
              <c:strCache>
                <c:ptCount val="1"/>
                <c:pt idx="0">
                  <c:v> 4 cm</c:v>
                </c:pt>
              </c:strCache>
            </c:strRef>
          </c:tx>
          <c:spPr>
            <a:ln>
              <a:solidFill>
                <a:schemeClr val="accent2"/>
              </a:solidFill>
              <a:prstDash val="sysDash"/>
            </a:ln>
          </c:spPr>
          <c:marker>
            <c:symbol val="none"/>
          </c:marker>
          <c:xVal>
            <c:numRef>
              <c:f>'Fitted HF and Xf'!$A$265:$A$1165</c:f>
              <c:numCache>
                <c:formatCode>General</c:formatCode>
                <c:ptCount val="90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numCache>
            </c:numRef>
          </c:xVal>
          <c:yVal>
            <c:numRef>
              <c:f>'Fitted HF and Xf'!$W$265:$W$1228</c:f>
              <c:numCache>
                <c:formatCode>General</c:formatCode>
                <c:ptCount val="964"/>
                <c:pt idx="0">
                  <c:v>15.7776</c:v>
                </c:pt>
                <c:pt idx="1">
                  <c:v>18.558389257150019</c:v>
                </c:pt>
                <c:pt idx="2">
                  <c:v>21.027651094701099</c:v>
                </c:pt>
                <c:pt idx="3">
                  <c:v>23.211243657068781</c:v>
                </c:pt>
                <c:pt idx="4">
                  <c:v>25.133574448070398</c:v>
                </c:pt>
                <c:pt idx="5">
                  <c:v>26.817649648706052</c:v>
                </c:pt>
                <c:pt idx="6">
                  <c:v>28.285122667701849</c:v>
                </c:pt>
                <c:pt idx="7">
                  <c:v>29.556341924815843</c:v>
                </c:pt>
                <c:pt idx="8">
                  <c:v>30.6503978669056</c:v>
                </c:pt>
                <c:pt idx="9">
                  <c:v>31.585169216759109</c:v>
                </c:pt>
                <c:pt idx="10">
                  <c:v>32.377368454687399</c:v>
                </c:pt>
                <c:pt idx="11">
                  <c:v>33.042586532880009</c:v>
                </c:pt>
                <c:pt idx="12">
                  <c:v>33.595336822521716</c:v>
                </c:pt>
                <c:pt idx="13">
                  <c:v>34.049098293673275</c:v>
                </c:pt>
                <c:pt idx="14">
                  <c:v>34.416357927913907</c:v>
                </c:pt>
                <c:pt idx="15">
                  <c:v>34.708652363745131</c:v>
                </c:pt>
                <c:pt idx="16">
                  <c:v>34.936608774758405</c:v>
                </c:pt>
                <c:pt idx="17">
                  <c:v>35.109984980564477</c:v>
                </c:pt>
                <c:pt idx="18">
                  <c:v>35.237708790485158</c:v>
                </c:pt>
                <c:pt idx="19">
                  <c:v>35.327916580007326</c:v>
                </c:pt>
                <c:pt idx="20">
                  <c:v>35.387991099999994</c:v>
                </c:pt>
                <c:pt idx="21">
                  <c:v>35.424598518692704</c:v>
                </c:pt>
                <c:pt idx="22">
                  <c:v>35.443724696417064</c:v>
                </c:pt>
                <c:pt idx="23">
                  <c:v>35.450710693110594</c:v>
                </c:pt>
                <c:pt idx="24">
                  <c:v>35.450287508582292</c:v>
                </c:pt>
                <c:pt idx="25">
                  <c:v>35.446610055541996</c:v>
                </c:pt>
                <c:pt idx="26">
                  <c:v>35.443290365389906</c:v>
                </c:pt>
                <c:pt idx="27">
                  <c:v>35.443430026770919</c:v>
                </c:pt>
                <c:pt idx="28">
                  <c:v>35.449651856889595</c:v>
                </c:pt>
                <c:pt idx="29">
                  <c:v>35.464130805588361</c:v>
                </c:pt>
                <c:pt idx="30">
                  <c:v>35.488624092187479</c:v>
                </c:pt>
                <c:pt idx="31">
                  <c:v>35.524500575088304</c:v>
                </c:pt>
                <c:pt idx="32">
                  <c:v>35.572769354137627</c:v>
                </c:pt>
                <c:pt idx="33">
                  <c:v>35.634107605755737</c:v>
                </c:pt>
                <c:pt idx="34">
                  <c:v>35.708887650825964</c:v>
                </c:pt>
                <c:pt idx="35">
                  <c:v>35.797203255346638</c:v>
                </c:pt>
                <c:pt idx="36">
                  <c:v>35.898895163846355</c:v>
                </c:pt>
                <c:pt idx="37">
                  <c:v>36.013575865560206</c:v>
                </c:pt>
                <c:pt idx="38">
                  <c:v>36.140653593369095</c:v>
                </c:pt>
                <c:pt idx="39">
                  <c:v>36.279355555502242</c:v>
                </c:pt>
                <c:pt idx="40">
                  <c:v>36.428750400000062</c:v>
                </c:pt>
                <c:pt idx="41">
                  <c:v>36.587769911941642</c:v>
                </c:pt>
                <c:pt idx="42">
                  <c:v>36.755229943433143</c:v>
                </c:pt>
                <c:pt idx="43">
                  <c:v>36.929850576358675</c:v>
                </c:pt>
                <c:pt idx="44">
                  <c:v>37.110275517894422</c:v>
                </c:pt>
                <c:pt idx="45">
                  <c:v>37.295090728784317</c:v>
                </c:pt>
                <c:pt idx="46">
                  <c:v>37.482842284378016</c:v>
                </c:pt>
                <c:pt idx="47">
                  <c:v>37.672053468432246</c:v>
                </c:pt>
                <c:pt idx="48">
                  <c:v>37.861241099673578</c:v>
                </c:pt>
                <c:pt idx="49">
                  <c:v>38.048931091123912</c:v>
                </c:pt>
                <c:pt idx="50">
                  <c:v>38.233673242187663</c:v>
                </c:pt>
                <c:pt idx="51">
                  <c:v>38.414055263502874</c:v>
                </c:pt>
                <c:pt idx="52">
                  <c:v>38.588716034553663</c:v>
                </c:pt>
                <c:pt idx="53">
                  <c:v>38.756358094044479</c:v>
                </c:pt>
                <c:pt idx="54">
                  <c:v>38.915759363037999</c:v>
                </c:pt>
                <c:pt idx="55">
                  <c:v>39.065784100854607</c:v>
                </c:pt>
                <c:pt idx="56">
                  <c:v>39.205393093734436</c:v>
                </c:pt>
                <c:pt idx="57">
                  <c:v>39.333653076262173</c:v>
                </c:pt>
                <c:pt idx="58">
                  <c:v>39.449745385553278</c:v>
                </c:pt>
                <c:pt idx="59">
                  <c:v>39.552973848203372</c:v>
                </c:pt>
                <c:pt idx="60">
                  <c:v>39.642771900000263</c:v>
                </c:pt>
                <c:pt idx="61">
                  <c:v>39.718708938397057</c:v>
                </c:pt>
                <c:pt idx="62">
                  <c:v>39.780495907749376</c:v>
                </c:pt>
                <c:pt idx="63">
                  <c:v>39.827990117313128</c:v>
                </c:pt>
                <c:pt idx="64">
                  <c:v>39.861199292006546</c:v>
                </c:pt>
                <c:pt idx="65">
                  <c:v>39.880284855932736</c:v>
                </c:pt>
                <c:pt idx="66">
                  <c:v>39.885564448665974</c:v>
                </c:pt>
                <c:pt idx="67">
                  <c:v>39.877513674300126</c:v>
                </c:pt>
                <c:pt idx="68">
                  <c:v>39.8567670832579</c:v>
                </c:pt>
                <c:pt idx="69">
                  <c:v>39.824118386865891</c:v>
                </c:pt>
                <c:pt idx="70">
                  <c:v>39.780519904687807</c:v>
                </c:pt>
                <c:pt idx="71">
                  <c:v>39.727081244623967</c:v>
                </c:pt>
                <c:pt idx="72">
                  <c:v>39.504768623363013</c:v>
                </c:pt>
                <c:pt idx="73">
                  <c:v>39.468878746106611</c:v>
                </c:pt>
                <c:pt idx="74">
                  <c:v>39.433412682711328</c:v>
                </c:pt>
                <c:pt idx="75">
                  <c:v>39.39836690399175</c:v>
                </c:pt>
                <c:pt idx="76">
                  <c:v>39.363737898707299</c:v>
                </c:pt>
                <c:pt idx="77">
                  <c:v>39.329522173520118</c:v>
                </c:pt>
                <c:pt idx="78">
                  <c:v>39.295716252951948</c:v>
                </c:pt>
                <c:pt idx="79">
                  <c:v>39.262316679340913</c:v>
                </c:pt>
                <c:pt idx="80">
                  <c:v>39.229320012800066</c:v>
                </c:pt>
                <c:pt idx="81">
                  <c:v>39.196722831173254</c:v>
                </c:pt>
                <c:pt idx="82">
                  <c:v>39.164521729992998</c:v>
                </c:pt>
                <c:pt idx="83">
                  <c:v>39.132713322438036</c:v>
                </c:pt>
                <c:pt idx="84">
                  <c:v>39.101294239289494</c:v>
                </c:pt>
                <c:pt idx="85">
                  <c:v>39.070261128889555</c:v>
                </c:pt>
                <c:pt idx="86">
                  <c:v>39.039610657097413</c:v>
                </c:pt>
                <c:pt idx="87">
                  <c:v>39.00933950724739</c:v>
                </c:pt>
                <c:pt idx="88">
                  <c:v>38.979444380105733</c:v>
                </c:pt>
                <c:pt idx="89">
                  <c:v>38.949921993827786</c:v>
                </c:pt>
                <c:pt idx="90">
                  <c:v>38.920769083915594</c:v>
                </c:pt>
                <c:pt idx="91">
                  <c:v>38.891982403175007</c:v>
                </c:pt>
                <c:pt idx="92">
                  <c:v>38.863558721672675</c:v>
                </c:pt>
                <c:pt idx="93">
                  <c:v>38.835494826693527</c:v>
                </c:pt>
                <c:pt idx="94">
                  <c:v>38.807787522698064</c:v>
                </c:pt>
                <c:pt idx="95">
                  <c:v>38.780433631279593</c:v>
                </c:pt>
                <c:pt idx="96">
                  <c:v>38.753429991120903</c:v>
                </c:pt>
                <c:pt idx="97">
                  <c:v>38.726773457952355</c:v>
                </c:pt>
                <c:pt idx="98">
                  <c:v>38.700460904508653</c:v>
                </c:pt>
                <c:pt idx="99">
                  <c:v>38.674489220486095</c:v>
                </c:pt>
                <c:pt idx="100">
                  <c:v>38.648855312500075</c:v>
                </c:pt>
                <c:pt idx="101">
                  <c:v>38.623556104041661</c:v>
                </c:pt>
                <c:pt idx="102">
                  <c:v>38.598588535435908</c:v>
                </c:pt>
                <c:pt idx="103">
                  <c:v>38.573949563797846</c:v>
                </c:pt>
                <c:pt idx="104">
                  <c:v>38.549636162991106</c:v>
                </c:pt>
                <c:pt idx="105">
                  <c:v>38.525645323583689</c:v>
                </c:pt>
                <c:pt idx="106">
                  <c:v>38.501974052806247</c:v>
                </c:pt>
                <c:pt idx="107">
                  <c:v>38.47861937450925</c:v>
                </c:pt>
                <c:pt idx="108">
                  <c:v>38.455578329119362</c:v>
                </c:pt>
                <c:pt idx="109">
                  <c:v>38.432847973597774</c:v>
                </c:pt>
                <c:pt idx="110">
                  <c:v>38.41042538139682</c:v>
                </c:pt>
                <c:pt idx="111">
                  <c:v>38.388307642417494</c:v>
                </c:pt>
                <c:pt idx="112">
                  <c:v>38.366491862966221</c:v>
                </c:pt>
                <c:pt idx="113">
                  <c:v>38.344975165712746</c:v>
                </c:pt>
                <c:pt idx="114">
                  <c:v>38.323754689646954</c:v>
                </c:pt>
                <c:pt idx="115">
                  <c:v>38.302827590036138</c:v>
                </c:pt>
                <c:pt idx="116">
                  <c:v>38.2821910383825</c:v>
                </c:pt>
                <c:pt idx="117">
                  <c:v>38.261842222379926</c:v>
                </c:pt>
                <c:pt idx="118">
                  <c:v>38.241778345871566</c:v>
                </c:pt>
                <c:pt idx="119">
                  <c:v>38.221996628807112</c:v>
                </c:pt>
                <c:pt idx="120">
                  <c:v>38.202494307200006</c:v>
                </c:pt>
                <c:pt idx="121">
                  <c:v>38.183268633084396</c:v>
                </c:pt>
                <c:pt idx="122">
                  <c:v>38.16431687447276</c:v>
                </c:pt>
                <c:pt idx="123">
                  <c:v>38.145636315312615</c:v>
                </c:pt>
                <c:pt idx="124">
                  <c:v>38.127224255444624</c:v>
                </c:pt>
                <c:pt idx="125">
                  <c:v>38.109078010559159</c:v>
                </c:pt>
                <c:pt idx="126">
                  <c:v>38.091194912153213</c:v>
                </c:pt>
                <c:pt idx="127">
                  <c:v>38.073572307488689</c:v>
                </c:pt>
                <c:pt idx="128">
                  <c:v>38.056207559548838</c:v>
                </c:pt>
                <c:pt idx="129">
                  <c:v>38.039098046996017</c:v>
                </c:pt>
                <c:pt idx="130">
                  <c:v>38.022241164128133</c:v>
                </c:pt>
                <c:pt idx="131">
                  <c:v>38.005634320836762</c:v>
                </c:pt>
                <c:pt idx="132">
                  <c:v>37.989274942563881</c:v>
                </c:pt>
                <c:pt idx="133">
                  <c:v>37.973160470259295</c:v>
                </c:pt>
                <c:pt idx="134">
                  <c:v>37.957288360337827</c:v>
                </c:pt>
                <c:pt idx="135">
                  <c:v>37.941656084636513</c:v>
                </c:pt>
                <c:pt idx="136">
                  <c:v>37.926261130372097</c:v>
                </c:pt>
                <c:pt idx="137">
                  <c:v>37.911101000097503</c:v>
                </c:pt>
                <c:pt idx="138">
                  <c:v>37.896173211660354</c:v>
                </c:pt>
                <c:pt idx="139">
                  <c:v>37.881475298158861</c:v>
                </c:pt>
                <c:pt idx="140">
                  <c:v>37.867004807899995</c:v>
                </c:pt>
                <c:pt idx="141">
                  <c:v>37.852759304356397</c:v>
                </c:pt>
                <c:pt idx="142">
                  <c:v>37.838736366123563</c:v>
                </c:pt>
                <c:pt idx="143">
                  <c:v>37.824933586877158</c:v>
                </c:pt>
                <c:pt idx="144">
                  <c:v>37.811348575330207</c:v>
                </c:pt>
                <c:pt idx="145">
                  <c:v>37.797978955190771</c:v>
                </c:pt>
                <c:pt idx="146">
                  <c:v>37.784822365118025</c:v>
                </c:pt>
                <c:pt idx="147">
                  <c:v>37.771876458680879</c:v>
                </c:pt>
                <c:pt idx="148">
                  <c:v>37.759138904314533</c:v>
                </c:pt>
                <c:pt idx="149">
                  <c:v>37.746607385277457</c:v>
                </c:pt>
                <c:pt idx="150">
                  <c:v>37.734279599609344</c:v>
                </c:pt>
                <c:pt idx="151">
                  <c:v>37.722153260087843</c:v>
                </c:pt>
                <c:pt idx="152">
                  <c:v>37.710226094185472</c:v>
                </c:pt>
                <c:pt idx="153">
                  <c:v>37.69849584402818</c:v>
                </c:pt>
                <c:pt idx="154">
                  <c:v>37.686960266350731</c:v>
                </c:pt>
                <c:pt idx="155">
                  <c:v>37.675617132455848</c:v>
                </c:pt>
                <c:pt idx="156">
                  <c:v>37.664464228169699</c:v>
                </c:pt>
                <c:pt idx="157">
                  <c:v>37.653499353800527</c:v>
                </c:pt>
                <c:pt idx="158">
                  <c:v>37.642720324095265</c:v>
                </c:pt>
                <c:pt idx="159">
                  <c:v>37.632124968196351</c:v>
                </c:pt>
                <c:pt idx="160">
                  <c:v>37.621711129600001</c:v>
                </c:pt>
                <c:pt idx="161">
                  <c:v>37.611476666112537</c:v>
                </c:pt>
                <c:pt idx="162">
                  <c:v>37.601419449808397</c:v>
                </c:pt>
                <c:pt idx="163">
                  <c:v>37.591537366986401</c:v>
                </c:pt>
                <c:pt idx="164">
                  <c:v>37.581828318127911</c:v>
                </c:pt>
                <c:pt idx="165">
                  <c:v>37.572290217853606</c:v>
                </c:pt>
                <c:pt idx="166">
                  <c:v>37.562920994880969</c:v>
                </c:pt>
                <c:pt idx="167">
                  <c:v>37.553718591980918</c:v>
                </c:pt>
                <c:pt idx="168">
                  <c:v>37.544680965936038</c:v>
                </c:pt>
                <c:pt idx="169">
                  <c:v>37.5358060874972</c:v>
                </c:pt>
                <c:pt idx="170">
                  <c:v>37.527091941340579</c:v>
                </c:pt>
                <c:pt idx="171">
                  <c:v>37.518536526025521</c:v>
                </c:pt>
                <c:pt idx="172">
                  <c:v>37.510137853951072</c:v>
                </c:pt>
                <c:pt idx="173">
                  <c:v>37.501893951313967</c:v>
                </c:pt>
                <c:pt idx="174">
                  <c:v>37.493802858065578</c:v>
                </c:pt>
                <c:pt idx="175">
                  <c:v>37.485862627868599</c:v>
                </c:pt>
                <c:pt idx="176">
                  <c:v>37.47807132805535</c:v>
                </c:pt>
                <c:pt idx="177">
                  <c:v>37.470427039583825</c:v>
                </c:pt>
                <c:pt idx="178">
                  <c:v>37.462927856996046</c:v>
                </c:pt>
                <c:pt idx="179">
                  <c:v>37.455571888374585</c:v>
                </c:pt>
                <c:pt idx="180">
                  <c:v>37.448357255299996</c:v>
                </c:pt>
                <c:pt idx="181">
                  <c:v>37.441282092808095</c:v>
                </c:pt>
                <c:pt idx="182">
                  <c:v>37.434344549347159</c:v>
                </c:pt>
                <c:pt idx="183">
                  <c:v>37.427542786735387</c:v>
                </c:pt>
                <c:pt idx="184">
                  <c:v>37.420874980117496</c:v>
                </c:pt>
                <c:pt idx="185">
                  <c:v>37.414339317922753</c:v>
                </c:pt>
                <c:pt idx="186">
                  <c:v>37.407934001821722</c:v>
                </c:pt>
                <c:pt idx="187">
                  <c:v>37.401657246683598</c:v>
                </c:pt>
                <c:pt idx="188">
                  <c:v>37.395507280533778</c:v>
                </c:pt>
                <c:pt idx="189">
                  <c:v>37.389482344510242</c:v>
                </c:pt>
                <c:pt idx="190">
                  <c:v>37.38358069282188</c:v>
                </c:pt>
                <c:pt idx="191">
                  <c:v>37.377800592704915</c:v>
                </c:pt>
                <c:pt idx="192">
                  <c:v>37.372140324380673</c:v>
                </c:pt>
                <c:pt idx="193">
                  <c:v>37.366598181012236</c:v>
                </c:pt>
                <c:pt idx="194">
                  <c:v>37.361172468662339</c:v>
                </c:pt>
                <c:pt idx="195">
                  <c:v>37.355861506250193</c:v>
                </c:pt>
                <c:pt idx="196">
                  <c:v>37.350663625508894</c:v>
                </c:pt>
                <c:pt idx="197">
                  <c:v>37.345577170942249</c:v>
                </c:pt>
                <c:pt idx="198">
                  <c:v>37.340600499782823</c:v>
                </c:pt>
                <c:pt idx="199">
                  <c:v>37.335731981948577</c:v>
                </c:pt>
                <c:pt idx="200">
                  <c:v>37.330970000000001</c:v>
                </c:pt>
                <c:pt idx="201">
                  <c:v>37.326312949097954</c:v>
                </c:pt>
                <c:pt idx="202">
                  <c:v>37.321759236960112</c:v>
                </c:pt>
                <c:pt idx="203">
                  <c:v>37.317307283819055</c:v>
                </c:pt>
                <c:pt idx="204">
                  <c:v>37.312955522379113</c:v>
                </c:pt>
                <c:pt idx="205">
                  <c:v>37.308702397773153</c:v>
                </c:pt>
                <c:pt idx="206">
                  <c:v>37.304546367520544</c:v>
                </c:pt>
                <c:pt idx="207">
                  <c:v>37.300485901484144</c:v>
                </c:pt>
                <c:pt idx="208">
                  <c:v>37.296519481827332</c:v>
                </c:pt>
                <c:pt idx="209">
                  <c:v>37.292645602971568</c:v>
                </c:pt>
                <c:pt idx="210">
                  <c:v>37.288862771553127</c:v>
                </c:pt>
                <c:pt idx="211">
                  <c:v>37.285169506381209</c:v>
                </c:pt>
                <c:pt idx="212">
                  <c:v>37.281564338394276</c:v>
                </c:pt>
                <c:pt idx="213">
                  <c:v>37.278045810617783</c:v>
                </c:pt>
                <c:pt idx="214">
                  <c:v>37.274612478121313</c:v>
                </c:pt>
                <c:pt idx="215">
                  <c:v>37.271262907975689</c:v>
                </c:pt>
                <c:pt idx="216">
                  <c:v>37.267995679210451</c:v>
                </c:pt>
                <c:pt idx="217">
                  <c:v>37.264809382771062</c:v>
                </c:pt>
                <c:pt idx="218">
                  <c:v>37.261702621475848</c:v>
                </c:pt>
                <c:pt idx="219">
                  <c:v>37.258674009973305</c:v>
                </c:pt>
                <c:pt idx="220">
                  <c:v>37.255722174700011</c:v>
                </c:pt>
                <c:pt idx="221">
                  <c:v>37.252845753836844</c:v>
                </c:pt>
                <c:pt idx="222">
                  <c:v>37.2500433972669</c:v>
                </c:pt>
                <c:pt idx="223">
                  <c:v>37.247313766532621</c:v>
                </c:pt>
                <c:pt idx="224">
                  <c:v>37.244655534792706</c:v>
                </c:pt>
                <c:pt idx="225">
                  <c:v>37.242067386779844</c:v>
                </c:pt>
                <c:pt idx="226">
                  <c:v>37.239548018757418</c:v>
                </c:pt>
                <c:pt idx="227">
                  <c:v>37.237096138477412</c:v>
                </c:pt>
                <c:pt idx="228">
                  <c:v>37.234710465136928</c:v>
                </c:pt>
                <c:pt idx="229">
                  <c:v>37.232389729336006</c:v>
                </c:pt>
                <c:pt idx="230">
                  <c:v>37.230132673034383</c:v>
                </c:pt>
                <c:pt idx="231">
                  <c:v>37.227938049509284</c:v>
                </c:pt>
                <c:pt idx="232">
                  <c:v>37.225804623311873</c:v>
                </c:pt>
                <c:pt idx="233">
                  <c:v>37.223731170225562</c:v>
                </c:pt>
                <c:pt idx="234">
                  <c:v>37.221716477222124</c:v>
                </c:pt>
                <c:pt idx="235">
                  <c:v>37.21975934241992</c:v>
                </c:pt>
                <c:pt idx="236">
                  <c:v>37.217858575040033</c:v>
                </c:pt>
                <c:pt idx="237">
                  <c:v>37.216012995365062</c:v>
                </c:pt>
                <c:pt idx="238">
                  <c:v>37.214221434694508</c:v>
                </c:pt>
                <c:pt idx="239">
                  <c:v>37.212482735303809</c:v>
                </c:pt>
                <c:pt idx="240">
                  <c:v>37.210795750400003</c:v>
                </c:pt>
                <c:pt idx="241">
                  <c:v>37.209159344080184</c:v>
                </c:pt>
                <c:pt idx="242">
                  <c:v>37.207572391287812</c:v>
                </c:pt>
                <c:pt idx="243">
                  <c:v>37.206033777770863</c:v>
                </c:pt>
                <c:pt idx="244">
                  <c:v>37.204542400038306</c:v>
                </c:pt>
                <c:pt idx="245">
                  <c:v>37.203097165317587</c:v>
                </c:pt>
                <c:pt idx="246">
                  <c:v>37.201696991512222</c:v>
                </c:pt>
                <c:pt idx="247">
                  <c:v>37.200340807158383</c:v>
                </c:pt>
                <c:pt idx="248">
                  <c:v>37.199027551382429</c:v>
                </c:pt>
                <c:pt idx="249">
                  <c:v>37.197756173858757</c:v>
                </c:pt>
                <c:pt idx="250">
                  <c:v>37.196525634765663</c:v>
                </c:pt>
                <c:pt idx="251">
                  <c:v>37.195334904743994</c:v>
                </c:pt>
                <c:pt idx="252">
                  <c:v>37.194182964853482</c:v>
                </c:pt>
                <c:pt idx="253">
                  <c:v>37.193068806530512</c:v>
                </c:pt>
                <c:pt idx="254">
                  <c:v>37.191991431544984</c:v>
                </c:pt>
                <c:pt idx="255">
                  <c:v>37.190949851957718</c:v>
                </c:pt>
                <c:pt idx="256">
                  <c:v>37.189943090077698</c:v>
                </c:pt>
                <c:pt idx="257">
                  <c:v>37.188970178419282</c:v>
                </c:pt>
                <c:pt idx="258">
                  <c:v>37.188030159659448</c:v>
                </c:pt>
                <c:pt idx="259">
                  <c:v>37.187122086595053</c:v>
                </c:pt>
                <c:pt idx="260">
                  <c:v>37.186245022100003</c:v>
                </c:pt>
                <c:pt idx="261">
                  <c:v>37.185398039082585</c:v>
                </c:pt>
                <c:pt idx="262">
                  <c:v>37.184580220442584</c:v>
                </c:pt>
                <c:pt idx="263">
                  <c:v>37.183790659028858</c:v>
                </c:pt>
                <c:pt idx="264">
                  <c:v>37.183028457595896</c:v>
                </c:pt>
                <c:pt idx="265">
                  <c:v>37.182292728761873</c:v>
                </c:pt>
                <c:pt idx="266">
                  <c:v>37.181582594965121</c:v>
                </c:pt>
                <c:pt idx="267">
                  <c:v>37.180897188422094</c:v>
                </c:pt>
                <c:pt idx="268">
                  <c:v>37.180235651084125</c:v>
                </c:pt>
                <c:pt idx="269">
                  <c:v>37.179597134594758</c:v>
                </c:pt>
                <c:pt idx="270">
                  <c:v>37.178980800246876</c:v>
                </c:pt>
                <c:pt idx="271">
                  <c:v>37.178385818940463</c:v>
                </c:pt>
                <c:pt idx="272">
                  <c:v>37.177811371139072</c:v>
                </c:pt>
                <c:pt idx="273">
                  <c:v>37.177256646827807</c:v>
                </c:pt>
                <c:pt idx="274">
                  <c:v>37.176720845469887</c:v>
                </c:pt>
                <c:pt idx="275">
                  <c:v>37.176203175964346</c:v>
                </c:pt>
                <c:pt idx="276">
                  <c:v>37.175702856603301</c:v>
                </c:pt>
                <c:pt idx="277">
                  <c:v>37.175219115028845</c:v>
                </c:pt>
                <c:pt idx="278">
                  <c:v>37.174751188190307</c:v>
                </c:pt>
                <c:pt idx="279">
                  <c:v>37.174298322302043</c:v>
                </c:pt>
                <c:pt idx="280">
                  <c:v>37.1738597728</c:v>
                </c:pt>
                <c:pt idx="281">
                  <c:v>37.173434804299326</c:v>
                </c:pt>
                <c:pt idx="282">
                  <c:v>37.173022690551512</c:v>
                </c:pt>
                <c:pt idx="283">
                  <c:v>37.172622714401612</c:v>
                </c:pt>
                <c:pt idx="284">
                  <c:v>37.172234167745458</c:v>
                </c:pt>
                <c:pt idx="285">
                  <c:v>37.171856351487158</c:v>
                </c:pt>
                <c:pt idx="286">
                  <c:v>37.171488575495928</c:v>
                </c:pt>
                <c:pt idx="287">
                  <c:v>37.171130158563614</c:v>
                </c:pt>
                <c:pt idx="288">
                  <c:v>37.170780428361731</c:v>
                </c:pt>
                <c:pt idx="289">
                  <c:v>37.170438721398952</c:v>
                </c:pt>
                <c:pt idx="290">
                  <c:v>37.170104382978195</c:v>
                </c:pt>
                <c:pt idx="291">
                  <c:v>37.169776767153664</c:v>
                </c:pt>
                <c:pt idx="292">
                  <c:v>37.169455236688741</c:v>
                </c:pt>
                <c:pt idx="293">
                  <c:v>37.169139163012247</c:v>
                </c:pt>
                <c:pt idx="294">
                  <c:v>37.168827926176682</c:v>
                </c:pt>
                <c:pt idx="295">
                  <c:v>37.168520914814849</c:v>
                </c:pt>
                <c:pt idx="296">
                  <c:v>37.168217526096903</c:v>
                </c:pt>
                <c:pt idx="297">
                  <c:v>37.167917165688465</c:v>
                </c:pt>
                <c:pt idx="298">
                  <c:v>37.167619247707151</c:v>
                </c:pt>
                <c:pt idx="299">
                  <c:v>37.167323194679845</c:v>
                </c:pt>
                <c:pt idx="300">
                  <c:v>37.167028437500001</c:v>
                </c:pt>
                <c:pt idx="301">
                  <c:v>37.166734415385321</c:v>
                </c:pt>
                <c:pt idx="302">
                  <c:v>37.166440575834308</c:v>
                </c:pt>
                <c:pt idx="303">
                  <c:v>37.166146374584144</c:v>
                </c:pt>
                <c:pt idx="304">
                  <c:v>37.165851275567107</c:v>
                </c:pt>
                <c:pt idx="305">
                  <c:v>37.1655547508689</c:v>
                </c:pt>
                <c:pt idx="306">
                  <c:v>37.165256280684879</c:v>
                </c:pt>
                <c:pt idx="307">
                  <c:v>37.164955353277861</c:v>
                </c:pt>
                <c:pt idx="308">
                  <c:v>37.164651464935325</c:v>
                </c:pt>
                <c:pt idx="309">
                  <c:v>37.164344119926426</c:v>
                </c:pt>
                <c:pt idx="310">
                  <c:v>37.164032830459469</c:v>
                </c:pt>
                <c:pt idx="311">
                  <c:v>37.163717116638658</c:v>
                </c:pt>
                <c:pt idx="312">
                  <c:v>37.163396506422281</c:v>
                </c:pt>
                <c:pt idx="313">
                  <c:v>37.16307053557906</c:v>
                </c:pt>
                <c:pt idx="314">
                  <c:v>37.162738747645562</c:v>
                </c:pt>
                <c:pt idx="315">
                  <c:v>37.162400693883889</c:v>
                </c:pt>
                <c:pt idx="316">
                  <c:v>37.162055933238513</c:v>
                </c:pt>
                <c:pt idx="317">
                  <c:v>37.161704032293457</c:v>
                </c:pt>
                <c:pt idx="318">
                  <c:v>37.161344565229996</c:v>
                </c:pt>
                <c:pt idx="319">
                  <c:v>37.160977113783275</c:v>
                </c:pt>
                <c:pt idx="320">
                  <c:v>37.160601267199993</c:v>
                </c:pt>
                <c:pt idx="321">
                  <c:v>37.160216622195563</c:v>
                </c:pt>
                <c:pt idx="322">
                  <c:v>37.159822782911206</c:v>
                </c:pt>
                <c:pt idx="323">
                  <c:v>37.159419360871333</c:v>
                </c:pt>
                <c:pt idx="324">
                  <c:v>37.159005974940712</c:v>
                </c:pt>
                <c:pt idx="325">
                  <c:v>37.158582251281743</c:v>
                </c:pt>
                <c:pt idx="326">
                  <c:v>37.158147823311644</c:v>
                </c:pt>
                <c:pt idx="327">
                  <c:v>37.157702331659863</c:v>
                </c:pt>
                <c:pt idx="328">
                  <c:v>37.15724542412493</c:v>
                </c:pt>
                <c:pt idx="329">
                  <c:v>37.156776755632087</c:v>
                </c:pt>
                <c:pt idx="330">
                  <c:v>37.156295988190635</c:v>
                </c:pt>
                <c:pt idx="331">
                  <c:v>37.155802790850402</c:v>
                </c:pt>
                <c:pt idx="332">
                  <c:v>37.155296839659883</c:v>
                </c:pt>
                <c:pt idx="333">
                  <c:v>37.154777817622922</c:v>
                </c:pt>
                <c:pt idx="334">
                  <c:v>37.154245414656287</c:v>
                </c:pt>
                <c:pt idx="335">
                  <c:v>37.153699327546775</c:v>
                </c:pt>
                <c:pt idx="336">
                  <c:v>37.153139259908102</c:v>
                </c:pt>
                <c:pt idx="337">
                  <c:v>37.152564922138808</c:v>
                </c:pt>
                <c:pt idx="338">
                  <c:v>37.151976031378851</c:v>
                </c:pt>
                <c:pt idx="339">
                  <c:v>37.151372311467505</c:v>
                </c:pt>
                <c:pt idx="340">
                  <c:v>37.150753492900002</c:v>
                </c:pt>
                <c:pt idx="341">
                  <c:v>37.150119312785108</c:v>
                </c:pt>
                <c:pt idx="342">
                  <c:v>37.149469514802</c:v>
                </c:pt>
                <c:pt idx="343">
                  <c:v>37.148803849158313</c:v>
                </c:pt>
                <c:pt idx="344">
                  <c:v>37.148122072546307</c:v>
                </c:pt>
                <c:pt idx="345">
                  <c:v>37.147423948100936</c:v>
                </c:pt>
                <c:pt idx="346">
                  <c:v>37.146709245356526</c:v>
                </c:pt>
                <c:pt idx="347">
                  <c:v>37.145977740204586</c:v>
                </c:pt>
                <c:pt idx="348">
                  <c:v>37.145229214850531</c:v>
                </c:pt>
                <c:pt idx="349">
                  <c:v>37.144463457771074</c:v>
                </c:pt>
                <c:pt idx="350">
                  <c:v>37.143680263671875</c:v>
                </c:pt>
                <c:pt idx="351">
                  <c:v>37.142879433443845</c:v>
                </c:pt>
                <c:pt idx="352">
                  <c:v>37.142060774121482</c:v>
                </c:pt>
                <c:pt idx="353">
                  <c:v>37.141224098839196</c:v>
                </c:pt>
                <c:pt idx="354">
                  <c:v>37.140369226789232</c:v>
                </c:pt>
                <c:pt idx="355">
                  <c:v>37.139495983178463</c:v>
                </c:pt>
                <c:pt idx="356">
                  <c:v>37.138604199185757</c:v>
                </c:pt>
                <c:pt idx="357">
                  <c:v>37.137693711919241</c:v>
                </c:pt>
                <c:pt idx="358">
                  <c:v>37.136764364373711</c:v>
                </c:pt>
                <c:pt idx="359">
                  <c:v>37.135816005387504</c:v>
                </c:pt>
                <c:pt idx="360">
                  <c:v>37.134848489599975</c:v>
                </c:pt>
                <c:pt idx="361">
                  <c:v>37.133861677408774</c:v>
                </c:pt>
                <c:pt idx="362">
                  <c:v>37.132855434926967</c:v>
                </c:pt>
                <c:pt idx="363">
                  <c:v>37.131829633940008</c:v>
                </c:pt>
                <c:pt idx="364">
                  <c:v>37.130784151863857</c:v>
                </c:pt>
                <c:pt idx="365">
                  <c:v>37.129718871701321</c:v>
                </c:pt>
                <c:pt idx="366">
                  <c:v>37.128633681999382</c:v>
                </c:pt>
                <c:pt idx="367">
                  <c:v>37.127528476807086</c:v>
                </c:pt>
                <c:pt idx="368">
                  <c:v>37.126403155632055</c:v>
                </c:pt>
                <c:pt idx="369">
                  <c:v>37.125257623398404</c:v>
                </c:pt>
                <c:pt idx="370">
                  <c:v>37.124091790403135</c:v>
                </c:pt>
                <c:pt idx="371">
                  <c:v>37.122905572274163</c:v>
                </c:pt>
                <c:pt idx="372">
                  <c:v>37.121698889927082</c:v>
                </c:pt>
                <c:pt idx="373">
                  <c:v>37.120471669522715</c:v>
                </c:pt>
                <c:pt idx="374">
                  <c:v>37.119223842424113</c:v>
                </c:pt>
                <c:pt idx="375">
                  <c:v>37.117955345153888</c:v>
                </c:pt>
                <c:pt idx="376">
                  <c:v>37.116666119351294</c:v>
                </c:pt>
                <c:pt idx="377">
                  <c:v>37.115356111730009</c:v>
                </c:pt>
                <c:pt idx="378">
                  <c:v>37.114025274034546</c:v>
                </c:pt>
                <c:pt idx="379">
                  <c:v>37.112673562998225</c:v>
                </c:pt>
                <c:pt idx="380">
                  <c:v>37.111300940300012</c:v>
                </c:pt>
                <c:pt idx="381">
                  <c:v>37.109907372521846</c:v>
                </c:pt>
                <c:pt idx="382">
                  <c:v>37.108492831105849</c:v>
                </c:pt>
                <c:pt idx="383">
                  <c:v>37.107057292311545</c:v>
                </c:pt>
                <c:pt idx="384">
                  <c:v>37.105600737173511</c:v>
                </c:pt>
                <c:pt idx="385">
                  <c:v>37.104123151457905</c:v>
                </c:pt>
                <c:pt idx="386">
                  <c:v>37.102624525620172</c:v>
                </c:pt>
                <c:pt idx="387">
                  <c:v>37.101104854762255</c:v>
                </c:pt>
                <c:pt idx="388">
                  <c:v>37.09956413858982</c:v>
                </c:pt>
                <c:pt idx="389">
                  <c:v>37.09800238136895</c:v>
                </c:pt>
                <c:pt idx="390">
                  <c:v>37.096419591884377</c:v>
                </c:pt>
                <c:pt idx="391">
                  <c:v>37.094815783396065</c:v>
                </c:pt>
                <c:pt idx="392">
                  <c:v>37.093190973596677</c:v>
                </c:pt>
                <c:pt idx="393">
                  <c:v>37.091545184568453</c:v>
                </c:pt>
                <c:pt idx="394">
                  <c:v>37.08987844274094</c:v>
                </c:pt>
                <c:pt idx="395">
                  <c:v>37.088190778847952</c:v>
                </c:pt>
                <c:pt idx="396">
                  <c:v>37.0864822278849</c:v>
                </c:pt>
                <c:pt idx="397">
                  <c:v>37.084752829065962</c:v>
                </c:pt>
                <c:pt idx="398">
                  <c:v>37.083002625781404</c:v>
                </c:pt>
                <c:pt idx="399">
                  <c:v>37.081231665554725</c:v>
                </c:pt>
                <c:pt idx="400">
                  <c:v>37.079440000000005</c:v>
                </c:pt>
                <c:pt idx="401">
                  <c:v>37.077627684779024</c:v>
                </c:pt>
                <c:pt idx="402">
                  <c:v>37.075794779558606</c:v>
                </c:pt>
                <c:pt idx="403">
                  <c:v>37.073941347967789</c:v>
                </c:pt>
                <c:pt idx="404">
                  <c:v>37.072067457555058</c:v>
                </c:pt>
                <c:pt idx="405">
                  <c:v>37.070173179745808</c:v>
                </c:pt>
                <c:pt idx="406">
                  <c:v>37.068258589799079</c:v>
                </c:pt>
                <c:pt idx="407">
                  <c:v>37.066323766765308</c:v>
                </c:pt>
                <c:pt idx="408">
                  <c:v>37.064368793443286</c:v>
                </c:pt>
                <c:pt idx="409">
                  <c:v>37.062393756337627</c:v>
                </c:pt>
                <c:pt idx="410">
                  <c:v>37.060398745615629</c:v>
                </c:pt>
                <c:pt idx="411">
                  <c:v>37.058383855064854</c:v>
                </c:pt>
                <c:pt idx="412">
                  <c:v>37.056349182050255</c:v>
                </c:pt>
                <c:pt idx="413">
                  <c:v>37.054294827471445</c:v>
                </c:pt>
                <c:pt idx="414">
                  <c:v>37.052220895719785</c:v>
                </c:pt>
                <c:pt idx="415">
                  <c:v>37.050127494635824</c:v>
                </c:pt>
                <c:pt idx="416">
                  <c:v>37.048014735466495</c:v>
                </c:pt>
                <c:pt idx="417">
                  <c:v>37.045882732822214</c:v>
                </c:pt>
                <c:pt idx="418">
                  <c:v>37.043731604634246</c:v>
                </c:pt>
                <c:pt idx="419">
                  <c:v>37.041561472111944</c:v>
                </c:pt>
                <c:pt idx="420">
                  <c:v>37.039372459699997</c:v>
                </c:pt>
                <c:pt idx="421">
                  <c:v>37.037164695035464</c:v>
                </c:pt>
                <c:pt idx="422">
                  <c:v>37.034938308905524</c:v>
                </c:pt>
                <c:pt idx="423">
                  <c:v>37.032693435203775</c:v>
                </c:pt>
                <c:pt idx="424">
                  <c:v>37.030430210888767</c:v>
                </c:pt>
                <c:pt idx="425">
                  <c:v>37.028148775940011</c:v>
                </c:pt>
                <c:pt idx="426">
                  <c:v>37.025849273315927</c:v>
                </c:pt>
                <c:pt idx="427">
                  <c:v>37.023531848911141</c:v>
                </c:pt>
                <c:pt idx="428">
                  <c:v>37.021196651512945</c:v>
                </c:pt>
                <c:pt idx="429">
                  <c:v>37.018843832759622</c:v>
                </c:pt>
                <c:pt idx="430">
                  <c:v>37.016473547096844</c:v>
                </c:pt>
                <c:pt idx="431">
                  <c:v>37.014085951735289</c:v>
                </c:pt>
                <c:pt idx="432">
                  <c:v>37.011681206607804</c:v>
                </c:pt>
                <c:pt idx="433">
                  <c:v>37.009259474326605</c:v>
                </c:pt>
                <c:pt idx="434">
                  <c:v>37.006820920140648</c:v>
                </c:pt>
                <c:pt idx="435">
                  <c:v>37.004365711892405</c:v>
                </c:pt>
                <c:pt idx="436">
                  <c:v>37.001894019976056</c:v>
                </c:pt>
                <c:pt idx="437">
                  <c:v>36.999406017293623</c:v>
                </c:pt>
                <c:pt idx="438">
                  <c:v>36.996901879213048</c:v>
                </c:pt>
                <c:pt idx="439">
                  <c:v>36.994381783524965</c:v>
                </c:pt>
                <c:pt idx="440">
                  <c:v>36.991845910400002</c:v>
                </c:pt>
                <c:pt idx="441">
                  <c:v>36.98929444234615</c:v>
                </c:pt>
                <c:pt idx="442">
                  <c:v>36.986727564166209</c:v>
                </c:pt>
                <c:pt idx="443">
                  <c:v>36.984145462914448</c:v>
                </c:pt>
                <c:pt idx="444">
                  <c:v>36.981548327854306</c:v>
                </c:pt>
                <c:pt idx="445">
                  <c:v>36.978936350415331</c:v>
                </c:pt>
                <c:pt idx="446">
                  <c:v>36.976309724150845</c:v>
                </c:pt>
                <c:pt idx="447">
                  <c:v>36.973668644694477</c:v>
                </c:pt>
                <c:pt idx="448">
                  <c:v>36.971013309718494</c:v>
                </c:pt>
                <c:pt idx="449">
                  <c:v>36.968343918889978</c:v>
                </c:pt>
                <c:pt idx="450">
                  <c:v>36.965660673828125</c:v>
                </c:pt>
                <c:pt idx="451">
                  <c:v>36.962963778062594</c:v>
                </c:pt>
                <c:pt idx="452">
                  <c:v>36.960253436989468</c:v>
                </c:pt>
                <c:pt idx="453">
                  <c:v>36.957529857829144</c:v>
                </c:pt>
                <c:pt idx="454">
                  <c:v>36.954793249583474</c:v>
                </c:pt>
                <c:pt idx="455">
                  <c:v>36.952043822992877</c:v>
                </c:pt>
                <c:pt idx="456">
                  <c:v>36.949281790493608</c:v>
                </c:pt>
                <c:pt idx="457">
                  <c:v>36.946507366175439</c:v>
                </c:pt>
                <c:pt idx="458">
                  <c:v>36.943720765737915</c:v>
                </c:pt>
                <c:pt idx="459">
                  <c:v>36.940922206448711</c:v>
                </c:pt>
                <c:pt idx="460">
                  <c:v>36.938111907100065</c:v>
                </c:pt>
                <c:pt idx="461">
                  <c:v>36.935290087966244</c:v>
                </c:pt>
                <c:pt idx="462">
                  <c:v>36.932456970761137</c:v>
                </c:pt>
                <c:pt idx="463">
                  <c:v>36.929612778595057</c:v>
                </c:pt>
                <c:pt idx="464">
                  <c:v>36.926757735931972</c:v>
                </c:pt>
                <c:pt idx="465">
                  <c:v>36.923892068546984</c:v>
                </c:pt>
                <c:pt idx="466">
                  <c:v>36.921016003483594</c:v>
                </c:pt>
                <c:pt idx="467">
                  <c:v>36.918129769010775</c:v>
                </c:pt>
                <c:pt idx="468">
                  <c:v>36.915233594580137</c:v>
                </c:pt>
                <c:pt idx="469">
                  <c:v>36.912327710783345</c:v>
                </c:pt>
                <c:pt idx="470">
                  <c:v>36.909412349309413</c:v>
                </c:pt>
                <c:pt idx="471">
                  <c:v>36.906487742901575</c:v>
                </c:pt>
                <c:pt idx="472">
                  <c:v>36.90355412531509</c:v>
                </c:pt>
                <c:pt idx="473">
                  <c:v>36.900611731273905</c:v>
                </c:pt>
                <c:pt idx="474">
                  <c:v>36.897660796428326</c:v>
                </c:pt>
                <c:pt idx="475">
                  <c:v>36.894701557311933</c:v>
                </c:pt>
                <c:pt idx="476">
                  <c:v>36.891734251299233</c:v>
                </c:pt>
                <c:pt idx="477">
                  <c:v>36.888759116562426</c:v>
                </c:pt>
                <c:pt idx="478">
                  <c:v>36.885776392028873</c:v>
                </c:pt>
                <c:pt idx="479">
                  <c:v>36.882786317338194</c:v>
                </c:pt>
                <c:pt idx="480">
                  <c:v>36.879789132800006</c:v>
                </c:pt>
                <c:pt idx="481">
                  <c:v>36.876785079350427</c:v>
                </c:pt>
                <c:pt idx="482">
                  <c:v>36.873774398510008</c:v>
                </c:pt>
                <c:pt idx="483">
                  <c:v>36.87075733234024</c:v>
                </c:pt>
                <c:pt idx="484">
                  <c:v>36.867734123401505</c:v>
                </c:pt>
                <c:pt idx="485">
                  <c:v>36.864705014709912</c:v>
                </c:pt>
                <c:pt idx="486">
                  <c:v>36.86167024969442</c:v>
                </c:pt>
                <c:pt idx="487">
                  <c:v>36.858630072154781</c:v>
                </c:pt>
                <c:pt idx="488">
                  <c:v>36.855584726217664</c:v>
                </c:pt>
                <c:pt idx="489">
                  <c:v>36.852534456295039</c:v>
                </c:pt>
                <c:pt idx="490">
                  <c:v>36.849479507040513</c:v>
                </c:pt>
                <c:pt idx="491">
                  <c:v>36.84642012330724</c:v>
                </c:pt>
                <c:pt idx="492">
                  <c:v>36.843356550104644</c:v>
                </c:pt>
                <c:pt idx="493">
                  <c:v>36.840289032555901</c:v>
                </c:pt>
                <c:pt idx="494">
                  <c:v>36.83721781585519</c:v>
                </c:pt>
                <c:pt idx="495">
                  <c:v>36.834143145224921</c:v>
                </c:pt>
                <c:pt idx="496">
                  <c:v>36.831065265872894</c:v>
                </c:pt>
                <c:pt idx="497">
                  <c:v>36.827984422949605</c:v>
                </c:pt>
                <c:pt idx="498">
                  <c:v>36.824900861505654</c:v>
                </c:pt>
                <c:pt idx="499">
                  <c:v>36.821814826448424</c:v>
                </c:pt>
                <c:pt idx="500">
                  <c:v>36.818726562500004</c:v>
                </c:pt>
                <c:pt idx="501">
                  <c:v>36.815636314154013</c:v>
                </c:pt>
                <c:pt idx="502">
                  <c:v>36.812544325632807</c:v>
                </c:pt>
                <c:pt idx="503">
                  <c:v>36.809450840845237</c:v>
                </c:pt>
                <c:pt idx="504">
                  <c:v>36.806356103343049</c:v>
                </c:pt>
                <c:pt idx="505">
                  <c:v>36.803260356279004</c:v>
                </c:pt>
                <c:pt idx="506">
                  <c:v>36.800163842363325</c:v>
                </c:pt>
                <c:pt idx="507">
                  <c:v>36.797066803821515</c:v>
                </c:pt>
                <c:pt idx="508">
                  <c:v>36.793969482351343</c:v>
                </c:pt>
                <c:pt idx="509">
                  <c:v>36.790872119080113</c:v>
                </c:pt>
                <c:pt idx="510">
                  <c:v>36.787774954521929</c:v>
                </c:pt>
                <c:pt idx="511">
                  <c:v>36.784678228534887</c:v>
                </c:pt>
                <c:pt idx="512">
                  <c:v>36.781582180278278</c:v>
                </c:pt>
                <c:pt idx="513">
                  <c:v>36.778487048170163</c:v>
                </c:pt>
                <c:pt idx="514">
                  <c:v>36.775393069844021</c:v>
                </c:pt>
                <c:pt idx="515">
                  <c:v>36.772300482106552</c:v>
                </c:pt>
                <c:pt idx="516">
                  <c:v>36.769209520894492</c:v>
                </c:pt>
                <c:pt idx="517">
                  <c:v>36.766120421232145</c:v>
                </c:pt>
                <c:pt idx="518">
                  <c:v>36.763033417188517</c:v>
                </c:pt>
                <c:pt idx="519">
                  <c:v>36.759948741834442</c:v>
                </c:pt>
                <c:pt idx="520">
                  <c:v>36.756866627199997</c:v>
                </c:pt>
                <c:pt idx="521">
                  <c:v>36.753787304231714</c:v>
                </c:pt>
                <c:pt idx="522">
                  <c:v>36.750711002749703</c:v>
                </c:pt>
                <c:pt idx="523">
                  <c:v>36.747637951404997</c:v>
                </c:pt>
                <c:pt idx="524">
                  <c:v>36.744568377636639</c:v>
                </c:pt>
                <c:pt idx="525">
                  <c:v>36.741502507629399</c:v>
                </c:pt>
                <c:pt idx="526">
                  <c:v>36.738440566270185</c:v>
                </c:pt>
                <c:pt idx="527">
                  <c:v>36.735382777106018</c:v>
                </c:pt>
                <c:pt idx="528">
                  <c:v>36.732329362300995</c:v>
                </c:pt>
                <c:pt idx="529">
                  <c:v>36.72928054259333</c:v>
                </c:pt>
                <c:pt idx="530">
                  <c:v>36.726236537253122</c:v>
                </c:pt>
                <c:pt idx="531">
                  <c:v>36.723197564039062</c:v>
                </c:pt>
                <c:pt idx="532">
                  <c:v>36.720163839155965</c:v>
                </c:pt>
                <c:pt idx="533">
                  <c:v>36.7171355772116</c:v>
                </c:pt>
                <c:pt idx="534">
                  <c:v>36.714112991174979</c:v>
                </c:pt>
                <c:pt idx="535">
                  <c:v>36.711096292331952</c:v>
                </c:pt>
                <c:pt idx="536">
                  <c:v>36.708085690244104</c:v>
                </c:pt>
                <c:pt idx="537">
                  <c:v>36.705081392704912</c:v>
                </c:pt>
                <c:pt idx="538">
                  <c:v>36.702083605697297</c:v>
                </c:pt>
                <c:pt idx="539">
                  <c:v>36.699092533351212</c:v>
                </c:pt>
                <c:pt idx="540">
                  <c:v>36.696108377900067</c:v>
                </c:pt>
                <c:pt idx="541">
                  <c:v>36.693131339638789</c:v>
                </c:pt>
                <c:pt idx="542">
                  <c:v>36.690161616880573</c:v>
                </c:pt>
                <c:pt idx="543">
                  <c:v>36.687199405914399</c:v>
                </c:pt>
                <c:pt idx="544">
                  <c:v>36.684244900962248</c:v>
                </c:pt>
                <c:pt idx="545">
                  <c:v>36.681298294136056</c:v>
                </c:pt>
                <c:pt idx="546">
                  <c:v>36.67835977539503</c:v>
                </c:pt>
                <c:pt idx="547">
                  <c:v>36.675429532503252</c:v>
                </c:pt>
                <c:pt idx="548">
                  <c:v>36.67250775098654</c:v>
                </c:pt>
                <c:pt idx="549">
                  <c:v>36.669594614089874</c:v>
                </c:pt>
                <c:pt idx="550">
                  <c:v>36.666690302734381</c:v>
                </c:pt>
                <c:pt idx="551">
                  <c:v>36.663794995475108</c:v>
                </c:pt>
                <c:pt idx="552">
                  <c:v>36.660908868457483</c:v>
                </c:pt>
                <c:pt idx="553">
                  <c:v>36.658032095375411</c:v>
                </c:pt>
                <c:pt idx="554">
                  <c:v>36.655164847427763</c:v>
                </c:pt>
                <c:pt idx="555">
                  <c:v>36.652307293276074</c:v>
                </c:pt>
                <c:pt idx="556">
                  <c:v>36.649459599001709</c:v>
                </c:pt>
                <c:pt idx="557">
                  <c:v>36.646621928062885</c:v>
                </c:pt>
                <c:pt idx="558">
                  <c:v>36.643794441252155</c:v>
                </c:pt>
                <c:pt idx="559">
                  <c:v>36.640977296653645</c:v>
                </c:pt>
                <c:pt idx="560">
                  <c:v>36.638170649600013</c:v>
                </c:pt>
                <c:pt idx="561">
                  <c:v>36.635374652629963</c:v>
                </c:pt>
                <c:pt idx="562">
                  <c:v>36.632589455445363</c:v>
                </c:pt>
                <c:pt idx="563">
                  <c:v>36.629815204868812</c:v>
                </c:pt>
                <c:pt idx="564">
                  <c:v>36.627052044799996</c:v>
                </c:pt>
                <c:pt idx="565">
                  <c:v>36.62430011617402</c:v>
                </c:pt>
                <c:pt idx="566">
                  <c:v>36.621559556917887</c:v>
                </c:pt>
                <c:pt idx="567">
                  <c:v>36.618830501908249</c:v>
                </c:pt>
                <c:pt idx="568">
                  <c:v>36.616113082928209</c:v>
                </c:pt>
                <c:pt idx="569">
                  <c:v>36.613407428624484</c:v>
                </c:pt>
                <c:pt idx="570">
                  <c:v>36.610713664465649</c:v>
                </c:pt>
                <c:pt idx="571">
                  <c:v>36.608031912697811</c:v>
                </c:pt>
                <c:pt idx="572">
                  <c:v>36.605362292303113</c:v>
                </c:pt>
                <c:pt idx="573">
                  <c:v>36.602704918956363</c:v>
                </c:pt>
                <c:pt idx="574">
                  <c:v>36.600059904982601</c:v>
                </c:pt>
                <c:pt idx="575">
                  <c:v>36.597427359313919</c:v>
                </c:pt>
                <c:pt idx="576">
                  <c:v>36.594807387447219</c:v>
                </c:pt>
                <c:pt idx="577">
                  <c:v>36.59220009140116</c:v>
                </c:pt>
                <c:pt idx="578">
                  <c:v>36.58960556967299</c:v>
                </c:pt>
                <c:pt idx="579">
                  <c:v>36.587023917196895</c:v>
                </c:pt>
                <c:pt idx="580">
                  <c:v>36.584455225299997</c:v>
                </c:pt>
                <c:pt idx="581">
                  <c:v>36.581899581660288</c:v>
                </c:pt>
                <c:pt idx="582">
                  <c:v>36.579357070264244</c:v>
                </c:pt>
                <c:pt idx="583">
                  <c:v>36.576827771362588</c:v>
                </c:pt>
                <c:pt idx="584">
                  <c:v>36.57431176142952</c:v>
                </c:pt>
                <c:pt idx="585">
                  <c:v>36.571809113118043</c:v>
                </c:pt>
                <c:pt idx="586">
                  <c:v>36.569319895218761</c:v>
                </c:pt>
                <c:pt idx="587">
                  <c:v>36.566844172615944</c:v>
                </c:pt>
                <c:pt idx="588">
                  <c:v>36.564382006245722</c:v>
                </c:pt>
                <c:pt idx="589">
                  <c:v>36.561933453052454</c:v>
                </c:pt>
                <c:pt idx="590">
                  <c:v>36.559498565946804</c:v>
                </c:pt>
                <c:pt idx="591">
                  <c:v>36.557077393762171</c:v>
                </c:pt>
                <c:pt idx="592">
                  <c:v>36.554669981212498</c:v>
                </c:pt>
                <c:pt idx="593">
                  <c:v>36.552276368849604</c:v>
                </c:pt>
                <c:pt idx="594">
                  <c:v>36.549896593019355</c:v>
                </c:pt>
                <c:pt idx="595">
                  <c:v>36.547530685820625</c:v>
                </c:pt>
                <c:pt idx="596">
                  <c:v>36.545178675060882</c:v>
                </c:pt>
                <c:pt idx="597">
                  <c:v>36.542840584214538</c:v>
                </c:pt>
                <c:pt idx="598">
                  <c:v>36.54051643237996</c:v>
                </c:pt>
                <c:pt idx="599">
                  <c:v>36.538206234235936</c:v>
                </c:pt>
                <c:pt idx="600">
                  <c:v>36.535910000000058</c:v>
                </c:pt>
                <c:pt idx="601">
                  <c:v>36.533627735385146</c:v>
                </c:pt>
                <c:pt idx="602">
                  <c:v>36.531359441557107</c:v>
                </c:pt>
                <c:pt idx="603">
                  <c:v>36.529105115091433</c:v>
                </c:pt>
                <c:pt idx="604">
                  <c:v>36.526864747931143</c:v>
                </c:pt>
                <c:pt idx="605">
                  <c:v>36.524638327343446</c:v>
                </c:pt>
                <c:pt idx="606">
                  <c:v>36.522425835877613</c:v>
                </c:pt>
                <c:pt idx="607">
                  <c:v>36.520227251321444</c:v>
                </c:pt>
                <c:pt idx="608">
                  <c:v>36.518042546659338</c:v>
                </c:pt>
                <c:pt idx="609">
                  <c:v>36.51587169002881</c:v>
                </c:pt>
                <c:pt idx="610">
                  <c:v>36.513714644678153</c:v>
                </c:pt>
                <c:pt idx="611">
                  <c:v>36.511571368923541</c:v>
                </c:pt>
                <c:pt idx="612">
                  <c:v>36.509441816106246</c:v>
                </c:pt>
                <c:pt idx="613">
                  <c:v>36.507325934550195</c:v>
                </c:pt>
                <c:pt idx="614">
                  <c:v>36.505223667518294</c:v>
                </c:pt>
                <c:pt idx="615">
                  <c:v>36.503134953171013</c:v>
                </c:pt>
                <c:pt idx="616">
                  <c:v>36.501059724522491</c:v>
                </c:pt>
                <c:pt idx="617">
                  <c:v>36.498997909398376</c:v>
                </c:pt>
                <c:pt idx="618">
                  <c:v>36.496949430392746</c:v>
                </c:pt>
                <c:pt idx="619">
                  <c:v>36.494914204825619</c:v>
                </c:pt>
                <c:pt idx="620">
                  <c:v>36.492892144700086</c:v>
                </c:pt>
                <c:pt idx="621">
                  <c:v>36.490883156659145</c:v>
                </c:pt>
                <c:pt idx="622">
                  <c:v>36.488887141943884</c:v>
                </c:pt>
                <c:pt idx="623">
                  <c:v>36.486903996349938</c:v>
                </c:pt>
                <c:pt idx="624">
                  <c:v>36.484933610184733</c:v>
                </c:pt>
                <c:pt idx="625">
                  <c:v>36.482975868225111</c:v>
                </c:pt>
                <c:pt idx="626">
                  <c:v>36.481030649674395</c:v>
                </c:pt>
                <c:pt idx="627">
                  <c:v>36.479097828119713</c:v>
                </c:pt>
                <c:pt idx="628">
                  <c:v>36.477177271488955</c:v>
                </c:pt>
                <c:pt idx="629">
                  <c:v>36.475268842008319</c:v>
                </c:pt>
                <c:pt idx="630">
                  <c:v>36.473372396159469</c:v>
                </c:pt>
                <c:pt idx="631">
                  <c:v>36.471487784636359</c:v>
                </c:pt>
                <c:pt idx="632">
                  <c:v>36.469614852303877</c:v>
                </c:pt>
                <c:pt idx="633">
                  <c:v>36.467753438152862</c:v>
                </c:pt>
                <c:pt idx="634">
                  <c:v>36.465903375259138</c:v>
                </c:pt>
                <c:pt idx="635">
                  <c:v>36.464064490740057</c:v>
                </c:pt>
                <c:pt idx="636">
                  <c:v>36.462236605712043</c:v>
                </c:pt>
                <c:pt idx="637">
                  <c:v>36.460419535247304</c:v>
                </c:pt>
                <c:pt idx="638">
                  <c:v>36.458613088331596</c:v>
                </c:pt>
                <c:pt idx="639">
                  <c:v>36.456817067821063</c:v>
                </c:pt>
                <c:pt idx="640">
                  <c:v>36.455031270399992</c:v>
                </c:pt>
                <c:pt idx="641">
                  <c:v>36.453255486537394</c:v>
                </c:pt>
                <c:pt idx="642">
                  <c:v>36.451489500444723</c:v>
                </c:pt>
                <c:pt idx="643">
                  <c:v>36.449733090033185</c:v>
                </c:pt>
                <c:pt idx="644">
                  <c:v>36.447986026870304</c:v>
                </c:pt>
                <c:pt idx="645">
                  <c:v>36.446248076137991</c:v>
                </c:pt>
                <c:pt idx="646">
                  <c:v>36.444518996589338</c:v>
                </c:pt>
                <c:pt idx="647">
                  <c:v>36.442798540505819</c:v>
                </c:pt>
                <c:pt idx="648">
                  <c:v>36.441086453654371</c:v>
                </c:pt>
                <c:pt idx="649">
                  <c:v>36.439382475245957</c:v>
                </c:pt>
                <c:pt idx="650">
                  <c:v>36.437686337890547</c:v>
                </c:pt>
                <c:pt idx="651">
                  <c:v>36.435997767556245</c:v>
                </c:pt>
                <c:pt idx="652">
                  <c:v>36.434316483525457</c:v>
                </c:pt>
                <c:pt idx="653">
                  <c:v>36.432642198352852</c:v>
                </c:pt>
                <c:pt idx="654">
                  <c:v>36.430974617821995</c:v>
                </c:pt>
                <c:pt idx="655">
                  <c:v>36.42931344090308</c:v>
                </c:pt>
                <c:pt idx="656">
                  <c:v>36.427658359709675</c:v>
                </c:pt>
                <c:pt idx="657">
                  <c:v>36.42600905945654</c:v>
                </c:pt>
                <c:pt idx="658">
                  <c:v>36.424365218416447</c:v>
                </c:pt>
                <c:pt idx="659">
                  <c:v>36.422726507877364</c:v>
                </c:pt>
                <c:pt idx="660">
                  <c:v>36.421092592100003</c:v>
                </c:pt>
                <c:pt idx="661">
                  <c:v>36.419463128274884</c:v>
                </c:pt>
                <c:pt idx="662">
                  <c:v>36.417837766479607</c:v>
                </c:pt>
                <c:pt idx="663">
                  <c:v>36.416216149636114</c:v>
                </c:pt>
                <c:pt idx="664">
                  <c:v>36.414597913467894</c:v>
                </c:pt>
                <c:pt idx="665">
                  <c:v>36.412982686457148</c:v>
                </c:pt>
                <c:pt idx="666">
                  <c:v>36.411370089802077</c:v>
                </c:pt>
                <c:pt idx="667">
                  <c:v>36.409759737374429</c:v>
                </c:pt>
                <c:pt idx="668">
                  <c:v>36.408151235676108</c:v>
                </c:pt>
                <c:pt idx="669">
                  <c:v>36.406544183796925</c:v>
                </c:pt>
                <c:pt idx="670">
                  <c:v>36.404938173371889</c:v>
                </c:pt>
                <c:pt idx="671">
                  <c:v>36.403332788537789</c:v>
                </c:pt>
                <c:pt idx="672">
                  <c:v>36.40172760589104</c:v>
                </c:pt>
                <c:pt idx="673">
                  <c:v>36.400122194445061</c:v>
                </c:pt>
                <c:pt idx="674">
                  <c:v>36.398516115586908</c:v>
                </c:pt>
                <c:pt idx="675">
                  <c:v>36.396908923034651</c:v>
                </c:pt>
                <c:pt idx="676">
                  <c:v>36.395300162795301</c:v>
                </c:pt>
                <c:pt idx="677">
                  <c:v>36.393689373121084</c:v>
                </c:pt>
                <c:pt idx="678">
                  <c:v>36.392076084467305</c:v>
                </c:pt>
                <c:pt idx="679">
                  <c:v>36.390459819449305</c:v>
                </c:pt>
                <c:pt idx="680">
                  <c:v>36.388840092799995</c:v>
                </c:pt>
                <c:pt idx="681">
                  <c:v>36.387216411326527</c:v>
                </c:pt>
                <c:pt idx="682">
                  <c:v>36.385588273868443</c:v>
                </c:pt>
                <c:pt idx="683">
                  <c:v>36.383955171253845</c:v>
                </c:pt>
                <c:pt idx="684">
                  <c:v>36.382316586257524</c:v>
                </c:pt>
                <c:pt idx="685">
                  <c:v>36.380671993557485</c:v>
                </c:pt>
                <c:pt idx="686">
                  <c:v>36.379020859692858</c:v>
                </c:pt>
                <c:pt idx="687">
                  <c:v>36.377362643020966</c:v>
                </c:pt>
                <c:pt idx="688">
                  <c:v>36.375696793673754</c:v>
                </c:pt>
                <c:pt idx="689">
                  <c:v>36.374022753516108</c:v>
                </c:pt>
                <c:pt idx="690">
                  <c:v>36.372339956103112</c:v>
                </c:pt>
                <c:pt idx="691">
                  <c:v>36.370647826635945</c:v>
                </c:pt>
                <c:pt idx="692">
                  <c:v>36.368945781920672</c:v>
                </c:pt>
                <c:pt idx="693">
                  <c:v>36.367233230324551</c:v>
                </c:pt>
                <c:pt idx="694">
                  <c:v>36.365509571733604</c:v>
                </c:pt>
                <c:pt idx="695">
                  <c:v>36.363774197510097</c:v>
                </c:pt>
                <c:pt idx="696">
                  <c:v>36.362026490448905</c:v>
                </c:pt>
                <c:pt idx="697">
                  <c:v>36.360265824735812</c:v>
                </c:pt>
                <c:pt idx="698">
                  <c:v>36.358491565904075</c:v>
                </c:pt>
                <c:pt idx="699">
                  <c:v>36.356703070791994</c:v>
                </c:pt>
                <c:pt idx="700">
                  <c:v>36.354899687499895</c:v>
                </c:pt>
                <c:pt idx="701">
                  <c:v>36.353080755347484</c:v>
                </c:pt>
                <c:pt idx="702">
                  <c:v>36.351245604831298</c:v>
                </c:pt>
                <c:pt idx="703">
                  <c:v>36.349393557581344</c:v>
                </c:pt>
                <c:pt idx="704">
                  <c:v>36.347523926319127</c:v>
                </c:pt>
                <c:pt idx="705">
                  <c:v>36.345636014814197</c:v>
                </c:pt>
                <c:pt idx="706">
                  <c:v>36.343729117841796</c:v>
                </c:pt>
                <c:pt idx="707">
                  <c:v>36.341802521140075</c:v>
                </c:pt>
                <c:pt idx="708">
                  <c:v>36.339855501367268</c:v>
                </c:pt>
                <c:pt idx="709">
                  <c:v>36.33788732605877</c:v>
                </c:pt>
                <c:pt idx="710">
                  <c:v>36.335897253584335</c:v>
                </c:pt>
                <c:pt idx="711">
                  <c:v>36.333884533105945</c:v>
                </c:pt>
                <c:pt idx="712">
                  <c:v>36.331848404534234</c:v>
                </c:pt>
                <c:pt idx="713">
                  <c:v>36.329788098486304</c:v>
                </c:pt>
                <c:pt idx="714">
                  <c:v>36.327702836242494</c:v>
                </c:pt>
                <c:pt idx="715">
                  <c:v>36.325591829704202</c:v>
                </c:pt>
                <c:pt idx="716">
                  <c:v>36.323454281350486</c:v>
                </c:pt>
                <c:pt idx="717">
                  <c:v>36.321289384195808</c:v>
                </c:pt>
                <c:pt idx="718">
                  <c:v>36.319096321746919</c:v>
                </c:pt>
                <c:pt idx="719">
                  <c:v>36.316874267960486</c:v>
                </c:pt>
                <c:pt idx="720">
                  <c:v>36.314622387199996</c:v>
                </c:pt>
                <c:pt idx="721">
                  <c:v>36.312339834192883</c:v>
                </c:pt>
                <c:pt idx="722">
                  <c:v>36.310025753988164</c:v>
                </c:pt>
                <c:pt idx="723">
                  <c:v>36.307679281913536</c:v>
                </c:pt>
                <c:pt idx="724">
                  <c:v>36.305299543532705</c:v>
                </c:pt>
                <c:pt idx="725">
                  <c:v>36.302885654601994</c:v>
                </c:pt>
                <c:pt idx="726">
                  <c:v>36.300436721028674</c:v>
                </c:pt>
                <c:pt idx="727">
                  <c:v>36.297951838827245</c:v>
                </c:pt>
                <c:pt idx="728">
                  <c:v>36.29543009407702</c:v>
                </c:pt>
                <c:pt idx="729">
                  <c:v>36.292870562879521</c:v>
                </c:pt>
                <c:pt idx="730">
                  <c:v>36.290272311315611</c:v>
                </c:pt>
                <c:pt idx="731">
                  <c:v>36.287634395402641</c:v>
                </c:pt>
                <c:pt idx="732">
                  <c:v>36.284955861051863</c:v>
                </c:pt>
                <c:pt idx="733">
                  <c:v>36.282235744025421</c:v>
                </c:pt>
                <c:pt idx="734">
                  <c:v>36.279473069893363</c:v>
                </c:pt>
                <c:pt idx="735">
                  <c:v>36.276666853992005</c:v>
                </c:pt>
                <c:pt idx="736">
                  <c:v>36.273816101380099</c:v>
                </c:pt>
                <c:pt idx="737">
                  <c:v>36.270919806796023</c:v>
                </c:pt>
                <c:pt idx="738">
                  <c:v>36.267976954615918</c:v>
                </c:pt>
                <c:pt idx="739">
                  <c:v>36.264986518809813</c:v>
                </c:pt>
                <c:pt idx="740">
                  <c:v>36.261947462900054</c:v>
                </c:pt>
                <c:pt idx="741">
                  <c:v>36.258858739917343</c:v>
                </c:pt>
                <c:pt idx="742">
                  <c:v>36.255719292359075</c:v>
                </c:pt>
                <c:pt idx="743">
                  <c:v>36.252528052145628</c:v>
                </c:pt>
                <c:pt idx="744">
                  <c:v>36.249283940578394</c:v>
                </c:pt>
                <c:pt idx="745">
                  <c:v>36.245985868296195</c:v>
                </c:pt>
                <c:pt idx="746">
                  <c:v>36.242632735233578</c:v>
                </c:pt>
                <c:pt idx="747">
                  <c:v>36.239223430576935</c:v>
                </c:pt>
                <c:pt idx="748">
                  <c:v>36.235756832722608</c:v>
                </c:pt>
                <c:pt idx="749">
                  <c:v>36.23223180923349</c:v>
                </c:pt>
                <c:pt idx="750">
                  <c:v>36.228647216796901</c:v>
                </c:pt>
                <c:pt idx="751">
                  <c:v>36.225001901181244</c:v>
                </c:pt>
                <c:pt idx="752">
                  <c:v>36.221294697193443</c:v>
                </c:pt>
                <c:pt idx="753">
                  <c:v>36.217524428636438</c:v>
                </c:pt>
                <c:pt idx="754">
                  <c:v>36.213689908266183</c:v>
                </c:pt>
                <c:pt idx="755">
                  <c:v>36.209789937748717</c:v>
                </c:pt>
                <c:pt idx="756">
                  <c:v>36.205823307617607</c:v>
                </c:pt>
                <c:pt idx="757">
                  <c:v>36.201788797231494</c:v>
                </c:pt>
                <c:pt idx="758">
                  <c:v>36.197685174730644</c:v>
                </c:pt>
                <c:pt idx="759">
                  <c:v>36.19351119699494</c:v>
                </c:pt>
                <c:pt idx="760">
                  <c:v>36.189265609599993</c:v>
                </c:pt>
                <c:pt idx="761">
                  <c:v>36.184947146776075</c:v>
                </c:pt>
                <c:pt idx="762">
                  <c:v>36.180554531363875</c:v>
                </c:pt>
                <c:pt idx="763">
                  <c:v>36.176086474772255</c:v>
                </c:pt>
                <c:pt idx="764">
                  <c:v>36.171541676935888</c:v>
                </c:pt>
                <c:pt idx="765">
                  <c:v>36.166918826271626</c:v>
                </c:pt>
                <c:pt idx="766">
                  <c:v>36.162216599636395</c:v>
                </c:pt>
                <c:pt idx="767">
                  <c:v>36.157433662284284</c:v>
                </c:pt>
                <c:pt idx="768">
                  <c:v>36.152568667824134</c:v>
                </c:pt>
                <c:pt idx="769">
                  <c:v>36.147620258175756</c:v>
                </c:pt>
                <c:pt idx="770">
                  <c:v>36.142587063528154</c:v>
                </c:pt>
                <c:pt idx="771">
                  <c:v>36.137467702296341</c:v>
                </c:pt>
                <c:pt idx="772">
                  <c:v>36.132260781079061</c:v>
                </c:pt>
                <c:pt idx="773">
                  <c:v>36.126964894615043</c:v>
                </c:pt>
                <c:pt idx="774">
                  <c:v>36.121578625741101</c:v>
                </c:pt>
                <c:pt idx="775">
                  <c:v>36.116100545349148</c:v>
                </c:pt>
                <c:pt idx="776">
                  <c:v>36.110529212343245</c:v>
                </c:pt>
                <c:pt idx="777">
                  <c:v>36.104863173597188</c:v>
                </c:pt>
                <c:pt idx="778">
                  <c:v>36.099100963911532</c:v>
                </c:pt>
                <c:pt idx="779">
                  <c:v>36.09324110597052</c:v>
                </c:pt>
                <c:pt idx="780">
                  <c:v>36.087282110299945</c:v>
                </c:pt>
                <c:pt idx="781">
                  <c:v>36.081222475224017</c:v>
                </c:pt>
                <c:pt idx="782">
                  <c:v>36.075060686822738</c:v>
                </c:pt>
                <c:pt idx="783">
                  <c:v>36.068795218888994</c:v>
                </c:pt>
                <c:pt idx="784">
                  <c:v>36.062424532885537</c:v>
                </c:pt>
                <c:pt idx="785">
                  <c:v>36.05594707790317</c:v>
                </c:pt>
                <c:pt idx="786">
                  <c:v>36.049361290617149</c:v>
                </c:pt>
                <c:pt idx="787">
                  <c:v>36.042665595244536</c:v>
                </c:pt>
                <c:pt idx="788">
                  <c:v>36.035858403501678</c:v>
                </c:pt>
                <c:pt idx="789">
                  <c:v>36.028938114561271</c:v>
                </c:pt>
                <c:pt idx="790">
                  <c:v>36.021903115009373</c:v>
                </c:pt>
                <c:pt idx="791">
                  <c:v>36.014751778803394</c:v>
                </c:pt>
                <c:pt idx="792">
                  <c:v>36.007482467228527</c:v>
                </c:pt>
                <c:pt idx="793">
                  <c:v>36.000093528855828</c:v>
                </c:pt>
                <c:pt idx="794">
                  <c:v>35.992583299497902</c:v>
                </c:pt>
                <c:pt idx="795">
                  <c:v>35.984950102168298</c:v>
                </c:pt>
                <c:pt idx="796">
                  <c:v>35.977192247036903</c:v>
                </c:pt>
                <c:pt idx="797">
                  <c:v>35.969308031388323</c:v>
                </c:pt>
                <c:pt idx="798">
                  <c:v>35.961295739578453</c:v>
                </c:pt>
                <c:pt idx="799">
                  <c:v>35.953153642992042</c:v>
                </c:pt>
                <c:pt idx="800">
                  <c:v>35.944879999999976</c:v>
                </c:pt>
                <c:pt idx="801">
                  <c:v>35.944879999999976</c:v>
                </c:pt>
                <c:pt idx="802">
                  <c:v>35.944879999999976</c:v>
                </c:pt>
                <c:pt idx="803">
                  <c:v>35.944879999999976</c:v>
                </c:pt>
                <c:pt idx="804">
                  <c:v>35.944879999999976</c:v>
                </c:pt>
                <c:pt idx="805">
                  <c:v>35.944879999999976</c:v>
                </c:pt>
                <c:pt idx="806">
                  <c:v>35.944879999999976</c:v>
                </c:pt>
                <c:pt idx="807">
                  <c:v>35.944879999999976</c:v>
                </c:pt>
                <c:pt idx="808">
                  <c:v>35.944879999999976</c:v>
                </c:pt>
                <c:pt idx="809">
                  <c:v>35.944879999999976</c:v>
                </c:pt>
                <c:pt idx="810">
                  <c:v>35.944879999999976</c:v>
                </c:pt>
                <c:pt idx="811">
                  <c:v>35.944879999999976</c:v>
                </c:pt>
                <c:pt idx="812">
                  <c:v>35.944879999999976</c:v>
                </c:pt>
                <c:pt idx="813">
                  <c:v>35.944879999999976</c:v>
                </c:pt>
                <c:pt idx="814">
                  <c:v>35.944879999999976</c:v>
                </c:pt>
                <c:pt idx="815">
                  <c:v>35.944879999999976</c:v>
                </c:pt>
                <c:pt idx="816">
                  <c:v>35.944879999999976</c:v>
                </c:pt>
                <c:pt idx="817">
                  <c:v>35.944879999999976</c:v>
                </c:pt>
                <c:pt idx="818">
                  <c:v>35.944879999999976</c:v>
                </c:pt>
                <c:pt idx="819">
                  <c:v>35.944879999999976</c:v>
                </c:pt>
                <c:pt idx="820">
                  <c:v>35.944879999999976</c:v>
                </c:pt>
                <c:pt idx="821">
                  <c:v>35.944879999999976</c:v>
                </c:pt>
                <c:pt idx="822">
                  <c:v>35.944879999999976</c:v>
                </c:pt>
                <c:pt idx="823">
                  <c:v>35.944879999999976</c:v>
                </c:pt>
                <c:pt idx="824">
                  <c:v>35.944879999999976</c:v>
                </c:pt>
                <c:pt idx="825">
                  <c:v>35.944879999999976</c:v>
                </c:pt>
                <c:pt idx="826">
                  <c:v>35.944879999999976</c:v>
                </c:pt>
                <c:pt idx="827">
                  <c:v>35.944879999999976</c:v>
                </c:pt>
                <c:pt idx="828">
                  <c:v>35.944879999999976</c:v>
                </c:pt>
                <c:pt idx="829">
                  <c:v>35.944879999999976</c:v>
                </c:pt>
                <c:pt idx="830">
                  <c:v>35.944879999999976</c:v>
                </c:pt>
                <c:pt idx="831">
                  <c:v>35.944879999999976</c:v>
                </c:pt>
                <c:pt idx="832">
                  <c:v>35.944879999999976</c:v>
                </c:pt>
                <c:pt idx="833">
                  <c:v>35.944879999999976</c:v>
                </c:pt>
                <c:pt idx="834">
                  <c:v>35.944879999999976</c:v>
                </c:pt>
                <c:pt idx="835">
                  <c:v>35.944879999999976</c:v>
                </c:pt>
                <c:pt idx="836">
                  <c:v>35.944879999999976</c:v>
                </c:pt>
                <c:pt idx="837">
                  <c:v>35.944879999999976</c:v>
                </c:pt>
                <c:pt idx="838">
                  <c:v>35.944879999999976</c:v>
                </c:pt>
                <c:pt idx="839">
                  <c:v>35.944879999999976</c:v>
                </c:pt>
                <c:pt idx="840">
                  <c:v>35.944879999999976</c:v>
                </c:pt>
                <c:pt idx="841">
                  <c:v>35.944879999999976</c:v>
                </c:pt>
                <c:pt idx="842">
                  <c:v>35.944879999999976</c:v>
                </c:pt>
                <c:pt idx="843">
                  <c:v>35.944879999999976</c:v>
                </c:pt>
                <c:pt idx="844">
                  <c:v>35.944879999999976</c:v>
                </c:pt>
                <c:pt idx="845">
                  <c:v>35.944879999999976</c:v>
                </c:pt>
                <c:pt idx="846">
                  <c:v>35.944879999999976</c:v>
                </c:pt>
                <c:pt idx="847">
                  <c:v>35.944879999999976</c:v>
                </c:pt>
                <c:pt idx="848">
                  <c:v>35.944879999999976</c:v>
                </c:pt>
                <c:pt idx="849">
                  <c:v>35.944879999999976</c:v>
                </c:pt>
                <c:pt idx="850">
                  <c:v>35.944879999999976</c:v>
                </c:pt>
                <c:pt idx="851">
                  <c:v>35.944879999999976</c:v>
                </c:pt>
                <c:pt idx="852">
                  <c:v>35.944879999999976</c:v>
                </c:pt>
                <c:pt idx="853">
                  <c:v>35.944879999999976</c:v>
                </c:pt>
                <c:pt idx="854">
                  <c:v>35.944879999999976</c:v>
                </c:pt>
                <c:pt idx="855">
                  <c:v>35.944879999999976</c:v>
                </c:pt>
                <c:pt idx="856">
                  <c:v>35.944879999999976</c:v>
                </c:pt>
                <c:pt idx="857">
                  <c:v>35.944879999999976</c:v>
                </c:pt>
                <c:pt idx="858">
                  <c:v>35.944879999999976</c:v>
                </c:pt>
                <c:pt idx="859">
                  <c:v>35.944879999999976</c:v>
                </c:pt>
                <c:pt idx="860">
                  <c:v>35.944879999999976</c:v>
                </c:pt>
                <c:pt idx="861">
                  <c:v>35.944879999999976</c:v>
                </c:pt>
                <c:pt idx="862">
                  <c:v>35.944879999999976</c:v>
                </c:pt>
                <c:pt idx="863">
                  <c:v>35.944879999999976</c:v>
                </c:pt>
                <c:pt idx="864">
                  <c:v>35.944879999999976</c:v>
                </c:pt>
                <c:pt idx="865">
                  <c:v>35.944879999999976</c:v>
                </c:pt>
                <c:pt idx="866">
                  <c:v>35.944879999999976</c:v>
                </c:pt>
                <c:pt idx="867">
                  <c:v>35.944879999999976</c:v>
                </c:pt>
                <c:pt idx="868">
                  <c:v>35.944879999999976</c:v>
                </c:pt>
                <c:pt idx="869">
                  <c:v>35.944879999999976</c:v>
                </c:pt>
                <c:pt idx="870">
                  <c:v>35.944879999999976</c:v>
                </c:pt>
                <c:pt idx="871">
                  <c:v>35.944879999999976</c:v>
                </c:pt>
                <c:pt idx="872">
                  <c:v>35.944879999999976</c:v>
                </c:pt>
                <c:pt idx="873">
                  <c:v>35.944879999999976</c:v>
                </c:pt>
                <c:pt idx="874">
                  <c:v>35.944879999999976</c:v>
                </c:pt>
                <c:pt idx="875">
                  <c:v>35.944879999999976</c:v>
                </c:pt>
                <c:pt idx="876">
                  <c:v>35.944879999999976</c:v>
                </c:pt>
                <c:pt idx="877">
                  <c:v>35.944879999999976</c:v>
                </c:pt>
                <c:pt idx="878">
                  <c:v>35.944879999999976</c:v>
                </c:pt>
                <c:pt idx="879">
                  <c:v>35.944879999999976</c:v>
                </c:pt>
                <c:pt idx="880">
                  <c:v>35.944879999999976</c:v>
                </c:pt>
                <c:pt idx="881">
                  <c:v>35.944879999999976</c:v>
                </c:pt>
                <c:pt idx="882">
                  <c:v>35.944879999999976</c:v>
                </c:pt>
                <c:pt idx="883">
                  <c:v>35.944879999999976</c:v>
                </c:pt>
                <c:pt idx="884">
                  <c:v>35.944879999999976</c:v>
                </c:pt>
                <c:pt idx="885">
                  <c:v>35.944879999999976</c:v>
                </c:pt>
                <c:pt idx="886">
                  <c:v>35.944879999999976</c:v>
                </c:pt>
                <c:pt idx="887">
                  <c:v>35.944879999999976</c:v>
                </c:pt>
                <c:pt idx="888">
                  <c:v>35.944879999999976</c:v>
                </c:pt>
                <c:pt idx="889">
                  <c:v>35.944879999999976</c:v>
                </c:pt>
                <c:pt idx="890">
                  <c:v>35.944879999999976</c:v>
                </c:pt>
                <c:pt idx="891">
                  <c:v>35.944879999999976</c:v>
                </c:pt>
                <c:pt idx="892">
                  <c:v>35.944879999999976</c:v>
                </c:pt>
                <c:pt idx="893">
                  <c:v>35.944879999999976</c:v>
                </c:pt>
                <c:pt idx="894">
                  <c:v>35.944879999999976</c:v>
                </c:pt>
                <c:pt idx="895">
                  <c:v>35.944879999999976</c:v>
                </c:pt>
                <c:pt idx="896">
                  <c:v>35.944879999999976</c:v>
                </c:pt>
                <c:pt idx="897">
                  <c:v>35.944879999999976</c:v>
                </c:pt>
                <c:pt idx="898">
                  <c:v>35.944879999999976</c:v>
                </c:pt>
                <c:pt idx="899">
                  <c:v>35.944879999999976</c:v>
                </c:pt>
                <c:pt idx="900">
                  <c:v>35.944879999999976</c:v>
                </c:pt>
                <c:pt idx="901">
                  <c:v>35.944879999999976</c:v>
                </c:pt>
                <c:pt idx="902">
                  <c:v>35.944879999999976</c:v>
                </c:pt>
                <c:pt idx="903">
                  <c:v>35.944879999999976</c:v>
                </c:pt>
                <c:pt idx="904">
                  <c:v>35.944879999999976</c:v>
                </c:pt>
                <c:pt idx="905">
                  <c:v>35.944879999999976</c:v>
                </c:pt>
                <c:pt idx="906">
                  <c:v>35.944879999999976</c:v>
                </c:pt>
                <c:pt idx="907">
                  <c:v>35.944879999999976</c:v>
                </c:pt>
                <c:pt idx="908">
                  <c:v>35.944879999999976</c:v>
                </c:pt>
                <c:pt idx="909">
                  <c:v>35.944879999999976</c:v>
                </c:pt>
                <c:pt idx="910">
                  <c:v>35.944879999999976</c:v>
                </c:pt>
                <c:pt idx="911">
                  <c:v>35.944879999999976</c:v>
                </c:pt>
                <c:pt idx="912">
                  <c:v>35.944879999999976</c:v>
                </c:pt>
                <c:pt idx="913">
                  <c:v>35.944879999999976</c:v>
                </c:pt>
                <c:pt idx="914">
                  <c:v>35.944879999999976</c:v>
                </c:pt>
                <c:pt idx="915">
                  <c:v>35.944879999999976</c:v>
                </c:pt>
                <c:pt idx="916">
                  <c:v>35.944879999999976</c:v>
                </c:pt>
                <c:pt idx="917">
                  <c:v>35.944879999999976</c:v>
                </c:pt>
                <c:pt idx="918">
                  <c:v>35.944879999999976</c:v>
                </c:pt>
                <c:pt idx="919">
                  <c:v>35.944879999999976</c:v>
                </c:pt>
                <c:pt idx="920">
                  <c:v>35.944879999999976</c:v>
                </c:pt>
                <c:pt idx="921">
                  <c:v>35.944879999999976</c:v>
                </c:pt>
                <c:pt idx="922">
                  <c:v>35.944879999999976</c:v>
                </c:pt>
                <c:pt idx="923">
                  <c:v>35.944879999999976</c:v>
                </c:pt>
                <c:pt idx="924">
                  <c:v>35.944879999999976</c:v>
                </c:pt>
                <c:pt idx="925">
                  <c:v>35.944879999999976</c:v>
                </c:pt>
                <c:pt idx="926">
                  <c:v>35.944879999999976</c:v>
                </c:pt>
                <c:pt idx="927">
                  <c:v>35.944879999999976</c:v>
                </c:pt>
                <c:pt idx="928">
                  <c:v>35.944879999999976</c:v>
                </c:pt>
                <c:pt idx="929">
                  <c:v>35.944879999999976</c:v>
                </c:pt>
                <c:pt idx="930">
                  <c:v>35.944879999999976</c:v>
                </c:pt>
                <c:pt idx="931">
                  <c:v>35.944879999999976</c:v>
                </c:pt>
                <c:pt idx="932">
                  <c:v>35.944879999999976</c:v>
                </c:pt>
                <c:pt idx="933">
                  <c:v>35.944879999999976</c:v>
                </c:pt>
                <c:pt idx="934">
                  <c:v>35.944879999999976</c:v>
                </c:pt>
                <c:pt idx="935">
                  <c:v>35.944879999999976</c:v>
                </c:pt>
                <c:pt idx="936">
                  <c:v>35.944879999999976</c:v>
                </c:pt>
                <c:pt idx="937">
                  <c:v>35.944879999999976</c:v>
                </c:pt>
                <c:pt idx="938">
                  <c:v>35.944879999999976</c:v>
                </c:pt>
                <c:pt idx="939">
                  <c:v>35.944879999999976</c:v>
                </c:pt>
                <c:pt idx="940">
                  <c:v>35.944879999999976</c:v>
                </c:pt>
                <c:pt idx="941">
                  <c:v>35.944879999999976</c:v>
                </c:pt>
                <c:pt idx="942">
                  <c:v>35.944879999999976</c:v>
                </c:pt>
                <c:pt idx="943">
                  <c:v>35.944879999999976</c:v>
                </c:pt>
                <c:pt idx="944">
                  <c:v>35.944879999999976</c:v>
                </c:pt>
                <c:pt idx="945">
                  <c:v>35.944879999999976</c:v>
                </c:pt>
                <c:pt idx="946">
                  <c:v>35.944879999999976</c:v>
                </c:pt>
                <c:pt idx="947">
                  <c:v>35.944879999999976</c:v>
                </c:pt>
                <c:pt idx="948">
                  <c:v>35.944879999999976</c:v>
                </c:pt>
                <c:pt idx="949">
                  <c:v>35.944879999999976</c:v>
                </c:pt>
                <c:pt idx="950">
                  <c:v>35.944879999999976</c:v>
                </c:pt>
                <c:pt idx="951">
                  <c:v>35.944879999999976</c:v>
                </c:pt>
                <c:pt idx="952">
                  <c:v>35.944879999999976</c:v>
                </c:pt>
                <c:pt idx="953">
                  <c:v>35.944879999999976</c:v>
                </c:pt>
                <c:pt idx="954">
                  <c:v>35.944879999999976</c:v>
                </c:pt>
                <c:pt idx="955">
                  <c:v>35.944879999999976</c:v>
                </c:pt>
                <c:pt idx="956">
                  <c:v>35.944879999999976</c:v>
                </c:pt>
                <c:pt idx="957">
                  <c:v>35.944879999999976</c:v>
                </c:pt>
                <c:pt idx="958">
                  <c:v>35.944879999999976</c:v>
                </c:pt>
                <c:pt idx="959">
                  <c:v>35.944879999999976</c:v>
                </c:pt>
                <c:pt idx="960">
                  <c:v>35.944879999999976</c:v>
                </c:pt>
                <c:pt idx="961">
                  <c:v>35.944879999999976</c:v>
                </c:pt>
                <c:pt idx="962">
                  <c:v>35.944879999999976</c:v>
                </c:pt>
                <c:pt idx="963">
                  <c:v>35.944879999999976</c:v>
                </c:pt>
              </c:numCache>
            </c:numRef>
          </c:yVal>
          <c:smooth val="1"/>
        </c:ser>
        <c:ser>
          <c:idx val="10"/>
          <c:order val="2"/>
          <c:tx>
            <c:strRef>
              <c:f>'Fitted HF and Xf'!$X$14</c:f>
              <c:strCache>
                <c:ptCount val="1"/>
                <c:pt idx="0">
                  <c:v>5 cm</c:v>
                </c:pt>
              </c:strCache>
            </c:strRef>
          </c:tx>
          <c:spPr>
            <a:ln>
              <a:solidFill>
                <a:schemeClr val="accent3"/>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Xf'!$X$265:$X$1228</c:f>
              <c:numCache>
                <c:formatCode>General</c:formatCode>
                <c:ptCount val="964"/>
                <c:pt idx="0">
                  <c:v>10.913</c:v>
                </c:pt>
                <c:pt idx="1">
                  <c:v>11.828145484267841</c:v>
                </c:pt>
                <c:pt idx="2">
                  <c:v>12.715958981251752</c:v>
                </c:pt>
                <c:pt idx="3">
                  <c:v>13.576860607151099</c:v>
                </c:pt>
                <c:pt idx="4">
                  <c:v>14.41127620843328</c:v>
                </c:pt>
                <c:pt idx="5">
                  <c:v>15.219636946721204</c:v>
                </c:pt>
                <c:pt idx="6">
                  <c:v>16.002378890000326</c:v>
                </c:pt>
                <c:pt idx="7">
                  <c:v>16.759942610145895</c:v>
                </c:pt>
                <c:pt idx="8">
                  <c:v>17.492772786769862</c:v>
                </c:pt>
                <c:pt idx="9">
                  <c:v>18.201317817387952</c:v>
                </c:pt>
                <c:pt idx="10">
                  <c:v>18.886029433906216</c:v>
                </c:pt>
                <c:pt idx="11">
                  <c:v>19.547362325428175</c:v>
                </c:pt>
                <c:pt idx="12">
                  <c:v>20.185773767381122</c:v>
                </c:pt>
                <c:pt idx="13">
                  <c:v>20.801723256962969</c:v>
                </c:pt>
                <c:pt idx="14">
                  <c:v>21.395672154908727</c:v>
                </c:pt>
                <c:pt idx="15">
                  <c:v>21.968083333576619</c:v>
                </c:pt>
                <c:pt idx="16">
                  <c:v>22.519420831354882</c:v>
                </c:pt>
                <c:pt idx="17">
                  <c:v>23.050149513387428</c:v>
                </c:pt>
                <c:pt idx="18">
                  <c:v>23.560734738620546</c:v>
                </c:pt>
                <c:pt idx="19">
                  <c:v>24.051642033168559</c:v>
                </c:pt>
                <c:pt idx="20">
                  <c:v>24.523336769999986</c:v>
                </c:pt>
                <c:pt idx="21">
                  <c:v>24.976283854943297</c:v>
                </c:pt>
                <c:pt idx="22">
                  <c:v>25.410947419012995</c:v>
                </c:pt>
                <c:pt idx="23">
                  <c:v>25.827790517054744</c:v>
                </c:pt>
                <c:pt idx="24">
                  <c:v>26.227274832711682</c:v>
                </c:pt>
                <c:pt idx="25">
                  <c:v>26.609860389709507</c:v>
                </c:pt>
                <c:pt idx="26">
                  <c:v>26.976005269461929</c:v>
                </c:pt>
                <c:pt idx="27">
                  <c:v>27.326165334996336</c:v>
                </c:pt>
                <c:pt idx="28">
                  <c:v>27.660793961198721</c:v>
                </c:pt>
                <c:pt idx="29">
                  <c:v>27.980341771378978</c:v>
                </c:pt>
                <c:pt idx="30">
                  <c:v>28.285256380156216</c:v>
                </c:pt>
                <c:pt idx="31">
                  <c:v>28.575982142663342</c:v>
                </c:pt>
                <c:pt idx="32">
                  <c:v>28.852959910072325</c:v>
                </c:pt>
                <c:pt idx="33">
                  <c:v>29.116626791438833</c:v>
                </c:pt>
                <c:pt idx="34">
                  <c:v>29.367415921867128</c:v>
                </c:pt>
                <c:pt idx="35">
                  <c:v>29.605756236994626</c:v>
                </c:pt>
                <c:pt idx="36">
                  <c:v>29.83207225379649</c:v>
                </c:pt>
                <c:pt idx="37">
                  <c:v>30.046783857710039</c:v>
                </c:pt>
                <c:pt idx="38">
                  <c:v>30.250306096079342</c:v>
                </c:pt>
                <c:pt idx="39">
                  <c:v>30.443048977919283</c:v>
                </c:pt>
                <c:pt idx="40">
                  <c:v>30.625417279999972</c:v>
                </c:pt>
                <c:pt idx="41">
                  <c:v>30.797810359250757</c:v>
                </c:pt>
                <c:pt idx="42">
                  <c:v>30.960621971484141</c:v>
                </c:pt>
                <c:pt idx="43">
                  <c:v>31.114240096440291</c:v>
                </c:pt>
                <c:pt idx="44">
                  <c:v>31.259046769150093</c:v>
                </c:pt>
                <c:pt idx="45">
                  <c:v>31.395417917619628</c:v>
                </c:pt>
                <c:pt idx="46">
                  <c:v>31.523723206833505</c:v>
                </c:pt>
                <c:pt idx="47">
                  <c:v>31.644325889078633</c:v>
                </c:pt>
                <c:pt idx="48">
                  <c:v>31.757582660587524</c:v>
                </c:pt>
                <c:pt idx="49">
                  <c:v>31.863843524501945</c:v>
                </c:pt>
                <c:pt idx="50">
                  <c:v>31.963451660156256</c:v>
                </c:pt>
                <c:pt idx="51">
                  <c:v>32.056743298680445</c:v>
                </c:pt>
                <c:pt idx="52">
                  <c:v>32.144047604923472</c:v>
                </c:pt>
                <c:pt idx="53">
                  <c:v>32.225686565696435</c:v>
                </c:pt>
                <c:pt idx="54">
                  <c:v>32.301974884335479</c:v>
                </c:pt>
                <c:pt idx="55">
                  <c:v>32.373219881584475</c:v>
                </c:pt>
                <c:pt idx="56">
                  <c:v>32.439721402798035</c:v>
                </c:pt>
                <c:pt idx="57">
                  <c:v>32.501771731464544</c:v>
                </c:pt>
                <c:pt idx="58">
                  <c:v>32.559655509048113</c:v>
                </c:pt>
                <c:pt idx="59">
                  <c:v>32.613649661151946</c:v>
                </c:pt>
                <c:pt idx="60">
                  <c:v>32.664023330000013</c:v>
                </c:pt>
                <c:pt idx="61">
                  <c:v>32.711037813239976</c:v>
                </c:pt>
                <c:pt idx="62">
                  <c:v>32.75494650906532</c:v>
                </c:pt>
                <c:pt idx="63">
                  <c:v>32.795994867657654</c:v>
                </c:pt>
                <c:pt idx="64">
                  <c:v>32.834420348948484</c:v>
                </c:pt>
                <c:pt idx="65">
                  <c:v>32.870452386701672</c:v>
                </c:pt>
                <c:pt idx="66">
                  <c:v>32.904312358915163</c:v>
                </c:pt>
                <c:pt idx="67">
                  <c:v>32.936213564542797</c:v>
                </c:pt>
                <c:pt idx="68">
                  <c:v>32.966361206536334</c:v>
                </c:pt>
                <c:pt idx="69">
                  <c:v>32.994952381206758</c:v>
                </c:pt>
                <c:pt idx="70">
                  <c:v>33.022176073906238</c:v>
                </c:pt>
                <c:pt idx="71">
                  <c:v>33.048213161029381</c:v>
                </c:pt>
                <c:pt idx="72">
                  <c:v>33.07323641833473</c:v>
                </c:pt>
                <c:pt idx="73">
                  <c:v>33.097410535586121</c:v>
                </c:pt>
                <c:pt idx="74">
                  <c:v>33.120892137513962</c:v>
                </c:pt>
                <c:pt idx="75">
                  <c:v>33.143829811096133</c:v>
                </c:pt>
                <c:pt idx="76">
                  <c:v>33.166364139159668</c:v>
                </c:pt>
                <c:pt idx="77">
                  <c:v>33.188627740300902</c:v>
                </c:pt>
                <c:pt idx="78">
                  <c:v>33.210745315127021</c:v>
                </c:pt>
                <c:pt idx="79">
                  <c:v>33.232833698816435</c:v>
                </c:pt>
                <c:pt idx="80">
                  <c:v>33.255001920000012</c:v>
                </c:pt>
                <c:pt idx="81">
                  <c:v>33.277351265961101</c:v>
                </c:pt>
                <c:pt idx="82">
                  <c:v>33.299975354156629</c:v>
                </c:pt>
                <c:pt idx="83">
                  <c:v>33.322960210056962</c:v>
                </c:pt>
                <c:pt idx="84">
                  <c:v>33.346384351306789</c:v>
                </c:pt>
                <c:pt idx="85">
                  <c:v>33.370318878205566</c:v>
                </c:pt>
                <c:pt idx="86">
                  <c:v>33.394827570506656</c:v>
                </c:pt>
                <c:pt idx="87">
                  <c:v>33.419966990538839</c:v>
                </c:pt>
                <c:pt idx="88">
                  <c:v>33.445786592645064</c:v>
                </c:pt>
                <c:pt idx="89">
                  <c:v>33.472328838943461</c:v>
                </c:pt>
                <c:pt idx="90">
                  <c:v>33.499629321406246</c:v>
                </c:pt>
                <c:pt idx="91">
                  <c:v>33.527716890260201</c:v>
                </c:pt>
                <c:pt idx="92">
                  <c:v>33.556613788705931</c:v>
                </c:pt>
                <c:pt idx="93">
                  <c:v>33.586335793957581</c:v>
                </c:pt>
                <c:pt idx="94">
                  <c:v>33.616892364602286</c:v>
                </c:pt>
                <c:pt idx="95">
                  <c:v>33.648286794279812</c:v>
                </c:pt>
                <c:pt idx="96">
                  <c:v>33.680516371681279</c:v>
                </c:pt>
                <c:pt idx="97">
                  <c:v>33.713572546869187</c:v>
                </c:pt>
                <c:pt idx="98">
                  <c:v>33.747441103915776</c:v>
                </c:pt>
                <c:pt idx="99">
                  <c:v>33.782102339862888</c:v>
                </c:pt>
                <c:pt idx="100">
                  <c:v>33.817531249999995</c:v>
                </c:pt>
                <c:pt idx="101">
                  <c:v>33.853697719464023</c:v>
                </c:pt>
                <c:pt idx="102">
                  <c:v>33.890566721157782</c:v>
                </c:pt>
                <c:pt idx="103">
                  <c:v>33.928098519988069</c:v>
                </c:pt>
                <c:pt idx="104">
                  <c:v>33.96624888342528</c:v>
                </c:pt>
                <c:pt idx="105">
                  <c:v>34.004969298381354</c:v>
                </c:pt>
                <c:pt idx="106">
                  <c:v>34.044207194408294</c:v>
                </c:pt>
                <c:pt idx="107">
                  <c:v>34.083906173216626</c:v>
                </c:pt>
                <c:pt idx="108">
                  <c:v>34.124006244513957</c:v>
                </c:pt>
                <c:pt idx="109">
                  <c:v>34.164444068161998</c:v>
                </c:pt>
                <c:pt idx="110">
                  <c:v>34.205153202656263</c:v>
                </c:pt>
                <c:pt idx="111">
                  <c:v>34.246064359922897</c:v>
                </c:pt>
                <c:pt idx="112">
                  <c:v>34.287105666437114</c:v>
                </c:pt>
                <c:pt idx="113">
                  <c:v>34.328202930660957</c:v>
                </c:pt>
                <c:pt idx="114">
                  <c:v>34.369279916800757</c:v>
                </c:pt>
                <c:pt idx="115">
                  <c:v>34.41025862488523</c:v>
                </c:pt>
                <c:pt idx="116">
                  <c:v>34.451059577162788</c:v>
                </c:pt>
                <c:pt idx="117">
                  <c:v>34.491602110819215</c:v>
                </c:pt>
                <c:pt idx="118">
                  <c:v>34.531804677014442</c:v>
                </c:pt>
                <c:pt idx="119">
                  <c:v>34.571585146241048</c:v>
                </c:pt>
                <c:pt idx="120">
                  <c:v>34.610861119999974</c:v>
                </c:pt>
                <c:pt idx="121">
                  <c:v>34.649550248799045</c:v>
                </c:pt>
                <c:pt idx="122">
                  <c:v>34.687570556468955</c:v>
                </c:pt>
                <c:pt idx="123">
                  <c:v>34.724840770801102</c:v>
                </c:pt>
                <c:pt idx="124">
                  <c:v>34.761280660503644</c:v>
                </c:pt>
                <c:pt idx="125">
                  <c:v>34.796811378479099</c:v>
                </c:pt>
                <c:pt idx="126">
                  <c:v>34.831355811419911</c:v>
                </c:pt>
                <c:pt idx="127">
                  <c:v>34.864838935726546</c:v>
                </c:pt>
                <c:pt idx="128">
                  <c:v>34.897188179742642</c:v>
                </c:pt>
                <c:pt idx="129">
                  <c:v>34.928333792312415</c:v>
                </c:pt>
                <c:pt idx="130">
                  <c:v>34.958209217656147</c:v>
                </c:pt>
                <c:pt idx="131">
                  <c:v>34.986751476567363</c:v>
                </c:pt>
                <c:pt idx="132">
                  <c:v>35.013901553928271</c:v>
                </c:pt>
                <c:pt idx="133">
                  <c:v>35.039604792546044</c:v>
                </c:pt>
                <c:pt idx="134">
                  <c:v>35.063811293309129</c:v>
                </c:pt>
                <c:pt idx="135">
                  <c:v>35.086476321662488</c:v>
                </c:pt>
                <c:pt idx="136">
                  <c:v>35.107560720404479</c:v>
                </c:pt>
                <c:pt idx="137">
                  <c:v>35.127031328801266</c:v>
                </c:pt>
                <c:pt idx="138">
                  <c:v>35.144861408023225</c:v>
                </c:pt>
                <c:pt idx="139">
                  <c:v>35.161031072901139</c:v>
                </c:pt>
                <c:pt idx="140">
                  <c:v>35.175527730000013</c:v>
                </c:pt>
                <c:pt idx="141">
                  <c:v>35.188346522015813</c:v>
                </c:pt>
                <c:pt idx="142">
                  <c:v>35.19949077849013</c:v>
                </c:pt>
                <c:pt idx="143">
                  <c:v>35.208972472846014</c:v>
                </c:pt>
                <c:pt idx="144">
                  <c:v>35.216812685741999</c:v>
                </c:pt>
                <c:pt idx="145">
                  <c:v>35.223042074748534</c:v>
                </c:pt>
                <c:pt idx="146">
                  <c:v>35.227701350341547</c:v>
                </c:pt>
                <c:pt idx="147">
                  <c:v>35.227774552500001</c:v>
                </c:pt>
                <c:pt idx="148">
                  <c:v>35.245206440000011</c:v>
                </c:pt>
                <c:pt idx="149">
                  <c:v>35.262458672500067</c:v>
                </c:pt>
                <c:pt idx="150">
                  <c:v>35.279531250000012</c:v>
                </c:pt>
                <c:pt idx="151">
                  <c:v>35.296424172500011</c:v>
                </c:pt>
                <c:pt idx="152">
                  <c:v>35.313137439999998</c:v>
                </c:pt>
                <c:pt idx="153">
                  <c:v>35.329671052499997</c:v>
                </c:pt>
                <c:pt idx="154">
                  <c:v>35.346025009999998</c:v>
                </c:pt>
                <c:pt idx="155">
                  <c:v>35.362199312500067</c:v>
                </c:pt>
                <c:pt idx="156">
                  <c:v>35.378193960000011</c:v>
                </c:pt>
                <c:pt idx="157">
                  <c:v>35.394008952500002</c:v>
                </c:pt>
                <c:pt idx="158">
                  <c:v>35.409644289999996</c:v>
                </c:pt>
                <c:pt idx="159">
                  <c:v>35.42509997250005</c:v>
                </c:pt>
                <c:pt idx="160">
                  <c:v>35.440376000000001</c:v>
                </c:pt>
                <c:pt idx="161">
                  <c:v>35.455472372500012</c:v>
                </c:pt>
                <c:pt idx="162">
                  <c:v>35.470389089999998</c:v>
                </c:pt>
                <c:pt idx="163">
                  <c:v>35.485126152500001</c:v>
                </c:pt>
                <c:pt idx="164">
                  <c:v>35.499683559999994</c:v>
                </c:pt>
                <c:pt idx="165">
                  <c:v>35.514061312499997</c:v>
                </c:pt>
                <c:pt idx="166">
                  <c:v>35.528259410000011</c:v>
                </c:pt>
                <c:pt idx="167">
                  <c:v>35.5422778525</c:v>
                </c:pt>
                <c:pt idx="168">
                  <c:v>35.556116640000013</c:v>
                </c:pt>
                <c:pt idx="169">
                  <c:v>35.569775772500059</c:v>
                </c:pt>
                <c:pt idx="170">
                  <c:v>35.583255250000001</c:v>
                </c:pt>
                <c:pt idx="171">
                  <c:v>35.596555072500067</c:v>
                </c:pt>
                <c:pt idx="172">
                  <c:v>35.609675240000058</c:v>
                </c:pt>
                <c:pt idx="173">
                  <c:v>35.622615752500067</c:v>
                </c:pt>
                <c:pt idx="174">
                  <c:v>35.635376610000058</c:v>
                </c:pt>
                <c:pt idx="175">
                  <c:v>35.647957812500003</c:v>
                </c:pt>
                <c:pt idx="176">
                  <c:v>35.660359360000058</c:v>
                </c:pt>
                <c:pt idx="177">
                  <c:v>35.672581252500002</c:v>
                </c:pt>
                <c:pt idx="178">
                  <c:v>35.68462348999995</c:v>
                </c:pt>
                <c:pt idx="179">
                  <c:v>35.696486072500001</c:v>
                </c:pt>
                <c:pt idx="180">
                  <c:v>35.708169000000012</c:v>
                </c:pt>
                <c:pt idx="181">
                  <c:v>35.719672272500013</c:v>
                </c:pt>
                <c:pt idx="182">
                  <c:v>35.730995890000067</c:v>
                </c:pt>
                <c:pt idx="183">
                  <c:v>35.742139852500067</c:v>
                </c:pt>
                <c:pt idx="184">
                  <c:v>35.753104159999999</c:v>
                </c:pt>
                <c:pt idx="185">
                  <c:v>35.763888812500049</c:v>
                </c:pt>
                <c:pt idx="186">
                  <c:v>35.774493810000003</c:v>
                </c:pt>
                <c:pt idx="187">
                  <c:v>35.784919152500002</c:v>
                </c:pt>
                <c:pt idx="188">
                  <c:v>35.795164840000076</c:v>
                </c:pt>
                <c:pt idx="189">
                  <c:v>35.805230872500012</c:v>
                </c:pt>
                <c:pt idx="190">
                  <c:v>35.81511725</c:v>
                </c:pt>
                <c:pt idx="191">
                  <c:v>35.824823972499999</c:v>
                </c:pt>
                <c:pt idx="192">
                  <c:v>35.834351040000001</c:v>
                </c:pt>
                <c:pt idx="193">
                  <c:v>35.84369845249995</c:v>
                </c:pt>
                <c:pt idx="194">
                  <c:v>35.852866209999995</c:v>
                </c:pt>
                <c:pt idx="195">
                  <c:v>35.8618543125</c:v>
                </c:pt>
                <c:pt idx="196">
                  <c:v>35.870662759999995</c:v>
                </c:pt>
                <c:pt idx="197">
                  <c:v>35.87929155249995</c:v>
                </c:pt>
                <c:pt idx="198">
                  <c:v>35.887740689999994</c:v>
                </c:pt>
                <c:pt idx="199">
                  <c:v>35.896010172500013</c:v>
                </c:pt>
                <c:pt idx="200">
                  <c:v>35.9041</c:v>
                </c:pt>
                <c:pt idx="201">
                  <c:v>35.912010172500011</c:v>
                </c:pt>
                <c:pt idx="202">
                  <c:v>35.919740689999998</c:v>
                </c:pt>
                <c:pt idx="203">
                  <c:v>35.927291552499995</c:v>
                </c:pt>
                <c:pt idx="204">
                  <c:v>35.934662759999995</c:v>
                </c:pt>
                <c:pt idx="205">
                  <c:v>35.941854312499999</c:v>
                </c:pt>
                <c:pt idx="206">
                  <c:v>35.948866209999998</c:v>
                </c:pt>
                <c:pt idx="207">
                  <c:v>35.955698452499995</c:v>
                </c:pt>
                <c:pt idx="208">
                  <c:v>35.962351040000058</c:v>
                </c:pt>
                <c:pt idx="209">
                  <c:v>35.968823972500012</c:v>
                </c:pt>
                <c:pt idx="210">
                  <c:v>35.975117250000011</c:v>
                </c:pt>
                <c:pt idx="211">
                  <c:v>35.981230872499999</c:v>
                </c:pt>
                <c:pt idx="212">
                  <c:v>35.987164839999998</c:v>
                </c:pt>
                <c:pt idx="213">
                  <c:v>35.99291915250005</c:v>
                </c:pt>
                <c:pt idx="214">
                  <c:v>35.998493810000049</c:v>
                </c:pt>
                <c:pt idx="215">
                  <c:v>35.998493810000049</c:v>
                </c:pt>
                <c:pt idx="216">
                  <c:v>35.998493810000049</c:v>
                </c:pt>
                <c:pt idx="217">
                  <c:v>35.998493810000049</c:v>
                </c:pt>
                <c:pt idx="218">
                  <c:v>35.998493810000049</c:v>
                </c:pt>
                <c:pt idx="219">
                  <c:v>35.998493810000049</c:v>
                </c:pt>
                <c:pt idx="220">
                  <c:v>35.998493810000049</c:v>
                </c:pt>
                <c:pt idx="221">
                  <c:v>35.998493810000049</c:v>
                </c:pt>
                <c:pt idx="222">
                  <c:v>35.998493810000049</c:v>
                </c:pt>
                <c:pt idx="223">
                  <c:v>35.998493810000049</c:v>
                </c:pt>
                <c:pt idx="224">
                  <c:v>35.998493810000049</c:v>
                </c:pt>
                <c:pt idx="225">
                  <c:v>35.998493810000049</c:v>
                </c:pt>
                <c:pt idx="226">
                  <c:v>35.998493810000049</c:v>
                </c:pt>
                <c:pt idx="227">
                  <c:v>35.998493810000049</c:v>
                </c:pt>
                <c:pt idx="228">
                  <c:v>35.998493810000049</c:v>
                </c:pt>
                <c:pt idx="229">
                  <c:v>35.998493810000049</c:v>
                </c:pt>
                <c:pt idx="230">
                  <c:v>35.998493810000049</c:v>
                </c:pt>
                <c:pt idx="231">
                  <c:v>35.998493810000049</c:v>
                </c:pt>
                <c:pt idx="232">
                  <c:v>35.998493810000049</c:v>
                </c:pt>
                <c:pt idx="233">
                  <c:v>35.998493810000049</c:v>
                </c:pt>
                <c:pt idx="234">
                  <c:v>35.998493810000049</c:v>
                </c:pt>
                <c:pt idx="235">
                  <c:v>35.998493810000049</c:v>
                </c:pt>
                <c:pt idx="236">
                  <c:v>35.998493810000049</c:v>
                </c:pt>
                <c:pt idx="237">
                  <c:v>35.998493810000049</c:v>
                </c:pt>
                <c:pt idx="238">
                  <c:v>35.998493810000049</c:v>
                </c:pt>
                <c:pt idx="239">
                  <c:v>35.998493810000049</c:v>
                </c:pt>
                <c:pt idx="240">
                  <c:v>35.998493810000049</c:v>
                </c:pt>
                <c:pt idx="241">
                  <c:v>35.998493810000049</c:v>
                </c:pt>
                <c:pt idx="242">
                  <c:v>35.998493810000049</c:v>
                </c:pt>
                <c:pt idx="243">
                  <c:v>35.998493810000049</c:v>
                </c:pt>
                <c:pt idx="244">
                  <c:v>35.998493810000049</c:v>
                </c:pt>
                <c:pt idx="245">
                  <c:v>35.998493810000049</c:v>
                </c:pt>
                <c:pt idx="246">
                  <c:v>35.998493810000049</c:v>
                </c:pt>
                <c:pt idx="247">
                  <c:v>35.998493810000049</c:v>
                </c:pt>
                <c:pt idx="248">
                  <c:v>35.998493810000049</c:v>
                </c:pt>
                <c:pt idx="249">
                  <c:v>35.998493810000049</c:v>
                </c:pt>
                <c:pt idx="250">
                  <c:v>35.998493810000049</c:v>
                </c:pt>
                <c:pt idx="251">
                  <c:v>35.998493810000049</c:v>
                </c:pt>
                <c:pt idx="252">
                  <c:v>35.998493810000049</c:v>
                </c:pt>
                <c:pt idx="253">
                  <c:v>35.998493810000049</c:v>
                </c:pt>
                <c:pt idx="254">
                  <c:v>35.998493810000049</c:v>
                </c:pt>
                <c:pt idx="255">
                  <c:v>35.998493810000049</c:v>
                </c:pt>
                <c:pt idx="256">
                  <c:v>35.998493810000049</c:v>
                </c:pt>
                <c:pt idx="257">
                  <c:v>35.998493810000049</c:v>
                </c:pt>
                <c:pt idx="258">
                  <c:v>35.998493810000049</c:v>
                </c:pt>
                <c:pt idx="259">
                  <c:v>35.998493810000049</c:v>
                </c:pt>
                <c:pt idx="260">
                  <c:v>35.998493810000049</c:v>
                </c:pt>
                <c:pt idx="261">
                  <c:v>35.998493810000049</c:v>
                </c:pt>
                <c:pt idx="262">
                  <c:v>35.998493810000049</c:v>
                </c:pt>
                <c:pt idx="263">
                  <c:v>35.998493810000049</c:v>
                </c:pt>
                <c:pt idx="264">
                  <c:v>35.998493810000049</c:v>
                </c:pt>
                <c:pt idx="265">
                  <c:v>35.998493810000049</c:v>
                </c:pt>
                <c:pt idx="266">
                  <c:v>35.998493810000049</c:v>
                </c:pt>
                <c:pt idx="267">
                  <c:v>35.998493810000049</c:v>
                </c:pt>
                <c:pt idx="268">
                  <c:v>35.998493810000049</c:v>
                </c:pt>
                <c:pt idx="269">
                  <c:v>35.998493810000049</c:v>
                </c:pt>
                <c:pt idx="270">
                  <c:v>35.998493810000049</c:v>
                </c:pt>
                <c:pt idx="271">
                  <c:v>35.998493810000049</c:v>
                </c:pt>
                <c:pt idx="272">
                  <c:v>35.998493810000049</c:v>
                </c:pt>
                <c:pt idx="273">
                  <c:v>35.998493810000049</c:v>
                </c:pt>
                <c:pt idx="274">
                  <c:v>35.998493810000049</c:v>
                </c:pt>
                <c:pt idx="275">
                  <c:v>35.998493810000049</c:v>
                </c:pt>
                <c:pt idx="276">
                  <c:v>35.998493810000049</c:v>
                </c:pt>
                <c:pt idx="277">
                  <c:v>35.998493810000049</c:v>
                </c:pt>
                <c:pt idx="278">
                  <c:v>35.998493810000049</c:v>
                </c:pt>
                <c:pt idx="279">
                  <c:v>35.998493810000049</c:v>
                </c:pt>
                <c:pt idx="280">
                  <c:v>35.998493810000049</c:v>
                </c:pt>
                <c:pt idx="281">
                  <c:v>35.998493810000049</c:v>
                </c:pt>
                <c:pt idx="282">
                  <c:v>35.998493810000049</c:v>
                </c:pt>
                <c:pt idx="283">
                  <c:v>35.998493810000049</c:v>
                </c:pt>
                <c:pt idx="284">
                  <c:v>35.998493810000049</c:v>
                </c:pt>
                <c:pt idx="285">
                  <c:v>35.998493810000049</c:v>
                </c:pt>
                <c:pt idx="286">
                  <c:v>35.998493810000049</c:v>
                </c:pt>
                <c:pt idx="287">
                  <c:v>35.998493810000049</c:v>
                </c:pt>
                <c:pt idx="288">
                  <c:v>35.998493810000049</c:v>
                </c:pt>
                <c:pt idx="289">
                  <c:v>35.998493810000049</c:v>
                </c:pt>
                <c:pt idx="290">
                  <c:v>35.998493810000049</c:v>
                </c:pt>
                <c:pt idx="291">
                  <c:v>35.998493810000049</c:v>
                </c:pt>
                <c:pt idx="292">
                  <c:v>35.998493810000049</c:v>
                </c:pt>
                <c:pt idx="293">
                  <c:v>35.998493810000049</c:v>
                </c:pt>
                <c:pt idx="294">
                  <c:v>35.998493810000049</c:v>
                </c:pt>
                <c:pt idx="295">
                  <c:v>35.998493810000049</c:v>
                </c:pt>
                <c:pt idx="296">
                  <c:v>35.998493810000049</c:v>
                </c:pt>
                <c:pt idx="297">
                  <c:v>35.998493810000049</c:v>
                </c:pt>
                <c:pt idx="298">
                  <c:v>35.998493810000049</c:v>
                </c:pt>
                <c:pt idx="299">
                  <c:v>35.998493810000049</c:v>
                </c:pt>
                <c:pt idx="300">
                  <c:v>35.998493810000049</c:v>
                </c:pt>
                <c:pt idx="301">
                  <c:v>35.998493810000049</c:v>
                </c:pt>
                <c:pt idx="302">
                  <c:v>35.998493810000049</c:v>
                </c:pt>
                <c:pt idx="303">
                  <c:v>35.998493810000049</c:v>
                </c:pt>
                <c:pt idx="304">
                  <c:v>35.998493810000049</c:v>
                </c:pt>
                <c:pt idx="305">
                  <c:v>35.998493810000049</c:v>
                </c:pt>
                <c:pt idx="306">
                  <c:v>35.998493810000049</c:v>
                </c:pt>
                <c:pt idx="307">
                  <c:v>35.998493810000049</c:v>
                </c:pt>
                <c:pt idx="308">
                  <c:v>35.998493810000049</c:v>
                </c:pt>
                <c:pt idx="309">
                  <c:v>35.998493810000049</c:v>
                </c:pt>
                <c:pt idx="310">
                  <c:v>35.998493810000049</c:v>
                </c:pt>
                <c:pt idx="311">
                  <c:v>35.998493810000049</c:v>
                </c:pt>
                <c:pt idx="312">
                  <c:v>35.998493810000049</c:v>
                </c:pt>
                <c:pt idx="313">
                  <c:v>35.998493810000049</c:v>
                </c:pt>
                <c:pt idx="314">
                  <c:v>35.998493810000049</c:v>
                </c:pt>
                <c:pt idx="315">
                  <c:v>35.998493810000049</c:v>
                </c:pt>
                <c:pt idx="316">
                  <c:v>35.998493810000049</c:v>
                </c:pt>
                <c:pt idx="317">
                  <c:v>35.998493810000049</c:v>
                </c:pt>
                <c:pt idx="318">
                  <c:v>35.998493810000049</c:v>
                </c:pt>
                <c:pt idx="319">
                  <c:v>35.998493810000049</c:v>
                </c:pt>
                <c:pt idx="320">
                  <c:v>35.998493810000049</c:v>
                </c:pt>
                <c:pt idx="321">
                  <c:v>35.998493810000049</c:v>
                </c:pt>
                <c:pt idx="322">
                  <c:v>35.998493810000049</c:v>
                </c:pt>
                <c:pt idx="323">
                  <c:v>35.998493810000049</c:v>
                </c:pt>
                <c:pt idx="324">
                  <c:v>35.998493810000049</c:v>
                </c:pt>
                <c:pt idx="325">
                  <c:v>35.998493810000049</c:v>
                </c:pt>
                <c:pt idx="326">
                  <c:v>35.998493810000049</c:v>
                </c:pt>
                <c:pt idx="327">
                  <c:v>35.998493810000049</c:v>
                </c:pt>
                <c:pt idx="328">
                  <c:v>35.998493810000049</c:v>
                </c:pt>
                <c:pt idx="329">
                  <c:v>35.998493810000049</c:v>
                </c:pt>
                <c:pt idx="330">
                  <c:v>35.998493810000049</c:v>
                </c:pt>
                <c:pt idx="331">
                  <c:v>35.998493810000049</c:v>
                </c:pt>
                <c:pt idx="332">
                  <c:v>35.998493810000049</c:v>
                </c:pt>
                <c:pt idx="333">
                  <c:v>35.998493810000049</c:v>
                </c:pt>
                <c:pt idx="334">
                  <c:v>35.998493810000049</c:v>
                </c:pt>
                <c:pt idx="335">
                  <c:v>35.998493810000049</c:v>
                </c:pt>
                <c:pt idx="336">
                  <c:v>35.998493810000049</c:v>
                </c:pt>
                <c:pt idx="337">
                  <c:v>35.998493810000049</c:v>
                </c:pt>
                <c:pt idx="338">
                  <c:v>35.998493810000049</c:v>
                </c:pt>
                <c:pt idx="339">
                  <c:v>35.998493810000049</c:v>
                </c:pt>
                <c:pt idx="340">
                  <c:v>35.998493810000049</c:v>
                </c:pt>
                <c:pt idx="341">
                  <c:v>35.998493810000049</c:v>
                </c:pt>
                <c:pt idx="342">
                  <c:v>35.998493810000049</c:v>
                </c:pt>
                <c:pt idx="343">
                  <c:v>35.998493810000049</c:v>
                </c:pt>
                <c:pt idx="344">
                  <c:v>35.998493810000049</c:v>
                </c:pt>
                <c:pt idx="345">
                  <c:v>35.998493810000049</c:v>
                </c:pt>
                <c:pt idx="346">
                  <c:v>35.998493810000049</c:v>
                </c:pt>
                <c:pt idx="347">
                  <c:v>35.998493810000049</c:v>
                </c:pt>
                <c:pt idx="348">
                  <c:v>35.998493810000049</c:v>
                </c:pt>
                <c:pt idx="349">
                  <c:v>35.998493810000049</c:v>
                </c:pt>
                <c:pt idx="350">
                  <c:v>35.998493810000049</c:v>
                </c:pt>
                <c:pt idx="351">
                  <c:v>35.998493810000049</c:v>
                </c:pt>
                <c:pt idx="352">
                  <c:v>35.998493810000049</c:v>
                </c:pt>
                <c:pt idx="353">
                  <c:v>35.998493810000049</c:v>
                </c:pt>
                <c:pt idx="354">
                  <c:v>35.998493810000049</c:v>
                </c:pt>
                <c:pt idx="355">
                  <c:v>35.998493810000049</c:v>
                </c:pt>
                <c:pt idx="356">
                  <c:v>35.998493810000049</c:v>
                </c:pt>
                <c:pt idx="357">
                  <c:v>35.998493810000049</c:v>
                </c:pt>
                <c:pt idx="358">
                  <c:v>35.998493810000049</c:v>
                </c:pt>
                <c:pt idx="359">
                  <c:v>35.998493810000049</c:v>
                </c:pt>
                <c:pt idx="360">
                  <c:v>35.998493810000049</c:v>
                </c:pt>
                <c:pt idx="361">
                  <c:v>35.998493810000049</c:v>
                </c:pt>
                <c:pt idx="362">
                  <c:v>35.998493810000049</c:v>
                </c:pt>
                <c:pt idx="363">
                  <c:v>35.998493810000049</c:v>
                </c:pt>
                <c:pt idx="364">
                  <c:v>35.998493810000049</c:v>
                </c:pt>
                <c:pt idx="365">
                  <c:v>35.998493810000049</c:v>
                </c:pt>
                <c:pt idx="366">
                  <c:v>35.998493810000049</c:v>
                </c:pt>
                <c:pt idx="367">
                  <c:v>35.998493810000049</c:v>
                </c:pt>
                <c:pt idx="368">
                  <c:v>35.998493810000049</c:v>
                </c:pt>
                <c:pt idx="369">
                  <c:v>35.998493810000049</c:v>
                </c:pt>
                <c:pt idx="370">
                  <c:v>35.998493810000049</c:v>
                </c:pt>
                <c:pt idx="371">
                  <c:v>35.998493810000049</c:v>
                </c:pt>
                <c:pt idx="372">
                  <c:v>35.998493810000049</c:v>
                </c:pt>
                <c:pt idx="373">
                  <c:v>35.998493810000049</c:v>
                </c:pt>
                <c:pt idx="374">
                  <c:v>35.998493810000049</c:v>
                </c:pt>
                <c:pt idx="375">
                  <c:v>35.998493810000049</c:v>
                </c:pt>
                <c:pt idx="376">
                  <c:v>35.998493810000049</c:v>
                </c:pt>
                <c:pt idx="377">
                  <c:v>35.998493810000049</c:v>
                </c:pt>
                <c:pt idx="378">
                  <c:v>35.998493810000049</c:v>
                </c:pt>
                <c:pt idx="379">
                  <c:v>35.998493810000049</c:v>
                </c:pt>
                <c:pt idx="380">
                  <c:v>35.998493810000049</c:v>
                </c:pt>
                <c:pt idx="381">
                  <c:v>35.998493810000049</c:v>
                </c:pt>
                <c:pt idx="382">
                  <c:v>35.998493810000049</c:v>
                </c:pt>
                <c:pt idx="383">
                  <c:v>35.998493810000049</c:v>
                </c:pt>
                <c:pt idx="384">
                  <c:v>35.998493810000049</c:v>
                </c:pt>
                <c:pt idx="385">
                  <c:v>35.998493810000049</c:v>
                </c:pt>
                <c:pt idx="386">
                  <c:v>35.998493810000049</c:v>
                </c:pt>
                <c:pt idx="387">
                  <c:v>35.998493810000049</c:v>
                </c:pt>
                <c:pt idx="388">
                  <c:v>35.998493810000049</c:v>
                </c:pt>
                <c:pt idx="389">
                  <c:v>35.998493810000049</c:v>
                </c:pt>
                <c:pt idx="390">
                  <c:v>35.998493810000049</c:v>
                </c:pt>
                <c:pt idx="391">
                  <c:v>35.998493810000049</c:v>
                </c:pt>
                <c:pt idx="392">
                  <c:v>35.998493810000049</c:v>
                </c:pt>
                <c:pt idx="393">
                  <c:v>35.998493810000049</c:v>
                </c:pt>
                <c:pt idx="394">
                  <c:v>35.998493810000049</c:v>
                </c:pt>
                <c:pt idx="395">
                  <c:v>35.998493810000049</c:v>
                </c:pt>
                <c:pt idx="396">
                  <c:v>35.998493810000049</c:v>
                </c:pt>
                <c:pt idx="397">
                  <c:v>35.998493810000049</c:v>
                </c:pt>
                <c:pt idx="398">
                  <c:v>35.998493810000049</c:v>
                </c:pt>
                <c:pt idx="399">
                  <c:v>35.998493810000049</c:v>
                </c:pt>
                <c:pt idx="400">
                  <c:v>35.998493810000049</c:v>
                </c:pt>
                <c:pt idx="401">
                  <c:v>35.998493810000049</c:v>
                </c:pt>
                <c:pt idx="402">
                  <c:v>35.998493810000049</c:v>
                </c:pt>
                <c:pt idx="403">
                  <c:v>35.998493810000049</c:v>
                </c:pt>
                <c:pt idx="404">
                  <c:v>35.998493810000049</c:v>
                </c:pt>
                <c:pt idx="405">
                  <c:v>35.998493810000049</c:v>
                </c:pt>
                <c:pt idx="406">
                  <c:v>35.998493810000049</c:v>
                </c:pt>
                <c:pt idx="407">
                  <c:v>35.998493810000049</c:v>
                </c:pt>
                <c:pt idx="408">
                  <c:v>35.998493810000049</c:v>
                </c:pt>
                <c:pt idx="409">
                  <c:v>35.998493810000049</c:v>
                </c:pt>
                <c:pt idx="410">
                  <c:v>35.998493810000049</c:v>
                </c:pt>
                <c:pt idx="411">
                  <c:v>35.998493810000049</c:v>
                </c:pt>
                <c:pt idx="412">
                  <c:v>35.998493810000049</c:v>
                </c:pt>
                <c:pt idx="413">
                  <c:v>35.998493810000049</c:v>
                </c:pt>
                <c:pt idx="414">
                  <c:v>35.998493810000049</c:v>
                </c:pt>
                <c:pt idx="415">
                  <c:v>35.998493810000049</c:v>
                </c:pt>
                <c:pt idx="416">
                  <c:v>35.998493810000049</c:v>
                </c:pt>
                <c:pt idx="417">
                  <c:v>35.998493810000049</c:v>
                </c:pt>
                <c:pt idx="418">
                  <c:v>35.998493810000049</c:v>
                </c:pt>
                <c:pt idx="419">
                  <c:v>35.998493810000049</c:v>
                </c:pt>
                <c:pt idx="420">
                  <c:v>35.998493810000049</c:v>
                </c:pt>
                <c:pt idx="421">
                  <c:v>35.998493810000049</c:v>
                </c:pt>
                <c:pt idx="422">
                  <c:v>35.998493810000049</c:v>
                </c:pt>
                <c:pt idx="423">
                  <c:v>35.998493810000049</c:v>
                </c:pt>
                <c:pt idx="424">
                  <c:v>35.998493810000049</c:v>
                </c:pt>
                <c:pt idx="425">
                  <c:v>35.998493810000049</c:v>
                </c:pt>
                <c:pt idx="426">
                  <c:v>35.998493810000049</c:v>
                </c:pt>
                <c:pt idx="427">
                  <c:v>35.998493810000049</c:v>
                </c:pt>
                <c:pt idx="428">
                  <c:v>35.998493810000049</c:v>
                </c:pt>
                <c:pt idx="429">
                  <c:v>35.998493810000049</c:v>
                </c:pt>
                <c:pt idx="430">
                  <c:v>35.998493810000049</c:v>
                </c:pt>
                <c:pt idx="431">
                  <c:v>35.998493810000049</c:v>
                </c:pt>
                <c:pt idx="432">
                  <c:v>35.998493810000049</c:v>
                </c:pt>
                <c:pt idx="433">
                  <c:v>35.998493810000049</c:v>
                </c:pt>
                <c:pt idx="434">
                  <c:v>35.998493810000049</c:v>
                </c:pt>
                <c:pt idx="435">
                  <c:v>35.998493810000049</c:v>
                </c:pt>
                <c:pt idx="436">
                  <c:v>35.998493810000049</c:v>
                </c:pt>
                <c:pt idx="437">
                  <c:v>35.998493810000049</c:v>
                </c:pt>
                <c:pt idx="438">
                  <c:v>35.998493810000049</c:v>
                </c:pt>
                <c:pt idx="439">
                  <c:v>35.998493810000049</c:v>
                </c:pt>
                <c:pt idx="440">
                  <c:v>35.998493810000049</c:v>
                </c:pt>
                <c:pt idx="441">
                  <c:v>35.998493810000049</c:v>
                </c:pt>
                <c:pt idx="442">
                  <c:v>35.998493810000049</c:v>
                </c:pt>
                <c:pt idx="443">
                  <c:v>35.998493810000049</c:v>
                </c:pt>
                <c:pt idx="444">
                  <c:v>35.998493810000049</c:v>
                </c:pt>
                <c:pt idx="445">
                  <c:v>35.998493810000049</c:v>
                </c:pt>
                <c:pt idx="446">
                  <c:v>35.998493810000049</c:v>
                </c:pt>
                <c:pt idx="447">
                  <c:v>35.998493810000049</c:v>
                </c:pt>
                <c:pt idx="448">
                  <c:v>35.998493810000049</c:v>
                </c:pt>
                <c:pt idx="449">
                  <c:v>35.998493810000049</c:v>
                </c:pt>
                <c:pt idx="450">
                  <c:v>35.998493810000049</c:v>
                </c:pt>
                <c:pt idx="451">
                  <c:v>35.998493810000049</c:v>
                </c:pt>
                <c:pt idx="452">
                  <c:v>35.998493810000049</c:v>
                </c:pt>
                <c:pt idx="453">
                  <c:v>35.998493810000049</c:v>
                </c:pt>
                <c:pt idx="454">
                  <c:v>35.998493810000049</c:v>
                </c:pt>
                <c:pt idx="455">
                  <c:v>35.998493810000049</c:v>
                </c:pt>
                <c:pt idx="456">
                  <c:v>35.998493810000049</c:v>
                </c:pt>
                <c:pt idx="457">
                  <c:v>35.998493810000049</c:v>
                </c:pt>
                <c:pt idx="458">
                  <c:v>35.998493810000049</c:v>
                </c:pt>
                <c:pt idx="459">
                  <c:v>35.998493810000049</c:v>
                </c:pt>
                <c:pt idx="460">
                  <c:v>35.998493810000049</c:v>
                </c:pt>
                <c:pt idx="461">
                  <c:v>35.998493810000049</c:v>
                </c:pt>
                <c:pt idx="462">
                  <c:v>35.998493810000049</c:v>
                </c:pt>
                <c:pt idx="463">
                  <c:v>35.998493810000049</c:v>
                </c:pt>
                <c:pt idx="464">
                  <c:v>35.998493810000049</c:v>
                </c:pt>
                <c:pt idx="465">
                  <c:v>35.998493810000049</c:v>
                </c:pt>
                <c:pt idx="466">
                  <c:v>35.998493810000049</c:v>
                </c:pt>
                <c:pt idx="467">
                  <c:v>35.998493810000049</c:v>
                </c:pt>
                <c:pt idx="468">
                  <c:v>35.998493810000049</c:v>
                </c:pt>
                <c:pt idx="469">
                  <c:v>35.998493810000049</c:v>
                </c:pt>
                <c:pt idx="470">
                  <c:v>35.998493810000049</c:v>
                </c:pt>
                <c:pt idx="471">
                  <c:v>35.998493810000049</c:v>
                </c:pt>
                <c:pt idx="472">
                  <c:v>35.998493810000049</c:v>
                </c:pt>
                <c:pt idx="473">
                  <c:v>35.998493810000049</c:v>
                </c:pt>
                <c:pt idx="474">
                  <c:v>35.998493810000049</c:v>
                </c:pt>
                <c:pt idx="475">
                  <c:v>35.998493810000049</c:v>
                </c:pt>
                <c:pt idx="476">
                  <c:v>35.998493810000049</c:v>
                </c:pt>
                <c:pt idx="477">
                  <c:v>35.998493810000049</c:v>
                </c:pt>
                <c:pt idx="478">
                  <c:v>35.998493810000049</c:v>
                </c:pt>
                <c:pt idx="479">
                  <c:v>35.998493810000049</c:v>
                </c:pt>
                <c:pt idx="480">
                  <c:v>35.998493810000049</c:v>
                </c:pt>
                <c:pt idx="481">
                  <c:v>35.998493810000049</c:v>
                </c:pt>
                <c:pt idx="482">
                  <c:v>35.998493810000049</c:v>
                </c:pt>
                <c:pt idx="483">
                  <c:v>35.998493810000049</c:v>
                </c:pt>
                <c:pt idx="484">
                  <c:v>35.998493810000049</c:v>
                </c:pt>
                <c:pt idx="485">
                  <c:v>35.998493810000049</c:v>
                </c:pt>
                <c:pt idx="486">
                  <c:v>35.998493810000049</c:v>
                </c:pt>
                <c:pt idx="487">
                  <c:v>35.998493810000049</c:v>
                </c:pt>
                <c:pt idx="488">
                  <c:v>35.998493810000049</c:v>
                </c:pt>
                <c:pt idx="489">
                  <c:v>35.998493810000049</c:v>
                </c:pt>
                <c:pt idx="490">
                  <c:v>35.998493810000049</c:v>
                </c:pt>
                <c:pt idx="491">
                  <c:v>35.998493810000049</c:v>
                </c:pt>
                <c:pt idx="492">
                  <c:v>35.998493810000049</c:v>
                </c:pt>
                <c:pt idx="493">
                  <c:v>35.998493810000049</c:v>
                </c:pt>
                <c:pt idx="494">
                  <c:v>35.998493810000049</c:v>
                </c:pt>
                <c:pt idx="495">
                  <c:v>35.998493810000049</c:v>
                </c:pt>
                <c:pt idx="496">
                  <c:v>35.998493810000049</c:v>
                </c:pt>
                <c:pt idx="497">
                  <c:v>35.998493810000049</c:v>
                </c:pt>
                <c:pt idx="498">
                  <c:v>35.998493810000049</c:v>
                </c:pt>
                <c:pt idx="499">
                  <c:v>35.998493810000049</c:v>
                </c:pt>
                <c:pt idx="500">
                  <c:v>35.998493810000049</c:v>
                </c:pt>
                <c:pt idx="501">
                  <c:v>35.998493810000049</c:v>
                </c:pt>
                <c:pt idx="502">
                  <c:v>35.998493810000049</c:v>
                </c:pt>
                <c:pt idx="503">
                  <c:v>35.998493810000049</c:v>
                </c:pt>
                <c:pt idx="504">
                  <c:v>35.998493810000049</c:v>
                </c:pt>
                <c:pt idx="505">
                  <c:v>35.998493810000049</c:v>
                </c:pt>
                <c:pt idx="506">
                  <c:v>35.998493810000049</c:v>
                </c:pt>
                <c:pt idx="507">
                  <c:v>35.998493810000049</c:v>
                </c:pt>
                <c:pt idx="508">
                  <c:v>35.998493810000049</c:v>
                </c:pt>
                <c:pt idx="509">
                  <c:v>35.998493810000049</c:v>
                </c:pt>
                <c:pt idx="510">
                  <c:v>35.998493810000049</c:v>
                </c:pt>
                <c:pt idx="511">
                  <c:v>35.998493810000049</c:v>
                </c:pt>
                <c:pt idx="512">
                  <c:v>35.998493810000049</c:v>
                </c:pt>
                <c:pt idx="513">
                  <c:v>35.998493810000049</c:v>
                </c:pt>
                <c:pt idx="514">
                  <c:v>35.998493810000049</c:v>
                </c:pt>
                <c:pt idx="515">
                  <c:v>35.998493810000049</c:v>
                </c:pt>
                <c:pt idx="516">
                  <c:v>35.998493810000049</c:v>
                </c:pt>
                <c:pt idx="517">
                  <c:v>35.998493810000049</c:v>
                </c:pt>
                <c:pt idx="518">
                  <c:v>35.998493810000049</c:v>
                </c:pt>
                <c:pt idx="519">
                  <c:v>35.998493810000049</c:v>
                </c:pt>
                <c:pt idx="520">
                  <c:v>35.998493810000049</c:v>
                </c:pt>
                <c:pt idx="521">
                  <c:v>35.998493810000049</c:v>
                </c:pt>
                <c:pt idx="522">
                  <c:v>35.998493810000049</c:v>
                </c:pt>
                <c:pt idx="523">
                  <c:v>35.998493810000049</c:v>
                </c:pt>
                <c:pt idx="524">
                  <c:v>35.998493810000049</c:v>
                </c:pt>
                <c:pt idx="525">
                  <c:v>35.998493810000049</c:v>
                </c:pt>
                <c:pt idx="526">
                  <c:v>35.998493810000049</c:v>
                </c:pt>
                <c:pt idx="527">
                  <c:v>35.998493810000049</c:v>
                </c:pt>
                <c:pt idx="528">
                  <c:v>35.998493810000049</c:v>
                </c:pt>
                <c:pt idx="529">
                  <c:v>35.998493810000049</c:v>
                </c:pt>
                <c:pt idx="530">
                  <c:v>35.998493810000049</c:v>
                </c:pt>
                <c:pt idx="531">
                  <c:v>35.998493810000049</c:v>
                </c:pt>
                <c:pt idx="532">
                  <c:v>35.998493810000049</c:v>
                </c:pt>
                <c:pt idx="533">
                  <c:v>35.998493810000049</c:v>
                </c:pt>
                <c:pt idx="534">
                  <c:v>35.998493810000049</c:v>
                </c:pt>
                <c:pt idx="535">
                  <c:v>35.998493810000049</c:v>
                </c:pt>
                <c:pt idx="536">
                  <c:v>35.998493810000049</c:v>
                </c:pt>
                <c:pt idx="537">
                  <c:v>35.998493810000049</c:v>
                </c:pt>
                <c:pt idx="538">
                  <c:v>35.998493810000049</c:v>
                </c:pt>
                <c:pt idx="539">
                  <c:v>35.998493810000049</c:v>
                </c:pt>
                <c:pt idx="540">
                  <c:v>35.998493810000049</c:v>
                </c:pt>
                <c:pt idx="541">
                  <c:v>35.998493810000049</c:v>
                </c:pt>
                <c:pt idx="542">
                  <c:v>35.998493810000049</c:v>
                </c:pt>
                <c:pt idx="543">
                  <c:v>35.998493810000049</c:v>
                </c:pt>
                <c:pt idx="544">
                  <c:v>35.998493810000049</c:v>
                </c:pt>
                <c:pt idx="545">
                  <c:v>35.998493810000049</c:v>
                </c:pt>
                <c:pt idx="546">
                  <c:v>35.998493810000049</c:v>
                </c:pt>
                <c:pt idx="547">
                  <c:v>35.998493810000049</c:v>
                </c:pt>
                <c:pt idx="548">
                  <c:v>35.998493810000049</c:v>
                </c:pt>
                <c:pt idx="549">
                  <c:v>35.998493810000049</c:v>
                </c:pt>
                <c:pt idx="550">
                  <c:v>35.998493810000049</c:v>
                </c:pt>
                <c:pt idx="551">
                  <c:v>35.998493810000049</c:v>
                </c:pt>
                <c:pt idx="552">
                  <c:v>35.998493810000049</c:v>
                </c:pt>
                <c:pt idx="553">
                  <c:v>35.998493810000049</c:v>
                </c:pt>
                <c:pt idx="554">
                  <c:v>35.998493810000049</c:v>
                </c:pt>
                <c:pt idx="555">
                  <c:v>35.998493810000049</c:v>
                </c:pt>
                <c:pt idx="556">
                  <c:v>35.998493810000049</c:v>
                </c:pt>
                <c:pt idx="557">
                  <c:v>35.998493810000049</c:v>
                </c:pt>
                <c:pt idx="558">
                  <c:v>35.998493810000049</c:v>
                </c:pt>
                <c:pt idx="559">
                  <c:v>35.998493810000049</c:v>
                </c:pt>
                <c:pt idx="560">
                  <c:v>35.998493810000049</c:v>
                </c:pt>
                <c:pt idx="561">
                  <c:v>35.998493810000049</c:v>
                </c:pt>
                <c:pt idx="562">
                  <c:v>35.998493810000049</c:v>
                </c:pt>
                <c:pt idx="563">
                  <c:v>35.998493810000049</c:v>
                </c:pt>
                <c:pt idx="564">
                  <c:v>35.998493810000049</c:v>
                </c:pt>
                <c:pt idx="565">
                  <c:v>35.998493810000049</c:v>
                </c:pt>
                <c:pt idx="566">
                  <c:v>35.998493810000049</c:v>
                </c:pt>
                <c:pt idx="567">
                  <c:v>35.998493810000049</c:v>
                </c:pt>
                <c:pt idx="568">
                  <c:v>35.998493810000049</c:v>
                </c:pt>
                <c:pt idx="569">
                  <c:v>35.998493810000049</c:v>
                </c:pt>
                <c:pt idx="570">
                  <c:v>35.998493810000049</c:v>
                </c:pt>
                <c:pt idx="571">
                  <c:v>35.998493810000049</c:v>
                </c:pt>
                <c:pt idx="572">
                  <c:v>35.998493810000049</c:v>
                </c:pt>
                <c:pt idx="573">
                  <c:v>35.998493810000049</c:v>
                </c:pt>
                <c:pt idx="574">
                  <c:v>35.998493810000049</c:v>
                </c:pt>
                <c:pt idx="575">
                  <c:v>35.998493810000049</c:v>
                </c:pt>
                <c:pt idx="576">
                  <c:v>35.998493810000049</c:v>
                </c:pt>
                <c:pt idx="577">
                  <c:v>35.998493810000049</c:v>
                </c:pt>
                <c:pt idx="578">
                  <c:v>35.998493810000049</c:v>
                </c:pt>
                <c:pt idx="579">
                  <c:v>35.998493810000049</c:v>
                </c:pt>
                <c:pt idx="580">
                  <c:v>35.998493810000049</c:v>
                </c:pt>
                <c:pt idx="581">
                  <c:v>35.998493810000049</c:v>
                </c:pt>
                <c:pt idx="582">
                  <c:v>35.998493810000049</c:v>
                </c:pt>
                <c:pt idx="583">
                  <c:v>35.998493810000049</c:v>
                </c:pt>
                <c:pt idx="584">
                  <c:v>35.998493810000049</c:v>
                </c:pt>
                <c:pt idx="585">
                  <c:v>35.998493810000049</c:v>
                </c:pt>
                <c:pt idx="586">
                  <c:v>35.998493810000049</c:v>
                </c:pt>
                <c:pt idx="587">
                  <c:v>35.998493810000049</c:v>
                </c:pt>
                <c:pt idx="588">
                  <c:v>35.998493810000049</c:v>
                </c:pt>
                <c:pt idx="589">
                  <c:v>35.998493810000049</c:v>
                </c:pt>
                <c:pt idx="590">
                  <c:v>35.998493810000049</c:v>
                </c:pt>
                <c:pt idx="591">
                  <c:v>35.998493810000049</c:v>
                </c:pt>
                <c:pt idx="592">
                  <c:v>35.998493810000049</c:v>
                </c:pt>
                <c:pt idx="593">
                  <c:v>35.998493810000049</c:v>
                </c:pt>
                <c:pt idx="594">
                  <c:v>35.998493810000049</c:v>
                </c:pt>
                <c:pt idx="595">
                  <c:v>35.998493810000049</c:v>
                </c:pt>
                <c:pt idx="596">
                  <c:v>35.998493810000049</c:v>
                </c:pt>
                <c:pt idx="597">
                  <c:v>35.998493810000049</c:v>
                </c:pt>
                <c:pt idx="598">
                  <c:v>35.998493810000049</c:v>
                </c:pt>
                <c:pt idx="599">
                  <c:v>35.998493810000049</c:v>
                </c:pt>
                <c:pt idx="600">
                  <c:v>35.998493810000049</c:v>
                </c:pt>
                <c:pt idx="601">
                  <c:v>35.998493810000049</c:v>
                </c:pt>
                <c:pt idx="602">
                  <c:v>35.998493810000049</c:v>
                </c:pt>
                <c:pt idx="603">
                  <c:v>35.998493810000049</c:v>
                </c:pt>
                <c:pt idx="604">
                  <c:v>35.998493810000049</c:v>
                </c:pt>
                <c:pt idx="605">
                  <c:v>35.998493810000049</c:v>
                </c:pt>
                <c:pt idx="606">
                  <c:v>35.998493810000049</c:v>
                </c:pt>
                <c:pt idx="607">
                  <c:v>35.998493810000049</c:v>
                </c:pt>
                <c:pt idx="608">
                  <c:v>35.998493810000049</c:v>
                </c:pt>
                <c:pt idx="609">
                  <c:v>35.998493810000049</c:v>
                </c:pt>
                <c:pt idx="610">
                  <c:v>35.998493810000049</c:v>
                </c:pt>
                <c:pt idx="611">
                  <c:v>35.998493810000049</c:v>
                </c:pt>
                <c:pt idx="612">
                  <c:v>35.998493810000049</c:v>
                </c:pt>
                <c:pt idx="613">
                  <c:v>35.998493810000049</c:v>
                </c:pt>
                <c:pt idx="614">
                  <c:v>35.998493810000049</c:v>
                </c:pt>
                <c:pt idx="615">
                  <c:v>35.998493810000049</c:v>
                </c:pt>
                <c:pt idx="616">
                  <c:v>35.998493810000049</c:v>
                </c:pt>
                <c:pt idx="617">
                  <c:v>35.998493810000049</c:v>
                </c:pt>
                <c:pt idx="618">
                  <c:v>35.998493810000049</c:v>
                </c:pt>
                <c:pt idx="619">
                  <c:v>35.998493810000049</c:v>
                </c:pt>
                <c:pt idx="620">
                  <c:v>35.998493810000049</c:v>
                </c:pt>
                <c:pt idx="621">
                  <c:v>35.998493810000049</c:v>
                </c:pt>
                <c:pt idx="622">
                  <c:v>35.998493810000049</c:v>
                </c:pt>
                <c:pt idx="623">
                  <c:v>35.998493810000049</c:v>
                </c:pt>
                <c:pt idx="624">
                  <c:v>35.998493810000049</c:v>
                </c:pt>
                <c:pt idx="625">
                  <c:v>35.998493810000049</c:v>
                </c:pt>
                <c:pt idx="626">
                  <c:v>35.998493810000049</c:v>
                </c:pt>
                <c:pt idx="627">
                  <c:v>35.998493810000049</c:v>
                </c:pt>
                <c:pt idx="628">
                  <c:v>35.998493810000049</c:v>
                </c:pt>
                <c:pt idx="629">
                  <c:v>35.998493810000049</c:v>
                </c:pt>
                <c:pt idx="630">
                  <c:v>35.998493810000049</c:v>
                </c:pt>
                <c:pt idx="631">
                  <c:v>35.998493810000049</c:v>
                </c:pt>
                <c:pt idx="632">
                  <c:v>35.998493810000049</c:v>
                </c:pt>
                <c:pt idx="633">
                  <c:v>35.998493810000049</c:v>
                </c:pt>
                <c:pt idx="634">
                  <c:v>35.998493810000049</c:v>
                </c:pt>
                <c:pt idx="635">
                  <c:v>35.998493810000049</c:v>
                </c:pt>
                <c:pt idx="636">
                  <c:v>35.998493810000049</c:v>
                </c:pt>
                <c:pt idx="637">
                  <c:v>35.998493810000049</c:v>
                </c:pt>
                <c:pt idx="638">
                  <c:v>35.998493810000049</c:v>
                </c:pt>
                <c:pt idx="639">
                  <c:v>35.998493810000049</c:v>
                </c:pt>
                <c:pt idx="640">
                  <c:v>35.998493810000049</c:v>
                </c:pt>
                <c:pt idx="641">
                  <c:v>35.998493810000049</c:v>
                </c:pt>
                <c:pt idx="642">
                  <c:v>35.998493810000049</c:v>
                </c:pt>
                <c:pt idx="643">
                  <c:v>35.998493810000049</c:v>
                </c:pt>
                <c:pt idx="644">
                  <c:v>35.998493810000049</c:v>
                </c:pt>
                <c:pt idx="645">
                  <c:v>35.998493810000049</c:v>
                </c:pt>
                <c:pt idx="646">
                  <c:v>35.998493810000049</c:v>
                </c:pt>
                <c:pt idx="647">
                  <c:v>35.998493810000049</c:v>
                </c:pt>
                <c:pt idx="648">
                  <c:v>35.998493810000049</c:v>
                </c:pt>
                <c:pt idx="649">
                  <c:v>35.998493810000049</c:v>
                </c:pt>
                <c:pt idx="650">
                  <c:v>35.998493810000049</c:v>
                </c:pt>
                <c:pt idx="651">
                  <c:v>35.998493810000049</c:v>
                </c:pt>
                <c:pt idx="652">
                  <c:v>35.998493810000049</c:v>
                </c:pt>
                <c:pt idx="653">
                  <c:v>35.998493810000049</c:v>
                </c:pt>
                <c:pt idx="654">
                  <c:v>35.998493810000049</c:v>
                </c:pt>
                <c:pt idx="655">
                  <c:v>35.998493810000049</c:v>
                </c:pt>
                <c:pt idx="656">
                  <c:v>35.998493810000049</c:v>
                </c:pt>
                <c:pt idx="657">
                  <c:v>35.998493810000049</c:v>
                </c:pt>
                <c:pt idx="658">
                  <c:v>35.998493810000049</c:v>
                </c:pt>
                <c:pt idx="659">
                  <c:v>35.998493810000049</c:v>
                </c:pt>
                <c:pt idx="660">
                  <c:v>35.998493810000049</c:v>
                </c:pt>
                <c:pt idx="661">
                  <c:v>35.998493810000049</c:v>
                </c:pt>
                <c:pt idx="662">
                  <c:v>35.998493810000049</c:v>
                </c:pt>
                <c:pt idx="663">
                  <c:v>35.998493810000049</c:v>
                </c:pt>
                <c:pt idx="664">
                  <c:v>35.998493810000049</c:v>
                </c:pt>
                <c:pt idx="665">
                  <c:v>35.998493810000049</c:v>
                </c:pt>
                <c:pt idx="666">
                  <c:v>35.998493810000049</c:v>
                </c:pt>
                <c:pt idx="667">
                  <c:v>35.998493810000049</c:v>
                </c:pt>
                <c:pt idx="668">
                  <c:v>35.998493810000049</c:v>
                </c:pt>
                <c:pt idx="669">
                  <c:v>35.998493810000049</c:v>
                </c:pt>
                <c:pt idx="670">
                  <c:v>35.998493810000049</c:v>
                </c:pt>
                <c:pt idx="671">
                  <c:v>35.998493810000049</c:v>
                </c:pt>
                <c:pt idx="672">
                  <c:v>35.998493810000049</c:v>
                </c:pt>
                <c:pt idx="673">
                  <c:v>35.998493810000049</c:v>
                </c:pt>
                <c:pt idx="674">
                  <c:v>35.998493810000049</c:v>
                </c:pt>
                <c:pt idx="675">
                  <c:v>35.998493810000049</c:v>
                </c:pt>
                <c:pt idx="676">
                  <c:v>35.998493810000049</c:v>
                </c:pt>
                <c:pt idx="677">
                  <c:v>35.998493810000049</c:v>
                </c:pt>
                <c:pt idx="678">
                  <c:v>35.998493810000049</c:v>
                </c:pt>
                <c:pt idx="679">
                  <c:v>35.998493810000049</c:v>
                </c:pt>
                <c:pt idx="680">
                  <c:v>35.998493810000049</c:v>
                </c:pt>
                <c:pt idx="681">
                  <c:v>35.998493810000049</c:v>
                </c:pt>
                <c:pt idx="682">
                  <c:v>35.998493810000049</c:v>
                </c:pt>
                <c:pt idx="683">
                  <c:v>35.998493810000049</c:v>
                </c:pt>
                <c:pt idx="684">
                  <c:v>35.998493810000049</c:v>
                </c:pt>
                <c:pt idx="685">
                  <c:v>35.998493810000049</c:v>
                </c:pt>
                <c:pt idx="686">
                  <c:v>35.998493810000049</c:v>
                </c:pt>
                <c:pt idx="687">
                  <c:v>35.998493810000049</c:v>
                </c:pt>
                <c:pt idx="688">
                  <c:v>35.998493810000049</c:v>
                </c:pt>
                <c:pt idx="689">
                  <c:v>35.998493810000049</c:v>
                </c:pt>
                <c:pt idx="690">
                  <c:v>35.998493810000049</c:v>
                </c:pt>
                <c:pt idx="691">
                  <c:v>35.998493810000049</c:v>
                </c:pt>
                <c:pt idx="692">
                  <c:v>35.998493810000049</c:v>
                </c:pt>
                <c:pt idx="693">
                  <c:v>35.998493810000049</c:v>
                </c:pt>
                <c:pt idx="694">
                  <c:v>35.998493810000049</c:v>
                </c:pt>
                <c:pt idx="695">
                  <c:v>35.998493810000049</c:v>
                </c:pt>
                <c:pt idx="696">
                  <c:v>35.998493810000049</c:v>
                </c:pt>
                <c:pt idx="697">
                  <c:v>35.998493810000049</c:v>
                </c:pt>
                <c:pt idx="698">
                  <c:v>35.998493810000049</c:v>
                </c:pt>
                <c:pt idx="699">
                  <c:v>35.998493810000049</c:v>
                </c:pt>
                <c:pt idx="700">
                  <c:v>35.998493810000049</c:v>
                </c:pt>
                <c:pt idx="701">
                  <c:v>35.998493810000049</c:v>
                </c:pt>
                <c:pt idx="702">
                  <c:v>35.998493810000049</c:v>
                </c:pt>
                <c:pt idx="703">
                  <c:v>35.998493810000049</c:v>
                </c:pt>
                <c:pt idx="704">
                  <c:v>35.998493810000049</c:v>
                </c:pt>
                <c:pt idx="705">
                  <c:v>35.998493810000049</c:v>
                </c:pt>
                <c:pt idx="706">
                  <c:v>35.998493810000049</c:v>
                </c:pt>
                <c:pt idx="707">
                  <c:v>35.998493810000049</c:v>
                </c:pt>
                <c:pt idx="708">
                  <c:v>35.998493810000049</c:v>
                </c:pt>
                <c:pt idx="709">
                  <c:v>35.998493810000049</c:v>
                </c:pt>
                <c:pt idx="710">
                  <c:v>35.998493810000049</c:v>
                </c:pt>
                <c:pt idx="711">
                  <c:v>35.998493810000049</c:v>
                </c:pt>
                <c:pt idx="712">
                  <c:v>35.998493810000049</c:v>
                </c:pt>
                <c:pt idx="713">
                  <c:v>35.998493810000049</c:v>
                </c:pt>
                <c:pt idx="714">
                  <c:v>35.998493810000049</c:v>
                </c:pt>
                <c:pt idx="715">
                  <c:v>35.998493810000049</c:v>
                </c:pt>
                <c:pt idx="716">
                  <c:v>35.998493810000049</c:v>
                </c:pt>
                <c:pt idx="717">
                  <c:v>35.998493810000049</c:v>
                </c:pt>
                <c:pt idx="718">
                  <c:v>35.998493810000049</c:v>
                </c:pt>
                <c:pt idx="719">
                  <c:v>35.998493810000049</c:v>
                </c:pt>
                <c:pt idx="720">
                  <c:v>35.998493810000049</c:v>
                </c:pt>
                <c:pt idx="721">
                  <c:v>35.998493810000049</c:v>
                </c:pt>
                <c:pt idx="722">
                  <c:v>35.998493810000049</c:v>
                </c:pt>
                <c:pt idx="723">
                  <c:v>35.998493810000049</c:v>
                </c:pt>
                <c:pt idx="724">
                  <c:v>35.998493810000049</c:v>
                </c:pt>
                <c:pt idx="725">
                  <c:v>35.998493810000049</c:v>
                </c:pt>
                <c:pt idx="726">
                  <c:v>35.998493810000049</c:v>
                </c:pt>
                <c:pt idx="727">
                  <c:v>35.998493810000049</c:v>
                </c:pt>
                <c:pt idx="728">
                  <c:v>35.998493810000049</c:v>
                </c:pt>
                <c:pt idx="729">
                  <c:v>35.998493810000049</c:v>
                </c:pt>
                <c:pt idx="730">
                  <c:v>35.998493810000049</c:v>
                </c:pt>
                <c:pt idx="731">
                  <c:v>35.998493810000049</c:v>
                </c:pt>
                <c:pt idx="732">
                  <c:v>35.998493810000049</c:v>
                </c:pt>
                <c:pt idx="733">
                  <c:v>35.998493810000049</c:v>
                </c:pt>
                <c:pt idx="734">
                  <c:v>35.998493810000049</c:v>
                </c:pt>
                <c:pt idx="735">
                  <c:v>35.998493810000049</c:v>
                </c:pt>
                <c:pt idx="736">
                  <c:v>35.998493810000049</c:v>
                </c:pt>
                <c:pt idx="737">
                  <c:v>35.998493810000049</c:v>
                </c:pt>
                <c:pt idx="738">
                  <c:v>35.998493810000049</c:v>
                </c:pt>
                <c:pt idx="739">
                  <c:v>35.998493810000049</c:v>
                </c:pt>
                <c:pt idx="740">
                  <c:v>35.998493810000049</c:v>
                </c:pt>
                <c:pt idx="741">
                  <c:v>35.998493810000049</c:v>
                </c:pt>
                <c:pt idx="742">
                  <c:v>35.998493810000049</c:v>
                </c:pt>
                <c:pt idx="743">
                  <c:v>35.998493810000049</c:v>
                </c:pt>
                <c:pt idx="744">
                  <c:v>35.998493810000049</c:v>
                </c:pt>
                <c:pt idx="745">
                  <c:v>35.998493810000049</c:v>
                </c:pt>
                <c:pt idx="746">
                  <c:v>35.998493810000049</c:v>
                </c:pt>
                <c:pt idx="747">
                  <c:v>35.998493810000049</c:v>
                </c:pt>
                <c:pt idx="748">
                  <c:v>35.998493810000049</c:v>
                </c:pt>
                <c:pt idx="749">
                  <c:v>35.998493810000049</c:v>
                </c:pt>
                <c:pt idx="750">
                  <c:v>35.998493810000049</c:v>
                </c:pt>
                <c:pt idx="751">
                  <c:v>35.998493810000049</c:v>
                </c:pt>
                <c:pt idx="752">
                  <c:v>35.998493810000049</c:v>
                </c:pt>
                <c:pt idx="753">
                  <c:v>35.998493810000049</c:v>
                </c:pt>
                <c:pt idx="754">
                  <c:v>35.998493810000049</c:v>
                </c:pt>
                <c:pt idx="755">
                  <c:v>35.998493810000049</c:v>
                </c:pt>
                <c:pt idx="756">
                  <c:v>35.998493810000049</c:v>
                </c:pt>
                <c:pt idx="757">
                  <c:v>35.998493810000049</c:v>
                </c:pt>
                <c:pt idx="758">
                  <c:v>35.998493810000049</c:v>
                </c:pt>
                <c:pt idx="759">
                  <c:v>35.998493810000049</c:v>
                </c:pt>
                <c:pt idx="760">
                  <c:v>35.998493810000049</c:v>
                </c:pt>
                <c:pt idx="761">
                  <c:v>35.998493810000049</c:v>
                </c:pt>
                <c:pt idx="762">
                  <c:v>35.998493810000049</c:v>
                </c:pt>
                <c:pt idx="763">
                  <c:v>35.998493810000049</c:v>
                </c:pt>
                <c:pt idx="764">
                  <c:v>35.998493810000049</c:v>
                </c:pt>
                <c:pt idx="765">
                  <c:v>35.998493810000049</c:v>
                </c:pt>
                <c:pt idx="766">
                  <c:v>35.998493810000049</c:v>
                </c:pt>
                <c:pt idx="767">
                  <c:v>35.998493810000049</c:v>
                </c:pt>
                <c:pt idx="768">
                  <c:v>35.998493810000049</c:v>
                </c:pt>
                <c:pt idx="769">
                  <c:v>35.998493810000049</c:v>
                </c:pt>
                <c:pt idx="770">
                  <c:v>35.998493810000049</c:v>
                </c:pt>
                <c:pt idx="771">
                  <c:v>35.998493810000049</c:v>
                </c:pt>
                <c:pt idx="772">
                  <c:v>35.998493810000049</c:v>
                </c:pt>
                <c:pt idx="773">
                  <c:v>35.998493810000049</c:v>
                </c:pt>
                <c:pt idx="774">
                  <c:v>35.998493810000049</c:v>
                </c:pt>
                <c:pt idx="775">
                  <c:v>35.998493810000049</c:v>
                </c:pt>
                <c:pt idx="776">
                  <c:v>35.998493810000049</c:v>
                </c:pt>
                <c:pt idx="777">
                  <c:v>35.998493810000049</c:v>
                </c:pt>
                <c:pt idx="778">
                  <c:v>35.998493810000049</c:v>
                </c:pt>
                <c:pt idx="779">
                  <c:v>35.998493810000049</c:v>
                </c:pt>
                <c:pt idx="780">
                  <c:v>35.998493810000049</c:v>
                </c:pt>
                <c:pt idx="781">
                  <c:v>35.998493810000049</c:v>
                </c:pt>
                <c:pt idx="782">
                  <c:v>35.998493810000049</c:v>
                </c:pt>
                <c:pt idx="783">
                  <c:v>35.998493810000049</c:v>
                </c:pt>
                <c:pt idx="784">
                  <c:v>35.998493810000049</c:v>
                </c:pt>
                <c:pt idx="785">
                  <c:v>35.998493810000049</c:v>
                </c:pt>
                <c:pt idx="786">
                  <c:v>35.998493810000049</c:v>
                </c:pt>
                <c:pt idx="787">
                  <c:v>35.998493810000049</c:v>
                </c:pt>
                <c:pt idx="788">
                  <c:v>35.998493810000049</c:v>
                </c:pt>
                <c:pt idx="789">
                  <c:v>35.998493810000049</c:v>
                </c:pt>
                <c:pt idx="790">
                  <c:v>35.998493810000049</c:v>
                </c:pt>
                <c:pt idx="791">
                  <c:v>35.998493810000049</c:v>
                </c:pt>
                <c:pt idx="792">
                  <c:v>35.998493810000049</c:v>
                </c:pt>
                <c:pt idx="793">
                  <c:v>35.998493810000049</c:v>
                </c:pt>
                <c:pt idx="794">
                  <c:v>35.998493810000049</c:v>
                </c:pt>
                <c:pt idx="795">
                  <c:v>35.998493810000049</c:v>
                </c:pt>
                <c:pt idx="796">
                  <c:v>35.998493810000049</c:v>
                </c:pt>
                <c:pt idx="797">
                  <c:v>35.998493810000049</c:v>
                </c:pt>
                <c:pt idx="798">
                  <c:v>35.998493810000049</c:v>
                </c:pt>
                <c:pt idx="799">
                  <c:v>35.998493810000049</c:v>
                </c:pt>
                <c:pt idx="800">
                  <c:v>35.998493810000049</c:v>
                </c:pt>
                <c:pt idx="801">
                  <c:v>35.998493810000049</c:v>
                </c:pt>
                <c:pt idx="802">
                  <c:v>35.998493810000049</c:v>
                </c:pt>
                <c:pt idx="803">
                  <c:v>35.998493810000049</c:v>
                </c:pt>
                <c:pt idx="804">
                  <c:v>35.998493810000049</c:v>
                </c:pt>
                <c:pt idx="805">
                  <c:v>35.998493810000049</c:v>
                </c:pt>
                <c:pt idx="806">
                  <c:v>35.998493810000049</c:v>
                </c:pt>
                <c:pt idx="807">
                  <c:v>35.998493810000049</c:v>
                </c:pt>
                <c:pt idx="808">
                  <c:v>35.998493810000049</c:v>
                </c:pt>
                <c:pt idx="809">
                  <c:v>35.998493810000049</c:v>
                </c:pt>
                <c:pt idx="810">
                  <c:v>35.998493810000049</c:v>
                </c:pt>
                <c:pt idx="811">
                  <c:v>35.998493810000049</c:v>
                </c:pt>
                <c:pt idx="812">
                  <c:v>35.998493810000049</c:v>
                </c:pt>
                <c:pt idx="813">
                  <c:v>35.998493810000049</c:v>
                </c:pt>
                <c:pt idx="814">
                  <c:v>35.998493810000049</c:v>
                </c:pt>
                <c:pt idx="815">
                  <c:v>35.998493810000049</c:v>
                </c:pt>
                <c:pt idx="816">
                  <c:v>35.998493810000049</c:v>
                </c:pt>
                <c:pt idx="817">
                  <c:v>35.998493810000049</c:v>
                </c:pt>
                <c:pt idx="818">
                  <c:v>35.998493810000049</c:v>
                </c:pt>
                <c:pt idx="819">
                  <c:v>35.998493810000049</c:v>
                </c:pt>
                <c:pt idx="820">
                  <c:v>35.998493810000049</c:v>
                </c:pt>
                <c:pt idx="821">
                  <c:v>35.998493810000049</c:v>
                </c:pt>
                <c:pt idx="822">
                  <c:v>35.998493810000049</c:v>
                </c:pt>
                <c:pt idx="823">
                  <c:v>35.998493810000049</c:v>
                </c:pt>
                <c:pt idx="824">
                  <c:v>35.998493810000049</c:v>
                </c:pt>
                <c:pt idx="825">
                  <c:v>35.998493810000049</c:v>
                </c:pt>
                <c:pt idx="826">
                  <c:v>35.998493810000049</c:v>
                </c:pt>
                <c:pt idx="827">
                  <c:v>35.998493810000049</c:v>
                </c:pt>
                <c:pt idx="828">
                  <c:v>35.998493810000049</c:v>
                </c:pt>
                <c:pt idx="829">
                  <c:v>35.998493810000049</c:v>
                </c:pt>
                <c:pt idx="830">
                  <c:v>35.998493810000049</c:v>
                </c:pt>
                <c:pt idx="831">
                  <c:v>35.998493810000049</c:v>
                </c:pt>
                <c:pt idx="832">
                  <c:v>35.998493810000049</c:v>
                </c:pt>
                <c:pt idx="833">
                  <c:v>35.998493810000049</c:v>
                </c:pt>
                <c:pt idx="834">
                  <c:v>35.998493810000049</c:v>
                </c:pt>
                <c:pt idx="835">
                  <c:v>35.998493810000049</c:v>
                </c:pt>
                <c:pt idx="836">
                  <c:v>35.998493810000049</c:v>
                </c:pt>
                <c:pt idx="837">
                  <c:v>35.998493810000049</c:v>
                </c:pt>
                <c:pt idx="838">
                  <c:v>35.998493810000049</c:v>
                </c:pt>
                <c:pt idx="839">
                  <c:v>35.998493810000049</c:v>
                </c:pt>
                <c:pt idx="840">
                  <c:v>35.998493810000049</c:v>
                </c:pt>
                <c:pt idx="841">
                  <c:v>35.998493810000049</c:v>
                </c:pt>
                <c:pt idx="842">
                  <c:v>35.998493810000049</c:v>
                </c:pt>
                <c:pt idx="843">
                  <c:v>35.998493810000049</c:v>
                </c:pt>
                <c:pt idx="844">
                  <c:v>35.998493810000049</c:v>
                </c:pt>
                <c:pt idx="845">
                  <c:v>35.998493810000049</c:v>
                </c:pt>
                <c:pt idx="846">
                  <c:v>35.998493810000049</c:v>
                </c:pt>
                <c:pt idx="847">
                  <c:v>35.998493810000049</c:v>
                </c:pt>
                <c:pt idx="848">
                  <c:v>35.998493810000049</c:v>
                </c:pt>
                <c:pt idx="849">
                  <c:v>35.998493810000049</c:v>
                </c:pt>
                <c:pt idx="850">
                  <c:v>35.998493810000049</c:v>
                </c:pt>
                <c:pt idx="851">
                  <c:v>35.998493810000049</c:v>
                </c:pt>
                <c:pt idx="852">
                  <c:v>35.998493810000049</c:v>
                </c:pt>
                <c:pt idx="853">
                  <c:v>35.998493810000049</c:v>
                </c:pt>
                <c:pt idx="854">
                  <c:v>35.998493810000049</c:v>
                </c:pt>
                <c:pt idx="855">
                  <c:v>35.998493810000049</c:v>
                </c:pt>
                <c:pt idx="856">
                  <c:v>35.998493810000049</c:v>
                </c:pt>
                <c:pt idx="857">
                  <c:v>35.998493810000049</c:v>
                </c:pt>
                <c:pt idx="858">
                  <c:v>35.998493810000049</c:v>
                </c:pt>
                <c:pt idx="859">
                  <c:v>35.998493810000049</c:v>
                </c:pt>
                <c:pt idx="860">
                  <c:v>35.998493810000049</c:v>
                </c:pt>
                <c:pt idx="861">
                  <c:v>35.998493810000049</c:v>
                </c:pt>
                <c:pt idx="862">
                  <c:v>35.998493810000049</c:v>
                </c:pt>
                <c:pt idx="863">
                  <c:v>35.998493810000049</c:v>
                </c:pt>
                <c:pt idx="864">
                  <c:v>35.998493810000049</c:v>
                </c:pt>
                <c:pt idx="865">
                  <c:v>35.998493810000049</c:v>
                </c:pt>
                <c:pt idx="866">
                  <c:v>35.998493810000049</c:v>
                </c:pt>
                <c:pt idx="867">
                  <c:v>35.998493810000049</c:v>
                </c:pt>
                <c:pt idx="868">
                  <c:v>35.998493810000049</c:v>
                </c:pt>
                <c:pt idx="869">
                  <c:v>35.998493810000049</c:v>
                </c:pt>
                <c:pt idx="870">
                  <c:v>35.998493810000049</c:v>
                </c:pt>
                <c:pt idx="871">
                  <c:v>35.998493810000049</c:v>
                </c:pt>
                <c:pt idx="872">
                  <c:v>35.998493810000049</c:v>
                </c:pt>
                <c:pt idx="873">
                  <c:v>35.998493810000049</c:v>
                </c:pt>
                <c:pt idx="874">
                  <c:v>35.998493810000049</c:v>
                </c:pt>
                <c:pt idx="875">
                  <c:v>35.998493810000049</c:v>
                </c:pt>
                <c:pt idx="876">
                  <c:v>35.998493810000049</c:v>
                </c:pt>
                <c:pt idx="877">
                  <c:v>35.998493810000049</c:v>
                </c:pt>
                <c:pt idx="878">
                  <c:v>35.998493810000049</c:v>
                </c:pt>
                <c:pt idx="879">
                  <c:v>35.998493810000049</c:v>
                </c:pt>
                <c:pt idx="880">
                  <c:v>35.998493810000049</c:v>
                </c:pt>
                <c:pt idx="881">
                  <c:v>35.998493810000049</c:v>
                </c:pt>
                <c:pt idx="882">
                  <c:v>35.998493810000049</c:v>
                </c:pt>
                <c:pt idx="883">
                  <c:v>35.998493810000049</c:v>
                </c:pt>
                <c:pt idx="884">
                  <c:v>35.998493810000049</c:v>
                </c:pt>
                <c:pt idx="885">
                  <c:v>35.998493810000049</c:v>
                </c:pt>
                <c:pt idx="886">
                  <c:v>35.998493810000049</c:v>
                </c:pt>
                <c:pt idx="887">
                  <c:v>35.998493810000049</c:v>
                </c:pt>
                <c:pt idx="888">
                  <c:v>35.998493810000049</c:v>
                </c:pt>
                <c:pt idx="889">
                  <c:v>35.998493810000049</c:v>
                </c:pt>
                <c:pt idx="890">
                  <c:v>35.998493810000049</c:v>
                </c:pt>
                <c:pt idx="891">
                  <c:v>35.998493810000049</c:v>
                </c:pt>
                <c:pt idx="892">
                  <c:v>35.998493810000049</c:v>
                </c:pt>
                <c:pt idx="893">
                  <c:v>35.998493810000049</c:v>
                </c:pt>
                <c:pt idx="894">
                  <c:v>35.998493810000049</c:v>
                </c:pt>
                <c:pt idx="895">
                  <c:v>35.998493810000049</c:v>
                </c:pt>
                <c:pt idx="896">
                  <c:v>35.998493810000049</c:v>
                </c:pt>
                <c:pt idx="897">
                  <c:v>35.998493810000049</c:v>
                </c:pt>
                <c:pt idx="898">
                  <c:v>35.998493810000049</c:v>
                </c:pt>
                <c:pt idx="899">
                  <c:v>35.998493810000049</c:v>
                </c:pt>
                <c:pt idx="900">
                  <c:v>35.998493810000049</c:v>
                </c:pt>
                <c:pt idx="901">
                  <c:v>35.998493810000049</c:v>
                </c:pt>
                <c:pt idx="902">
                  <c:v>35.998493810000049</c:v>
                </c:pt>
                <c:pt idx="903">
                  <c:v>35.998493810000049</c:v>
                </c:pt>
                <c:pt idx="904">
                  <c:v>35.998493810000049</c:v>
                </c:pt>
                <c:pt idx="905">
                  <c:v>35.998493810000049</c:v>
                </c:pt>
                <c:pt idx="906">
                  <c:v>35.998493810000049</c:v>
                </c:pt>
                <c:pt idx="907">
                  <c:v>35.998493810000049</c:v>
                </c:pt>
                <c:pt idx="908">
                  <c:v>35.998493810000049</c:v>
                </c:pt>
                <c:pt idx="909">
                  <c:v>35.998493810000049</c:v>
                </c:pt>
                <c:pt idx="910">
                  <c:v>35.998493810000049</c:v>
                </c:pt>
                <c:pt idx="911">
                  <c:v>35.998493810000049</c:v>
                </c:pt>
                <c:pt idx="912">
                  <c:v>35.998493810000049</c:v>
                </c:pt>
                <c:pt idx="913">
                  <c:v>35.998493810000049</c:v>
                </c:pt>
                <c:pt idx="914">
                  <c:v>35.998493810000049</c:v>
                </c:pt>
                <c:pt idx="915">
                  <c:v>35.998493810000049</c:v>
                </c:pt>
                <c:pt idx="916">
                  <c:v>35.998493810000049</c:v>
                </c:pt>
                <c:pt idx="917">
                  <c:v>35.998493810000049</c:v>
                </c:pt>
                <c:pt idx="918">
                  <c:v>35.998493810000049</c:v>
                </c:pt>
                <c:pt idx="919">
                  <c:v>35.998493810000049</c:v>
                </c:pt>
                <c:pt idx="920">
                  <c:v>35.998493810000049</c:v>
                </c:pt>
                <c:pt idx="921">
                  <c:v>35.998493810000049</c:v>
                </c:pt>
                <c:pt idx="922">
                  <c:v>35.998493810000049</c:v>
                </c:pt>
                <c:pt idx="923">
                  <c:v>35.998493810000049</c:v>
                </c:pt>
                <c:pt idx="924">
                  <c:v>35.998493810000049</c:v>
                </c:pt>
                <c:pt idx="925">
                  <c:v>35.998493810000049</c:v>
                </c:pt>
                <c:pt idx="926">
                  <c:v>35.998493810000049</c:v>
                </c:pt>
                <c:pt idx="927">
                  <c:v>35.998493810000049</c:v>
                </c:pt>
                <c:pt idx="928">
                  <c:v>35.998493810000049</c:v>
                </c:pt>
                <c:pt idx="929">
                  <c:v>35.998493810000049</c:v>
                </c:pt>
                <c:pt idx="930">
                  <c:v>35.998493810000049</c:v>
                </c:pt>
                <c:pt idx="931">
                  <c:v>35.998493810000049</c:v>
                </c:pt>
                <c:pt idx="932">
                  <c:v>35.998493810000049</c:v>
                </c:pt>
                <c:pt idx="933">
                  <c:v>35.998493810000049</c:v>
                </c:pt>
                <c:pt idx="934">
                  <c:v>35.998493810000049</c:v>
                </c:pt>
                <c:pt idx="935">
                  <c:v>35.998493810000049</c:v>
                </c:pt>
                <c:pt idx="936">
                  <c:v>35.998493810000049</c:v>
                </c:pt>
                <c:pt idx="937">
                  <c:v>35.998493810000049</c:v>
                </c:pt>
                <c:pt idx="938">
                  <c:v>35.998493810000049</c:v>
                </c:pt>
                <c:pt idx="939">
                  <c:v>35.998493810000049</c:v>
                </c:pt>
                <c:pt idx="940">
                  <c:v>35.998493810000049</c:v>
                </c:pt>
                <c:pt idx="941">
                  <c:v>35.998493810000049</c:v>
                </c:pt>
                <c:pt idx="942">
                  <c:v>35.998493810000049</c:v>
                </c:pt>
                <c:pt idx="943">
                  <c:v>35.998493810000049</c:v>
                </c:pt>
                <c:pt idx="944">
                  <c:v>35.998493810000049</c:v>
                </c:pt>
                <c:pt idx="945">
                  <c:v>35.998493810000049</c:v>
                </c:pt>
                <c:pt idx="946">
                  <c:v>35.998493810000049</c:v>
                </c:pt>
                <c:pt idx="947">
                  <c:v>35.998493810000049</c:v>
                </c:pt>
                <c:pt idx="948">
                  <c:v>35.998493810000049</c:v>
                </c:pt>
                <c:pt idx="949">
                  <c:v>35.998493810000049</c:v>
                </c:pt>
                <c:pt idx="950">
                  <c:v>35.998493810000049</c:v>
                </c:pt>
                <c:pt idx="951">
                  <c:v>35.998493810000049</c:v>
                </c:pt>
                <c:pt idx="952">
                  <c:v>35.998493810000049</c:v>
                </c:pt>
                <c:pt idx="953">
                  <c:v>35.998493810000049</c:v>
                </c:pt>
                <c:pt idx="954">
                  <c:v>35.998493810000049</c:v>
                </c:pt>
                <c:pt idx="955">
                  <c:v>35.998493810000049</c:v>
                </c:pt>
                <c:pt idx="956">
                  <c:v>35.998493810000049</c:v>
                </c:pt>
                <c:pt idx="957">
                  <c:v>35.998493810000049</c:v>
                </c:pt>
                <c:pt idx="958">
                  <c:v>35.998493810000049</c:v>
                </c:pt>
                <c:pt idx="959">
                  <c:v>35.998493810000049</c:v>
                </c:pt>
                <c:pt idx="960">
                  <c:v>35.998493810000049</c:v>
                </c:pt>
                <c:pt idx="961">
                  <c:v>35.998493810000049</c:v>
                </c:pt>
                <c:pt idx="962">
                  <c:v>35.998493810000049</c:v>
                </c:pt>
                <c:pt idx="963">
                  <c:v>35.998493810000049</c:v>
                </c:pt>
              </c:numCache>
            </c:numRef>
          </c:yVal>
          <c:smooth val="1"/>
        </c:ser>
        <c:ser>
          <c:idx val="11"/>
          <c:order val="3"/>
          <c:tx>
            <c:strRef>
              <c:f>'Fitted HF and Xf'!$Y$14</c:f>
              <c:strCache>
                <c:ptCount val="1"/>
                <c:pt idx="0">
                  <c:v>7.5 cm</c:v>
                </c:pt>
              </c:strCache>
            </c:strRef>
          </c:tx>
          <c:spPr>
            <a:ln>
              <a:solidFill>
                <a:schemeClr val="accent4">
                  <a:lumMod val="50000"/>
                </a:schemeClr>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Xf'!$Y$265:$Y$1228</c:f>
              <c:numCache>
                <c:formatCode>General</c:formatCode>
                <c:ptCount val="964"/>
                <c:pt idx="0">
                  <c:v>6.7991900000000003</c:v>
                </c:pt>
                <c:pt idx="1">
                  <c:v>7.309312369988338</c:v>
                </c:pt>
                <c:pt idx="2">
                  <c:v>7.800363238046705</c:v>
                </c:pt>
                <c:pt idx="3">
                  <c:v>8.2730400356370506</c:v>
                </c:pt>
                <c:pt idx="4">
                  <c:v>8.7280227963683199</c:v>
                </c:pt>
                <c:pt idx="5">
                  <c:v>9.1659744166418466</c:v>
                </c:pt>
                <c:pt idx="6">
                  <c:v>9.5875409144945447</c:v>
                </c:pt>
                <c:pt idx="7">
                  <c:v>9.9933516866399188</c:v>
                </c:pt>
                <c:pt idx="8">
                  <c:v>10.384019763706881</c:v>
                </c:pt>
                <c:pt idx="9">
                  <c:v>10.760142063676332</c:v>
                </c:pt>
                <c:pt idx="10">
                  <c:v>11.122299643515625</c:v>
                </c:pt>
                <c:pt idx="11">
                  <c:v>11.471057949010769</c:v>
                </c:pt>
                <c:pt idx="12">
                  <c:v>11.806967062796481</c:v>
                </c:pt>
                <c:pt idx="13">
                  <c:v>12.130561950583996</c:v>
                </c:pt>
                <c:pt idx="14">
                  <c:v>12.442362705586746</c:v>
                </c:pt>
                <c:pt idx="15">
                  <c:v>12.742874791143798</c:v>
                </c:pt>
                <c:pt idx="16">
                  <c:v>13.032589281541124</c:v>
                </c:pt>
                <c:pt idx="17">
                  <c:v>13.311983101030631</c:v>
                </c:pt>
                <c:pt idx="18">
                  <c:v>13.581519261047106</c:v>
                </c:pt>
                <c:pt idx="19">
                  <c:v>13.841647095622804</c:v>
                </c:pt>
                <c:pt idx="20">
                  <c:v>14.092802495000004</c:v>
                </c:pt>
                <c:pt idx="21">
                  <c:v>14.335408137441272</c:v>
                </c:pt>
                <c:pt idx="22">
                  <c:v>14.569873719237505</c:v>
                </c:pt>
                <c:pt idx="23">
                  <c:v>14.796596182913985</c:v>
                </c:pt>
                <c:pt idx="24">
                  <c:v>15.01595994363392</c:v>
                </c:pt>
                <c:pt idx="25">
                  <c:v>15.228337113800048</c:v>
                </c:pt>
                <c:pt idx="26">
                  <c:v>15.434087725853946</c:v>
                </c:pt>
                <c:pt idx="27">
                  <c:v>15.633559953273146</c:v>
                </c:pt>
                <c:pt idx="28">
                  <c:v>15.827090329766079</c:v>
                </c:pt>
                <c:pt idx="29">
                  <c:v>16.015003966664821</c:v>
                </c:pt>
                <c:pt idx="30">
                  <c:v>16.197614768515631</c:v>
                </c:pt>
                <c:pt idx="31">
                  <c:v>16.375225646867282</c:v>
                </c:pt>
                <c:pt idx="32">
                  <c:v>16.548128732257279</c:v>
                </c:pt>
                <c:pt idx="33">
                  <c:v>16.716605584395772</c:v>
                </c:pt>
                <c:pt idx="34">
                  <c:v>16.880927400547321</c:v>
                </c:pt>
                <c:pt idx="35">
                  <c:v>17.041355222110624</c:v>
                </c:pt>
                <c:pt idx="36">
                  <c:v>17.19814013939552</c:v>
                </c:pt>
                <c:pt idx="37">
                  <c:v>17.351523494598698</c:v>
                </c:pt>
                <c:pt idx="38">
                  <c:v>17.50173708297627</c:v>
                </c:pt>
                <c:pt idx="39">
                  <c:v>17.649003352214891</c:v>
                </c:pt>
                <c:pt idx="40">
                  <c:v>17.793535600000002</c:v>
                </c:pt>
                <c:pt idx="41">
                  <c:v>17.935538169782603</c:v>
                </c:pt>
                <c:pt idx="42">
                  <c:v>18.075206644743261</c:v>
                </c:pt>
                <c:pt idx="43">
                  <c:v>18.212728039954335</c:v>
                </c:pt>
                <c:pt idx="44">
                  <c:v>18.348280992739522</c:v>
                </c:pt>
                <c:pt idx="45">
                  <c:v>18.482035951231662</c:v>
                </c:pt>
                <c:pt idx="46">
                  <c:v>18.614155361128372</c:v>
                </c:pt>
                <c:pt idx="47">
                  <c:v>18.744793850644786</c:v>
                </c:pt>
                <c:pt idx="48">
                  <c:v>18.874098413665291</c:v>
                </c:pt>
                <c:pt idx="49">
                  <c:v>19.002208591091726</c:v>
                </c:pt>
                <c:pt idx="50">
                  <c:v>19.12925665039063</c:v>
                </c:pt>
                <c:pt idx="51">
                  <c:v>19.255367763337226</c:v>
                </c:pt>
                <c:pt idx="52">
                  <c:v>19.380660181958081</c:v>
                </c:pt>
                <c:pt idx="53">
                  <c:v>19.505245412670988</c:v>
                </c:pt>
                <c:pt idx="54">
                  <c:v>19.629228388622927</c:v>
                </c:pt>
                <c:pt idx="55">
                  <c:v>19.752707640225783</c:v>
                </c:pt>
                <c:pt idx="56">
                  <c:v>19.87577546388993</c:v>
                </c:pt>
                <c:pt idx="57">
                  <c:v>19.998518088955166</c:v>
                </c:pt>
                <c:pt idx="58">
                  <c:v>20.121015842820505</c:v>
                </c:pt>
                <c:pt idx="59">
                  <c:v>20.243343314270376</c:v>
                </c:pt>
                <c:pt idx="60">
                  <c:v>20.365569514999969</c:v>
                </c:pt>
                <c:pt idx="61">
                  <c:v>20.487758039337354</c:v>
                </c:pt>
                <c:pt idx="62">
                  <c:v>20.60996722216413</c:v>
                </c:pt>
                <c:pt idx="63">
                  <c:v>20.73225029503314</c:v>
                </c:pt>
                <c:pt idx="64">
                  <c:v>20.85465554048513</c:v>
                </c:pt>
                <c:pt idx="65">
                  <c:v>20.977226444561719</c:v>
                </c:pt>
                <c:pt idx="66">
                  <c:v>21.100001847517742</c:v>
                </c:pt>
                <c:pt idx="67">
                  <c:v>21.22301609272985</c:v>
                </c:pt>
                <c:pt idx="68">
                  <c:v>21.346299173804478</c:v>
                </c:pt>
                <c:pt idx="69">
                  <c:v>21.469876879882086</c:v>
                </c:pt>
                <c:pt idx="70">
                  <c:v>21.593770939140629</c:v>
                </c:pt>
                <c:pt idx="71">
                  <c:v>21.717999160495648</c:v>
                </c:pt>
                <c:pt idx="72">
                  <c:v>21.842575573498884</c:v>
                </c:pt>
                <c:pt idx="73">
                  <c:v>21.967510566434626</c:v>
                </c:pt>
                <c:pt idx="74">
                  <c:v>22.092811022613567</c:v>
                </c:pt>
                <c:pt idx="75">
                  <c:v>22.218480454864501</c:v>
                </c:pt>
                <c:pt idx="76">
                  <c:v>22.344519138224292</c:v>
                </c:pt>
                <c:pt idx="77">
                  <c:v>22.470924240825109</c:v>
                </c:pt>
                <c:pt idx="78">
                  <c:v>22.597689952979689</c:v>
                </c:pt>
                <c:pt idx="79">
                  <c:v>22.724807614464364</c:v>
                </c:pt>
                <c:pt idx="80">
                  <c:v>22.852265840000005</c:v>
                </c:pt>
                <c:pt idx="81">
                  <c:v>22.980050642930593</c:v>
                </c:pt>
                <c:pt idx="82">
                  <c:v>23.108145557099906</c:v>
                </c:pt>
                <c:pt idx="83">
                  <c:v>23.236531756925412</c:v>
                </c:pt>
                <c:pt idx="84">
                  <c:v>23.36518817567072</c:v>
                </c:pt>
                <c:pt idx="85">
                  <c:v>23.494091621915285</c:v>
                </c:pt>
                <c:pt idx="86">
                  <c:v>23.623216894222129</c:v>
                </c:pt>
                <c:pt idx="87">
                  <c:v>23.752536894003402</c:v>
                </c:pt>
                <c:pt idx="88">
                  <c:v>23.882022736583639</c:v>
                </c:pt>
                <c:pt idx="89">
                  <c:v>24.011643860460893</c:v>
                </c:pt>
                <c:pt idx="90">
                  <c:v>24.141368134765617</c:v>
                </c:pt>
                <c:pt idx="91">
                  <c:v>24.271161964917461</c:v>
                </c:pt>
                <c:pt idx="92">
                  <c:v>24.400990396479688</c:v>
                </c:pt>
                <c:pt idx="93">
                  <c:v>24.53081721721173</c:v>
                </c:pt>
                <c:pt idx="94">
                  <c:v>24.660605057319156</c:v>
                </c:pt>
                <c:pt idx="95">
                  <c:v>24.790315487901612</c:v>
                </c:pt>
                <c:pt idx="96">
                  <c:v>24.919909117598731</c:v>
                </c:pt>
                <c:pt idx="97">
                  <c:v>25.049345687433529</c:v>
                </c:pt>
                <c:pt idx="98">
                  <c:v>25.178584163853905</c:v>
                </c:pt>
                <c:pt idx="99">
                  <c:v>25.307582829971743</c:v>
                </c:pt>
                <c:pt idx="100">
                  <c:v>25.436299374999969</c:v>
                </c:pt>
                <c:pt idx="101">
                  <c:v>25.564690981887289</c:v>
                </c:pt>
                <c:pt idx="102">
                  <c:v>25.692714413150728</c:v>
                </c:pt>
                <c:pt idx="103">
                  <c:v>25.820326094906093</c:v>
                </c:pt>
                <c:pt idx="104">
                  <c:v>25.947482199096317</c:v>
                </c:pt>
                <c:pt idx="105">
                  <c:v>26.07413872391723</c:v>
                </c:pt>
                <c:pt idx="106">
                  <c:v>26.200251572441527</c:v>
                </c:pt>
                <c:pt idx="107">
                  <c:v>26.32577662944043</c:v>
                </c:pt>
                <c:pt idx="108">
                  <c:v>26.450669836402863</c:v>
                </c:pt>
                <c:pt idx="109">
                  <c:v>26.574887264753187</c:v>
                </c:pt>
                <c:pt idx="110">
                  <c:v>26.698385187265632</c:v>
                </c:pt>
                <c:pt idx="111">
                  <c:v>26.8211201476777</c:v>
                </c:pt>
                <c:pt idx="112">
                  <c:v>26.943049028500486</c:v>
                </c:pt>
                <c:pt idx="113">
                  <c:v>27.064129117027235</c:v>
                </c:pt>
                <c:pt idx="114">
                  <c:v>27.184318169539733</c:v>
                </c:pt>
                <c:pt idx="115">
                  <c:v>27.303574473712178</c:v>
                </c:pt>
                <c:pt idx="116">
                  <c:v>27.421856909213115</c:v>
                </c:pt>
                <c:pt idx="117">
                  <c:v>27.539125006505376</c:v>
                </c:pt>
                <c:pt idx="118">
                  <c:v>27.655339003843089</c:v>
                </c:pt>
                <c:pt idx="119">
                  <c:v>27.770459902467607</c:v>
                </c:pt>
                <c:pt idx="120">
                  <c:v>27.884449519999976</c:v>
                </c:pt>
                <c:pt idx="121">
                  <c:v>27.997270542032407</c:v>
                </c:pt>
                <c:pt idx="122">
                  <c:v>28.108886571916518</c:v>
                </c:pt>
                <c:pt idx="123">
                  <c:v>28.21926217875026</c:v>
                </c:pt>
                <c:pt idx="124">
                  <c:v>28.328362943561867</c:v>
                </c:pt>
                <c:pt idx="125">
                  <c:v>28.436155503692635</c:v>
                </c:pt>
                <c:pt idx="126">
                  <c:v>28.542607595375895</c:v>
                </c:pt>
                <c:pt idx="127">
                  <c:v>28.647688094515818</c:v>
                </c:pt>
                <c:pt idx="128">
                  <c:v>28.751367055662104</c:v>
                </c:pt>
                <c:pt idx="129">
                  <c:v>28.853615749183863</c:v>
                </c:pt>
                <c:pt idx="130">
                  <c:v>28.954406696640607</c:v>
                </c:pt>
                <c:pt idx="131">
                  <c:v>29.053713704351321</c:v>
                </c:pt>
                <c:pt idx="132">
                  <c:v>29.151511895161281</c:v>
                </c:pt>
                <c:pt idx="133">
                  <c:v>29.247777738406228</c:v>
                </c:pt>
                <c:pt idx="134">
                  <c:v>29.342489078075285</c:v>
                </c:pt>
                <c:pt idx="135">
                  <c:v>29.435625159171124</c:v>
                </c:pt>
                <c:pt idx="136">
                  <c:v>29.527166652267514</c:v>
                </c:pt>
                <c:pt idx="137">
                  <c:v>29.617095676265595</c:v>
                </c:pt>
                <c:pt idx="138">
                  <c:v>29.705395819347267</c:v>
                </c:pt>
                <c:pt idx="139">
                  <c:v>29.792052158126889</c:v>
                </c:pt>
                <c:pt idx="140">
                  <c:v>29.877051275000085</c:v>
                </c:pt>
                <c:pt idx="141">
                  <c:v>29.960381273690974</c:v>
                </c:pt>
                <c:pt idx="142">
                  <c:v>30.042031792997289</c:v>
                </c:pt>
                <c:pt idx="143">
                  <c:v>30.12199401873281</c:v>
                </c:pt>
                <c:pt idx="144">
                  <c:v>30.200260693867552</c:v>
                </c:pt>
                <c:pt idx="145">
                  <c:v>30.276826126866524</c:v>
                </c:pt>
                <c:pt idx="146">
                  <c:v>30.351686198225327</c:v>
                </c:pt>
                <c:pt idx="147">
                  <c:v>30.424838365204678</c:v>
                </c:pt>
                <c:pt idx="148">
                  <c:v>30.49628166476127</c:v>
                </c:pt>
                <c:pt idx="149">
                  <c:v>30.56601671467795</c:v>
                </c:pt>
                <c:pt idx="150">
                  <c:v>30.634045712890682</c:v>
                </c:pt>
                <c:pt idx="151">
                  <c:v>30.700372435013566</c:v>
                </c:pt>
                <c:pt idx="152">
                  <c:v>30.765002230062013</c:v>
                </c:pt>
                <c:pt idx="153">
                  <c:v>30.827942014373626</c:v>
                </c:pt>
                <c:pt idx="154">
                  <c:v>30.889200263725911</c:v>
                </c:pt>
                <c:pt idx="155">
                  <c:v>30.948787003653543</c:v>
                </c:pt>
                <c:pt idx="156">
                  <c:v>31.006713797961904</c:v>
                </c:pt>
                <c:pt idx="157">
                  <c:v>31.062993735439289</c:v>
                </c:pt>
                <c:pt idx="158">
                  <c:v>31.117641414766524</c:v>
                </c:pt>
                <c:pt idx="159">
                  <c:v>31.170672927624633</c:v>
                </c:pt>
                <c:pt idx="160">
                  <c:v>31.222105840000086</c:v>
                </c:pt>
                <c:pt idx="161">
                  <c:v>31.27195917168789</c:v>
                </c:pt>
                <c:pt idx="162">
                  <c:v>31.320253373993072</c:v>
                </c:pt>
                <c:pt idx="163">
                  <c:v>31.367010305628693</c:v>
                </c:pt>
                <c:pt idx="164">
                  <c:v>31.412253206813109</c:v>
                </c:pt>
                <c:pt idx="165">
                  <c:v>31.456006671563784</c:v>
                </c:pt>
                <c:pt idx="166">
                  <c:v>31.498296618189681</c:v>
                </c:pt>
                <c:pt idx="167">
                  <c:v>31.539150257981888</c:v>
                </c:pt>
                <c:pt idx="168">
                  <c:v>31.578596062100477</c:v>
                </c:pt>
                <c:pt idx="169">
                  <c:v>31.616663726660612</c:v>
                </c:pt>
                <c:pt idx="170">
                  <c:v>31.653384136015674</c:v>
                </c:pt>
                <c:pt idx="171">
                  <c:v>31.688789324239028</c:v>
                </c:pt>
                <c:pt idx="172">
                  <c:v>31.722912434802922</c:v>
                </c:pt>
                <c:pt idx="173">
                  <c:v>31.755787678454332</c:v>
                </c:pt>
                <c:pt idx="174">
                  <c:v>31.787450289291428</c:v>
                </c:pt>
                <c:pt idx="175">
                  <c:v>31.817936479034476</c:v>
                </c:pt>
                <c:pt idx="176">
                  <c:v>31.847283389496301</c:v>
                </c:pt>
                <c:pt idx="177">
                  <c:v>31.875529043251305</c:v>
                </c:pt>
                <c:pt idx="178">
                  <c:v>31.902712292500585</c:v>
                </c:pt>
                <c:pt idx="179">
                  <c:v>31.928872766135729</c:v>
                </c:pt>
                <c:pt idx="180">
                  <c:v>31.954050814999949</c:v>
                </c:pt>
                <c:pt idx="181">
                  <c:v>31.978287455348411</c:v>
                </c:pt>
                <c:pt idx="182">
                  <c:v>32.001624310503892</c:v>
                </c:pt>
                <c:pt idx="183">
                  <c:v>32.024103550713107</c:v>
                </c:pt>
                <c:pt idx="184">
                  <c:v>32.045767831198802</c:v>
                </c:pt>
                <c:pt idx="185">
                  <c:v>32.066660228409511</c:v>
                </c:pt>
                <c:pt idx="186">
                  <c:v>32.086824174469044</c:v>
                </c:pt>
                <c:pt idx="187">
                  <c:v>32.106303389822813</c:v>
                </c:pt>
                <c:pt idx="188">
                  <c:v>32.125141814079797</c:v>
                </c:pt>
                <c:pt idx="189">
                  <c:v>32.1433835350565</c:v>
                </c:pt>
                <c:pt idx="190">
                  <c:v>32.161072716015653</c:v>
                </c:pt>
                <c:pt idx="191">
                  <c:v>32.178253521103166</c:v>
                </c:pt>
                <c:pt idx="192">
                  <c:v>32.194970038983662</c:v>
                </c:pt>
                <c:pt idx="193">
                  <c:v>32.211266204673599</c:v>
                </c:pt>
                <c:pt idx="194">
                  <c:v>32.227185719572233</c:v>
                </c:pt>
                <c:pt idx="195">
                  <c:v>32.242771969688576</c:v>
                </c:pt>
                <c:pt idx="196">
                  <c:v>32.258067942070653</c:v>
                </c:pt>
                <c:pt idx="197">
                  <c:v>32.273116139426996</c:v>
                </c:pt>
                <c:pt idx="198">
                  <c:v>32.287958492949883</c:v>
                </c:pt>
                <c:pt idx="199">
                  <c:v>32.302636273335395</c:v>
                </c:pt>
                <c:pt idx="200">
                  <c:v>32.317189999999876</c:v>
                </c:pt>
                <c:pt idx="201">
                  <c:v>32.331659348497325</c:v>
                </c:pt>
                <c:pt idx="202">
                  <c:v>32.346083056129849</c:v>
                </c:pt>
                <c:pt idx="203">
                  <c:v>32.360498825761006</c:v>
                </c:pt>
                <c:pt idx="204">
                  <c:v>32.374943227824346</c:v>
                </c:pt>
                <c:pt idx="205">
                  <c:v>32.389451600528524</c:v>
                </c:pt>
                <c:pt idx="206">
                  <c:v>32.404057948263592</c:v>
                </c:pt>
                <c:pt idx="207">
                  <c:v>32.418794838201833</c:v>
                </c:pt>
                <c:pt idx="208">
                  <c:v>32.43369329509877</c:v>
                </c:pt>
                <c:pt idx="209">
                  <c:v>32.448782694290976</c:v>
                </c:pt>
                <c:pt idx="210">
                  <c:v>32.464090652890413</c:v>
                </c:pt>
                <c:pt idx="211">
                  <c:v>32.47964291918057</c:v>
                </c:pt>
                <c:pt idx="212">
                  <c:v>32.495463260204396</c:v>
                </c:pt>
                <c:pt idx="213">
                  <c:v>32.511573347556215</c:v>
                </c:pt>
                <c:pt idx="214">
                  <c:v>32.527992641367767</c:v>
                </c:pt>
                <c:pt idx="215">
                  <c:v>32.544738272491479</c:v>
                </c:pt>
                <c:pt idx="216">
                  <c:v>32.561824922885229</c:v>
                </c:pt>
                <c:pt idx="217">
                  <c:v>32.579264704190855</c:v>
                </c:pt>
                <c:pt idx="218">
                  <c:v>32.597067034513934</c:v>
                </c:pt>
                <c:pt idx="219">
                  <c:v>32.615238513398545</c:v>
                </c:pt>
                <c:pt idx="220">
                  <c:v>32.633782795000137</c:v>
                </c:pt>
                <c:pt idx="221">
                  <c:v>32.652700459459304</c:v>
                </c:pt>
                <c:pt idx="222">
                  <c:v>32.671988882470352</c:v>
                </c:pt>
                <c:pt idx="223">
                  <c:v>32.691642103047414</c:v>
                </c:pt>
                <c:pt idx="224">
                  <c:v>32.711650689489936</c:v>
                </c:pt>
                <c:pt idx="225">
                  <c:v>32.732001603545982</c:v>
                </c:pt>
                <c:pt idx="226">
                  <c:v>32.752678062772937</c:v>
                </c:pt>
                <c:pt idx="227">
                  <c:v>32.773659401094221</c:v>
                </c:pt>
                <c:pt idx="228">
                  <c:v>32.794920927558088</c:v>
                </c:pt>
                <c:pt idx="229">
                  <c:v>32.816433783288929</c:v>
                </c:pt>
                <c:pt idx="230">
                  <c:v>32.838164796640847</c:v>
                </c:pt>
                <c:pt idx="231">
                  <c:v>32.860076336546477</c:v>
                </c:pt>
                <c:pt idx="232">
                  <c:v>32.882126164065149</c:v>
                </c:pt>
                <c:pt idx="233">
                  <c:v>32.904267282127527</c:v>
                </c:pt>
                <c:pt idx="234">
                  <c:v>32.926447783478594</c:v>
                </c:pt>
                <c:pt idx="235">
                  <c:v>32.948610696817816</c:v>
                </c:pt>
                <c:pt idx="236">
                  <c:v>32.970693831139656</c:v>
                </c:pt>
                <c:pt idx="237">
                  <c:v>32.992629618268175</c:v>
                </c:pt>
                <c:pt idx="238">
                  <c:v>33.014344953593501</c:v>
                </c:pt>
                <c:pt idx="239">
                  <c:v>33.035761035</c:v>
                </c:pt>
                <c:pt idx="240">
                  <c:v>33.056793199999809</c:v>
                </c:pt>
                <c:pt idx="241">
                  <c:v>33.077350761059968</c:v>
                </c:pt>
                <c:pt idx="242">
                  <c:v>33.097336839126463</c:v>
                </c:pt>
                <c:pt idx="243">
                  <c:v>33.116648195346905</c:v>
                </c:pt>
                <c:pt idx="244">
                  <c:v>33.135175060995707</c:v>
                </c:pt>
                <c:pt idx="245">
                  <c:v>33.152800965587097</c:v>
                </c:pt>
                <c:pt idx="246">
                  <c:v>33.169402563197544</c:v>
                </c:pt>
                <c:pt idx="247">
                  <c:v>33.184849456975428</c:v>
                </c:pt>
                <c:pt idx="248">
                  <c:v>33.199004021857029</c:v>
                </c:pt>
                <c:pt idx="249">
                  <c:v>33.211721225474967</c:v>
                </c:pt>
                <c:pt idx="250">
                  <c:v>33.222848447265655</c:v>
                </c:pt>
                <c:pt idx="251">
                  <c:v>33.232225295775834</c:v>
                </c:pt>
                <c:pt idx="252">
                  <c:v>33.239683424166195</c:v>
                </c:pt>
                <c:pt idx="253">
                  <c:v>33.245046343912229</c:v>
                </c:pt>
                <c:pt idx="254">
                  <c:v>33.245046343912229</c:v>
                </c:pt>
                <c:pt idx="255">
                  <c:v>33.247753874687497</c:v>
                </c:pt>
                <c:pt idx="256">
                  <c:v>33.255544808960011</c:v>
                </c:pt>
                <c:pt idx="257">
                  <c:v>33.26326120639245</c:v>
                </c:pt>
                <c:pt idx="258">
                  <c:v>33.270903555219995</c:v>
                </c:pt>
                <c:pt idx="259">
                  <c:v>33.278472343677549</c:v>
                </c:pt>
                <c:pt idx="260">
                  <c:v>33.285968060000002</c:v>
                </c:pt>
                <c:pt idx="261">
                  <c:v>33.293391192422511</c:v>
                </c:pt>
                <c:pt idx="262">
                  <c:v>33.300742229180003</c:v>
                </c:pt>
                <c:pt idx="263">
                  <c:v>33.30802165850745</c:v>
                </c:pt>
                <c:pt idx="264">
                  <c:v>33.315229968639997</c:v>
                </c:pt>
                <c:pt idx="265">
                  <c:v>33.322367647812442</c:v>
                </c:pt>
                <c:pt idx="266">
                  <c:v>33.329435184260007</c:v>
                </c:pt>
                <c:pt idx="267">
                  <c:v>33.336433066217417</c:v>
                </c:pt>
                <c:pt idx="268">
                  <c:v>33.343361781919995</c:v>
                </c:pt>
                <c:pt idx="269">
                  <c:v>33.350221819602361</c:v>
                </c:pt>
                <c:pt idx="270">
                  <c:v>33.357013667499942</c:v>
                </c:pt>
                <c:pt idx="271">
                  <c:v>33.36373781384745</c:v>
                </c:pt>
                <c:pt idx="272">
                  <c:v>33.37039474688001</c:v>
                </c:pt>
                <c:pt idx="273">
                  <c:v>33.376984954832409</c:v>
                </c:pt>
                <c:pt idx="274">
                  <c:v>33.383508925940006</c:v>
                </c:pt>
                <c:pt idx="275">
                  <c:v>33.389967148437449</c:v>
                </c:pt>
                <c:pt idx="276">
                  <c:v>33.396360110560011</c:v>
                </c:pt>
                <c:pt idx="277">
                  <c:v>33.402688300542451</c:v>
                </c:pt>
                <c:pt idx="278">
                  <c:v>33.40895220662005</c:v>
                </c:pt>
                <c:pt idx="279">
                  <c:v>33.415152317027513</c:v>
                </c:pt>
                <c:pt idx="280">
                  <c:v>33.421289119999997</c:v>
                </c:pt>
                <c:pt idx="281">
                  <c:v>33.42736310377245</c:v>
                </c:pt>
                <c:pt idx="282">
                  <c:v>33.433374756580001</c:v>
                </c:pt>
                <c:pt idx="283">
                  <c:v>33.43932456665744</c:v>
                </c:pt>
                <c:pt idx="284">
                  <c:v>33.445213022240004</c:v>
                </c:pt>
                <c:pt idx="285">
                  <c:v>33.451040611562377</c:v>
                </c:pt>
                <c:pt idx="286">
                  <c:v>33.456807822859993</c:v>
                </c:pt>
                <c:pt idx="287">
                  <c:v>33.462515144367551</c:v>
                </c:pt>
                <c:pt idx="288">
                  <c:v>33.468163064320002</c:v>
                </c:pt>
                <c:pt idx="289">
                  <c:v>33.4737520709525</c:v>
                </c:pt>
                <c:pt idx="290">
                  <c:v>33.479282652500004</c:v>
                </c:pt>
                <c:pt idx="291">
                  <c:v>33.484755297197495</c:v>
                </c:pt>
                <c:pt idx="292">
                  <c:v>33.490170493280004</c:v>
                </c:pt>
                <c:pt idx="293">
                  <c:v>33.495528728982549</c:v>
                </c:pt>
                <c:pt idx="294">
                  <c:v>33.500830492540004</c:v>
                </c:pt>
                <c:pt idx="295">
                  <c:v>33.506076272187499</c:v>
                </c:pt>
                <c:pt idx="296">
                  <c:v>33.511266556159974</c:v>
                </c:pt>
                <c:pt idx="297">
                  <c:v>33.516401832692416</c:v>
                </c:pt>
                <c:pt idx="298">
                  <c:v>33.52148259002</c:v>
                </c:pt>
                <c:pt idx="299">
                  <c:v>33.526509316377513</c:v>
                </c:pt>
                <c:pt idx="300">
                  <c:v>33.531482499999996</c:v>
                </c:pt>
                <c:pt idx="301">
                  <c:v>33.536402629122499</c:v>
                </c:pt>
                <c:pt idx="302">
                  <c:v>33.541270191980004</c:v>
                </c:pt>
                <c:pt idx="303">
                  <c:v>33.546085676807451</c:v>
                </c:pt>
                <c:pt idx="304">
                  <c:v>33.550849571839933</c:v>
                </c:pt>
                <c:pt idx="305">
                  <c:v>33.555562365312433</c:v>
                </c:pt>
                <c:pt idx="306">
                  <c:v>33.560224545459995</c:v>
                </c:pt>
                <c:pt idx="307">
                  <c:v>33.564836600517495</c:v>
                </c:pt>
                <c:pt idx="308">
                  <c:v>33.569399018720013</c:v>
                </c:pt>
                <c:pt idx="309">
                  <c:v>33.573912288302502</c:v>
                </c:pt>
                <c:pt idx="310">
                  <c:v>33.57837689750005</c:v>
                </c:pt>
                <c:pt idx="311">
                  <c:v>33.582793334547503</c:v>
                </c:pt>
                <c:pt idx="312">
                  <c:v>33.587162087679999</c:v>
                </c:pt>
                <c:pt idx="313">
                  <c:v>33.591483645132442</c:v>
                </c:pt>
                <c:pt idx="314">
                  <c:v>33.595758495140011</c:v>
                </c:pt>
                <c:pt idx="315">
                  <c:v>33.599987125937496</c:v>
                </c:pt>
                <c:pt idx="316">
                  <c:v>33.604170025760006</c:v>
                </c:pt>
                <c:pt idx="317">
                  <c:v>33.608307682842494</c:v>
                </c:pt>
                <c:pt idx="318">
                  <c:v>33.612400585419998</c:v>
                </c:pt>
                <c:pt idx="319">
                  <c:v>33.61644922172745</c:v>
                </c:pt>
                <c:pt idx="320">
                  <c:v>33.620454080000002</c:v>
                </c:pt>
                <c:pt idx="321">
                  <c:v>33.624415648472549</c:v>
                </c:pt>
                <c:pt idx="322">
                  <c:v>33.62833441538001</c:v>
                </c:pt>
                <c:pt idx="323">
                  <c:v>33.63221086895755</c:v>
                </c:pt>
                <c:pt idx="324">
                  <c:v>33.636045497439994</c:v>
                </c:pt>
                <c:pt idx="325">
                  <c:v>33.639838789062495</c:v>
                </c:pt>
                <c:pt idx="326">
                  <c:v>33.643591232060011</c:v>
                </c:pt>
                <c:pt idx="327">
                  <c:v>33.647303314667496</c:v>
                </c:pt>
                <c:pt idx="328">
                  <c:v>33.650975525120003</c:v>
                </c:pt>
                <c:pt idx="329">
                  <c:v>33.654608351652392</c:v>
                </c:pt>
                <c:pt idx="330">
                  <c:v>33.658202282500049</c:v>
                </c:pt>
                <c:pt idx="331">
                  <c:v>33.661757805897494</c:v>
                </c:pt>
                <c:pt idx="332">
                  <c:v>33.665275410080049</c:v>
                </c:pt>
                <c:pt idx="333">
                  <c:v>33.668755583282497</c:v>
                </c:pt>
                <c:pt idx="334">
                  <c:v>33.67219881374001</c:v>
                </c:pt>
                <c:pt idx="335">
                  <c:v>33.67560558968745</c:v>
                </c:pt>
                <c:pt idx="336">
                  <c:v>33.67897639936001</c:v>
                </c:pt>
                <c:pt idx="337">
                  <c:v>33.682311730992502</c:v>
                </c:pt>
                <c:pt idx="338">
                  <c:v>33.685612072820049</c:v>
                </c:pt>
                <c:pt idx="339">
                  <c:v>33.688877913077498</c:v>
                </c:pt>
                <c:pt idx="340">
                  <c:v>33.692109740000099</c:v>
                </c:pt>
                <c:pt idx="341">
                  <c:v>33.69530804182255</c:v>
                </c:pt>
                <c:pt idx="342">
                  <c:v>33.698473306780066</c:v>
                </c:pt>
                <c:pt idx="343">
                  <c:v>33.701606023107495</c:v>
                </c:pt>
                <c:pt idx="344">
                  <c:v>33.704706679039994</c:v>
                </c:pt>
                <c:pt idx="345">
                  <c:v>33.707775762812496</c:v>
                </c:pt>
                <c:pt idx="346">
                  <c:v>33.710813762660003</c:v>
                </c:pt>
                <c:pt idx="347">
                  <c:v>33.713821166817418</c:v>
                </c:pt>
                <c:pt idx="348">
                  <c:v>33.71679846352</c:v>
                </c:pt>
                <c:pt idx="349">
                  <c:v>33.719746141002496</c:v>
                </c:pt>
                <c:pt idx="350">
                  <c:v>33.7226646875</c:v>
                </c:pt>
                <c:pt idx="351">
                  <c:v>33.725554591247494</c:v>
                </c:pt>
                <c:pt idx="352">
                  <c:v>33.72841634048013</c:v>
                </c:pt>
                <c:pt idx="353">
                  <c:v>33.731250423432442</c:v>
                </c:pt>
                <c:pt idx="354">
                  <c:v>33.73405732834</c:v>
                </c:pt>
                <c:pt idx="355">
                  <c:v>33.736837543437495</c:v>
                </c:pt>
                <c:pt idx="356">
                  <c:v>33.739591556960001</c:v>
                </c:pt>
                <c:pt idx="357">
                  <c:v>33.742319857142498</c:v>
                </c:pt>
                <c:pt idx="358">
                  <c:v>33.745022932220067</c:v>
                </c:pt>
                <c:pt idx="359">
                  <c:v>33.747701270427498</c:v>
                </c:pt>
                <c:pt idx="360">
                  <c:v>33.75035536000005</c:v>
                </c:pt>
                <c:pt idx="361">
                  <c:v>33.752985689172498</c:v>
                </c:pt>
                <c:pt idx="362">
                  <c:v>33.755592746180099</c:v>
                </c:pt>
                <c:pt idx="363">
                  <c:v>33.758177019257495</c:v>
                </c:pt>
                <c:pt idx="364">
                  <c:v>33.76073899664005</c:v>
                </c:pt>
                <c:pt idx="365">
                  <c:v>33.763279166562498</c:v>
                </c:pt>
                <c:pt idx="366">
                  <c:v>33.765798017260011</c:v>
                </c:pt>
                <c:pt idx="367">
                  <c:v>33.768296036967513</c:v>
                </c:pt>
                <c:pt idx="368">
                  <c:v>33.77077371392005</c:v>
                </c:pt>
                <c:pt idx="369">
                  <c:v>33.773231536352498</c:v>
                </c:pt>
                <c:pt idx="370">
                  <c:v>33.775669992500013</c:v>
                </c:pt>
                <c:pt idx="371">
                  <c:v>33.778089570597494</c:v>
                </c:pt>
                <c:pt idx="372">
                  <c:v>33.780490758880006</c:v>
                </c:pt>
                <c:pt idx="373">
                  <c:v>33.782874045582496</c:v>
                </c:pt>
                <c:pt idx="374">
                  <c:v>33.78523991894005</c:v>
                </c:pt>
                <c:pt idx="375">
                  <c:v>33.787588867187495</c:v>
                </c:pt>
                <c:pt idx="376">
                  <c:v>33.78992137856001</c:v>
                </c:pt>
                <c:pt idx="377">
                  <c:v>33.792237941292498</c:v>
                </c:pt>
                <c:pt idx="378">
                  <c:v>33.794539043620013</c:v>
                </c:pt>
                <c:pt idx="379">
                  <c:v>33.796825173777499</c:v>
                </c:pt>
                <c:pt idx="380">
                  <c:v>33.799096820000067</c:v>
                </c:pt>
                <c:pt idx="381">
                  <c:v>33.801354470522433</c:v>
                </c:pt>
                <c:pt idx="382">
                  <c:v>33.80359861358</c:v>
                </c:pt>
                <c:pt idx="383">
                  <c:v>33.80582973740745</c:v>
                </c:pt>
                <c:pt idx="384">
                  <c:v>33.808048330240005</c:v>
                </c:pt>
                <c:pt idx="385">
                  <c:v>33.810254880312399</c:v>
                </c:pt>
                <c:pt idx="386">
                  <c:v>33.812449875859997</c:v>
                </c:pt>
                <c:pt idx="387">
                  <c:v>33.814633805117417</c:v>
                </c:pt>
                <c:pt idx="388">
                  <c:v>33.816807156319918</c:v>
                </c:pt>
                <c:pt idx="389">
                  <c:v>33.818970417702417</c:v>
                </c:pt>
                <c:pt idx="390">
                  <c:v>33.821124077499995</c:v>
                </c:pt>
                <c:pt idx="391">
                  <c:v>33.823268623947442</c:v>
                </c:pt>
                <c:pt idx="392">
                  <c:v>33.825404545280001</c:v>
                </c:pt>
                <c:pt idx="393">
                  <c:v>33.827532329732499</c:v>
                </c:pt>
                <c:pt idx="394">
                  <c:v>33.829652465539993</c:v>
                </c:pt>
                <c:pt idx="395">
                  <c:v>33.831765440937495</c:v>
                </c:pt>
                <c:pt idx="396">
                  <c:v>33.83387174416</c:v>
                </c:pt>
                <c:pt idx="397">
                  <c:v>33.835971863442417</c:v>
                </c:pt>
                <c:pt idx="398">
                  <c:v>33.838066287019998</c:v>
                </c:pt>
                <c:pt idx="399">
                  <c:v>33.840155503127498</c:v>
                </c:pt>
                <c:pt idx="400">
                  <c:v>33.842240000000004</c:v>
                </c:pt>
                <c:pt idx="401">
                  <c:v>33.844320265872433</c:v>
                </c:pt>
                <c:pt idx="402">
                  <c:v>33.846396788980002</c:v>
                </c:pt>
                <c:pt idx="403">
                  <c:v>33.848470057557449</c:v>
                </c:pt>
                <c:pt idx="404">
                  <c:v>33.850540559839942</c:v>
                </c:pt>
                <c:pt idx="405">
                  <c:v>33.852608784062433</c:v>
                </c:pt>
                <c:pt idx="406">
                  <c:v>33.854675218460002</c:v>
                </c:pt>
                <c:pt idx="407">
                  <c:v>33.856740351267376</c:v>
                </c:pt>
                <c:pt idx="408">
                  <c:v>33.858804670719941</c:v>
                </c:pt>
                <c:pt idx="409">
                  <c:v>33.860868665052401</c:v>
                </c:pt>
                <c:pt idx="410">
                  <c:v>33.862932822500099</c:v>
                </c:pt>
                <c:pt idx="411">
                  <c:v>33.864997631297392</c:v>
                </c:pt>
                <c:pt idx="412">
                  <c:v>33.867063579679943</c:v>
                </c:pt>
                <c:pt idx="413">
                  <c:v>33.869131155882449</c:v>
                </c:pt>
                <c:pt idx="414">
                  <c:v>33.871200848140006</c:v>
                </c:pt>
                <c:pt idx="415">
                  <c:v>33.873273144687495</c:v>
                </c:pt>
                <c:pt idx="416">
                  <c:v>33.875348533760004</c:v>
                </c:pt>
                <c:pt idx="417">
                  <c:v>33.877427503592358</c:v>
                </c:pt>
                <c:pt idx="418">
                  <c:v>33.879510542420043</c:v>
                </c:pt>
                <c:pt idx="419">
                  <c:v>33.8815981384775</c:v>
                </c:pt>
                <c:pt idx="420">
                  <c:v>33.883690779999995</c:v>
                </c:pt>
                <c:pt idx="421">
                  <c:v>33.885788955222417</c:v>
                </c:pt>
                <c:pt idx="422">
                  <c:v>33.887893152379974</c:v>
                </c:pt>
                <c:pt idx="423">
                  <c:v>33.890003859707441</c:v>
                </c:pt>
                <c:pt idx="424">
                  <c:v>33.892121565439993</c:v>
                </c:pt>
                <c:pt idx="425">
                  <c:v>33.894246757812361</c:v>
                </c:pt>
                <c:pt idx="426">
                  <c:v>33.89637992506001</c:v>
                </c:pt>
                <c:pt idx="427">
                  <c:v>33.898521555417418</c:v>
                </c:pt>
                <c:pt idx="428">
                  <c:v>33.900672137120011</c:v>
                </c:pt>
                <c:pt idx="429">
                  <c:v>33.902832158402504</c:v>
                </c:pt>
                <c:pt idx="430">
                  <c:v>33.905002107500003</c:v>
                </c:pt>
                <c:pt idx="431">
                  <c:v>33.907182472647378</c:v>
                </c:pt>
                <c:pt idx="432">
                  <c:v>33.909373742080049</c:v>
                </c:pt>
                <c:pt idx="433">
                  <c:v>33.911576404032417</c:v>
                </c:pt>
                <c:pt idx="434">
                  <c:v>33.913790946740008</c:v>
                </c:pt>
                <c:pt idx="435">
                  <c:v>33.916017858437442</c:v>
                </c:pt>
                <c:pt idx="436">
                  <c:v>33.918257627359999</c:v>
                </c:pt>
                <c:pt idx="437">
                  <c:v>33.920510741742497</c:v>
                </c:pt>
                <c:pt idx="438">
                  <c:v>33.922777689820002</c:v>
                </c:pt>
                <c:pt idx="439">
                  <c:v>33.925058959827503</c:v>
                </c:pt>
                <c:pt idx="440">
                  <c:v>33.927355040000059</c:v>
                </c:pt>
                <c:pt idx="441">
                  <c:v>33.929666418572495</c:v>
                </c:pt>
                <c:pt idx="442">
                  <c:v>33.931993583779999</c:v>
                </c:pt>
                <c:pt idx="443">
                  <c:v>33.934337023857495</c:v>
                </c:pt>
                <c:pt idx="444">
                  <c:v>33.936697227039993</c:v>
                </c:pt>
                <c:pt idx="445">
                  <c:v>33.939074681562417</c:v>
                </c:pt>
                <c:pt idx="446">
                  <c:v>33.941469875659934</c:v>
                </c:pt>
                <c:pt idx="447">
                  <c:v>33.943883297567417</c:v>
                </c:pt>
                <c:pt idx="448">
                  <c:v>33.946315435520013</c:v>
                </c:pt>
                <c:pt idx="449">
                  <c:v>33.948766777752425</c:v>
                </c:pt>
                <c:pt idx="450">
                  <c:v>33.951237812499997</c:v>
                </c:pt>
                <c:pt idx="451">
                  <c:v>33.953729027997433</c:v>
                </c:pt>
                <c:pt idx="452">
                  <c:v>33.956240912480006</c:v>
                </c:pt>
                <c:pt idx="453">
                  <c:v>33.958773954182497</c:v>
                </c:pt>
                <c:pt idx="454">
                  <c:v>33.961328641339996</c:v>
                </c:pt>
                <c:pt idx="455">
                  <c:v>33.963905462187498</c:v>
                </c:pt>
                <c:pt idx="456">
                  <c:v>33.966504904960011</c:v>
                </c:pt>
                <c:pt idx="457">
                  <c:v>33.969127457892377</c:v>
                </c:pt>
                <c:pt idx="458">
                  <c:v>33.971773609219994</c:v>
                </c:pt>
                <c:pt idx="459">
                  <c:v>33.974443847177497</c:v>
                </c:pt>
                <c:pt idx="460">
                  <c:v>33.977138660000001</c:v>
                </c:pt>
                <c:pt idx="461">
                  <c:v>33.979858535922496</c:v>
                </c:pt>
                <c:pt idx="462">
                  <c:v>33.982603963180004</c:v>
                </c:pt>
                <c:pt idx="463">
                  <c:v>33.985375430007501</c:v>
                </c:pt>
                <c:pt idx="464">
                  <c:v>33.988173424640003</c:v>
                </c:pt>
                <c:pt idx="465">
                  <c:v>33.990998435312441</c:v>
                </c:pt>
                <c:pt idx="466">
                  <c:v>33.993850950260004</c:v>
                </c:pt>
                <c:pt idx="467">
                  <c:v>33.996731457717416</c:v>
                </c:pt>
                <c:pt idx="468">
                  <c:v>33.999640445920001</c:v>
                </c:pt>
                <c:pt idx="469">
                  <c:v>34.002578403102497</c:v>
                </c:pt>
                <c:pt idx="470">
                  <c:v>34.005545817500042</c:v>
                </c:pt>
                <c:pt idx="471">
                  <c:v>34.008543177347441</c:v>
                </c:pt>
                <c:pt idx="472">
                  <c:v>34.011570970880001</c:v>
                </c:pt>
                <c:pt idx="473">
                  <c:v>34.014629686332391</c:v>
                </c:pt>
                <c:pt idx="474">
                  <c:v>34.017719811940005</c:v>
                </c:pt>
                <c:pt idx="475">
                  <c:v>34.020841835937496</c:v>
                </c:pt>
                <c:pt idx="476">
                  <c:v>34.023996246560074</c:v>
                </c:pt>
                <c:pt idx="477">
                  <c:v>34.02718353204245</c:v>
                </c:pt>
                <c:pt idx="478">
                  <c:v>34.030404180619996</c:v>
                </c:pt>
                <c:pt idx="479">
                  <c:v>34.033658680527502</c:v>
                </c:pt>
                <c:pt idx="480">
                  <c:v>34.036947519999998</c:v>
                </c:pt>
                <c:pt idx="481">
                  <c:v>34.040271187272417</c:v>
                </c:pt>
                <c:pt idx="482">
                  <c:v>34.043630170580002</c:v>
                </c:pt>
                <c:pt idx="483">
                  <c:v>34.047024958157444</c:v>
                </c:pt>
                <c:pt idx="484">
                  <c:v>34.050456038239993</c:v>
                </c:pt>
                <c:pt idx="485">
                  <c:v>34.053923899062433</c:v>
                </c:pt>
                <c:pt idx="486">
                  <c:v>34.057429028859993</c:v>
                </c:pt>
                <c:pt idx="487">
                  <c:v>34.060971915867498</c:v>
                </c:pt>
                <c:pt idx="488">
                  <c:v>34.06455304832005</c:v>
                </c:pt>
                <c:pt idx="489">
                  <c:v>34.068172914452568</c:v>
                </c:pt>
                <c:pt idx="490">
                  <c:v>34.071832002500003</c:v>
                </c:pt>
                <c:pt idx="491">
                  <c:v>34.075530800697493</c:v>
                </c:pt>
                <c:pt idx="492">
                  <c:v>34.079269797279991</c:v>
                </c:pt>
                <c:pt idx="493">
                  <c:v>34.083049480482408</c:v>
                </c:pt>
                <c:pt idx="494">
                  <c:v>34.08687033854001</c:v>
                </c:pt>
                <c:pt idx="495">
                  <c:v>34.090732859687492</c:v>
                </c:pt>
                <c:pt idx="496">
                  <c:v>34.09463753216</c:v>
                </c:pt>
                <c:pt idx="497">
                  <c:v>34.098584844192501</c:v>
                </c:pt>
                <c:pt idx="498">
                  <c:v>34.102575284020084</c:v>
                </c:pt>
                <c:pt idx="499">
                  <c:v>34.106609339877501</c:v>
                </c:pt>
                <c:pt idx="500">
                  <c:v>34.110687499999933</c:v>
                </c:pt>
                <c:pt idx="501">
                  <c:v>34.114810252622433</c:v>
                </c:pt>
                <c:pt idx="502">
                  <c:v>34.118978085980011</c:v>
                </c:pt>
                <c:pt idx="503">
                  <c:v>34.123191488307498</c:v>
                </c:pt>
                <c:pt idx="504">
                  <c:v>34.127450947840011</c:v>
                </c:pt>
                <c:pt idx="505">
                  <c:v>34.131756952812495</c:v>
                </c:pt>
                <c:pt idx="506">
                  <c:v>34.13610999146001</c:v>
                </c:pt>
                <c:pt idx="507">
                  <c:v>34.140510552017496</c:v>
                </c:pt>
                <c:pt idx="508">
                  <c:v>34.144959122720003</c:v>
                </c:pt>
                <c:pt idx="509">
                  <c:v>34.14945619180245</c:v>
                </c:pt>
                <c:pt idx="510">
                  <c:v>34.154002247500003</c:v>
                </c:pt>
                <c:pt idx="511">
                  <c:v>34.158597778047444</c:v>
                </c:pt>
                <c:pt idx="512">
                  <c:v>34.163243271680003</c:v>
                </c:pt>
                <c:pt idx="513">
                  <c:v>34.167939216632497</c:v>
                </c:pt>
                <c:pt idx="514">
                  <c:v>34.172686101140002</c:v>
                </c:pt>
                <c:pt idx="515">
                  <c:v>34.177484413437377</c:v>
                </c:pt>
                <c:pt idx="516">
                  <c:v>34.182334641760001</c:v>
                </c:pt>
                <c:pt idx="517">
                  <c:v>34.187237274342394</c:v>
                </c:pt>
                <c:pt idx="518">
                  <c:v>34.192192799420084</c:v>
                </c:pt>
                <c:pt idx="519">
                  <c:v>34.19720170522745</c:v>
                </c:pt>
                <c:pt idx="520">
                  <c:v>34.202264479999997</c:v>
                </c:pt>
                <c:pt idx="521">
                  <c:v>34.207381611972494</c:v>
                </c:pt>
                <c:pt idx="522">
                  <c:v>34.212553589380001</c:v>
                </c:pt>
                <c:pt idx="523">
                  <c:v>34.217780900457498</c:v>
                </c:pt>
                <c:pt idx="524">
                  <c:v>34.223064033440004</c:v>
                </c:pt>
                <c:pt idx="525">
                  <c:v>34.228403476562498</c:v>
                </c:pt>
                <c:pt idx="526">
                  <c:v>34.233799718060013</c:v>
                </c:pt>
                <c:pt idx="527">
                  <c:v>34.239253246167543</c:v>
                </c:pt>
                <c:pt idx="528">
                  <c:v>34.244764549119999</c:v>
                </c:pt>
                <c:pt idx="529">
                  <c:v>34.250334115152498</c:v>
                </c:pt>
                <c:pt idx="530">
                  <c:v>34.255962432500013</c:v>
                </c:pt>
                <c:pt idx="531">
                  <c:v>34.261649989397434</c:v>
                </c:pt>
                <c:pt idx="532">
                  <c:v>34.267397274080011</c:v>
                </c:pt>
                <c:pt idx="533">
                  <c:v>34.27320477478245</c:v>
                </c:pt>
                <c:pt idx="534">
                  <c:v>34.27907297974</c:v>
                </c:pt>
                <c:pt idx="535">
                  <c:v>34.285002377187503</c:v>
                </c:pt>
                <c:pt idx="536">
                  <c:v>34.290993455360002</c:v>
                </c:pt>
                <c:pt idx="537">
                  <c:v>34.297046702492494</c:v>
                </c:pt>
                <c:pt idx="538">
                  <c:v>34.303162606820003</c:v>
                </c:pt>
                <c:pt idx="539">
                  <c:v>34.309341656577494</c:v>
                </c:pt>
                <c:pt idx="540">
                  <c:v>34.315584340000001</c:v>
                </c:pt>
                <c:pt idx="541">
                  <c:v>34.315584340000001</c:v>
                </c:pt>
                <c:pt idx="542">
                  <c:v>34.315584340000001</c:v>
                </c:pt>
                <c:pt idx="543">
                  <c:v>34.315584340000001</c:v>
                </c:pt>
                <c:pt idx="544">
                  <c:v>34.315584340000001</c:v>
                </c:pt>
                <c:pt idx="545">
                  <c:v>34.315584340000001</c:v>
                </c:pt>
                <c:pt idx="546">
                  <c:v>34.315584340000001</c:v>
                </c:pt>
                <c:pt idx="547">
                  <c:v>34.315584340000001</c:v>
                </c:pt>
                <c:pt idx="548">
                  <c:v>34.315584340000001</c:v>
                </c:pt>
                <c:pt idx="549">
                  <c:v>34.315584340000001</c:v>
                </c:pt>
                <c:pt idx="550">
                  <c:v>34.315584340000001</c:v>
                </c:pt>
                <c:pt idx="551">
                  <c:v>34.315584340000001</c:v>
                </c:pt>
                <c:pt idx="552">
                  <c:v>34.315584340000001</c:v>
                </c:pt>
                <c:pt idx="553">
                  <c:v>34.315584340000001</c:v>
                </c:pt>
                <c:pt idx="554">
                  <c:v>34.315584340000001</c:v>
                </c:pt>
                <c:pt idx="555">
                  <c:v>34.315584340000001</c:v>
                </c:pt>
                <c:pt idx="556">
                  <c:v>34.315584340000001</c:v>
                </c:pt>
                <c:pt idx="557">
                  <c:v>34.315584340000001</c:v>
                </c:pt>
                <c:pt idx="558">
                  <c:v>34.315584340000001</c:v>
                </c:pt>
                <c:pt idx="559">
                  <c:v>34.315584340000001</c:v>
                </c:pt>
                <c:pt idx="560">
                  <c:v>34.315584340000001</c:v>
                </c:pt>
                <c:pt idx="561">
                  <c:v>34.315584340000001</c:v>
                </c:pt>
                <c:pt idx="562">
                  <c:v>34.315584340000001</c:v>
                </c:pt>
                <c:pt idx="563">
                  <c:v>34.315584340000001</c:v>
                </c:pt>
                <c:pt idx="564">
                  <c:v>34.315584340000001</c:v>
                </c:pt>
                <c:pt idx="565">
                  <c:v>34.315584340000001</c:v>
                </c:pt>
                <c:pt idx="566">
                  <c:v>34.315584340000001</c:v>
                </c:pt>
                <c:pt idx="567">
                  <c:v>34.315584340000001</c:v>
                </c:pt>
                <c:pt idx="568">
                  <c:v>34.315584340000001</c:v>
                </c:pt>
                <c:pt idx="569">
                  <c:v>34.315584340000001</c:v>
                </c:pt>
                <c:pt idx="570">
                  <c:v>34.315584340000001</c:v>
                </c:pt>
                <c:pt idx="571">
                  <c:v>34.315584340000001</c:v>
                </c:pt>
                <c:pt idx="572">
                  <c:v>34.315584340000001</c:v>
                </c:pt>
                <c:pt idx="573">
                  <c:v>34.315584340000001</c:v>
                </c:pt>
                <c:pt idx="574">
                  <c:v>34.315584340000001</c:v>
                </c:pt>
                <c:pt idx="575">
                  <c:v>34.315584340000001</c:v>
                </c:pt>
                <c:pt idx="576">
                  <c:v>34.315584340000001</c:v>
                </c:pt>
                <c:pt idx="577">
                  <c:v>34.315584340000001</c:v>
                </c:pt>
                <c:pt idx="578">
                  <c:v>34.315584340000001</c:v>
                </c:pt>
                <c:pt idx="579">
                  <c:v>34.315584340000001</c:v>
                </c:pt>
                <c:pt idx="580">
                  <c:v>34.315584340000001</c:v>
                </c:pt>
                <c:pt idx="581">
                  <c:v>34.315584340000001</c:v>
                </c:pt>
                <c:pt idx="582">
                  <c:v>34.315584340000001</c:v>
                </c:pt>
                <c:pt idx="583">
                  <c:v>34.315584340000001</c:v>
                </c:pt>
                <c:pt idx="584">
                  <c:v>34.315584340000001</c:v>
                </c:pt>
                <c:pt idx="585">
                  <c:v>34.315584340000001</c:v>
                </c:pt>
                <c:pt idx="586">
                  <c:v>34.315584340000001</c:v>
                </c:pt>
                <c:pt idx="587">
                  <c:v>34.315584340000001</c:v>
                </c:pt>
                <c:pt idx="588">
                  <c:v>34.315584340000001</c:v>
                </c:pt>
                <c:pt idx="589">
                  <c:v>34.315584340000001</c:v>
                </c:pt>
                <c:pt idx="590">
                  <c:v>34.315584340000001</c:v>
                </c:pt>
                <c:pt idx="591">
                  <c:v>34.315584340000001</c:v>
                </c:pt>
                <c:pt idx="592">
                  <c:v>34.315584340000001</c:v>
                </c:pt>
                <c:pt idx="593">
                  <c:v>34.315584340000001</c:v>
                </c:pt>
                <c:pt idx="594">
                  <c:v>34.315584340000001</c:v>
                </c:pt>
                <c:pt idx="595">
                  <c:v>34.315584340000001</c:v>
                </c:pt>
                <c:pt idx="596">
                  <c:v>34.315584340000001</c:v>
                </c:pt>
                <c:pt idx="597">
                  <c:v>34.315584340000001</c:v>
                </c:pt>
                <c:pt idx="598">
                  <c:v>34.315584340000001</c:v>
                </c:pt>
                <c:pt idx="599">
                  <c:v>34.315584340000001</c:v>
                </c:pt>
                <c:pt idx="600">
                  <c:v>34.315584340000001</c:v>
                </c:pt>
                <c:pt idx="601">
                  <c:v>34.315584340000001</c:v>
                </c:pt>
                <c:pt idx="602">
                  <c:v>34.315584340000001</c:v>
                </c:pt>
                <c:pt idx="603">
                  <c:v>34.315584340000001</c:v>
                </c:pt>
                <c:pt idx="604">
                  <c:v>34.315584340000001</c:v>
                </c:pt>
                <c:pt idx="605">
                  <c:v>34.315584340000001</c:v>
                </c:pt>
                <c:pt idx="606">
                  <c:v>34.315584340000001</c:v>
                </c:pt>
                <c:pt idx="607">
                  <c:v>34.315584340000001</c:v>
                </c:pt>
                <c:pt idx="608">
                  <c:v>34.315584340000001</c:v>
                </c:pt>
                <c:pt idx="609">
                  <c:v>34.315584340000001</c:v>
                </c:pt>
                <c:pt idx="610">
                  <c:v>34.315584340000001</c:v>
                </c:pt>
                <c:pt idx="611">
                  <c:v>34.315584340000001</c:v>
                </c:pt>
                <c:pt idx="612">
                  <c:v>34.315584340000001</c:v>
                </c:pt>
                <c:pt idx="613">
                  <c:v>34.315584340000001</c:v>
                </c:pt>
                <c:pt idx="614">
                  <c:v>34.315584340000001</c:v>
                </c:pt>
                <c:pt idx="615">
                  <c:v>34.315584340000001</c:v>
                </c:pt>
                <c:pt idx="616">
                  <c:v>34.315584340000001</c:v>
                </c:pt>
                <c:pt idx="617">
                  <c:v>34.315584340000001</c:v>
                </c:pt>
                <c:pt idx="618">
                  <c:v>34.315584340000001</c:v>
                </c:pt>
                <c:pt idx="619">
                  <c:v>34.315584340000001</c:v>
                </c:pt>
                <c:pt idx="620">
                  <c:v>34.315584340000001</c:v>
                </c:pt>
                <c:pt idx="621">
                  <c:v>34.315584340000001</c:v>
                </c:pt>
                <c:pt idx="622">
                  <c:v>34.315584340000001</c:v>
                </c:pt>
                <c:pt idx="623">
                  <c:v>34.315584340000001</c:v>
                </c:pt>
                <c:pt idx="624">
                  <c:v>34.315584340000001</c:v>
                </c:pt>
                <c:pt idx="625">
                  <c:v>34.315584340000001</c:v>
                </c:pt>
                <c:pt idx="626">
                  <c:v>34.315584340000001</c:v>
                </c:pt>
                <c:pt idx="627">
                  <c:v>34.315584340000001</c:v>
                </c:pt>
                <c:pt idx="628">
                  <c:v>34.315584340000001</c:v>
                </c:pt>
                <c:pt idx="629">
                  <c:v>34.315584340000001</c:v>
                </c:pt>
                <c:pt idx="630">
                  <c:v>34.315584340000001</c:v>
                </c:pt>
                <c:pt idx="631">
                  <c:v>34.315584340000001</c:v>
                </c:pt>
                <c:pt idx="632">
                  <c:v>34.315584340000001</c:v>
                </c:pt>
                <c:pt idx="633">
                  <c:v>34.315584340000001</c:v>
                </c:pt>
                <c:pt idx="634">
                  <c:v>34.315584340000001</c:v>
                </c:pt>
                <c:pt idx="635">
                  <c:v>34.315584340000001</c:v>
                </c:pt>
                <c:pt idx="636">
                  <c:v>34.315584340000001</c:v>
                </c:pt>
                <c:pt idx="637">
                  <c:v>34.315584340000001</c:v>
                </c:pt>
                <c:pt idx="638">
                  <c:v>34.315584340000001</c:v>
                </c:pt>
                <c:pt idx="639">
                  <c:v>34.315584340000001</c:v>
                </c:pt>
                <c:pt idx="640">
                  <c:v>34.315584340000001</c:v>
                </c:pt>
                <c:pt idx="641">
                  <c:v>34.315584340000001</c:v>
                </c:pt>
                <c:pt idx="642">
                  <c:v>34.315584340000001</c:v>
                </c:pt>
                <c:pt idx="643">
                  <c:v>34.315584340000001</c:v>
                </c:pt>
                <c:pt idx="644">
                  <c:v>34.315584340000001</c:v>
                </c:pt>
                <c:pt idx="645">
                  <c:v>34.315584340000001</c:v>
                </c:pt>
                <c:pt idx="646">
                  <c:v>34.315584340000001</c:v>
                </c:pt>
                <c:pt idx="647">
                  <c:v>34.315584340000001</c:v>
                </c:pt>
                <c:pt idx="648">
                  <c:v>34.315584340000001</c:v>
                </c:pt>
                <c:pt idx="649">
                  <c:v>34.315584340000001</c:v>
                </c:pt>
                <c:pt idx="650">
                  <c:v>34.315584340000001</c:v>
                </c:pt>
                <c:pt idx="651">
                  <c:v>34.315584340000001</c:v>
                </c:pt>
                <c:pt idx="652">
                  <c:v>34.315584340000001</c:v>
                </c:pt>
                <c:pt idx="653">
                  <c:v>34.315584340000001</c:v>
                </c:pt>
                <c:pt idx="654">
                  <c:v>34.315584340000001</c:v>
                </c:pt>
                <c:pt idx="655">
                  <c:v>34.315584340000001</c:v>
                </c:pt>
                <c:pt idx="656">
                  <c:v>34.315584340000001</c:v>
                </c:pt>
                <c:pt idx="657">
                  <c:v>34.315584340000001</c:v>
                </c:pt>
                <c:pt idx="658">
                  <c:v>34.315584340000001</c:v>
                </c:pt>
                <c:pt idx="659">
                  <c:v>34.315584340000001</c:v>
                </c:pt>
                <c:pt idx="660">
                  <c:v>34.315584340000001</c:v>
                </c:pt>
                <c:pt idx="661">
                  <c:v>34.315584340000001</c:v>
                </c:pt>
                <c:pt idx="662">
                  <c:v>34.315584340000001</c:v>
                </c:pt>
                <c:pt idx="663">
                  <c:v>34.315584340000001</c:v>
                </c:pt>
                <c:pt idx="664">
                  <c:v>34.315584340000001</c:v>
                </c:pt>
                <c:pt idx="665">
                  <c:v>34.315584340000001</c:v>
                </c:pt>
                <c:pt idx="666">
                  <c:v>34.315584340000001</c:v>
                </c:pt>
                <c:pt idx="667">
                  <c:v>34.315584340000001</c:v>
                </c:pt>
                <c:pt idx="668">
                  <c:v>34.315584340000001</c:v>
                </c:pt>
                <c:pt idx="669">
                  <c:v>34.315584340000001</c:v>
                </c:pt>
                <c:pt idx="670">
                  <c:v>34.315584340000001</c:v>
                </c:pt>
                <c:pt idx="671">
                  <c:v>34.315584340000001</c:v>
                </c:pt>
                <c:pt idx="672">
                  <c:v>34.315584340000001</c:v>
                </c:pt>
                <c:pt idx="673">
                  <c:v>34.315584340000001</c:v>
                </c:pt>
                <c:pt idx="674">
                  <c:v>34.315584340000001</c:v>
                </c:pt>
                <c:pt idx="675">
                  <c:v>34.315584340000001</c:v>
                </c:pt>
                <c:pt idx="676">
                  <c:v>34.315584340000001</c:v>
                </c:pt>
                <c:pt idx="677">
                  <c:v>34.315584340000001</c:v>
                </c:pt>
                <c:pt idx="678">
                  <c:v>34.315584340000001</c:v>
                </c:pt>
                <c:pt idx="679">
                  <c:v>34.315584340000001</c:v>
                </c:pt>
                <c:pt idx="680">
                  <c:v>34.315584340000001</c:v>
                </c:pt>
                <c:pt idx="681">
                  <c:v>34.315584340000001</c:v>
                </c:pt>
                <c:pt idx="682">
                  <c:v>34.315584340000001</c:v>
                </c:pt>
                <c:pt idx="683">
                  <c:v>34.315584340000001</c:v>
                </c:pt>
                <c:pt idx="684">
                  <c:v>34.315584340000001</c:v>
                </c:pt>
                <c:pt idx="685">
                  <c:v>34.315584340000001</c:v>
                </c:pt>
                <c:pt idx="686">
                  <c:v>34.315584340000001</c:v>
                </c:pt>
                <c:pt idx="687">
                  <c:v>34.315584340000001</c:v>
                </c:pt>
                <c:pt idx="688">
                  <c:v>34.315584340000001</c:v>
                </c:pt>
                <c:pt idx="689">
                  <c:v>34.315584340000001</c:v>
                </c:pt>
                <c:pt idx="690">
                  <c:v>34.315584340000001</c:v>
                </c:pt>
                <c:pt idx="691">
                  <c:v>34.315584340000001</c:v>
                </c:pt>
                <c:pt idx="692">
                  <c:v>34.315584340000001</c:v>
                </c:pt>
                <c:pt idx="693">
                  <c:v>34.315584340000001</c:v>
                </c:pt>
                <c:pt idx="694">
                  <c:v>34.315584340000001</c:v>
                </c:pt>
                <c:pt idx="695">
                  <c:v>34.315584340000001</c:v>
                </c:pt>
                <c:pt idx="696">
                  <c:v>34.315584340000001</c:v>
                </c:pt>
                <c:pt idx="697">
                  <c:v>34.315584340000001</c:v>
                </c:pt>
                <c:pt idx="698">
                  <c:v>34.315584340000001</c:v>
                </c:pt>
                <c:pt idx="699">
                  <c:v>34.315584340000001</c:v>
                </c:pt>
                <c:pt idx="700">
                  <c:v>34.315584340000001</c:v>
                </c:pt>
                <c:pt idx="701">
                  <c:v>34.315584340000001</c:v>
                </c:pt>
                <c:pt idx="702">
                  <c:v>34.315584340000001</c:v>
                </c:pt>
                <c:pt idx="703">
                  <c:v>34.315584340000001</c:v>
                </c:pt>
                <c:pt idx="704">
                  <c:v>34.315584340000001</c:v>
                </c:pt>
                <c:pt idx="705">
                  <c:v>34.315584340000001</c:v>
                </c:pt>
                <c:pt idx="706">
                  <c:v>34.315584340000001</c:v>
                </c:pt>
                <c:pt idx="707">
                  <c:v>34.315584340000001</c:v>
                </c:pt>
                <c:pt idx="708">
                  <c:v>34.315584340000001</c:v>
                </c:pt>
                <c:pt idx="709">
                  <c:v>34.315584340000001</c:v>
                </c:pt>
                <c:pt idx="710">
                  <c:v>34.315584340000001</c:v>
                </c:pt>
                <c:pt idx="711">
                  <c:v>34.315584340000001</c:v>
                </c:pt>
                <c:pt idx="712">
                  <c:v>34.315584340000001</c:v>
                </c:pt>
                <c:pt idx="713">
                  <c:v>34.315584340000001</c:v>
                </c:pt>
                <c:pt idx="714">
                  <c:v>34.315584340000001</c:v>
                </c:pt>
                <c:pt idx="715">
                  <c:v>34.315584340000001</c:v>
                </c:pt>
                <c:pt idx="716">
                  <c:v>34.315584340000001</c:v>
                </c:pt>
                <c:pt idx="717">
                  <c:v>34.315584340000001</c:v>
                </c:pt>
                <c:pt idx="718">
                  <c:v>34.315584340000001</c:v>
                </c:pt>
                <c:pt idx="719">
                  <c:v>34.315584340000001</c:v>
                </c:pt>
                <c:pt idx="720">
                  <c:v>34.315584340000001</c:v>
                </c:pt>
                <c:pt idx="721">
                  <c:v>34.315584340000001</c:v>
                </c:pt>
                <c:pt idx="722">
                  <c:v>34.315584340000001</c:v>
                </c:pt>
                <c:pt idx="723">
                  <c:v>34.315584340000001</c:v>
                </c:pt>
                <c:pt idx="724">
                  <c:v>34.315584340000001</c:v>
                </c:pt>
                <c:pt idx="725">
                  <c:v>34.315584340000001</c:v>
                </c:pt>
                <c:pt idx="726">
                  <c:v>34.315584340000001</c:v>
                </c:pt>
                <c:pt idx="727">
                  <c:v>34.315584340000001</c:v>
                </c:pt>
                <c:pt idx="728">
                  <c:v>34.315584340000001</c:v>
                </c:pt>
                <c:pt idx="729">
                  <c:v>34.315584340000001</c:v>
                </c:pt>
                <c:pt idx="730">
                  <c:v>34.315584340000001</c:v>
                </c:pt>
                <c:pt idx="731">
                  <c:v>34.315584340000001</c:v>
                </c:pt>
                <c:pt idx="732">
                  <c:v>34.315584340000001</c:v>
                </c:pt>
                <c:pt idx="733">
                  <c:v>34.315584340000001</c:v>
                </c:pt>
                <c:pt idx="734">
                  <c:v>34.315584340000001</c:v>
                </c:pt>
                <c:pt idx="735">
                  <c:v>34.315584340000001</c:v>
                </c:pt>
                <c:pt idx="736">
                  <c:v>34.315584340000001</c:v>
                </c:pt>
                <c:pt idx="737">
                  <c:v>34.315584340000001</c:v>
                </c:pt>
                <c:pt idx="738">
                  <c:v>34.315584340000001</c:v>
                </c:pt>
                <c:pt idx="739">
                  <c:v>34.315584340000001</c:v>
                </c:pt>
                <c:pt idx="740">
                  <c:v>34.315584340000001</c:v>
                </c:pt>
                <c:pt idx="741">
                  <c:v>34.315584340000001</c:v>
                </c:pt>
                <c:pt idx="742">
                  <c:v>34.315584340000001</c:v>
                </c:pt>
                <c:pt idx="743">
                  <c:v>34.315584340000001</c:v>
                </c:pt>
                <c:pt idx="744">
                  <c:v>34.315584340000001</c:v>
                </c:pt>
                <c:pt idx="745">
                  <c:v>34.315584340000001</c:v>
                </c:pt>
                <c:pt idx="746">
                  <c:v>34.315584340000001</c:v>
                </c:pt>
                <c:pt idx="747">
                  <c:v>34.315584340000001</c:v>
                </c:pt>
                <c:pt idx="748">
                  <c:v>34.315584340000001</c:v>
                </c:pt>
                <c:pt idx="749">
                  <c:v>34.315584340000001</c:v>
                </c:pt>
                <c:pt idx="750">
                  <c:v>34.315584340000001</c:v>
                </c:pt>
                <c:pt idx="751">
                  <c:v>34.315584340000001</c:v>
                </c:pt>
                <c:pt idx="752">
                  <c:v>34.315584340000001</c:v>
                </c:pt>
                <c:pt idx="753">
                  <c:v>34.315584340000001</c:v>
                </c:pt>
                <c:pt idx="754">
                  <c:v>34.315584340000001</c:v>
                </c:pt>
                <c:pt idx="755">
                  <c:v>34.315584340000001</c:v>
                </c:pt>
                <c:pt idx="756">
                  <c:v>34.315584340000001</c:v>
                </c:pt>
                <c:pt idx="757">
                  <c:v>34.315584340000001</c:v>
                </c:pt>
                <c:pt idx="758">
                  <c:v>34.315584340000001</c:v>
                </c:pt>
                <c:pt idx="759">
                  <c:v>34.315584340000001</c:v>
                </c:pt>
                <c:pt idx="760">
                  <c:v>34.315584340000001</c:v>
                </c:pt>
                <c:pt idx="761">
                  <c:v>34.315584340000001</c:v>
                </c:pt>
                <c:pt idx="762">
                  <c:v>34.315584340000001</c:v>
                </c:pt>
                <c:pt idx="763">
                  <c:v>34.315584340000001</c:v>
                </c:pt>
                <c:pt idx="764">
                  <c:v>34.315584340000001</c:v>
                </c:pt>
                <c:pt idx="765">
                  <c:v>34.315584340000001</c:v>
                </c:pt>
                <c:pt idx="766">
                  <c:v>34.315584340000001</c:v>
                </c:pt>
                <c:pt idx="767">
                  <c:v>34.315584340000001</c:v>
                </c:pt>
                <c:pt idx="768">
                  <c:v>34.315584340000001</c:v>
                </c:pt>
                <c:pt idx="769">
                  <c:v>34.315584340000001</c:v>
                </c:pt>
                <c:pt idx="770">
                  <c:v>34.315584340000001</c:v>
                </c:pt>
                <c:pt idx="771">
                  <c:v>34.315584340000001</c:v>
                </c:pt>
                <c:pt idx="772">
                  <c:v>34.315584340000001</c:v>
                </c:pt>
                <c:pt idx="773">
                  <c:v>34.315584340000001</c:v>
                </c:pt>
                <c:pt idx="774">
                  <c:v>34.315584340000001</c:v>
                </c:pt>
                <c:pt idx="775">
                  <c:v>34.315584340000001</c:v>
                </c:pt>
                <c:pt idx="776">
                  <c:v>34.315584340000001</c:v>
                </c:pt>
                <c:pt idx="777">
                  <c:v>34.315584340000001</c:v>
                </c:pt>
                <c:pt idx="778">
                  <c:v>34.315584340000001</c:v>
                </c:pt>
                <c:pt idx="779">
                  <c:v>34.315584340000001</c:v>
                </c:pt>
                <c:pt idx="780">
                  <c:v>34.315584340000001</c:v>
                </c:pt>
                <c:pt idx="781">
                  <c:v>34.315584340000001</c:v>
                </c:pt>
                <c:pt idx="782">
                  <c:v>34.315584340000001</c:v>
                </c:pt>
                <c:pt idx="783">
                  <c:v>34.315584340000001</c:v>
                </c:pt>
                <c:pt idx="784">
                  <c:v>34.315584340000001</c:v>
                </c:pt>
                <c:pt idx="785">
                  <c:v>34.315584340000001</c:v>
                </c:pt>
                <c:pt idx="786">
                  <c:v>34.315584340000001</c:v>
                </c:pt>
                <c:pt idx="787">
                  <c:v>34.315584340000001</c:v>
                </c:pt>
                <c:pt idx="788">
                  <c:v>34.315584340000001</c:v>
                </c:pt>
                <c:pt idx="789">
                  <c:v>34.315584340000001</c:v>
                </c:pt>
                <c:pt idx="790">
                  <c:v>34.315584340000001</c:v>
                </c:pt>
                <c:pt idx="791">
                  <c:v>34.315584340000001</c:v>
                </c:pt>
                <c:pt idx="792">
                  <c:v>34.315584340000001</c:v>
                </c:pt>
                <c:pt idx="793">
                  <c:v>34.315584340000001</c:v>
                </c:pt>
                <c:pt idx="794">
                  <c:v>34.315584340000001</c:v>
                </c:pt>
                <c:pt idx="795">
                  <c:v>34.315584340000001</c:v>
                </c:pt>
                <c:pt idx="796">
                  <c:v>34.315584340000001</c:v>
                </c:pt>
                <c:pt idx="797">
                  <c:v>34.315584340000001</c:v>
                </c:pt>
                <c:pt idx="798">
                  <c:v>34.315584340000001</c:v>
                </c:pt>
                <c:pt idx="799">
                  <c:v>34.315584340000001</c:v>
                </c:pt>
                <c:pt idx="800">
                  <c:v>34.315584340000001</c:v>
                </c:pt>
                <c:pt idx="801">
                  <c:v>34.315584340000001</c:v>
                </c:pt>
                <c:pt idx="802">
                  <c:v>34.315584340000001</c:v>
                </c:pt>
                <c:pt idx="803">
                  <c:v>34.315584340000001</c:v>
                </c:pt>
                <c:pt idx="804">
                  <c:v>34.315584340000001</c:v>
                </c:pt>
                <c:pt idx="805">
                  <c:v>34.315584340000001</c:v>
                </c:pt>
                <c:pt idx="806">
                  <c:v>34.315584340000001</c:v>
                </c:pt>
                <c:pt idx="807">
                  <c:v>34.315584340000001</c:v>
                </c:pt>
                <c:pt idx="808">
                  <c:v>34.315584340000001</c:v>
                </c:pt>
                <c:pt idx="809">
                  <c:v>34.315584340000001</c:v>
                </c:pt>
                <c:pt idx="810">
                  <c:v>34.315584340000001</c:v>
                </c:pt>
                <c:pt idx="811">
                  <c:v>34.315584340000001</c:v>
                </c:pt>
                <c:pt idx="812">
                  <c:v>34.315584340000001</c:v>
                </c:pt>
                <c:pt idx="813">
                  <c:v>34.315584340000001</c:v>
                </c:pt>
                <c:pt idx="814">
                  <c:v>34.315584340000001</c:v>
                </c:pt>
                <c:pt idx="815">
                  <c:v>34.315584340000001</c:v>
                </c:pt>
                <c:pt idx="816">
                  <c:v>34.315584340000001</c:v>
                </c:pt>
                <c:pt idx="817">
                  <c:v>34.315584340000001</c:v>
                </c:pt>
                <c:pt idx="818">
                  <c:v>34.315584340000001</c:v>
                </c:pt>
                <c:pt idx="819">
                  <c:v>34.315584340000001</c:v>
                </c:pt>
                <c:pt idx="820">
                  <c:v>34.315584340000001</c:v>
                </c:pt>
                <c:pt idx="821">
                  <c:v>34.315584340000001</c:v>
                </c:pt>
                <c:pt idx="822">
                  <c:v>34.315584340000001</c:v>
                </c:pt>
                <c:pt idx="823">
                  <c:v>34.315584340000001</c:v>
                </c:pt>
                <c:pt idx="824">
                  <c:v>34.315584340000001</c:v>
                </c:pt>
                <c:pt idx="825">
                  <c:v>34.315584340000001</c:v>
                </c:pt>
                <c:pt idx="826">
                  <c:v>34.315584340000001</c:v>
                </c:pt>
                <c:pt idx="827">
                  <c:v>34.315584340000001</c:v>
                </c:pt>
                <c:pt idx="828">
                  <c:v>34.315584340000001</c:v>
                </c:pt>
                <c:pt idx="829">
                  <c:v>34.315584340000001</c:v>
                </c:pt>
                <c:pt idx="830">
                  <c:v>34.315584340000001</c:v>
                </c:pt>
                <c:pt idx="831">
                  <c:v>34.315584340000001</c:v>
                </c:pt>
                <c:pt idx="832">
                  <c:v>34.315584340000001</c:v>
                </c:pt>
                <c:pt idx="833">
                  <c:v>34.315584340000001</c:v>
                </c:pt>
                <c:pt idx="834">
                  <c:v>34.315584340000001</c:v>
                </c:pt>
                <c:pt idx="835">
                  <c:v>34.315584340000001</c:v>
                </c:pt>
                <c:pt idx="836">
                  <c:v>34.315584340000001</c:v>
                </c:pt>
                <c:pt idx="837">
                  <c:v>34.315584340000001</c:v>
                </c:pt>
                <c:pt idx="838">
                  <c:v>34.315584340000001</c:v>
                </c:pt>
                <c:pt idx="839">
                  <c:v>34.315584340000001</c:v>
                </c:pt>
                <c:pt idx="840">
                  <c:v>34.315584340000001</c:v>
                </c:pt>
                <c:pt idx="841">
                  <c:v>34.315584340000001</c:v>
                </c:pt>
                <c:pt idx="842">
                  <c:v>34.315584340000001</c:v>
                </c:pt>
                <c:pt idx="843">
                  <c:v>34.315584340000001</c:v>
                </c:pt>
                <c:pt idx="844">
                  <c:v>34.315584340000001</c:v>
                </c:pt>
                <c:pt idx="845">
                  <c:v>34.315584340000001</c:v>
                </c:pt>
                <c:pt idx="846">
                  <c:v>34.315584340000001</c:v>
                </c:pt>
                <c:pt idx="847">
                  <c:v>34.315584340000001</c:v>
                </c:pt>
                <c:pt idx="848">
                  <c:v>34.315584340000001</c:v>
                </c:pt>
                <c:pt idx="849">
                  <c:v>34.315584340000001</c:v>
                </c:pt>
                <c:pt idx="850">
                  <c:v>34.315584340000001</c:v>
                </c:pt>
                <c:pt idx="851">
                  <c:v>34.315584340000001</c:v>
                </c:pt>
                <c:pt idx="852">
                  <c:v>34.315584340000001</c:v>
                </c:pt>
                <c:pt idx="853">
                  <c:v>34.315584340000001</c:v>
                </c:pt>
                <c:pt idx="854">
                  <c:v>34.315584340000001</c:v>
                </c:pt>
                <c:pt idx="855">
                  <c:v>34.315584340000001</c:v>
                </c:pt>
                <c:pt idx="856">
                  <c:v>34.315584340000001</c:v>
                </c:pt>
                <c:pt idx="857">
                  <c:v>34.315584340000001</c:v>
                </c:pt>
                <c:pt idx="858">
                  <c:v>34.315584340000001</c:v>
                </c:pt>
                <c:pt idx="859">
                  <c:v>34.315584340000001</c:v>
                </c:pt>
                <c:pt idx="860">
                  <c:v>34.315584340000001</c:v>
                </c:pt>
                <c:pt idx="861">
                  <c:v>34.315584340000001</c:v>
                </c:pt>
                <c:pt idx="862">
                  <c:v>34.315584340000001</c:v>
                </c:pt>
                <c:pt idx="863">
                  <c:v>34.315584340000001</c:v>
                </c:pt>
                <c:pt idx="864">
                  <c:v>34.315584340000001</c:v>
                </c:pt>
                <c:pt idx="865">
                  <c:v>34.315584340000001</c:v>
                </c:pt>
                <c:pt idx="866">
                  <c:v>34.315584340000001</c:v>
                </c:pt>
                <c:pt idx="867">
                  <c:v>34.315584340000001</c:v>
                </c:pt>
                <c:pt idx="868">
                  <c:v>34.315584340000001</c:v>
                </c:pt>
                <c:pt idx="869">
                  <c:v>34.315584340000001</c:v>
                </c:pt>
                <c:pt idx="870">
                  <c:v>34.315584340000001</c:v>
                </c:pt>
                <c:pt idx="871">
                  <c:v>34.315584340000001</c:v>
                </c:pt>
                <c:pt idx="872">
                  <c:v>34.315584340000001</c:v>
                </c:pt>
                <c:pt idx="873">
                  <c:v>34.315584340000001</c:v>
                </c:pt>
                <c:pt idx="874">
                  <c:v>34.315584340000001</c:v>
                </c:pt>
                <c:pt idx="875">
                  <c:v>34.315584340000001</c:v>
                </c:pt>
                <c:pt idx="876">
                  <c:v>34.315584340000001</c:v>
                </c:pt>
                <c:pt idx="877">
                  <c:v>34.315584340000001</c:v>
                </c:pt>
                <c:pt idx="878">
                  <c:v>34.315584340000001</c:v>
                </c:pt>
                <c:pt idx="879">
                  <c:v>34.315584340000001</c:v>
                </c:pt>
                <c:pt idx="880">
                  <c:v>34.315584340000001</c:v>
                </c:pt>
                <c:pt idx="881">
                  <c:v>34.315584340000001</c:v>
                </c:pt>
                <c:pt idx="882">
                  <c:v>34.315584340000001</c:v>
                </c:pt>
                <c:pt idx="883">
                  <c:v>34.315584340000001</c:v>
                </c:pt>
                <c:pt idx="884">
                  <c:v>34.315584340000001</c:v>
                </c:pt>
                <c:pt idx="885">
                  <c:v>34.315584340000001</c:v>
                </c:pt>
                <c:pt idx="886">
                  <c:v>34.315584340000001</c:v>
                </c:pt>
                <c:pt idx="887">
                  <c:v>34.315584340000001</c:v>
                </c:pt>
                <c:pt idx="888">
                  <c:v>34.315584340000001</c:v>
                </c:pt>
                <c:pt idx="889">
                  <c:v>34.315584340000001</c:v>
                </c:pt>
                <c:pt idx="890">
                  <c:v>34.315584340000001</c:v>
                </c:pt>
                <c:pt idx="891">
                  <c:v>34.315584340000001</c:v>
                </c:pt>
                <c:pt idx="892">
                  <c:v>34.315584340000001</c:v>
                </c:pt>
                <c:pt idx="893">
                  <c:v>34.315584340000001</c:v>
                </c:pt>
                <c:pt idx="894">
                  <c:v>34.315584340000001</c:v>
                </c:pt>
                <c:pt idx="895">
                  <c:v>34.315584340000001</c:v>
                </c:pt>
                <c:pt idx="896">
                  <c:v>34.315584340000001</c:v>
                </c:pt>
                <c:pt idx="897">
                  <c:v>34.315584340000001</c:v>
                </c:pt>
                <c:pt idx="898">
                  <c:v>34.315584340000001</c:v>
                </c:pt>
                <c:pt idx="899">
                  <c:v>34.315584340000001</c:v>
                </c:pt>
                <c:pt idx="900">
                  <c:v>34.315584340000001</c:v>
                </c:pt>
                <c:pt idx="901">
                  <c:v>34.315584340000001</c:v>
                </c:pt>
                <c:pt idx="902">
                  <c:v>34.315584340000001</c:v>
                </c:pt>
                <c:pt idx="903">
                  <c:v>34.315584340000001</c:v>
                </c:pt>
                <c:pt idx="904">
                  <c:v>34.315584340000001</c:v>
                </c:pt>
                <c:pt idx="905">
                  <c:v>34.315584340000001</c:v>
                </c:pt>
                <c:pt idx="906">
                  <c:v>34.315584340000001</c:v>
                </c:pt>
                <c:pt idx="907">
                  <c:v>34.315584340000001</c:v>
                </c:pt>
                <c:pt idx="908">
                  <c:v>34.315584340000001</c:v>
                </c:pt>
                <c:pt idx="909">
                  <c:v>34.315584340000001</c:v>
                </c:pt>
                <c:pt idx="910">
                  <c:v>34.315584340000001</c:v>
                </c:pt>
                <c:pt idx="911">
                  <c:v>34.315584340000001</c:v>
                </c:pt>
                <c:pt idx="912">
                  <c:v>34.315584340000001</c:v>
                </c:pt>
                <c:pt idx="913">
                  <c:v>34.315584340000001</c:v>
                </c:pt>
                <c:pt idx="914">
                  <c:v>34.315584340000001</c:v>
                </c:pt>
                <c:pt idx="915">
                  <c:v>34.315584340000001</c:v>
                </c:pt>
                <c:pt idx="916">
                  <c:v>34.315584340000001</c:v>
                </c:pt>
                <c:pt idx="917">
                  <c:v>34.315584340000001</c:v>
                </c:pt>
                <c:pt idx="918">
                  <c:v>34.315584340000001</c:v>
                </c:pt>
                <c:pt idx="919">
                  <c:v>34.315584340000001</c:v>
                </c:pt>
                <c:pt idx="920">
                  <c:v>34.315584340000001</c:v>
                </c:pt>
                <c:pt idx="921">
                  <c:v>34.315584340000001</c:v>
                </c:pt>
                <c:pt idx="922">
                  <c:v>34.315584340000001</c:v>
                </c:pt>
                <c:pt idx="923">
                  <c:v>34.315584340000001</c:v>
                </c:pt>
                <c:pt idx="924">
                  <c:v>34.315584340000001</c:v>
                </c:pt>
                <c:pt idx="925">
                  <c:v>34.315584340000001</c:v>
                </c:pt>
                <c:pt idx="926">
                  <c:v>34.315584340000001</c:v>
                </c:pt>
                <c:pt idx="927">
                  <c:v>34.315584340000001</c:v>
                </c:pt>
                <c:pt idx="928">
                  <c:v>34.315584340000001</c:v>
                </c:pt>
                <c:pt idx="929">
                  <c:v>34.315584340000001</c:v>
                </c:pt>
                <c:pt idx="930">
                  <c:v>34.315584340000001</c:v>
                </c:pt>
                <c:pt idx="931">
                  <c:v>34.315584340000001</c:v>
                </c:pt>
                <c:pt idx="932">
                  <c:v>34.315584340000001</c:v>
                </c:pt>
                <c:pt idx="933">
                  <c:v>34.315584340000001</c:v>
                </c:pt>
                <c:pt idx="934">
                  <c:v>34.315584340000001</c:v>
                </c:pt>
                <c:pt idx="935">
                  <c:v>34.315584340000001</c:v>
                </c:pt>
                <c:pt idx="936">
                  <c:v>34.315584340000001</c:v>
                </c:pt>
                <c:pt idx="937">
                  <c:v>34.315584340000001</c:v>
                </c:pt>
                <c:pt idx="938">
                  <c:v>34.315584340000001</c:v>
                </c:pt>
                <c:pt idx="939">
                  <c:v>34.315584340000001</c:v>
                </c:pt>
                <c:pt idx="940">
                  <c:v>34.315584340000001</c:v>
                </c:pt>
                <c:pt idx="941">
                  <c:v>34.315584340000001</c:v>
                </c:pt>
                <c:pt idx="942">
                  <c:v>34.315584340000001</c:v>
                </c:pt>
                <c:pt idx="943">
                  <c:v>34.315584340000001</c:v>
                </c:pt>
                <c:pt idx="944">
                  <c:v>34.315584340000001</c:v>
                </c:pt>
                <c:pt idx="945">
                  <c:v>34.315584340000001</c:v>
                </c:pt>
                <c:pt idx="946">
                  <c:v>34.315584340000001</c:v>
                </c:pt>
                <c:pt idx="947">
                  <c:v>34.315584340000001</c:v>
                </c:pt>
                <c:pt idx="948">
                  <c:v>34.315584340000001</c:v>
                </c:pt>
                <c:pt idx="949">
                  <c:v>34.315584340000001</c:v>
                </c:pt>
                <c:pt idx="950">
                  <c:v>34.315584340000001</c:v>
                </c:pt>
                <c:pt idx="951">
                  <c:v>34.315584340000001</c:v>
                </c:pt>
                <c:pt idx="952">
                  <c:v>34.315584340000001</c:v>
                </c:pt>
                <c:pt idx="953">
                  <c:v>34.315584340000001</c:v>
                </c:pt>
                <c:pt idx="954">
                  <c:v>34.315584340000001</c:v>
                </c:pt>
                <c:pt idx="955">
                  <c:v>34.315584340000001</c:v>
                </c:pt>
                <c:pt idx="956">
                  <c:v>34.315584340000001</c:v>
                </c:pt>
                <c:pt idx="957">
                  <c:v>34.315584340000001</c:v>
                </c:pt>
                <c:pt idx="958">
                  <c:v>34.315584340000001</c:v>
                </c:pt>
                <c:pt idx="959">
                  <c:v>34.315584340000001</c:v>
                </c:pt>
                <c:pt idx="960">
                  <c:v>34.315584340000001</c:v>
                </c:pt>
                <c:pt idx="961">
                  <c:v>34.315584340000001</c:v>
                </c:pt>
                <c:pt idx="962">
                  <c:v>34.315584340000001</c:v>
                </c:pt>
                <c:pt idx="963">
                  <c:v>34.315584340000001</c:v>
                </c:pt>
              </c:numCache>
            </c:numRef>
          </c:yVal>
          <c:smooth val="1"/>
        </c:ser>
        <c:ser>
          <c:idx val="12"/>
          <c:order val="4"/>
          <c:tx>
            <c:strRef>
              <c:f>'Fitted HF and Xf'!$Z$14</c:f>
              <c:strCache>
                <c:ptCount val="1"/>
                <c:pt idx="0">
                  <c:v>10 cm</c:v>
                </c:pt>
              </c:strCache>
            </c:strRef>
          </c:tx>
          <c:spPr>
            <a:ln>
              <a:solidFill>
                <a:schemeClr val="accent5"/>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Xf'!$Z$265:$Z$1228</c:f>
              <c:numCache>
                <c:formatCode>General</c:formatCode>
                <c:ptCount val="964"/>
                <c:pt idx="0">
                  <c:v>2.5207000000000002</c:v>
                </c:pt>
                <c:pt idx="1">
                  <c:v>2.6835300200000036</c:v>
                </c:pt>
                <c:pt idx="2">
                  <c:v>2.8459100800000003</c:v>
                </c:pt>
                <c:pt idx="3">
                  <c:v>3.0078401799999988</c:v>
                </c:pt>
                <c:pt idx="4">
                  <c:v>3.1693203200000002</c:v>
                </c:pt>
                <c:pt idx="5">
                  <c:v>3.3303504999999971</c:v>
                </c:pt>
                <c:pt idx="6">
                  <c:v>3.4909307200000002</c:v>
                </c:pt>
                <c:pt idx="7">
                  <c:v>3.6510609799999987</c:v>
                </c:pt>
                <c:pt idx="8">
                  <c:v>3.8107412799999998</c:v>
                </c:pt>
                <c:pt idx="9">
                  <c:v>3.9699716199999999</c:v>
                </c:pt>
                <c:pt idx="10">
                  <c:v>4.1287519999999942</c:v>
                </c:pt>
                <c:pt idx="11">
                  <c:v>4.2870824199999955</c:v>
                </c:pt>
                <c:pt idx="12">
                  <c:v>4.4449628800000003</c:v>
                </c:pt>
                <c:pt idx="13">
                  <c:v>4.6023933800000014</c:v>
                </c:pt>
                <c:pt idx="14">
                  <c:v>4.7593739199999998</c:v>
                </c:pt>
                <c:pt idx="15">
                  <c:v>4.9159044999999955</c:v>
                </c:pt>
                <c:pt idx="16">
                  <c:v>5.0719851200000008</c:v>
                </c:pt>
                <c:pt idx="17">
                  <c:v>5.2276157800000007</c:v>
                </c:pt>
                <c:pt idx="18">
                  <c:v>5.3827964799999934</c:v>
                </c:pt>
                <c:pt idx="19">
                  <c:v>5.5375272199999932</c:v>
                </c:pt>
                <c:pt idx="20">
                  <c:v>5.691808</c:v>
                </c:pt>
                <c:pt idx="21">
                  <c:v>5.8456388200000005</c:v>
                </c:pt>
                <c:pt idx="22">
                  <c:v>5.9990196800000062</c:v>
                </c:pt>
                <c:pt idx="23">
                  <c:v>6.151950579999987</c:v>
                </c:pt>
                <c:pt idx="24">
                  <c:v>6.3044315199999872</c:v>
                </c:pt>
                <c:pt idx="25">
                  <c:v>6.4564625000000024</c:v>
                </c:pt>
                <c:pt idx="26">
                  <c:v>6.6080435200000007</c:v>
                </c:pt>
                <c:pt idx="27">
                  <c:v>6.7591745799999883</c:v>
                </c:pt>
                <c:pt idx="28">
                  <c:v>6.9098556799999935</c:v>
                </c:pt>
                <c:pt idx="29">
                  <c:v>7.0600868199999871</c:v>
                </c:pt>
                <c:pt idx="30">
                  <c:v>7.2098680000000073</c:v>
                </c:pt>
                <c:pt idx="31">
                  <c:v>7.3591992200000007</c:v>
                </c:pt>
                <c:pt idx="32">
                  <c:v>7.5080804800000003</c:v>
                </c:pt>
                <c:pt idx="33">
                  <c:v>7.6565117800000007</c:v>
                </c:pt>
                <c:pt idx="34">
                  <c:v>7.8044931200000001</c:v>
                </c:pt>
                <c:pt idx="35">
                  <c:v>7.9520244999999985</c:v>
                </c:pt>
                <c:pt idx="36">
                  <c:v>8.0991059200000013</c:v>
                </c:pt>
                <c:pt idx="37">
                  <c:v>8.2457373800000013</c:v>
                </c:pt>
                <c:pt idx="38">
                  <c:v>8.3919188799999986</c:v>
                </c:pt>
                <c:pt idx="39">
                  <c:v>8.5376504199999985</c:v>
                </c:pt>
                <c:pt idx="40">
                  <c:v>8.6829320000000028</c:v>
                </c:pt>
                <c:pt idx="41">
                  <c:v>8.8277636199999989</c:v>
                </c:pt>
                <c:pt idx="42">
                  <c:v>8.9721452800000048</c:v>
                </c:pt>
                <c:pt idx="43">
                  <c:v>9.116076979999999</c:v>
                </c:pt>
                <c:pt idx="44">
                  <c:v>9.2595587200000011</c:v>
                </c:pt>
                <c:pt idx="45">
                  <c:v>9.4025905000000147</c:v>
                </c:pt>
                <c:pt idx="46">
                  <c:v>9.5451723199999989</c:v>
                </c:pt>
                <c:pt idx="47">
                  <c:v>9.6873041800000017</c:v>
                </c:pt>
                <c:pt idx="48">
                  <c:v>9.82898608</c:v>
                </c:pt>
                <c:pt idx="49">
                  <c:v>9.970218019999999</c:v>
                </c:pt>
                <c:pt idx="50">
                  <c:v>10.111000000000001</c:v>
                </c:pt>
                <c:pt idx="51">
                  <c:v>10.251332020000001</c:v>
                </c:pt>
                <c:pt idx="52">
                  <c:v>10.391214080000001</c:v>
                </c:pt>
                <c:pt idx="53">
                  <c:v>10.53064618</c:v>
                </c:pt>
                <c:pt idx="54">
                  <c:v>10.669628320000001</c:v>
                </c:pt>
                <c:pt idx="55">
                  <c:v>10.808160500000001</c:v>
                </c:pt>
                <c:pt idx="56">
                  <c:v>10.946242720000001</c:v>
                </c:pt>
                <c:pt idx="57">
                  <c:v>11.083874980000001</c:v>
                </c:pt>
                <c:pt idx="58">
                  <c:v>11.221057279999998</c:v>
                </c:pt>
                <c:pt idx="59">
                  <c:v>11.357789620000014</c:v>
                </c:pt>
                <c:pt idx="60">
                  <c:v>11.494072000000001</c:v>
                </c:pt>
                <c:pt idx="61">
                  <c:v>11.629904420000001</c:v>
                </c:pt>
                <c:pt idx="62">
                  <c:v>11.765286880000012</c:v>
                </c:pt>
                <c:pt idx="63">
                  <c:v>11.900219380000001</c:v>
                </c:pt>
                <c:pt idx="64">
                  <c:v>12.034701919999998</c:v>
                </c:pt>
                <c:pt idx="65">
                  <c:v>12.168734500000006</c:v>
                </c:pt>
                <c:pt idx="66">
                  <c:v>12.30231712</c:v>
                </c:pt>
                <c:pt idx="67">
                  <c:v>12.435449780000004</c:v>
                </c:pt>
                <c:pt idx="68">
                  <c:v>12.568132480000001</c:v>
                </c:pt>
                <c:pt idx="69">
                  <c:v>12.700365219999998</c:v>
                </c:pt>
                <c:pt idx="70">
                  <c:v>12.832148</c:v>
                </c:pt>
                <c:pt idx="71">
                  <c:v>12.963480820000022</c:v>
                </c:pt>
                <c:pt idx="72">
                  <c:v>13.094363679999999</c:v>
                </c:pt>
                <c:pt idx="73">
                  <c:v>13.22479658</c:v>
                </c:pt>
                <c:pt idx="74">
                  <c:v>13.354779520000006</c:v>
                </c:pt>
                <c:pt idx="75">
                  <c:v>13.4843125</c:v>
                </c:pt>
                <c:pt idx="76">
                  <c:v>13.613395520000001</c:v>
                </c:pt>
                <c:pt idx="77">
                  <c:v>13.742028579999999</c:v>
                </c:pt>
                <c:pt idx="78">
                  <c:v>13.870211680000001</c:v>
                </c:pt>
                <c:pt idx="79">
                  <c:v>13.997944820000004</c:v>
                </c:pt>
                <c:pt idx="80">
                  <c:v>14.125227999999998</c:v>
                </c:pt>
                <c:pt idx="81">
                  <c:v>14.252061220000002</c:v>
                </c:pt>
                <c:pt idx="82">
                  <c:v>14.378444480000002</c:v>
                </c:pt>
                <c:pt idx="83">
                  <c:v>14.504377779999997</c:v>
                </c:pt>
                <c:pt idx="84">
                  <c:v>14.629861119999999</c:v>
                </c:pt>
                <c:pt idx="85">
                  <c:v>14.754894500000002</c:v>
                </c:pt>
                <c:pt idx="86">
                  <c:v>14.879477920000006</c:v>
                </c:pt>
                <c:pt idx="87">
                  <c:v>15.003611380000001</c:v>
                </c:pt>
                <c:pt idx="88">
                  <c:v>15.127294880000001</c:v>
                </c:pt>
                <c:pt idx="89">
                  <c:v>15.250528419999998</c:v>
                </c:pt>
                <c:pt idx="90">
                  <c:v>15.373312</c:v>
                </c:pt>
                <c:pt idx="91">
                  <c:v>15.495645620000014</c:v>
                </c:pt>
                <c:pt idx="92">
                  <c:v>15.617529280000001</c:v>
                </c:pt>
                <c:pt idx="93">
                  <c:v>15.738962979999997</c:v>
                </c:pt>
                <c:pt idx="94">
                  <c:v>15.859946720000014</c:v>
                </c:pt>
                <c:pt idx="95">
                  <c:v>15.980480500000022</c:v>
                </c:pt>
                <c:pt idx="96">
                  <c:v>16.100564320000025</c:v>
                </c:pt>
                <c:pt idx="97">
                  <c:v>16.220198180000001</c:v>
                </c:pt>
                <c:pt idx="98">
                  <c:v>16.33938208</c:v>
                </c:pt>
                <c:pt idx="99">
                  <c:v>16.458116020000002</c:v>
                </c:pt>
                <c:pt idx="100">
                  <c:v>16.576400000000003</c:v>
                </c:pt>
                <c:pt idx="101">
                  <c:v>16.694234020000028</c:v>
                </c:pt>
                <c:pt idx="102">
                  <c:v>16.811618080000027</c:v>
                </c:pt>
                <c:pt idx="103">
                  <c:v>16.928552179999972</c:v>
                </c:pt>
                <c:pt idx="104">
                  <c:v>17.045036319999969</c:v>
                </c:pt>
                <c:pt idx="105">
                  <c:v>17.161070500000001</c:v>
                </c:pt>
                <c:pt idx="106">
                  <c:v>17.276654720000028</c:v>
                </c:pt>
                <c:pt idx="107">
                  <c:v>17.391788980000001</c:v>
                </c:pt>
                <c:pt idx="108">
                  <c:v>17.506473280000002</c:v>
                </c:pt>
                <c:pt idx="109">
                  <c:v>17.620707620000001</c:v>
                </c:pt>
                <c:pt idx="110">
                  <c:v>17.734492000000003</c:v>
                </c:pt>
                <c:pt idx="111">
                  <c:v>17.847826420000036</c:v>
                </c:pt>
                <c:pt idx="112">
                  <c:v>17.960710879999944</c:v>
                </c:pt>
                <c:pt idx="113">
                  <c:v>18.073145380000003</c:v>
                </c:pt>
                <c:pt idx="114">
                  <c:v>18.185129919999969</c:v>
                </c:pt>
                <c:pt idx="115">
                  <c:v>18.296664500000002</c:v>
                </c:pt>
                <c:pt idx="116">
                  <c:v>18.407749120000002</c:v>
                </c:pt>
                <c:pt idx="117">
                  <c:v>18.518383780000001</c:v>
                </c:pt>
                <c:pt idx="118">
                  <c:v>18.628568480000027</c:v>
                </c:pt>
                <c:pt idx="119">
                  <c:v>18.738303220000002</c:v>
                </c:pt>
                <c:pt idx="120">
                  <c:v>18.847588000000005</c:v>
                </c:pt>
                <c:pt idx="121">
                  <c:v>18.956422819999968</c:v>
                </c:pt>
                <c:pt idx="122">
                  <c:v>19.064807680000001</c:v>
                </c:pt>
                <c:pt idx="123">
                  <c:v>19.172742579999944</c:v>
                </c:pt>
                <c:pt idx="124">
                  <c:v>19.280227519999968</c:v>
                </c:pt>
                <c:pt idx="125">
                  <c:v>19.387262500000002</c:v>
                </c:pt>
                <c:pt idx="126">
                  <c:v>19.493847520000003</c:v>
                </c:pt>
                <c:pt idx="127">
                  <c:v>19.599982580000002</c:v>
                </c:pt>
                <c:pt idx="128">
                  <c:v>19.705667679999969</c:v>
                </c:pt>
                <c:pt idx="129">
                  <c:v>19.810902820000027</c:v>
                </c:pt>
                <c:pt idx="130">
                  <c:v>19.915688000000003</c:v>
                </c:pt>
                <c:pt idx="131">
                  <c:v>20.020023220000002</c:v>
                </c:pt>
                <c:pt idx="132">
                  <c:v>20.123908480000033</c:v>
                </c:pt>
                <c:pt idx="133">
                  <c:v>20.227343780000002</c:v>
                </c:pt>
                <c:pt idx="134">
                  <c:v>20.330329120000005</c:v>
                </c:pt>
                <c:pt idx="135">
                  <c:v>20.432864500000001</c:v>
                </c:pt>
                <c:pt idx="136">
                  <c:v>20.534949920000027</c:v>
                </c:pt>
                <c:pt idx="137">
                  <c:v>20.636585380000028</c:v>
                </c:pt>
                <c:pt idx="138">
                  <c:v>20.737770880000003</c:v>
                </c:pt>
                <c:pt idx="139">
                  <c:v>20.838506420000005</c:v>
                </c:pt>
                <c:pt idx="140">
                  <c:v>20.938791999999989</c:v>
                </c:pt>
                <c:pt idx="141">
                  <c:v>21.038627620000003</c:v>
                </c:pt>
                <c:pt idx="142">
                  <c:v>21.138013280000003</c:v>
                </c:pt>
                <c:pt idx="143">
                  <c:v>21.236948980000001</c:v>
                </c:pt>
                <c:pt idx="144">
                  <c:v>21.335434720000027</c:v>
                </c:pt>
                <c:pt idx="145">
                  <c:v>21.433470500000002</c:v>
                </c:pt>
                <c:pt idx="146">
                  <c:v>21.531056320000037</c:v>
                </c:pt>
                <c:pt idx="147">
                  <c:v>21.628192180000003</c:v>
                </c:pt>
                <c:pt idx="148">
                  <c:v>21.724878080000025</c:v>
                </c:pt>
                <c:pt idx="149">
                  <c:v>21.821114020000024</c:v>
                </c:pt>
                <c:pt idx="150">
                  <c:v>21.916900000000005</c:v>
                </c:pt>
                <c:pt idx="151">
                  <c:v>22.01223602</c:v>
                </c:pt>
                <c:pt idx="152">
                  <c:v>22.10712208</c:v>
                </c:pt>
                <c:pt idx="153">
                  <c:v>22.201558180000028</c:v>
                </c:pt>
                <c:pt idx="154">
                  <c:v>22.295544319999969</c:v>
                </c:pt>
                <c:pt idx="155">
                  <c:v>22.389080500000002</c:v>
                </c:pt>
                <c:pt idx="156">
                  <c:v>22.48216671999997</c:v>
                </c:pt>
                <c:pt idx="157">
                  <c:v>22.574802980000001</c:v>
                </c:pt>
                <c:pt idx="158">
                  <c:v>22.666989279999989</c:v>
                </c:pt>
                <c:pt idx="159">
                  <c:v>22.75872562</c:v>
                </c:pt>
                <c:pt idx="160">
                  <c:v>22.850012</c:v>
                </c:pt>
                <c:pt idx="161">
                  <c:v>22.940848420000005</c:v>
                </c:pt>
                <c:pt idx="162">
                  <c:v>23.031234880000003</c:v>
                </c:pt>
                <c:pt idx="163">
                  <c:v>23.121171380000028</c:v>
                </c:pt>
                <c:pt idx="164">
                  <c:v>23.210657920000028</c:v>
                </c:pt>
                <c:pt idx="165">
                  <c:v>23.299694499999987</c:v>
                </c:pt>
                <c:pt idx="166">
                  <c:v>23.38828112000003</c:v>
                </c:pt>
                <c:pt idx="167">
                  <c:v>23.476417780000002</c:v>
                </c:pt>
                <c:pt idx="168">
                  <c:v>23.564104480000005</c:v>
                </c:pt>
                <c:pt idx="169">
                  <c:v>23.651341220000027</c:v>
                </c:pt>
                <c:pt idx="170">
                  <c:v>23.738128000000003</c:v>
                </c:pt>
                <c:pt idx="171">
                  <c:v>23.824464820000028</c:v>
                </c:pt>
                <c:pt idx="172">
                  <c:v>23.910351680000005</c:v>
                </c:pt>
                <c:pt idx="173">
                  <c:v>23.995788579999957</c:v>
                </c:pt>
                <c:pt idx="174">
                  <c:v>24.080775520000003</c:v>
                </c:pt>
                <c:pt idx="175">
                  <c:v>24.165312499999974</c:v>
                </c:pt>
                <c:pt idx="176">
                  <c:v>24.249399519999972</c:v>
                </c:pt>
                <c:pt idx="177">
                  <c:v>24.333036580000002</c:v>
                </c:pt>
                <c:pt idx="178">
                  <c:v>24.416223680000002</c:v>
                </c:pt>
                <c:pt idx="179">
                  <c:v>24.498960820000004</c:v>
                </c:pt>
                <c:pt idx="180">
                  <c:v>24.581248000000002</c:v>
                </c:pt>
                <c:pt idx="181">
                  <c:v>24.663085220000028</c:v>
                </c:pt>
                <c:pt idx="182">
                  <c:v>24.744472480000002</c:v>
                </c:pt>
                <c:pt idx="183">
                  <c:v>24.825409779999973</c:v>
                </c:pt>
                <c:pt idx="184">
                  <c:v>24.905897120000027</c:v>
                </c:pt>
                <c:pt idx="185">
                  <c:v>24.985934499999974</c:v>
                </c:pt>
                <c:pt idx="186">
                  <c:v>25.065521920000002</c:v>
                </c:pt>
                <c:pt idx="187">
                  <c:v>25.144659380000004</c:v>
                </c:pt>
                <c:pt idx="188">
                  <c:v>25.223346879999951</c:v>
                </c:pt>
                <c:pt idx="189">
                  <c:v>25.301584420000037</c:v>
                </c:pt>
                <c:pt idx="190">
                  <c:v>25.379372</c:v>
                </c:pt>
                <c:pt idx="191">
                  <c:v>25.456709620000002</c:v>
                </c:pt>
                <c:pt idx="192">
                  <c:v>25.533597280000002</c:v>
                </c:pt>
                <c:pt idx="193">
                  <c:v>25.610034980000005</c:v>
                </c:pt>
                <c:pt idx="194">
                  <c:v>25.68602272</c:v>
                </c:pt>
                <c:pt idx="195">
                  <c:v>25.761560500000002</c:v>
                </c:pt>
                <c:pt idx="196">
                  <c:v>25.836648320000005</c:v>
                </c:pt>
                <c:pt idx="197">
                  <c:v>25.911286180000008</c:v>
                </c:pt>
                <c:pt idx="198">
                  <c:v>25.985474079999964</c:v>
                </c:pt>
                <c:pt idx="199">
                  <c:v>26.059212020000007</c:v>
                </c:pt>
                <c:pt idx="200">
                  <c:v>26.132500000000004</c:v>
                </c:pt>
                <c:pt idx="201">
                  <c:v>26.205338020000006</c:v>
                </c:pt>
                <c:pt idx="202">
                  <c:v>26.277726079999972</c:v>
                </c:pt>
                <c:pt idx="203">
                  <c:v>26.349664180000005</c:v>
                </c:pt>
                <c:pt idx="204">
                  <c:v>26.421152320000004</c:v>
                </c:pt>
                <c:pt idx="205">
                  <c:v>26.492190499999989</c:v>
                </c:pt>
                <c:pt idx="206">
                  <c:v>26.562778720000008</c:v>
                </c:pt>
                <c:pt idx="207">
                  <c:v>26.632916980000005</c:v>
                </c:pt>
                <c:pt idx="208">
                  <c:v>26.702605279999968</c:v>
                </c:pt>
                <c:pt idx="209">
                  <c:v>26.77184362000003</c:v>
                </c:pt>
                <c:pt idx="210">
                  <c:v>26.840631999999989</c:v>
                </c:pt>
                <c:pt idx="211">
                  <c:v>26.908970420000031</c:v>
                </c:pt>
                <c:pt idx="212">
                  <c:v>26.976858880000005</c:v>
                </c:pt>
                <c:pt idx="213">
                  <c:v>27.044297380000007</c:v>
                </c:pt>
                <c:pt idx="214">
                  <c:v>27.111285920000054</c:v>
                </c:pt>
                <c:pt idx="215">
                  <c:v>27.177824500000028</c:v>
                </c:pt>
                <c:pt idx="216">
                  <c:v>27.24391312000003</c:v>
                </c:pt>
                <c:pt idx="217">
                  <c:v>27.309551780000028</c:v>
                </c:pt>
                <c:pt idx="218">
                  <c:v>27.374740480000003</c:v>
                </c:pt>
                <c:pt idx="219">
                  <c:v>27.439479220000006</c:v>
                </c:pt>
                <c:pt idx="220">
                  <c:v>27.503768000000004</c:v>
                </c:pt>
                <c:pt idx="221">
                  <c:v>27.567606820000002</c:v>
                </c:pt>
                <c:pt idx="222">
                  <c:v>27.630995680000041</c:v>
                </c:pt>
                <c:pt idx="223">
                  <c:v>27.693934580000004</c:v>
                </c:pt>
                <c:pt idx="224">
                  <c:v>27.756423520000002</c:v>
                </c:pt>
                <c:pt idx="225">
                  <c:v>27.818462500000006</c:v>
                </c:pt>
                <c:pt idx="226">
                  <c:v>27.880051520000031</c:v>
                </c:pt>
                <c:pt idx="227">
                  <c:v>27.941190579999972</c:v>
                </c:pt>
                <c:pt idx="228">
                  <c:v>28.001879680000005</c:v>
                </c:pt>
                <c:pt idx="229">
                  <c:v>28.062118820000006</c:v>
                </c:pt>
                <c:pt idx="230">
                  <c:v>28.12190800000004</c:v>
                </c:pt>
                <c:pt idx="231">
                  <c:v>28.181247220000003</c:v>
                </c:pt>
                <c:pt idx="232">
                  <c:v>28.240136479999968</c:v>
                </c:pt>
                <c:pt idx="233">
                  <c:v>28.298575780000004</c:v>
                </c:pt>
                <c:pt idx="234">
                  <c:v>28.356565120000042</c:v>
                </c:pt>
                <c:pt idx="235">
                  <c:v>28.414104500000004</c:v>
                </c:pt>
                <c:pt idx="236">
                  <c:v>28.471193920000001</c:v>
                </c:pt>
                <c:pt idx="237">
                  <c:v>28.527833380000004</c:v>
                </c:pt>
                <c:pt idx="238">
                  <c:v>28.584022879999957</c:v>
                </c:pt>
                <c:pt idx="239">
                  <c:v>28.639762420000036</c:v>
                </c:pt>
                <c:pt idx="240">
                  <c:v>28.695052000000004</c:v>
                </c:pt>
                <c:pt idx="241">
                  <c:v>28.749891620000028</c:v>
                </c:pt>
                <c:pt idx="242">
                  <c:v>28.804281280000001</c:v>
                </c:pt>
                <c:pt idx="243">
                  <c:v>28.858220980000002</c:v>
                </c:pt>
                <c:pt idx="244">
                  <c:v>28.911710720000031</c:v>
                </c:pt>
                <c:pt idx="245">
                  <c:v>28.964750499999987</c:v>
                </c:pt>
                <c:pt idx="246">
                  <c:v>29.017340320000027</c:v>
                </c:pt>
                <c:pt idx="247">
                  <c:v>29.069480180000003</c:v>
                </c:pt>
                <c:pt idx="248">
                  <c:v>29.121170080000027</c:v>
                </c:pt>
                <c:pt idx="249">
                  <c:v>29.172410020000004</c:v>
                </c:pt>
                <c:pt idx="250">
                  <c:v>29.223200000000002</c:v>
                </c:pt>
                <c:pt idx="251">
                  <c:v>29.273540020000002</c:v>
                </c:pt>
                <c:pt idx="252">
                  <c:v>29.323430079999973</c:v>
                </c:pt>
                <c:pt idx="253">
                  <c:v>29.372870180000028</c:v>
                </c:pt>
                <c:pt idx="254">
                  <c:v>29.421860320000036</c:v>
                </c:pt>
                <c:pt idx="255">
                  <c:v>29.470400499999986</c:v>
                </c:pt>
                <c:pt idx="256">
                  <c:v>29.518490720000027</c:v>
                </c:pt>
                <c:pt idx="257">
                  <c:v>29.566130979999969</c:v>
                </c:pt>
                <c:pt idx="258">
                  <c:v>29.613321280000005</c:v>
                </c:pt>
                <c:pt idx="259">
                  <c:v>29.660061620000036</c:v>
                </c:pt>
                <c:pt idx="260">
                  <c:v>29.706352000000003</c:v>
                </c:pt>
                <c:pt idx="261">
                  <c:v>29.752192420000004</c:v>
                </c:pt>
                <c:pt idx="262">
                  <c:v>29.797582879999968</c:v>
                </c:pt>
                <c:pt idx="263">
                  <c:v>29.842523379999957</c:v>
                </c:pt>
                <c:pt idx="264">
                  <c:v>29.887013920000005</c:v>
                </c:pt>
                <c:pt idx="265">
                  <c:v>29.931054500000005</c:v>
                </c:pt>
                <c:pt idx="266">
                  <c:v>29.974645120000005</c:v>
                </c:pt>
                <c:pt idx="267">
                  <c:v>30.017785780000029</c:v>
                </c:pt>
                <c:pt idx="268">
                  <c:v>30.060476480000002</c:v>
                </c:pt>
                <c:pt idx="269">
                  <c:v>30.102717220000002</c:v>
                </c:pt>
                <c:pt idx="270">
                  <c:v>30.144508000000005</c:v>
                </c:pt>
                <c:pt idx="271">
                  <c:v>30.18584882</c:v>
                </c:pt>
                <c:pt idx="272">
                  <c:v>30.226739679999945</c:v>
                </c:pt>
                <c:pt idx="273">
                  <c:v>30.267180580000002</c:v>
                </c:pt>
                <c:pt idx="274">
                  <c:v>30.307171520000029</c:v>
                </c:pt>
                <c:pt idx="275">
                  <c:v>30.346712499999974</c:v>
                </c:pt>
                <c:pt idx="276">
                  <c:v>30.385803520000003</c:v>
                </c:pt>
                <c:pt idx="277">
                  <c:v>30.424444579999957</c:v>
                </c:pt>
                <c:pt idx="278">
                  <c:v>30.462635679999952</c:v>
                </c:pt>
                <c:pt idx="279">
                  <c:v>30.500376820000003</c:v>
                </c:pt>
                <c:pt idx="280">
                  <c:v>30.537668000000025</c:v>
                </c:pt>
                <c:pt idx="281">
                  <c:v>30.574509220000003</c:v>
                </c:pt>
                <c:pt idx="282">
                  <c:v>30.610900480000041</c:v>
                </c:pt>
                <c:pt idx="283">
                  <c:v>30.646841780000027</c:v>
                </c:pt>
                <c:pt idx="284">
                  <c:v>30.682333120000003</c:v>
                </c:pt>
                <c:pt idx="285">
                  <c:v>30.717374500000005</c:v>
                </c:pt>
                <c:pt idx="286">
                  <c:v>30.751965920000046</c:v>
                </c:pt>
                <c:pt idx="287">
                  <c:v>30.786107379999969</c:v>
                </c:pt>
                <c:pt idx="288">
                  <c:v>30.81979888</c:v>
                </c:pt>
                <c:pt idx="289">
                  <c:v>30.853040419999999</c:v>
                </c:pt>
                <c:pt idx="290">
                  <c:v>30.885831999999986</c:v>
                </c:pt>
                <c:pt idx="291">
                  <c:v>30.918173620000001</c:v>
                </c:pt>
                <c:pt idx="292">
                  <c:v>30.95006528</c:v>
                </c:pt>
                <c:pt idx="293">
                  <c:v>30.981506979999949</c:v>
                </c:pt>
                <c:pt idx="294">
                  <c:v>31.012498720000025</c:v>
                </c:pt>
                <c:pt idx="295">
                  <c:v>31.043040499999989</c:v>
                </c:pt>
                <c:pt idx="296">
                  <c:v>31.073132319999974</c:v>
                </c:pt>
                <c:pt idx="297">
                  <c:v>31.102774180000001</c:v>
                </c:pt>
                <c:pt idx="298">
                  <c:v>31.131966080000041</c:v>
                </c:pt>
                <c:pt idx="299">
                  <c:v>31.160708020000001</c:v>
                </c:pt>
                <c:pt idx="300">
                  <c:v>31.189</c:v>
                </c:pt>
                <c:pt idx="301">
                  <c:v>31.216842020000001</c:v>
                </c:pt>
                <c:pt idx="302">
                  <c:v>31.244234080000002</c:v>
                </c:pt>
                <c:pt idx="303">
                  <c:v>31.271176180000001</c:v>
                </c:pt>
                <c:pt idx="304">
                  <c:v>31.297668320000025</c:v>
                </c:pt>
                <c:pt idx="305">
                  <c:v>31.323710499999986</c:v>
                </c:pt>
                <c:pt idx="306">
                  <c:v>31.349302720000001</c:v>
                </c:pt>
                <c:pt idx="307">
                  <c:v>31.37444498</c:v>
                </c:pt>
                <c:pt idx="308">
                  <c:v>31.39913727999997</c:v>
                </c:pt>
                <c:pt idx="309">
                  <c:v>31.42337961999997</c:v>
                </c:pt>
                <c:pt idx="310">
                  <c:v>31.447171999999988</c:v>
                </c:pt>
                <c:pt idx="311">
                  <c:v>31.470514420000001</c:v>
                </c:pt>
                <c:pt idx="312">
                  <c:v>31.493406879999945</c:v>
                </c:pt>
                <c:pt idx="313">
                  <c:v>31.51584937999997</c:v>
                </c:pt>
                <c:pt idx="314">
                  <c:v>31.537841919999998</c:v>
                </c:pt>
                <c:pt idx="315">
                  <c:v>31.5593845</c:v>
                </c:pt>
                <c:pt idx="316">
                  <c:v>31.580477120000001</c:v>
                </c:pt>
                <c:pt idx="317">
                  <c:v>31.601119779999987</c:v>
                </c:pt>
                <c:pt idx="318">
                  <c:v>31.62131248</c:v>
                </c:pt>
                <c:pt idx="319">
                  <c:v>31.641055219999998</c:v>
                </c:pt>
                <c:pt idx="320">
                  <c:v>31.660347999999971</c:v>
                </c:pt>
                <c:pt idx="321">
                  <c:v>31.679190820000031</c:v>
                </c:pt>
                <c:pt idx="322">
                  <c:v>31.697583680000005</c:v>
                </c:pt>
                <c:pt idx="323">
                  <c:v>31.715526579999963</c:v>
                </c:pt>
                <c:pt idx="324">
                  <c:v>31.733019520000006</c:v>
                </c:pt>
                <c:pt idx="325">
                  <c:v>31.750062500000006</c:v>
                </c:pt>
                <c:pt idx="326">
                  <c:v>31.766655520000008</c:v>
                </c:pt>
                <c:pt idx="327">
                  <c:v>31.782798579999952</c:v>
                </c:pt>
                <c:pt idx="328">
                  <c:v>31.798491679999973</c:v>
                </c:pt>
                <c:pt idx="329">
                  <c:v>31.813734820000008</c:v>
                </c:pt>
                <c:pt idx="330">
                  <c:v>31.828528000000006</c:v>
                </c:pt>
                <c:pt idx="331">
                  <c:v>31.842871220000031</c:v>
                </c:pt>
                <c:pt idx="332">
                  <c:v>31.856764480000031</c:v>
                </c:pt>
                <c:pt idx="333">
                  <c:v>31.870207780000005</c:v>
                </c:pt>
                <c:pt idx="334">
                  <c:v>31.883201120000031</c:v>
                </c:pt>
                <c:pt idx="335">
                  <c:v>31.895744499999989</c:v>
                </c:pt>
                <c:pt idx="336">
                  <c:v>31.907837920000031</c:v>
                </c:pt>
                <c:pt idx="337">
                  <c:v>31.919481380000004</c:v>
                </c:pt>
                <c:pt idx="338">
                  <c:v>31.930674880000002</c:v>
                </c:pt>
                <c:pt idx="339">
                  <c:v>31.941418420000005</c:v>
                </c:pt>
                <c:pt idx="340">
                  <c:v>31.951711999999986</c:v>
                </c:pt>
                <c:pt idx="341">
                  <c:v>31.961555620000031</c:v>
                </c:pt>
                <c:pt idx="342">
                  <c:v>31.970949279999964</c:v>
                </c:pt>
                <c:pt idx="343">
                  <c:v>31.979892980000006</c:v>
                </c:pt>
                <c:pt idx="344">
                  <c:v>31.988386719999973</c:v>
                </c:pt>
                <c:pt idx="345">
                  <c:v>31.996430499999978</c:v>
                </c:pt>
                <c:pt idx="346">
                  <c:v>32.004024320000006</c:v>
                </c:pt>
                <c:pt idx="347">
                  <c:v>32.011168180000006</c:v>
                </c:pt>
                <c:pt idx="348">
                  <c:v>32.017862079999951</c:v>
                </c:pt>
                <c:pt idx="349">
                  <c:v>32.024106020000012</c:v>
                </c:pt>
                <c:pt idx="350">
                  <c:v>32.029900000000012</c:v>
                </c:pt>
                <c:pt idx="351">
                  <c:v>32.03524402</c:v>
                </c:pt>
                <c:pt idx="352">
                  <c:v>32.040138080000013</c:v>
                </c:pt>
                <c:pt idx="353">
                  <c:v>32.044582180000006</c:v>
                </c:pt>
                <c:pt idx="354">
                  <c:v>32.048576320000066</c:v>
                </c:pt>
                <c:pt idx="355">
                  <c:v>32.052120500000001</c:v>
                </c:pt>
                <c:pt idx="356">
                  <c:v>32.055214720000002</c:v>
                </c:pt>
                <c:pt idx="357">
                  <c:v>32.057858980000006</c:v>
                </c:pt>
                <c:pt idx="358">
                  <c:v>32.060053280000012</c:v>
                </c:pt>
                <c:pt idx="359">
                  <c:v>32.06179762</c:v>
                </c:pt>
                <c:pt idx="360">
                  <c:v>32.063092000000012</c:v>
                </c:pt>
                <c:pt idx="361">
                  <c:v>32.063936420000012</c:v>
                </c:pt>
                <c:pt idx="362">
                  <c:v>32.06433088000005</c:v>
                </c:pt>
                <c:pt idx="363">
                  <c:v>32.06433088000005</c:v>
                </c:pt>
                <c:pt idx="364">
                  <c:v>32.06433088000005</c:v>
                </c:pt>
                <c:pt idx="365">
                  <c:v>32.06433088000005</c:v>
                </c:pt>
                <c:pt idx="366">
                  <c:v>32.06433088000005</c:v>
                </c:pt>
                <c:pt idx="367">
                  <c:v>32.06433088000005</c:v>
                </c:pt>
                <c:pt idx="368">
                  <c:v>32.06433088000005</c:v>
                </c:pt>
                <c:pt idx="369">
                  <c:v>32.06433088000005</c:v>
                </c:pt>
                <c:pt idx="370">
                  <c:v>32.06433088000005</c:v>
                </c:pt>
                <c:pt idx="371">
                  <c:v>32.06433088000005</c:v>
                </c:pt>
                <c:pt idx="372">
                  <c:v>32.06433088000005</c:v>
                </c:pt>
                <c:pt idx="373">
                  <c:v>32.06433088000005</c:v>
                </c:pt>
                <c:pt idx="374">
                  <c:v>32.06433088000005</c:v>
                </c:pt>
                <c:pt idx="375">
                  <c:v>32.06433088000005</c:v>
                </c:pt>
                <c:pt idx="376">
                  <c:v>32.06433088000005</c:v>
                </c:pt>
                <c:pt idx="377">
                  <c:v>32.06433088000005</c:v>
                </c:pt>
                <c:pt idx="378">
                  <c:v>32.06433088000005</c:v>
                </c:pt>
                <c:pt idx="379">
                  <c:v>32.06433088000005</c:v>
                </c:pt>
                <c:pt idx="380">
                  <c:v>32.06433088000005</c:v>
                </c:pt>
                <c:pt idx="381">
                  <c:v>32.06433088000005</c:v>
                </c:pt>
                <c:pt idx="382">
                  <c:v>32.06433088000005</c:v>
                </c:pt>
                <c:pt idx="383">
                  <c:v>32.06433088000005</c:v>
                </c:pt>
                <c:pt idx="384">
                  <c:v>32.06433088000005</c:v>
                </c:pt>
                <c:pt idx="385">
                  <c:v>32.06433088000005</c:v>
                </c:pt>
                <c:pt idx="386">
                  <c:v>32.06433088000005</c:v>
                </c:pt>
                <c:pt idx="387">
                  <c:v>32.066231062500002</c:v>
                </c:pt>
                <c:pt idx="388">
                  <c:v>32.074117000000001</c:v>
                </c:pt>
                <c:pt idx="389">
                  <c:v>32.081942062499998</c:v>
                </c:pt>
                <c:pt idx="390">
                  <c:v>32.089706250000006</c:v>
                </c:pt>
                <c:pt idx="391">
                  <c:v>32.097409562500005</c:v>
                </c:pt>
                <c:pt idx="392">
                  <c:v>32.10505200000005</c:v>
                </c:pt>
                <c:pt idx="393">
                  <c:v>32.112633562500001</c:v>
                </c:pt>
                <c:pt idx="394">
                  <c:v>32.120154250000013</c:v>
                </c:pt>
                <c:pt idx="395">
                  <c:v>32.127614062500001</c:v>
                </c:pt>
                <c:pt idx="396">
                  <c:v>32.13501300000005</c:v>
                </c:pt>
                <c:pt idx="397">
                  <c:v>32.142351062500012</c:v>
                </c:pt>
                <c:pt idx="398">
                  <c:v>32.149628250000006</c:v>
                </c:pt>
                <c:pt idx="399">
                  <c:v>32.156844562499941</c:v>
                </c:pt>
                <c:pt idx="400">
                  <c:v>32.164000000000001</c:v>
                </c:pt>
                <c:pt idx="401">
                  <c:v>32.171094562499995</c:v>
                </c:pt>
                <c:pt idx="402">
                  <c:v>32.17812825000005</c:v>
                </c:pt>
                <c:pt idx="403">
                  <c:v>32.185101062500003</c:v>
                </c:pt>
                <c:pt idx="404">
                  <c:v>32.192013000000067</c:v>
                </c:pt>
                <c:pt idx="405">
                  <c:v>32.1988640625</c:v>
                </c:pt>
                <c:pt idx="406">
                  <c:v>32.205654250000002</c:v>
                </c:pt>
                <c:pt idx="407">
                  <c:v>32.212383562500001</c:v>
                </c:pt>
                <c:pt idx="408">
                  <c:v>32.219052000000012</c:v>
                </c:pt>
                <c:pt idx="409">
                  <c:v>32.225659562500013</c:v>
                </c:pt>
                <c:pt idx="410">
                  <c:v>32.232206250000011</c:v>
                </c:pt>
                <c:pt idx="411">
                  <c:v>32.23869206250005</c:v>
                </c:pt>
                <c:pt idx="412">
                  <c:v>32.24511700000005</c:v>
                </c:pt>
                <c:pt idx="413">
                  <c:v>32.251481062499941</c:v>
                </c:pt>
                <c:pt idx="414">
                  <c:v>32.257784249999993</c:v>
                </c:pt>
                <c:pt idx="415">
                  <c:v>32.2640265625</c:v>
                </c:pt>
                <c:pt idx="416">
                  <c:v>32.270208000000011</c:v>
                </c:pt>
                <c:pt idx="417">
                  <c:v>32.276328562500012</c:v>
                </c:pt>
                <c:pt idx="418">
                  <c:v>32.282388250000011</c:v>
                </c:pt>
                <c:pt idx="419">
                  <c:v>32.2883870625</c:v>
                </c:pt>
                <c:pt idx="420">
                  <c:v>32.29432500000005</c:v>
                </c:pt>
                <c:pt idx="421">
                  <c:v>32.300202062499999</c:v>
                </c:pt>
                <c:pt idx="422">
                  <c:v>32.306018250000001</c:v>
                </c:pt>
                <c:pt idx="423">
                  <c:v>32.311773562499994</c:v>
                </c:pt>
                <c:pt idx="424">
                  <c:v>32.317467999999941</c:v>
                </c:pt>
                <c:pt idx="425">
                  <c:v>32.3231015625</c:v>
                </c:pt>
                <c:pt idx="426">
                  <c:v>32.328674250000006</c:v>
                </c:pt>
                <c:pt idx="427">
                  <c:v>32.334186062499995</c:v>
                </c:pt>
                <c:pt idx="428">
                  <c:v>32.339637000000003</c:v>
                </c:pt>
                <c:pt idx="429">
                  <c:v>32.345027062499994</c:v>
                </c:pt>
                <c:pt idx="430">
                  <c:v>32.350356250000004</c:v>
                </c:pt>
                <c:pt idx="431">
                  <c:v>32.355624562499933</c:v>
                </c:pt>
                <c:pt idx="432">
                  <c:v>32.360832000000002</c:v>
                </c:pt>
                <c:pt idx="433">
                  <c:v>32.365978562500011</c:v>
                </c:pt>
                <c:pt idx="434">
                  <c:v>32.371064249999975</c:v>
                </c:pt>
                <c:pt idx="435">
                  <c:v>32.37608906249995</c:v>
                </c:pt>
                <c:pt idx="436">
                  <c:v>32.381052999999994</c:v>
                </c:pt>
                <c:pt idx="437">
                  <c:v>32.3859560625</c:v>
                </c:pt>
                <c:pt idx="438">
                  <c:v>32.390798250000003</c:v>
                </c:pt>
                <c:pt idx="439">
                  <c:v>32.395579562500011</c:v>
                </c:pt>
                <c:pt idx="440">
                  <c:v>32.400300000000001</c:v>
                </c:pt>
                <c:pt idx="441">
                  <c:v>32.404959562499997</c:v>
                </c:pt>
                <c:pt idx="442">
                  <c:v>32.409558250000003</c:v>
                </c:pt>
                <c:pt idx="443">
                  <c:v>32.414096062499951</c:v>
                </c:pt>
                <c:pt idx="444">
                  <c:v>32.418573000000002</c:v>
                </c:pt>
                <c:pt idx="445">
                  <c:v>32.422989062500001</c:v>
                </c:pt>
                <c:pt idx="446">
                  <c:v>32.427344250000004</c:v>
                </c:pt>
                <c:pt idx="447">
                  <c:v>32.431638562499998</c:v>
                </c:pt>
                <c:pt idx="448">
                  <c:v>32.435872000000003</c:v>
                </c:pt>
                <c:pt idx="449">
                  <c:v>32.440044562499942</c:v>
                </c:pt>
                <c:pt idx="450">
                  <c:v>32.444156250000006</c:v>
                </c:pt>
                <c:pt idx="451">
                  <c:v>32.448207062499996</c:v>
                </c:pt>
                <c:pt idx="452">
                  <c:v>32.452197000000005</c:v>
                </c:pt>
                <c:pt idx="453">
                  <c:v>32.456126062500005</c:v>
                </c:pt>
                <c:pt idx="454">
                  <c:v>32.459994249999994</c:v>
                </c:pt>
                <c:pt idx="455">
                  <c:v>32.463801562499995</c:v>
                </c:pt>
                <c:pt idx="456">
                  <c:v>32.467548000000001</c:v>
                </c:pt>
                <c:pt idx="457">
                  <c:v>32.471233562500004</c:v>
                </c:pt>
                <c:pt idx="458">
                  <c:v>32.474858250000004</c:v>
                </c:pt>
                <c:pt idx="459">
                  <c:v>32.478422062500002</c:v>
                </c:pt>
                <c:pt idx="460">
                  <c:v>32.481925000000004</c:v>
                </c:pt>
                <c:pt idx="461">
                  <c:v>32.485367062499996</c:v>
                </c:pt>
                <c:pt idx="462">
                  <c:v>32.48874825</c:v>
                </c:pt>
                <c:pt idx="463">
                  <c:v>32.492068562500002</c:v>
                </c:pt>
                <c:pt idx="464">
                  <c:v>32.49532800000005</c:v>
                </c:pt>
                <c:pt idx="465">
                  <c:v>32.498526562500011</c:v>
                </c:pt>
                <c:pt idx="466">
                  <c:v>32.501664249999997</c:v>
                </c:pt>
                <c:pt idx="467">
                  <c:v>32.504741062499996</c:v>
                </c:pt>
                <c:pt idx="468">
                  <c:v>32.507757000000005</c:v>
                </c:pt>
                <c:pt idx="469">
                  <c:v>32.510712062500012</c:v>
                </c:pt>
                <c:pt idx="470">
                  <c:v>32.513606249999995</c:v>
                </c:pt>
                <c:pt idx="471">
                  <c:v>32.516439562499997</c:v>
                </c:pt>
                <c:pt idx="472">
                  <c:v>32.519212000000003</c:v>
                </c:pt>
                <c:pt idx="473">
                  <c:v>32.5219235625</c:v>
                </c:pt>
                <c:pt idx="474">
                  <c:v>32.524574250000001</c:v>
                </c:pt>
                <c:pt idx="475">
                  <c:v>32.527164062499999</c:v>
                </c:pt>
                <c:pt idx="476">
                  <c:v>32.529693000000002</c:v>
                </c:pt>
                <c:pt idx="477">
                  <c:v>32.532161062500002</c:v>
                </c:pt>
                <c:pt idx="478">
                  <c:v>32.53456825</c:v>
                </c:pt>
                <c:pt idx="479">
                  <c:v>32.536914562500002</c:v>
                </c:pt>
                <c:pt idx="480">
                  <c:v>32.539200000000001</c:v>
                </c:pt>
                <c:pt idx="481">
                  <c:v>32.541424562499941</c:v>
                </c:pt>
                <c:pt idx="482">
                  <c:v>32.543588250000006</c:v>
                </c:pt>
                <c:pt idx="483">
                  <c:v>32.545691062499998</c:v>
                </c:pt>
                <c:pt idx="484">
                  <c:v>32.547733000000001</c:v>
                </c:pt>
                <c:pt idx="485">
                  <c:v>32.549714062500001</c:v>
                </c:pt>
                <c:pt idx="486">
                  <c:v>32.551634249999999</c:v>
                </c:pt>
                <c:pt idx="487">
                  <c:v>32.553493562499995</c:v>
                </c:pt>
                <c:pt idx="488">
                  <c:v>32.555292000000001</c:v>
                </c:pt>
                <c:pt idx="489">
                  <c:v>32.557029562499949</c:v>
                </c:pt>
                <c:pt idx="490">
                  <c:v>32.55870625</c:v>
                </c:pt>
                <c:pt idx="491">
                  <c:v>32.560322062500013</c:v>
                </c:pt>
                <c:pt idx="492">
                  <c:v>32.561877000000003</c:v>
                </c:pt>
                <c:pt idx="493">
                  <c:v>32.563371062500003</c:v>
                </c:pt>
                <c:pt idx="494">
                  <c:v>32.564804249999995</c:v>
                </c:pt>
                <c:pt idx="495">
                  <c:v>32.566176562500011</c:v>
                </c:pt>
                <c:pt idx="496">
                  <c:v>32.567487999999997</c:v>
                </c:pt>
                <c:pt idx="497">
                  <c:v>32.568738562500059</c:v>
                </c:pt>
                <c:pt idx="498">
                  <c:v>32.569928250000011</c:v>
                </c:pt>
                <c:pt idx="499">
                  <c:v>32.571057062499996</c:v>
                </c:pt>
                <c:pt idx="500">
                  <c:v>32.57212500000005</c:v>
                </c:pt>
                <c:pt idx="501">
                  <c:v>32.573132062500058</c:v>
                </c:pt>
                <c:pt idx="502">
                  <c:v>32.574078250000007</c:v>
                </c:pt>
                <c:pt idx="503">
                  <c:v>32.574963562499995</c:v>
                </c:pt>
                <c:pt idx="504">
                  <c:v>32.575788000000003</c:v>
                </c:pt>
                <c:pt idx="505">
                  <c:v>32.576551562500001</c:v>
                </c:pt>
                <c:pt idx="506">
                  <c:v>32.577254250000003</c:v>
                </c:pt>
                <c:pt idx="507">
                  <c:v>32.577896062499995</c:v>
                </c:pt>
                <c:pt idx="508">
                  <c:v>32.578477000000007</c:v>
                </c:pt>
                <c:pt idx="509">
                  <c:v>32.578997062500001</c:v>
                </c:pt>
                <c:pt idx="510">
                  <c:v>32.57945625</c:v>
                </c:pt>
                <c:pt idx="511">
                  <c:v>32.579854562499996</c:v>
                </c:pt>
                <c:pt idx="512">
                  <c:v>32.580192000000011</c:v>
                </c:pt>
                <c:pt idx="513">
                  <c:v>32.580468562499995</c:v>
                </c:pt>
                <c:pt idx="514">
                  <c:v>32.580684249999997</c:v>
                </c:pt>
                <c:pt idx="515">
                  <c:v>32.580839062500004</c:v>
                </c:pt>
                <c:pt idx="516">
                  <c:v>32.580933000000002</c:v>
                </c:pt>
                <c:pt idx="517">
                  <c:v>32.580966062499996</c:v>
                </c:pt>
                <c:pt idx="518">
                  <c:v>32.580966062499996</c:v>
                </c:pt>
                <c:pt idx="519">
                  <c:v>32.580966062499996</c:v>
                </c:pt>
                <c:pt idx="520">
                  <c:v>32.580966062499996</c:v>
                </c:pt>
                <c:pt idx="521">
                  <c:v>32.580966062499996</c:v>
                </c:pt>
                <c:pt idx="522">
                  <c:v>32.580966062499996</c:v>
                </c:pt>
                <c:pt idx="523">
                  <c:v>32.580966062499996</c:v>
                </c:pt>
                <c:pt idx="524">
                  <c:v>32.580966062499996</c:v>
                </c:pt>
                <c:pt idx="525">
                  <c:v>32.580966062499996</c:v>
                </c:pt>
                <c:pt idx="526">
                  <c:v>32.580966062499996</c:v>
                </c:pt>
                <c:pt idx="527">
                  <c:v>32.580966062499996</c:v>
                </c:pt>
                <c:pt idx="528">
                  <c:v>32.580966062499996</c:v>
                </c:pt>
                <c:pt idx="529">
                  <c:v>32.580966062499996</c:v>
                </c:pt>
                <c:pt idx="530">
                  <c:v>32.580966062499996</c:v>
                </c:pt>
                <c:pt idx="531">
                  <c:v>32.580966062499996</c:v>
                </c:pt>
                <c:pt idx="532">
                  <c:v>32.580966062499996</c:v>
                </c:pt>
                <c:pt idx="533">
                  <c:v>32.580966062499996</c:v>
                </c:pt>
                <c:pt idx="534">
                  <c:v>32.580966062499996</c:v>
                </c:pt>
                <c:pt idx="535">
                  <c:v>32.580966062499996</c:v>
                </c:pt>
                <c:pt idx="536">
                  <c:v>32.580966062499996</c:v>
                </c:pt>
                <c:pt idx="537">
                  <c:v>32.580966062499996</c:v>
                </c:pt>
                <c:pt idx="538">
                  <c:v>32.580966062499996</c:v>
                </c:pt>
                <c:pt idx="539">
                  <c:v>32.580966062499996</c:v>
                </c:pt>
                <c:pt idx="540">
                  <c:v>32.580966062499996</c:v>
                </c:pt>
                <c:pt idx="541">
                  <c:v>32.580966062499996</c:v>
                </c:pt>
                <c:pt idx="542">
                  <c:v>32.580966062499996</c:v>
                </c:pt>
                <c:pt idx="543">
                  <c:v>32.580966062499996</c:v>
                </c:pt>
                <c:pt idx="544">
                  <c:v>32.580966062499996</c:v>
                </c:pt>
                <c:pt idx="545">
                  <c:v>32.580966062499996</c:v>
                </c:pt>
                <c:pt idx="546">
                  <c:v>32.580966062499996</c:v>
                </c:pt>
                <c:pt idx="547">
                  <c:v>32.580966062499996</c:v>
                </c:pt>
                <c:pt idx="548">
                  <c:v>32.580966062499996</c:v>
                </c:pt>
                <c:pt idx="549">
                  <c:v>32.580966062499996</c:v>
                </c:pt>
                <c:pt idx="550">
                  <c:v>32.580966062499996</c:v>
                </c:pt>
                <c:pt idx="551">
                  <c:v>32.580966062499996</c:v>
                </c:pt>
                <c:pt idx="552">
                  <c:v>32.580966062499996</c:v>
                </c:pt>
                <c:pt idx="553">
                  <c:v>32.580966062499996</c:v>
                </c:pt>
                <c:pt idx="554">
                  <c:v>32.580966062499996</c:v>
                </c:pt>
                <c:pt idx="555">
                  <c:v>32.580966062499996</c:v>
                </c:pt>
                <c:pt idx="556">
                  <c:v>32.580966062499996</c:v>
                </c:pt>
                <c:pt idx="557">
                  <c:v>32.580966062499996</c:v>
                </c:pt>
                <c:pt idx="558">
                  <c:v>32.580966062499996</c:v>
                </c:pt>
                <c:pt idx="559">
                  <c:v>32.580966062499996</c:v>
                </c:pt>
                <c:pt idx="560">
                  <c:v>32.580966062499996</c:v>
                </c:pt>
                <c:pt idx="561">
                  <c:v>32.580966062499996</c:v>
                </c:pt>
                <c:pt idx="562">
                  <c:v>32.580966062499996</c:v>
                </c:pt>
                <c:pt idx="563">
                  <c:v>32.580966062499996</c:v>
                </c:pt>
                <c:pt idx="564">
                  <c:v>32.580966062499996</c:v>
                </c:pt>
                <c:pt idx="565">
                  <c:v>32.580966062499996</c:v>
                </c:pt>
                <c:pt idx="566">
                  <c:v>32.580966062499996</c:v>
                </c:pt>
                <c:pt idx="567">
                  <c:v>32.580966062499996</c:v>
                </c:pt>
                <c:pt idx="568">
                  <c:v>32.580966062499996</c:v>
                </c:pt>
                <c:pt idx="569">
                  <c:v>32.580966062499996</c:v>
                </c:pt>
                <c:pt idx="570">
                  <c:v>32.580966062499996</c:v>
                </c:pt>
                <c:pt idx="571">
                  <c:v>32.580966062499996</c:v>
                </c:pt>
                <c:pt idx="572">
                  <c:v>32.580966062499996</c:v>
                </c:pt>
                <c:pt idx="573">
                  <c:v>32.580966062499996</c:v>
                </c:pt>
                <c:pt idx="574">
                  <c:v>32.580966062499996</c:v>
                </c:pt>
                <c:pt idx="575">
                  <c:v>32.580966062499996</c:v>
                </c:pt>
                <c:pt idx="576">
                  <c:v>32.580966062499996</c:v>
                </c:pt>
                <c:pt idx="577">
                  <c:v>32.580966062499996</c:v>
                </c:pt>
                <c:pt idx="578">
                  <c:v>32.580966062499996</c:v>
                </c:pt>
                <c:pt idx="579">
                  <c:v>32.580966062499996</c:v>
                </c:pt>
                <c:pt idx="580">
                  <c:v>32.580966062499996</c:v>
                </c:pt>
                <c:pt idx="581">
                  <c:v>32.580966062499996</c:v>
                </c:pt>
                <c:pt idx="582">
                  <c:v>32.580966062499996</c:v>
                </c:pt>
                <c:pt idx="583">
                  <c:v>32.580966062499996</c:v>
                </c:pt>
                <c:pt idx="584">
                  <c:v>32.580966062499996</c:v>
                </c:pt>
                <c:pt idx="585">
                  <c:v>32.580966062499996</c:v>
                </c:pt>
                <c:pt idx="586">
                  <c:v>32.580966062499996</c:v>
                </c:pt>
                <c:pt idx="587">
                  <c:v>32.580966062499996</c:v>
                </c:pt>
                <c:pt idx="588">
                  <c:v>32.580966062499996</c:v>
                </c:pt>
                <c:pt idx="589">
                  <c:v>32.580966062499996</c:v>
                </c:pt>
                <c:pt idx="590">
                  <c:v>32.580966062499996</c:v>
                </c:pt>
                <c:pt idx="591">
                  <c:v>32.580966062499996</c:v>
                </c:pt>
                <c:pt idx="592">
                  <c:v>32.580966062499996</c:v>
                </c:pt>
                <c:pt idx="593">
                  <c:v>32.580966062499996</c:v>
                </c:pt>
                <c:pt idx="594">
                  <c:v>32.580966062499996</c:v>
                </c:pt>
                <c:pt idx="595">
                  <c:v>32.580966062499996</c:v>
                </c:pt>
                <c:pt idx="596">
                  <c:v>32.580966062499996</c:v>
                </c:pt>
                <c:pt idx="597">
                  <c:v>32.580966062499996</c:v>
                </c:pt>
                <c:pt idx="598">
                  <c:v>32.580966062499996</c:v>
                </c:pt>
                <c:pt idx="599">
                  <c:v>32.580966062499996</c:v>
                </c:pt>
                <c:pt idx="600">
                  <c:v>32.580966062499996</c:v>
                </c:pt>
                <c:pt idx="601">
                  <c:v>32.580966062499996</c:v>
                </c:pt>
                <c:pt idx="602">
                  <c:v>32.580966062499996</c:v>
                </c:pt>
                <c:pt idx="603">
                  <c:v>32.580966062499996</c:v>
                </c:pt>
                <c:pt idx="604">
                  <c:v>32.580966062499996</c:v>
                </c:pt>
                <c:pt idx="605">
                  <c:v>32.580966062499996</c:v>
                </c:pt>
                <c:pt idx="606">
                  <c:v>32.580966062499996</c:v>
                </c:pt>
                <c:pt idx="607">
                  <c:v>32.580966062499996</c:v>
                </c:pt>
                <c:pt idx="608">
                  <c:v>32.580966062499996</c:v>
                </c:pt>
                <c:pt idx="609">
                  <c:v>32.580966062499996</c:v>
                </c:pt>
                <c:pt idx="610">
                  <c:v>32.580966062499996</c:v>
                </c:pt>
                <c:pt idx="611">
                  <c:v>32.580966062499996</c:v>
                </c:pt>
                <c:pt idx="612">
                  <c:v>32.580966062499996</c:v>
                </c:pt>
                <c:pt idx="613">
                  <c:v>32.580966062499996</c:v>
                </c:pt>
                <c:pt idx="614">
                  <c:v>32.580966062499996</c:v>
                </c:pt>
                <c:pt idx="615">
                  <c:v>32.580966062499996</c:v>
                </c:pt>
                <c:pt idx="616">
                  <c:v>32.580966062499996</c:v>
                </c:pt>
                <c:pt idx="617">
                  <c:v>32.580966062499996</c:v>
                </c:pt>
                <c:pt idx="618">
                  <c:v>32.580966062499996</c:v>
                </c:pt>
                <c:pt idx="619">
                  <c:v>32.580966062499996</c:v>
                </c:pt>
                <c:pt idx="620">
                  <c:v>32.580966062499996</c:v>
                </c:pt>
                <c:pt idx="621">
                  <c:v>32.580966062499996</c:v>
                </c:pt>
                <c:pt idx="622">
                  <c:v>32.580966062499996</c:v>
                </c:pt>
                <c:pt idx="623">
                  <c:v>32.580966062499996</c:v>
                </c:pt>
                <c:pt idx="624">
                  <c:v>32.580966062499996</c:v>
                </c:pt>
                <c:pt idx="625">
                  <c:v>32.580966062499996</c:v>
                </c:pt>
                <c:pt idx="626">
                  <c:v>32.580966062499996</c:v>
                </c:pt>
                <c:pt idx="627">
                  <c:v>32.580966062499996</c:v>
                </c:pt>
                <c:pt idx="628">
                  <c:v>32.580966062499996</c:v>
                </c:pt>
                <c:pt idx="629">
                  <c:v>32.580966062499996</c:v>
                </c:pt>
                <c:pt idx="630">
                  <c:v>32.580966062499996</c:v>
                </c:pt>
                <c:pt idx="631">
                  <c:v>32.580966062499996</c:v>
                </c:pt>
                <c:pt idx="632">
                  <c:v>32.580966062499996</c:v>
                </c:pt>
                <c:pt idx="633">
                  <c:v>32.580966062499996</c:v>
                </c:pt>
                <c:pt idx="634">
                  <c:v>32.580966062499996</c:v>
                </c:pt>
                <c:pt idx="635">
                  <c:v>32.580966062499996</c:v>
                </c:pt>
                <c:pt idx="636">
                  <c:v>32.580966062499996</c:v>
                </c:pt>
                <c:pt idx="637">
                  <c:v>32.580966062499996</c:v>
                </c:pt>
                <c:pt idx="638">
                  <c:v>32.580966062499996</c:v>
                </c:pt>
                <c:pt idx="639">
                  <c:v>32.580966062499996</c:v>
                </c:pt>
                <c:pt idx="640">
                  <c:v>32.580966062499996</c:v>
                </c:pt>
                <c:pt idx="641">
                  <c:v>32.580966062499996</c:v>
                </c:pt>
                <c:pt idx="642">
                  <c:v>32.580966062499996</c:v>
                </c:pt>
                <c:pt idx="643">
                  <c:v>32.580966062499996</c:v>
                </c:pt>
                <c:pt idx="644">
                  <c:v>32.580966062499996</c:v>
                </c:pt>
                <c:pt idx="645">
                  <c:v>32.580966062499996</c:v>
                </c:pt>
                <c:pt idx="646">
                  <c:v>32.580966062499996</c:v>
                </c:pt>
                <c:pt idx="647">
                  <c:v>32.580966062499996</c:v>
                </c:pt>
                <c:pt idx="648">
                  <c:v>32.580966062499996</c:v>
                </c:pt>
                <c:pt idx="649">
                  <c:v>32.580966062499996</c:v>
                </c:pt>
                <c:pt idx="650">
                  <c:v>32.580966062499996</c:v>
                </c:pt>
                <c:pt idx="651">
                  <c:v>32.580966062499996</c:v>
                </c:pt>
                <c:pt idx="652">
                  <c:v>32.580966062499996</c:v>
                </c:pt>
                <c:pt idx="653">
                  <c:v>32.580966062499996</c:v>
                </c:pt>
                <c:pt idx="654">
                  <c:v>32.580966062499996</c:v>
                </c:pt>
                <c:pt idx="655">
                  <c:v>32.580966062499996</c:v>
                </c:pt>
                <c:pt idx="656">
                  <c:v>32.580966062499996</c:v>
                </c:pt>
                <c:pt idx="657">
                  <c:v>32.580966062499996</c:v>
                </c:pt>
                <c:pt idx="658">
                  <c:v>32.580966062499996</c:v>
                </c:pt>
                <c:pt idx="659">
                  <c:v>32.580966062499996</c:v>
                </c:pt>
                <c:pt idx="660">
                  <c:v>32.580966062499996</c:v>
                </c:pt>
                <c:pt idx="661">
                  <c:v>32.580966062499996</c:v>
                </c:pt>
                <c:pt idx="662">
                  <c:v>32.580966062499996</c:v>
                </c:pt>
                <c:pt idx="663">
                  <c:v>32.580966062499996</c:v>
                </c:pt>
                <c:pt idx="664">
                  <c:v>32.580966062499996</c:v>
                </c:pt>
                <c:pt idx="665">
                  <c:v>32.580966062499996</c:v>
                </c:pt>
                <c:pt idx="666">
                  <c:v>32.580966062499996</c:v>
                </c:pt>
                <c:pt idx="667">
                  <c:v>32.580966062499996</c:v>
                </c:pt>
                <c:pt idx="668">
                  <c:v>32.580966062499996</c:v>
                </c:pt>
                <c:pt idx="669">
                  <c:v>32.580966062499996</c:v>
                </c:pt>
                <c:pt idx="670">
                  <c:v>32.580966062499996</c:v>
                </c:pt>
                <c:pt idx="671">
                  <c:v>32.580966062499996</c:v>
                </c:pt>
                <c:pt idx="672">
                  <c:v>32.580966062499996</c:v>
                </c:pt>
                <c:pt idx="673">
                  <c:v>32.580966062499996</c:v>
                </c:pt>
                <c:pt idx="674">
                  <c:v>32.580966062499996</c:v>
                </c:pt>
                <c:pt idx="675">
                  <c:v>32.580966062499996</c:v>
                </c:pt>
                <c:pt idx="676">
                  <c:v>32.580966062499996</c:v>
                </c:pt>
                <c:pt idx="677">
                  <c:v>32.580966062499996</c:v>
                </c:pt>
                <c:pt idx="678">
                  <c:v>32.580966062499996</c:v>
                </c:pt>
                <c:pt idx="679">
                  <c:v>32.580966062499996</c:v>
                </c:pt>
                <c:pt idx="680">
                  <c:v>32.580966062499996</c:v>
                </c:pt>
                <c:pt idx="681">
                  <c:v>32.580966062499996</c:v>
                </c:pt>
                <c:pt idx="682">
                  <c:v>32.580966062499996</c:v>
                </c:pt>
                <c:pt idx="683">
                  <c:v>32.580966062499996</c:v>
                </c:pt>
                <c:pt idx="684">
                  <c:v>32.580966062499996</c:v>
                </c:pt>
                <c:pt idx="685">
                  <c:v>32.580966062499996</c:v>
                </c:pt>
                <c:pt idx="686">
                  <c:v>32.580966062499996</c:v>
                </c:pt>
                <c:pt idx="687">
                  <c:v>32.580966062499996</c:v>
                </c:pt>
                <c:pt idx="688">
                  <c:v>32.580966062499996</c:v>
                </c:pt>
                <c:pt idx="689">
                  <c:v>32.580966062499996</c:v>
                </c:pt>
                <c:pt idx="690">
                  <c:v>32.580966062499996</c:v>
                </c:pt>
                <c:pt idx="691">
                  <c:v>32.580966062499996</c:v>
                </c:pt>
                <c:pt idx="692">
                  <c:v>32.580966062499996</c:v>
                </c:pt>
                <c:pt idx="693">
                  <c:v>32.580966062499996</c:v>
                </c:pt>
                <c:pt idx="694">
                  <c:v>32.580966062499996</c:v>
                </c:pt>
                <c:pt idx="695">
                  <c:v>32.580966062499996</c:v>
                </c:pt>
                <c:pt idx="696">
                  <c:v>32.580966062499996</c:v>
                </c:pt>
                <c:pt idx="697">
                  <c:v>32.580966062499996</c:v>
                </c:pt>
                <c:pt idx="698">
                  <c:v>32.580966062499996</c:v>
                </c:pt>
                <c:pt idx="699">
                  <c:v>32.580966062499996</c:v>
                </c:pt>
                <c:pt idx="700">
                  <c:v>32.580966062499996</c:v>
                </c:pt>
                <c:pt idx="701">
                  <c:v>32.580966062499996</c:v>
                </c:pt>
                <c:pt idx="702">
                  <c:v>32.580966062499996</c:v>
                </c:pt>
                <c:pt idx="703">
                  <c:v>32.580966062499996</c:v>
                </c:pt>
                <c:pt idx="704">
                  <c:v>32.580966062499996</c:v>
                </c:pt>
                <c:pt idx="705">
                  <c:v>32.580966062499996</c:v>
                </c:pt>
                <c:pt idx="706">
                  <c:v>32.580966062499996</c:v>
                </c:pt>
                <c:pt idx="707">
                  <c:v>32.580966062499996</c:v>
                </c:pt>
                <c:pt idx="708">
                  <c:v>32.580966062499996</c:v>
                </c:pt>
                <c:pt idx="709">
                  <c:v>32.580966062499996</c:v>
                </c:pt>
                <c:pt idx="710">
                  <c:v>32.580966062499996</c:v>
                </c:pt>
                <c:pt idx="711">
                  <c:v>32.580966062499996</c:v>
                </c:pt>
                <c:pt idx="712">
                  <c:v>32.580966062499996</c:v>
                </c:pt>
                <c:pt idx="713">
                  <c:v>32.580966062499996</c:v>
                </c:pt>
                <c:pt idx="714">
                  <c:v>32.580966062499996</c:v>
                </c:pt>
                <c:pt idx="715">
                  <c:v>32.580966062499996</c:v>
                </c:pt>
                <c:pt idx="716">
                  <c:v>32.580966062499996</c:v>
                </c:pt>
                <c:pt idx="717">
                  <c:v>32.580966062499996</c:v>
                </c:pt>
                <c:pt idx="718">
                  <c:v>32.580966062499996</c:v>
                </c:pt>
                <c:pt idx="719">
                  <c:v>32.580966062499996</c:v>
                </c:pt>
                <c:pt idx="720">
                  <c:v>32.580966062499996</c:v>
                </c:pt>
                <c:pt idx="721">
                  <c:v>32.580966062499996</c:v>
                </c:pt>
                <c:pt idx="722">
                  <c:v>32.580966062499996</c:v>
                </c:pt>
                <c:pt idx="723">
                  <c:v>32.580966062499996</c:v>
                </c:pt>
                <c:pt idx="724">
                  <c:v>32.580966062499996</c:v>
                </c:pt>
                <c:pt idx="725">
                  <c:v>32.580966062499996</c:v>
                </c:pt>
                <c:pt idx="726">
                  <c:v>32.580966062499996</c:v>
                </c:pt>
                <c:pt idx="727">
                  <c:v>32.580966062499996</c:v>
                </c:pt>
                <c:pt idx="728">
                  <c:v>32.580966062499996</c:v>
                </c:pt>
                <c:pt idx="729">
                  <c:v>32.580966062499996</c:v>
                </c:pt>
                <c:pt idx="730">
                  <c:v>32.580966062499996</c:v>
                </c:pt>
                <c:pt idx="731">
                  <c:v>32.580966062499996</c:v>
                </c:pt>
                <c:pt idx="732">
                  <c:v>32.580966062499996</c:v>
                </c:pt>
                <c:pt idx="733">
                  <c:v>32.580966062499996</c:v>
                </c:pt>
                <c:pt idx="734">
                  <c:v>32.580966062499996</c:v>
                </c:pt>
                <c:pt idx="735">
                  <c:v>32.580966062499996</c:v>
                </c:pt>
                <c:pt idx="736">
                  <c:v>32.580966062499996</c:v>
                </c:pt>
                <c:pt idx="737">
                  <c:v>32.580966062499996</c:v>
                </c:pt>
                <c:pt idx="738">
                  <c:v>32.580966062499996</c:v>
                </c:pt>
                <c:pt idx="739">
                  <c:v>32.580966062499996</c:v>
                </c:pt>
                <c:pt idx="740">
                  <c:v>32.580966062499996</c:v>
                </c:pt>
                <c:pt idx="741">
                  <c:v>32.580966062499996</c:v>
                </c:pt>
                <c:pt idx="742">
                  <c:v>32.580966062499996</c:v>
                </c:pt>
                <c:pt idx="743">
                  <c:v>32.580966062499996</c:v>
                </c:pt>
                <c:pt idx="744">
                  <c:v>32.580966062499996</c:v>
                </c:pt>
                <c:pt idx="745">
                  <c:v>32.580966062499996</c:v>
                </c:pt>
                <c:pt idx="746">
                  <c:v>32.580966062499996</c:v>
                </c:pt>
                <c:pt idx="747">
                  <c:v>32.580966062499996</c:v>
                </c:pt>
                <c:pt idx="748">
                  <c:v>32.580966062499996</c:v>
                </c:pt>
                <c:pt idx="749">
                  <c:v>32.580966062499996</c:v>
                </c:pt>
                <c:pt idx="750">
                  <c:v>32.580966062499996</c:v>
                </c:pt>
                <c:pt idx="751">
                  <c:v>32.580966062499996</c:v>
                </c:pt>
                <c:pt idx="752">
                  <c:v>32.580966062499996</c:v>
                </c:pt>
                <c:pt idx="753">
                  <c:v>32.580966062499996</c:v>
                </c:pt>
                <c:pt idx="754">
                  <c:v>32.580966062499996</c:v>
                </c:pt>
                <c:pt idx="755">
                  <c:v>32.580966062499996</c:v>
                </c:pt>
                <c:pt idx="756">
                  <c:v>32.580966062499996</c:v>
                </c:pt>
                <c:pt idx="757">
                  <c:v>32.580966062499996</c:v>
                </c:pt>
                <c:pt idx="758">
                  <c:v>32.580966062499996</c:v>
                </c:pt>
                <c:pt idx="759">
                  <c:v>32.580966062499996</c:v>
                </c:pt>
                <c:pt idx="760">
                  <c:v>32.580966062499996</c:v>
                </c:pt>
                <c:pt idx="761">
                  <c:v>32.580966062499996</c:v>
                </c:pt>
                <c:pt idx="762">
                  <c:v>32.580966062499996</c:v>
                </c:pt>
                <c:pt idx="763">
                  <c:v>32.580966062499996</c:v>
                </c:pt>
                <c:pt idx="764">
                  <c:v>32.580966062499996</c:v>
                </c:pt>
                <c:pt idx="765">
                  <c:v>32.580966062499996</c:v>
                </c:pt>
                <c:pt idx="766">
                  <c:v>32.580966062499996</c:v>
                </c:pt>
                <c:pt idx="767">
                  <c:v>32.580966062499996</c:v>
                </c:pt>
                <c:pt idx="768">
                  <c:v>32.580966062499996</c:v>
                </c:pt>
                <c:pt idx="769">
                  <c:v>32.580966062499996</c:v>
                </c:pt>
                <c:pt idx="770">
                  <c:v>32.580966062499996</c:v>
                </c:pt>
                <c:pt idx="771">
                  <c:v>32.580966062499996</c:v>
                </c:pt>
                <c:pt idx="772">
                  <c:v>32.580966062499996</c:v>
                </c:pt>
                <c:pt idx="773">
                  <c:v>32.580966062499996</c:v>
                </c:pt>
                <c:pt idx="774">
                  <c:v>32.580966062499996</c:v>
                </c:pt>
                <c:pt idx="775">
                  <c:v>32.580966062499996</c:v>
                </c:pt>
                <c:pt idx="776">
                  <c:v>32.580966062499996</c:v>
                </c:pt>
                <c:pt idx="777">
                  <c:v>32.580966062499996</c:v>
                </c:pt>
                <c:pt idx="778">
                  <c:v>32.580966062499996</c:v>
                </c:pt>
                <c:pt idx="779">
                  <c:v>32.580966062499996</c:v>
                </c:pt>
                <c:pt idx="780">
                  <c:v>32.580966062499996</c:v>
                </c:pt>
                <c:pt idx="781">
                  <c:v>32.580966062499996</c:v>
                </c:pt>
                <c:pt idx="782">
                  <c:v>32.580966062499996</c:v>
                </c:pt>
                <c:pt idx="783">
                  <c:v>32.580966062499996</c:v>
                </c:pt>
                <c:pt idx="784">
                  <c:v>32.580966062499996</c:v>
                </c:pt>
                <c:pt idx="785">
                  <c:v>32.580966062499996</c:v>
                </c:pt>
                <c:pt idx="786">
                  <c:v>32.580966062499996</c:v>
                </c:pt>
                <c:pt idx="787">
                  <c:v>32.580966062499996</c:v>
                </c:pt>
                <c:pt idx="788">
                  <c:v>32.580966062499996</c:v>
                </c:pt>
                <c:pt idx="789">
                  <c:v>32.580966062499996</c:v>
                </c:pt>
                <c:pt idx="790">
                  <c:v>32.580966062499996</c:v>
                </c:pt>
                <c:pt idx="791">
                  <c:v>32.580966062499996</c:v>
                </c:pt>
                <c:pt idx="792">
                  <c:v>32.580966062499996</c:v>
                </c:pt>
                <c:pt idx="793">
                  <c:v>32.580966062499996</c:v>
                </c:pt>
                <c:pt idx="794">
                  <c:v>32.580966062499996</c:v>
                </c:pt>
                <c:pt idx="795">
                  <c:v>32.580966062499996</c:v>
                </c:pt>
                <c:pt idx="796">
                  <c:v>32.580966062499996</c:v>
                </c:pt>
                <c:pt idx="797">
                  <c:v>32.580966062499996</c:v>
                </c:pt>
                <c:pt idx="798">
                  <c:v>32.580966062499996</c:v>
                </c:pt>
                <c:pt idx="799">
                  <c:v>32.580966062499996</c:v>
                </c:pt>
                <c:pt idx="800">
                  <c:v>32.580966062499996</c:v>
                </c:pt>
                <c:pt idx="801">
                  <c:v>32.580966062499996</c:v>
                </c:pt>
                <c:pt idx="802">
                  <c:v>32.580966062499996</c:v>
                </c:pt>
                <c:pt idx="803">
                  <c:v>32.580966062499996</c:v>
                </c:pt>
                <c:pt idx="804">
                  <c:v>32.580966062499996</c:v>
                </c:pt>
                <c:pt idx="805">
                  <c:v>32.580966062499996</c:v>
                </c:pt>
                <c:pt idx="806">
                  <c:v>32.580966062499996</c:v>
                </c:pt>
                <c:pt idx="807">
                  <c:v>32.580966062499996</c:v>
                </c:pt>
                <c:pt idx="808">
                  <c:v>32.580966062499996</c:v>
                </c:pt>
                <c:pt idx="809">
                  <c:v>32.580966062499996</c:v>
                </c:pt>
                <c:pt idx="810">
                  <c:v>32.580966062499996</c:v>
                </c:pt>
                <c:pt idx="811">
                  <c:v>32.580966062499996</c:v>
                </c:pt>
                <c:pt idx="812">
                  <c:v>32.580966062499996</c:v>
                </c:pt>
                <c:pt idx="813">
                  <c:v>32.580966062499996</c:v>
                </c:pt>
                <c:pt idx="814">
                  <c:v>32.580966062499996</c:v>
                </c:pt>
                <c:pt idx="815">
                  <c:v>32.580966062499996</c:v>
                </c:pt>
                <c:pt idx="816">
                  <c:v>32.580966062499996</c:v>
                </c:pt>
                <c:pt idx="817">
                  <c:v>32.580966062499996</c:v>
                </c:pt>
                <c:pt idx="818">
                  <c:v>32.580966062499996</c:v>
                </c:pt>
                <c:pt idx="819">
                  <c:v>32.580966062499996</c:v>
                </c:pt>
                <c:pt idx="820">
                  <c:v>32.580966062499996</c:v>
                </c:pt>
                <c:pt idx="821">
                  <c:v>32.580966062499996</c:v>
                </c:pt>
                <c:pt idx="822">
                  <c:v>32.580966062499996</c:v>
                </c:pt>
                <c:pt idx="823">
                  <c:v>32.580966062499996</c:v>
                </c:pt>
                <c:pt idx="824">
                  <c:v>32.580966062499996</c:v>
                </c:pt>
                <c:pt idx="825">
                  <c:v>32.580966062499996</c:v>
                </c:pt>
                <c:pt idx="826">
                  <c:v>32.580966062499996</c:v>
                </c:pt>
                <c:pt idx="827">
                  <c:v>32.580966062499996</c:v>
                </c:pt>
                <c:pt idx="828">
                  <c:v>32.580966062499996</c:v>
                </c:pt>
                <c:pt idx="829">
                  <c:v>32.580966062499996</c:v>
                </c:pt>
                <c:pt idx="830">
                  <c:v>32.580966062499996</c:v>
                </c:pt>
                <c:pt idx="831">
                  <c:v>32.580966062499996</c:v>
                </c:pt>
                <c:pt idx="832">
                  <c:v>32.580966062499996</c:v>
                </c:pt>
                <c:pt idx="833">
                  <c:v>32.580966062499996</c:v>
                </c:pt>
                <c:pt idx="834">
                  <c:v>32.580966062499996</c:v>
                </c:pt>
                <c:pt idx="835">
                  <c:v>32.580966062499996</c:v>
                </c:pt>
                <c:pt idx="836">
                  <c:v>32.580966062499996</c:v>
                </c:pt>
                <c:pt idx="837">
                  <c:v>32.580966062499996</c:v>
                </c:pt>
                <c:pt idx="838">
                  <c:v>32.580966062499996</c:v>
                </c:pt>
                <c:pt idx="839">
                  <c:v>32.580966062499996</c:v>
                </c:pt>
                <c:pt idx="840">
                  <c:v>32.580966062499996</c:v>
                </c:pt>
                <c:pt idx="841">
                  <c:v>32.580966062499996</c:v>
                </c:pt>
                <c:pt idx="842">
                  <c:v>32.580966062499996</c:v>
                </c:pt>
                <c:pt idx="843">
                  <c:v>32.580966062499996</c:v>
                </c:pt>
                <c:pt idx="844">
                  <c:v>32.580966062499996</c:v>
                </c:pt>
                <c:pt idx="845">
                  <c:v>32.580966062499996</c:v>
                </c:pt>
                <c:pt idx="846">
                  <c:v>32.580966062499996</c:v>
                </c:pt>
                <c:pt idx="847">
                  <c:v>32.580966062499996</c:v>
                </c:pt>
                <c:pt idx="848">
                  <c:v>32.580966062499996</c:v>
                </c:pt>
                <c:pt idx="849">
                  <c:v>32.580966062499996</c:v>
                </c:pt>
                <c:pt idx="850">
                  <c:v>32.580966062499996</c:v>
                </c:pt>
                <c:pt idx="851">
                  <c:v>32.580966062499996</c:v>
                </c:pt>
                <c:pt idx="852">
                  <c:v>32.580966062499996</c:v>
                </c:pt>
                <c:pt idx="853">
                  <c:v>32.580966062499996</c:v>
                </c:pt>
                <c:pt idx="854">
                  <c:v>32.580966062499996</c:v>
                </c:pt>
                <c:pt idx="855">
                  <c:v>32.580966062499996</c:v>
                </c:pt>
                <c:pt idx="856">
                  <c:v>32.580966062499996</c:v>
                </c:pt>
                <c:pt idx="857">
                  <c:v>32.580966062499996</c:v>
                </c:pt>
                <c:pt idx="858">
                  <c:v>32.580966062499996</c:v>
                </c:pt>
                <c:pt idx="859">
                  <c:v>32.580966062499996</c:v>
                </c:pt>
                <c:pt idx="860">
                  <c:v>32.580966062499996</c:v>
                </c:pt>
                <c:pt idx="861">
                  <c:v>32.580966062499996</c:v>
                </c:pt>
                <c:pt idx="862">
                  <c:v>32.580966062499996</c:v>
                </c:pt>
                <c:pt idx="863">
                  <c:v>32.580966062499996</c:v>
                </c:pt>
                <c:pt idx="864">
                  <c:v>32.580966062499996</c:v>
                </c:pt>
                <c:pt idx="865">
                  <c:v>32.580966062499996</c:v>
                </c:pt>
                <c:pt idx="866">
                  <c:v>32.580966062499996</c:v>
                </c:pt>
                <c:pt idx="867">
                  <c:v>32.580966062499996</c:v>
                </c:pt>
                <c:pt idx="868">
                  <c:v>32.580966062499996</c:v>
                </c:pt>
                <c:pt idx="869">
                  <c:v>32.580966062499996</c:v>
                </c:pt>
                <c:pt idx="870">
                  <c:v>32.580966062499996</c:v>
                </c:pt>
                <c:pt idx="871">
                  <c:v>32.580966062499996</c:v>
                </c:pt>
                <c:pt idx="872">
                  <c:v>32.580966062499996</c:v>
                </c:pt>
                <c:pt idx="873">
                  <c:v>32.580966062499996</c:v>
                </c:pt>
                <c:pt idx="874">
                  <c:v>32.580966062499996</c:v>
                </c:pt>
                <c:pt idx="875">
                  <c:v>32.580966062499996</c:v>
                </c:pt>
                <c:pt idx="876">
                  <c:v>32.580966062499996</c:v>
                </c:pt>
                <c:pt idx="877">
                  <c:v>32.580966062499996</c:v>
                </c:pt>
                <c:pt idx="878">
                  <c:v>32.580966062499996</c:v>
                </c:pt>
                <c:pt idx="879">
                  <c:v>32.580966062499996</c:v>
                </c:pt>
                <c:pt idx="880">
                  <c:v>32.580966062499996</c:v>
                </c:pt>
                <c:pt idx="881">
                  <c:v>32.580966062499996</c:v>
                </c:pt>
                <c:pt idx="882">
                  <c:v>32.580966062499996</c:v>
                </c:pt>
                <c:pt idx="883">
                  <c:v>32.580966062499996</c:v>
                </c:pt>
                <c:pt idx="884">
                  <c:v>32.580966062499996</c:v>
                </c:pt>
                <c:pt idx="885">
                  <c:v>32.580966062499996</c:v>
                </c:pt>
                <c:pt idx="886">
                  <c:v>32.580966062499996</c:v>
                </c:pt>
                <c:pt idx="887">
                  <c:v>32.580966062499996</c:v>
                </c:pt>
                <c:pt idx="888">
                  <c:v>32.580966062499996</c:v>
                </c:pt>
                <c:pt idx="889">
                  <c:v>32.580966062499996</c:v>
                </c:pt>
                <c:pt idx="890">
                  <c:v>32.580966062499996</c:v>
                </c:pt>
                <c:pt idx="891">
                  <c:v>32.580966062499996</c:v>
                </c:pt>
                <c:pt idx="892">
                  <c:v>32.580966062499996</c:v>
                </c:pt>
                <c:pt idx="893">
                  <c:v>32.580966062499996</c:v>
                </c:pt>
                <c:pt idx="894">
                  <c:v>32.580966062499996</c:v>
                </c:pt>
                <c:pt idx="895">
                  <c:v>32.580966062499996</c:v>
                </c:pt>
                <c:pt idx="896">
                  <c:v>32.580966062499996</c:v>
                </c:pt>
                <c:pt idx="897">
                  <c:v>32.580966062499996</c:v>
                </c:pt>
                <c:pt idx="898">
                  <c:v>32.580966062499996</c:v>
                </c:pt>
                <c:pt idx="899">
                  <c:v>32.580966062499996</c:v>
                </c:pt>
                <c:pt idx="900">
                  <c:v>32.580966062499996</c:v>
                </c:pt>
                <c:pt idx="901">
                  <c:v>32.580966062499996</c:v>
                </c:pt>
                <c:pt idx="902">
                  <c:v>32.580966062499996</c:v>
                </c:pt>
                <c:pt idx="903">
                  <c:v>32.580966062499996</c:v>
                </c:pt>
                <c:pt idx="904">
                  <c:v>32.580966062499996</c:v>
                </c:pt>
                <c:pt idx="905">
                  <c:v>32.580966062499996</c:v>
                </c:pt>
                <c:pt idx="906">
                  <c:v>32.580966062499996</c:v>
                </c:pt>
                <c:pt idx="907">
                  <c:v>32.580966062499996</c:v>
                </c:pt>
                <c:pt idx="908">
                  <c:v>32.580966062499996</c:v>
                </c:pt>
                <c:pt idx="909">
                  <c:v>32.580966062499996</c:v>
                </c:pt>
                <c:pt idx="910">
                  <c:v>32.580966062499996</c:v>
                </c:pt>
                <c:pt idx="911">
                  <c:v>32.580966062499996</c:v>
                </c:pt>
                <c:pt idx="912">
                  <c:v>32.580966062499996</c:v>
                </c:pt>
                <c:pt idx="913">
                  <c:v>32.580966062499996</c:v>
                </c:pt>
                <c:pt idx="914">
                  <c:v>32.580966062499996</c:v>
                </c:pt>
                <c:pt idx="915">
                  <c:v>32.580966062499996</c:v>
                </c:pt>
                <c:pt idx="916">
                  <c:v>32.580966062499996</c:v>
                </c:pt>
                <c:pt idx="917">
                  <c:v>32.580966062499996</c:v>
                </c:pt>
                <c:pt idx="918">
                  <c:v>32.580966062499996</c:v>
                </c:pt>
                <c:pt idx="919">
                  <c:v>32.580966062499996</c:v>
                </c:pt>
                <c:pt idx="920">
                  <c:v>32.580966062499996</c:v>
                </c:pt>
                <c:pt idx="921">
                  <c:v>32.580966062499996</c:v>
                </c:pt>
                <c:pt idx="922">
                  <c:v>32.580966062499996</c:v>
                </c:pt>
                <c:pt idx="923">
                  <c:v>32.580966062499996</c:v>
                </c:pt>
                <c:pt idx="924">
                  <c:v>32.580966062499996</c:v>
                </c:pt>
                <c:pt idx="925">
                  <c:v>32.580966062499996</c:v>
                </c:pt>
                <c:pt idx="926">
                  <c:v>32.580966062499996</c:v>
                </c:pt>
                <c:pt idx="927">
                  <c:v>32.580966062499996</c:v>
                </c:pt>
                <c:pt idx="928">
                  <c:v>32.580966062499996</c:v>
                </c:pt>
                <c:pt idx="929">
                  <c:v>32.580966062499996</c:v>
                </c:pt>
                <c:pt idx="930">
                  <c:v>32.580966062499996</c:v>
                </c:pt>
                <c:pt idx="931">
                  <c:v>32.580966062499996</c:v>
                </c:pt>
                <c:pt idx="932">
                  <c:v>32.580966062499996</c:v>
                </c:pt>
                <c:pt idx="933">
                  <c:v>32.580966062499996</c:v>
                </c:pt>
                <c:pt idx="934">
                  <c:v>32.580966062499996</c:v>
                </c:pt>
                <c:pt idx="935">
                  <c:v>32.580966062499996</c:v>
                </c:pt>
                <c:pt idx="936">
                  <c:v>32.580966062499996</c:v>
                </c:pt>
                <c:pt idx="937">
                  <c:v>32.580966062499996</c:v>
                </c:pt>
                <c:pt idx="938">
                  <c:v>32.580966062499996</c:v>
                </c:pt>
                <c:pt idx="939">
                  <c:v>32.580966062499996</c:v>
                </c:pt>
                <c:pt idx="940">
                  <c:v>32.580966062499996</c:v>
                </c:pt>
                <c:pt idx="941">
                  <c:v>32.580966062499996</c:v>
                </c:pt>
                <c:pt idx="942">
                  <c:v>32.580966062499996</c:v>
                </c:pt>
                <c:pt idx="943">
                  <c:v>32.580966062499996</c:v>
                </c:pt>
                <c:pt idx="944">
                  <c:v>32.580966062499996</c:v>
                </c:pt>
                <c:pt idx="945">
                  <c:v>32.580966062499996</c:v>
                </c:pt>
                <c:pt idx="946">
                  <c:v>32.580966062499996</c:v>
                </c:pt>
                <c:pt idx="947">
                  <c:v>32.580966062499996</c:v>
                </c:pt>
                <c:pt idx="948">
                  <c:v>32.580966062499996</c:v>
                </c:pt>
                <c:pt idx="949">
                  <c:v>32.580966062499996</c:v>
                </c:pt>
                <c:pt idx="950">
                  <c:v>32.580966062499996</c:v>
                </c:pt>
                <c:pt idx="951">
                  <c:v>32.580966062499996</c:v>
                </c:pt>
                <c:pt idx="952">
                  <c:v>32.580966062499996</c:v>
                </c:pt>
                <c:pt idx="953">
                  <c:v>32.580966062499996</c:v>
                </c:pt>
                <c:pt idx="954">
                  <c:v>32.580966062499996</c:v>
                </c:pt>
                <c:pt idx="955">
                  <c:v>32.580966062499996</c:v>
                </c:pt>
                <c:pt idx="956">
                  <c:v>32.580966062499996</c:v>
                </c:pt>
                <c:pt idx="957">
                  <c:v>32.580966062499996</c:v>
                </c:pt>
                <c:pt idx="958">
                  <c:v>32.580966062499996</c:v>
                </c:pt>
                <c:pt idx="959">
                  <c:v>32.580966062499996</c:v>
                </c:pt>
                <c:pt idx="960">
                  <c:v>32.580966062499996</c:v>
                </c:pt>
                <c:pt idx="961">
                  <c:v>32.580966062499996</c:v>
                </c:pt>
                <c:pt idx="962">
                  <c:v>32.580966062499996</c:v>
                </c:pt>
                <c:pt idx="963">
                  <c:v>32.580966062499996</c:v>
                </c:pt>
              </c:numCache>
            </c:numRef>
          </c:yVal>
          <c:smooth val="1"/>
        </c:ser>
        <c:ser>
          <c:idx val="13"/>
          <c:order val="5"/>
          <c:tx>
            <c:strRef>
              <c:f>'Fitted HF and Xf'!$AA$14</c:f>
              <c:strCache>
                <c:ptCount val="1"/>
                <c:pt idx="0">
                  <c:v>12.5 cm</c:v>
                </c:pt>
              </c:strCache>
            </c:strRef>
          </c:tx>
          <c:spPr>
            <a:ln>
              <a:solidFill>
                <a:schemeClr val="accent6"/>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Xf'!$AA$265:$AA$1228</c:f>
              <c:numCache>
                <c:formatCode>General</c:formatCode>
                <c:ptCount val="964"/>
                <c:pt idx="0">
                  <c:v>2.8765499999999951</c:v>
                </c:pt>
                <c:pt idx="1">
                  <c:v>2.9185746042896028</c:v>
                </c:pt>
                <c:pt idx="2">
                  <c:v>2.9617300054001872</c:v>
                </c:pt>
                <c:pt idx="3">
                  <c:v>3.0060012555190685</c:v>
                </c:pt>
                <c:pt idx="4">
                  <c:v>3.0513734997323647</c:v>
                </c:pt>
                <c:pt idx="5">
                  <c:v>3.0978319757740622</c:v>
                </c:pt>
                <c:pt idx="6">
                  <c:v>3.1453620137750953</c:v>
                </c:pt>
                <c:pt idx="7">
                  <c:v>3.1939490360124192</c:v>
                </c:pt>
                <c:pt idx="8">
                  <c:v>3.2435785566580781</c:v>
                </c:pt>
                <c:pt idx="9">
                  <c:v>3.2942361815282823</c:v>
                </c:pt>
                <c:pt idx="10">
                  <c:v>3.3459076078325012</c:v>
                </c:pt>
                <c:pt idx="11">
                  <c:v>3.3985786239224987</c:v>
                </c:pt>
                <c:pt idx="12">
                  <c:v>3.4522351090414425</c:v>
                </c:pt>
                <c:pt idx="13">
                  <c:v>3.5068630330729627</c:v>
                </c:pt>
                <c:pt idx="14">
                  <c:v>3.5624484562902192</c:v>
                </c:pt>
                <c:pt idx="15">
                  <c:v>3.6189775291049999</c:v>
                </c:pt>
                <c:pt idx="16">
                  <c:v>3.6764364918167547</c:v>
                </c:pt>
                <c:pt idx="17">
                  <c:v>3.7348116743617141</c:v>
                </c:pt>
                <c:pt idx="18">
                  <c:v>3.7940894960619342</c:v>
                </c:pt>
                <c:pt idx="19">
                  <c:v>3.8542564653743767</c:v>
                </c:pt>
                <c:pt idx="20">
                  <c:v>3.9152991796399967</c:v>
                </c:pt>
                <c:pt idx="21">
                  <c:v>3.9772043248327975</c:v>
                </c:pt>
                <c:pt idx="22">
                  <c:v>4.0399586753089061</c:v>
                </c:pt>
                <c:pt idx="23">
                  <c:v>4.1035490935556709</c:v>
                </c:pt>
                <c:pt idx="24">
                  <c:v>4.1679625299406782</c:v>
                </c:pt>
                <c:pt idx="25">
                  <c:v>4.2331860224609379</c:v>
                </c:pt>
                <c:pt idx="26">
                  <c:v>4.2992066964918223</c:v>
                </c:pt>
                <c:pt idx="27">
                  <c:v>4.3660117645362053</c:v>
                </c:pt>
                <c:pt idx="28">
                  <c:v>4.4335885259735939</c:v>
                </c:pt>
                <c:pt idx="29">
                  <c:v>4.5019243668090745</c:v>
                </c:pt>
                <c:pt idx="30">
                  <c:v>4.5710067594224997</c:v>
                </c:pt>
                <c:pt idx="31">
                  <c:v>4.640823262317487</c:v>
                </c:pt>
                <c:pt idx="32">
                  <c:v>4.7113615198705725</c:v>
                </c:pt>
                <c:pt idx="33">
                  <c:v>4.7826092620801681</c:v>
                </c:pt>
                <c:pt idx="34">
                  <c:v>4.8545543043157338</c:v>
                </c:pt>
                <c:pt idx="35">
                  <c:v>4.9271845470668607</c:v>
                </c:pt>
                <c:pt idx="36">
                  <c:v>5.0004879756922751</c:v>
                </c:pt>
                <c:pt idx="37">
                  <c:v>5.0744526601689026</c:v>
                </c:pt>
                <c:pt idx="38">
                  <c:v>5.1490667548410531</c:v>
                </c:pt>
                <c:pt idx="39">
                  <c:v>5.2243184981693744</c:v>
                </c:pt>
                <c:pt idx="40">
                  <c:v>5.3001962124799933</c:v>
                </c:pt>
                <c:pt idx="41">
                  <c:v>5.3766883037135988</c:v>
                </c:pt>
                <c:pt idx="42">
                  <c:v>5.4537832611744284</c:v>
                </c:pt>
                <c:pt idx="43">
                  <c:v>5.5314696572794588</c:v>
                </c:pt>
                <c:pt idx="44">
                  <c:v>5.6097361473073981</c:v>
                </c:pt>
                <c:pt idx="45">
                  <c:v>5.6885714691478064</c:v>
                </c:pt>
                <c:pt idx="46">
                  <c:v>5.7679644430501353</c:v>
                </c:pt>
                <c:pt idx="47">
                  <c:v>5.8479039713728067</c:v>
                </c:pt>
                <c:pt idx="48">
                  <c:v>5.9283790383323129</c:v>
                </c:pt>
                <c:pt idx="49">
                  <c:v>6.0093787097522791</c:v>
                </c:pt>
                <c:pt idx="50">
                  <c:v>6.0908921328124999</c:v>
                </c:pt>
                <c:pt idx="51">
                  <c:v>6.1729085357980855</c:v>
                </c:pt>
                <c:pt idx="52">
                  <c:v>6.2554172278484756</c:v>
                </c:pt>
                <c:pt idx="53">
                  <c:v>6.3384075987065556</c:v>
                </c:pt>
                <c:pt idx="54">
                  <c:v>6.4218691184676739</c:v>
                </c:pt>
                <c:pt idx="55">
                  <c:v>6.5057913373287475</c:v>
                </c:pt>
                <c:pt idx="56">
                  <c:v>6.5901638853373994</c:v>
                </c:pt>
                <c:pt idx="57">
                  <c:v>6.6749764721408962</c:v>
                </c:pt>
                <c:pt idx="58">
                  <c:v>6.7602188867353705</c:v>
                </c:pt>
                <c:pt idx="59">
                  <c:v>6.8458809972147696</c:v>
                </c:pt>
                <c:pt idx="60">
                  <c:v>6.9319527505199998</c:v>
                </c:pt>
                <c:pt idx="61">
                  <c:v>7.0184241721879808</c:v>
                </c:pt>
                <c:pt idx="62">
                  <c:v>7.1052853661007376</c:v>
                </c:pt>
                <c:pt idx="63">
                  <c:v>7.1925265142344452</c:v>
                </c:pt>
                <c:pt idx="64">
                  <c:v>7.2801378764085145</c:v>
                </c:pt>
                <c:pt idx="65">
                  <c:v>7.3681097900346924</c:v>
                </c:pt>
                <c:pt idx="66">
                  <c:v>7.4564326698660555</c:v>
                </c:pt>
                <c:pt idx="67">
                  <c:v>7.5450970077461985</c:v>
                </c:pt>
                <c:pt idx="68">
                  <c:v>7.6340933723582305</c:v>
                </c:pt>
                <c:pt idx="69">
                  <c:v>7.7234124089738714</c:v>
                </c:pt>
                <c:pt idx="70">
                  <c:v>7.8130448392024885</c:v>
                </c:pt>
                <c:pt idx="71">
                  <c:v>7.9029814607402855</c:v>
                </c:pt>
                <c:pt idx="72">
                  <c:v>7.9932131471192074</c:v>
                </c:pt>
                <c:pt idx="73">
                  <c:v>8.0837308474561507</c:v>
                </c:pt>
                <c:pt idx="74">
                  <c:v>8.1745255862019857</c:v>
                </c:pt>
                <c:pt idx="75">
                  <c:v>8.2655884628906229</c:v>
                </c:pt>
                <c:pt idx="76">
                  <c:v>8.3569106518881267</c:v>
                </c:pt>
                <c:pt idx="77">
                  <c:v>8.448483402141699</c:v>
                </c:pt>
                <c:pt idx="78">
                  <c:v>8.5402980369288937</c:v>
                </c:pt>
                <c:pt idx="79">
                  <c:v>8.6323459536065652</c:v>
                </c:pt>
                <c:pt idx="80">
                  <c:v>8.7246186233599889</c:v>
                </c:pt>
                <c:pt idx="81">
                  <c:v>8.8171075909519825</c:v>
                </c:pt>
                <c:pt idx="82">
                  <c:v>8.9098044744718656</c:v>
                </c:pt>
                <c:pt idx="83">
                  <c:v>9.0027009650846548</c:v>
                </c:pt>
                <c:pt idx="84">
                  <c:v>9.0957888267800548</c:v>
                </c:pt>
                <c:pt idx="85">
                  <c:v>9.1890598961215648</c:v>
                </c:pt>
                <c:pt idx="86">
                  <c:v>9.2825060819955709</c:v>
                </c:pt>
                <c:pt idx="87">
                  <c:v>9.3761193653604025</c:v>
                </c:pt>
                <c:pt idx="88">
                  <c:v>9.4698917989953557</c:v>
                </c:pt>
                <c:pt idx="89">
                  <c:v>9.5638155072498705</c:v>
                </c:pt>
                <c:pt idx="90">
                  <c:v>9.6578826857925009</c:v>
                </c:pt>
                <c:pt idx="91">
                  <c:v>9.7520856013600792</c:v>
                </c:pt>
                <c:pt idx="92">
                  <c:v>9.8464165915067472</c:v>
                </c:pt>
                <c:pt idx="93">
                  <c:v>9.9408680643529337</c:v>
                </c:pt>
                <c:pt idx="94">
                  <c:v>10.035432498334721</c:v>
                </c:pt>
                <c:pt idx="95">
                  <c:v>10.130102441952486</c:v>
                </c:pt>
                <c:pt idx="96">
                  <c:v>10.224870513520433</c:v>
                </c:pt>
                <c:pt idx="97">
                  <c:v>10.319729400915294</c:v>
                </c:pt>
                <c:pt idx="98">
                  <c:v>10.414671861325614</c:v>
                </c:pt>
                <c:pt idx="99">
                  <c:v>10.509690721000759</c:v>
                </c:pt>
                <c:pt idx="100">
                  <c:v>10.604778874999999</c:v>
                </c:pt>
                <c:pt idx="101">
                  <c:v>10.699929286941568</c:v>
                </c:pt>
                <c:pt idx="102">
                  <c:v>10.795134988751785</c:v>
                </c:pt>
                <c:pt idx="103">
                  <c:v>10.890389080414042</c:v>
                </c:pt>
                <c:pt idx="104">
                  <c:v>10.985684729717985</c:v>
                </c:pt>
                <c:pt idx="105">
                  <c:v>11.081015172008437</c:v>
                </c:pt>
                <c:pt idx="106">
                  <c:v>11.176373709934682</c:v>
                </c:pt>
                <c:pt idx="107">
                  <c:v>11.271753713199391</c:v>
                </c:pt>
                <c:pt idx="108">
                  <c:v>11.367148618307688</c:v>
                </c:pt>
                <c:pt idx="109">
                  <c:v>11.462551928316273</c:v>
                </c:pt>
                <c:pt idx="110">
                  <c:v>11.557957212582506</c:v>
                </c:pt>
                <c:pt idx="111">
                  <c:v>11.65335810651346</c:v>
                </c:pt>
                <c:pt idx="112">
                  <c:v>11.748748311315033</c:v>
                </c:pt>
                <c:pt idx="113">
                  <c:v>11.844121593740942</c:v>
                </c:pt>
                <c:pt idx="114">
                  <c:v>11.939471785841818</c:v>
                </c:pt>
                <c:pt idx="115">
                  <c:v>12.034792784714368</c:v>
                </c:pt>
                <c:pt idx="116">
                  <c:v>12.130078552250348</c:v>
                </c:pt>
                <c:pt idx="117">
                  <c:v>12.225323114885688</c:v>
                </c:pt>
                <c:pt idx="118">
                  <c:v>12.320520563349534</c:v>
                </c:pt>
                <c:pt idx="119">
                  <c:v>12.415665052413354</c:v>
                </c:pt>
                <c:pt idx="120">
                  <c:v>12.51075080064</c:v>
                </c:pt>
                <c:pt idx="121">
                  <c:v>12.605772090132771</c:v>
                </c:pt>
                <c:pt idx="122">
                  <c:v>12.700723266284498</c:v>
                </c:pt>
                <c:pt idx="123">
                  <c:v>12.795598737526653</c:v>
                </c:pt>
                <c:pt idx="124">
                  <c:v>12.890392975078296</c:v>
                </c:pt>
                <c:pt idx="125">
                  <c:v>12.985100512695329</c:v>
                </c:pt>
                <c:pt idx="126">
                  <c:v>13.079715946419416</c:v>
                </c:pt>
                <c:pt idx="127">
                  <c:v>13.174233934327185</c:v>
                </c:pt>
                <c:pt idx="128">
                  <c:v>13.268649196279194</c:v>
                </c:pt>
                <c:pt idx="129">
                  <c:v>13.362956513669083</c:v>
                </c:pt>
                <c:pt idx="130">
                  <c:v>13.457150729172499</c:v>
                </c:pt>
                <c:pt idx="131">
                  <c:v>13.551226746496468</c:v>
                </c:pt>
                <c:pt idx="132">
                  <c:v>13.645179530128166</c:v>
                </c:pt>
                <c:pt idx="133">
                  <c:v>13.739004105084135</c:v>
                </c:pt>
                <c:pt idx="134">
                  <c:v>13.832695556659365</c:v>
                </c:pt>
                <c:pt idx="135">
                  <c:v>13.926249030176256</c:v>
                </c:pt>
                <c:pt idx="136">
                  <c:v>14.019659730733871</c:v>
                </c:pt>
                <c:pt idx="137">
                  <c:v>14.112922922956871</c:v>
                </c:pt>
                <c:pt idx="138">
                  <c:v>14.206033930744654</c:v>
                </c:pt>
                <c:pt idx="139">
                  <c:v>14.298988137020348</c:v>
                </c:pt>
                <c:pt idx="140">
                  <c:v>14.39178098348</c:v>
                </c:pt>
                <c:pt idx="141">
                  <c:v>14.484407970341566</c:v>
                </c:pt>
                <c:pt idx="142">
                  <c:v>14.576864656094026</c:v>
                </c:pt>
                <c:pt idx="143">
                  <c:v>14.669146657246454</c:v>
                </c:pt>
                <c:pt idx="144">
                  <c:v>14.761249648077003</c:v>
                </c:pt>
                <c:pt idx="145">
                  <c:v>14.853169360382187</c:v>
                </c:pt>
                <c:pt idx="146">
                  <c:v>14.944901583225731</c:v>
                </c:pt>
                <c:pt idx="147">
                  <c:v>15.036442162687779</c:v>
                </c:pt>
                <c:pt idx="148">
                  <c:v>15.127787001613912</c:v>
                </c:pt>
                <c:pt idx="149">
                  <c:v>15.218932059364256</c:v>
                </c:pt>
                <c:pt idx="150">
                  <c:v>15.3098733515625</c:v>
                </c:pt>
                <c:pt idx="151">
                  <c:v>15.400606949845081</c:v>
                </c:pt>
                <c:pt idx="152">
                  <c:v>15.491128981610062</c:v>
                </c:pt>
                <c:pt idx="153">
                  <c:v>15.581435629766544</c:v>
                </c:pt>
                <c:pt idx="154">
                  <c:v>15.671523132483264</c:v>
                </c:pt>
                <c:pt idx="155">
                  <c:v>15.76138778293811</c:v>
                </c:pt>
                <c:pt idx="156">
                  <c:v>15.851025929067006</c:v>
                </c:pt>
                <c:pt idx="157">
                  <c:v>15.94043397331288</c:v>
                </c:pt>
                <c:pt idx="158">
                  <c:v>16.029608372374941</c:v>
                </c:pt>
                <c:pt idx="159">
                  <c:v>16.118545636957727</c:v>
                </c:pt>
                <c:pt idx="160">
                  <c:v>16.207242331519961</c:v>
                </c:pt>
                <c:pt idx="161">
                  <c:v>16.295695074023911</c:v>
                </c:pt>
                <c:pt idx="162">
                  <c:v>16.383900535684329</c:v>
                </c:pt>
                <c:pt idx="163">
                  <c:v>16.471855440717459</c:v>
                </c:pt>
                <c:pt idx="164">
                  <c:v>16.55955656609013</c:v>
                </c:pt>
                <c:pt idx="165">
                  <c:v>16.647000741269061</c:v>
                </c:pt>
                <c:pt idx="166">
                  <c:v>16.734184847969626</c:v>
                </c:pt>
                <c:pt idx="167">
                  <c:v>16.821105819905178</c:v>
                </c:pt>
                <c:pt idx="168">
                  <c:v>16.907760642535806</c:v>
                </c:pt>
                <c:pt idx="169">
                  <c:v>16.994146352817829</c:v>
                </c:pt>
                <c:pt idx="170">
                  <c:v>17.080260038952503</c:v>
                </c:pt>
                <c:pt idx="171">
                  <c:v>17.166098840135223</c:v>
                </c:pt>
                <c:pt idx="172">
                  <c:v>17.251659946304802</c:v>
                </c:pt>
                <c:pt idx="173">
                  <c:v>17.336940597892131</c:v>
                </c:pt>
                <c:pt idx="174">
                  <c:v>17.421938085569586</c:v>
                </c:pt>
                <c:pt idx="175">
                  <c:v>17.506649749999969</c:v>
                </c:pt>
                <c:pt idx="176">
                  <c:v>17.591072981585693</c:v>
                </c:pt>
                <c:pt idx="177">
                  <c:v>17.675205220217691</c:v>
                </c:pt>
                <c:pt idx="178">
                  <c:v>17.759043955024492</c:v>
                </c:pt>
                <c:pt idx="179">
                  <c:v>17.84258672412151</c:v>
                </c:pt>
                <c:pt idx="180">
                  <c:v>17.925831114359987</c:v>
                </c:pt>
                <c:pt idx="181">
                  <c:v>18.008774761075959</c:v>
                </c:pt>
                <c:pt idx="182">
                  <c:v>18.091415347839465</c:v>
                </c:pt>
                <c:pt idx="183">
                  <c:v>18.17375060620363</c:v>
                </c:pt>
                <c:pt idx="184">
                  <c:v>18.255778315453647</c:v>
                </c:pt>
                <c:pt idx="185">
                  <c:v>18.337496302355927</c:v>
                </c:pt>
                <c:pt idx="186">
                  <c:v>18.41890244090715</c:v>
                </c:pt>
                <c:pt idx="187">
                  <c:v>18.49999465208337</c:v>
                </c:pt>
                <c:pt idx="188">
                  <c:v>18.58077090358892</c:v>
                </c:pt>
                <c:pt idx="189">
                  <c:v>18.661229209605811</c:v>
                </c:pt>
                <c:pt idx="190">
                  <c:v>18.741367630542499</c:v>
                </c:pt>
                <c:pt idx="191">
                  <c:v>18.821184272783032</c:v>
                </c:pt>
                <c:pt idx="192">
                  <c:v>18.900677288436302</c:v>
                </c:pt>
                <c:pt idx="193">
                  <c:v>18.979844875084922</c:v>
                </c:pt>
                <c:pt idx="194">
                  <c:v>19.058685275534273</c:v>
                </c:pt>
                <c:pt idx="195">
                  <c:v>19.137196777561876</c:v>
                </c:pt>
                <c:pt idx="196">
                  <c:v>19.215377713666037</c:v>
                </c:pt>
                <c:pt idx="197">
                  <c:v>19.293226460815269</c:v>
                </c:pt>
                <c:pt idx="198">
                  <c:v>19.37074144019719</c:v>
                </c:pt>
                <c:pt idx="199">
                  <c:v>19.447921116967727</c:v>
                </c:pt>
                <c:pt idx="200">
                  <c:v>19.524763999999987</c:v>
                </c:pt>
                <c:pt idx="201">
                  <c:v>19.601268641633578</c:v>
                </c:pt>
                <c:pt idx="202">
                  <c:v>19.677433637423363</c:v>
                </c:pt>
                <c:pt idx="203">
                  <c:v>19.753257625889031</c:v>
                </c:pt>
                <c:pt idx="204">
                  <c:v>19.82873928826351</c:v>
                </c:pt>
                <c:pt idx="205">
                  <c:v>19.90387734824283</c:v>
                </c:pt>
                <c:pt idx="206">
                  <c:v>19.978670571734234</c:v>
                </c:pt>
                <c:pt idx="207">
                  <c:v>20.053117766606391</c:v>
                </c:pt>
                <c:pt idx="208">
                  <c:v>20.127217782437278</c:v>
                </c:pt>
                <c:pt idx="209">
                  <c:v>20.200969510264226</c:v>
                </c:pt>
                <c:pt idx="210">
                  <c:v>20.274371882332503</c:v>
                </c:pt>
                <c:pt idx="211">
                  <c:v>20.347423871844427</c:v>
                </c:pt>
                <c:pt idx="212">
                  <c:v>20.420124492708627</c:v>
                </c:pt>
                <c:pt idx="213">
                  <c:v>20.492472799288919</c:v>
                </c:pt>
                <c:pt idx="214">
                  <c:v>20.564467886153423</c:v>
                </c:pt>
                <c:pt idx="215">
                  <c:v>20.636108887823752</c:v>
                </c:pt>
                <c:pt idx="216">
                  <c:v>20.707394978523919</c:v>
                </c:pt>
                <c:pt idx="217">
                  <c:v>20.778325371929611</c:v>
                </c:pt>
                <c:pt idx="218">
                  <c:v>20.848899320917127</c:v>
                </c:pt>
                <c:pt idx="219">
                  <c:v>20.919116117312328</c:v>
                </c:pt>
                <c:pt idx="220">
                  <c:v>20.98897509164</c:v>
                </c:pt>
                <c:pt idx="221">
                  <c:v>21.058475612872748</c:v>
                </c:pt>
                <c:pt idx="222">
                  <c:v>21.127617088180102</c:v>
                </c:pt>
                <c:pt idx="223">
                  <c:v>21.19639896267763</c:v>
                </c:pt>
                <c:pt idx="224">
                  <c:v>21.264820719175887</c:v>
                </c:pt>
                <c:pt idx="225">
                  <c:v>21.332881877929687</c:v>
                </c:pt>
                <c:pt idx="226">
                  <c:v>21.400581996386993</c:v>
                </c:pt>
                <c:pt idx="227">
                  <c:v>21.467920668938163</c:v>
                </c:pt>
                <c:pt idx="228">
                  <c:v>21.534897526664817</c:v>
                </c:pt>
                <c:pt idx="229">
                  <c:v>21.601512237089029</c:v>
                </c:pt>
                <c:pt idx="230">
                  <c:v>21.667764503922488</c:v>
                </c:pt>
                <c:pt idx="231">
                  <c:v>21.733654066815472</c:v>
                </c:pt>
                <c:pt idx="232">
                  <c:v>21.799180701105769</c:v>
                </c:pt>
                <c:pt idx="233">
                  <c:v>21.864344217568089</c:v>
                </c:pt>
                <c:pt idx="234">
                  <c:v>21.929144462162906</c:v>
                </c:pt>
                <c:pt idx="235">
                  <c:v>21.993581315785626</c:v>
                </c:pt>
                <c:pt idx="236">
                  <c:v>22.057654694015508</c:v>
                </c:pt>
                <c:pt idx="237">
                  <c:v>22.121364546864861</c:v>
                </c:pt>
                <c:pt idx="238">
                  <c:v>22.184710858528213</c:v>
                </c:pt>
                <c:pt idx="239">
                  <c:v>22.247693647131278</c:v>
                </c:pt>
                <c:pt idx="240">
                  <c:v>22.310312964479987</c:v>
                </c:pt>
                <c:pt idx="241">
                  <c:v>22.372568895809543</c:v>
                </c:pt>
                <c:pt idx="242">
                  <c:v>22.434461559533624</c:v>
                </c:pt>
                <c:pt idx="243">
                  <c:v>22.495991106993408</c:v>
                </c:pt>
                <c:pt idx="244">
                  <c:v>22.557157722206661</c:v>
                </c:pt>
                <c:pt idx="245">
                  <c:v>22.617961621616651</c:v>
                </c:pt>
                <c:pt idx="246">
                  <c:v>22.678403053841329</c:v>
                </c:pt>
                <c:pt idx="247">
                  <c:v>22.738482299422724</c:v>
                </c:pt>
                <c:pt idx="248">
                  <c:v>22.798199670575464</c:v>
                </c:pt>
                <c:pt idx="249">
                  <c:v>22.85755551093623</c:v>
                </c:pt>
                <c:pt idx="250">
                  <c:v>22.916550195312528</c:v>
                </c:pt>
                <c:pt idx="251">
                  <c:v>22.975184129432044</c:v>
                </c:pt>
                <c:pt idx="252">
                  <c:v>23.033457749691717</c:v>
                </c:pt>
                <c:pt idx="253">
                  <c:v>23.091371522906531</c:v>
                </c:pt>
                <c:pt idx="254">
                  <c:v>23.148925946058885</c:v>
                </c:pt>
                <c:pt idx="255">
                  <c:v>23.206121546047502</c:v>
                </c:pt>
                <c:pt idx="256">
                  <c:v>23.262958879436596</c:v>
                </c:pt>
                <c:pt idx="257">
                  <c:v>23.319438532204856</c:v>
                </c:pt>
                <c:pt idx="258">
                  <c:v>23.375561119494609</c:v>
                </c:pt>
                <c:pt idx="259">
                  <c:v>23.43132728536068</c:v>
                </c:pt>
                <c:pt idx="260">
                  <c:v>23.48673770251995</c:v>
                </c:pt>
                <c:pt idx="261">
                  <c:v>23.541793072099914</c:v>
                </c:pt>
                <c:pt idx="262">
                  <c:v>23.596494123387949</c:v>
                </c:pt>
                <c:pt idx="263">
                  <c:v>23.650841613580436</c:v>
                </c:pt>
                <c:pt idx="264">
                  <c:v>23.704836327531723</c:v>
                </c:pt>
                <c:pt idx="265">
                  <c:v>23.758479077503406</c:v>
                </c:pt>
                <c:pt idx="266">
                  <c:v>23.81177070291325</c:v>
                </c:pt>
                <c:pt idx="267">
                  <c:v>23.864712070084121</c:v>
                </c:pt>
                <c:pt idx="268">
                  <c:v>23.917304071993428</c:v>
                </c:pt>
                <c:pt idx="269">
                  <c:v>23.969547628021779</c:v>
                </c:pt>
                <c:pt idx="270">
                  <c:v>24.021443683702486</c:v>
                </c:pt>
                <c:pt idx="271">
                  <c:v>24.072993210470226</c:v>
                </c:pt>
                <c:pt idx="272">
                  <c:v>24.124197205410436</c:v>
                </c:pt>
                <c:pt idx="273">
                  <c:v>24.175056691008127</c:v>
                </c:pt>
                <c:pt idx="274">
                  <c:v>24.225572714897186</c:v>
                </c:pt>
                <c:pt idx="275">
                  <c:v>24.275746349609324</c:v>
                </c:pt>
                <c:pt idx="276">
                  <c:v>24.32557869232328</c:v>
                </c:pt>
                <c:pt idx="277">
                  <c:v>24.375070864613647</c:v>
                </c:pt>
                <c:pt idx="278">
                  <c:v>24.424224012200099</c:v>
                </c:pt>
                <c:pt idx="279">
                  <c:v>24.473039304696513</c:v>
                </c:pt>
                <c:pt idx="280">
                  <c:v>24.521517935359967</c:v>
                </c:pt>
                <c:pt idx="281">
                  <c:v>24.569661120839939</c:v>
                </c:pt>
                <c:pt idx="282">
                  <c:v>24.617470100927065</c:v>
                </c:pt>
                <c:pt idx="283">
                  <c:v>24.664946138302604</c:v>
                </c:pt>
                <c:pt idx="284">
                  <c:v>24.712090518287226</c:v>
                </c:pt>
                <c:pt idx="285">
                  <c:v>24.758904548590316</c:v>
                </c:pt>
                <c:pt idx="286">
                  <c:v>24.805389559058781</c:v>
                </c:pt>
                <c:pt idx="287">
                  <c:v>24.851546901426318</c:v>
                </c:pt>
                <c:pt idx="288">
                  <c:v>24.897377949062555</c:v>
                </c:pt>
                <c:pt idx="289">
                  <c:v>24.942884096721784</c:v>
                </c:pt>
                <c:pt idx="290">
                  <c:v>24.988066760292504</c:v>
                </c:pt>
                <c:pt idx="291">
                  <c:v>25.032927376546027</c:v>
                </c:pt>
                <c:pt idx="292">
                  <c:v>25.077467402885937</c:v>
                </c:pt>
                <c:pt idx="293">
                  <c:v>25.121688317096922</c:v>
                </c:pt>
                <c:pt idx="294">
                  <c:v>25.165591617093902</c:v>
                </c:pt>
                <c:pt idx="295">
                  <c:v>25.209178820671227</c:v>
                </c:pt>
                <c:pt idx="296">
                  <c:v>25.252451465251635</c:v>
                </c:pt>
                <c:pt idx="297">
                  <c:v>25.295411107635218</c:v>
                </c:pt>
                <c:pt idx="298">
                  <c:v>25.33805932374883</c:v>
                </c:pt>
                <c:pt idx="299">
                  <c:v>25.38039770839471</c:v>
                </c:pt>
                <c:pt idx="300">
                  <c:v>25.422427874999943</c:v>
                </c:pt>
                <c:pt idx="301">
                  <c:v>25.464151455365528</c:v>
                </c:pt>
                <c:pt idx="302">
                  <c:v>25.505570099414996</c:v>
                </c:pt>
                <c:pt idx="303">
                  <c:v>25.546685474943967</c:v>
                </c:pt>
                <c:pt idx="304">
                  <c:v>25.587499267369125</c:v>
                </c:pt>
                <c:pt idx="305">
                  <c:v>25.628013179477179</c:v>
                </c:pt>
                <c:pt idx="306">
                  <c:v>25.66822893117385</c:v>
                </c:pt>
                <c:pt idx="307">
                  <c:v>25.708148259233308</c:v>
                </c:pt>
                <c:pt idx="308">
                  <c:v>25.747772917046873</c:v>
                </c:pt>
                <c:pt idx="309">
                  <c:v>25.787104674372173</c:v>
                </c:pt>
                <c:pt idx="310">
                  <c:v>25.826145317082524</c:v>
                </c:pt>
                <c:pt idx="311">
                  <c:v>25.864896646915433</c:v>
                </c:pt>
                <c:pt idx="312">
                  <c:v>25.903360481222229</c:v>
                </c:pt>
                <c:pt idx="313">
                  <c:v>25.941538652716886</c:v>
                </c:pt>
                <c:pt idx="314">
                  <c:v>25.979433009224998</c:v>
                </c:pt>
                <c:pt idx="315">
                  <c:v>26.017045413433131</c:v>
                </c:pt>
                <c:pt idx="316">
                  <c:v>26.05437774263758</c:v>
                </c:pt>
                <c:pt idx="317">
                  <c:v>26.091431888493627</c:v>
                </c:pt>
                <c:pt idx="318">
                  <c:v>26.128209756764729</c:v>
                </c:pt>
                <c:pt idx="319">
                  <c:v>26.164713267071289</c:v>
                </c:pt>
                <c:pt idx="320">
                  <c:v>26.200944352640001</c:v>
                </c:pt>
                <c:pt idx="321">
                  <c:v>26.236904960052748</c:v>
                </c:pt>
                <c:pt idx="322">
                  <c:v>26.272597048995689</c:v>
                </c:pt>
                <c:pt idx="323">
                  <c:v>26.308022592008587</c:v>
                </c:pt>
                <c:pt idx="324">
                  <c:v>26.343183574233489</c:v>
                </c:pt>
                <c:pt idx="325">
                  <c:v>26.378081993164059</c:v>
                </c:pt>
                <c:pt idx="326">
                  <c:v>26.412719858394588</c:v>
                </c:pt>
                <c:pt idx="327">
                  <c:v>26.447099191369112</c:v>
                </c:pt>
                <c:pt idx="328">
                  <c:v>26.48122202513035</c:v>
                </c:pt>
                <c:pt idx="329">
                  <c:v>26.515090404069007</c:v>
                </c:pt>
                <c:pt idx="330">
                  <c:v>26.548706383672489</c:v>
                </c:pt>
                <c:pt idx="331">
                  <c:v>26.5820720302744</c:v>
                </c:pt>
                <c:pt idx="332">
                  <c:v>26.615189420803361</c:v>
                </c:pt>
                <c:pt idx="333">
                  <c:v>26.648060642532087</c:v>
                </c:pt>
                <c:pt idx="334">
                  <c:v>26.680687792826546</c:v>
                </c:pt>
                <c:pt idx="335">
                  <c:v>26.713072978894999</c:v>
                </c:pt>
                <c:pt idx="336">
                  <c:v>26.745218317537049</c:v>
                </c:pt>
                <c:pt idx="337">
                  <c:v>26.777125934892837</c:v>
                </c:pt>
                <c:pt idx="338">
                  <c:v>26.808797966191843</c:v>
                </c:pt>
                <c:pt idx="339">
                  <c:v>26.840236555502276</c:v>
                </c:pt>
                <c:pt idx="340">
                  <c:v>26.87144385548001</c:v>
                </c:pt>
                <c:pt idx="341">
                  <c:v>26.902422027117499</c:v>
                </c:pt>
                <c:pt idx="342">
                  <c:v>26.933173239493229</c:v>
                </c:pt>
                <c:pt idx="343">
                  <c:v>26.963699669520341</c:v>
                </c:pt>
                <c:pt idx="344">
                  <c:v>26.994003501696206</c:v>
                </c:pt>
                <c:pt idx="345">
                  <c:v>27.024086927850938</c:v>
                </c:pt>
                <c:pt idx="346">
                  <c:v>27.053952146896954</c:v>
                </c:pt>
                <c:pt idx="347">
                  <c:v>27.083601364577703</c:v>
                </c:pt>
                <c:pt idx="348">
                  <c:v>27.11303679321713</c:v>
                </c:pt>
                <c:pt idx="349">
                  <c:v>27.142260651468206</c:v>
                </c:pt>
                <c:pt idx="350">
                  <c:v>27.171275164062568</c:v>
                </c:pt>
                <c:pt idx="351">
                  <c:v>27.200082561559022</c:v>
                </c:pt>
                <c:pt idx="352">
                  <c:v>27.228685080093289</c:v>
                </c:pt>
                <c:pt idx="353">
                  <c:v>27.257084961126491</c:v>
                </c:pt>
                <c:pt idx="354">
                  <c:v>27.285284451194471</c:v>
                </c:pt>
                <c:pt idx="355">
                  <c:v>27.3132858016569</c:v>
                </c:pt>
                <c:pt idx="356">
                  <c:v>27.341091268446231</c:v>
                </c:pt>
                <c:pt idx="357">
                  <c:v>27.368703111816821</c:v>
                </c:pt>
                <c:pt idx="358">
                  <c:v>27.396123596094171</c:v>
                </c:pt>
                <c:pt idx="359">
                  <c:v>27.423354989423689</c:v>
                </c:pt>
                <c:pt idx="360">
                  <c:v>27.450399563519973</c:v>
                </c:pt>
                <c:pt idx="361">
                  <c:v>27.477259593415909</c:v>
                </c:pt>
                <c:pt idx="362">
                  <c:v>27.503937357211548</c:v>
                </c:pt>
                <c:pt idx="363">
                  <c:v>27.530435135823389</c:v>
                </c:pt>
                <c:pt idx="364">
                  <c:v>27.556755212733322</c:v>
                </c:pt>
                <c:pt idx="365">
                  <c:v>27.582899873737759</c:v>
                </c:pt>
                <c:pt idx="366">
                  <c:v>27.608871406696906</c:v>
                </c:pt>
                <c:pt idx="367">
                  <c:v>27.634672101283115</c:v>
                </c:pt>
                <c:pt idx="368">
                  <c:v>27.660304248731006</c:v>
                </c:pt>
                <c:pt idx="369">
                  <c:v>27.68577014158576</c:v>
                </c:pt>
                <c:pt idx="370">
                  <c:v>27.711072073452531</c:v>
                </c:pt>
                <c:pt idx="371">
                  <c:v>27.736212338745158</c:v>
                </c:pt>
                <c:pt idx="372">
                  <c:v>27.761193232435986</c:v>
                </c:pt>
                <c:pt idx="373">
                  <c:v>27.78601704980408</c:v>
                </c:pt>
                <c:pt idx="374">
                  <c:v>27.810686086184774</c:v>
                </c:pt>
                <c:pt idx="375">
                  <c:v>27.835202636718762</c:v>
                </c:pt>
                <c:pt idx="376">
                  <c:v>27.859568996100933</c:v>
                </c:pt>
                <c:pt idx="377">
                  <c:v>27.883787458329589</c:v>
                </c:pt>
                <c:pt idx="378">
                  <c:v>27.907860316455743</c:v>
                </c:pt>
                <c:pt idx="379">
                  <c:v>27.931789862331446</c:v>
                </c:pt>
                <c:pt idx="380">
                  <c:v>27.955578386359985</c:v>
                </c:pt>
                <c:pt idx="381">
                  <c:v>27.979228177243929</c:v>
                </c:pt>
                <c:pt idx="382">
                  <c:v>28.002741521734652</c:v>
                </c:pt>
                <c:pt idx="383">
                  <c:v>28.026120704381576</c:v>
                </c:pt>
                <c:pt idx="384">
                  <c:v>28.049368007280854</c:v>
                </c:pt>
                <c:pt idx="385">
                  <c:v>28.07248570982469</c:v>
                </c:pt>
                <c:pt idx="386">
                  <c:v>28.095476088450383</c:v>
                </c:pt>
                <c:pt idx="387">
                  <c:v>28.11834141638932</c:v>
                </c:pt>
                <c:pt idx="388">
                  <c:v>28.141083963416193</c:v>
                </c:pt>
                <c:pt idx="389">
                  <c:v>28.163705995597788</c:v>
                </c:pt>
                <c:pt idx="390">
                  <c:v>28.186209775042506</c:v>
                </c:pt>
                <c:pt idx="391">
                  <c:v>28.208597559649029</c:v>
                </c:pt>
                <c:pt idx="392">
                  <c:v>28.230871602855554</c:v>
                </c:pt>
                <c:pt idx="393">
                  <c:v>28.253034153388867</c:v>
                </c:pt>
                <c:pt idx="394">
                  <c:v>28.27508745501353</c:v>
                </c:pt>
                <c:pt idx="395">
                  <c:v>28.297033746280633</c:v>
                </c:pt>
                <c:pt idx="396">
                  <c:v>28.318875260277277</c:v>
                </c:pt>
                <c:pt idx="397">
                  <c:v>28.340614224375191</c:v>
                </c:pt>
                <c:pt idx="398">
                  <c:v>28.362252859980376</c:v>
                </c:pt>
                <c:pt idx="399">
                  <c:v>28.383793382281667</c:v>
                </c:pt>
                <c:pt idx="400">
                  <c:v>28.405237999999965</c:v>
                </c:pt>
                <c:pt idx="401">
                  <c:v>28.426588915137486</c:v>
                </c:pt>
                <c:pt idx="402">
                  <c:v>28.447848322726593</c:v>
                </c:pt>
                <c:pt idx="403">
                  <c:v>28.469018410578986</c:v>
                </c:pt>
                <c:pt idx="404">
                  <c:v>28.490101359034785</c:v>
                </c:pt>
                <c:pt idx="405">
                  <c:v>28.511099340711588</c:v>
                </c:pt>
                <c:pt idx="406">
                  <c:v>28.532014520253497</c:v>
                </c:pt>
                <c:pt idx="407">
                  <c:v>28.552849054080312</c:v>
                </c:pt>
                <c:pt idx="408">
                  <c:v>28.573605090136461</c:v>
                </c:pt>
                <c:pt idx="409">
                  <c:v>28.594284767640211</c:v>
                </c:pt>
                <c:pt idx="410">
                  <c:v>28.614890216832553</c:v>
                </c:pt>
                <c:pt idx="411">
                  <c:v>28.635423558726416</c:v>
                </c:pt>
                <c:pt idx="412">
                  <c:v>28.655886904855855</c:v>
                </c:pt>
                <c:pt idx="413">
                  <c:v>28.67628235702486</c:v>
                </c:pt>
                <c:pt idx="414">
                  <c:v>28.696612007056633</c:v>
                </c:pt>
                <c:pt idx="415">
                  <c:v>28.716877936542495</c:v>
                </c:pt>
                <c:pt idx="416">
                  <c:v>28.737082216591169</c:v>
                </c:pt>
                <c:pt idx="417">
                  <c:v>28.757226907577593</c:v>
                </c:pt>
                <c:pt idx="418">
                  <c:v>28.777314058892344</c:v>
                </c:pt>
                <c:pt idx="419">
                  <c:v>28.79734570869029</c:v>
                </c:pt>
                <c:pt idx="420">
                  <c:v>28.817323883640007</c:v>
                </c:pt>
                <c:pt idx="421">
                  <c:v>28.837250598672721</c:v>
                </c:pt>
                <c:pt idx="422">
                  <c:v>28.857127856731289</c:v>
                </c:pt>
                <c:pt idx="423">
                  <c:v>28.876957648519603</c:v>
                </c:pt>
                <c:pt idx="424">
                  <c:v>28.896741952251087</c:v>
                </c:pt>
                <c:pt idx="425">
                  <c:v>28.916482733398425</c:v>
                </c:pt>
                <c:pt idx="426">
                  <c:v>28.936181944442204</c:v>
                </c:pt>
                <c:pt idx="427">
                  <c:v>28.955841524620119</c:v>
                </c:pt>
                <c:pt idx="428">
                  <c:v>28.975463399676002</c:v>
                </c:pt>
                <c:pt idx="429">
                  <c:v>28.995049481608955</c:v>
                </c:pt>
                <c:pt idx="430">
                  <c:v>29.014601668422554</c:v>
                </c:pt>
                <c:pt idx="431">
                  <c:v>29.034121843873386</c:v>
                </c:pt>
                <c:pt idx="432">
                  <c:v>29.053611877220963</c:v>
                </c:pt>
                <c:pt idx="433">
                  <c:v>29.073073622976061</c:v>
                </c:pt>
                <c:pt idx="434">
                  <c:v>29.09250892065014</c:v>
                </c:pt>
                <c:pt idx="435">
                  <c:v>29.111919594504371</c:v>
                </c:pt>
                <c:pt idx="436">
                  <c:v>29.131307453298739</c:v>
                </c:pt>
                <c:pt idx="437">
                  <c:v>29.150674290040818</c:v>
                </c:pt>
                <c:pt idx="438">
                  <c:v>29.170021881735462</c:v>
                </c:pt>
                <c:pt idx="439">
                  <c:v>29.189351989133289</c:v>
                </c:pt>
                <c:pt idx="440">
                  <c:v>29.208666356480016</c:v>
                </c:pt>
                <c:pt idx="441">
                  <c:v>29.22796671126553</c:v>
                </c:pt>
                <c:pt idx="442">
                  <c:v>29.247254763972833</c:v>
                </c:pt>
                <c:pt idx="443">
                  <c:v>29.266532207827293</c:v>
                </c:pt>
                <c:pt idx="444">
                  <c:v>29.285800718545822</c:v>
                </c:pt>
                <c:pt idx="445">
                  <c:v>29.305061954085303</c:v>
                </c:pt>
                <c:pt idx="446">
                  <c:v>29.324317554392536</c:v>
                </c:pt>
                <c:pt idx="447">
                  <c:v>29.343569141152706</c:v>
                </c:pt>
                <c:pt idx="448">
                  <c:v>29.362818317538718</c:v>
                </c:pt>
                <c:pt idx="449">
                  <c:v>29.382066667960117</c:v>
                </c:pt>
                <c:pt idx="450">
                  <c:v>29.401315757812533</c:v>
                </c:pt>
                <c:pt idx="451">
                  <c:v>29.420567133225966</c:v>
                </c:pt>
                <c:pt idx="452">
                  <c:v>29.439822320814891</c:v>
                </c:pt>
                <c:pt idx="453">
                  <c:v>29.459082827426471</c:v>
                </c:pt>
                <c:pt idx="454">
                  <c:v>29.478350139890061</c:v>
                </c:pt>
                <c:pt idx="455">
                  <c:v>29.497625724766273</c:v>
                </c:pt>
                <c:pt idx="456">
                  <c:v>29.516911028095816</c:v>
                </c:pt>
                <c:pt idx="457">
                  <c:v>29.536207475148814</c:v>
                </c:pt>
                <c:pt idx="458">
                  <c:v>29.555516470173725</c:v>
                </c:pt>
                <c:pt idx="459">
                  <c:v>29.57483939614669</c:v>
                </c:pt>
                <c:pt idx="460">
                  <c:v>29.594177614519992</c:v>
                </c:pt>
                <c:pt idx="461">
                  <c:v>29.613532464971886</c:v>
                </c:pt>
                <c:pt idx="462">
                  <c:v>29.632905265155191</c:v>
                </c:pt>
                <c:pt idx="463">
                  <c:v>29.652297310446357</c:v>
                </c:pt>
                <c:pt idx="464">
                  <c:v>29.671709873694926</c:v>
                </c:pt>
                <c:pt idx="465">
                  <c:v>29.691144204972186</c:v>
                </c:pt>
                <c:pt idx="466">
                  <c:v>29.710601531320414</c:v>
                </c:pt>
                <c:pt idx="467">
                  <c:v>29.730083056502085</c:v>
                </c:pt>
                <c:pt idx="468">
                  <c:v>29.749589960748587</c:v>
                </c:pt>
                <c:pt idx="469">
                  <c:v>29.769123400509713</c:v>
                </c:pt>
                <c:pt idx="470">
                  <c:v>29.788684508202486</c:v>
                </c:pt>
                <c:pt idx="471">
                  <c:v>29.808274391960182</c:v>
                </c:pt>
                <c:pt idx="472">
                  <c:v>29.827894135381591</c:v>
                </c:pt>
                <c:pt idx="473">
                  <c:v>29.84754479728009</c:v>
                </c:pt>
                <c:pt idx="474">
                  <c:v>29.867227411432367</c:v>
                </c:pt>
                <c:pt idx="475">
                  <c:v>29.886942986328101</c:v>
                </c:pt>
                <c:pt idx="476">
                  <c:v>29.906692504918489</c:v>
                </c:pt>
                <c:pt idx="477">
                  <c:v>29.926476924365581</c:v>
                </c:pt>
                <c:pt idx="478">
                  <c:v>29.946297175791276</c:v>
                </c:pt>
                <c:pt idx="479">
                  <c:v>29.966154164026531</c:v>
                </c:pt>
                <c:pt idx="480">
                  <c:v>29.986048767359989</c:v>
                </c:pt>
                <c:pt idx="481">
                  <c:v>30.005981837287919</c:v>
                </c:pt>
                <c:pt idx="482">
                  <c:v>30.025954198262298</c:v>
                </c:pt>
                <c:pt idx="483">
                  <c:v>30.045966647440558</c:v>
                </c:pt>
                <c:pt idx="484">
                  <c:v>30.066019954434427</c:v>
                </c:pt>
                <c:pt idx="485">
                  <c:v>30.086114861059027</c:v>
                </c:pt>
                <c:pt idx="486">
                  <c:v>30.106252081081983</c:v>
                </c:pt>
                <c:pt idx="487">
                  <c:v>30.126432299972269</c:v>
                </c:pt>
                <c:pt idx="488">
                  <c:v>30.146656174649763</c:v>
                </c:pt>
                <c:pt idx="489">
                  <c:v>30.166924333233766</c:v>
                </c:pt>
                <c:pt idx="490">
                  <c:v>30.187237374792481</c:v>
                </c:pt>
                <c:pt idx="491">
                  <c:v>30.207595869091985</c:v>
                </c:pt>
                <c:pt idx="492">
                  <c:v>30.228000356345106</c:v>
                </c:pt>
                <c:pt idx="493">
                  <c:v>30.24845134696082</c:v>
                </c:pt>
                <c:pt idx="494">
                  <c:v>30.268949321293089</c:v>
                </c:pt>
                <c:pt idx="495">
                  <c:v>30.289494729390015</c:v>
                </c:pt>
                <c:pt idx="496">
                  <c:v>30.310087990742833</c:v>
                </c:pt>
                <c:pt idx="497">
                  <c:v>30.330729494035172</c:v>
                </c:pt>
                <c:pt idx="498">
                  <c:v>30.351419596892036</c:v>
                </c:pt>
                <c:pt idx="499">
                  <c:v>30.372158625628703</c:v>
                </c:pt>
                <c:pt idx="500">
                  <c:v>30.392946874999996</c:v>
                </c:pt>
                <c:pt idx="501">
                  <c:v>30.413784607949459</c:v>
                </c:pt>
                <c:pt idx="502">
                  <c:v>30.434672055358163</c:v>
                </c:pt>
                <c:pt idx="503">
                  <c:v>30.455609415793916</c:v>
                </c:pt>
                <c:pt idx="504">
                  <c:v>30.476596855260389</c:v>
                </c:pt>
                <c:pt idx="505">
                  <c:v>30.497634506945879</c:v>
                </c:pt>
                <c:pt idx="506">
                  <c:v>30.518722470973039</c:v>
                </c:pt>
                <c:pt idx="507">
                  <c:v>30.539860814147303</c:v>
                </c:pt>
                <c:pt idx="508">
                  <c:v>30.561049569706039</c:v>
                </c:pt>
                <c:pt idx="509">
                  <c:v>30.582288737068126</c:v>
                </c:pt>
                <c:pt idx="510">
                  <c:v>30.603578281582543</c:v>
                </c:pt>
                <c:pt idx="511">
                  <c:v>30.624918134277433</c:v>
                </c:pt>
                <c:pt idx="512">
                  <c:v>30.646308191609499</c:v>
                </c:pt>
                <c:pt idx="513">
                  <c:v>30.667748315212847</c:v>
                </c:pt>
                <c:pt idx="514">
                  <c:v>30.689238331648227</c:v>
                </c:pt>
                <c:pt idx="515">
                  <c:v>30.710778032151872</c:v>
                </c:pt>
                <c:pt idx="516">
                  <c:v>30.732367172384706</c:v>
                </c:pt>
                <c:pt idx="517">
                  <c:v>30.754005472181603</c:v>
                </c:pt>
                <c:pt idx="518">
                  <c:v>30.775692615299899</c:v>
                </c:pt>
                <c:pt idx="519">
                  <c:v>30.797428249169215</c:v>
                </c:pt>
                <c:pt idx="520">
                  <c:v>30.819211984639978</c:v>
                </c:pt>
                <c:pt idx="521">
                  <c:v>30.841043395732687</c:v>
                </c:pt>
                <c:pt idx="522">
                  <c:v>30.862922019386929</c:v>
                </c:pt>
                <c:pt idx="523">
                  <c:v>30.884847355210589</c:v>
                </c:pt>
                <c:pt idx="524">
                  <c:v>30.906818865228701</c:v>
                </c:pt>
                <c:pt idx="525">
                  <c:v>30.928835973632879</c:v>
                </c:pt>
                <c:pt idx="526">
                  <c:v>30.950898066529827</c:v>
                </c:pt>
                <c:pt idx="527">
                  <c:v>30.973004491691128</c:v>
                </c:pt>
                <c:pt idx="528">
                  <c:v>30.995154558301596</c:v>
                </c:pt>
                <c:pt idx="529">
                  <c:v>31.017347536708929</c:v>
                </c:pt>
                <c:pt idx="530">
                  <c:v>31.039582658172499</c:v>
                </c:pt>
                <c:pt idx="531">
                  <c:v>31.061859114612389</c:v>
                </c:pt>
                <c:pt idx="532">
                  <c:v>31.084176058358565</c:v>
                </c:pt>
                <c:pt idx="533">
                  <c:v>31.106532601900053</c:v>
                </c:pt>
                <c:pt idx="534">
                  <c:v>31.128927817633766</c:v>
                </c:pt>
                <c:pt idx="535">
                  <c:v>31.151360737613814</c:v>
                </c:pt>
                <c:pt idx="536">
                  <c:v>31.173830353300254</c:v>
                </c:pt>
                <c:pt idx="537">
                  <c:v>31.196335615308733</c:v>
                </c:pt>
                <c:pt idx="538">
                  <c:v>31.218875433159123</c:v>
                </c:pt>
                <c:pt idx="539">
                  <c:v>31.241448675024202</c:v>
                </c:pt>
                <c:pt idx="540">
                  <c:v>31.264054167480051</c:v>
                </c:pt>
                <c:pt idx="541">
                  <c:v>31.286690695253483</c:v>
                </c:pt>
                <c:pt idx="542">
                  <c:v>31.30935700097244</c:v>
                </c:pt>
                <c:pt idx="543">
                  <c:v>31.332051784914373</c:v>
                </c:pt>
                <c:pt idx="544">
                  <c:v>31.354773704755431</c:v>
                </c:pt>
                <c:pt idx="545">
                  <c:v>31.377521375319702</c:v>
                </c:pt>
                <c:pt idx="546">
                  <c:v>31.400293368328139</c:v>
                </c:pt>
                <c:pt idx="547">
                  <c:v>31.423088212147682</c:v>
                </c:pt>
                <c:pt idx="548">
                  <c:v>31.445904391540292</c:v>
                </c:pt>
                <c:pt idx="549">
                  <c:v>31.468740347412083</c:v>
                </c:pt>
                <c:pt idx="550">
                  <c:v>31.491594476562494</c:v>
                </c:pt>
                <c:pt idx="551">
                  <c:v>31.514465131432988</c:v>
                </c:pt>
                <c:pt idx="552">
                  <c:v>31.537350619856539</c:v>
                </c:pt>
                <c:pt idx="553">
                  <c:v>31.560249204806382</c:v>
                </c:pt>
                <c:pt idx="554">
                  <c:v>31.583159104145633</c:v>
                </c:pt>
                <c:pt idx="555">
                  <c:v>31.60607849037569</c:v>
                </c:pt>
                <c:pt idx="556">
                  <c:v>31.629005490385438</c:v>
                </c:pt>
                <c:pt idx="557">
                  <c:v>31.651938185200798</c:v>
                </c:pt>
                <c:pt idx="558">
                  <c:v>31.674874609733429</c:v>
                </c:pt>
                <c:pt idx="559">
                  <c:v>31.697812752529671</c:v>
                </c:pt>
                <c:pt idx="560">
                  <c:v>31.72075055551997</c:v>
                </c:pt>
                <c:pt idx="561">
                  <c:v>31.743685913767781</c:v>
                </c:pt>
                <c:pt idx="562">
                  <c:v>31.766616675218753</c:v>
                </c:pt>
                <c:pt idx="563">
                  <c:v>31.789540640449271</c:v>
                </c:pt>
                <c:pt idx="564">
                  <c:v>31.812455562416606</c:v>
                </c:pt>
                <c:pt idx="565">
                  <c:v>31.835359146206631</c:v>
                </c:pt>
                <c:pt idx="566">
                  <c:v>31.85824904878405</c:v>
                </c:pt>
                <c:pt idx="567">
                  <c:v>31.881122878741056</c:v>
                </c:pt>
                <c:pt idx="568">
                  <c:v>31.903978196046207</c:v>
                </c:pt>
                <c:pt idx="569">
                  <c:v>31.926812511793731</c:v>
                </c:pt>
                <c:pt idx="570">
                  <c:v>31.949623287952484</c:v>
                </c:pt>
                <c:pt idx="571">
                  <c:v>31.972407937115122</c:v>
                </c:pt>
                <c:pt idx="572">
                  <c:v>31.995163822247214</c:v>
                </c:pt>
                <c:pt idx="573">
                  <c:v>32.017888256436017</c:v>
                </c:pt>
                <c:pt idx="574">
                  <c:v>32.040578502639988</c:v>
                </c:pt>
                <c:pt idx="575">
                  <c:v>32.063231773437494</c:v>
                </c:pt>
                <c:pt idx="576">
                  <c:v>32.085845230776066</c:v>
                </c:pt>
                <c:pt idx="577">
                  <c:v>32.108415985721571</c:v>
                </c:pt>
                <c:pt idx="578">
                  <c:v>32.130941098206947</c:v>
                </c:pt>
                <c:pt idx="579">
                  <c:v>32.153417576781393</c:v>
                </c:pt>
                <c:pt idx="580">
                  <c:v>32.175842378360031</c:v>
                </c:pt>
                <c:pt idx="581">
                  <c:v>32.198212407972015</c:v>
                </c:pt>
                <c:pt idx="582">
                  <c:v>32.220524518510011</c:v>
                </c:pt>
                <c:pt idx="583">
                  <c:v>32.242775510479674</c:v>
                </c:pt>
                <c:pt idx="584">
                  <c:v>32.264962131748106</c:v>
                </c:pt>
                <c:pt idx="585">
                  <c:v>32.28708107729328</c:v>
                </c:pt>
                <c:pt idx="586">
                  <c:v>32.309128988953553</c:v>
                </c:pt>
                <c:pt idx="587">
                  <c:v>32.331102455175255</c:v>
                </c:pt>
                <c:pt idx="588">
                  <c:v>32.352998010763294</c:v>
                </c:pt>
                <c:pt idx="589">
                  <c:v>32.374812136629785</c:v>
                </c:pt>
                <c:pt idx="590">
                  <c:v>32.396541259542389</c:v>
                </c:pt>
                <c:pt idx="591">
                  <c:v>32.418181751874997</c:v>
                </c:pt>
                <c:pt idx="592">
                  <c:v>32.439729931354712</c:v>
                </c:pt>
                <c:pt idx="593">
                  <c:v>32.461182060812824</c:v>
                </c:pt>
                <c:pt idx="594">
                  <c:v>32.482534347932713</c:v>
                </c:pt>
                <c:pt idx="595">
                  <c:v>32.503782944999465</c:v>
                </c:pt>
                <c:pt idx="596">
                  <c:v>32.52492394864845</c:v>
                </c:pt>
                <c:pt idx="597">
                  <c:v>32.545953399615193</c:v>
                </c:pt>
                <c:pt idx="598">
                  <c:v>32.566867282483535</c:v>
                </c:pt>
                <c:pt idx="599">
                  <c:v>32.587661525435614</c:v>
                </c:pt>
                <c:pt idx="600">
                  <c:v>32.608332000000118</c:v>
                </c:pt>
                <c:pt idx="601">
                  <c:v>32.62887452080151</c:v>
                </c:pt>
                <c:pt idx="602">
                  <c:v>32.649284845309779</c:v>
                </c:pt>
                <c:pt idx="603">
                  <c:v>32.669558673589059</c:v>
                </c:pt>
                <c:pt idx="604">
                  <c:v>32.689691648045994</c:v>
                </c:pt>
                <c:pt idx="605">
                  <c:v>32.709679353180356</c:v>
                </c:pt>
                <c:pt idx="606">
                  <c:v>32.729517315332672</c:v>
                </c:pt>
                <c:pt idx="607">
                  <c:v>32.749201002434255</c:v>
                </c:pt>
                <c:pt idx="608">
                  <c:v>32.76872582375583</c:v>
                </c:pt>
                <c:pt idx="609">
                  <c:v>32.78808712965602</c:v>
                </c:pt>
                <c:pt idx="610">
                  <c:v>32.807280211332341</c:v>
                </c:pt>
                <c:pt idx="611">
                  <c:v>32.826300300568413</c:v>
                </c:pt>
                <c:pt idx="612">
                  <c:v>32.845142569483045</c:v>
                </c:pt>
                <c:pt idx="613">
                  <c:v>32.863802130280888</c:v>
                </c:pt>
                <c:pt idx="614">
                  <c:v>32.882274034999888</c:v>
                </c:pt>
                <c:pt idx="615">
                  <c:v>32.900553275261295</c:v>
                </c:pt>
                <c:pt idx="616">
                  <c:v>32.918634782018344</c:v>
                </c:pt>
                <c:pt idx="617">
                  <c:v>32.936513425305577</c:v>
                </c:pt>
                <c:pt idx="618">
                  <c:v>32.954184013987494</c:v>
                </c:pt>
                <c:pt idx="619">
                  <c:v>32.971641295508242</c:v>
                </c:pt>
                <c:pt idx="620">
                  <c:v>32.988879955639945</c:v>
                </c:pt>
                <c:pt idx="621">
                  <c:v>33.005894618232688</c:v>
                </c:pt>
                <c:pt idx="622">
                  <c:v>33.02267984496266</c:v>
                </c:pt>
                <c:pt idx="623">
                  <c:v>33.039230135081411</c:v>
                </c:pt>
                <c:pt idx="624">
                  <c:v>33.055539925166272</c:v>
                </c:pt>
                <c:pt idx="625">
                  <c:v>33.071603588867127</c:v>
                </c:pt>
                <c:pt idx="626">
                  <c:v>33.087415436657395</c:v>
                </c:pt>
                <c:pt idx="627">
                  <c:v>33.10296971558212</c:v>
                </c:pt>
                <c:pt idx="628">
                  <c:v>33.118260609007194</c:v>
                </c:pt>
                <c:pt idx="629">
                  <c:v>33.133282236368913</c:v>
                </c:pt>
                <c:pt idx="630">
                  <c:v>33.148028652922392</c:v>
                </c:pt>
                <c:pt idx="631">
                  <c:v>33.162493849491369</c:v>
                </c:pt>
                <c:pt idx="632">
                  <c:v>33.176671752216087</c:v>
                </c:pt>
                <c:pt idx="633">
                  <c:v>33.190556222304117</c:v>
                </c:pt>
                <c:pt idx="634">
                  <c:v>33.204141055777249</c:v>
                </c:pt>
                <c:pt idx="635">
                  <c:v>33.217419983223195</c:v>
                </c:pt>
                <c:pt idx="636">
                  <c:v>33.230386669541851</c:v>
                </c:pt>
                <c:pt idx="637">
                  <c:v>33.243034713696645</c:v>
                </c:pt>
                <c:pt idx="638">
                  <c:v>33.255357648462819</c:v>
                </c:pt>
                <c:pt idx="639">
                  <c:v>33.267348940175246</c:v>
                </c:pt>
                <c:pt idx="640">
                  <c:v>33.279001988480012</c:v>
                </c:pt>
                <c:pt idx="641">
                  <c:v>33.290310126081479</c:v>
                </c:pt>
                <c:pt idx="642">
                  <c:v>33.301266618491994</c:v>
                </c:pt>
                <c:pt idx="643">
                  <c:v>33.311864663781087</c:v>
                </c:pt>
                <c:pt idx="644">
                  <c:v>33.322097392325063</c:v>
                </c:pt>
                <c:pt idx="645">
                  <c:v>33.33195786655412</c:v>
                </c:pt>
                <c:pt idx="646">
                  <c:v>33.341439080703744</c:v>
                </c:pt>
                <c:pt idx="647">
                  <c:v>33.350533960562558</c:v>
                </c:pt>
                <c:pt idx="648">
                  <c:v>33.359235363221906</c:v>
                </c:pt>
                <c:pt idx="649">
                  <c:v>33.367536076824102</c:v>
                </c:pt>
                <c:pt idx="650">
                  <c:v>33.375428820312422</c:v>
                </c:pt>
                <c:pt idx="651">
                  <c:v>33.382906243179967</c:v>
                </c:pt>
                <c:pt idx="652">
                  <c:v>33.389960925218077</c:v>
                </c:pt>
                <c:pt idx="653">
                  <c:v>33.396585376266472</c:v>
                </c:pt>
                <c:pt idx="654">
                  <c:v>33.402772035961412</c:v>
                </c:pt>
                <c:pt idx="655">
                  <c:v>33.408513273485013</c:v>
                </c:pt>
                <c:pt idx="656">
                  <c:v>33.413801387314869</c:v>
                </c:pt>
                <c:pt idx="657">
                  <c:v>33.418628604972731</c:v>
                </c:pt>
                <c:pt idx="658">
                  <c:v>33.422987082772956</c:v>
                </c:pt>
                <c:pt idx="659">
                  <c:v>33.426868905572576</c:v>
                </c:pt>
                <c:pt idx="660">
                  <c:v>33.430266086519936</c:v>
                </c:pt>
                <c:pt idx="661">
                  <c:v>33.433170566803987</c:v>
                </c:pt>
                <c:pt idx="662">
                  <c:v>33.435574215402326</c:v>
                </c:pt>
                <c:pt idx="663">
                  <c:v>33.437468828832394</c:v>
                </c:pt>
                <c:pt idx="664">
                  <c:v>33.438846130898135</c:v>
                </c:pt>
                <c:pt idx="665">
                  <c:v>33.439697772440894</c:v>
                </c:pt>
                <c:pt idx="666">
                  <c:v>33.440015331087608</c:v>
                </c:pt>
                <c:pt idx="667">
                  <c:v>33.440015331087608</c:v>
                </c:pt>
                <c:pt idx="668">
                  <c:v>33.440015331087608</c:v>
                </c:pt>
                <c:pt idx="669">
                  <c:v>33.440015331087608</c:v>
                </c:pt>
                <c:pt idx="670">
                  <c:v>33.440015331087608</c:v>
                </c:pt>
                <c:pt idx="671">
                  <c:v>33.440015331087608</c:v>
                </c:pt>
                <c:pt idx="672">
                  <c:v>33.440015331087608</c:v>
                </c:pt>
                <c:pt idx="673">
                  <c:v>33.440015331087608</c:v>
                </c:pt>
                <c:pt idx="674">
                  <c:v>33.440015331087608</c:v>
                </c:pt>
                <c:pt idx="675">
                  <c:v>33.440015331087608</c:v>
                </c:pt>
                <c:pt idx="676">
                  <c:v>33.440015331087608</c:v>
                </c:pt>
                <c:pt idx="677">
                  <c:v>33.440015331087608</c:v>
                </c:pt>
                <c:pt idx="678">
                  <c:v>33.440015331087608</c:v>
                </c:pt>
                <c:pt idx="679">
                  <c:v>33.440015331087608</c:v>
                </c:pt>
                <c:pt idx="680">
                  <c:v>33.440015331087608</c:v>
                </c:pt>
                <c:pt idx="681">
                  <c:v>33.440015331087608</c:v>
                </c:pt>
                <c:pt idx="682">
                  <c:v>33.440015331087608</c:v>
                </c:pt>
                <c:pt idx="683">
                  <c:v>33.440015331087608</c:v>
                </c:pt>
                <c:pt idx="684">
                  <c:v>33.440015331087608</c:v>
                </c:pt>
                <c:pt idx="685">
                  <c:v>33.440015331087608</c:v>
                </c:pt>
                <c:pt idx="686">
                  <c:v>33.440015331087608</c:v>
                </c:pt>
                <c:pt idx="687">
                  <c:v>33.440015331087608</c:v>
                </c:pt>
                <c:pt idx="688">
                  <c:v>33.440015331087608</c:v>
                </c:pt>
                <c:pt idx="689">
                  <c:v>33.440015331087608</c:v>
                </c:pt>
                <c:pt idx="690">
                  <c:v>33.440015331087608</c:v>
                </c:pt>
                <c:pt idx="691">
                  <c:v>33.440015331087608</c:v>
                </c:pt>
                <c:pt idx="692">
                  <c:v>33.440015331087608</c:v>
                </c:pt>
                <c:pt idx="693">
                  <c:v>33.440015331087608</c:v>
                </c:pt>
                <c:pt idx="694">
                  <c:v>33.440015331087608</c:v>
                </c:pt>
                <c:pt idx="695">
                  <c:v>33.440015331087608</c:v>
                </c:pt>
                <c:pt idx="696">
                  <c:v>33.440015331087608</c:v>
                </c:pt>
                <c:pt idx="697">
                  <c:v>33.440015331087608</c:v>
                </c:pt>
                <c:pt idx="698">
                  <c:v>33.440015331087608</c:v>
                </c:pt>
                <c:pt idx="699">
                  <c:v>33.440015331087608</c:v>
                </c:pt>
                <c:pt idx="700">
                  <c:v>33.440015331087608</c:v>
                </c:pt>
                <c:pt idx="701">
                  <c:v>33.440015331087608</c:v>
                </c:pt>
                <c:pt idx="702">
                  <c:v>33.440015331087608</c:v>
                </c:pt>
                <c:pt idx="703">
                  <c:v>33.440015331087608</c:v>
                </c:pt>
                <c:pt idx="704">
                  <c:v>33.440015331087608</c:v>
                </c:pt>
                <c:pt idx="705">
                  <c:v>33.440015331087608</c:v>
                </c:pt>
                <c:pt idx="706">
                  <c:v>33.440015331087608</c:v>
                </c:pt>
                <c:pt idx="707">
                  <c:v>33.440015331087608</c:v>
                </c:pt>
                <c:pt idx="708">
                  <c:v>33.440015331087608</c:v>
                </c:pt>
                <c:pt idx="709">
                  <c:v>33.440015331087608</c:v>
                </c:pt>
                <c:pt idx="710">
                  <c:v>33.440015331087608</c:v>
                </c:pt>
                <c:pt idx="711">
                  <c:v>33.440015331087608</c:v>
                </c:pt>
                <c:pt idx="712">
                  <c:v>33.440015331087608</c:v>
                </c:pt>
                <c:pt idx="713">
                  <c:v>33.440015331087608</c:v>
                </c:pt>
                <c:pt idx="714">
                  <c:v>33.440015331087608</c:v>
                </c:pt>
                <c:pt idx="715">
                  <c:v>33.440015331087608</c:v>
                </c:pt>
                <c:pt idx="716">
                  <c:v>33.440015331087608</c:v>
                </c:pt>
                <c:pt idx="717">
                  <c:v>33.440015331087608</c:v>
                </c:pt>
                <c:pt idx="718">
                  <c:v>33.440015331087608</c:v>
                </c:pt>
                <c:pt idx="719">
                  <c:v>33.440015331087608</c:v>
                </c:pt>
                <c:pt idx="720">
                  <c:v>33.440015331087608</c:v>
                </c:pt>
                <c:pt idx="721">
                  <c:v>33.440015331087608</c:v>
                </c:pt>
                <c:pt idx="722">
                  <c:v>33.440015331087608</c:v>
                </c:pt>
                <c:pt idx="723">
                  <c:v>33.440015331087608</c:v>
                </c:pt>
                <c:pt idx="724">
                  <c:v>33.440015331087608</c:v>
                </c:pt>
                <c:pt idx="725">
                  <c:v>33.440015331087608</c:v>
                </c:pt>
                <c:pt idx="726">
                  <c:v>33.440015331087608</c:v>
                </c:pt>
                <c:pt idx="727">
                  <c:v>33.440015331087608</c:v>
                </c:pt>
                <c:pt idx="728">
                  <c:v>33.440015331087608</c:v>
                </c:pt>
                <c:pt idx="729">
                  <c:v>33.440015331087608</c:v>
                </c:pt>
                <c:pt idx="730">
                  <c:v>33.440015331087608</c:v>
                </c:pt>
                <c:pt idx="731">
                  <c:v>33.440015331087608</c:v>
                </c:pt>
                <c:pt idx="732">
                  <c:v>33.440015331087608</c:v>
                </c:pt>
                <c:pt idx="733">
                  <c:v>33.440015331087608</c:v>
                </c:pt>
                <c:pt idx="734">
                  <c:v>33.440015331087608</c:v>
                </c:pt>
                <c:pt idx="735">
                  <c:v>33.440015331087608</c:v>
                </c:pt>
                <c:pt idx="736">
                  <c:v>33.440015331087608</c:v>
                </c:pt>
                <c:pt idx="737">
                  <c:v>33.440015331087608</c:v>
                </c:pt>
                <c:pt idx="738">
                  <c:v>33.440015331087608</c:v>
                </c:pt>
                <c:pt idx="739">
                  <c:v>33.440015331087608</c:v>
                </c:pt>
                <c:pt idx="740">
                  <c:v>33.440015331087608</c:v>
                </c:pt>
                <c:pt idx="741">
                  <c:v>33.440015331087608</c:v>
                </c:pt>
                <c:pt idx="742">
                  <c:v>33.440015331087608</c:v>
                </c:pt>
                <c:pt idx="743">
                  <c:v>33.440015331087608</c:v>
                </c:pt>
                <c:pt idx="744">
                  <c:v>33.440015331087608</c:v>
                </c:pt>
                <c:pt idx="745">
                  <c:v>33.440015331087608</c:v>
                </c:pt>
                <c:pt idx="746">
                  <c:v>33.440015331087608</c:v>
                </c:pt>
                <c:pt idx="747">
                  <c:v>33.440015331087608</c:v>
                </c:pt>
                <c:pt idx="748">
                  <c:v>33.440015331087608</c:v>
                </c:pt>
                <c:pt idx="749">
                  <c:v>33.440015331087608</c:v>
                </c:pt>
                <c:pt idx="750">
                  <c:v>33.440015331087608</c:v>
                </c:pt>
                <c:pt idx="751">
                  <c:v>33.440015331087608</c:v>
                </c:pt>
                <c:pt idx="752">
                  <c:v>33.440015331087608</c:v>
                </c:pt>
                <c:pt idx="753">
                  <c:v>33.440015331087608</c:v>
                </c:pt>
                <c:pt idx="754">
                  <c:v>33.440015331087608</c:v>
                </c:pt>
                <c:pt idx="755">
                  <c:v>33.440015331087608</c:v>
                </c:pt>
                <c:pt idx="756">
                  <c:v>33.440015331087608</c:v>
                </c:pt>
                <c:pt idx="757">
                  <c:v>33.440015331087608</c:v>
                </c:pt>
                <c:pt idx="758">
                  <c:v>33.440015331087608</c:v>
                </c:pt>
                <c:pt idx="759">
                  <c:v>33.440015331087608</c:v>
                </c:pt>
                <c:pt idx="760">
                  <c:v>33.440015331087608</c:v>
                </c:pt>
                <c:pt idx="761">
                  <c:v>33.440015331087608</c:v>
                </c:pt>
                <c:pt idx="762">
                  <c:v>33.440015331087608</c:v>
                </c:pt>
                <c:pt idx="763">
                  <c:v>33.440015331087608</c:v>
                </c:pt>
                <c:pt idx="764">
                  <c:v>33.440015331087608</c:v>
                </c:pt>
                <c:pt idx="765">
                  <c:v>33.440015331087608</c:v>
                </c:pt>
                <c:pt idx="766">
                  <c:v>33.440015331087608</c:v>
                </c:pt>
                <c:pt idx="767">
                  <c:v>33.440015331087608</c:v>
                </c:pt>
                <c:pt idx="768">
                  <c:v>33.440015331087608</c:v>
                </c:pt>
                <c:pt idx="769">
                  <c:v>33.440015331087608</c:v>
                </c:pt>
                <c:pt idx="770">
                  <c:v>33.440015331087608</c:v>
                </c:pt>
                <c:pt idx="771">
                  <c:v>33.440015331087608</c:v>
                </c:pt>
                <c:pt idx="772">
                  <c:v>33.440015331087608</c:v>
                </c:pt>
                <c:pt idx="773">
                  <c:v>33.440015331087608</c:v>
                </c:pt>
                <c:pt idx="774">
                  <c:v>33.440015331087608</c:v>
                </c:pt>
                <c:pt idx="775">
                  <c:v>33.440015331087608</c:v>
                </c:pt>
                <c:pt idx="776">
                  <c:v>33.440015331087608</c:v>
                </c:pt>
                <c:pt idx="777">
                  <c:v>33.440015331087608</c:v>
                </c:pt>
                <c:pt idx="778">
                  <c:v>33.440015331087608</c:v>
                </c:pt>
                <c:pt idx="779">
                  <c:v>33.440015331087608</c:v>
                </c:pt>
                <c:pt idx="780">
                  <c:v>33.440015331087608</c:v>
                </c:pt>
                <c:pt idx="781">
                  <c:v>33.440015331087608</c:v>
                </c:pt>
                <c:pt idx="782">
                  <c:v>33.440015331087608</c:v>
                </c:pt>
                <c:pt idx="783">
                  <c:v>33.440015331087608</c:v>
                </c:pt>
                <c:pt idx="784">
                  <c:v>33.440015331087608</c:v>
                </c:pt>
                <c:pt idx="785">
                  <c:v>33.440015331087608</c:v>
                </c:pt>
                <c:pt idx="786">
                  <c:v>33.440015331087608</c:v>
                </c:pt>
                <c:pt idx="787">
                  <c:v>33.440015331087608</c:v>
                </c:pt>
                <c:pt idx="788">
                  <c:v>33.440015331087608</c:v>
                </c:pt>
                <c:pt idx="789">
                  <c:v>33.440015331087608</c:v>
                </c:pt>
                <c:pt idx="790">
                  <c:v>33.440015331087608</c:v>
                </c:pt>
                <c:pt idx="791">
                  <c:v>33.440015331087608</c:v>
                </c:pt>
                <c:pt idx="792">
                  <c:v>33.440015331087608</c:v>
                </c:pt>
                <c:pt idx="793">
                  <c:v>33.440015331087608</c:v>
                </c:pt>
                <c:pt idx="794">
                  <c:v>33.440015331087608</c:v>
                </c:pt>
                <c:pt idx="795">
                  <c:v>33.440015331087608</c:v>
                </c:pt>
                <c:pt idx="796">
                  <c:v>33.440015331087608</c:v>
                </c:pt>
                <c:pt idx="797">
                  <c:v>33.440015331087608</c:v>
                </c:pt>
                <c:pt idx="798">
                  <c:v>33.440015331087608</c:v>
                </c:pt>
                <c:pt idx="799">
                  <c:v>33.440015331087608</c:v>
                </c:pt>
                <c:pt idx="800">
                  <c:v>33.440015331087608</c:v>
                </c:pt>
                <c:pt idx="801">
                  <c:v>33.440015331087608</c:v>
                </c:pt>
                <c:pt idx="802">
                  <c:v>33.440015331087608</c:v>
                </c:pt>
                <c:pt idx="803">
                  <c:v>33.440015331087608</c:v>
                </c:pt>
                <c:pt idx="804">
                  <c:v>33.440015331087608</c:v>
                </c:pt>
                <c:pt idx="805">
                  <c:v>33.440015331087608</c:v>
                </c:pt>
                <c:pt idx="806">
                  <c:v>33.440015331087608</c:v>
                </c:pt>
                <c:pt idx="807">
                  <c:v>33.440015331087608</c:v>
                </c:pt>
                <c:pt idx="808">
                  <c:v>33.440015331087608</c:v>
                </c:pt>
                <c:pt idx="809">
                  <c:v>33.440015331087608</c:v>
                </c:pt>
                <c:pt idx="810">
                  <c:v>33.440015331087608</c:v>
                </c:pt>
                <c:pt idx="811">
                  <c:v>33.440015331087608</c:v>
                </c:pt>
                <c:pt idx="812">
                  <c:v>33.440015331087608</c:v>
                </c:pt>
                <c:pt idx="813">
                  <c:v>33.440015331087608</c:v>
                </c:pt>
                <c:pt idx="814">
                  <c:v>33.440015331087608</c:v>
                </c:pt>
                <c:pt idx="815">
                  <c:v>33.440015331087608</c:v>
                </c:pt>
                <c:pt idx="816">
                  <c:v>33.440015331087608</c:v>
                </c:pt>
                <c:pt idx="817">
                  <c:v>33.440015331087608</c:v>
                </c:pt>
                <c:pt idx="818">
                  <c:v>33.440015331087608</c:v>
                </c:pt>
                <c:pt idx="819">
                  <c:v>33.440015331087608</c:v>
                </c:pt>
                <c:pt idx="820">
                  <c:v>33.440015331087608</c:v>
                </c:pt>
                <c:pt idx="821">
                  <c:v>33.440015331087608</c:v>
                </c:pt>
                <c:pt idx="822">
                  <c:v>33.440015331087608</c:v>
                </c:pt>
                <c:pt idx="823">
                  <c:v>33.440015331087608</c:v>
                </c:pt>
                <c:pt idx="824">
                  <c:v>33.440015331087608</c:v>
                </c:pt>
                <c:pt idx="825">
                  <c:v>33.440015331087608</c:v>
                </c:pt>
                <c:pt idx="826">
                  <c:v>33.440015331087608</c:v>
                </c:pt>
                <c:pt idx="827">
                  <c:v>33.440015331087608</c:v>
                </c:pt>
                <c:pt idx="828">
                  <c:v>33.440015331087608</c:v>
                </c:pt>
                <c:pt idx="829">
                  <c:v>33.440015331087608</c:v>
                </c:pt>
                <c:pt idx="830">
                  <c:v>33.440015331087608</c:v>
                </c:pt>
                <c:pt idx="831">
                  <c:v>33.440015331087608</c:v>
                </c:pt>
                <c:pt idx="832">
                  <c:v>33.440015331087608</c:v>
                </c:pt>
                <c:pt idx="833">
                  <c:v>33.440015331087608</c:v>
                </c:pt>
                <c:pt idx="834">
                  <c:v>33.440015331087608</c:v>
                </c:pt>
                <c:pt idx="835">
                  <c:v>33.440015331087608</c:v>
                </c:pt>
                <c:pt idx="836">
                  <c:v>33.440015331087608</c:v>
                </c:pt>
                <c:pt idx="837">
                  <c:v>33.440015331087608</c:v>
                </c:pt>
                <c:pt idx="838">
                  <c:v>33.440015331087608</c:v>
                </c:pt>
                <c:pt idx="839">
                  <c:v>33.440015331087608</c:v>
                </c:pt>
                <c:pt idx="840">
                  <c:v>33.440015331087608</c:v>
                </c:pt>
                <c:pt idx="841">
                  <c:v>33.440015331087608</c:v>
                </c:pt>
                <c:pt idx="842">
                  <c:v>33.440015331087608</c:v>
                </c:pt>
                <c:pt idx="843">
                  <c:v>33.440015331087608</c:v>
                </c:pt>
                <c:pt idx="844">
                  <c:v>33.440015331087608</c:v>
                </c:pt>
                <c:pt idx="845">
                  <c:v>33.440015331087608</c:v>
                </c:pt>
                <c:pt idx="846">
                  <c:v>33.440015331087608</c:v>
                </c:pt>
                <c:pt idx="847">
                  <c:v>33.440015331087608</c:v>
                </c:pt>
                <c:pt idx="848">
                  <c:v>33.440015331087608</c:v>
                </c:pt>
                <c:pt idx="849">
                  <c:v>33.440015331087608</c:v>
                </c:pt>
                <c:pt idx="850">
                  <c:v>33.440015331087608</c:v>
                </c:pt>
                <c:pt idx="851">
                  <c:v>33.440015331087608</c:v>
                </c:pt>
                <c:pt idx="852">
                  <c:v>33.440015331087608</c:v>
                </c:pt>
                <c:pt idx="853">
                  <c:v>33.440015331087608</c:v>
                </c:pt>
                <c:pt idx="854">
                  <c:v>33.440015331087608</c:v>
                </c:pt>
                <c:pt idx="855">
                  <c:v>33.440015331087608</c:v>
                </c:pt>
                <c:pt idx="856">
                  <c:v>33.440015331087608</c:v>
                </c:pt>
                <c:pt idx="857">
                  <c:v>33.440015331087608</c:v>
                </c:pt>
                <c:pt idx="858">
                  <c:v>33.440015331087608</c:v>
                </c:pt>
                <c:pt idx="859">
                  <c:v>33.440015331087608</c:v>
                </c:pt>
                <c:pt idx="860">
                  <c:v>33.440015331087608</c:v>
                </c:pt>
                <c:pt idx="861">
                  <c:v>33.440015331087608</c:v>
                </c:pt>
                <c:pt idx="862">
                  <c:v>33.440015331087608</c:v>
                </c:pt>
                <c:pt idx="863">
                  <c:v>33.440015331087608</c:v>
                </c:pt>
                <c:pt idx="864">
                  <c:v>33.440015331087608</c:v>
                </c:pt>
                <c:pt idx="865">
                  <c:v>33.440015331087608</c:v>
                </c:pt>
                <c:pt idx="866">
                  <c:v>33.440015331087608</c:v>
                </c:pt>
                <c:pt idx="867">
                  <c:v>33.440015331087608</c:v>
                </c:pt>
                <c:pt idx="868">
                  <c:v>33.440015331087608</c:v>
                </c:pt>
                <c:pt idx="869">
                  <c:v>33.440015331087608</c:v>
                </c:pt>
                <c:pt idx="870">
                  <c:v>33.440015331087608</c:v>
                </c:pt>
                <c:pt idx="871">
                  <c:v>33.440015331087608</c:v>
                </c:pt>
                <c:pt idx="872">
                  <c:v>33.440015331087608</c:v>
                </c:pt>
                <c:pt idx="873">
                  <c:v>33.440015331087608</c:v>
                </c:pt>
                <c:pt idx="874">
                  <c:v>33.440015331087608</c:v>
                </c:pt>
                <c:pt idx="875">
                  <c:v>33.440015331087608</c:v>
                </c:pt>
                <c:pt idx="876">
                  <c:v>33.440015331087608</c:v>
                </c:pt>
                <c:pt idx="877">
                  <c:v>33.440015331087608</c:v>
                </c:pt>
                <c:pt idx="878">
                  <c:v>33.440015331087608</c:v>
                </c:pt>
                <c:pt idx="879">
                  <c:v>33.440015331087608</c:v>
                </c:pt>
                <c:pt idx="880">
                  <c:v>33.440015331087608</c:v>
                </c:pt>
                <c:pt idx="881">
                  <c:v>33.440015331087608</c:v>
                </c:pt>
                <c:pt idx="882">
                  <c:v>33.440015331087608</c:v>
                </c:pt>
                <c:pt idx="883">
                  <c:v>33.440015331087608</c:v>
                </c:pt>
                <c:pt idx="884">
                  <c:v>33.440015331087608</c:v>
                </c:pt>
                <c:pt idx="885">
                  <c:v>33.440015331087608</c:v>
                </c:pt>
                <c:pt idx="886">
                  <c:v>33.440015331087608</c:v>
                </c:pt>
                <c:pt idx="887">
                  <c:v>33.440015331087608</c:v>
                </c:pt>
                <c:pt idx="888">
                  <c:v>33.440015331087608</c:v>
                </c:pt>
                <c:pt idx="889">
                  <c:v>33.440015331087608</c:v>
                </c:pt>
                <c:pt idx="890">
                  <c:v>33.440015331087608</c:v>
                </c:pt>
                <c:pt idx="891">
                  <c:v>33.440015331087608</c:v>
                </c:pt>
                <c:pt idx="892">
                  <c:v>33.440015331087608</c:v>
                </c:pt>
                <c:pt idx="893">
                  <c:v>33.440015331087608</c:v>
                </c:pt>
                <c:pt idx="894">
                  <c:v>33.440015331087608</c:v>
                </c:pt>
                <c:pt idx="895">
                  <c:v>33.440015331087608</c:v>
                </c:pt>
                <c:pt idx="896">
                  <c:v>33.440015331087608</c:v>
                </c:pt>
                <c:pt idx="897">
                  <c:v>33.440015331087608</c:v>
                </c:pt>
                <c:pt idx="898">
                  <c:v>33.440015331087608</c:v>
                </c:pt>
                <c:pt idx="899">
                  <c:v>33.440015331087608</c:v>
                </c:pt>
                <c:pt idx="900">
                  <c:v>33.440015331087608</c:v>
                </c:pt>
                <c:pt idx="901">
                  <c:v>33.440015331087608</c:v>
                </c:pt>
                <c:pt idx="902">
                  <c:v>33.440015331087608</c:v>
                </c:pt>
                <c:pt idx="903">
                  <c:v>33.440015331087608</c:v>
                </c:pt>
                <c:pt idx="904">
                  <c:v>33.440015331087608</c:v>
                </c:pt>
                <c:pt idx="905">
                  <c:v>33.440015331087608</c:v>
                </c:pt>
                <c:pt idx="906">
                  <c:v>33.440015331087608</c:v>
                </c:pt>
                <c:pt idx="907">
                  <c:v>33.440015331087608</c:v>
                </c:pt>
                <c:pt idx="908">
                  <c:v>33.440015331087608</c:v>
                </c:pt>
                <c:pt idx="909">
                  <c:v>33.440015331087608</c:v>
                </c:pt>
                <c:pt idx="910">
                  <c:v>33.440015331087608</c:v>
                </c:pt>
                <c:pt idx="911">
                  <c:v>33.440015331087608</c:v>
                </c:pt>
                <c:pt idx="912">
                  <c:v>33.440015331087608</c:v>
                </c:pt>
                <c:pt idx="913">
                  <c:v>33.440015331087608</c:v>
                </c:pt>
                <c:pt idx="914">
                  <c:v>33.440015331087608</c:v>
                </c:pt>
                <c:pt idx="915">
                  <c:v>33.440015331087608</c:v>
                </c:pt>
                <c:pt idx="916">
                  <c:v>33.440015331087608</c:v>
                </c:pt>
                <c:pt idx="917">
                  <c:v>33.440015331087608</c:v>
                </c:pt>
                <c:pt idx="918">
                  <c:v>33.440015331087608</c:v>
                </c:pt>
                <c:pt idx="919">
                  <c:v>33.440015331087608</c:v>
                </c:pt>
                <c:pt idx="920">
                  <c:v>33.440015331087608</c:v>
                </c:pt>
                <c:pt idx="921">
                  <c:v>33.440015331087608</c:v>
                </c:pt>
                <c:pt idx="922">
                  <c:v>33.440015331087608</c:v>
                </c:pt>
                <c:pt idx="923">
                  <c:v>33.440015331087608</c:v>
                </c:pt>
                <c:pt idx="924">
                  <c:v>33.440015331087608</c:v>
                </c:pt>
                <c:pt idx="925">
                  <c:v>33.440015331087608</c:v>
                </c:pt>
                <c:pt idx="926">
                  <c:v>33.440015331087608</c:v>
                </c:pt>
                <c:pt idx="927">
                  <c:v>33.440015331087608</c:v>
                </c:pt>
                <c:pt idx="928">
                  <c:v>33.440015331087608</c:v>
                </c:pt>
                <c:pt idx="929">
                  <c:v>33.440015331087608</c:v>
                </c:pt>
                <c:pt idx="930">
                  <c:v>33.440015331087608</c:v>
                </c:pt>
                <c:pt idx="931">
                  <c:v>33.440015331087608</c:v>
                </c:pt>
                <c:pt idx="932">
                  <c:v>33.440015331087608</c:v>
                </c:pt>
                <c:pt idx="933">
                  <c:v>33.440015331087608</c:v>
                </c:pt>
                <c:pt idx="934">
                  <c:v>33.440015331087608</c:v>
                </c:pt>
                <c:pt idx="935">
                  <c:v>33.440015331087608</c:v>
                </c:pt>
                <c:pt idx="936">
                  <c:v>33.440015331087608</c:v>
                </c:pt>
                <c:pt idx="937">
                  <c:v>33.440015331087608</c:v>
                </c:pt>
                <c:pt idx="938">
                  <c:v>33.440015331087608</c:v>
                </c:pt>
                <c:pt idx="939">
                  <c:v>33.440015331087608</c:v>
                </c:pt>
                <c:pt idx="940">
                  <c:v>33.440015331087608</c:v>
                </c:pt>
                <c:pt idx="941">
                  <c:v>33.440015331087608</c:v>
                </c:pt>
                <c:pt idx="942">
                  <c:v>33.440015331087608</c:v>
                </c:pt>
                <c:pt idx="943">
                  <c:v>33.440015331087608</c:v>
                </c:pt>
                <c:pt idx="944">
                  <c:v>33.440015331087608</c:v>
                </c:pt>
                <c:pt idx="945">
                  <c:v>33.440015331087608</c:v>
                </c:pt>
                <c:pt idx="946">
                  <c:v>33.440015331087608</c:v>
                </c:pt>
                <c:pt idx="947">
                  <c:v>33.440015331087608</c:v>
                </c:pt>
                <c:pt idx="948">
                  <c:v>33.440015331087608</c:v>
                </c:pt>
                <c:pt idx="949">
                  <c:v>33.440015331087608</c:v>
                </c:pt>
                <c:pt idx="950">
                  <c:v>33.440015331087608</c:v>
                </c:pt>
                <c:pt idx="951">
                  <c:v>33.440015331087608</c:v>
                </c:pt>
                <c:pt idx="952">
                  <c:v>33.440015331087608</c:v>
                </c:pt>
                <c:pt idx="953">
                  <c:v>33.440015331087608</c:v>
                </c:pt>
                <c:pt idx="954">
                  <c:v>33.440015331087608</c:v>
                </c:pt>
                <c:pt idx="955">
                  <c:v>33.440015331087608</c:v>
                </c:pt>
                <c:pt idx="956">
                  <c:v>33.440015331087608</c:v>
                </c:pt>
                <c:pt idx="957">
                  <c:v>33.440015331087608</c:v>
                </c:pt>
                <c:pt idx="958">
                  <c:v>33.440015331087608</c:v>
                </c:pt>
                <c:pt idx="959">
                  <c:v>33.440015331087608</c:v>
                </c:pt>
                <c:pt idx="960">
                  <c:v>33.440015331087608</c:v>
                </c:pt>
                <c:pt idx="961">
                  <c:v>33.440015331087608</c:v>
                </c:pt>
                <c:pt idx="962">
                  <c:v>33.440015331087608</c:v>
                </c:pt>
                <c:pt idx="963">
                  <c:v>33.440015331087608</c:v>
                </c:pt>
              </c:numCache>
            </c:numRef>
          </c:yVal>
          <c:smooth val="1"/>
        </c:ser>
        <c:ser>
          <c:idx val="14"/>
          <c:order val="6"/>
          <c:tx>
            <c:strRef>
              <c:f>'Fitted HF and Xf'!$AB$14</c:f>
              <c:strCache>
                <c:ptCount val="1"/>
                <c:pt idx="0">
                  <c:v>15 cm</c:v>
                </c:pt>
              </c:strCache>
            </c:strRef>
          </c:tx>
          <c:spPr>
            <a:ln>
              <a:solidFill>
                <a:schemeClr val="tx1">
                  <a:lumMod val="50000"/>
                  <a:lumOff val="50000"/>
                </a:schemeClr>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Xf'!$AB$265:$AB$1228</c:f>
              <c:numCache>
                <c:formatCode>General</c:formatCode>
                <c:ptCount val="964"/>
                <c:pt idx="0">
                  <c:v>1.5960000000000001</c:v>
                </c:pt>
                <c:pt idx="1">
                  <c:v>1.5958231250029538</c:v>
                </c:pt>
                <c:pt idx="2">
                  <c:v>1.5963581065425521</c:v>
                </c:pt>
                <c:pt idx="3">
                  <c:v>1.5975998690664877</c:v>
                </c:pt>
                <c:pt idx="4">
                  <c:v>1.5995433565295938</c:v>
                </c:pt>
                <c:pt idx="5">
                  <c:v>1.6021835323583806</c:v>
                </c:pt>
                <c:pt idx="6">
                  <c:v>1.6055153794156021</c:v>
                </c:pt>
                <c:pt idx="7">
                  <c:v>1.6095338999648279</c:v>
                </c:pt>
                <c:pt idx="8">
                  <c:v>1.6142341156349937</c:v>
                </c:pt>
                <c:pt idx="9">
                  <c:v>1.6196110673849717</c:v>
                </c:pt>
                <c:pt idx="10">
                  <c:v>1.625659815468125</c:v>
                </c:pt>
                <c:pt idx="11">
                  <c:v>1.6323754393968728</c:v>
                </c:pt>
                <c:pt idx="12">
                  <c:v>1.6397530379072449</c:v>
                </c:pt>
                <c:pt idx="13">
                  <c:v>1.6477877289234661</c:v>
                </c:pt>
                <c:pt idx="14">
                  <c:v>1.6564746495224878</c:v>
                </c:pt>
                <c:pt idx="15">
                  <c:v>1.6658089558985743</c:v>
                </c:pt>
                <c:pt idx="16">
                  <c:v>1.6757858233278482</c:v>
                </c:pt>
                <c:pt idx="17">
                  <c:v>1.6864004461328561</c:v>
                </c:pt>
                <c:pt idx="18">
                  <c:v>1.6976480376471399</c:v>
                </c:pt>
                <c:pt idx="19">
                  <c:v>1.709523830179787</c:v>
                </c:pt>
                <c:pt idx="20">
                  <c:v>1.7220230749800001</c:v>
                </c:pt>
                <c:pt idx="21">
                  <c:v>1.7351410422016478</c:v>
                </c:pt>
                <c:pt idx="22">
                  <c:v>1.74887302086784</c:v>
                </c:pt>
                <c:pt idx="23">
                  <c:v>1.7632143188354787</c:v>
                </c:pt>
                <c:pt idx="24">
                  <c:v>1.7781602627598336</c:v>
                </c:pt>
                <c:pt idx="25">
                  <c:v>1.7937061980590796</c:v>
                </c:pt>
                <c:pt idx="26">
                  <c:v>1.809847488878892</c:v>
                </c:pt>
                <c:pt idx="27">
                  <c:v>1.8265795180569711</c:v>
                </c:pt>
                <c:pt idx="28">
                  <c:v>1.8438976870876331</c:v>
                </c:pt>
                <c:pt idx="29">
                  <c:v>1.8617974160863664</c:v>
                </c:pt>
                <c:pt idx="30">
                  <c:v>1.8802741437543751</c:v>
                </c:pt>
                <c:pt idx="31">
                  <c:v>1.8993233273431618</c:v>
                </c:pt>
                <c:pt idx="32">
                  <c:v>1.918940442619085</c:v>
                </c:pt>
                <c:pt idx="33">
                  <c:v>1.9391209838279087</c:v>
                </c:pt>
                <c:pt idx="34">
                  <c:v>1.9598604636593788</c:v>
                </c:pt>
                <c:pt idx="35">
                  <c:v>1.9811544132117791</c:v>
                </c:pt>
                <c:pt idx="36">
                  <c:v>2.0029983819564872</c:v>
                </c:pt>
                <c:pt idx="37">
                  <c:v>2.0253879377025492</c:v>
                </c:pt>
                <c:pt idx="38">
                  <c:v>2.0483186665612312</c:v>
                </c:pt>
                <c:pt idx="39">
                  <c:v>2.0717861729105818</c:v>
                </c:pt>
                <c:pt idx="40">
                  <c:v>2.0957860793600003</c:v>
                </c:pt>
                <c:pt idx="41">
                  <c:v>2.120314026714794</c:v>
                </c:pt>
                <c:pt idx="42">
                  <c:v>2.1453656739407267</c:v>
                </c:pt>
                <c:pt idx="43">
                  <c:v>2.170936698128624</c:v>
                </c:pt>
                <c:pt idx="44">
                  <c:v>2.1970227944588738</c:v>
                </c:pt>
                <c:pt idx="45">
                  <c:v>2.2236196761660389</c:v>
                </c:pt>
                <c:pt idx="46">
                  <c:v>2.2507230745033815</c:v>
                </c:pt>
                <c:pt idx="47">
                  <c:v>2.2783287387074695</c:v>
                </c:pt>
                <c:pt idx="48">
                  <c:v>2.3064324359626727</c:v>
                </c:pt>
                <c:pt idx="49">
                  <c:v>2.3350299513658066</c:v>
                </c:pt>
                <c:pt idx="50">
                  <c:v>2.3641170878906252</c:v>
                </c:pt>
                <c:pt idx="51">
                  <c:v>2.3936896663524072</c:v>
                </c:pt>
                <c:pt idx="52">
                  <c:v>2.423743525372525</c:v>
                </c:pt>
                <c:pt idx="53">
                  <c:v>2.4542745213430002</c:v>
                </c:pt>
                <c:pt idx="54">
                  <c:v>2.4852785283910688</c:v>
                </c:pt>
                <c:pt idx="55">
                  <c:v>2.5167514383437259</c:v>
                </c:pt>
                <c:pt idx="56">
                  <c:v>2.5486891606923292</c:v>
                </c:pt>
                <c:pt idx="57">
                  <c:v>2.5810876225570958</c:v>
                </c:pt>
                <c:pt idx="58">
                  <c:v>2.6139427686517211</c:v>
                </c:pt>
                <c:pt idx="59">
                  <c:v>2.64725056124793</c:v>
                </c:pt>
                <c:pt idx="60">
                  <c:v>2.6810069801400003</c:v>
                </c:pt>
                <c:pt idx="61">
                  <c:v>2.7152080226093838</c:v>
                </c:pt>
                <c:pt idx="62">
                  <c:v>2.7498497033892177</c:v>
                </c:pt>
                <c:pt idx="63">
                  <c:v>2.7849280546289208</c:v>
                </c:pt>
                <c:pt idx="64">
                  <c:v>2.8204391258587127</c:v>
                </c:pt>
                <c:pt idx="65">
                  <c:v>2.8563789839542322</c:v>
                </c:pt>
                <c:pt idx="66">
                  <c:v>2.8927437131010683</c:v>
                </c:pt>
                <c:pt idx="67">
                  <c:v>2.9295294147593074</c:v>
                </c:pt>
                <c:pt idx="68">
                  <c:v>2.9667322076281151</c:v>
                </c:pt>
                <c:pt idx="69">
                  <c:v>3.0043482276103042</c:v>
                </c:pt>
                <c:pt idx="70">
                  <c:v>3.0423736277768754</c:v>
                </c:pt>
                <c:pt idx="71">
                  <c:v>3.0808045783316031</c:v>
                </c:pt>
                <c:pt idx="72">
                  <c:v>3.1196372665755652</c:v>
                </c:pt>
                <c:pt idx="73">
                  <c:v>3.1588678968717447</c:v>
                </c:pt>
                <c:pt idx="74">
                  <c:v>3.1984926906095588</c:v>
                </c:pt>
                <c:pt idx="75">
                  <c:v>3.2385078861694376</c:v>
                </c:pt>
                <c:pt idx="76">
                  <c:v>3.2789097388873718</c:v>
                </c:pt>
                <c:pt idx="77">
                  <c:v>3.3196945210194837</c:v>
                </c:pt>
                <c:pt idx="78">
                  <c:v>3.3608585217066107</c:v>
                </c:pt>
                <c:pt idx="79">
                  <c:v>3.402398046938818</c:v>
                </c:pt>
                <c:pt idx="80">
                  <c:v>3.4443094195199997</c:v>
                </c:pt>
                <c:pt idx="81">
                  <c:v>3.4865889790324278</c:v>
                </c:pt>
                <c:pt idx="82">
                  <c:v>3.5292330818013156</c:v>
                </c:pt>
                <c:pt idx="83">
                  <c:v>3.5722381008593587</c:v>
                </c:pt>
                <c:pt idx="84">
                  <c:v>3.6156004259113539</c:v>
                </c:pt>
                <c:pt idx="85">
                  <c:v>3.6593164632986883</c:v>
                </c:pt>
                <c:pt idx="86">
                  <c:v>3.7033826359639619</c:v>
                </c:pt>
                <c:pt idx="87">
                  <c:v>3.7477953834155011</c:v>
                </c:pt>
                <c:pt idx="88">
                  <c:v>3.7925511616919594</c:v>
                </c:pt>
                <c:pt idx="89">
                  <c:v>3.8376464433268396</c:v>
                </c:pt>
                <c:pt idx="90">
                  <c:v>3.8830777173131255</c:v>
                </c:pt>
                <c:pt idx="91">
                  <c:v>3.928841489067739</c:v>
                </c:pt>
                <c:pt idx="92">
                  <c:v>3.9749342803962051</c:v>
                </c:pt>
                <c:pt idx="93">
                  <c:v>4.0213526294571382</c:v>
                </c:pt>
                <c:pt idx="94">
                  <c:v>4.0680930907268493</c:v>
                </c:pt>
                <c:pt idx="95">
                  <c:v>4.1151522349638867</c:v>
                </c:pt>
                <c:pt idx="96">
                  <c:v>4.1625266491736008</c:v>
                </c:pt>
                <c:pt idx="97">
                  <c:v>4.210212936572729</c:v>
                </c:pt>
                <c:pt idx="98">
                  <c:v>4.2582077165539012</c:v>
                </c:pt>
                <c:pt idx="99">
                  <c:v>4.3065076246502612</c:v>
                </c:pt>
                <c:pt idx="100">
                  <c:v>4.3551093124999936</c:v>
                </c:pt>
                <c:pt idx="101">
                  <c:v>4.4040094478109211</c:v>
                </c:pt>
                <c:pt idx="102">
                  <c:v>4.4532047143250004</c:v>
                </c:pt>
                <c:pt idx="103">
                  <c:v>4.5026918117829515</c:v>
                </c:pt>
                <c:pt idx="104">
                  <c:v>4.5524674558887925</c:v>
                </c:pt>
                <c:pt idx="105">
                  <c:v>4.6025283782743882</c:v>
                </c:pt>
                <c:pt idx="106">
                  <c:v>4.6528713264640453</c:v>
                </c:pt>
                <c:pt idx="107">
                  <c:v>4.7034930638390433</c:v>
                </c:pt>
                <c:pt idx="108">
                  <c:v>4.754390369602195</c:v>
                </c:pt>
                <c:pt idx="109">
                  <c:v>4.8055600387424375</c:v>
                </c:pt>
                <c:pt idx="110">
                  <c:v>4.8569988819993783</c:v>
                </c:pt>
                <c:pt idx="111">
                  <c:v>4.9087037258278459</c:v>
                </c:pt>
                <c:pt idx="112">
                  <c:v>4.9606714123624513</c:v>
                </c:pt>
                <c:pt idx="113">
                  <c:v>5.0128987993821834</c:v>
                </c:pt>
                <c:pt idx="114">
                  <c:v>5.0653827602749395</c:v>
                </c:pt>
                <c:pt idx="115">
                  <c:v>5.1181201840020902</c:v>
                </c:pt>
                <c:pt idx="116">
                  <c:v>5.1711079750630464</c:v>
                </c:pt>
                <c:pt idx="117">
                  <c:v>5.2243430534598234</c:v>
                </c:pt>
                <c:pt idx="118">
                  <c:v>5.2778223546615903</c:v>
                </c:pt>
                <c:pt idx="119">
                  <c:v>5.3315428295692548</c:v>
                </c:pt>
                <c:pt idx="120">
                  <c:v>5.38550144448</c:v>
                </c:pt>
                <c:pt idx="121">
                  <c:v>5.4396951810518823</c:v>
                </c:pt>
                <c:pt idx="122">
                  <c:v>5.4941210362682833</c:v>
                </c:pt>
                <c:pt idx="123">
                  <c:v>5.5487760224026994</c:v>
                </c:pt>
                <c:pt idx="124">
                  <c:v>5.6036571669830364</c:v>
                </c:pt>
                <c:pt idx="125">
                  <c:v>5.6587615127563478</c:v>
                </c:pt>
                <c:pt idx="126">
                  <c:v>5.7140861176533395</c:v>
                </c:pt>
                <c:pt idx="127">
                  <c:v>5.7696280547529435</c:v>
                </c:pt>
                <c:pt idx="128">
                  <c:v>5.8253844122468355</c:v>
                </c:pt>
                <c:pt idx="129">
                  <c:v>5.88135229340409</c:v>
                </c:pt>
                <c:pt idx="130">
                  <c:v>5.9375288165356253</c:v>
                </c:pt>
                <c:pt idx="131">
                  <c:v>5.9939111149588804</c:v>
                </c:pt>
                <c:pt idx="132">
                  <c:v>6.0504963369622855</c:v>
                </c:pt>
                <c:pt idx="133">
                  <c:v>6.1072816457698753</c:v>
                </c:pt>
                <c:pt idx="134">
                  <c:v>6.1642642195058226</c:v>
                </c:pt>
                <c:pt idx="135">
                  <c:v>6.2214412511590425</c:v>
                </c:pt>
                <c:pt idx="136">
                  <c:v>6.2788099485476874</c:v>
                </c:pt>
                <c:pt idx="137">
                  <c:v>6.3363675342837738</c:v>
                </c:pt>
                <c:pt idx="138">
                  <c:v>6.3941112457376743</c:v>
                </c:pt>
                <c:pt idx="139">
                  <c:v>6.4520383350027979</c:v>
                </c:pt>
                <c:pt idx="140">
                  <c:v>6.5101460688599904</c:v>
                </c:pt>
                <c:pt idx="141">
                  <c:v>6.5684317287422509</c:v>
                </c:pt>
                <c:pt idx="142">
                  <c:v>6.6268926106991808</c:v>
                </c:pt>
                <c:pt idx="143">
                  <c:v>6.6855260253615896</c:v>
                </c:pt>
                <c:pt idx="144">
                  <c:v>6.7443292979060754</c:v>
                </c:pt>
                <c:pt idx="145">
                  <c:v>6.8032997680195519</c:v>
                </c:pt>
                <c:pt idx="146">
                  <c:v>6.8624347898638316</c:v>
                </c:pt>
                <c:pt idx="147">
                  <c:v>6.9217317320401834</c:v>
                </c:pt>
                <c:pt idx="148">
                  <c:v>6.9811879775538754</c:v>
                </c:pt>
                <c:pt idx="149">
                  <c:v>7.0408009237787752</c:v>
                </c:pt>
                <c:pt idx="150">
                  <c:v>7.1005679824218824</c:v>
                </c:pt>
                <c:pt idx="151">
                  <c:v>7.16048657948786</c:v>
                </c:pt>
                <c:pt idx="152">
                  <c:v>7.2205541552437253</c:v>
                </c:pt>
                <c:pt idx="153">
                  <c:v>7.2807681641832271</c:v>
                </c:pt>
                <c:pt idx="154">
                  <c:v>7.3411260749915197</c:v>
                </c:pt>
                <c:pt idx="155">
                  <c:v>7.4016253705097483</c:v>
                </c:pt>
                <c:pt idx="156">
                  <c:v>7.4622635476995294</c:v>
                </c:pt>
                <c:pt idx="157">
                  <c:v>7.5230381176075545</c:v>
                </c:pt>
                <c:pt idx="158">
                  <c:v>7.5839466053301781</c:v>
                </c:pt>
                <c:pt idx="159">
                  <c:v>7.644986549977876</c:v>
                </c:pt>
                <c:pt idx="160">
                  <c:v>7.7061555046400008</c:v>
                </c:pt>
                <c:pt idx="161">
                  <c:v>7.7674510363490903</c:v>
                </c:pt>
                <c:pt idx="162">
                  <c:v>7.8288707260456665</c:v>
                </c:pt>
                <c:pt idx="163">
                  <c:v>7.8904121685426354</c:v>
                </c:pt>
                <c:pt idx="164">
                  <c:v>7.9520729724899075</c:v>
                </c:pt>
                <c:pt idx="165">
                  <c:v>8.0138507603390039</c:v>
                </c:pt>
                <c:pt idx="166">
                  <c:v>8.0757431683075218</c:v>
                </c:pt>
                <c:pt idx="167">
                  <c:v>8.1377478463437729</c:v>
                </c:pt>
                <c:pt idx="168">
                  <c:v>8.1998624580913173</c:v>
                </c:pt>
                <c:pt idx="169">
                  <c:v>8.2620846808535191</c:v>
                </c:pt>
                <c:pt idx="170">
                  <c:v>8.3244122055581258</c:v>
                </c:pt>
                <c:pt idx="171">
                  <c:v>8.3868427367218228</c:v>
                </c:pt>
                <c:pt idx="172">
                  <c:v>8.4493739924147473</c:v>
                </c:pt>
                <c:pt idx="173">
                  <c:v>8.5120037042252168</c:v>
                </c:pt>
                <c:pt idx="174">
                  <c:v>8.5747296172240208</c:v>
                </c:pt>
                <c:pt idx="175">
                  <c:v>8.6375494899292047</c:v>
                </c:pt>
                <c:pt idx="176">
                  <c:v>8.7004610942705689</c:v>
                </c:pt>
                <c:pt idx="177">
                  <c:v>8.7634622155542221</c:v>
                </c:pt>
                <c:pt idx="178">
                  <c:v>8.8265506524270769</c:v>
                </c:pt>
                <c:pt idx="179">
                  <c:v>8.8897242168415538</c:v>
                </c:pt>
                <c:pt idx="180">
                  <c:v>8.9529807340200165</c:v>
                </c:pt>
                <c:pt idx="181">
                  <c:v>9.0163180424193889</c:v>
                </c:pt>
                <c:pt idx="182">
                  <c:v>9.0797339936957648</c:v>
                </c:pt>
                <c:pt idx="183">
                  <c:v>9.1432264526688183</c:v>
                </c:pt>
                <c:pt idx="184">
                  <c:v>9.2067932972865556</c:v>
                </c:pt>
                <c:pt idx="185">
                  <c:v>9.2704324185897278</c:v>
                </c:pt>
                <c:pt idx="186">
                  <c:v>9.3341417206763975</c:v>
                </c:pt>
                <c:pt idx="187">
                  <c:v>9.3979191206667156</c:v>
                </c:pt>
                <c:pt idx="188">
                  <c:v>9.4617625486671564</c:v>
                </c:pt>
                <c:pt idx="189">
                  <c:v>9.5256699477353095</c:v>
                </c:pt>
                <c:pt idx="190">
                  <c:v>9.5896392738444014</c:v>
                </c:pt>
                <c:pt idx="191">
                  <c:v>9.6536684958477093</c:v>
                </c:pt>
                <c:pt idx="192">
                  <c:v>9.7177555954434052</c:v>
                </c:pt>
                <c:pt idx="193">
                  <c:v>9.7818985671388479</c:v>
                </c:pt>
                <c:pt idx="194">
                  <c:v>9.8460954182153024</c:v>
                </c:pt>
                <c:pt idx="195">
                  <c:v>9.910344168692399</c:v>
                </c:pt>
                <c:pt idx="196">
                  <c:v>9.9746428512928098</c:v>
                </c:pt>
                <c:pt idx="197">
                  <c:v>10.038989511406704</c:v>
                </c:pt>
                <c:pt idx="198">
                  <c:v>10.103382207056352</c:v>
                </c:pt>
                <c:pt idx="199">
                  <c:v>10.167819008860727</c:v>
                </c:pt>
                <c:pt idx="200">
                  <c:v>10.232297999999998</c:v>
                </c:pt>
                <c:pt idx="201">
                  <c:v>10.296817276180137</c:v>
                </c:pt>
                <c:pt idx="202">
                  <c:v>10.361374945597451</c:v>
                </c:pt>
                <c:pt idx="203">
                  <c:v>10.425969128903171</c:v>
                </c:pt>
                <c:pt idx="204">
                  <c:v>10.490597959168021</c:v>
                </c:pt>
                <c:pt idx="205">
                  <c:v>10.555259581846679</c:v>
                </c:pt>
                <c:pt idx="206">
                  <c:v>10.619952154742503</c:v>
                </c:pt>
                <c:pt idx="207">
                  <c:v>10.684673847971998</c:v>
                </c:pt>
                <c:pt idx="208">
                  <c:v>10.7494228439294</c:v>
                </c:pt>
                <c:pt idx="209">
                  <c:v>10.814197337251157</c:v>
                </c:pt>
                <c:pt idx="210">
                  <c:v>10.878995534780639</c:v>
                </c:pt>
                <c:pt idx="211">
                  <c:v>10.943815655532548</c:v>
                </c:pt>
                <c:pt idx="212">
                  <c:v>11.008655930657644</c:v>
                </c:pt>
                <c:pt idx="213">
                  <c:v>11.073514603407162</c:v>
                </c:pt>
                <c:pt idx="214">
                  <c:v>11.138389929097388</c:v>
                </c:pt>
                <c:pt idx="215">
                  <c:v>11.203280175074353</c:v>
                </c:pt>
                <c:pt idx="216">
                  <c:v>11.268183620678245</c:v>
                </c:pt>
                <c:pt idx="217">
                  <c:v>11.333098557208057</c:v>
                </c:pt>
                <c:pt idx="218">
                  <c:v>11.398023287886042</c:v>
                </c:pt>
                <c:pt idx="219">
                  <c:v>11.462956127822476</c:v>
                </c:pt>
                <c:pt idx="220">
                  <c:v>11.527895403980001</c:v>
                </c:pt>
                <c:pt idx="221">
                  <c:v>11.592839455138341</c:v>
                </c:pt>
                <c:pt idx="222">
                  <c:v>11.657786631858759</c:v>
                </c:pt>
                <c:pt idx="223">
                  <c:v>11.722735296448679</c:v>
                </c:pt>
                <c:pt idx="224">
                  <c:v>11.787683822926248</c:v>
                </c:pt>
                <c:pt idx="225">
                  <c:v>11.852630596984895</c:v>
                </c:pt>
                <c:pt idx="226">
                  <c:v>11.917574015957802</c:v>
                </c:pt>
                <c:pt idx="227">
                  <c:v>11.982512488782666</c:v>
                </c:pt>
                <c:pt idx="228">
                  <c:v>12.047444435966051</c:v>
                </c:pt>
                <c:pt idx="229">
                  <c:v>12.11236828954805</c:v>
                </c:pt>
                <c:pt idx="230">
                  <c:v>12.177282493066878</c:v>
                </c:pt>
                <c:pt idx="231">
                  <c:v>12.24218550152335</c:v>
                </c:pt>
                <c:pt idx="232">
                  <c:v>12.307075781345473</c:v>
                </c:pt>
                <c:pt idx="233">
                  <c:v>12.371951810353092</c:v>
                </c:pt>
                <c:pt idx="234">
                  <c:v>12.436812077722294</c:v>
                </c:pt>
                <c:pt idx="235">
                  <c:v>12.501655083950061</c:v>
                </c:pt>
                <c:pt idx="236">
                  <c:v>12.566479340818887</c:v>
                </c:pt>
                <c:pt idx="237">
                  <c:v>12.631283371361233</c:v>
                </c:pt>
                <c:pt idx="238">
                  <c:v>12.696065709824119</c:v>
                </c:pt>
                <c:pt idx="239">
                  <c:v>12.760824901633763</c:v>
                </c:pt>
                <c:pt idx="240">
                  <c:v>12.825559503360022</c:v>
                </c:pt>
                <c:pt idx="241">
                  <c:v>12.890268082680969</c:v>
                </c:pt>
                <c:pt idx="242">
                  <c:v>12.954949218347661</c:v>
                </c:pt>
                <c:pt idx="243">
                  <c:v>13.019601500148319</c:v>
                </c:pt>
                <c:pt idx="244">
                  <c:v>13.084223528873268</c:v>
                </c:pt>
                <c:pt idx="245">
                  <c:v>13.148813916279318</c:v>
                </c:pt>
                <c:pt idx="246">
                  <c:v>13.213371285054265</c:v>
                </c:pt>
                <c:pt idx="247">
                  <c:v>13.277894268781656</c:v>
                </c:pt>
                <c:pt idx="248">
                  <c:v>13.342381511905076</c:v>
                </c:pt>
                <c:pt idx="249">
                  <c:v>13.406831669693</c:v>
                </c:pt>
                <c:pt idx="250">
                  <c:v>13.471243408203119</c:v>
                </c:pt>
                <c:pt idx="251">
                  <c:v>13.535615404247094</c:v>
                </c:pt>
                <c:pt idx="252">
                  <c:v>13.59994634535494</c:v>
                </c:pt>
                <c:pt idx="253">
                  <c:v>13.664234929739697</c:v>
                </c:pt>
                <c:pt idx="254">
                  <c:v>13.728479866261971</c:v>
                </c:pt>
                <c:pt idx="255">
                  <c:v>13.792679874394514</c:v>
                </c:pt>
                <c:pt idx="256">
                  <c:v>13.856833684186741</c:v>
                </c:pt>
                <c:pt idx="257">
                  <c:v>13.920940036229288</c:v>
                </c:pt>
                <c:pt idx="258">
                  <c:v>13.984997681618621</c:v>
                </c:pt>
                <c:pt idx="259">
                  <c:v>14.049005381921607</c:v>
                </c:pt>
                <c:pt idx="260">
                  <c:v>14.112961909139999</c:v>
                </c:pt>
                <c:pt idx="261">
                  <c:v>14.176866045675069</c:v>
                </c:pt>
                <c:pt idx="262">
                  <c:v>14.240716584292118</c:v>
                </c:pt>
                <c:pt idx="263">
                  <c:v>14.304512328085112</c:v>
                </c:pt>
                <c:pt idx="264">
                  <c:v>14.36825209044112</c:v>
                </c:pt>
                <c:pt idx="265">
                  <c:v>14.431934695005022</c:v>
                </c:pt>
                <c:pt idx="266">
                  <c:v>14.495558975643991</c:v>
                </c:pt>
                <c:pt idx="267">
                  <c:v>14.559123776411989</c:v>
                </c:pt>
                <c:pt idx="268">
                  <c:v>14.622627951514517</c:v>
                </c:pt>
                <c:pt idx="269">
                  <c:v>14.686070365272981</c:v>
                </c:pt>
                <c:pt idx="270">
                  <c:v>14.749449892089388</c:v>
                </c:pt>
                <c:pt idx="271">
                  <c:v>14.812765416410784</c:v>
                </c:pt>
                <c:pt idx="272">
                  <c:v>14.87601583269398</c:v>
                </c:pt>
                <c:pt idx="273">
                  <c:v>14.939200045369942</c:v>
                </c:pt>
                <c:pt idx="274">
                  <c:v>15.00231696880847</c:v>
                </c:pt>
                <c:pt idx="275">
                  <c:v>15.06536552728272</c:v>
                </c:pt>
                <c:pt idx="276">
                  <c:v>15.128344654933768</c:v>
                </c:pt>
                <c:pt idx="277">
                  <c:v>15.191253295735168</c:v>
                </c:pt>
                <c:pt idx="278">
                  <c:v>15.254090403457511</c:v>
                </c:pt>
                <c:pt idx="279">
                  <c:v>15.316854941633</c:v>
                </c:pt>
                <c:pt idx="280">
                  <c:v>15.379545883520018</c:v>
                </c:pt>
                <c:pt idx="281">
                  <c:v>15.442162212067627</c:v>
                </c:pt>
                <c:pt idx="282">
                  <c:v>15.504702919880231</c:v>
                </c:pt>
                <c:pt idx="283">
                  <c:v>15.56716700918205</c:v>
                </c:pt>
                <c:pt idx="284">
                  <c:v>15.629553491781753</c:v>
                </c:pt>
                <c:pt idx="285">
                  <c:v>15.69186138903696</c:v>
                </c:pt>
                <c:pt idx="286">
                  <c:v>15.754089731818862</c:v>
                </c:pt>
                <c:pt idx="287">
                  <c:v>15.816237560476686</c:v>
                </c:pt>
                <c:pt idx="288">
                  <c:v>15.87830392480236</c:v>
                </c:pt>
                <c:pt idx="289">
                  <c:v>15.94028788399503</c:v>
                </c:pt>
                <c:pt idx="290">
                  <c:v>16.002188506625629</c:v>
                </c:pt>
                <c:pt idx="291">
                  <c:v>16.064004870601426</c:v>
                </c:pt>
                <c:pt idx="292">
                  <c:v>16.125736063130589</c:v>
                </c:pt>
                <c:pt idx="293">
                  <c:v>16.187381180686831</c:v>
                </c:pt>
                <c:pt idx="294">
                  <c:v>16.248939328973716</c:v>
                </c:pt>
                <c:pt idx="295">
                  <c:v>16.31040962288969</c:v>
                </c:pt>
                <c:pt idx="296">
                  <c:v>16.371791186492043</c:v>
                </c:pt>
                <c:pt idx="297">
                  <c:v>16.433083152961885</c:v>
                </c:pt>
                <c:pt idx="298">
                  <c:v>16.494284664568802</c:v>
                </c:pt>
                <c:pt idx="299">
                  <c:v>16.55539487263491</c:v>
                </c:pt>
                <c:pt idx="300">
                  <c:v>16.616412937500009</c:v>
                </c:pt>
                <c:pt idx="301">
                  <c:v>16.677338028485639</c:v>
                </c:pt>
                <c:pt idx="302">
                  <c:v>16.7381693238599</c:v>
                </c:pt>
                <c:pt idx="303">
                  <c:v>16.798906010802142</c:v>
                </c:pt>
                <c:pt idx="304">
                  <c:v>16.859547285367142</c:v>
                </c:pt>
                <c:pt idx="305">
                  <c:v>16.920092352450176</c:v>
                </c:pt>
                <c:pt idx="306">
                  <c:v>16.980540425750913</c:v>
                </c:pt>
                <c:pt idx="307">
                  <c:v>17.040890727738731</c:v>
                </c:pt>
                <c:pt idx="308">
                  <c:v>17.101142489616624</c:v>
                </c:pt>
                <c:pt idx="309">
                  <c:v>17.161294951286131</c:v>
                </c:pt>
                <c:pt idx="310">
                  <c:v>17.221347361311857</c:v>
                </c:pt>
                <c:pt idx="311">
                  <c:v>17.281298976886017</c:v>
                </c:pt>
                <c:pt idx="312">
                  <c:v>17.341149063792827</c:v>
                </c:pt>
                <c:pt idx="313">
                  <c:v>17.400896896373318</c:v>
                </c:pt>
                <c:pt idx="314">
                  <c:v>17.460541757489807</c:v>
                </c:pt>
                <c:pt idx="315">
                  <c:v>17.520082938490376</c:v>
                </c:pt>
                <c:pt idx="316">
                  <c:v>17.57951973917341</c:v>
                </c:pt>
                <c:pt idx="317">
                  <c:v>17.638851467752573</c:v>
                </c:pt>
                <c:pt idx="318">
                  <c:v>17.698077440820491</c:v>
                </c:pt>
                <c:pt idx="319">
                  <c:v>17.757196983314437</c:v>
                </c:pt>
                <c:pt idx="320">
                  <c:v>17.816209428480029</c:v>
                </c:pt>
                <c:pt idx="321">
                  <c:v>17.875114117836077</c:v>
                </c:pt>
                <c:pt idx="322">
                  <c:v>17.933910401139187</c:v>
                </c:pt>
                <c:pt idx="323">
                  <c:v>17.992597636348336</c:v>
                </c:pt>
                <c:pt idx="324">
                  <c:v>18.051175189589465</c:v>
                </c:pt>
                <c:pt idx="325">
                  <c:v>18.109642435119607</c:v>
                </c:pt>
                <c:pt idx="326">
                  <c:v>18.167998755292292</c:v>
                </c:pt>
                <c:pt idx="327">
                  <c:v>18.226243540521054</c:v>
                </c:pt>
                <c:pt idx="328">
                  <c:v>18.284376189245229</c:v>
                </c:pt>
                <c:pt idx="329">
                  <c:v>18.34239610789324</c:v>
                </c:pt>
                <c:pt idx="330">
                  <c:v>18.400302710848127</c:v>
                </c:pt>
                <c:pt idx="331">
                  <c:v>18.458095420411592</c:v>
                </c:pt>
                <c:pt idx="332">
                  <c:v>18.515773666768681</c:v>
                </c:pt>
                <c:pt idx="333">
                  <c:v>18.573336887952539</c:v>
                </c:pt>
                <c:pt idx="334">
                  <c:v>18.630784529808757</c:v>
                </c:pt>
                <c:pt idx="335">
                  <c:v>18.688116045959802</c:v>
                </c:pt>
                <c:pt idx="336">
                  <c:v>18.745330897770042</c:v>
                </c:pt>
                <c:pt idx="337">
                  <c:v>18.802428554309913</c:v>
                </c:pt>
                <c:pt idx="338">
                  <c:v>18.85940849232059</c:v>
                </c:pt>
                <c:pt idx="339">
                  <c:v>18.916270196178491</c:v>
                </c:pt>
                <c:pt idx="340">
                  <c:v>18.973013157860006</c:v>
                </c:pt>
                <c:pt idx="341">
                  <c:v>19.029636876905876</c:v>
                </c:pt>
                <c:pt idx="342">
                  <c:v>19.086140860386056</c:v>
                </c:pt>
                <c:pt idx="343">
                  <c:v>19.14252462286375</c:v>
                </c:pt>
                <c:pt idx="344">
                  <c:v>19.198787686360482</c:v>
                </c:pt>
                <c:pt idx="345">
                  <c:v>19.254929580320301</c:v>
                </c:pt>
                <c:pt idx="346">
                  <c:v>19.310949841574729</c:v>
                </c:pt>
                <c:pt idx="347">
                  <c:v>19.366848014306864</c:v>
                </c:pt>
                <c:pt idx="348">
                  <c:v>19.422623650016256</c:v>
                </c:pt>
                <c:pt idx="349">
                  <c:v>19.478276307483434</c:v>
                </c:pt>
                <c:pt idx="350">
                  <c:v>19.533805552734385</c:v>
                </c:pt>
                <c:pt idx="351">
                  <c:v>19.589210959005033</c:v>
                </c:pt>
                <c:pt idx="352">
                  <c:v>19.644492106706128</c:v>
                </c:pt>
                <c:pt idx="353">
                  <c:v>19.699648583387361</c:v>
                </c:pt>
                <c:pt idx="354">
                  <c:v>19.754679983702424</c:v>
                </c:pt>
                <c:pt idx="355">
                  <c:v>19.809585909373027</c:v>
                </c:pt>
                <c:pt idx="356">
                  <c:v>19.86436596915393</c:v>
                </c:pt>
                <c:pt idx="357">
                  <c:v>19.919019778797217</c:v>
                </c:pt>
                <c:pt idx="358">
                  <c:v>19.973546961017053</c:v>
                </c:pt>
                <c:pt idx="359">
                  <c:v>20.027947145454107</c:v>
                </c:pt>
                <c:pt idx="360">
                  <c:v>20.082219968639979</c:v>
                </c:pt>
                <c:pt idx="361">
                  <c:v>20.136365073962292</c:v>
                </c:pt>
                <c:pt idx="362">
                  <c:v>20.19038211162859</c:v>
                </c:pt>
                <c:pt idx="363">
                  <c:v>20.24427073863129</c:v>
                </c:pt>
                <c:pt idx="364">
                  <c:v>20.298030618712293</c:v>
                </c:pt>
                <c:pt idx="365">
                  <c:v>20.35166142232729</c:v>
                </c:pt>
                <c:pt idx="366">
                  <c:v>20.405162826610425</c:v>
                </c:pt>
                <c:pt idx="367">
                  <c:v>20.458534515338911</c:v>
                </c:pt>
                <c:pt idx="368">
                  <c:v>20.51177617889773</c:v>
                </c:pt>
                <c:pt idx="369">
                  <c:v>20.564887514243704</c:v>
                </c:pt>
                <c:pt idx="370">
                  <c:v>20.617868224870694</c:v>
                </c:pt>
                <c:pt idx="371">
                  <c:v>20.670718020773506</c:v>
                </c:pt>
                <c:pt idx="372">
                  <c:v>20.723436618413142</c:v>
                </c:pt>
                <c:pt idx="373">
                  <c:v>20.776023740680902</c:v>
                </c:pt>
                <c:pt idx="374">
                  <c:v>20.828479116862912</c:v>
                </c:pt>
                <c:pt idx="375">
                  <c:v>20.880802482604981</c:v>
                </c:pt>
                <c:pt idx="376">
                  <c:v>20.932993579876946</c:v>
                </c:pt>
                <c:pt idx="377">
                  <c:v>20.985052156937329</c:v>
                </c:pt>
                <c:pt idx="378">
                  <c:v>21.036977968297993</c:v>
                </c:pt>
                <c:pt idx="379">
                  <c:v>21.088770774688193</c:v>
                </c:pt>
                <c:pt idx="380">
                  <c:v>21.140430343019986</c:v>
                </c:pt>
                <c:pt idx="381">
                  <c:v>21.191956446352112</c:v>
                </c:pt>
                <c:pt idx="382">
                  <c:v>21.243348863854663</c:v>
                </c:pt>
                <c:pt idx="383">
                  <c:v>21.294607380773982</c:v>
                </c:pt>
                <c:pt idx="384">
                  <c:v>21.345731788396936</c:v>
                </c:pt>
                <c:pt idx="385">
                  <c:v>21.396721884015488</c:v>
                </c:pt>
                <c:pt idx="386">
                  <c:v>21.447577470891289</c:v>
                </c:pt>
                <c:pt idx="387">
                  <c:v>21.498298358220406</c:v>
                </c:pt>
                <c:pt idx="388">
                  <c:v>21.548884361097585</c:v>
                </c:pt>
                <c:pt idx="389">
                  <c:v>21.599335300480988</c:v>
                </c:pt>
                <c:pt idx="390">
                  <c:v>21.64965100315689</c:v>
                </c:pt>
                <c:pt idx="391">
                  <c:v>21.699831301703892</c:v>
                </c:pt>
                <c:pt idx="392">
                  <c:v>21.749876034457806</c:v>
                </c:pt>
                <c:pt idx="393">
                  <c:v>21.799785045476032</c:v>
                </c:pt>
                <c:pt idx="394">
                  <c:v>21.849558184502207</c:v>
                </c:pt>
                <c:pt idx="395">
                  <c:v>21.899195306930693</c:v>
                </c:pt>
                <c:pt idx="396">
                  <c:v>21.948696273771116</c:v>
                </c:pt>
                <c:pt idx="397">
                  <c:v>21.998060951613372</c:v>
                </c:pt>
                <c:pt idx="398">
                  <c:v>22.047289212591217</c:v>
                </c:pt>
                <c:pt idx="399">
                  <c:v>22.096380934347888</c:v>
                </c:pt>
                <c:pt idx="400">
                  <c:v>22.145335999999986</c:v>
                </c:pt>
                <c:pt idx="401">
                  <c:v>22.19415429810233</c:v>
                </c:pt>
                <c:pt idx="402">
                  <c:v>22.242835722612384</c:v>
                </c:pt>
                <c:pt idx="403">
                  <c:v>22.291380172854861</c:v>
                </c:pt>
                <c:pt idx="404">
                  <c:v>22.339787553486399</c:v>
                </c:pt>
                <c:pt idx="405">
                  <c:v>22.388057774459952</c:v>
                </c:pt>
                <c:pt idx="406">
                  <c:v>22.436190750989404</c:v>
                </c:pt>
                <c:pt idx="407">
                  <c:v>22.484186403514187</c:v>
                </c:pt>
                <c:pt idx="408">
                  <c:v>22.532044657663789</c:v>
                </c:pt>
                <c:pt idx="409">
                  <c:v>22.579765444222339</c:v>
                </c:pt>
                <c:pt idx="410">
                  <c:v>22.627348699093133</c:v>
                </c:pt>
                <c:pt idx="411">
                  <c:v>22.674794363263228</c:v>
                </c:pt>
                <c:pt idx="412">
                  <c:v>22.722102382767996</c:v>
                </c:pt>
                <c:pt idx="413">
                  <c:v>22.769272708655826</c:v>
                </c:pt>
                <c:pt idx="414">
                  <c:v>22.81630529695229</c:v>
                </c:pt>
                <c:pt idx="415">
                  <c:v>22.863200108625129</c:v>
                </c:pt>
                <c:pt idx="416">
                  <c:v>22.909957109548678</c:v>
                </c:pt>
                <c:pt idx="417">
                  <c:v>22.956576270468194</c:v>
                </c:pt>
                <c:pt idx="418">
                  <c:v>23.003057566964952</c:v>
                </c:pt>
                <c:pt idx="419">
                  <c:v>23.049400979420113</c:v>
                </c:pt>
                <c:pt idx="420">
                  <c:v>23.095606492979975</c:v>
                </c:pt>
                <c:pt idx="421">
                  <c:v>23.141674097520017</c:v>
                </c:pt>
                <c:pt idx="422">
                  <c:v>23.187603787609646</c:v>
                </c:pt>
                <c:pt idx="423">
                  <c:v>23.233395562476836</c:v>
                </c:pt>
                <c:pt idx="424">
                  <c:v>23.279049425972627</c:v>
                </c:pt>
                <c:pt idx="425">
                  <c:v>23.324565386535657</c:v>
                </c:pt>
                <c:pt idx="426">
                  <c:v>23.369943457156698</c:v>
                </c:pt>
                <c:pt idx="427">
                  <c:v>23.415183655343302</c:v>
                </c:pt>
                <c:pt idx="428">
                  <c:v>23.460286003084423</c:v>
                </c:pt>
                <c:pt idx="429">
                  <c:v>23.505250526814738</c:v>
                </c:pt>
                <c:pt idx="430">
                  <c:v>23.55007725737935</c:v>
                </c:pt>
                <c:pt idx="431">
                  <c:v>23.594766229998534</c:v>
                </c:pt>
                <c:pt idx="432">
                  <c:v>23.639317484231881</c:v>
                </c:pt>
                <c:pt idx="433">
                  <c:v>23.683731063943252</c:v>
                </c:pt>
                <c:pt idx="434">
                  <c:v>23.728007017265153</c:v>
                </c:pt>
                <c:pt idx="435">
                  <c:v>23.772145396563303</c:v>
                </c:pt>
                <c:pt idx="436">
                  <c:v>23.816146258401286</c:v>
                </c:pt>
                <c:pt idx="437">
                  <c:v>23.860009663504893</c:v>
                </c:pt>
                <c:pt idx="438">
                  <c:v>23.903735676726978</c:v>
                </c:pt>
                <c:pt idx="439">
                  <c:v>23.947324367011952</c:v>
                </c:pt>
                <c:pt idx="440">
                  <c:v>23.990775807359977</c:v>
                </c:pt>
                <c:pt idx="441">
                  <c:v>24.034090074792175</c:v>
                </c:pt>
                <c:pt idx="442">
                  <c:v>24.077267250314531</c:v>
                </c:pt>
                <c:pt idx="443">
                  <c:v>24.120307418882991</c:v>
                </c:pt>
                <c:pt idx="444">
                  <c:v>24.163210669367686</c:v>
                </c:pt>
                <c:pt idx="445">
                  <c:v>24.205977094517614</c:v>
                </c:pt>
                <c:pt idx="446">
                  <c:v>24.248606790925134</c:v>
                </c:pt>
                <c:pt idx="447">
                  <c:v>24.291099858990826</c:v>
                </c:pt>
                <c:pt idx="448">
                  <c:v>24.33345640288751</c:v>
                </c:pt>
                <c:pt idx="449">
                  <c:v>24.375676530525123</c:v>
                </c:pt>
                <c:pt idx="450">
                  <c:v>24.417760353515625</c:v>
                </c:pt>
                <c:pt idx="451">
                  <c:v>24.459707987136738</c:v>
                </c:pt>
                <c:pt idx="452">
                  <c:v>24.501519550297306</c:v>
                </c:pt>
                <c:pt idx="453">
                  <c:v>24.543195165501377</c:v>
                </c:pt>
                <c:pt idx="454">
                  <c:v>24.584734958812877</c:v>
                </c:pt>
                <c:pt idx="455">
                  <c:v>24.626139059820289</c:v>
                </c:pt>
                <c:pt idx="456">
                  <c:v>24.667407601601127</c:v>
                </c:pt>
                <c:pt idx="457">
                  <c:v>24.70854072068645</c:v>
                </c:pt>
                <c:pt idx="458">
                  <c:v>24.749538557025499</c:v>
                </c:pt>
                <c:pt idx="459">
                  <c:v>24.790401253950286</c:v>
                </c:pt>
                <c:pt idx="460">
                  <c:v>24.831128958140031</c:v>
                </c:pt>
                <c:pt idx="461">
                  <c:v>24.871721819585733</c:v>
                </c:pt>
                <c:pt idx="462">
                  <c:v>24.912179991554996</c:v>
                </c:pt>
                <c:pt idx="463">
                  <c:v>24.952503630556258</c:v>
                </c:pt>
                <c:pt idx="464">
                  <c:v>24.992692896303456</c:v>
                </c:pt>
                <c:pt idx="465">
                  <c:v>25.032747951680786</c:v>
                </c:pt>
                <c:pt idx="466">
                  <c:v>25.072668962706874</c:v>
                </c:pt>
                <c:pt idx="467">
                  <c:v>25.112456098499695</c:v>
                </c:pt>
                <c:pt idx="468">
                  <c:v>25.152109531240903</c:v>
                </c:pt>
                <c:pt idx="469">
                  <c:v>25.191629436140662</c:v>
                </c:pt>
                <c:pt idx="470">
                  <c:v>25.231015991401875</c:v>
                </c:pt>
                <c:pt idx="471">
                  <c:v>25.270269378184945</c:v>
                </c:pt>
                <c:pt idx="472">
                  <c:v>25.309389780572342</c:v>
                </c:pt>
                <c:pt idx="473">
                  <c:v>25.348377385533077</c:v>
                </c:pt>
                <c:pt idx="474">
                  <c:v>25.387232382887323</c:v>
                </c:pt>
                <c:pt idx="475">
                  <c:v>25.425954965271011</c:v>
                </c:pt>
                <c:pt idx="476">
                  <c:v>25.464545328100133</c:v>
                </c:pt>
                <c:pt idx="477">
                  <c:v>25.503003669535829</c:v>
                </c:pt>
                <c:pt idx="478">
                  <c:v>25.541330190448431</c:v>
                </c:pt>
                <c:pt idx="479">
                  <c:v>25.579525094382188</c:v>
                </c:pt>
                <c:pt idx="480">
                  <c:v>25.61758858752</c:v>
                </c:pt>
                <c:pt idx="481">
                  <c:v>25.655520878647778</c:v>
                </c:pt>
                <c:pt idx="482">
                  <c:v>25.693322179119122</c:v>
                </c:pt>
                <c:pt idx="483">
                  <c:v>25.730992702819734</c:v>
                </c:pt>
                <c:pt idx="484">
                  <c:v>25.76853266613211</c:v>
                </c:pt>
                <c:pt idx="485">
                  <c:v>25.805942287900219</c:v>
                </c:pt>
                <c:pt idx="486">
                  <c:v>25.843221789393766</c:v>
                </c:pt>
                <c:pt idx="487">
                  <c:v>25.880371394272863</c:v>
                </c:pt>
                <c:pt idx="488">
                  <c:v>25.917391328552771</c:v>
                </c:pt>
                <c:pt idx="489">
                  <c:v>25.95428182056822</c:v>
                </c:pt>
                <c:pt idx="490">
                  <c:v>25.991043100938114</c:v>
                </c:pt>
                <c:pt idx="491">
                  <c:v>26.027675402530111</c:v>
                </c:pt>
                <c:pt idx="492">
                  <c:v>26.064178960425014</c:v>
                </c:pt>
                <c:pt idx="493">
                  <c:v>26.100554011881531</c:v>
                </c:pt>
                <c:pt idx="494">
                  <c:v>26.13680079630069</c:v>
                </c:pt>
                <c:pt idx="495">
                  <c:v>26.172919555190465</c:v>
                </c:pt>
                <c:pt idx="496">
                  <c:v>26.208910532130378</c:v>
                </c:pt>
                <c:pt idx="497">
                  <c:v>26.24477397273607</c:v>
                </c:pt>
                <c:pt idx="498">
                  <c:v>26.280510124623689</c:v>
                </c:pt>
                <c:pt idx="499">
                  <c:v>26.316119237374629</c:v>
                </c:pt>
                <c:pt idx="500">
                  <c:v>26.351601562500008</c:v>
                </c:pt>
                <c:pt idx="501">
                  <c:v>26.38695735340529</c:v>
                </c:pt>
                <c:pt idx="502">
                  <c:v>26.422186865354792</c:v>
                </c:pt>
                <c:pt idx="503">
                  <c:v>26.457290355436317</c:v>
                </c:pt>
                <c:pt idx="504">
                  <c:v>26.49226808252557</c:v>
                </c:pt>
                <c:pt idx="505">
                  <c:v>26.527120307250971</c:v>
                </c:pt>
                <c:pt idx="506">
                  <c:v>26.561847291957829</c:v>
                </c:pt>
                <c:pt idx="507">
                  <c:v>26.596449300673356</c:v>
                </c:pt>
                <c:pt idx="508">
                  <c:v>26.630926599071021</c:v>
                </c:pt>
                <c:pt idx="509">
                  <c:v>26.665279454434803</c:v>
                </c:pt>
                <c:pt idx="510">
                  <c:v>26.699508135624392</c:v>
                </c:pt>
                <c:pt idx="511">
                  <c:v>26.733612913039174</c:v>
                </c:pt>
                <c:pt idx="512">
                  <c:v>26.767594058583221</c:v>
                </c:pt>
                <c:pt idx="513">
                  <c:v>26.801451845629551</c:v>
                </c:pt>
                <c:pt idx="514">
                  <c:v>26.835186548984726</c:v>
                </c:pt>
                <c:pt idx="515">
                  <c:v>26.868798444853649</c:v>
                </c:pt>
                <c:pt idx="516">
                  <c:v>26.902287810803806</c:v>
                </c:pt>
                <c:pt idx="517">
                  <c:v>26.935654925730187</c:v>
                </c:pt>
                <c:pt idx="518">
                  <c:v>26.968900069819387</c:v>
                </c:pt>
                <c:pt idx="519">
                  <c:v>27.002023524514627</c:v>
                </c:pt>
                <c:pt idx="520">
                  <c:v>27.035025572479963</c:v>
                </c:pt>
                <c:pt idx="521">
                  <c:v>27.067906497565229</c:v>
                </c:pt>
                <c:pt idx="522">
                  <c:v>27.100666584770089</c:v>
                </c:pt>
                <c:pt idx="523">
                  <c:v>27.133306120209095</c:v>
                </c:pt>
                <c:pt idx="524">
                  <c:v>27.165825391075842</c:v>
                </c:pt>
                <c:pt idx="525">
                  <c:v>27.198224685607926</c:v>
                </c:pt>
                <c:pt idx="526">
                  <c:v>27.23050429305113</c:v>
                </c:pt>
                <c:pt idx="527">
                  <c:v>27.262664503624272</c:v>
                </c:pt>
                <c:pt idx="528">
                  <c:v>27.294705608483643</c:v>
                </c:pt>
                <c:pt idx="529">
                  <c:v>27.326627899687427</c:v>
                </c:pt>
                <c:pt idx="530">
                  <c:v>27.358431670160602</c:v>
                </c:pt>
                <c:pt idx="531">
                  <c:v>27.390117213659256</c:v>
                </c:pt>
                <c:pt idx="532">
                  <c:v>27.421684824735085</c:v>
                </c:pt>
                <c:pt idx="533">
                  <c:v>27.453134798700223</c:v>
                </c:pt>
                <c:pt idx="534">
                  <c:v>27.484467431591629</c:v>
                </c:pt>
                <c:pt idx="535">
                  <c:v>27.515683020135619</c:v>
                </c:pt>
                <c:pt idx="536">
                  <c:v>27.546781861712496</c:v>
                </c:pt>
                <c:pt idx="537">
                  <c:v>27.577764254321092</c:v>
                </c:pt>
                <c:pt idx="538">
                  <c:v>27.608630496543487</c:v>
                </c:pt>
                <c:pt idx="539">
                  <c:v>27.639380887509169</c:v>
                </c:pt>
                <c:pt idx="540">
                  <c:v>27.670015726860044</c:v>
                </c:pt>
                <c:pt idx="541">
                  <c:v>27.70053531471461</c:v>
                </c:pt>
                <c:pt idx="542">
                  <c:v>27.730939951632987</c:v>
                </c:pt>
                <c:pt idx="543">
                  <c:v>27.76122993858089</c:v>
                </c:pt>
                <c:pt idx="544">
                  <c:v>27.791405576894871</c:v>
                </c:pt>
                <c:pt idx="545">
                  <c:v>27.821467168246148</c:v>
                </c:pt>
                <c:pt idx="546">
                  <c:v>27.851415014605685</c:v>
                </c:pt>
                <c:pt idx="547">
                  <c:v>27.881249418208551</c:v>
                </c:pt>
                <c:pt idx="548">
                  <c:v>27.910970681518691</c:v>
                </c:pt>
                <c:pt idx="549">
                  <c:v>27.940579107193109</c:v>
                </c:pt>
                <c:pt idx="550">
                  <c:v>27.970074998046897</c:v>
                </c:pt>
                <c:pt idx="551">
                  <c:v>27.999458657017243</c:v>
                </c:pt>
                <c:pt idx="552">
                  <c:v>28.028730387128494</c:v>
                </c:pt>
                <c:pt idx="553">
                  <c:v>28.057890491456639</c:v>
                </c:pt>
                <c:pt idx="554">
                  <c:v>28.086939273093282</c:v>
                </c:pt>
                <c:pt idx="555">
                  <c:v>28.115877035111314</c:v>
                </c:pt>
                <c:pt idx="556">
                  <c:v>28.144704080528307</c:v>
                </c:pt>
                <c:pt idx="557">
                  <c:v>28.173420712271923</c:v>
                </c:pt>
                <c:pt idx="558">
                  <c:v>28.202027233143923</c:v>
                </c:pt>
                <c:pt idx="559">
                  <c:v>28.230523945785215</c:v>
                </c:pt>
                <c:pt idx="560">
                  <c:v>28.258911152639985</c:v>
                </c:pt>
                <c:pt idx="561">
                  <c:v>28.287189155920466</c:v>
                </c:pt>
                <c:pt idx="562">
                  <c:v>28.315358257571493</c:v>
                </c:pt>
                <c:pt idx="563">
                  <c:v>28.343418759235</c:v>
                </c:pt>
                <c:pt idx="564">
                  <c:v>28.371370962214758</c:v>
                </c:pt>
                <c:pt idx="565">
                  <c:v>28.399215167440623</c:v>
                </c:pt>
                <c:pt idx="566">
                  <c:v>28.426951675433322</c:v>
                </c:pt>
                <c:pt idx="567">
                  <c:v>28.454580786269133</c:v>
                </c:pt>
                <c:pt idx="568">
                  <c:v>28.482102799544105</c:v>
                </c:pt>
                <c:pt idx="569">
                  <c:v>28.509518014338887</c:v>
                </c:pt>
                <c:pt idx="570">
                  <c:v>28.536826729183115</c:v>
                </c:pt>
                <c:pt idx="571">
                  <c:v>28.564029242020144</c:v>
                </c:pt>
                <c:pt idx="572">
                  <c:v>28.591125850171576</c:v>
                </c:pt>
                <c:pt idx="573">
                  <c:v>28.618116850301572</c:v>
                </c:pt>
                <c:pt idx="574">
                  <c:v>28.645002538381771</c:v>
                </c:pt>
                <c:pt idx="575">
                  <c:v>28.671783209655757</c:v>
                </c:pt>
                <c:pt idx="576">
                  <c:v>28.698459158603399</c:v>
                </c:pt>
                <c:pt idx="577">
                  <c:v>28.725030678905522</c:v>
                </c:pt>
                <c:pt idx="578">
                  <c:v>28.751498063408917</c:v>
                </c:pt>
                <c:pt idx="579">
                  <c:v>28.777861604089917</c:v>
                </c:pt>
                <c:pt idx="580">
                  <c:v>28.804121592020014</c:v>
                </c:pt>
                <c:pt idx="581">
                  <c:v>28.830278317329761</c:v>
                </c:pt>
                <c:pt idx="582">
                  <c:v>28.856332069173579</c:v>
                </c:pt>
                <c:pt idx="583">
                  <c:v>28.882283135694188</c:v>
                </c:pt>
                <c:pt idx="584">
                  <c:v>28.908131803987295</c:v>
                </c:pt>
                <c:pt idx="585">
                  <c:v>28.933878360066291</c:v>
                </c:pt>
                <c:pt idx="586">
                  <c:v>28.959523088826177</c:v>
                </c:pt>
                <c:pt idx="587">
                  <c:v>28.985066274009029</c:v>
                </c:pt>
                <c:pt idx="588">
                  <c:v>29.010508198167976</c:v>
                </c:pt>
                <c:pt idx="589">
                  <c:v>29.035849142631683</c:v>
                </c:pt>
                <c:pt idx="590">
                  <c:v>29.061089387469369</c:v>
                </c:pt>
                <c:pt idx="591">
                  <c:v>29.086229211455059</c:v>
                </c:pt>
                <c:pt idx="592">
                  <c:v>29.111268892032246</c:v>
                </c:pt>
                <c:pt idx="593">
                  <c:v>29.136208705278271</c:v>
                </c:pt>
                <c:pt idx="594">
                  <c:v>29.161048925869121</c:v>
                </c:pt>
                <c:pt idx="595">
                  <c:v>29.185789827043937</c:v>
                </c:pt>
                <c:pt idx="596">
                  <c:v>29.210431680569581</c:v>
                </c:pt>
                <c:pt idx="597">
                  <c:v>29.234974756705114</c:v>
                </c:pt>
                <c:pt idx="598">
                  <c:v>29.259419324166146</c:v>
                </c:pt>
                <c:pt idx="599">
                  <c:v>29.283765650090093</c:v>
                </c:pt>
                <c:pt idx="600">
                  <c:v>29.308014000000028</c:v>
                </c:pt>
                <c:pt idx="601">
                  <c:v>29.332164637769488</c:v>
                </c:pt>
                <c:pt idx="602">
                  <c:v>29.356217825587262</c:v>
                </c:pt>
                <c:pt idx="603">
                  <c:v>29.380173823921506</c:v>
                </c:pt>
                <c:pt idx="604">
                  <c:v>29.404032891484789</c:v>
                </c:pt>
                <c:pt idx="605">
                  <c:v>29.427795285198233</c:v>
                </c:pt>
                <c:pt idx="606">
                  <c:v>29.451461260156311</c:v>
                </c:pt>
                <c:pt idx="607">
                  <c:v>29.475031069591346</c:v>
                </c:pt>
                <c:pt idx="608">
                  <c:v>29.498504964838187</c:v>
                </c:pt>
                <c:pt idx="609">
                  <c:v>29.521883195298614</c:v>
                </c:pt>
                <c:pt idx="610">
                  <c:v>29.545166008405626</c:v>
                </c:pt>
                <c:pt idx="611">
                  <c:v>29.568353649588889</c:v>
                </c:pt>
                <c:pt idx="612">
                  <c:v>29.591446362238447</c:v>
                </c:pt>
                <c:pt idx="613">
                  <c:v>29.614444387669515</c:v>
                </c:pt>
                <c:pt idx="614">
                  <c:v>29.637347965087194</c:v>
                </c:pt>
                <c:pt idx="615">
                  <c:v>29.660157331550927</c:v>
                </c:pt>
                <c:pt idx="616">
                  <c:v>29.68287272193907</c:v>
                </c:pt>
                <c:pt idx="617">
                  <c:v>29.705494368913428</c:v>
                </c:pt>
                <c:pt idx="618">
                  <c:v>29.728022502883817</c:v>
                </c:pt>
                <c:pt idx="619">
                  <c:v>29.750457351972852</c:v>
                </c:pt>
                <c:pt idx="620">
                  <c:v>29.772799141980009</c:v>
                </c:pt>
                <c:pt idx="621">
                  <c:v>29.795048096346687</c:v>
                </c:pt>
                <c:pt idx="622">
                  <c:v>29.817204436120544</c:v>
                </c:pt>
                <c:pt idx="623">
                  <c:v>29.839268379920053</c:v>
                </c:pt>
                <c:pt idx="624">
                  <c:v>29.86124014389905</c:v>
                </c:pt>
                <c:pt idx="625">
                  <c:v>29.883119941711399</c:v>
                </c:pt>
                <c:pt idx="626">
                  <c:v>29.904907984475599</c:v>
                </c:pt>
                <c:pt idx="627">
                  <c:v>29.926604480738998</c:v>
                </c:pt>
                <c:pt idx="628">
                  <c:v>29.948209636442801</c:v>
                </c:pt>
                <c:pt idx="629">
                  <c:v>29.969723654886423</c:v>
                </c:pt>
                <c:pt idx="630">
                  <c:v>29.991146736691864</c:v>
                </c:pt>
                <c:pt idx="631">
                  <c:v>30.012479079768699</c:v>
                </c:pt>
                <c:pt idx="632">
                  <c:v>30.033720879278242</c:v>
                </c:pt>
                <c:pt idx="633">
                  <c:v>30.054872327598527</c:v>
                </c:pt>
                <c:pt idx="634">
                  <c:v>30.075933614288093</c:v>
                </c:pt>
                <c:pt idx="635">
                  <c:v>30.096904926051639</c:v>
                </c:pt>
                <c:pt idx="636">
                  <c:v>30.117786446703693</c:v>
                </c:pt>
                <c:pt idx="637">
                  <c:v>30.138578357133571</c:v>
                </c:pt>
                <c:pt idx="638">
                  <c:v>30.159280835269929</c:v>
                </c:pt>
                <c:pt idx="639">
                  <c:v>30.179894056045175</c:v>
                </c:pt>
                <c:pt idx="640">
                  <c:v>30.200418191359987</c:v>
                </c:pt>
                <c:pt idx="641">
                  <c:v>30.220853410048381</c:v>
                </c:pt>
                <c:pt idx="642">
                  <c:v>30.241199877841417</c:v>
                </c:pt>
                <c:pt idx="643">
                  <c:v>30.261457757332693</c:v>
                </c:pt>
                <c:pt idx="644">
                  <c:v>30.281627207942041</c:v>
                </c:pt>
                <c:pt idx="645">
                  <c:v>30.301708385880854</c:v>
                </c:pt>
                <c:pt idx="646">
                  <c:v>30.321701444116115</c:v>
                </c:pt>
                <c:pt idx="647">
                  <c:v>30.341606532334986</c:v>
                </c:pt>
                <c:pt idx="648">
                  <c:v>30.361423796909889</c:v>
                </c:pt>
                <c:pt idx="649">
                  <c:v>30.381153380862326</c:v>
                </c:pt>
                <c:pt idx="650">
                  <c:v>30.400795423828139</c:v>
                </c:pt>
                <c:pt idx="651">
                  <c:v>30.420350062021466</c:v>
                </c:pt>
                <c:pt idx="652">
                  <c:v>30.43981742819977</c:v>
                </c:pt>
                <c:pt idx="653">
                  <c:v>30.459197651628074</c:v>
                </c:pt>
                <c:pt idx="654">
                  <c:v>30.478490858043745</c:v>
                </c:pt>
                <c:pt idx="655">
                  <c:v>30.497697169621119</c:v>
                </c:pt>
                <c:pt idx="656">
                  <c:v>30.516816704935536</c:v>
                </c:pt>
                <c:pt idx="657">
                  <c:v>30.535849578928623</c:v>
                </c:pt>
                <c:pt idx="658">
                  <c:v>30.554795902872431</c:v>
                </c:pt>
                <c:pt idx="659">
                  <c:v>30.573655784334015</c:v>
                </c:pt>
                <c:pt idx="660">
                  <c:v>30.592429327140014</c:v>
                </c:pt>
                <c:pt idx="661">
                  <c:v>30.611116631341464</c:v>
                </c:pt>
                <c:pt idx="662">
                  <c:v>30.629717793177939</c:v>
                </c:pt>
                <c:pt idx="663">
                  <c:v>30.648232905042452</c:v>
                </c:pt>
                <c:pt idx="664">
                  <c:v>30.666662055445912</c:v>
                </c:pt>
                <c:pt idx="665">
                  <c:v>30.685005328981596</c:v>
                </c:pt>
                <c:pt idx="666">
                  <c:v>30.703262806289807</c:v>
                </c:pt>
                <c:pt idx="667">
                  <c:v>30.721434564022342</c:v>
                </c:pt>
                <c:pt idx="668">
                  <c:v>30.739520674807288</c:v>
                </c:pt>
                <c:pt idx="669">
                  <c:v>30.757521207213362</c:v>
                </c:pt>
                <c:pt idx="670">
                  <c:v>30.775436225714365</c:v>
                </c:pt>
                <c:pt idx="671">
                  <c:v>30.793265790654214</c:v>
                </c:pt>
                <c:pt idx="672">
                  <c:v>30.811009958210825</c:v>
                </c:pt>
                <c:pt idx="673">
                  <c:v>30.828668780361287</c:v>
                </c:pt>
                <c:pt idx="674">
                  <c:v>30.846242304846243</c:v>
                </c:pt>
                <c:pt idx="675">
                  <c:v>30.863730575134223</c:v>
                </c:pt>
                <c:pt idx="676">
                  <c:v>30.881133630386582</c:v>
                </c:pt>
                <c:pt idx="677">
                  <c:v>30.898451505421527</c:v>
                </c:pt>
                <c:pt idx="678">
                  <c:v>30.915684230679297</c:v>
                </c:pt>
                <c:pt idx="679">
                  <c:v>30.932831832186356</c:v>
                </c:pt>
                <c:pt idx="680">
                  <c:v>30.949894331520003</c:v>
                </c:pt>
                <c:pt idx="681">
                  <c:v>30.966871745772963</c:v>
                </c:pt>
                <c:pt idx="682">
                  <c:v>30.983764087517979</c:v>
                </c:pt>
                <c:pt idx="683">
                  <c:v>31.00057136477243</c:v>
                </c:pt>
                <c:pt idx="684">
                  <c:v>31.017293580962562</c:v>
                </c:pt>
                <c:pt idx="685">
                  <c:v>31.033930734888557</c:v>
                </c:pt>
                <c:pt idx="686">
                  <c:v>31.050482820688703</c:v>
                </c:pt>
                <c:pt idx="687">
                  <c:v>31.06694982780407</c:v>
                </c:pt>
                <c:pt idx="688">
                  <c:v>31.083331740943176</c:v>
                </c:pt>
                <c:pt idx="689">
                  <c:v>31.099628540046346</c:v>
                </c:pt>
                <c:pt idx="690">
                  <c:v>31.115840200250688</c:v>
                </c:pt>
                <c:pt idx="691">
                  <c:v>31.131966691853847</c:v>
                </c:pt>
                <c:pt idx="692">
                  <c:v>31.148007980279427</c:v>
                </c:pt>
                <c:pt idx="693">
                  <c:v>31.16396402604121</c:v>
                </c:pt>
                <c:pt idx="694">
                  <c:v>31.179834784707545</c:v>
                </c:pt>
                <c:pt idx="695">
                  <c:v>31.195620206866224</c:v>
                </c:pt>
                <c:pt idx="696">
                  <c:v>31.21132023808881</c:v>
                </c:pt>
                <c:pt idx="697">
                  <c:v>31.226934818895288</c:v>
                </c:pt>
                <c:pt idx="698">
                  <c:v>31.242463884718589</c:v>
                </c:pt>
                <c:pt idx="699">
                  <c:v>31.257907365869325</c:v>
                </c:pt>
                <c:pt idx="700">
                  <c:v>31.27326518750003</c:v>
                </c:pt>
                <c:pt idx="701">
                  <c:v>31.288537269569915</c:v>
                </c:pt>
                <c:pt idx="702">
                  <c:v>31.303723526809716</c:v>
                </c:pt>
                <c:pt idx="703">
                  <c:v>31.318823868685481</c:v>
                </c:pt>
                <c:pt idx="704">
                  <c:v>31.333838199364031</c:v>
                </c:pt>
                <c:pt idx="705">
                  <c:v>31.348766417676757</c:v>
                </c:pt>
                <c:pt idx="706">
                  <c:v>31.363608417084787</c:v>
                </c:pt>
                <c:pt idx="707">
                  <c:v>31.378364085643085</c:v>
                </c:pt>
                <c:pt idx="708">
                  <c:v>31.393033305965407</c:v>
                </c:pt>
                <c:pt idx="709">
                  <c:v>31.407615955188504</c:v>
                </c:pt>
                <c:pt idx="710">
                  <c:v>31.42211190493687</c:v>
                </c:pt>
                <c:pt idx="711">
                  <c:v>31.436521021287408</c:v>
                </c:pt>
                <c:pt idx="712">
                  <c:v>31.450843164733659</c:v>
                </c:pt>
                <c:pt idx="713">
                  <c:v>31.46507819015071</c:v>
                </c:pt>
                <c:pt idx="714">
                  <c:v>31.479225946759659</c:v>
                </c:pt>
                <c:pt idx="715">
                  <c:v>31.49328627809188</c:v>
                </c:pt>
                <c:pt idx="716">
                  <c:v>31.50725902195429</c:v>
                </c:pt>
                <c:pt idx="717">
                  <c:v>31.521144010392881</c:v>
                </c:pt>
                <c:pt idx="718">
                  <c:v>31.534941069658345</c:v>
                </c:pt>
                <c:pt idx="719">
                  <c:v>31.548650020169767</c:v>
                </c:pt>
                <c:pt idx="720">
                  <c:v>31.562270676480029</c:v>
                </c:pt>
                <c:pt idx="721">
                  <c:v>31.575802847239427</c:v>
                </c:pt>
                <c:pt idx="722">
                  <c:v>31.589246335160976</c:v>
                </c:pt>
                <c:pt idx="723">
                  <c:v>31.602600936984729</c:v>
                </c:pt>
                <c:pt idx="724">
                  <c:v>31.615866443442311</c:v>
                </c:pt>
                <c:pt idx="725">
                  <c:v>31.629042639221165</c:v>
                </c:pt>
                <c:pt idx="726">
                  <c:v>31.642129302929966</c:v>
                </c:pt>
                <c:pt idx="727">
                  <c:v>31.655126207062427</c:v>
                </c:pt>
                <c:pt idx="728">
                  <c:v>31.66803311796204</c:v>
                </c:pt>
                <c:pt idx="729">
                  <c:v>31.680849795786671</c:v>
                </c:pt>
                <c:pt idx="730">
                  <c:v>31.693575994473125</c:v>
                </c:pt>
                <c:pt idx="731">
                  <c:v>31.706211461701926</c:v>
                </c:pt>
                <c:pt idx="732">
                  <c:v>31.718755938861506</c:v>
                </c:pt>
                <c:pt idx="733">
                  <c:v>31.731209161012931</c:v>
                </c:pt>
                <c:pt idx="734">
                  <c:v>31.743570856854546</c:v>
                </c:pt>
                <c:pt idx="735">
                  <c:v>31.755840748686431</c:v>
                </c:pt>
                <c:pt idx="736">
                  <c:v>31.768018552374876</c:v>
                </c:pt>
                <c:pt idx="737">
                  <c:v>31.78010397731725</c:v>
                </c:pt>
                <c:pt idx="738">
                  <c:v>31.792096726406388</c:v>
                </c:pt>
                <c:pt idx="739">
                  <c:v>31.803996495994841</c:v>
                </c:pt>
                <c:pt idx="740">
                  <c:v>31.815802975859985</c:v>
                </c:pt>
                <c:pt idx="741">
                  <c:v>31.827515849168289</c:v>
                </c:pt>
                <c:pt idx="742">
                  <c:v>31.839134792439928</c:v>
                </c:pt>
                <c:pt idx="743">
                  <c:v>31.850659475513186</c:v>
                </c:pt>
                <c:pt idx="744">
                  <c:v>31.862089561509283</c:v>
                </c:pt>
                <c:pt idx="745">
                  <c:v>31.873424706796946</c:v>
                </c:pt>
                <c:pt idx="746">
                  <c:v>31.88466456095659</c:v>
                </c:pt>
                <c:pt idx="747">
                  <c:v>31.89580876674523</c:v>
                </c:pt>
                <c:pt idx="748">
                  <c:v>31.906856960061056</c:v>
                </c:pt>
                <c:pt idx="749">
                  <c:v>31.917808769907872</c:v>
                </c:pt>
                <c:pt idx="750">
                  <c:v>31.928663818359354</c:v>
                </c:pt>
                <c:pt idx="751">
                  <c:v>31.939421720524475</c:v>
                </c:pt>
                <c:pt idx="752">
                  <c:v>31.950082084510921</c:v>
                </c:pt>
                <c:pt idx="753">
                  <c:v>31.960644511390754</c:v>
                </c:pt>
                <c:pt idx="754">
                  <c:v>31.971108595164154</c:v>
                </c:pt>
                <c:pt idx="755">
                  <c:v>31.981473922724589</c:v>
                </c:pt>
                <c:pt idx="756">
                  <c:v>31.991740073822687</c:v>
                </c:pt>
                <c:pt idx="757">
                  <c:v>32.001906621031644</c:v>
                </c:pt>
                <c:pt idx="758">
                  <c:v>32.011973129710846</c:v>
                </c:pt>
                <c:pt idx="759">
                  <c:v>32.021939157971453</c:v>
                </c:pt>
                <c:pt idx="760">
                  <c:v>32.031804256639958</c:v>
                </c:pt>
                <c:pt idx="761">
                  <c:v>32.041567969223522</c:v>
                </c:pt>
                <c:pt idx="762">
                  <c:v>32.051229831874394</c:v>
                </c:pt>
                <c:pt idx="763">
                  <c:v>32.060789373353714</c:v>
                </c:pt>
                <c:pt idx="764">
                  <c:v>32.070246114997104</c:v>
                </c:pt>
                <c:pt idx="765">
                  <c:v>32.079599570678852</c:v>
                </c:pt>
                <c:pt idx="766">
                  <c:v>32.088849246776235</c:v>
                </c:pt>
                <c:pt idx="767">
                  <c:v>32.097994642134331</c:v>
                </c:pt>
                <c:pt idx="768">
                  <c:v>32.107035248030563</c:v>
                </c:pt>
                <c:pt idx="769">
                  <c:v>32.115970548139174</c:v>
                </c:pt>
                <c:pt idx="770">
                  <c:v>32.124800018495698</c:v>
                </c:pt>
                <c:pt idx="771">
                  <c:v>32.133523127461913</c:v>
                </c:pt>
                <c:pt idx="772">
                  <c:v>32.142139335690011</c:v>
                </c:pt>
                <c:pt idx="773">
                  <c:v>32.150648096087245</c:v>
                </c:pt>
                <c:pt idx="774">
                  <c:v>32.159048853780746</c:v>
                </c:pt>
                <c:pt idx="775">
                  <c:v>32.167341046081603</c:v>
                </c:pt>
                <c:pt idx="776">
                  <c:v>32.175524102449813</c:v>
                </c:pt>
                <c:pt idx="777">
                  <c:v>32.183597444458812</c:v>
                </c:pt>
                <c:pt idx="778">
                  <c:v>32.191560485759737</c:v>
                </c:pt>
                <c:pt idx="779">
                  <c:v>32.199412632046588</c:v>
                </c:pt>
                <c:pt idx="780">
                  <c:v>32.207153281020062</c:v>
                </c:pt>
                <c:pt idx="781">
                  <c:v>32.214781822352442</c:v>
                </c:pt>
                <c:pt idx="782">
                  <c:v>32.222297637652474</c:v>
                </c:pt>
                <c:pt idx="783">
                  <c:v>32.229700100429469</c:v>
                </c:pt>
                <c:pt idx="784">
                  <c:v>32.236988576057769</c:v>
                </c:pt>
                <c:pt idx="785">
                  <c:v>32.244162421742004</c:v>
                </c:pt>
                <c:pt idx="786">
                  <c:v>32.251220986481115</c:v>
                </c:pt>
                <c:pt idx="787">
                  <c:v>32.258163611032771</c:v>
                </c:pt>
                <c:pt idx="788">
                  <c:v>32.264989627878407</c:v>
                </c:pt>
                <c:pt idx="789">
                  <c:v>32.271698361187347</c:v>
                </c:pt>
                <c:pt idx="790">
                  <c:v>32.278289126781907</c:v>
                </c:pt>
                <c:pt idx="791">
                  <c:v>32.284761232101303</c:v>
                </c:pt>
                <c:pt idx="792">
                  <c:v>32.291113976166663</c:v>
                </c:pt>
                <c:pt idx="793">
                  <c:v>32.297346649545418</c:v>
                </c:pt>
                <c:pt idx="794">
                  <c:v>32.303458534315993</c:v>
                </c:pt>
                <c:pt idx="795">
                  <c:v>32.309448904032294</c:v>
                </c:pt>
                <c:pt idx="796">
                  <c:v>32.315317023688046</c:v>
                </c:pt>
                <c:pt idx="797">
                  <c:v>32.321062149681751</c:v>
                </c:pt>
                <c:pt idx="798">
                  <c:v>32.32668352978105</c:v>
                </c:pt>
                <c:pt idx="799">
                  <c:v>32.332180403087193</c:v>
                </c:pt>
                <c:pt idx="800">
                  <c:v>32.337552000000031</c:v>
                </c:pt>
                <c:pt idx="801">
                  <c:v>32.342797542181749</c:v>
                </c:pt>
                <c:pt idx="802">
                  <c:v>32.347916242522203</c:v>
                </c:pt>
                <c:pt idx="803">
                  <c:v>32.352907305103194</c:v>
                </c:pt>
                <c:pt idx="804">
                  <c:v>32.35776992516319</c:v>
                </c:pt>
                <c:pt idx="805">
                  <c:v>32.362503289061493</c:v>
                </c:pt>
                <c:pt idx="806">
                  <c:v>32.367106574243152</c:v>
                </c:pt>
                <c:pt idx="807">
                  <c:v>32.371578949203574</c:v>
                </c:pt>
                <c:pt idx="808">
                  <c:v>32.375919573452599</c:v>
                </c:pt>
                <c:pt idx="809">
                  <c:v>32.38012759747977</c:v>
                </c:pt>
                <c:pt idx="810">
                  <c:v>32.38420216271809</c:v>
                </c:pt>
                <c:pt idx="811">
                  <c:v>32.38814240150964</c:v>
                </c:pt>
                <c:pt idx="812">
                  <c:v>32.391947437068801</c:v>
                </c:pt>
                <c:pt idx="813">
                  <c:v>32.395616383448214</c:v>
                </c:pt>
                <c:pt idx="814">
                  <c:v>32.399148345502162</c:v>
                </c:pt>
                <c:pt idx="815">
                  <c:v>32.402542418851681</c:v>
                </c:pt>
                <c:pt idx="816">
                  <c:v>32.405797689849429</c:v>
                </c:pt>
                <c:pt idx="817">
                  <c:v>32.408913235543565</c:v>
                </c:pt>
                <c:pt idx="818">
                  <c:v>32.411888123642569</c:v>
                </c:pt>
                <c:pt idx="819">
                  <c:v>32.414721412480418</c:v>
                </c:pt>
                <c:pt idx="820">
                  <c:v>32.41741215098002</c:v>
                </c:pt>
                <c:pt idx="821">
                  <c:v>32.419959378618394</c:v>
                </c:pt>
                <c:pt idx="822">
                  <c:v>32.42236212539148</c:v>
                </c:pt>
                <c:pt idx="823">
                  <c:v>32.424619411778195</c:v>
                </c:pt>
                <c:pt idx="824">
                  <c:v>32.426730248705496</c:v>
                </c:pt>
                <c:pt idx="825">
                  <c:v>32.428693637512225</c:v>
                </c:pt>
                <c:pt idx="826">
                  <c:v>32.430508569914494</c:v>
                </c:pt>
                <c:pt idx="827">
                  <c:v>32.432174027969793</c:v>
                </c:pt>
                <c:pt idx="828">
                  <c:v>32.433688984041254</c:v>
                </c:pt>
                <c:pt idx="829">
                  <c:v>32.435052400763126</c:v>
                </c:pt>
                <c:pt idx="830">
                  <c:v>32.436263231004396</c:v>
                </c:pt>
                <c:pt idx="831">
                  <c:v>32.437320417833874</c:v>
                </c:pt>
                <c:pt idx="832">
                  <c:v>32.438222894484682</c:v>
                </c:pt>
                <c:pt idx="833">
                  <c:v>32.438969584318627</c:v>
                </c:pt>
                <c:pt idx="834">
                  <c:v>32.43955940079104</c:v>
                </c:pt>
                <c:pt idx="835">
                  <c:v>32.439991247415001</c:v>
                </c:pt>
                <c:pt idx="836">
                  <c:v>32.440264017726022</c:v>
                </c:pt>
                <c:pt idx="837">
                  <c:v>32.440376595247223</c:v>
                </c:pt>
                <c:pt idx="838">
                  <c:v>32.440376595247223</c:v>
                </c:pt>
                <c:pt idx="839">
                  <c:v>32.440376595247223</c:v>
                </c:pt>
                <c:pt idx="840">
                  <c:v>32.440376595247223</c:v>
                </c:pt>
                <c:pt idx="841">
                  <c:v>32.440376595247223</c:v>
                </c:pt>
                <c:pt idx="842">
                  <c:v>32.440376595247223</c:v>
                </c:pt>
                <c:pt idx="843">
                  <c:v>32.440376595247223</c:v>
                </c:pt>
                <c:pt idx="844">
                  <c:v>32.440376595247223</c:v>
                </c:pt>
                <c:pt idx="845">
                  <c:v>32.440376595247223</c:v>
                </c:pt>
                <c:pt idx="846">
                  <c:v>32.440376595247223</c:v>
                </c:pt>
                <c:pt idx="847">
                  <c:v>32.440376595247223</c:v>
                </c:pt>
                <c:pt idx="848">
                  <c:v>32.440376595247223</c:v>
                </c:pt>
                <c:pt idx="849">
                  <c:v>32.440376595247223</c:v>
                </c:pt>
                <c:pt idx="850">
                  <c:v>32.440376595247223</c:v>
                </c:pt>
                <c:pt idx="851">
                  <c:v>32.440376595247223</c:v>
                </c:pt>
                <c:pt idx="852">
                  <c:v>32.440376595247223</c:v>
                </c:pt>
                <c:pt idx="853">
                  <c:v>32.440376595247223</c:v>
                </c:pt>
                <c:pt idx="854">
                  <c:v>32.440376595247223</c:v>
                </c:pt>
                <c:pt idx="855">
                  <c:v>32.440376595247223</c:v>
                </c:pt>
                <c:pt idx="856">
                  <c:v>32.440376595247223</c:v>
                </c:pt>
                <c:pt idx="857">
                  <c:v>32.440376595247223</c:v>
                </c:pt>
                <c:pt idx="858">
                  <c:v>32.440376595247223</c:v>
                </c:pt>
                <c:pt idx="859">
                  <c:v>32.440376595247223</c:v>
                </c:pt>
                <c:pt idx="860">
                  <c:v>32.440376595247223</c:v>
                </c:pt>
                <c:pt idx="861">
                  <c:v>32.440376595247223</c:v>
                </c:pt>
                <c:pt idx="862">
                  <c:v>32.440376595247223</c:v>
                </c:pt>
                <c:pt idx="863">
                  <c:v>32.440376595247223</c:v>
                </c:pt>
                <c:pt idx="864">
                  <c:v>32.440376595247223</c:v>
                </c:pt>
                <c:pt idx="865">
                  <c:v>32.440376595247223</c:v>
                </c:pt>
                <c:pt idx="866">
                  <c:v>32.440376595247223</c:v>
                </c:pt>
                <c:pt idx="867">
                  <c:v>32.440376595247223</c:v>
                </c:pt>
                <c:pt idx="868">
                  <c:v>32.440376595247223</c:v>
                </c:pt>
                <c:pt idx="869">
                  <c:v>32.440376595247223</c:v>
                </c:pt>
                <c:pt idx="870">
                  <c:v>32.440376595247223</c:v>
                </c:pt>
                <c:pt idx="871">
                  <c:v>32.440376595247223</c:v>
                </c:pt>
                <c:pt idx="872">
                  <c:v>32.440376595247223</c:v>
                </c:pt>
                <c:pt idx="873">
                  <c:v>32.440376595247223</c:v>
                </c:pt>
                <c:pt idx="874">
                  <c:v>32.440376595247223</c:v>
                </c:pt>
                <c:pt idx="875">
                  <c:v>32.440376595247223</c:v>
                </c:pt>
                <c:pt idx="876">
                  <c:v>32.440376595247223</c:v>
                </c:pt>
                <c:pt idx="877">
                  <c:v>32.440376595247223</c:v>
                </c:pt>
                <c:pt idx="878">
                  <c:v>32.440376595247223</c:v>
                </c:pt>
                <c:pt idx="879">
                  <c:v>32.440376595247223</c:v>
                </c:pt>
                <c:pt idx="880">
                  <c:v>32.440376595247223</c:v>
                </c:pt>
                <c:pt idx="881">
                  <c:v>32.440376595247223</c:v>
                </c:pt>
                <c:pt idx="882">
                  <c:v>32.440376595247223</c:v>
                </c:pt>
                <c:pt idx="883">
                  <c:v>32.440376595247223</c:v>
                </c:pt>
                <c:pt idx="884">
                  <c:v>32.440376595247223</c:v>
                </c:pt>
                <c:pt idx="885">
                  <c:v>32.440376595247223</c:v>
                </c:pt>
                <c:pt idx="886">
                  <c:v>32.440376595247223</c:v>
                </c:pt>
                <c:pt idx="887">
                  <c:v>32.440376595247223</c:v>
                </c:pt>
                <c:pt idx="888">
                  <c:v>32.440376595247223</c:v>
                </c:pt>
                <c:pt idx="889">
                  <c:v>32.440376595247223</c:v>
                </c:pt>
                <c:pt idx="890">
                  <c:v>32.440376595247223</c:v>
                </c:pt>
                <c:pt idx="891">
                  <c:v>32.440376595247223</c:v>
                </c:pt>
                <c:pt idx="892">
                  <c:v>32.440376595247223</c:v>
                </c:pt>
                <c:pt idx="893">
                  <c:v>32.440376595247223</c:v>
                </c:pt>
                <c:pt idx="894">
                  <c:v>32.440376595247223</c:v>
                </c:pt>
                <c:pt idx="895">
                  <c:v>32.440376595247223</c:v>
                </c:pt>
                <c:pt idx="896">
                  <c:v>32.440376595247223</c:v>
                </c:pt>
                <c:pt idx="897">
                  <c:v>32.440376595247223</c:v>
                </c:pt>
                <c:pt idx="898">
                  <c:v>32.440376595247223</c:v>
                </c:pt>
                <c:pt idx="899">
                  <c:v>32.440376595247223</c:v>
                </c:pt>
                <c:pt idx="900">
                  <c:v>32.440376595247223</c:v>
                </c:pt>
                <c:pt idx="901">
                  <c:v>32.440376595247223</c:v>
                </c:pt>
                <c:pt idx="902">
                  <c:v>32.440376595247223</c:v>
                </c:pt>
                <c:pt idx="903">
                  <c:v>32.440376595247223</c:v>
                </c:pt>
                <c:pt idx="904">
                  <c:v>32.440376595247223</c:v>
                </c:pt>
                <c:pt idx="905">
                  <c:v>32.440376595247223</c:v>
                </c:pt>
                <c:pt idx="906">
                  <c:v>32.440376595247223</c:v>
                </c:pt>
                <c:pt idx="907">
                  <c:v>32.440376595247223</c:v>
                </c:pt>
                <c:pt idx="908">
                  <c:v>32.440376595247223</c:v>
                </c:pt>
                <c:pt idx="909">
                  <c:v>32.440376595247223</c:v>
                </c:pt>
                <c:pt idx="910">
                  <c:v>32.440376595247223</c:v>
                </c:pt>
                <c:pt idx="911">
                  <c:v>32.440376595247223</c:v>
                </c:pt>
                <c:pt idx="912">
                  <c:v>32.440376595247223</c:v>
                </c:pt>
                <c:pt idx="913">
                  <c:v>32.440376595247223</c:v>
                </c:pt>
                <c:pt idx="914">
                  <c:v>32.440376595247223</c:v>
                </c:pt>
                <c:pt idx="915">
                  <c:v>32.440376595247223</c:v>
                </c:pt>
                <c:pt idx="916">
                  <c:v>32.440376595247223</c:v>
                </c:pt>
                <c:pt idx="917">
                  <c:v>32.440376595247223</c:v>
                </c:pt>
                <c:pt idx="918">
                  <c:v>32.440376595247223</c:v>
                </c:pt>
                <c:pt idx="919">
                  <c:v>32.440376595247223</c:v>
                </c:pt>
                <c:pt idx="920">
                  <c:v>32.440376595247223</c:v>
                </c:pt>
                <c:pt idx="921">
                  <c:v>32.440376595247223</c:v>
                </c:pt>
                <c:pt idx="922">
                  <c:v>32.440376595247223</c:v>
                </c:pt>
                <c:pt idx="923">
                  <c:v>32.440376595247223</c:v>
                </c:pt>
                <c:pt idx="924">
                  <c:v>32.440376595247223</c:v>
                </c:pt>
                <c:pt idx="925">
                  <c:v>32.440376595247223</c:v>
                </c:pt>
                <c:pt idx="926">
                  <c:v>32.440376595247223</c:v>
                </c:pt>
                <c:pt idx="927">
                  <c:v>32.440376595247223</c:v>
                </c:pt>
                <c:pt idx="928">
                  <c:v>32.440376595247223</c:v>
                </c:pt>
                <c:pt idx="929">
                  <c:v>32.440376595247223</c:v>
                </c:pt>
                <c:pt idx="930">
                  <c:v>32.440376595247223</c:v>
                </c:pt>
                <c:pt idx="931">
                  <c:v>32.440376595247223</c:v>
                </c:pt>
                <c:pt idx="932">
                  <c:v>32.440376595247223</c:v>
                </c:pt>
                <c:pt idx="933">
                  <c:v>32.440376595247223</c:v>
                </c:pt>
                <c:pt idx="934">
                  <c:v>32.440376595247223</c:v>
                </c:pt>
                <c:pt idx="935">
                  <c:v>32.440376595247223</c:v>
                </c:pt>
                <c:pt idx="936">
                  <c:v>32.440376595247223</c:v>
                </c:pt>
                <c:pt idx="937">
                  <c:v>32.440376595247223</c:v>
                </c:pt>
                <c:pt idx="938">
                  <c:v>32.440376595247223</c:v>
                </c:pt>
                <c:pt idx="939">
                  <c:v>32.440376595247223</c:v>
                </c:pt>
                <c:pt idx="940">
                  <c:v>32.440376595247223</c:v>
                </c:pt>
                <c:pt idx="941">
                  <c:v>32.440376595247223</c:v>
                </c:pt>
                <c:pt idx="942">
                  <c:v>32.440376595247223</c:v>
                </c:pt>
                <c:pt idx="943">
                  <c:v>32.440376595247223</c:v>
                </c:pt>
                <c:pt idx="944">
                  <c:v>32.440376595247223</c:v>
                </c:pt>
                <c:pt idx="945">
                  <c:v>32.440376595247223</c:v>
                </c:pt>
                <c:pt idx="946">
                  <c:v>32.440376595247223</c:v>
                </c:pt>
                <c:pt idx="947">
                  <c:v>32.440376595247223</c:v>
                </c:pt>
                <c:pt idx="948">
                  <c:v>32.440376595247223</c:v>
                </c:pt>
                <c:pt idx="949">
                  <c:v>32.440376595247223</c:v>
                </c:pt>
                <c:pt idx="950">
                  <c:v>32.440376595247223</c:v>
                </c:pt>
                <c:pt idx="951">
                  <c:v>32.440376595247223</c:v>
                </c:pt>
                <c:pt idx="952">
                  <c:v>32.440376595247223</c:v>
                </c:pt>
                <c:pt idx="953">
                  <c:v>32.440376595247223</c:v>
                </c:pt>
                <c:pt idx="954">
                  <c:v>32.440376595247223</c:v>
                </c:pt>
                <c:pt idx="955">
                  <c:v>32.440376595247223</c:v>
                </c:pt>
                <c:pt idx="956">
                  <c:v>32.440376595247223</c:v>
                </c:pt>
                <c:pt idx="957">
                  <c:v>32.440376595247223</c:v>
                </c:pt>
                <c:pt idx="958">
                  <c:v>32.440376595247223</c:v>
                </c:pt>
                <c:pt idx="959">
                  <c:v>32.440376595247223</c:v>
                </c:pt>
                <c:pt idx="960">
                  <c:v>32.440376595247223</c:v>
                </c:pt>
                <c:pt idx="961">
                  <c:v>32.440376595247223</c:v>
                </c:pt>
                <c:pt idx="962">
                  <c:v>32.440376595247223</c:v>
                </c:pt>
                <c:pt idx="963">
                  <c:v>32.440376595247223</c:v>
                </c:pt>
              </c:numCache>
            </c:numRef>
          </c:yVal>
          <c:smooth val="1"/>
        </c:ser>
        <c:ser>
          <c:idx val="15"/>
          <c:order val="7"/>
          <c:tx>
            <c:strRef>
              <c:f>'Fitted HF and Xf'!$AC$14</c:f>
              <c:strCache>
                <c:ptCount val="1"/>
                <c:pt idx="0">
                  <c:v>17.5 cm</c:v>
                </c:pt>
              </c:strCache>
            </c:strRef>
          </c:tx>
          <c:spPr>
            <a:ln>
              <a:solidFill>
                <a:schemeClr val="tx1"/>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Xf'!$AC$265:$AC$1228</c:f>
              <c:numCache>
                <c:formatCode>General</c:formatCode>
                <c:ptCount val="964"/>
                <c:pt idx="0">
                  <c:v>0.65225999999999995</c:v>
                </c:pt>
                <c:pt idx="1">
                  <c:v>0.66426788920206159</c:v>
                </c:pt>
                <c:pt idx="2">
                  <c:v>0.67640762136988375</c:v>
                </c:pt>
                <c:pt idx="3">
                  <c:v>0.68867928831423963</c:v>
                </c:pt>
                <c:pt idx="4">
                  <c:v>0.70108297517819862</c:v>
                </c:pt>
                <c:pt idx="5">
                  <c:v>0.71361876048846362</c:v>
                </c:pt>
                <c:pt idx="6">
                  <c:v>0.72628671620657514</c:v>
                </c:pt>
                <c:pt idx="7">
                  <c:v>0.73908690777994857</c:v>
                </c:pt>
                <c:pt idx="8">
                  <c:v>0.75201939419277763</c:v>
                </c:pt>
                <c:pt idx="9">
                  <c:v>0.76508422801675169</c:v>
                </c:pt>
                <c:pt idx="10">
                  <c:v>0.77828145546165661</c:v>
                </c:pt>
                <c:pt idx="11">
                  <c:v>0.7916111164257934</c:v>
                </c:pt>
                <c:pt idx="12">
                  <c:v>0.80507324454625451</c:v>
                </c:pt>
                <c:pt idx="13">
                  <c:v>0.8186678672490566</c:v>
                </c:pt>
                <c:pt idx="14">
                  <c:v>0.83239500579909265</c:v>
                </c:pt>
                <c:pt idx="15">
                  <c:v>0.84625467534995935</c:v>
                </c:pt>
                <c:pt idx="16">
                  <c:v>0.86024688499361379</c:v>
                </c:pt>
                <c:pt idx="17">
                  <c:v>0.87437163780988247</c:v>
                </c:pt>
                <c:pt idx="18">
                  <c:v>0.88862893091580863</c:v>
                </c:pt>
                <c:pt idx="19">
                  <c:v>0.90301875551486788</c:v>
                </c:pt>
                <c:pt idx="20">
                  <c:v>0.91754109694599995</c:v>
                </c:pt>
                <c:pt idx="21">
                  <c:v>0.93219593473250895</c:v>
                </c:pt>
                <c:pt idx="22">
                  <c:v>0.94698324263080302</c:v>
                </c:pt>
                <c:pt idx="23">
                  <c:v>0.96190298867897561</c:v>
                </c:pt>
                <c:pt idx="24">
                  <c:v>0.97695513524524635</c:v>
                </c:pt>
                <c:pt idx="25">
                  <c:v>0.99213963907623259</c:v>
                </c:pt>
                <c:pt idx="26">
                  <c:v>1.0074564513450779</c:v>
                </c:pt>
                <c:pt idx="27">
                  <c:v>1.0229055176994202</c:v>
                </c:pt>
                <c:pt idx="28">
                  <c:v>1.0384867783092195</c:v>
                </c:pt>
                <c:pt idx="29">
                  <c:v>1.054200167914406</c:v>
                </c:pt>
                <c:pt idx="30">
                  <c:v>1.0700456158724059</c:v>
                </c:pt>
                <c:pt idx="31">
                  <c:v>1.0860230462054918</c:v>
                </c:pt>
                <c:pt idx="32">
                  <c:v>1.1021323776479879</c:v>
                </c:pt>
                <c:pt idx="33">
                  <c:v>1.1183735236933212</c:v>
                </c:pt>
                <c:pt idx="34">
                  <c:v>1.1347463926409038</c:v>
                </c:pt>
                <c:pt idx="35">
                  <c:v>1.1512508876429086</c:v>
                </c:pt>
                <c:pt idx="36">
                  <c:v>1.1678869067508229</c:v>
                </c:pt>
                <c:pt idx="37">
                  <c:v>1.1846543429619001</c:v>
                </c:pt>
                <c:pt idx="38">
                  <c:v>1.2015530842654438</c:v>
                </c:pt>
                <c:pt idx="39">
                  <c:v>1.218583013688936</c:v>
                </c:pt>
                <c:pt idx="40">
                  <c:v>1.2357440093439984</c:v>
                </c:pt>
                <c:pt idx="41">
                  <c:v>1.2530359444722361</c:v>
                </c:pt>
                <c:pt idx="42">
                  <c:v>1.2704586874908799</c:v>
                </c:pt>
                <c:pt idx="43">
                  <c:v>1.2880121020383231</c:v>
                </c:pt>
                <c:pt idx="44">
                  <c:v>1.305696047019459</c:v>
                </c:pt>
                <c:pt idx="45">
                  <c:v>1.3235103766509242</c:v>
                </c:pt>
                <c:pt idx="46">
                  <c:v>1.3414549405061</c:v>
                </c:pt>
                <c:pt idx="47">
                  <c:v>1.3595295835600538</c:v>
                </c:pt>
                <c:pt idx="48">
                  <c:v>1.3777341462342696</c:v>
                </c:pt>
                <c:pt idx="49">
                  <c:v>1.3960684644412433</c:v>
                </c:pt>
                <c:pt idx="50">
                  <c:v>1.414532369628906</c:v>
                </c:pt>
                <c:pt idx="51">
                  <c:v>1.4331256888249397</c:v>
                </c:pt>
                <c:pt idx="52">
                  <c:v>1.4518482446808898</c:v>
                </c:pt>
                <c:pt idx="53">
                  <c:v>1.4706998555161295</c:v>
                </c:pt>
                <c:pt idx="54">
                  <c:v>1.4896803353617161</c:v>
                </c:pt>
                <c:pt idx="55">
                  <c:v>1.5087894940040298</c:v>
                </c:pt>
                <c:pt idx="56">
                  <c:v>1.528027137028318</c:v>
                </c:pt>
                <c:pt idx="57">
                  <c:v>1.5473930658620376</c:v>
                </c:pt>
                <c:pt idx="58">
                  <c:v>1.5668870778180801</c:v>
                </c:pt>
                <c:pt idx="59">
                  <c:v>1.5865089661378153</c:v>
                </c:pt>
                <c:pt idx="60">
                  <c:v>1.606258520034002</c:v>
                </c:pt>
                <c:pt idx="61">
                  <c:v>1.6261355247335363</c:v>
                </c:pt>
                <c:pt idx="62">
                  <c:v>1.6461397615200373</c:v>
                </c:pt>
                <c:pt idx="63">
                  <c:v>1.6662710077763081</c:v>
                </c:pt>
                <c:pt idx="64">
                  <c:v>1.6865290370266073</c:v>
                </c:pt>
                <c:pt idx="65">
                  <c:v>1.7069136189787875</c:v>
                </c:pt>
                <c:pt idx="66">
                  <c:v>1.7274245195662794</c:v>
                </c:pt>
                <c:pt idx="67">
                  <c:v>1.7480615009899156</c:v>
                </c:pt>
                <c:pt idx="68">
                  <c:v>1.7688243217596078</c:v>
                </c:pt>
                <c:pt idx="69">
                  <c:v>1.7897127367358641</c:v>
                </c:pt>
                <c:pt idx="70">
                  <c:v>1.8107264971711539</c:v>
                </c:pt>
                <c:pt idx="71">
                  <c:v>1.8318653507511318</c:v>
                </c:pt>
                <c:pt idx="72">
                  <c:v>1.8531290416356798</c:v>
                </c:pt>
                <c:pt idx="73">
                  <c:v>1.8745173104998241</c:v>
                </c:pt>
                <c:pt idx="74">
                  <c:v>1.8960298945744818</c:v>
                </c:pt>
                <c:pt idx="75">
                  <c:v>1.9176665276870728</c:v>
                </c:pt>
                <c:pt idx="76">
                  <c:v>1.9394269403019408</c:v>
                </c:pt>
                <c:pt idx="77">
                  <c:v>1.9613108595606661</c:v>
                </c:pt>
                <c:pt idx="78">
                  <c:v>1.983318009322192</c:v>
                </c:pt>
                <c:pt idx="79">
                  <c:v>2.0054481102028059</c:v>
                </c:pt>
                <c:pt idx="80">
                  <c:v>2.0277008796160012</c:v>
                </c:pt>
                <c:pt idx="81">
                  <c:v>2.0500760318120888</c:v>
                </c:pt>
                <c:pt idx="82">
                  <c:v>2.0725732779177894</c:v>
                </c:pt>
                <c:pt idx="83">
                  <c:v>2.0951923259755638</c:v>
                </c:pt>
                <c:pt idx="84">
                  <c:v>2.1179328809828402</c:v>
                </c:pt>
                <c:pt idx="85">
                  <c:v>2.1407946449310788</c:v>
                </c:pt>
                <c:pt idx="86">
                  <c:v>2.1637773168446608</c:v>
                </c:pt>
                <c:pt idx="87">
                  <c:v>2.1868805928196782</c:v>
                </c:pt>
                <c:pt idx="88">
                  <c:v>2.2101041660625196</c:v>
                </c:pt>
                <c:pt idx="89">
                  <c:v>2.2334477269282877</c:v>
                </c:pt>
                <c:pt idx="90">
                  <c:v>2.2569109629591559</c:v>
                </c:pt>
                <c:pt idx="91">
                  <c:v>2.280493558922462</c:v>
                </c:pt>
                <c:pt idx="92">
                  <c:v>2.3041951968486778</c:v>
                </c:pt>
                <c:pt idx="93">
                  <c:v>2.3280155560693259</c:v>
                </c:pt>
                <c:pt idx="94">
                  <c:v>2.3519543132545651</c:v>
                </c:pt>
                <c:pt idx="95">
                  <c:v>2.3760111424507877</c:v>
                </c:pt>
                <c:pt idx="96">
                  <c:v>2.4001857151179378</c:v>
                </c:pt>
                <c:pt idx="97">
                  <c:v>2.4244777001667552</c:v>
                </c:pt>
                <c:pt idx="98">
                  <c:v>2.4488867639958607</c:v>
                </c:pt>
                <c:pt idx="99">
                  <c:v>2.4734125705286387</c:v>
                </c:pt>
                <c:pt idx="100">
                  <c:v>2.49805478125</c:v>
                </c:pt>
                <c:pt idx="101">
                  <c:v>2.5228130552429984</c:v>
                </c:pt>
                <c:pt idx="102">
                  <c:v>2.547687049225261</c:v>
                </c:pt>
                <c:pt idx="103">
                  <c:v>2.5726764175853187</c:v>
                </c:pt>
                <c:pt idx="104">
                  <c:v>2.5977808124187196</c:v>
                </c:pt>
                <c:pt idx="105">
                  <c:v>2.6229998835640287</c:v>
                </c:pt>
                <c:pt idx="106">
                  <c:v>2.6483332786386788</c:v>
                </c:pt>
                <c:pt idx="107">
                  <c:v>2.6737806430746094</c:v>
                </c:pt>
                <c:pt idx="108">
                  <c:v>2.6993416201538643</c:v>
                </c:pt>
                <c:pt idx="109">
                  <c:v>2.7250158510439215</c:v>
                </c:pt>
                <c:pt idx="110">
                  <c:v>2.7508029748329061</c:v>
                </c:pt>
                <c:pt idx="111">
                  <c:v>2.7767026285646939</c:v>
                </c:pt>
                <c:pt idx="112">
                  <c:v>2.8027144472738037</c:v>
                </c:pt>
                <c:pt idx="113">
                  <c:v>2.8288380640201667</c:v>
                </c:pt>
                <c:pt idx="114">
                  <c:v>2.8550731099237279</c:v>
                </c:pt>
                <c:pt idx="115">
                  <c:v>2.8814192141989237</c:v>
                </c:pt>
                <c:pt idx="116">
                  <c:v>2.9078760041889322</c:v>
                </c:pt>
                <c:pt idx="117">
                  <c:v>2.9344431053998652</c:v>
                </c:pt>
                <c:pt idx="118">
                  <c:v>2.9611201415347699</c:v>
                </c:pt>
                <c:pt idx="119">
                  <c:v>2.9879067345274093</c:v>
                </c:pt>
                <c:pt idx="120">
                  <c:v>3.0148025045759987</c:v>
                </c:pt>
                <c:pt idx="121">
                  <c:v>3.0418070701767408</c:v>
                </c:pt>
                <c:pt idx="122">
                  <c:v>3.0689200481571781</c:v>
                </c:pt>
                <c:pt idx="123">
                  <c:v>3.0961410537094047</c:v>
                </c:pt>
                <c:pt idx="124">
                  <c:v>3.1234697004232079</c:v>
                </c:pt>
                <c:pt idx="125">
                  <c:v>3.1509056003189087</c:v>
                </c:pt>
                <c:pt idx="126">
                  <c:v>3.1784483638801619</c:v>
                </c:pt>
                <c:pt idx="127">
                  <c:v>3.2060976000865811</c:v>
                </c:pt>
                <c:pt idx="128">
                  <c:v>3.2338529164461507</c:v>
                </c:pt>
                <c:pt idx="129">
                  <c:v>3.2617139190275752</c:v>
                </c:pt>
                <c:pt idx="130">
                  <c:v>3.2896802124924118</c:v>
                </c:pt>
                <c:pt idx="131">
                  <c:v>3.3177514001270434</c:v>
                </c:pt>
                <c:pt idx="132">
                  <c:v>3.345927083874578</c:v>
                </c:pt>
                <c:pt idx="133">
                  <c:v>3.3742068643664798</c:v>
                </c:pt>
                <c:pt idx="134">
                  <c:v>3.4025903409541391</c:v>
                </c:pt>
                <c:pt idx="135">
                  <c:v>3.4310771117402328</c:v>
                </c:pt>
                <c:pt idx="136">
                  <c:v>3.4596667736099787</c:v>
                </c:pt>
                <c:pt idx="137">
                  <c:v>3.4883589222621887</c:v>
                </c:pt>
                <c:pt idx="138">
                  <c:v>3.5171531522401982</c:v>
                </c:pt>
                <c:pt idx="139">
                  <c:v>3.5460490569626235</c:v>
                </c:pt>
                <c:pt idx="140">
                  <c:v>3.5750462287539997</c:v>
                </c:pt>
                <c:pt idx="141">
                  <c:v>3.6041442588752219</c:v>
                </c:pt>
                <c:pt idx="142">
                  <c:v>3.6333427375538383</c:v>
                </c:pt>
                <c:pt idx="143">
                  <c:v>3.6626412540142508</c:v>
                </c:pt>
                <c:pt idx="144">
                  <c:v>3.6920393965076643</c:v>
                </c:pt>
                <c:pt idx="145">
                  <c:v>3.7215367523419687</c:v>
                </c:pt>
                <c:pt idx="146">
                  <c:v>3.7511329079113818</c:v>
                </c:pt>
                <c:pt idx="147">
                  <c:v>3.7808274487260687</c:v>
                </c:pt>
                <c:pt idx="148">
                  <c:v>3.8106199594414387</c:v>
                </c:pt>
                <c:pt idx="149">
                  <c:v>3.8405100238874592</c:v>
                </c:pt>
                <c:pt idx="150">
                  <c:v>3.8704972250976581</c:v>
                </c:pt>
                <c:pt idx="151">
                  <c:v>3.9005811453380952</c:v>
                </c:pt>
                <c:pt idx="152">
                  <c:v>3.9307613661361192</c:v>
                </c:pt>
                <c:pt idx="153">
                  <c:v>3.9610374683089948</c:v>
                </c:pt>
                <c:pt idx="154">
                  <c:v>3.9914090319923372</c:v>
                </c:pt>
                <c:pt idx="155">
                  <c:v>4.0218756366684536</c:v>
                </c:pt>
                <c:pt idx="156">
                  <c:v>4.0524368611945079</c:v>
                </c:pt>
                <c:pt idx="157">
                  <c:v>4.0830922838304824</c:v>
                </c:pt>
                <c:pt idx="158">
                  <c:v>4.1138414822670262</c:v>
                </c:pt>
                <c:pt idx="159">
                  <c:v>4.1446840336531965</c:v>
                </c:pt>
                <c:pt idx="160">
                  <c:v>4.1756195146239996</c:v>
                </c:pt>
                <c:pt idx="161">
                  <c:v>4.2066475013277129</c:v>
                </c:pt>
                <c:pt idx="162">
                  <c:v>4.2377675694531884</c:v>
                </c:pt>
                <c:pt idx="163">
                  <c:v>4.2689792942568863</c:v>
                </c:pt>
                <c:pt idx="164">
                  <c:v>4.3002822505898486</c:v>
                </c:pt>
                <c:pt idx="165">
                  <c:v>4.33167601292444</c:v>
                </c:pt>
                <c:pt idx="166">
                  <c:v>4.3631601553809478</c:v>
                </c:pt>
                <c:pt idx="167">
                  <c:v>4.3947342517541177</c:v>
                </c:pt>
                <c:pt idx="168">
                  <c:v>4.4263978755394175</c:v>
                </c:pt>
                <c:pt idx="169">
                  <c:v>4.4581505999591817</c:v>
                </c:pt>
                <c:pt idx="170">
                  <c:v>4.4899919979886622</c:v>
                </c:pt>
                <c:pt idx="171">
                  <c:v>4.5219216423818329</c:v>
                </c:pt>
                <c:pt idx="172">
                  <c:v>4.5539391056971494</c:v>
                </c:pt>
                <c:pt idx="173">
                  <c:v>4.5860439603230398</c:v>
                </c:pt>
                <c:pt idx="174">
                  <c:v>4.6182357785032879</c:v>
                </c:pt>
                <c:pt idx="175">
                  <c:v>4.6505141323623658</c:v>
                </c:pt>
                <c:pt idx="176">
                  <c:v>4.6828785939303792</c:v>
                </c:pt>
                <c:pt idx="177">
                  <c:v>4.7153287351681126</c:v>
                </c:pt>
                <c:pt idx="178">
                  <c:v>4.747864127991722</c:v>
                </c:pt>
                <c:pt idx="179">
                  <c:v>4.7804843442974398</c:v>
                </c:pt>
                <c:pt idx="180">
                  <c:v>4.8131889559859884</c:v>
                </c:pt>
                <c:pt idx="181">
                  <c:v>4.8459775349869085</c:v>
                </c:pt>
                <c:pt idx="182">
                  <c:v>4.8788496532827343</c:v>
                </c:pt>
                <c:pt idx="183">
                  <c:v>4.9118048829329419</c:v>
                </c:pt>
                <c:pt idx="184">
                  <c:v>4.9448427960979213</c:v>
                </c:pt>
                <c:pt idx="185">
                  <c:v>4.9779629650625834</c:v>
                </c:pt>
                <c:pt idx="186">
                  <c:v>5.011164962259909</c:v>
                </c:pt>
                <c:pt idx="187">
                  <c:v>5.0444483602944352</c:v>
                </c:pt>
                <c:pt idx="188">
                  <c:v>5.0778127319653654</c:v>
                </c:pt>
                <c:pt idx="189">
                  <c:v>5.1112576502897555</c:v>
                </c:pt>
                <c:pt idx="190">
                  <c:v>5.1447826885253987</c:v>
                </c:pt>
                <c:pt idx="191">
                  <c:v>5.1783874201936522</c:v>
                </c:pt>
                <c:pt idx="192">
                  <c:v>5.2120714191019868</c:v>
                </c:pt>
                <c:pt idx="193">
                  <c:v>5.245834259366525</c:v>
                </c:pt>
                <c:pt idx="194">
                  <c:v>5.2796755154343833</c:v>
                </c:pt>
                <c:pt idx="195">
                  <c:v>5.3135947621056845</c:v>
                </c:pt>
                <c:pt idx="196">
                  <c:v>5.3475915745558043</c:v>
                </c:pt>
                <c:pt idx="197">
                  <c:v>5.3816655283570416</c:v>
                </c:pt>
                <c:pt idx="198">
                  <c:v>5.4158161995003828</c:v>
                </c:pt>
                <c:pt idx="199">
                  <c:v>5.4500431644170817</c:v>
                </c:pt>
                <c:pt idx="200">
                  <c:v>5.4843460000000004</c:v>
                </c:pt>
                <c:pt idx="201">
                  <c:v>5.5187242836249304</c:v>
                </c:pt>
                <c:pt idx="202">
                  <c:v>5.5531775931715899</c:v>
                </c:pt>
                <c:pt idx="203">
                  <c:v>5.5877055070446469</c:v>
                </c:pt>
                <c:pt idx="204">
                  <c:v>5.6223076041944395</c:v>
                </c:pt>
                <c:pt idx="205">
                  <c:v>5.6569834641376415</c:v>
                </c:pt>
                <c:pt idx="206">
                  <c:v>5.691732666977714</c:v>
                </c:pt>
                <c:pt idx="207">
                  <c:v>5.726554793425267</c:v>
                </c:pt>
                <c:pt idx="208">
                  <c:v>5.7614494248181725</c:v>
                </c:pt>
                <c:pt idx="209">
                  <c:v>5.7964161431415882</c:v>
                </c:pt>
                <c:pt idx="210">
                  <c:v>5.8314545310478989</c:v>
                </c:pt>
                <c:pt idx="211">
                  <c:v>5.8665641718763375</c:v>
                </c:pt>
                <c:pt idx="212">
                  <c:v>5.901744649672553</c:v>
                </c:pt>
                <c:pt idx="213">
                  <c:v>5.9369955492080262</c:v>
                </c:pt>
                <c:pt idx="214">
                  <c:v>5.9723164559993327</c:v>
                </c:pt>
                <c:pt idx="215">
                  <c:v>6.0077069563271799</c:v>
                </c:pt>
                <c:pt idx="216">
                  <c:v>6.0431666372554433</c:v>
                </c:pt>
                <c:pt idx="217">
                  <c:v>6.0786950866498666</c:v>
                </c:pt>
                <c:pt idx="218">
                  <c:v>6.1142918931966808</c:v>
                </c:pt>
                <c:pt idx="219">
                  <c:v>6.1499566464211854</c:v>
                </c:pt>
                <c:pt idx="220">
                  <c:v>6.1856889367059891</c:v>
                </c:pt>
                <c:pt idx="221">
                  <c:v>6.2214883553092211</c:v>
                </c:pt>
                <c:pt idx="222">
                  <c:v>6.2573544943824899</c:v>
                </c:pt>
                <c:pt idx="223">
                  <c:v>6.2932869469888315</c:v>
                </c:pt>
                <c:pt idx="224">
                  <c:v>6.3292853071203696</c:v>
                </c:pt>
                <c:pt idx="225">
                  <c:v>6.3653491697158815</c:v>
                </c:pt>
                <c:pt idx="226">
                  <c:v>6.4014781306782114</c:v>
                </c:pt>
                <c:pt idx="227">
                  <c:v>6.4376717868914914</c:v>
                </c:pt>
                <c:pt idx="228">
                  <c:v>6.4739297362382828</c:v>
                </c:pt>
                <c:pt idx="229">
                  <c:v>6.5102515776164802</c:v>
                </c:pt>
                <c:pt idx="230">
                  <c:v>6.5466369109561562</c:v>
                </c:pt>
                <c:pt idx="231">
                  <c:v>6.5830853372360831</c:v>
                </c:pt>
                <c:pt idx="232">
                  <c:v>6.6195964585003662</c:v>
                </c:pt>
                <c:pt idx="233">
                  <c:v>6.6561698778746372</c:v>
                </c:pt>
                <c:pt idx="234">
                  <c:v>6.6928051995823186</c:v>
                </c:pt>
                <c:pt idx="235">
                  <c:v>6.7295020289606073</c:v>
                </c:pt>
                <c:pt idx="236">
                  <c:v>6.7662599724763384</c:v>
                </c:pt>
                <c:pt idx="237">
                  <c:v>6.8030786377417272</c:v>
                </c:pt>
                <c:pt idx="238">
                  <c:v>6.8399576335298971</c:v>
                </c:pt>
                <c:pt idx="239">
                  <c:v>6.8768965697903086</c:v>
                </c:pt>
                <c:pt idx="240">
                  <c:v>6.9138950576639955</c:v>
                </c:pt>
                <c:pt idx="241">
                  <c:v>6.9509527094986963</c:v>
                </c:pt>
                <c:pt idx="242">
                  <c:v>6.9880691388637546</c:v>
                </c:pt>
                <c:pt idx="243">
                  <c:v>7.0252439605649304</c:v>
                </c:pt>
                <c:pt idx="244">
                  <c:v>7.0624767906590664</c:v>
                </c:pt>
                <c:pt idx="245">
                  <c:v>7.0997672464685415</c:v>
                </c:pt>
                <c:pt idx="246">
                  <c:v>7.1371149465955899</c:v>
                </c:pt>
                <c:pt idx="247">
                  <c:v>7.1745195109365607</c:v>
                </c:pt>
                <c:pt idx="248">
                  <c:v>7.2119805606958041</c:v>
                </c:pt>
                <c:pt idx="249">
                  <c:v>7.2494977183996818</c:v>
                </c:pt>
                <c:pt idx="250">
                  <c:v>7.2870706079101559</c:v>
                </c:pt>
                <c:pt idx="251">
                  <c:v>7.3246988544384832</c:v>
                </c:pt>
                <c:pt idx="252">
                  <c:v>7.3623820845585488</c:v>
                </c:pt>
                <c:pt idx="253">
                  <c:v>7.4001199262200945</c:v>
                </c:pt>
                <c:pt idx="254">
                  <c:v>7.4379120087619075</c:v>
                </c:pt>
                <c:pt idx="255">
                  <c:v>7.4757579629247006</c:v>
                </c:pt>
                <c:pt idx="256">
                  <c:v>7.5136574208639164</c:v>
                </c:pt>
                <c:pt idx="257">
                  <c:v>7.5516100161624085</c:v>
                </c:pt>
                <c:pt idx="258">
                  <c:v>7.5896153838429123</c:v>
                </c:pt>
                <c:pt idx="259">
                  <c:v>7.6276731603803354</c:v>
                </c:pt>
                <c:pt idx="260">
                  <c:v>7.6657829837140001</c:v>
                </c:pt>
                <c:pt idx="261">
                  <c:v>7.703944493259649</c:v>
                </c:pt>
                <c:pt idx="262">
                  <c:v>7.7421573299212785</c:v>
                </c:pt>
                <c:pt idx="263">
                  <c:v>7.7804211361029623</c:v>
                </c:pt>
                <c:pt idx="264">
                  <c:v>7.8187355557202842</c:v>
                </c:pt>
                <c:pt idx="265">
                  <c:v>7.8571002342118685</c:v>
                </c:pt>
                <c:pt idx="266">
                  <c:v>7.8955148185505539</c:v>
                </c:pt>
                <c:pt idx="267">
                  <c:v>7.9339789572545794</c:v>
                </c:pt>
                <c:pt idx="268">
                  <c:v>7.9724923003984314</c:v>
                </c:pt>
                <c:pt idx="269">
                  <c:v>8.0110544996237465</c:v>
                </c:pt>
                <c:pt idx="270">
                  <c:v>8.0496652081499196</c:v>
                </c:pt>
                <c:pt idx="271">
                  <c:v>8.0883240807845116</c:v>
                </c:pt>
                <c:pt idx="272">
                  <c:v>8.1270307739338179</c:v>
                </c:pt>
                <c:pt idx="273">
                  <c:v>8.1657849456127511</c:v>
                </c:pt>
                <c:pt idx="274">
                  <c:v>8.2045862554550713</c:v>
                </c:pt>
                <c:pt idx="275">
                  <c:v>8.2434343647232176</c:v>
                </c:pt>
                <c:pt idx="276">
                  <c:v>8.2823289363180184</c:v>
                </c:pt>
                <c:pt idx="277">
                  <c:v>8.3212696347883028</c:v>
                </c:pt>
                <c:pt idx="278">
                  <c:v>8.3602561263402162</c:v>
                </c:pt>
                <c:pt idx="279">
                  <c:v>8.3992880788465847</c:v>
                </c:pt>
                <c:pt idx="280">
                  <c:v>8.438365161855975</c:v>
                </c:pt>
                <c:pt idx="281">
                  <c:v>8.4774870466017624</c:v>
                </c:pt>
                <c:pt idx="282">
                  <c:v>8.5166534060106169</c:v>
                </c:pt>
                <c:pt idx="283">
                  <c:v>8.5558639147115656</c:v>
                </c:pt>
                <c:pt idx="284">
                  <c:v>8.5951182490442068</c:v>
                </c:pt>
                <c:pt idx="285">
                  <c:v>8.6344160870671249</c:v>
                </c:pt>
                <c:pt idx="286">
                  <c:v>8.6737571085661234</c:v>
                </c:pt>
                <c:pt idx="287">
                  <c:v>8.7131409950621901</c:v>
                </c:pt>
                <c:pt idx="288">
                  <c:v>8.7525674298194165</c:v>
                </c:pt>
                <c:pt idx="289">
                  <c:v>8.7920360978527228</c:v>
                </c:pt>
                <c:pt idx="290">
                  <c:v>8.8315466859354057</c:v>
                </c:pt>
                <c:pt idx="291">
                  <c:v>8.8710988826065975</c:v>
                </c:pt>
                <c:pt idx="292">
                  <c:v>8.9106923781785028</c:v>
                </c:pt>
                <c:pt idx="293">
                  <c:v>8.9503268647434968</c:v>
                </c:pt>
                <c:pt idx="294">
                  <c:v>8.9900020361811226</c:v>
                </c:pt>
                <c:pt idx="295">
                  <c:v>9.029717588164889</c:v>
                </c:pt>
                <c:pt idx="296">
                  <c:v>9.0694732181689091</c:v>
                </c:pt>
                <c:pt idx="297">
                  <c:v>9.1092686254743125</c:v>
                </c:pt>
                <c:pt idx="298">
                  <c:v>9.1491035111758539</c:v>
                </c:pt>
                <c:pt idx="299">
                  <c:v>9.1889775781877585</c:v>
                </c:pt>
                <c:pt idx="300">
                  <c:v>9.2288905312499985</c:v>
                </c:pt>
                <c:pt idx="301">
                  <c:v>9.2688420769341011</c:v>
                </c:pt>
                <c:pt idx="302">
                  <c:v>9.308831923648869</c:v>
                </c:pt>
                <c:pt idx="303">
                  <c:v>9.3488597816459684</c:v>
                </c:pt>
                <c:pt idx="304">
                  <c:v>9.3889253630253631</c:v>
                </c:pt>
                <c:pt idx="305">
                  <c:v>9.4290283817405385</c:v>
                </c:pt>
                <c:pt idx="306">
                  <c:v>9.4691685536037227</c:v>
                </c:pt>
                <c:pt idx="307">
                  <c:v>9.5093455962906717</c:v>
                </c:pt>
                <c:pt idx="308">
                  <c:v>9.5495592293456664</c:v>
                </c:pt>
                <c:pt idx="309">
                  <c:v>9.5898091741860068</c:v>
                </c:pt>
                <c:pt idx="310">
                  <c:v>9.6300951541066553</c:v>
                </c:pt>
                <c:pt idx="311">
                  <c:v>9.6704168942845055</c:v>
                </c:pt>
                <c:pt idx="312">
                  <c:v>9.7107741217824959</c:v>
                </c:pt>
                <c:pt idx="313">
                  <c:v>9.7511665655538682</c:v>
                </c:pt>
                <c:pt idx="314">
                  <c:v>9.7915939564458672</c:v>
                </c:pt>
                <c:pt idx="315">
                  <c:v>9.8320560272035067</c:v>
                </c:pt>
                <c:pt idx="316">
                  <c:v>9.8725525124731863</c:v>
                </c:pt>
                <c:pt idx="317">
                  <c:v>9.9130831488060966</c:v>
                </c:pt>
                <c:pt idx="318">
                  <c:v>9.953647674661557</c:v>
                </c:pt>
                <c:pt idx="319">
                  <c:v>9.9942458304099748</c:v>
                </c:pt>
                <c:pt idx="320">
                  <c:v>10.034877358335999</c:v>
                </c:pt>
                <c:pt idx="321">
                  <c:v>10.075542002641223</c:v>
                </c:pt>
                <c:pt idx="322">
                  <c:v>10.116239509446775</c:v>
                </c:pt>
                <c:pt idx="323">
                  <c:v>10.156969626796005</c:v>
                </c:pt>
                <c:pt idx="324">
                  <c:v>10.197732104656732</c:v>
                </c:pt>
                <c:pt idx="325">
                  <c:v>10.238526694923401</c:v>
                </c:pt>
                <c:pt idx="326">
                  <c:v>10.27935315141918</c:v>
                </c:pt>
                <c:pt idx="327">
                  <c:v>10.320211229897891</c:v>
                </c:pt>
                <c:pt idx="328">
                  <c:v>10.361100688045624</c:v>
                </c:pt>
                <c:pt idx="329">
                  <c:v>10.402021285482405</c:v>
                </c:pt>
                <c:pt idx="330">
                  <c:v>10.442972783763651</c:v>
                </c:pt>
                <c:pt idx="331">
                  <c:v>10.483954946381386</c:v>
                </c:pt>
                <c:pt idx="332">
                  <c:v>10.524967538765356</c:v>
                </c:pt>
                <c:pt idx="333">
                  <c:v>10.566010328284055</c:v>
                </c:pt>
                <c:pt idx="334">
                  <c:v>10.607083084245449</c:v>
                </c:pt>
                <c:pt idx="335">
                  <c:v>10.648185577897769</c:v>
                </c:pt>
                <c:pt idx="336">
                  <c:v>10.689317582429895</c:v>
                </c:pt>
                <c:pt idx="337">
                  <c:v>10.730478872971748</c:v>
                </c:pt>
                <c:pt idx="338">
                  <c:v>10.771669226594549</c:v>
                </c:pt>
                <c:pt idx="339">
                  <c:v>10.81288842231074</c:v>
                </c:pt>
                <c:pt idx="340">
                  <c:v>10.854136241074015</c:v>
                </c:pt>
                <c:pt idx="341">
                  <c:v>10.895412465778934</c:v>
                </c:pt>
                <c:pt idx="342">
                  <c:v>10.936716881260606</c:v>
                </c:pt>
                <c:pt idx="343">
                  <c:v>10.978049274294102</c:v>
                </c:pt>
                <c:pt idx="344">
                  <c:v>11.019409433593674</c:v>
                </c:pt>
                <c:pt idx="345">
                  <c:v>11.06079714981192</c:v>
                </c:pt>
                <c:pt idx="346">
                  <c:v>11.102212215538795</c:v>
                </c:pt>
                <c:pt idx="347">
                  <c:v>11.143654425300321</c:v>
                </c:pt>
                <c:pt idx="348">
                  <c:v>11.185123575557384</c:v>
                </c:pt>
                <c:pt idx="349">
                  <c:v>11.226619464704138</c:v>
                </c:pt>
                <c:pt idx="350">
                  <c:v>11.268141893066405</c:v>
                </c:pt>
                <c:pt idx="351">
                  <c:v>11.309690662899884</c:v>
                </c:pt>
                <c:pt idx="352">
                  <c:v>11.35126557838819</c:v>
                </c:pt>
                <c:pt idx="353">
                  <c:v>11.392866445640704</c:v>
                </c:pt>
                <c:pt idx="354">
                  <c:v>11.434493072690431</c:v>
                </c:pt>
                <c:pt idx="355">
                  <c:v>11.47614526949147</c:v>
                </c:pt>
                <c:pt idx="356">
                  <c:v>11.517822847916511</c:v>
                </c:pt>
                <c:pt idx="357">
                  <c:v>11.5595256217541</c:v>
                </c:pt>
                <c:pt idx="358">
                  <c:v>11.601253406705748</c:v>
                </c:pt>
                <c:pt idx="359">
                  <c:v>11.64300602038297</c:v>
                </c:pt>
                <c:pt idx="360">
                  <c:v>11.684783282304</c:v>
                </c:pt>
                <c:pt idx="361">
                  <c:v>11.726585013890565</c:v>
                </c:pt>
                <c:pt idx="362">
                  <c:v>11.768411038464334</c:v>
                </c:pt>
                <c:pt idx="363">
                  <c:v>11.810261181243281</c:v>
                </c:pt>
                <c:pt idx="364">
                  <c:v>11.852135269337957</c:v>
                </c:pt>
                <c:pt idx="365">
                  <c:v>11.894033131747372</c:v>
                </c:pt>
                <c:pt idx="366">
                  <c:v>11.935954599355149</c:v>
                </c:pt>
                <c:pt idx="367">
                  <c:v>11.977899504925052</c:v>
                </c:pt>
                <c:pt idx="368">
                  <c:v>12.019867683096642</c:v>
                </c:pt>
                <c:pt idx="369">
                  <c:v>12.061858970380808</c:v>
                </c:pt>
                <c:pt idx="370">
                  <c:v>12.103873205154907</c:v>
                </c:pt>
                <c:pt idx="371">
                  <c:v>12.145910227657971</c:v>
                </c:pt>
                <c:pt idx="372">
                  <c:v>12.187969879985699</c:v>
                </c:pt>
                <c:pt idx="373">
                  <c:v>12.23005200608519</c:v>
                </c:pt>
                <c:pt idx="374">
                  <c:v>12.272156451749774</c:v>
                </c:pt>
                <c:pt idx="375">
                  <c:v>12.314283064613344</c:v>
                </c:pt>
                <c:pt idx="376">
                  <c:v>12.356431694144874</c:v>
                </c:pt>
                <c:pt idx="377">
                  <c:v>12.398602191642473</c:v>
                </c:pt>
                <c:pt idx="378">
                  <c:v>12.440794410227648</c:v>
                </c:pt>
                <c:pt idx="379">
                  <c:v>12.483008204838972</c:v>
                </c:pt>
                <c:pt idx="380">
                  <c:v>12.525243432226</c:v>
                </c:pt>
                <c:pt idx="381">
                  <c:v>12.567499950942826</c:v>
                </c:pt>
                <c:pt idx="382">
                  <c:v>12.609777621341451</c:v>
                </c:pt>
                <c:pt idx="383">
                  <c:v>12.652076305565204</c:v>
                </c:pt>
                <c:pt idx="384">
                  <c:v>12.694395867541683</c:v>
                </c:pt>
                <c:pt idx="385">
                  <c:v>12.736736172975975</c:v>
                </c:pt>
                <c:pt idx="386">
                  <c:v>12.779097089343296</c:v>
                </c:pt>
                <c:pt idx="387">
                  <c:v>12.821478485881688</c:v>
                </c:pt>
                <c:pt idx="388">
                  <c:v>12.863880233584698</c:v>
                </c:pt>
                <c:pt idx="389">
                  <c:v>12.906302205193429</c:v>
                </c:pt>
                <c:pt idx="390">
                  <c:v>12.948744275189156</c:v>
                </c:pt>
                <c:pt idx="391">
                  <c:v>12.991206319785059</c:v>
                </c:pt>
                <c:pt idx="392">
                  <c:v>13.033688216918225</c:v>
                </c:pt>
                <c:pt idx="393">
                  <c:v>13.076189846241459</c:v>
                </c:pt>
                <c:pt idx="394">
                  <c:v>13.118711089114802</c:v>
                </c:pt>
                <c:pt idx="395">
                  <c:v>13.161251828597122</c:v>
                </c:pt>
                <c:pt idx="396">
                  <c:v>13.203811949437156</c:v>
                </c:pt>
                <c:pt idx="397">
                  <c:v>13.246391338064848</c:v>
                </c:pt>
                <c:pt idx="398">
                  <c:v>13.288989882582277</c:v>
                </c:pt>
                <c:pt idx="399">
                  <c:v>13.331607472754435</c:v>
                </c:pt>
                <c:pt idx="400">
                  <c:v>13.374244000000004</c:v>
                </c:pt>
                <c:pt idx="401">
                  <c:v>13.416899357381787</c:v>
                </c:pt>
                <c:pt idx="402">
                  <c:v>13.459573439597104</c:v>
                </c:pt>
                <c:pt idx="403">
                  <c:v>13.50226614296805</c:v>
                </c:pt>
                <c:pt idx="404">
                  <c:v>13.544977365431459</c:v>
                </c:pt>
                <c:pt idx="405">
                  <c:v>13.587707006529023</c:v>
                </c:pt>
                <c:pt idx="406">
                  <c:v>13.63045496739667</c:v>
                </c:pt>
                <c:pt idx="407">
                  <c:v>13.673221150754546</c:v>
                </c:pt>
                <c:pt idx="408">
                  <c:v>13.716005460896341</c:v>
                </c:pt>
                <c:pt idx="409">
                  <c:v>13.758807803678412</c:v>
                </c:pt>
                <c:pt idx="410">
                  <c:v>13.801628086509155</c:v>
                </c:pt>
                <c:pt idx="411">
                  <c:v>13.844466218337894</c:v>
                </c:pt>
                <c:pt idx="412">
                  <c:v>13.88732210964365</c:v>
                </c:pt>
                <c:pt idx="413">
                  <c:v>13.930195672423984</c:v>
                </c:pt>
                <c:pt idx="414">
                  <c:v>13.973086820183378</c:v>
                </c:pt>
                <c:pt idx="415">
                  <c:v>14.0159954679216</c:v>
                </c:pt>
                <c:pt idx="416">
                  <c:v>14.058921532122087</c:v>
                </c:pt>
                <c:pt idx="417">
                  <c:v>14.101864930739819</c:v>
                </c:pt>
                <c:pt idx="418">
                  <c:v>14.144825583189348</c:v>
                </c:pt>
                <c:pt idx="419">
                  <c:v>14.18780341033249</c:v>
                </c:pt>
                <c:pt idx="420">
                  <c:v>14.230798334466</c:v>
                </c:pt>
                <c:pt idx="421">
                  <c:v>14.273810279308931</c:v>
                </c:pt>
                <c:pt idx="422">
                  <c:v>14.316839169990002</c:v>
                </c:pt>
                <c:pt idx="423">
                  <c:v>14.359884933034699</c:v>
                </c:pt>
                <c:pt idx="424">
                  <c:v>14.402947496352304</c:v>
                </c:pt>
                <c:pt idx="425">
                  <c:v>14.446026789222719</c:v>
                </c:pt>
                <c:pt idx="426">
                  <c:v>14.489122742283133</c:v>
                </c:pt>
                <c:pt idx="427">
                  <c:v>14.53223528751454</c:v>
                </c:pt>
                <c:pt idx="428">
                  <c:v>14.575364358228159</c:v>
                </c:pt>
                <c:pt idx="429">
                  <c:v>14.618509889051563</c:v>
                </c:pt>
                <c:pt idx="430">
                  <c:v>14.661671815914906</c:v>
                </c:pt>
                <c:pt idx="431">
                  <c:v>14.704850076036671</c:v>
                </c:pt>
                <c:pt idx="432">
                  <c:v>14.748044607909543</c:v>
                </c:pt>
                <c:pt idx="433">
                  <c:v>14.791255351285944</c:v>
                </c:pt>
                <c:pt idx="434">
                  <c:v>14.834482247163544</c:v>
                </c:pt>
                <c:pt idx="435">
                  <c:v>14.877725237770489</c:v>
                </c:pt>
                <c:pt idx="436">
                  <c:v>14.920984266550654</c:v>
                </c:pt>
                <c:pt idx="437">
                  <c:v>14.964259278148557</c:v>
                </c:pt>
                <c:pt idx="438">
                  <c:v>15.007550218394154</c:v>
                </c:pt>
                <c:pt idx="439">
                  <c:v>15.050857034287684</c:v>
                </c:pt>
                <c:pt idx="440">
                  <c:v>15.094179673984</c:v>
                </c:pt>
                <c:pt idx="441">
                  <c:v>15.137518086777131</c:v>
                </c:pt>
                <c:pt idx="442">
                  <c:v>15.180872223084416</c:v>
                </c:pt>
                <c:pt idx="443">
                  <c:v>15.224242034430507</c:v>
                </c:pt>
                <c:pt idx="444">
                  <c:v>15.267627473431457</c:v>
                </c:pt>
                <c:pt idx="445">
                  <c:v>15.311028493778347</c:v>
                </c:pt>
                <c:pt idx="446">
                  <c:v>15.354445050220935</c:v>
                </c:pt>
                <c:pt idx="447">
                  <c:v>15.397877098551069</c:v>
                </c:pt>
                <c:pt idx="448">
                  <c:v>15.441324595586153</c:v>
                </c:pt>
                <c:pt idx="449">
                  <c:v>15.484787499152096</c:v>
                </c:pt>
                <c:pt idx="450">
                  <c:v>15.528265768066392</c:v>
                </c:pt>
                <c:pt idx="451">
                  <c:v>15.571759362121023</c:v>
                </c:pt>
                <c:pt idx="452">
                  <c:v>15.615268242065007</c:v>
                </c:pt>
                <c:pt idx="453">
                  <c:v>15.658792369587054</c:v>
                </c:pt>
                <c:pt idx="454">
                  <c:v>15.702331707297903</c:v>
                </c:pt>
                <c:pt idx="455">
                  <c:v>15.745886218712554</c:v>
                </c:pt>
                <c:pt idx="456">
                  <c:v>15.78945586823232</c:v>
                </c:pt>
                <c:pt idx="457">
                  <c:v>15.833040621126775</c:v>
                </c:pt>
                <c:pt idx="458">
                  <c:v>15.876640443515544</c:v>
                </c:pt>
                <c:pt idx="459">
                  <c:v>15.920255302349842</c:v>
                </c:pt>
                <c:pt idx="460">
                  <c:v>15.963885165394</c:v>
                </c:pt>
                <c:pt idx="461">
                  <c:v>16.007530001206739</c:v>
                </c:pt>
                <c:pt idx="462">
                  <c:v>16.051189779122303</c:v>
                </c:pt>
                <c:pt idx="463">
                  <c:v>16.094864469231641</c:v>
                </c:pt>
                <c:pt idx="464">
                  <c:v>16.13855404236277</c:v>
                </c:pt>
                <c:pt idx="465">
                  <c:v>16.182258470062127</c:v>
                </c:pt>
                <c:pt idx="466">
                  <c:v>16.225977724574651</c:v>
                </c:pt>
                <c:pt idx="467">
                  <c:v>16.269711778824202</c:v>
                </c:pt>
                <c:pt idx="468">
                  <c:v>16.313460606394077</c:v>
                </c:pt>
                <c:pt idx="469">
                  <c:v>16.357224181506631</c:v>
                </c:pt>
                <c:pt idx="470">
                  <c:v>16.40100247900363</c:v>
                </c:pt>
                <c:pt idx="471">
                  <c:v>16.444795474325872</c:v>
                </c:pt>
                <c:pt idx="472">
                  <c:v>16.488603143492725</c:v>
                </c:pt>
                <c:pt idx="473">
                  <c:v>16.532425463081641</c:v>
                </c:pt>
                <c:pt idx="474">
                  <c:v>16.576262410207431</c:v>
                </c:pt>
                <c:pt idx="475">
                  <c:v>16.620113962501524</c:v>
                </c:pt>
                <c:pt idx="476">
                  <c:v>16.663980098090917</c:v>
                </c:pt>
                <c:pt idx="477">
                  <c:v>16.707860795576927</c:v>
                </c:pt>
                <c:pt idx="478">
                  <c:v>16.751756034014015</c:v>
                </c:pt>
                <c:pt idx="479">
                  <c:v>16.795665792888339</c:v>
                </c:pt>
                <c:pt idx="480">
                  <c:v>16.839590052095996</c:v>
                </c:pt>
                <c:pt idx="481">
                  <c:v>16.883528791921343</c:v>
                </c:pt>
                <c:pt idx="482">
                  <c:v>16.927481993015242</c:v>
                </c:pt>
                <c:pt idx="483">
                  <c:v>16.971449636372515</c:v>
                </c:pt>
                <c:pt idx="484">
                  <c:v>17.015431703310366</c:v>
                </c:pt>
                <c:pt idx="485">
                  <c:v>17.059428175445369</c:v>
                </c:pt>
                <c:pt idx="486">
                  <c:v>17.10343903467135</c:v>
                </c:pt>
                <c:pt idx="487">
                  <c:v>17.14746426313669</c:v>
                </c:pt>
                <c:pt idx="488">
                  <c:v>17.191503843221092</c:v>
                </c:pt>
                <c:pt idx="489">
                  <c:v>17.235557757513128</c:v>
                </c:pt>
                <c:pt idx="490">
                  <c:v>17.279625988786652</c:v>
                </c:pt>
                <c:pt idx="491">
                  <c:v>17.323708519977703</c:v>
                </c:pt>
                <c:pt idx="492">
                  <c:v>17.367805334161112</c:v>
                </c:pt>
                <c:pt idx="493">
                  <c:v>17.41191641452664</c:v>
                </c:pt>
                <c:pt idx="494">
                  <c:v>17.456041744355474</c:v>
                </c:pt>
                <c:pt idx="495">
                  <c:v>17.50018130699619</c:v>
                </c:pt>
                <c:pt idx="496">
                  <c:v>17.544335085840643</c:v>
                </c:pt>
                <c:pt idx="497">
                  <c:v>17.588503064299886</c:v>
                </c:pt>
                <c:pt idx="498">
                  <c:v>17.632685225779646</c:v>
                </c:pt>
                <c:pt idx="499">
                  <c:v>17.676881553655889</c:v>
                </c:pt>
                <c:pt idx="500">
                  <c:v>17.721092031249967</c:v>
                </c:pt>
                <c:pt idx="501">
                  <c:v>17.765316641804162</c:v>
                </c:pt>
                <c:pt idx="502">
                  <c:v>17.809555368456309</c:v>
                </c:pt>
                <c:pt idx="503">
                  <c:v>17.853808194214661</c:v>
                </c:pt>
                <c:pt idx="504">
                  <c:v>17.898075101932804</c:v>
                </c:pt>
                <c:pt idx="505">
                  <c:v>17.942356074284223</c:v>
                </c:pt>
                <c:pt idx="506">
                  <c:v>17.986651093736562</c:v>
                </c:pt>
                <c:pt idx="507">
                  <c:v>18.030960142525714</c:v>
                </c:pt>
                <c:pt idx="508">
                  <c:v>18.075283202630203</c:v>
                </c:pt>
                <c:pt idx="509">
                  <c:v>18.119620255745062</c:v>
                </c:pt>
                <c:pt idx="510">
                  <c:v>18.163971283255432</c:v>
                </c:pt>
                <c:pt idx="511">
                  <c:v>18.208336266210242</c:v>
                </c:pt>
                <c:pt idx="512">
                  <c:v>18.252715185295987</c:v>
                </c:pt>
                <c:pt idx="513">
                  <c:v>18.297108020809606</c:v>
                </c:pt>
                <c:pt idx="514">
                  <c:v>18.341514752631802</c:v>
                </c:pt>
                <c:pt idx="515">
                  <c:v>18.38593536020025</c:v>
                </c:pt>
                <c:pt idx="516">
                  <c:v>18.430369822482199</c:v>
                </c:pt>
                <c:pt idx="517">
                  <c:v>18.474818117947301</c:v>
                </c:pt>
                <c:pt idx="518">
                  <c:v>18.519280224540111</c:v>
                </c:pt>
                <c:pt idx="519">
                  <c:v>18.563756119652531</c:v>
                </c:pt>
                <c:pt idx="520">
                  <c:v>18.608245780095999</c:v>
                </c:pt>
                <c:pt idx="521">
                  <c:v>18.652749182073606</c:v>
                </c:pt>
                <c:pt idx="522">
                  <c:v>18.697266301152148</c:v>
                </c:pt>
                <c:pt idx="523">
                  <c:v>18.741797112233588</c:v>
                </c:pt>
                <c:pt idx="524">
                  <c:v>18.786341589526984</c:v>
                </c:pt>
                <c:pt idx="525">
                  <c:v>18.830899706520078</c:v>
                </c:pt>
                <c:pt idx="526">
                  <c:v>18.875471435950018</c:v>
                </c:pt>
                <c:pt idx="527">
                  <c:v>18.92005674977516</c:v>
                </c:pt>
                <c:pt idx="528">
                  <c:v>18.964655619145876</c:v>
                </c:pt>
                <c:pt idx="529">
                  <c:v>19.009268014375216</c:v>
                </c:pt>
                <c:pt idx="530">
                  <c:v>19.053893904909906</c:v>
                </c:pt>
                <c:pt idx="531">
                  <c:v>19.09853325930068</c:v>
                </c:pt>
                <c:pt idx="532">
                  <c:v>19.143186045172929</c:v>
                </c:pt>
                <c:pt idx="533">
                  <c:v>19.187852229196615</c:v>
                </c:pt>
                <c:pt idx="534">
                  <c:v>19.232531777056558</c:v>
                </c:pt>
                <c:pt idx="535">
                  <c:v>19.277224653422497</c:v>
                </c:pt>
                <c:pt idx="536">
                  <c:v>19.321930821918631</c:v>
                </c:pt>
                <c:pt idx="537">
                  <c:v>19.366650245093293</c:v>
                </c:pt>
                <c:pt idx="538">
                  <c:v>19.411382884388686</c:v>
                </c:pt>
                <c:pt idx="539">
                  <c:v>19.456128700109829</c:v>
                </c:pt>
                <c:pt idx="540">
                  <c:v>19.500887651393999</c:v>
                </c:pt>
                <c:pt idx="541">
                  <c:v>19.545659696179577</c:v>
                </c:pt>
                <c:pt idx="542">
                  <c:v>19.590444791175134</c:v>
                </c:pt>
                <c:pt idx="543">
                  <c:v>19.635242891827883</c:v>
                </c:pt>
                <c:pt idx="544">
                  <c:v>19.680053952292504</c:v>
                </c:pt>
                <c:pt idx="545">
                  <c:v>19.724877925399092</c:v>
                </c:pt>
                <c:pt idx="546">
                  <c:v>19.769714762621962</c:v>
                </c:pt>
                <c:pt idx="547">
                  <c:v>19.814564414047613</c:v>
                </c:pt>
                <c:pt idx="548">
                  <c:v>19.859426828342123</c:v>
                </c:pt>
                <c:pt idx="549">
                  <c:v>19.904301952719802</c:v>
                </c:pt>
                <c:pt idx="550">
                  <c:v>19.949189732910117</c:v>
                </c:pt>
                <c:pt idx="551">
                  <c:v>19.994090113125662</c:v>
                </c:pt>
                <c:pt idx="552">
                  <c:v>20.039003036029026</c:v>
                </c:pt>
                <c:pt idx="553">
                  <c:v>20.083928442700387</c:v>
                </c:pt>
                <c:pt idx="554">
                  <c:v>20.12886627260432</c:v>
                </c:pt>
                <c:pt idx="555">
                  <c:v>20.173816463556701</c:v>
                </c:pt>
                <c:pt idx="556">
                  <c:v>20.218778951691306</c:v>
                </c:pt>
                <c:pt idx="557">
                  <c:v>20.263753671426674</c:v>
                </c:pt>
                <c:pt idx="558">
                  <c:v>20.308740555432255</c:v>
                </c:pt>
                <c:pt idx="559">
                  <c:v>20.353739534594681</c:v>
                </c:pt>
                <c:pt idx="560">
                  <c:v>20.398750537983961</c:v>
                </c:pt>
                <c:pt idx="561">
                  <c:v>20.443773492819403</c:v>
                </c:pt>
                <c:pt idx="562">
                  <c:v>20.488808324435276</c:v>
                </c:pt>
                <c:pt idx="563">
                  <c:v>20.533854956246721</c:v>
                </c:pt>
                <c:pt idx="564">
                  <c:v>20.578913309714814</c:v>
                </c:pt>
                <c:pt idx="565">
                  <c:v>20.623983304312507</c:v>
                </c:pt>
                <c:pt idx="566">
                  <c:v>20.669064857489118</c:v>
                </c:pt>
                <c:pt idx="567">
                  <c:v>20.71415788463592</c:v>
                </c:pt>
                <c:pt idx="568">
                  <c:v>20.759262299050661</c:v>
                </c:pt>
                <c:pt idx="569">
                  <c:v>20.80437801190245</c:v>
                </c:pt>
                <c:pt idx="570">
                  <c:v>20.84950493219613</c:v>
                </c:pt>
                <c:pt idx="571">
                  <c:v>20.89464296673707</c:v>
                </c:pt>
                <c:pt idx="572">
                  <c:v>20.939792020095027</c:v>
                </c:pt>
                <c:pt idx="573">
                  <c:v>20.984951994568327</c:v>
                </c:pt>
                <c:pt idx="574">
                  <c:v>21.030122790148027</c:v>
                </c:pt>
                <c:pt idx="575">
                  <c:v>21.075304304481506</c:v>
                </c:pt>
                <c:pt idx="576">
                  <c:v>21.120496432836127</c:v>
                </c:pt>
                <c:pt idx="577">
                  <c:v>21.165699068062803</c:v>
                </c:pt>
                <c:pt idx="578">
                  <c:v>21.210912100559327</c:v>
                </c:pt>
                <c:pt idx="579">
                  <c:v>21.256135418233455</c:v>
                </c:pt>
                <c:pt idx="580">
                  <c:v>21.301368906465996</c:v>
                </c:pt>
                <c:pt idx="581">
                  <c:v>21.346612448073689</c:v>
                </c:pt>
                <c:pt idx="582">
                  <c:v>21.391865923272022</c:v>
                </c:pt>
                <c:pt idx="583">
                  <c:v>21.437129209637419</c:v>
                </c:pt>
                <c:pt idx="584">
                  <c:v>21.482402182070192</c:v>
                </c:pt>
                <c:pt idx="585">
                  <c:v>21.527684712756578</c:v>
                </c:pt>
                <c:pt idx="586">
                  <c:v>21.572976671130426</c:v>
                </c:pt>
                <c:pt idx="587">
                  <c:v>21.618277923835933</c:v>
                </c:pt>
                <c:pt idx="588">
                  <c:v>21.663588334688768</c:v>
                </c:pt>
                <c:pt idx="589">
                  <c:v>21.708907764638091</c:v>
                </c:pt>
                <c:pt idx="590">
                  <c:v>21.754236071727856</c:v>
                </c:pt>
                <c:pt idx="591">
                  <c:v>21.799573111058439</c:v>
                </c:pt>
                <c:pt idx="592">
                  <c:v>21.844918734747221</c:v>
                </c:pt>
                <c:pt idx="593">
                  <c:v>21.890272791890336</c:v>
                </c:pt>
                <c:pt idx="594">
                  <c:v>21.935635128523046</c:v>
                </c:pt>
                <c:pt idx="595">
                  <c:v>21.981005587580743</c:v>
                </c:pt>
                <c:pt idx="596">
                  <c:v>22.026384008859324</c:v>
                </c:pt>
                <c:pt idx="597">
                  <c:v>22.071770228975652</c:v>
                </c:pt>
                <c:pt idx="598">
                  <c:v>22.117164081327967</c:v>
                </c:pt>
                <c:pt idx="599">
                  <c:v>22.16256539605579</c:v>
                </c:pt>
                <c:pt idx="600">
                  <c:v>22.207973999999997</c:v>
                </c:pt>
                <c:pt idx="601">
                  <c:v>22.253389716662614</c:v>
                </c:pt>
                <c:pt idx="602">
                  <c:v>22.298812366166402</c:v>
                </c:pt>
                <c:pt idx="603">
                  <c:v>22.344241765214452</c:v>
                </c:pt>
                <c:pt idx="604">
                  <c:v>22.389677727049321</c:v>
                </c:pt>
                <c:pt idx="605">
                  <c:v>22.435120061412565</c:v>
                </c:pt>
                <c:pt idx="606">
                  <c:v>22.480568574503369</c:v>
                </c:pt>
                <c:pt idx="607">
                  <c:v>22.526023068937835</c:v>
                </c:pt>
                <c:pt idx="608">
                  <c:v>22.571483343707296</c:v>
                </c:pt>
                <c:pt idx="609">
                  <c:v>22.616949194137227</c:v>
                </c:pt>
                <c:pt idx="610">
                  <c:v>22.6624204118454</c:v>
                </c:pt>
                <c:pt idx="611">
                  <c:v>22.707896784700392</c:v>
                </c:pt>
                <c:pt idx="612">
                  <c:v>22.753378096779542</c:v>
                </c:pt>
                <c:pt idx="613">
                  <c:v>22.79886412832693</c:v>
                </c:pt>
                <c:pt idx="614">
                  <c:v>22.844354655711193</c:v>
                </c:pt>
                <c:pt idx="615">
                  <c:v>22.889849451383174</c:v>
                </c:pt>
                <c:pt idx="616">
                  <c:v>22.935348283833481</c:v>
                </c:pt>
                <c:pt idx="617">
                  <c:v>22.980850917549773</c:v>
                </c:pt>
                <c:pt idx="618">
                  <c:v>23.026357112973827</c:v>
                </c:pt>
                <c:pt idx="619">
                  <c:v>23.071866626458853</c:v>
                </c:pt>
                <c:pt idx="620">
                  <c:v>23.117379210225987</c:v>
                </c:pt>
                <c:pt idx="621">
                  <c:v>23.162894612321587</c:v>
                </c:pt>
                <c:pt idx="622">
                  <c:v>23.208412576573181</c:v>
                </c:pt>
                <c:pt idx="623">
                  <c:v>23.253932842546487</c:v>
                </c:pt>
                <c:pt idx="624">
                  <c:v>23.299455145501014</c:v>
                </c:pt>
                <c:pt idx="625">
                  <c:v>23.34497921634674</c:v>
                </c:pt>
                <c:pt idx="626">
                  <c:v>23.390504781599859</c:v>
                </c:pt>
                <c:pt idx="627">
                  <c:v>23.436031563338581</c:v>
                </c:pt>
                <c:pt idx="628">
                  <c:v>23.481559279158773</c:v>
                </c:pt>
                <c:pt idx="629">
                  <c:v>23.527087642129622</c:v>
                </c:pt>
                <c:pt idx="630">
                  <c:v>23.572616360748629</c:v>
                </c:pt>
                <c:pt idx="631">
                  <c:v>23.618145138897248</c:v>
                </c:pt>
                <c:pt idx="632">
                  <c:v>23.66367367579549</c:v>
                </c:pt>
                <c:pt idx="633">
                  <c:v>23.709201665957227</c:v>
                </c:pt>
                <c:pt idx="634">
                  <c:v>23.754728799144537</c:v>
                </c:pt>
                <c:pt idx="635">
                  <c:v>23.800254760322545</c:v>
                </c:pt>
                <c:pt idx="636">
                  <c:v>23.845779229613743</c:v>
                </c:pt>
                <c:pt idx="637">
                  <c:v>23.891301882252339</c:v>
                </c:pt>
                <c:pt idx="638">
                  <c:v>23.936822388538189</c:v>
                </c:pt>
                <c:pt idx="639">
                  <c:v>23.982340413790968</c:v>
                </c:pt>
                <c:pt idx="640">
                  <c:v>24.027855618303995</c:v>
                </c:pt>
                <c:pt idx="641">
                  <c:v>24.073367657297595</c:v>
                </c:pt>
                <c:pt idx="642">
                  <c:v>24.11887618087291</c:v>
                </c:pt>
                <c:pt idx="643">
                  <c:v>24.164380833965065</c:v>
                </c:pt>
                <c:pt idx="644">
                  <c:v>24.209881256296704</c:v>
                </c:pt>
                <c:pt idx="645">
                  <c:v>24.255377082330305</c:v>
                </c:pt>
                <c:pt idx="646">
                  <c:v>24.30086794122203</c:v>
                </c:pt>
                <c:pt idx="647">
                  <c:v>24.34635345677356</c:v>
                </c:pt>
                <c:pt idx="648">
                  <c:v>24.391833247385289</c:v>
                </c:pt>
                <c:pt idx="649">
                  <c:v>24.437306926008524</c:v>
                </c:pt>
                <c:pt idx="650">
                  <c:v>24.482774100097629</c:v>
                </c:pt>
                <c:pt idx="651">
                  <c:v>24.528234371562501</c:v>
                </c:pt>
                <c:pt idx="652">
                  <c:v>24.573687336720216</c:v>
                </c:pt>
                <c:pt idx="653">
                  <c:v>24.619132586246987</c:v>
                </c:pt>
                <c:pt idx="654">
                  <c:v>24.664569705129686</c:v>
                </c:pt>
                <c:pt idx="655">
                  <c:v>24.709998272617575</c:v>
                </c:pt>
                <c:pt idx="656">
                  <c:v>24.75541786217347</c:v>
                </c:pt>
                <c:pt idx="657">
                  <c:v>24.800828041425127</c:v>
                </c:pt>
                <c:pt idx="658">
                  <c:v>24.846228372115938</c:v>
                </c:pt>
                <c:pt idx="659">
                  <c:v>24.891618410056331</c:v>
                </c:pt>
                <c:pt idx="660">
                  <c:v>24.936997705074031</c:v>
                </c:pt>
                <c:pt idx="661">
                  <c:v>24.982365800964779</c:v>
                </c:pt>
                <c:pt idx="662">
                  <c:v>25.027722235443125</c:v>
                </c:pt>
                <c:pt idx="663">
                  <c:v>25.073066540092221</c:v>
                </c:pt>
                <c:pt idx="664">
                  <c:v>25.118398240314058</c:v>
                </c:pt>
                <c:pt idx="665">
                  <c:v>25.163716855279585</c:v>
                </c:pt>
                <c:pt idx="666">
                  <c:v>25.209021897878536</c:v>
                </c:pt>
                <c:pt idx="667">
                  <c:v>25.254312874668823</c:v>
                </c:pt>
                <c:pt idx="668">
                  <c:v>25.299589285826443</c:v>
                </c:pt>
                <c:pt idx="669">
                  <c:v>25.344850625094541</c:v>
                </c:pt>
                <c:pt idx="670">
                  <c:v>25.390096379732402</c:v>
                </c:pt>
                <c:pt idx="671">
                  <c:v>25.435326030465216</c:v>
                </c:pt>
                <c:pt idx="672">
                  <c:v>25.480539051432462</c:v>
                </c:pt>
                <c:pt idx="673">
                  <c:v>25.525734910136503</c:v>
                </c:pt>
                <c:pt idx="674">
                  <c:v>25.570913067391594</c:v>
                </c:pt>
                <c:pt idx="675">
                  <c:v>25.616072977272033</c:v>
                </c:pt>
                <c:pt idx="676">
                  <c:v>25.661214087060571</c:v>
                </c:pt>
                <c:pt idx="677">
                  <c:v>25.706335837196487</c:v>
                </c:pt>
                <c:pt idx="678">
                  <c:v>25.751437661223626</c:v>
                </c:pt>
                <c:pt idx="679">
                  <c:v>25.796518985738082</c:v>
                </c:pt>
                <c:pt idx="680">
                  <c:v>25.841579230335952</c:v>
                </c:pt>
                <c:pt idx="681">
                  <c:v>25.886617807560963</c:v>
                </c:pt>
                <c:pt idx="682">
                  <c:v>25.931634122851687</c:v>
                </c:pt>
                <c:pt idx="683">
                  <c:v>25.9766275744885</c:v>
                </c:pt>
                <c:pt idx="684">
                  <c:v>26.021597553541298</c:v>
                </c:pt>
                <c:pt idx="685">
                  <c:v>26.066543443815789</c:v>
                </c:pt>
                <c:pt idx="686">
                  <c:v>26.111464621800501</c:v>
                </c:pt>
                <c:pt idx="687">
                  <c:v>26.156360456613204</c:v>
                </c:pt>
                <c:pt idx="688">
                  <c:v>26.20123030994759</c:v>
                </c:pt>
                <c:pt idx="689">
                  <c:v>26.246073536019527</c:v>
                </c:pt>
                <c:pt idx="690">
                  <c:v>26.290889481512902</c:v>
                </c:pt>
                <c:pt idx="691">
                  <c:v>26.335677485525828</c:v>
                </c:pt>
                <c:pt idx="692">
                  <c:v>26.380436879516481</c:v>
                </c:pt>
                <c:pt idx="693">
                  <c:v>26.42516698724878</c:v>
                </c:pt>
                <c:pt idx="694">
                  <c:v>26.469867124737625</c:v>
                </c:pt>
                <c:pt idx="695">
                  <c:v>26.51453660019466</c:v>
                </c:pt>
                <c:pt idx="696">
                  <c:v>26.559174713973206</c:v>
                </c:pt>
                <c:pt idx="697">
                  <c:v>26.603780758513437</c:v>
                </c:pt>
                <c:pt idx="698">
                  <c:v>26.648354018287236</c:v>
                </c:pt>
                <c:pt idx="699">
                  <c:v>26.692893769742948</c:v>
                </c:pt>
                <c:pt idx="700">
                  <c:v>26.73739928124996</c:v>
                </c:pt>
                <c:pt idx="701">
                  <c:v>26.781869813043262</c:v>
                </c:pt>
                <c:pt idx="702">
                  <c:v>26.826304617167477</c:v>
                </c:pt>
                <c:pt idx="703">
                  <c:v>26.870702937421186</c:v>
                </c:pt>
                <c:pt idx="704">
                  <c:v>26.915064009301027</c:v>
                </c:pt>
                <c:pt idx="705">
                  <c:v>26.959387059945129</c:v>
                </c:pt>
                <c:pt idx="706">
                  <c:v>27.003671308077209</c:v>
                </c:pt>
                <c:pt idx="707">
                  <c:v>27.047915963949738</c:v>
                </c:pt>
                <c:pt idx="708">
                  <c:v>27.092120229287612</c:v>
                </c:pt>
                <c:pt idx="709">
                  <c:v>27.136283297231117</c:v>
                </c:pt>
                <c:pt idx="710">
                  <c:v>27.180404352279126</c:v>
                </c:pt>
                <c:pt idx="711">
                  <c:v>27.224482570232002</c:v>
                </c:pt>
                <c:pt idx="712">
                  <c:v>27.268517118134259</c:v>
                </c:pt>
                <c:pt idx="713">
                  <c:v>27.312507154217268</c:v>
                </c:pt>
                <c:pt idx="714">
                  <c:v>27.35645182784156</c:v>
                </c:pt>
                <c:pt idx="715">
                  <c:v>27.400350279439163</c:v>
                </c:pt>
                <c:pt idx="716">
                  <c:v>27.444201640456036</c:v>
                </c:pt>
                <c:pt idx="717">
                  <c:v>27.488005033293486</c:v>
                </c:pt>
                <c:pt idx="718">
                  <c:v>27.531759571250497</c:v>
                </c:pt>
                <c:pt idx="719">
                  <c:v>27.575464358465052</c:v>
                </c:pt>
                <c:pt idx="720">
                  <c:v>27.619118489856028</c:v>
                </c:pt>
                <c:pt idx="721">
                  <c:v>27.662721051064043</c:v>
                </c:pt>
                <c:pt idx="722">
                  <c:v>27.706271118393321</c:v>
                </c:pt>
                <c:pt idx="723">
                  <c:v>27.749767758752157</c:v>
                </c:pt>
                <c:pt idx="724">
                  <c:v>27.793210029594178</c:v>
                </c:pt>
                <c:pt idx="725">
                  <c:v>27.836596978858942</c:v>
                </c:pt>
                <c:pt idx="726">
                  <c:v>27.879927644912634</c:v>
                </c:pt>
                <c:pt idx="727">
                  <c:v>27.923201056488491</c:v>
                </c:pt>
                <c:pt idx="728">
                  <c:v>27.966416232626866</c:v>
                </c:pt>
                <c:pt idx="729">
                  <c:v>28.009572182616004</c:v>
                </c:pt>
                <c:pt idx="730">
                  <c:v>28.052667905931116</c:v>
                </c:pt>
                <c:pt idx="731">
                  <c:v>28.095702392174978</c:v>
                </c:pt>
                <c:pt idx="732">
                  <c:v>28.13867462101733</c:v>
                </c:pt>
                <c:pt idx="733">
                  <c:v>28.181583562134112</c:v>
                </c:pt>
                <c:pt idx="734">
                  <c:v>28.224428175147462</c:v>
                </c:pt>
                <c:pt idx="735">
                  <c:v>28.267207409564406</c:v>
                </c:pt>
                <c:pt idx="736">
                  <c:v>28.309920204716132</c:v>
                </c:pt>
                <c:pt idx="737">
                  <c:v>28.352565489696893</c:v>
                </c:pt>
                <c:pt idx="738">
                  <c:v>28.39514218330261</c:v>
                </c:pt>
                <c:pt idx="739">
                  <c:v>28.437649193969886</c:v>
                </c:pt>
                <c:pt idx="740">
                  <c:v>28.480085419713987</c:v>
                </c:pt>
                <c:pt idx="741">
                  <c:v>28.522449748067235</c:v>
                </c:pt>
                <c:pt idx="742">
                  <c:v>28.564741056017528</c:v>
                </c:pt>
                <c:pt idx="743">
                  <c:v>28.606958209945777</c:v>
                </c:pt>
                <c:pt idx="744">
                  <c:v>28.64910006556407</c:v>
                </c:pt>
                <c:pt idx="745">
                  <c:v>28.691165467853448</c:v>
                </c:pt>
                <c:pt idx="746">
                  <c:v>28.733153251000985</c:v>
                </c:pt>
                <c:pt idx="747">
                  <c:v>28.775062238337735</c:v>
                </c:pt>
                <c:pt idx="748">
                  <c:v>28.816891242275688</c:v>
                </c:pt>
                <c:pt idx="749">
                  <c:v>28.858639064244457</c:v>
                </c:pt>
                <c:pt idx="750">
                  <c:v>28.900304494628902</c:v>
                </c:pt>
                <c:pt idx="751">
                  <c:v>28.941886312705424</c:v>
                </c:pt>
                <c:pt idx="752">
                  <c:v>28.983383286578647</c:v>
                </c:pt>
                <c:pt idx="753">
                  <c:v>29.024794173118075</c:v>
                </c:pt>
                <c:pt idx="754">
                  <c:v>29.066117717894027</c:v>
                </c:pt>
                <c:pt idx="755">
                  <c:v>29.107352655114074</c:v>
                </c:pt>
                <c:pt idx="756">
                  <c:v>29.14849770755891</c:v>
                </c:pt>
                <c:pt idx="757">
                  <c:v>29.189551586518288</c:v>
                </c:pt>
                <c:pt idx="758">
                  <c:v>29.230512991726577</c:v>
                </c:pt>
                <c:pt idx="759">
                  <c:v>29.271380611298458</c:v>
                </c:pt>
                <c:pt idx="760">
                  <c:v>29.312153121663993</c:v>
                </c:pt>
                <c:pt idx="761">
                  <c:v>29.352829187504213</c:v>
                </c:pt>
                <c:pt idx="762">
                  <c:v>29.393407461686031</c:v>
                </c:pt>
                <c:pt idx="763">
                  <c:v>29.433886585197026</c:v>
                </c:pt>
                <c:pt idx="764">
                  <c:v>29.474265187080519</c:v>
                </c:pt>
                <c:pt idx="765">
                  <c:v>29.514541884369741</c:v>
                </c:pt>
                <c:pt idx="766">
                  <c:v>29.554715282022912</c:v>
                </c:pt>
                <c:pt idx="767">
                  <c:v>29.59478397285681</c:v>
                </c:pt>
                <c:pt idx="768">
                  <c:v>29.634746537481483</c:v>
                </c:pt>
                <c:pt idx="769">
                  <c:v>29.674601544234033</c:v>
                </c:pt>
                <c:pt idx="770">
                  <c:v>29.714347549112389</c:v>
                </c:pt>
                <c:pt idx="771">
                  <c:v>29.753983095709202</c:v>
                </c:pt>
                <c:pt idx="772">
                  <c:v>29.793506715145138</c:v>
                </c:pt>
                <c:pt idx="773">
                  <c:v>29.832916926002504</c:v>
                </c:pt>
                <c:pt idx="774">
                  <c:v>29.872212234258086</c:v>
                </c:pt>
                <c:pt idx="775">
                  <c:v>29.911391133216863</c:v>
                </c:pt>
                <c:pt idx="776">
                  <c:v>29.950452103444206</c:v>
                </c:pt>
                <c:pt idx="777">
                  <c:v>29.98939361269915</c:v>
                </c:pt>
                <c:pt idx="778">
                  <c:v>30.028214115866852</c:v>
                </c:pt>
                <c:pt idx="779">
                  <c:v>30.066912054890928</c:v>
                </c:pt>
                <c:pt idx="780">
                  <c:v>30.105485858705986</c:v>
                </c:pt>
                <c:pt idx="781">
                  <c:v>30.143933943169539</c:v>
                </c:pt>
                <c:pt idx="782">
                  <c:v>30.182254710994307</c:v>
                </c:pt>
                <c:pt idx="783">
                  <c:v>30.220446551679583</c:v>
                </c:pt>
                <c:pt idx="784">
                  <c:v>30.258507841443585</c:v>
                </c:pt>
                <c:pt idx="785">
                  <c:v>30.296436943154276</c:v>
                </c:pt>
                <c:pt idx="786">
                  <c:v>30.334232206261419</c:v>
                </c:pt>
                <c:pt idx="787">
                  <c:v>30.371891966727148</c:v>
                </c:pt>
                <c:pt idx="788">
                  <c:v>30.409414546957613</c:v>
                </c:pt>
                <c:pt idx="789">
                  <c:v>30.446798255733697</c:v>
                </c:pt>
                <c:pt idx="790">
                  <c:v>30.484041388141598</c:v>
                </c:pt>
                <c:pt idx="791">
                  <c:v>30.521142225503723</c:v>
                </c:pt>
                <c:pt idx="792">
                  <c:v>30.558099035309006</c:v>
                </c:pt>
                <c:pt idx="793">
                  <c:v>30.594910071143222</c:v>
                </c:pt>
                <c:pt idx="794">
                  <c:v>30.631573572619136</c:v>
                </c:pt>
                <c:pt idx="795">
                  <c:v>30.668087765306627</c:v>
                </c:pt>
                <c:pt idx="796">
                  <c:v>30.704450860662277</c:v>
                </c:pt>
                <c:pt idx="797">
                  <c:v>30.740661055959439</c:v>
                </c:pt>
                <c:pt idx="798">
                  <c:v>30.776716534217439</c:v>
                </c:pt>
                <c:pt idx="799">
                  <c:v>30.812615464131113</c:v>
                </c:pt>
                <c:pt idx="800">
                  <c:v>30.848355999999999</c:v>
                </c:pt>
                <c:pt idx="801">
                  <c:v>30.883936281657427</c:v>
                </c:pt>
                <c:pt idx="802">
                  <c:v>30.91935443439953</c:v>
                </c:pt>
                <c:pt idx="803">
                  <c:v>30.954608568913784</c:v>
                </c:pt>
                <c:pt idx="804">
                  <c:v>30.98969678120794</c:v>
                </c:pt>
                <c:pt idx="805">
                  <c:v>31.024617152538319</c:v>
                </c:pt>
                <c:pt idx="806">
                  <c:v>31.059367749337952</c:v>
                </c:pt>
                <c:pt idx="807">
                  <c:v>31.093946623145122</c:v>
                </c:pt>
                <c:pt idx="808">
                  <c:v>31.128351810531086</c:v>
                </c:pt>
                <c:pt idx="809">
                  <c:v>31.162581333028026</c:v>
                </c:pt>
                <c:pt idx="810">
                  <c:v>31.196633197056673</c:v>
                </c:pt>
                <c:pt idx="811">
                  <c:v>31.230505393853893</c:v>
                </c:pt>
                <c:pt idx="812">
                  <c:v>31.264195899400232</c:v>
                </c:pt>
                <c:pt idx="813">
                  <c:v>31.297702674346816</c:v>
                </c:pt>
                <c:pt idx="814">
                  <c:v>31.33102366394283</c:v>
                </c:pt>
                <c:pt idx="815">
                  <c:v>31.364156797961932</c:v>
                </c:pt>
                <c:pt idx="816">
                  <c:v>31.397099990629727</c:v>
                </c:pt>
                <c:pt idx="817">
                  <c:v>31.429851140549708</c:v>
                </c:pt>
                <c:pt idx="818">
                  <c:v>31.46240813063006</c:v>
                </c:pt>
                <c:pt idx="819">
                  <c:v>31.494768828010091</c:v>
                </c:pt>
                <c:pt idx="820">
                  <c:v>31.526931083986003</c:v>
                </c:pt>
                <c:pt idx="821">
                  <c:v>31.55889273393726</c:v>
                </c:pt>
                <c:pt idx="822">
                  <c:v>31.590651597252354</c:v>
                </c:pt>
                <c:pt idx="823">
                  <c:v>31.622205477254315</c:v>
                </c:pt>
                <c:pt idx="824">
                  <c:v>31.653552161126534</c:v>
                </c:pt>
                <c:pt idx="825">
                  <c:v>31.684689419837959</c:v>
                </c:pt>
                <c:pt idx="826">
                  <c:v>31.715615008068376</c:v>
                </c:pt>
                <c:pt idx="827">
                  <c:v>31.746326664133569</c:v>
                </c:pt>
                <c:pt idx="828">
                  <c:v>31.776822109910256</c:v>
                </c:pt>
                <c:pt idx="829">
                  <c:v>31.807099050760627</c:v>
                </c:pt>
                <c:pt idx="830">
                  <c:v>31.837155175457458</c:v>
                </c:pt>
                <c:pt idx="831">
                  <c:v>31.866988156107791</c:v>
                </c:pt>
                <c:pt idx="832">
                  <c:v>31.896595648078296</c:v>
                </c:pt>
                <c:pt idx="833">
                  <c:v>31.925975289918533</c:v>
                </c:pt>
                <c:pt idx="834">
                  <c:v>31.955124703285346</c:v>
                </c:pt>
                <c:pt idx="835">
                  <c:v>31.984041492866819</c:v>
                </c:pt>
                <c:pt idx="836">
                  <c:v>32.012723246305683</c:v>
                </c:pt>
                <c:pt idx="837">
                  <c:v>32.041167534123105</c:v>
                </c:pt>
                <c:pt idx="838">
                  <c:v>32.069371909642044</c:v>
                </c:pt>
                <c:pt idx="839">
                  <c:v>32.097333908910393</c:v>
                </c:pt>
                <c:pt idx="840">
                  <c:v>32.125051050624009</c:v>
                </c:pt>
                <c:pt idx="841">
                  <c:v>32.152520836050059</c:v>
                </c:pt>
                <c:pt idx="842">
                  <c:v>32.179740748949172</c:v>
                </c:pt>
                <c:pt idx="843">
                  <c:v>32.206708255498675</c:v>
                </c:pt>
                <c:pt idx="844">
                  <c:v>32.233420804214646</c:v>
                </c:pt>
                <c:pt idx="845">
                  <c:v>32.259875825874502</c:v>
                </c:pt>
                <c:pt idx="846">
                  <c:v>32.286070733438912</c:v>
                </c:pt>
                <c:pt idx="847">
                  <c:v>32.312002921974063</c:v>
                </c:pt>
                <c:pt idx="848">
                  <c:v>32.337669768573193</c:v>
                </c:pt>
                <c:pt idx="849">
                  <c:v>32.363068632278882</c:v>
                </c:pt>
                <c:pt idx="850">
                  <c:v>32.388196854003908</c:v>
                </c:pt>
                <c:pt idx="851">
                  <c:v>32.413051756453044</c:v>
                </c:pt>
                <c:pt idx="852">
                  <c:v>32.437630644044305</c:v>
                </c:pt>
                <c:pt idx="853">
                  <c:v>32.461930802830004</c:v>
                </c:pt>
                <c:pt idx="854">
                  <c:v>32.485949500417213</c:v>
                </c:pt>
                <c:pt idx="855">
                  <c:v>32.509683985889801</c:v>
                </c:pt>
                <c:pt idx="856">
                  <c:v>32.533131489727495</c:v>
                </c:pt>
                <c:pt idx="857">
                  <c:v>32.556289223727383</c:v>
                </c:pt>
                <c:pt idx="858">
                  <c:v>32.57915438092428</c:v>
                </c:pt>
                <c:pt idx="859">
                  <c:v>32.601724135509812</c:v>
                </c:pt>
                <c:pt idx="860">
                  <c:v>32.62399564275406</c:v>
                </c:pt>
                <c:pt idx="861">
                  <c:v>32.645966038923945</c:v>
                </c:pt>
                <c:pt idx="862">
                  <c:v>32.667632441203828</c:v>
                </c:pt>
                <c:pt idx="863">
                  <c:v>32.688991947614838</c:v>
                </c:pt>
                <c:pt idx="864">
                  <c:v>32.710041636934122</c:v>
                </c:pt>
                <c:pt idx="865">
                  <c:v>32.730778568614234</c:v>
                </c:pt>
                <c:pt idx="866">
                  <c:v>32.751199782702194</c:v>
                </c:pt>
                <c:pt idx="867">
                  <c:v>32.77130229975846</c:v>
                </c:pt>
                <c:pt idx="868">
                  <c:v>32.791083120775689</c:v>
                </c:pt>
                <c:pt idx="869">
                  <c:v>32.810539227097294</c:v>
                </c:pt>
                <c:pt idx="870">
                  <c:v>32.82966758033605</c:v>
                </c:pt>
                <c:pt idx="871">
                  <c:v>32.848465122292559</c:v>
                </c:pt>
                <c:pt idx="872">
                  <c:v>32.866928774873017</c:v>
                </c:pt>
                <c:pt idx="873">
                  <c:v>32.885055440007406</c:v>
                </c:pt>
                <c:pt idx="874">
                  <c:v>32.902841999567514</c:v>
                </c:pt>
                <c:pt idx="875">
                  <c:v>32.920285315284723</c:v>
                </c:pt>
                <c:pt idx="876">
                  <c:v>32.93738222866704</c:v>
                </c:pt>
                <c:pt idx="877">
                  <c:v>32.954129560916996</c:v>
                </c:pt>
                <c:pt idx="878">
                  <c:v>32.970524112849034</c:v>
                </c:pt>
                <c:pt idx="879">
                  <c:v>32.98656266480581</c:v>
                </c:pt>
                <c:pt idx="880">
                  <c:v>33.002241976576009</c:v>
                </c:pt>
                <c:pt idx="881">
                  <c:v>33.017558787310591</c:v>
                </c:pt>
                <c:pt idx="882">
                  <c:v>33.03250981543993</c:v>
                </c:pt>
                <c:pt idx="883">
                  <c:v>33.047091758589474</c:v>
                </c:pt>
                <c:pt idx="884">
                  <c:v>33.061301293497095</c:v>
                </c:pt>
                <c:pt idx="885">
                  <c:v>33.075135075928429</c:v>
                </c:pt>
                <c:pt idx="886">
                  <c:v>33.088589740593321</c:v>
                </c:pt>
                <c:pt idx="887">
                  <c:v>33.101661901061554</c:v>
                </c:pt>
                <c:pt idx="888">
                  <c:v>33.114348149678911</c:v>
                </c:pt>
                <c:pt idx="889">
                  <c:v>33.126645057481952</c:v>
                </c:pt>
                <c:pt idx="890">
                  <c:v>33.138549174114182</c:v>
                </c:pt>
                <c:pt idx="891">
                  <c:v>33.150057027740893</c:v>
                </c:pt>
                <c:pt idx="892">
                  <c:v>33.161165124964796</c:v>
                </c:pt>
                <c:pt idx="893">
                  <c:v>33.171869950739875</c:v>
                </c:pt>
                <c:pt idx="894">
                  <c:v>33.182167968287544</c:v>
                </c:pt>
                <c:pt idx="895">
                  <c:v>33.192055619010318</c:v>
                </c:pt>
                <c:pt idx="896">
                  <c:v>33.201529322406543</c:v>
                </c:pt>
                <c:pt idx="897">
                  <c:v>33.210585475984978</c:v>
                </c:pt>
                <c:pt idx="898">
                  <c:v>33.219220455178579</c:v>
                </c:pt>
                <c:pt idx="899">
                  <c:v>33.227430613259052</c:v>
                </c:pt>
                <c:pt idx="900">
                  <c:v>33.235212281250035</c:v>
                </c:pt>
                <c:pt idx="901">
                  <c:v>33.242561767841295</c:v>
                </c:pt>
                <c:pt idx="902">
                  <c:v>33.249475359302394</c:v>
                </c:pt>
                <c:pt idx="903">
                  <c:v>33.255949319395803</c:v>
                </c:pt>
                <c:pt idx="904">
                  <c:v>33.261979889290096</c:v>
                </c:pt>
                <c:pt idx="905">
                  <c:v>33.267563287473216</c:v>
                </c:pt>
                <c:pt idx="906">
                  <c:v>33.272695709665655</c:v>
                </c:pt>
                <c:pt idx="907">
                  <c:v>33.2773733287328</c:v>
                </c:pt>
                <c:pt idx="908">
                  <c:v>33.281592294597857</c:v>
                </c:pt>
                <c:pt idx="909">
                  <c:v>33.28534873415424</c:v>
                </c:pt>
                <c:pt idx="910">
                  <c:v>33.288638751177913</c:v>
                </c:pt>
                <c:pt idx="911">
                  <c:v>33.291458426239828</c:v>
                </c:pt>
                <c:pt idx="912">
                  <c:v>33.293803816617377</c:v>
                </c:pt>
                <c:pt idx="913">
                  <c:v>33.295670956206962</c:v>
                </c:pt>
                <c:pt idx="914">
                  <c:v>33.297055855435083</c:v>
                </c:pt>
                <c:pt idx="915">
                  <c:v>33.297954501170302</c:v>
                </c:pt>
                <c:pt idx="916">
                  <c:v>33.298362856634768</c:v>
                </c:pt>
                <c:pt idx="917">
                  <c:v>33.298362856634768</c:v>
                </c:pt>
                <c:pt idx="918">
                  <c:v>33.298362856634768</c:v>
                </c:pt>
                <c:pt idx="919">
                  <c:v>33.298362856634768</c:v>
                </c:pt>
                <c:pt idx="920">
                  <c:v>33.298362856634768</c:v>
                </c:pt>
                <c:pt idx="921">
                  <c:v>33.298362856634768</c:v>
                </c:pt>
                <c:pt idx="922">
                  <c:v>33.298362856634768</c:v>
                </c:pt>
                <c:pt idx="923">
                  <c:v>33.298362856634768</c:v>
                </c:pt>
                <c:pt idx="924">
                  <c:v>33.298362856634768</c:v>
                </c:pt>
                <c:pt idx="925">
                  <c:v>33.298362856634768</c:v>
                </c:pt>
                <c:pt idx="926">
                  <c:v>33.298362856634768</c:v>
                </c:pt>
                <c:pt idx="927">
                  <c:v>33.298362856634768</c:v>
                </c:pt>
                <c:pt idx="928">
                  <c:v>33.298362856634768</c:v>
                </c:pt>
                <c:pt idx="929">
                  <c:v>33.298362856634768</c:v>
                </c:pt>
                <c:pt idx="930">
                  <c:v>33.298362856634768</c:v>
                </c:pt>
                <c:pt idx="931">
                  <c:v>33.298362856634768</c:v>
                </c:pt>
                <c:pt idx="932">
                  <c:v>33.298362856634768</c:v>
                </c:pt>
                <c:pt idx="933">
                  <c:v>33.298362856634768</c:v>
                </c:pt>
                <c:pt idx="934">
                  <c:v>33.298362856634768</c:v>
                </c:pt>
                <c:pt idx="935">
                  <c:v>33.298362856634768</c:v>
                </c:pt>
                <c:pt idx="936">
                  <c:v>33.298362856634768</c:v>
                </c:pt>
                <c:pt idx="937">
                  <c:v>33.298362856634768</c:v>
                </c:pt>
                <c:pt idx="938">
                  <c:v>33.298362856634768</c:v>
                </c:pt>
                <c:pt idx="939">
                  <c:v>33.298362856634768</c:v>
                </c:pt>
                <c:pt idx="940">
                  <c:v>33.298362856634768</c:v>
                </c:pt>
                <c:pt idx="941">
                  <c:v>33.298362856634768</c:v>
                </c:pt>
                <c:pt idx="942">
                  <c:v>33.298362856634768</c:v>
                </c:pt>
                <c:pt idx="943">
                  <c:v>33.298362856634768</c:v>
                </c:pt>
                <c:pt idx="944">
                  <c:v>33.298362856634768</c:v>
                </c:pt>
                <c:pt idx="945">
                  <c:v>33.298362856634768</c:v>
                </c:pt>
                <c:pt idx="946">
                  <c:v>33.298362856634768</c:v>
                </c:pt>
                <c:pt idx="947">
                  <c:v>33.298362856634768</c:v>
                </c:pt>
                <c:pt idx="948">
                  <c:v>33.298362856634768</c:v>
                </c:pt>
                <c:pt idx="949">
                  <c:v>33.298362856634768</c:v>
                </c:pt>
                <c:pt idx="950">
                  <c:v>33.298362856634768</c:v>
                </c:pt>
                <c:pt idx="951">
                  <c:v>33.298362856634768</c:v>
                </c:pt>
                <c:pt idx="952">
                  <c:v>33.298362856634768</c:v>
                </c:pt>
                <c:pt idx="953">
                  <c:v>33.298362856634768</c:v>
                </c:pt>
                <c:pt idx="954">
                  <c:v>33.298362856634768</c:v>
                </c:pt>
                <c:pt idx="955">
                  <c:v>33.298362856634768</c:v>
                </c:pt>
                <c:pt idx="956">
                  <c:v>33.298362856634768</c:v>
                </c:pt>
                <c:pt idx="957">
                  <c:v>33.298362856634768</c:v>
                </c:pt>
                <c:pt idx="958">
                  <c:v>33.298362856634768</c:v>
                </c:pt>
                <c:pt idx="959">
                  <c:v>33.298362856634768</c:v>
                </c:pt>
                <c:pt idx="960">
                  <c:v>33.298362856634768</c:v>
                </c:pt>
                <c:pt idx="961">
                  <c:v>33.298362856634768</c:v>
                </c:pt>
                <c:pt idx="962">
                  <c:v>33.298362856634768</c:v>
                </c:pt>
                <c:pt idx="963">
                  <c:v>33.298362856634768</c:v>
                </c:pt>
              </c:numCache>
            </c:numRef>
          </c:yVal>
          <c:smooth val="1"/>
        </c:ser>
        <c:dLbls>
          <c:showLegendKey val="0"/>
          <c:showVal val="0"/>
          <c:showCatName val="0"/>
          <c:showSerName val="0"/>
          <c:showPercent val="0"/>
          <c:showBubbleSize val="0"/>
        </c:dLbls>
        <c:axId val="52005888"/>
        <c:axId val="52540544"/>
      </c:scatterChart>
      <c:valAx>
        <c:axId val="52005888"/>
        <c:scaling>
          <c:orientation val="minMax"/>
          <c:max val="480"/>
          <c:min val="0"/>
        </c:scaling>
        <c:delete val="0"/>
        <c:axPos val="b"/>
        <c:title>
          <c:tx>
            <c:rich>
              <a:bodyPr/>
              <a:lstStyle/>
              <a:p>
                <a:pPr>
                  <a:defRPr/>
                </a:pPr>
                <a:r>
                  <a:rPr lang="en-US" i="1" dirty="0" smtClean="0"/>
                  <a:t>t</a:t>
                </a:r>
                <a:r>
                  <a:rPr lang="en-US" dirty="0" smtClean="0"/>
                  <a:t> </a:t>
                </a:r>
                <a:r>
                  <a:rPr lang="en-US" dirty="0"/>
                  <a:t>(s)</a:t>
                </a:r>
              </a:p>
            </c:rich>
          </c:tx>
          <c:layout/>
          <c:overlay val="0"/>
        </c:title>
        <c:numFmt formatCode="General" sourceLinked="1"/>
        <c:majorTickMark val="in"/>
        <c:minorTickMark val="none"/>
        <c:tickLblPos val="nextTo"/>
        <c:spPr>
          <a:ln>
            <a:solidFill>
              <a:sysClr val="windowText" lastClr="000000"/>
            </a:solidFill>
          </a:ln>
        </c:spPr>
        <c:crossAx val="52540544"/>
        <c:crosses val="autoZero"/>
        <c:crossBetween val="midCat"/>
        <c:majorUnit val="60"/>
      </c:valAx>
      <c:valAx>
        <c:axId val="52540544"/>
        <c:scaling>
          <c:orientation val="minMax"/>
          <c:min val="0"/>
        </c:scaling>
        <c:delete val="0"/>
        <c:axPos val="l"/>
        <c:title>
          <c:tx>
            <c:rich>
              <a:bodyPr rot="-5400000" vert="horz"/>
              <a:lstStyle/>
              <a:p>
                <a:pPr>
                  <a:defRPr/>
                </a:pPr>
                <a:r>
                  <a:rPr lang="en-US"/>
                  <a:t>q" (kW</a:t>
                </a:r>
                <a:r>
                  <a:rPr lang="en-US" baseline="0"/>
                  <a:t> </a:t>
                </a:r>
                <a:r>
                  <a:rPr lang="en-US"/>
                  <a:t>m</a:t>
                </a:r>
                <a:r>
                  <a:rPr lang="en-US" baseline="30000"/>
                  <a:t>-2</a:t>
                </a:r>
                <a:r>
                  <a:rPr lang="en-US"/>
                  <a:t>)</a:t>
                </a:r>
              </a:p>
            </c:rich>
          </c:tx>
          <c:layout/>
          <c:overlay val="0"/>
        </c:title>
        <c:numFmt formatCode="General" sourceLinked="1"/>
        <c:majorTickMark val="in"/>
        <c:minorTickMark val="none"/>
        <c:tickLblPos val="nextTo"/>
        <c:spPr>
          <a:ln>
            <a:solidFill>
              <a:sysClr val="windowText" lastClr="000000"/>
            </a:solidFill>
          </a:ln>
        </c:spPr>
        <c:crossAx val="52005888"/>
        <c:crossesAt val="-120"/>
        <c:crossBetween val="midCat"/>
      </c:valAx>
      <c:spPr>
        <a:noFill/>
        <a:ln>
          <a:solidFill>
            <a:sysClr val="windowText" lastClr="000000"/>
          </a:solidFill>
        </a:ln>
      </c:spPr>
    </c:plotArea>
    <c:legend>
      <c:legendPos val="r"/>
      <c:layout>
        <c:manualLayout>
          <c:xMode val="edge"/>
          <c:yMode val="edge"/>
          <c:x val="0.7314970217818505"/>
          <c:y val="0.42826391146931281"/>
          <c:w val="0.23022925695419871"/>
          <c:h val="0.17961532700310184"/>
        </c:manualLayout>
      </c:layout>
      <c:overlay val="0"/>
    </c:legend>
    <c:plotVisOnly val="1"/>
    <c:dispBlanksAs val="gap"/>
    <c:showDLblsOverMax val="0"/>
  </c:chart>
  <c:spPr>
    <a:solidFill>
      <a:prstClr val="white"/>
    </a:solidFill>
    <a:ln>
      <a:noFill/>
    </a:ln>
  </c:spPr>
  <c:txPr>
    <a:bodyPr/>
    <a:lstStyle/>
    <a:p>
      <a:pPr>
        <a:defRPr sz="12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144729098861741E-2"/>
          <c:y val="2.8199320796209942E-2"/>
          <c:w val="0.81415098794600749"/>
          <c:h val="0.85587928808400382"/>
        </c:manualLayout>
      </c:layout>
      <c:scatterChart>
        <c:scatterStyle val="smoothMarker"/>
        <c:varyColors val="0"/>
        <c:ser>
          <c:idx val="6"/>
          <c:order val="0"/>
          <c:tx>
            <c:v>Measured</c:v>
          </c:tx>
          <c:spPr>
            <a:ln>
              <a:solidFill>
                <a:schemeClr val="tx1">
                  <a:lumMod val="50000"/>
                  <a:lumOff val="50000"/>
                </a:schemeClr>
              </a:solidFill>
            </a:ln>
          </c:spPr>
          <c:marker>
            <c:symbol val="none"/>
          </c:marker>
          <c:xVal>
            <c:numRef>
              <c:f>'Fitted HF and Xf'!$A$15:$A$1215</c:f>
              <c:numCache>
                <c:formatCode>General</c:formatCode>
                <c:ptCount val="120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numCache>
            </c:numRef>
          </c:xVal>
          <c:yVal>
            <c:numRef>
              <c:f>'Fitted HF and Xf'!$S$15:$S$1215</c:f>
              <c:numCache>
                <c:formatCode>General</c:formatCode>
                <c:ptCount val="1201"/>
                <c:pt idx="0">
                  <c:v>0.13597593999999999</c:v>
                </c:pt>
                <c:pt idx="1">
                  <c:v>0.10023694333333373</c:v>
                </c:pt>
                <c:pt idx="2">
                  <c:v>0.11818997333333336</c:v>
                </c:pt>
                <c:pt idx="3">
                  <c:v>0.11892678714285713</c:v>
                </c:pt>
                <c:pt idx="4">
                  <c:v>0.11935529703703704</c:v>
                </c:pt>
                <c:pt idx="5">
                  <c:v>0.11986617515151561</c:v>
                </c:pt>
                <c:pt idx="6">
                  <c:v>0.11776845212121241</c:v>
                </c:pt>
                <c:pt idx="7">
                  <c:v>0.11966502636363689</c:v>
                </c:pt>
                <c:pt idx="8">
                  <c:v>0.11627475484848528</c:v>
                </c:pt>
                <c:pt idx="9">
                  <c:v>0.11735895030303033</c:v>
                </c:pt>
                <c:pt idx="10">
                  <c:v>0.11956451151515175</c:v>
                </c:pt>
                <c:pt idx="11">
                  <c:v>0.12170155303030319</c:v>
                </c:pt>
                <c:pt idx="12">
                  <c:v>0.12197722575757576</c:v>
                </c:pt>
                <c:pt idx="13">
                  <c:v>0.12196735939393939</c:v>
                </c:pt>
                <c:pt idx="14">
                  <c:v>0.12088740060606037</c:v>
                </c:pt>
                <c:pt idx="15">
                  <c:v>0.11978712303030302</c:v>
                </c:pt>
                <c:pt idx="16">
                  <c:v>0.11952079939393966</c:v>
                </c:pt>
                <c:pt idx="17">
                  <c:v>0.12105606121212122</c:v>
                </c:pt>
                <c:pt idx="18">
                  <c:v>0.12210330666666667</c:v>
                </c:pt>
                <c:pt idx="19">
                  <c:v>0.12400571000000027</c:v>
                </c:pt>
                <c:pt idx="20">
                  <c:v>0.12686664787878787</c:v>
                </c:pt>
                <c:pt idx="21">
                  <c:v>0.12760916909090908</c:v>
                </c:pt>
                <c:pt idx="22">
                  <c:v>0.12539235727272724</c:v>
                </c:pt>
                <c:pt idx="23">
                  <c:v>0.12846358454545506</c:v>
                </c:pt>
                <c:pt idx="24">
                  <c:v>0.13125759242424243</c:v>
                </c:pt>
                <c:pt idx="25">
                  <c:v>0.13516579969696971</c:v>
                </c:pt>
                <c:pt idx="26">
                  <c:v>0.13475014545454547</c:v>
                </c:pt>
                <c:pt idx="27">
                  <c:v>0.1416338236363637</c:v>
                </c:pt>
                <c:pt idx="28">
                  <c:v>0.1420292478787879</c:v>
                </c:pt>
                <c:pt idx="29">
                  <c:v>0.14223058696969695</c:v>
                </c:pt>
                <c:pt idx="30">
                  <c:v>0.13947683848484849</c:v>
                </c:pt>
                <c:pt idx="31">
                  <c:v>0.13931834393939463</c:v>
                </c:pt>
                <c:pt idx="32">
                  <c:v>0.13454628666666726</c:v>
                </c:pt>
                <c:pt idx="33">
                  <c:v>0.1346452993939394</c:v>
                </c:pt>
                <c:pt idx="34">
                  <c:v>0.13080638969697023</c:v>
                </c:pt>
                <c:pt idx="35">
                  <c:v>0.12909432424242478</c:v>
                </c:pt>
                <c:pt idx="36">
                  <c:v>0.1258098484848485</c:v>
                </c:pt>
                <c:pt idx="37">
                  <c:v>0.12922701484848484</c:v>
                </c:pt>
                <c:pt idx="38">
                  <c:v>0.12428220575757611</c:v>
                </c:pt>
                <c:pt idx="39">
                  <c:v>0.12378279060606062</c:v>
                </c:pt>
                <c:pt idx="40">
                  <c:v>0.12215572000000036</c:v>
                </c:pt>
                <c:pt idx="41">
                  <c:v>0.12527865939393937</c:v>
                </c:pt>
                <c:pt idx="42">
                  <c:v>0.12385366242424242</c:v>
                </c:pt>
                <c:pt idx="43">
                  <c:v>0.12497267606060644</c:v>
                </c:pt>
                <c:pt idx="44">
                  <c:v>0.12476583909090933</c:v>
                </c:pt>
                <c:pt idx="45">
                  <c:v>0.12191549424242425</c:v>
                </c:pt>
                <c:pt idx="46">
                  <c:v>0.11849069727272728</c:v>
                </c:pt>
                <c:pt idx="47">
                  <c:v>0.11643498878787878</c:v>
                </c:pt>
                <c:pt idx="48">
                  <c:v>0.11914774151515178</c:v>
                </c:pt>
                <c:pt idx="49">
                  <c:v>0.12126359000000023</c:v>
                </c:pt>
                <c:pt idx="50">
                  <c:v>0.12202263848484859</c:v>
                </c:pt>
                <c:pt idx="51">
                  <c:v>0.12314864545454562</c:v>
                </c:pt>
                <c:pt idx="52">
                  <c:v>0.12629820606060604</c:v>
                </c:pt>
                <c:pt idx="53">
                  <c:v>0.12604830303030368</c:v>
                </c:pt>
                <c:pt idx="54">
                  <c:v>0.12548884363636423</c:v>
                </c:pt>
                <c:pt idx="55">
                  <c:v>0.12710302212121213</c:v>
                </c:pt>
                <c:pt idx="56">
                  <c:v>0.13284237030303031</c:v>
                </c:pt>
                <c:pt idx="57">
                  <c:v>0.13453360393939395</c:v>
                </c:pt>
                <c:pt idx="58">
                  <c:v>0.13391333272727385</c:v>
                </c:pt>
                <c:pt idx="59">
                  <c:v>0.12629540909090944</c:v>
                </c:pt>
                <c:pt idx="60">
                  <c:v>0.12468955909090912</c:v>
                </c:pt>
                <c:pt idx="61">
                  <c:v>0.12464433606060622</c:v>
                </c:pt>
                <c:pt idx="62">
                  <c:v>0.12311580060606063</c:v>
                </c:pt>
                <c:pt idx="63">
                  <c:v>0.11761720363636358</c:v>
                </c:pt>
                <c:pt idx="64">
                  <c:v>0.11483326696969699</c:v>
                </c:pt>
                <c:pt idx="65">
                  <c:v>0.11414082272727272</c:v>
                </c:pt>
                <c:pt idx="66">
                  <c:v>0.11417652666666669</c:v>
                </c:pt>
                <c:pt idx="67">
                  <c:v>0.1130245906060606</c:v>
                </c:pt>
                <c:pt idx="68">
                  <c:v>0.11788022666666667</c:v>
                </c:pt>
                <c:pt idx="69">
                  <c:v>0.12136510909090922</c:v>
                </c:pt>
                <c:pt idx="70">
                  <c:v>0.12650749212121276</c:v>
                </c:pt>
                <c:pt idx="71">
                  <c:v>0.13139626636363635</c:v>
                </c:pt>
                <c:pt idx="72">
                  <c:v>0.13303211363636391</c:v>
                </c:pt>
                <c:pt idx="73">
                  <c:v>0.13992737727272744</c:v>
                </c:pt>
                <c:pt idx="74">
                  <c:v>0.14533077727272728</c:v>
                </c:pt>
                <c:pt idx="75">
                  <c:v>0.14725333818181893</c:v>
                </c:pt>
                <c:pt idx="76">
                  <c:v>0.14604408363636462</c:v>
                </c:pt>
                <c:pt idx="77">
                  <c:v>0.14975292939393942</c:v>
                </c:pt>
                <c:pt idx="78">
                  <c:v>0.14977616787878786</c:v>
                </c:pt>
                <c:pt idx="79">
                  <c:v>0.14459703393939469</c:v>
                </c:pt>
                <c:pt idx="80">
                  <c:v>0.14116114939393939</c:v>
                </c:pt>
                <c:pt idx="81">
                  <c:v>0.14109053727272741</c:v>
                </c:pt>
                <c:pt idx="82">
                  <c:v>0.13553564030303031</c:v>
                </c:pt>
                <c:pt idx="83">
                  <c:v>0.13442506696969692</c:v>
                </c:pt>
                <c:pt idx="84">
                  <c:v>0.12817748363636391</c:v>
                </c:pt>
                <c:pt idx="85">
                  <c:v>0.12678859878787876</c:v>
                </c:pt>
                <c:pt idx="86">
                  <c:v>0.13081657545454517</c:v>
                </c:pt>
                <c:pt idx="87">
                  <c:v>0.1331703106060606</c:v>
                </c:pt>
                <c:pt idx="88">
                  <c:v>0.12925949424242508</c:v>
                </c:pt>
                <c:pt idx="89">
                  <c:v>0.12721508303030377</c:v>
                </c:pt>
                <c:pt idx="90">
                  <c:v>0.13084648969697044</c:v>
                </c:pt>
                <c:pt idx="91">
                  <c:v>0.13316122121212123</c:v>
                </c:pt>
                <c:pt idx="92">
                  <c:v>0.13145097787878787</c:v>
                </c:pt>
                <c:pt idx="93">
                  <c:v>0.12979326878787925</c:v>
                </c:pt>
                <c:pt idx="94">
                  <c:v>0.12946647636363634</c:v>
                </c:pt>
                <c:pt idx="95">
                  <c:v>0.13152196303030303</c:v>
                </c:pt>
                <c:pt idx="96">
                  <c:v>0.13323278727272744</c:v>
                </c:pt>
                <c:pt idx="97">
                  <c:v>0.13475706212121241</c:v>
                </c:pt>
                <c:pt idx="98">
                  <c:v>0.14565672575757577</c:v>
                </c:pt>
                <c:pt idx="99">
                  <c:v>0.14825608212121294</c:v>
                </c:pt>
                <c:pt idx="100">
                  <c:v>0.14453386727272741</c:v>
                </c:pt>
                <c:pt idx="101">
                  <c:v>0.14352882939393938</c:v>
                </c:pt>
                <c:pt idx="102">
                  <c:v>0.14653527454545509</c:v>
                </c:pt>
                <c:pt idx="103">
                  <c:v>0.14643028454545556</c:v>
                </c:pt>
                <c:pt idx="104">
                  <c:v>0.14707135484848491</c:v>
                </c:pt>
                <c:pt idx="105">
                  <c:v>0.14662690090909092</c:v>
                </c:pt>
                <c:pt idx="106">
                  <c:v>0.15030327636363636</c:v>
                </c:pt>
                <c:pt idx="107">
                  <c:v>0.14971313090909169</c:v>
                </c:pt>
                <c:pt idx="108">
                  <c:v>0.14369748696969742</c:v>
                </c:pt>
                <c:pt idx="109">
                  <c:v>0.13385146454545471</c:v>
                </c:pt>
                <c:pt idx="110">
                  <c:v>0.13742496878787891</c:v>
                </c:pt>
                <c:pt idx="111">
                  <c:v>0.14182993393939394</c:v>
                </c:pt>
                <c:pt idx="112">
                  <c:v>0.14080916454545503</c:v>
                </c:pt>
                <c:pt idx="113">
                  <c:v>0.14200102727272729</c:v>
                </c:pt>
                <c:pt idx="114">
                  <c:v>0.15167550606060587</c:v>
                </c:pt>
                <c:pt idx="115">
                  <c:v>0.15602785969696994</c:v>
                </c:pt>
                <c:pt idx="116">
                  <c:v>0.15627163484848491</c:v>
                </c:pt>
                <c:pt idx="117">
                  <c:v>0.15610671333333334</c:v>
                </c:pt>
                <c:pt idx="118">
                  <c:v>0.14945207757575754</c:v>
                </c:pt>
                <c:pt idx="119">
                  <c:v>0.15290928757575847</c:v>
                </c:pt>
                <c:pt idx="120">
                  <c:v>0.15134991181818191</c:v>
                </c:pt>
                <c:pt idx="121">
                  <c:v>0.14218218757575751</c:v>
                </c:pt>
                <c:pt idx="122">
                  <c:v>0.14515506030303019</c:v>
                </c:pt>
                <c:pt idx="123">
                  <c:v>0.15186644333333402</c:v>
                </c:pt>
                <c:pt idx="124">
                  <c:v>0.15834367060606094</c:v>
                </c:pt>
                <c:pt idx="125">
                  <c:v>0.15604731000000077</c:v>
                </c:pt>
                <c:pt idx="126">
                  <c:v>0.15723956303030356</c:v>
                </c:pt>
                <c:pt idx="127">
                  <c:v>0.16304978939393941</c:v>
                </c:pt>
                <c:pt idx="128">
                  <c:v>0.16138490484848483</c:v>
                </c:pt>
                <c:pt idx="129">
                  <c:v>0.16854429303030383</c:v>
                </c:pt>
                <c:pt idx="130">
                  <c:v>0.17268290575757572</c:v>
                </c:pt>
                <c:pt idx="131">
                  <c:v>0.17869726757575771</c:v>
                </c:pt>
                <c:pt idx="132">
                  <c:v>0.19352654636363617</c:v>
                </c:pt>
                <c:pt idx="133">
                  <c:v>0.1954339709090909</c:v>
                </c:pt>
                <c:pt idx="134">
                  <c:v>0.19314379424242475</c:v>
                </c:pt>
                <c:pt idx="135">
                  <c:v>0.18753665636363639</c:v>
                </c:pt>
                <c:pt idx="136">
                  <c:v>0.17682046272727317</c:v>
                </c:pt>
                <c:pt idx="137">
                  <c:v>0.16779930696969741</c:v>
                </c:pt>
                <c:pt idx="138">
                  <c:v>0.15748107212121276</c:v>
                </c:pt>
                <c:pt idx="139">
                  <c:v>0.15484310636363641</c:v>
                </c:pt>
                <c:pt idx="140">
                  <c:v>0.15288779878787925</c:v>
                </c:pt>
                <c:pt idx="141">
                  <c:v>0.15121658727272802</c:v>
                </c:pt>
                <c:pt idx="142">
                  <c:v>0.15104364151515212</c:v>
                </c:pt>
                <c:pt idx="143">
                  <c:v>0.1449591778787879</c:v>
                </c:pt>
                <c:pt idx="144">
                  <c:v>0.14637538878787931</c:v>
                </c:pt>
                <c:pt idx="145">
                  <c:v>0.14940289363636444</c:v>
                </c:pt>
                <c:pt idx="146">
                  <c:v>0.14857731333333341</c:v>
                </c:pt>
                <c:pt idx="147">
                  <c:v>0.15152081000000003</c:v>
                </c:pt>
                <c:pt idx="148">
                  <c:v>0.1615418918181819</c:v>
                </c:pt>
                <c:pt idx="149">
                  <c:v>0.17092990818181841</c:v>
                </c:pt>
                <c:pt idx="150">
                  <c:v>0.17975748303030406</c:v>
                </c:pt>
                <c:pt idx="151">
                  <c:v>0.18630180484848491</c:v>
                </c:pt>
                <c:pt idx="152">
                  <c:v>0.19069750333333335</c:v>
                </c:pt>
                <c:pt idx="153">
                  <c:v>0.18845840363636474</c:v>
                </c:pt>
                <c:pt idx="154">
                  <c:v>0.19121569151515191</c:v>
                </c:pt>
                <c:pt idx="155">
                  <c:v>0.18944718454545589</c:v>
                </c:pt>
                <c:pt idx="156">
                  <c:v>0.18631615939393989</c:v>
                </c:pt>
                <c:pt idx="157">
                  <c:v>0.19054707151515154</c:v>
                </c:pt>
                <c:pt idx="158">
                  <c:v>0.20120387454545471</c:v>
                </c:pt>
                <c:pt idx="159">
                  <c:v>0.21095849878787976</c:v>
                </c:pt>
                <c:pt idx="160">
                  <c:v>0.21089542969697025</c:v>
                </c:pt>
                <c:pt idx="161">
                  <c:v>0.20874729333333419</c:v>
                </c:pt>
                <c:pt idx="162">
                  <c:v>0.20658148727272799</c:v>
                </c:pt>
                <c:pt idx="163">
                  <c:v>0.20547564303030341</c:v>
                </c:pt>
                <c:pt idx="164">
                  <c:v>0.21229439454545557</c:v>
                </c:pt>
                <c:pt idx="165">
                  <c:v>0.21274939454545588</c:v>
                </c:pt>
                <c:pt idx="166">
                  <c:v>0.21765775818181821</c:v>
                </c:pt>
                <c:pt idx="167">
                  <c:v>0.21778561575757574</c:v>
                </c:pt>
                <c:pt idx="168">
                  <c:v>0.20920058303030356</c:v>
                </c:pt>
                <c:pt idx="169">
                  <c:v>0.19912369818181819</c:v>
                </c:pt>
                <c:pt idx="170">
                  <c:v>0.18550347696969693</c:v>
                </c:pt>
                <c:pt idx="171">
                  <c:v>0.17779835696969754</c:v>
                </c:pt>
                <c:pt idx="172">
                  <c:v>0.16819092696969687</c:v>
                </c:pt>
                <c:pt idx="173">
                  <c:v>0.16709597636363638</c:v>
                </c:pt>
                <c:pt idx="174">
                  <c:v>0.15856905060606144</c:v>
                </c:pt>
                <c:pt idx="175">
                  <c:v>0.14655181909090909</c:v>
                </c:pt>
                <c:pt idx="176">
                  <c:v>0.14652506151515154</c:v>
                </c:pt>
                <c:pt idx="177">
                  <c:v>0.14542361606060608</c:v>
                </c:pt>
                <c:pt idx="178">
                  <c:v>0.14364466757575758</c:v>
                </c:pt>
                <c:pt idx="179">
                  <c:v>0.14325534727272787</c:v>
                </c:pt>
                <c:pt idx="180">
                  <c:v>0.14075575060606071</c:v>
                </c:pt>
                <c:pt idx="181">
                  <c:v>0.1365405066666667</c:v>
                </c:pt>
                <c:pt idx="182">
                  <c:v>0.1372728081818182</c:v>
                </c:pt>
                <c:pt idx="183">
                  <c:v>0.14038112000000003</c:v>
                </c:pt>
                <c:pt idx="184">
                  <c:v>0.13958080090909092</c:v>
                </c:pt>
                <c:pt idx="185">
                  <c:v>0.14136948696969751</c:v>
                </c:pt>
                <c:pt idx="186">
                  <c:v>0.15159250333333341</c:v>
                </c:pt>
                <c:pt idx="187">
                  <c:v>0.15501612454545527</c:v>
                </c:pt>
                <c:pt idx="188">
                  <c:v>0.15758731303030377</c:v>
                </c:pt>
                <c:pt idx="189">
                  <c:v>0.16058434818181824</c:v>
                </c:pt>
                <c:pt idx="190">
                  <c:v>0.16067783272727273</c:v>
                </c:pt>
                <c:pt idx="191">
                  <c:v>0.16328256787878787</c:v>
                </c:pt>
                <c:pt idx="192">
                  <c:v>0.16119844296969699</c:v>
                </c:pt>
                <c:pt idx="193">
                  <c:v>0.16955429084848533</c:v>
                </c:pt>
                <c:pt idx="194">
                  <c:v>0.17578438478787969</c:v>
                </c:pt>
                <c:pt idx="195">
                  <c:v>0.17425506690909093</c:v>
                </c:pt>
                <c:pt idx="196">
                  <c:v>0.17699233569697073</c:v>
                </c:pt>
                <c:pt idx="197">
                  <c:v>0.17226256781818183</c:v>
                </c:pt>
                <c:pt idx="198">
                  <c:v>0.16541389812121288</c:v>
                </c:pt>
                <c:pt idx="199">
                  <c:v>0.15898123448484927</c:v>
                </c:pt>
                <c:pt idx="200">
                  <c:v>0.15583085993939394</c:v>
                </c:pt>
                <c:pt idx="201">
                  <c:v>0.15687525327272744</c:v>
                </c:pt>
                <c:pt idx="202">
                  <c:v>0.15275495045454546</c:v>
                </c:pt>
                <c:pt idx="203">
                  <c:v>0.15273501172727352</c:v>
                </c:pt>
                <c:pt idx="204">
                  <c:v>0.15013121839393939</c:v>
                </c:pt>
                <c:pt idx="205">
                  <c:v>0.14293595051515212</c:v>
                </c:pt>
                <c:pt idx="206">
                  <c:v>0.1443294799090909</c:v>
                </c:pt>
                <c:pt idx="207">
                  <c:v>0.14552086445454537</c:v>
                </c:pt>
                <c:pt idx="208">
                  <c:v>0.15553976263636429</c:v>
                </c:pt>
                <c:pt idx="209">
                  <c:v>0.15332057475757577</c:v>
                </c:pt>
                <c:pt idx="210">
                  <c:v>0.15037403506060609</c:v>
                </c:pt>
                <c:pt idx="211">
                  <c:v>0.15664788960606132</c:v>
                </c:pt>
                <c:pt idx="212">
                  <c:v>0.16308245869696991</c:v>
                </c:pt>
                <c:pt idx="213">
                  <c:v>0.1874088896969707</c:v>
                </c:pt>
                <c:pt idx="214">
                  <c:v>0.1976112609090909</c:v>
                </c:pt>
                <c:pt idx="215">
                  <c:v>0.21013011242424245</c:v>
                </c:pt>
                <c:pt idx="216">
                  <c:v>0.23357740151515174</c:v>
                </c:pt>
                <c:pt idx="217">
                  <c:v>0.23790029000000057</c:v>
                </c:pt>
                <c:pt idx="218">
                  <c:v>0.23959496757575771</c:v>
                </c:pt>
                <c:pt idx="219">
                  <c:v>0.23600864636363639</c:v>
                </c:pt>
                <c:pt idx="220">
                  <c:v>0.23033005121212141</c:v>
                </c:pt>
                <c:pt idx="221">
                  <c:v>0.22130519848484848</c:v>
                </c:pt>
                <c:pt idx="222">
                  <c:v>0.20492102696969688</c:v>
                </c:pt>
                <c:pt idx="223">
                  <c:v>0.19420925515151521</c:v>
                </c:pt>
                <c:pt idx="224">
                  <c:v>0.17189967081818186</c:v>
                </c:pt>
                <c:pt idx="225">
                  <c:v>0.16564100445454547</c:v>
                </c:pt>
                <c:pt idx="226">
                  <c:v>0.14558016627272741</c:v>
                </c:pt>
                <c:pt idx="227">
                  <c:v>0.13269482081818185</c:v>
                </c:pt>
                <c:pt idx="228">
                  <c:v>0.12557468839393937</c:v>
                </c:pt>
                <c:pt idx="229">
                  <c:v>0.12037090293939393</c:v>
                </c:pt>
                <c:pt idx="230">
                  <c:v>0.11101460293939396</c:v>
                </c:pt>
                <c:pt idx="231">
                  <c:v>0.1152724886969697</c:v>
                </c:pt>
                <c:pt idx="232">
                  <c:v>0.12928701051515151</c:v>
                </c:pt>
                <c:pt idx="233">
                  <c:v>0.1412713638484849</c:v>
                </c:pt>
                <c:pt idx="234">
                  <c:v>0.14791581445454546</c:v>
                </c:pt>
                <c:pt idx="235">
                  <c:v>0.14905208151515204</c:v>
                </c:pt>
                <c:pt idx="236">
                  <c:v>0.15081343121212229</c:v>
                </c:pt>
                <c:pt idx="237">
                  <c:v>0.15208905454545527</c:v>
                </c:pt>
                <c:pt idx="238">
                  <c:v>0.14011552212121214</c:v>
                </c:pt>
                <c:pt idx="239">
                  <c:v>0.1404918678787879</c:v>
                </c:pt>
                <c:pt idx="240">
                  <c:v>0.14372638303030388</c:v>
                </c:pt>
                <c:pt idx="241">
                  <c:v>0.14662007696969687</c:v>
                </c:pt>
                <c:pt idx="242">
                  <c:v>0.14607805000000001</c:v>
                </c:pt>
                <c:pt idx="243">
                  <c:v>0.13879128060606144</c:v>
                </c:pt>
                <c:pt idx="244">
                  <c:v>0.13785529575757591</c:v>
                </c:pt>
                <c:pt idx="245">
                  <c:v>0.13831710481481491</c:v>
                </c:pt>
                <c:pt idx="246">
                  <c:v>0.14121308428571441</c:v>
                </c:pt>
                <c:pt idx="247">
                  <c:v>0.14778119333333387</c:v>
                </c:pt>
                <c:pt idx="248">
                  <c:v>0.12181809999999985</c:v>
                </c:pt>
                <c:pt idx="249">
                  <c:v>0.1581558666666667</c:v>
                </c:pt>
                <c:pt idx="250">
                  <c:v>0.20226643333333413</c:v>
                </c:pt>
                <c:pt idx="251">
                  <c:v>0.50951313333333337</c:v>
                </c:pt>
                <c:pt idx="252">
                  <c:v>0.66935272666666668</c:v>
                </c:pt>
                <c:pt idx="253">
                  <c:v>0.67832431428571671</c:v>
                </c:pt>
                <c:pt idx="254">
                  <c:v>0.63346913703703711</c:v>
                </c:pt>
                <c:pt idx="255">
                  <c:v>0.62007323939394121</c:v>
                </c:pt>
                <c:pt idx="256">
                  <c:v>0.63344326363636361</c:v>
                </c:pt>
                <c:pt idx="257">
                  <c:v>0.61675576939393961</c:v>
                </c:pt>
                <c:pt idx="258">
                  <c:v>0.62971849636363952</c:v>
                </c:pt>
                <c:pt idx="259">
                  <c:v>0.5960201327272725</c:v>
                </c:pt>
                <c:pt idx="260">
                  <c:v>0.6345725903030307</c:v>
                </c:pt>
                <c:pt idx="261">
                  <c:v>0.57703397969696957</c:v>
                </c:pt>
                <c:pt idx="262">
                  <c:v>0.60426644121212059</c:v>
                </c:pt>
                <c:pt idx="263">
                  <c:v>0.62974265636364046</c:v>
                </c:pt>
                <c:pt idx="264">
                  <c:v>0.64328183666666883</c:v>
                </c:pt>
                <c:pt idx="265">
                  <c:v>0.61538704424242419</c:v>
                </c:pt>
                <c:pt idx="266">
                  <c:v>0.64760876242424481</c:v>
                </c:pt>
                <c:pt idx="267">
                  <c:v>0.64991858060606045</c:v>
                </c:pt>
                <c:pt idx="268">
                  <c:v>0.64253509303030365</c:v>
                </c:pt>
                <c:pt idx="269">
                  <c:v>0.63105072363636372</c:v>
                </c:pt>
                <c:pt idx="270">
                  <c:v>0.6675721084848486</c:v>
                </c:pt>
                <c:pt idx="271">
                  <c:v>0.6861472963636388</c:v>
                </c:pt>
                <c:pt idx="272">
                  <c:v>0.79794097666666675</c:v>
                </c:pt>
                <c:pt idx="273">
                  <c:v>0.84497033939393962</c:v>
                </c:pt>
                <c:pt idx="274">
                  <c:v>0.92517031212121215</c:v>
                </c:pt>
                <c:pt idx="275">
                  <c:v>0.93325997424242435</c:v>
                </c:pt>
                <c:pt idx="276">
                  <c:v>0.98052920909090857</c:v>
                </c:pt>
                <c:pt idx="277">
                  <c:v>1.0049934121212118</c:v>
                </c:pt>
                <c:pt idx="278">
                  <c:v>1.1138910151515138</c:v>
                </c:pt>
                <c:pt idx="279">
                  <c:v>1.2546444606060605</c:v>
                </c:pt>
                <c:pt idx="280">
                  <c:v>1.432372406060606</c:v>
                </c:pt>
                <c:pt idx="281">
                  <c:v>1.485280263636364</c:v>
                </c:pt>
                <c:pt idx="282">
                  <c:v>1.5104778696969747</c:v>
                </c:pt>
                <c:pt idx="283">
                  <c:v>1.4958493090909057</c:v>
                </c:pt>
                <c:pt idx="284">
                  <c:v>1.506358478181822</c:v>
                </c:pt>
                <c:pt idx="285">
                  <c:v>1.5299864963636358</c:v>
                </c:pt>
                <c:pt idx="286">
                  <c:v>1.6084336142424238</c:v>
                </c:pt>
                <c:pt idx="287">
                  <c:v>1.7267973030303028</c:v>
                </c:pt>
                <c:pt idx="288">
                  <c:v>1.7899809090909093</c:v>
                </c:pt>
                <c:pt idx="289">
                  <c:v>2.0390168484848483</c:v>
                </c:pt>
                <c:pt idx="290">
                  <c:v>2.2344395030303041</c:v>
                </c:pt>
                <c:pt idx="291">
                  <c:v>2.2321960000000001</c:v>
                </c:pt>
                <c:pt idx="292">
                  <c:v>2.2903676363636372</c:v>
                </c:pt>
                <c:pt idx="293">
                  <c:v>2.4631278272727393</c:v>
                </c:pt>
                <c:pt idx="294">
                  <c:v>2.6020260727272797</c:v>
                </c:pt>
                <c:pt idx="295">
                  <c:v>2.8274575612121211</c:v>
                </c:pt>
                <c:pt idx="296">
                  <c:v>3.0603481703030226</c:v>
                </c:pt>
                <c:pt idx="297">
                  <c:v>3.2086386221212142</c:v>
                </c:pt>
                <c:pt idx="298">
                  <c:v>3.3317248857575792</c:v>
                </c:pt>
                <c:pt idx="299">
                  <c:v>3.3543454145151363</c:v>
                </c:pt>
                <c:pt idx="300">
                  <c:v>3.1878307508787969</c:v>
                </c:pt>
                <c:pt idx="301">
                  <c:v>3.0766014569393936</c:v>
                </c:pt>
                <c:pt idx="302">
                  <c:v>3.0339124811818179</c:v>
                </c:pt>
                <c:pt idx="303">
                  <c:v>2.9904092690606037</c:v>
                </c:pt>
                <c:pt idx="304">
                  <c:v>2.9795265933030226</c:v>
                </c:pt>
                <c:pt idx="305">
                  <c:v>3.0825478963333341</c:v>
                </c:pt>
                <c:pt idx="306">
                  <c:v>2.8942646993636272</c:v>
                </c:pt>
                <c:pt idx="307">
                  <c:v>2.7306221236060577</c:v>
                </c:pt>
                <c:pt idx="308">
                  <c:v>2.6511218023939467</c:v>
                </c:pt>
                <c:pt idx="309">
                  <c:v>2.6223513287575839</c:v>
                </c:pt>
                <c:pt idx="310">
                  <c:v>2.6955507393939397</c:v>
                </c:pt>
                <c:pt idx="311">
                  <c:v>2.7234828272727292</c:v>
                </c:pt>
                <c:pt idx="312">
                  <c:v>2.7229836969696972</c:v>
                </c:pt>
                <c:pt idx="313">
                  <c:v>2.848855181818172</c:v>
                </c:pt>
                <c:pt idx="314">
                  <c:v>2.8957865454545453</c:v>
                </c:pt>
                <c:pt idx="315">
                  <c:v>2.8574423030302922</c:v>
                </c:pt>
                <c:pt idx="316">
                  <c:v>2.6710084545454547</c:v>
                </c:pt>
                <c:pt idx="317">
                  <c:v>2.7497981818181807</c:v>
                </c:pt>
                <c:pt idx="318">
                  <c:v>2.8409930606060612</c:v>
                </c:pt>
                <c:pt idx="319">
                  <c:v>2.9153201515151519</c:v>
                </c:pt>
                <c:pt idx="320">
                  <c:v>2.8775368787878812</c:v>
                </c:pt>
                <c:pt idx="321">
                  <c:v>2.8930596060605991</c:v>
                </c:pt>
                <c:pt idx="322">
                  <c:v>2.9915926363636363</c:v>
                </c:pt>
                <c:pt idx="323">
                  <c:v>3.0297480909090839</c:v>
                </c:pt>
                <c:pt idx="324">
                  <c:v>3.0688174848484837</c:v>
                </c:pt>
                <c:pt idx="325">
                  <c:v>3.1610909393939393</c:v>
                </c:pt>
                <c:pt idx="326">
                  <c:v>3.1697060909090906</c:v>
                </c:pt>
                <c:pt idx="327">
                  <c:v>3.2993140303030302</c:v>
                </c:pt>
                <c:pt idx="328">
                  <c:v>3.4580634545454543</c:v>
                </c:pt>
                <c:pt idx="329">
                  <c:v>3.3851611515151512</c:v>
                </c:pt>
                <c:pt idx="330">
                  <c:v>3.3158978484848478</c:v>
                </c:pt>
                <c:pt idx="331">
                  <c:v>3.4530909393939377</c:v>
                </c:pt>
                <c:pt idx="332">
                  <c:v>3.5061293939393945</c:v>
                </c:pt>
                <c:pt idx="333">
                  <c:v>3.5284143333333335</c:v>
                </c:pt>
                <c:pt idx="334">
                  <c:v>3.7112873939393936</c:v>
                </c:pt>
                <c:pt idx="335">
                  <c:v>3.6950220606060613</c:v>
                </c:pt>
                <c:pt idx="336">
                  <c:v>3.7443497878787881</c:v>
                </c:pt>
                <c:pt idx="337">
                  <c:v>3.772818999999993</c:v>
                </c:pt>
                <c:pt idx="338">
                  <c:v>3.8067491212121167</c:v>
                </c:pt>
                <c:pt idx="339">
                  <c:v>3.784390030303038</c:v>
                </c:pt>
                <c:pt idx="340">
                  <c:v>3.9143419696969697</c:v>
                </c:pt>
                <c:pt idx="341">
                  <c:v>3.9864263939393938</c:v>
                </c:pt>
                <c:pt idx="342">
                  <c:v>4.0347623333333509</c:v>
                </c:pt>
                <c:pt idx="343">
                  <c:v>4.0185272727272645</c:v>
                </c:pt>
                <c:pt idx="344">
                  <c:v>4.0207229696969655</c:v>
                </c:pt>
                <c:pt idx="345">
                  <c:v>3.9208258484848488</c:v>
                </c:pt>
                <c:pt idx="346">
                  <c:v>3.9289707575757653</c:v>
                </c:pt>
                <c:pt idx="347">
                  <c:v>3.9496901212121207</c:v>
                </c:pt>
                <c:pt idx="348">
                  <c:v>4.1096622727272729</c:v>
                </c:pt>
                <c:pt idx="349">
                  <c:v>4.1979127575757254</c:v>
                </c:pt>
                <c:pt idx="350">
                  <c:v>4.2002961818182039</c:v>
                </c:pt>
                <c:pt idx="351">
                  <c:v>4.2347810606060605</c:v>
                </c:pt>
                <c:pt idx="352">
                  <c:v>4.4160750000000002</c:v>
                </c:pt>
                <c:pt idx="353">
                  <c:v>4.5372556363636374</c:v>
                </c:pt>
                <c:pt idx="354">
                  <c:v>4.61464645454544</c:v>
                </c:pt>
                <c:pt idx="355">
                  <c:v>4.6478008181818016</c:v>
                </c:pt>
                <c:pt idx="356">
                  <c:v>4.8208005151515145</c:v>
                </c:pt>
                <c:pt idx="357">
                  <c:v>4.9951535151515154</c:v>
                </c:pt>
                <c:pt idx="358">
                  <c:v>5.0790903333333519</c:v>
                </c:pt>
                <c:pt idx="359">
                  <c:v>5.0231758787878542</c:v>
                </c:pt>
                <c:pt idx="360">
                  <c:v>4.9545906666666655</c:v>
                </c:pt>
                <c:pt idx="361">
                  <c:v>5.0281852424242253</c:v>
                </c:pt>
                <c:pt idx="362">
                  <c:v>5.0352311818182001</c:v>
                </c:pt>
                <c:pt idx="363">
                  <c:v>4.9750306363636394</c:v>
                </c:pt>
                <c:pt idx="364">
                  <c:v>4.8826521212121401</c:v>
                </c:pt>
                <c:pt idx="365">
                  <c:v>4.9706264848485118</c:v>
                </c:pt>
                <c:pt idx="366">
                  <c:v>4.9996837878787934</c:v>
                </c:pt>
                <c:pt idx="367">
                  <c:v>4.7973101818181814</c:v>
                </c:pt>
                <c:pt idx="368">
                  <c:v>4.6370922727272665</c:v>
                </c:pt>
                <c:pt idx="369">
                  <c:v>4.6083566666666655</c:v>
                </c:pt>
                <c:pt idx="370">
                  <c:v>4.7681631515151519</c:v>
                </c:pt>
                <c:pt idx="371">
                  <c:v>4.8625652424242345</c:v>
                </c:pt>
                <c:pt idx="372">
                  <c:v>4.7598798484848492</c:v>
                </c:pt>
                <c:pt idx="373">
                  <c:v>4.8637668181818166</c:v>
                </c:pt>
                <c:pt idx="374">
                  <c:v>4.8264961212121333</c:v>
                </c:pt>
                <c:pt idx="375">
                  <c:v>4.7132149393939375</c:v>
                </c:pt>
                <c:pt idx="376">
                  <c:v>4.6313159393939385</c:v>
                </c:pt>
                <c:pt idx="377">
                  <c:v>4.5718818787878766</c:v>
                </c:pt>
                <c:pt idx="378">
                  <c:v>4.6726078181818176</c:v>
                </c:pt>
                <c:pt idx="379">
                  <c:v>4.8998506666666666</c:v>
                </c:pt>
                <c:pt idx="380">
                  <c:v>4.8795585454545494</c:v>
                </c:pt>
                <c:pt idx="381">
                  <c:v>4.8371385757575656</c:v>
                </c:pt>
                <c:pt idx="382">
                  <c:v>4.7193226363636525</c:v>
                </c:pt>
                <c:pt idx="383">
                  <c:v>4.8364843030303026</c:v>
                </c:pt>
                <c:pt idx="384">
                  <c:v>4.9184928484848491</c:v>
                </c:pt>
                <c:pt idx="385">
                  <c:v>5.0270959696969388</c:v>
                </c:pt>
                <c:pt idx="386">
                  <c:v>5.1319532424242427</c:v>
                </c:pt>
                <c:pt idx="387">
                  <c:v>5.2412708484848514</c:v>
                </c:pt>
                <c:pt idx="388">
                  <c:v>5.3835091515151516</c:v>
                </c:pt>
                <c:pt idx="389">
                  <c:v>5.4254164848484852</c:v>
                </c:pt>
                <c:pt idx="390">
                  <c:v>5.2531773939393984</c:v>
                </c:pt>
                <c:pt idx="391">
                  <c:v>5.2916289393939424</c:v>
                </c:pt>
                <c:pt idx="392">
                  <c:v>5.2380877575757445</c:v>
                </c:pt>
                <c:pt idx="393">
                  <c:v>5.3682811212121324</c:v>
                </c:pt>
                <c:pt idx="394">
                  <c:v>5.4785527878787894</c:v>
                </c:pt>
                <c:pt idx="395">
                  <c:v>5.3267351818181812</c:v>
                </c:pt>
                <c:pt idx="396">
                  <c:v>5.3781927272727303</c:v>
                </c:pt>
                <c:pt idx="397">
                  <c:v>5.5757179393939387</c:v>
                </c:pt>
                <c:pt idx="398">
                  <c:v>5.6810359393939365</c:v>
                </c:pt>
                <c:pt idx="399">
                  <c:v>5.8140087878787865</c:v>
                </c:pt>
                <c:pt idx="400">
                  <c:v>5.9764377878787904</c:v>
                </c:pt>
                <c:pt idx="401">
                  <c:v>6.3041056969696845</c:v>
                </c:pt>
                <c:pt idx="402">
                  <c:v>6.4250672727272695</c:v>
                </c:pt>
                <c:pt idx="403">
                  <c:v>6.5421461818181834</c:v>
                </c:pt>
                <c:pt idx="404">
                  <c:v>6.6962863030303028</c:v>
                </c:pt>
                <c:pt idx="405">
                  <c:v>6.7499224242424427</c:v>
                </c:pt>
                <c:pt idx="406">
                  <c:v>6.8389528484848485</c:v>
                </c:pt>
                <c:pt idx="407">
                  <c:v>6.7988623636363634</c:v>
                </c:pt>
                <c:pt idx="408">
                  <c:v>6.8017792424242423</c:v>
                </c:pt>
                <c:pt idx="409">
                  <c:v>6.6984303939393905</c:v>
                </c:pt>
                <c:pt idx="410">
                  <c:v>6.7309335757575761</c:v>
                </c:pt>
                <c:pt idx="411">
                  <c:v>6.7588692727272708</c:v>
                </c:pt>
                <c:pt idx="412">
                  <c:v>6.6010760303030311</c:v>
                </c:pt>
                <c:pt idx="413">
                  <c:v>6.6815675151515164</c:v>
                </c:pt>
                <c:pt idx="414">
                  <c:v>6.6722824545454475</c:v>
                </c:pt>
                <c:pt idx="415">
                  <c:v>6.622350575757558</c:v>
                </c:pt>
                <c:pt idx="416">
                  <c:v>6.5514991515151504</c:v>
                </c:pt>
                <c:pt idx="417">
                  <c:v>6.8056796969696984</c:v>
                </c:pt>
                <c:pt idx="418">
                  <c:v>6.8705003333333332</c:v>
                </c:pt>
                <c:pt idx="419">
                  <c:v>6.8274999999999864</c:v>
                </c:pt>
                <c:pt idx="420">
                  <c:v>6.8728030303030314</c:v>
                </c:pt>
                <c:pt idx="421">
                  <c:v>6.6867413030303124</c:v>
                </c:pt>
                <c:pt idx="422">
                  <c:v>6.5138111818181814</c:v>
                </c:pt>
                <c:pt idx="423">
                  <c:v>6.3708520000000002</c:v>
                </c:pt>
                <c:pt idx="424">
                  <c:v>6.3047260606060442</c:v>
                </c:pt>
                <c:pt idx="425">
                  <c:v>6.3390148484848465</c:v>
                </c:pt>
                <c:pt idx="426">
                  <c:v>6.3776673030303188</c:v>
                </c:pt>
                <c:pt idx="427">
                  <c:v>6.4821043636363642</c:v>
                </c:pt>
                <c:pt idx="428">
                  <c:v>6.505290181818201</c:v>
                </c:pt>
                <c:pt idx="429">
                  <c:v>6.4939653333333434</c:v>
                </c:pt>
                <c:pt idx="430">
                  <c:v>6.6348919090908955</c:v>
                </c:pt>
                <c:pt idx="431">
                  <c:v>6.6630455151515156</c:v>
                </c:pt>
                <c:pt idx="432">
                  <c:v>6.8328175757575655</c:v>
                </c:pt>
                <c:pt idx="433">
                  <c:v>7.1385394242424294</c:v>
                </c:pt>
                <c:pt idx="434">
                  <c:v>7.5552136969696964</c:v>
                </c:pt>
                <c:pt idx="435">
                  <c:v>7.8299410909090907</c:v>
                </c:pt>
                <c:pt idx="436">
                  <c:v>8.0001236363636377</c:v>
                </c:pt>
                <c:pt idx="437">
                  <c:v>7.8626173030303015</c:v>
                </c:pt>
                <c:pt idx="438">
                  <c:v>7.7098493636363798</c:v>
                </c:pt>
                <c:pt idx="439">
                  <c:v>7.3464283030303124</c:v>
                </c:pt>
                <c:pt idx="440">
                  <c:v>7.5848698787878766</c:v>
                </c:pt>
                <c:pt idx="441">
                  <c:v>7.7924650000000009</c:v>
                </c:pt>
                <c:pt idx="442">
                  <c:v>8.123112424242418</c:v>
                </c:pt>
                <c:pt idx="443">
                  <c:v>8.4143742424242447</c:v>
                </c:pt>
                <c:pt idx="444">
                  <c:v>8.6461209090909019</c:v>
                </c:pt>
                <c:pt idx="445">
                  <c:v>8.5794190909091288</c:v>
                </c:pt>
                <c:pt idx="446">
                  <c:v>8.3682189393939392</c:v>
                </c:pt>
                <c:pt idx="447">
                  <c:v>8.5166795151515142</c:v>
                </c:pt>
                <c:pt idx="448">
                  <c:v>8.8555839090909583</c:v>
                </c:pt>
                <c:pt idx="449">
                  <c:v>9.4153860606060746</c:v>
                </c:pt>
                <c:pt idx="450">
                  <c:v>9.8745709393939567</c:v>
                </c:pt>
                <c:pt idx="451">
                  <c:v>9.9140495151515147</c:v>
                </c:pt>
                <c:pt idx="452">
                  <c:v>9.9942757272726919</c:v>
                </c:pt>
                <c:pt idx="453">
                  <c:v>9.7893903030302987</c:v>
                </c:pt>
                <c:pt idx="454">
                  <c:v>9.6607569393939787</c:v>
                </c:pt>
                <c:pt idx="455">
                  <c:v>9.6260340303030567</c:v>
                </c:pt>
                <c:pt idx="456">
                  <c:v>9.799591303030299</c:v>
                </c:pt>
                <c:pt idx="457">
                  <c:v>10.091337393939394</c:v>
                </c:pt>
                <c:pt idx="458">
                  <c:v>10.240048606060601</c:v>
                </c:pt>
                <c:pt idx="459">
                  <c:v>10.450342909090924</c:v>
                </c:pt>
                <c:pt idx="460">
                  <c:v>10.242410909090909</c:v>
                </c:pt>
                <c:pt idx="461">
                  <c:v>10.397206424242425</c:v>
                </c:pt>
                <c:pt idx="462">
                  <c:v>10.386770242424276</c:v>
                </c:pt>
                <c:pt idx="463">
                  <c:v>10.240302999999999</c:v>
                </c:pt>
                <c:pt idx="464">
                  <c:v>10.377400484848486</c:v>
                </c:pt>
                <c:pt idx="465">
                  <c:v>10.313646878787955</c:v>
                </c:pt>
                <c:pt idx="466">
                  <c:v>10.3776466363637</c:v>
                </c:pt>
                <c:pt idx="467">
                  <c:v>10.454640212121276</c:v>
                </c:pt>
                <c:pt idx="468">
                  <c:v>10.449727000000003</c:v>
                </c:pt>
                <c:pt idx="469">
                  <c:v>10.380499030303081</c:v>
                </c:pt>
                <c:pt idx="470">
                  <c:v>10.451644060606094</c:v>
                </c:pt>
                <c:pt idx="471">
                  <c:v>10.639341818181817</c:v>
                </c:pt>
                <c:pt idx="472">
                  <c:v>10.401902939393954</c:v>
                </c:pt>
                <c:pt idx="473">
                  <c:v>10.677699666666674</c:v>
                </c:pt>
                <c:pt idx="474">
                  <c:v>11.028696878787919</c:v>
                </c:pt>
                <c:pt idx="475">
                  <c:v>11.027662151515148</c:v>
                </c:pt>
                <c:pt idx="476">
                  <c:v>11.290549939393971</c:v>
                </c:pt>
                <c:pt idx="477">
                  <c:v>11.103743757575758</c:v>
                </c:pt>
                <c:pt idx="478">
                  <c:v>11.060951212121244</c:v>
                </c:pt>
                <c:pt idx="479">
                  <c:v>11.145049575757575</c:v>
                </c:pt>
                <c:pt idx="480">
                  <c:v>11.252062787878787</c:v>
                </c:pt>
                <c:pt idx="481">
                  <c:v>11.038524969696969</c:v>
                </c:pt>
                <c:pt idx="482">
                  <c:v>11.022043090909104</c:v>
                </c:pt>
                <c:pt idx="483">
                  <c:v>11.175889545454552</c:v>
                </c:pt>
                <c:pt idx="484">
                  <c:v>11.305108151515151</c:v>
                </c:pt>
                <c:pt idx="485">
                  <c:v>11.268921121212056</c:v>
                </c:pt>
                <c:pt idx="486">
                  <c:v>11.482396030303072</c:v>
                </c:pt>
                <c:pt idx="487">
                  <c:v>11.233322575757548</c:v>
                </c:pt>
                <c:pt idx="488">
                  <c:v>11.322861</c:v>
                </c:pt>
                <c:pt idx="489">
                  <c:v>11.708180212121222</c:v>
                </c:pt>
                <c:pt idx="490">
                  <c:v>12.077746060606072</c:v>
                </c:pt>
                <c:pt idx="491">
                  <c:v>11.995923212121244</c:v>
                </c:pt>
                <c:pt idx="492">
                  <c:v>12.226603666666666</c:v>
                </c:pt>
                <c:pt idx="493">
                  <c:v>12.412085121212121</c:v>
                </c:pt>
                <c:pt idx="494">
                  <c:v>12.570839060606072</c:v>
                </c:pt>
                <c:pt idx="495">
                  <c:v>12.392317121212118</c:v>
                </c:pt>
                <c:pt idx="496">
                  <c:v>12.552958333333336</c:v>
                </c:pt>
                <c:pt idx="497">
                  <c:v>12.670825727272698</c:v>
                </c:pt>
                <c:pt idx="498">
                  <c:v>13.057324969696969</c:v>
                </c:pt>
                <c:pt idx="499">
                  <c:v>13.366289212121286</c:v>
                </c:pt>
                <c:pt idx="500">
                  <c:v>13.218840727272692</c:v>
                </c:pt>
                <c:pt idx="501">
                  <c:v>13.074796787878789</c:v>
                </c:pt>
                <c:pt idx="502">
                  <c:v>13.306830696969749</c:v>
                </c:pt>
                <c:pt idx="503">
                  <c:v>13.358956090909128</c:v>
                </c:pt>
                <c:pt idx="504">
                  <c:v>13.224413424242398</c:v>
                </c:pt>
                <c:pt idx="505">
                  <c:v>13.41712493939395</c:v>
                </c:pt>
                <c:pt idx="506">
                  <c:v>13.724058575757548</c:v>
                </c:pt>
                <c:pt idx="507">
                  <c:v>13.581268848484848</c:v>
                </c:pt>
                <c:pt idx="508">
                  <c:v>13.6224467878788</c:v>
                </c:pt>
                <c:pt idx="509">
                  <c:v>13.693643151515149</c:v>
                </c:pt>
                <c:pt idx="510">
                  <c:v>13.812898303030305</c:v>
                </c:pt>
                <c:pt idx="511">
                  <c:v>13.9005610909091</c:v>
                </c:pt>
                <c:pt idx="512">
                  <c:v>14.083146484848486</c:v>
                </c:pt>
                <c:pt idx="513">
                  <c:v>14.128557666666667</c:v>
                </c:pt>
                <c:pt idx="514">
                  <c:v>14.296367424242398</c:v>
                </c:pt>
                <c:pt idx="515">
                  <c:v>14.67997590909091</c:v>
                </c:pt>
                <c:pt idx="516">
                  <c:v>14.792309545454545</c:v>
                </c:pt>
                <c:pt idx="517">
                  <c:v>15.03812621212122</c:v>
                </c:pt>
                <c:pt idx="518">
                  <c:v>15.377492606060654</c:v>
                </c:pt>
                <c:pt idx="519">
                  <c:v>15.252278121212083</c:v>
                </c:pt>
                <c:pt idx="520">
                  <c:v>15.48751751515152</c:v>
                </c:pt>
                <c:pt idx="521">
                  <c:v>15.52466993939395</c:v>
                </c:pt>
                <c:pt idx="522">
                  <c:v>15.643881090909092</c:v>
                </c:pt>
                <c:pt idx="523">
                  <c:v>15.26616818181814</c:v>
                </c:pt>
                <c:pt idx="524">
                  <c:v>15.272125939393939</c:v>
                </c:pt>
                <c:pt idx="525">
                  <c:v>15.666656545454552</c:v>
                </c:pt>
                <c:pt idx="526">
                  <c:v>15.675782000000032</c:v>
                </c:pt>
                <c:pt idx="527">
                  <c:v>15.500075848484849</c:v>
                </c:pt>
                <c:pt idx="528">
                  <c:v>15.163623727272718</c:v>
                </c:pt>
                <c:pt idx="529">
                  <c:v>14.970217151515151</c:v>
                </c:pt>
                <c:pt idx="530">
                  <c:v>15.273637393939406</c:v>
                </c:pt>
                <c:pt idx="531">
                  <c:v>15.197661545454514</c:v>
                </c:pt>
                <c:pt idx="532">
                  <c:v>15.001711606060608</c:v>
                </c:pt>
                <c:pt idx="533">
                  <c:v>14.834611787878758</c:v>
                </c:pt>
                <c:pt idx="534">
                  <c:v>15.049539030303071</c:v>
                </c:pt>
                <c:pt idx="535">
                  <c:v>14.867716303030306</c:v>
                </c:pt>
                <c:pt idx="536">
                  <c:v>14.546369333333333</c:v>
                </c:pt>
                <c:pt idx="537">
                  <c:v>14.374758121212118</c:v>
                </c:pt>
                <c:pt idx="538">
                  <c:v>14.445066090909123</c:v>
                </c:pt>
                <c:pt idx="539">
                  <c:v>14.553641545454546</c:v>
                </c:pt>
                <c:pt idx="540">
                  <c:v>14.893211757575751</c:v>
                </c:pt>
                <c:pt idx="541">
                  <c:v>14.88183684848488</c:v>
                </c:pt>
                <c:pt idx="542">
                  <c:v>14.945445424242424</c:v>
                </c:pt>
                <c:pt idx="543">
                  <c:v>14.801944787878789</c:v>
                </c:pt>
                <c:pt idx="544">
                  <c:v>15.115262181818153</c:v>
                </c:pt>
                <c:pt idx="545">
                  <c:v>15.347541545454549</c:v>
                </c:pt>
                <c:pt idx="546">
                  <c:v>15.661121242424242</c:v>
                </c:pt>
                <c:pt idx="547">
                  <c:v>15.767973666666668</c:v>
                </c:pt>
                <c:pt idx="548">
                  <c:v>16.148817000000001</c:v>
                </c:pt>
                <c:pt idx="549">
                  <c:v>16.449262151515097</c:v>
                </c:pt>
                <c:pt idx="550">
                  <c:v>16.707309121212131</c:v>
                </c:pt>
                <c:pt idx="551">
                  <c:v>16.344748212121111</c:v>
                </c:pt>
                <c:pt idx="552">
                  <c:v>16.332909424242505</c:v>
                </c:pt>
                <c:pt idx="553">
                  <c:v>16.264940333333229</c:v>
                </c:pt>
                <c:pt idx="554">
                  <c:v>16.583110303030242</c:v>
                </c:pt>
                <c:pt idx="555">
                  <c:v>16.538297515151513</c:v>
                </c:pt>
                <c:pt idx="556">
                  <c:v>16.337928121212247</c:v>
                </c:pt>
                <c:pt idx="557">
                  <c:v>16.478791757575692</c:v>
                </c:pt>
                <c:pt idx="558">
                  <c:v>16.317413878787821</c:v>
                </c:pt>
                <c:pt idx="559">
                  <c:v>16.025073272727134</c:v>
                </c:pt>
                <c:pt idx="560">
                  <c:v>15.604546212121271</c:v>
                </c:pt>
                <c:pt idx="561">
                  <c:v>15.390048333333334</c:v>
                </c:pt>
                <c:pt idx="562">
                  <c:v>15.473609969697002</c:v>
                </c:pt>
                <c:pt idx="563">
                  <c:v>15.675521484848485</c:v>
                </c:pt>
                <c:pt idx="564">
                  <c:v>15.762913000000001</c:v>
                </c:pt>
                <c:pt idx="565">
                  <c:v>15.864601181818168</c:v>
                </c:pt>
                <c:pt idx="566">
                  <c:v>16.326763666666668</c:v>
                </c:pt>
                <c:pt idx="567">
                  <c:v>16.69924396969699</c:v>
                </c:pt>
                <c:pt idx="568">
                  <c:v>16.804969424242554</c:v>
                </c:pt>
                <c:pt idx="569">
                  <c:v>17.140856999999997</c:v>
                </c:pt>
                <c:pt idx="570">
                  <c:v>17.252684787878788</c:v>
                </c:pt>
                <c:pt idx="571">
                  <c:v>17.601145787878831</c:v>
                </c:pt>
                <c:pt idx="572">
                  <c:v>18.021753969696995</c:v>
                </c:pt>
                <c:pt idx="573">
                  <c:v>18.492928393939319</c:v>
                </c:pt>
                <c:pt idx="574">
                  <c:v>18.771426575757506</c:v>
                </c:pt>
                <c:pt idx="575">
                  <c:v>19.293898696969688</c:v>
                </c:pt>
                <c:pt idx="576">
                  <c:v>19.446704151515089</c:v>
                </c:pt>
                <c:pt idx="577">
                  <c:v>19.309100515151513</c:v>
                </c:pt>
                <c:pt idx="578">
                  <c:v>19.373267484848558</c:v>
                </c:pt>
                <c:pt idx="579">
                  <c:v>19.574932030302989</c:v>
                </c:pt>
                <c:pt idx="580">
                  <c:v>19.90877869696962</c:v>
                </c:pt>
                <c:pt idx="581">
                  <c:v>20.115096969697031</c:v>
                </c:pt>
                <c:pt idx="582">
                  <c:v>20.310049090909089</c:v>
                </c:pt>
                <c:pt idx="583">
                  <c:v>19.979056666666665</c:v>
                </c:pt>
                <c:pt idx="584">
                  <c:v>19.845461818181789</c:v>
                </c:pt>
                <c:pt idx="585">
                  <c:v>19.515156363636365</c:v>
                </c:pt>
                <c:pt idx="586">
                  <c:v>19.154420909090931</c:v>
                </c:pt>
                <c:pt idx="587">
                  <c:v>19.33355515151521</c:v>
                </c:pt>
                <c:pt idx="588">
                  <c:v>19.0742124242425</c:v>
                </c:pt>
                <c:pt idx="589">
                  <c:v>19.096913939393929</c:v>
                </c:pt>
                <c:pt idx="590">
                  <c:v>19.008137878787771</c:v>
                </c:pt>
                <c:pt idx="591">
                  <c:v>18.563083030302963</c:v>
                </c:pt>
                <c:pt idx="592">
                  <c:v>18.22928878787879</c:v>
                </c:pt>
                <c:pt idx="593">
                  <c:v>18.132701818181786</c:v>
                </c:pt>
                <c:pt idx="594">
                  <c:v>18.206303030302951</c:v>
                </c:pt>
                <c:pt idx="595">
                  <c:v>17.827249393939301</c:v>
                </c:pt>
                <c:pt idx="596">
                  <c:v>17.784714242424158</c:v>
                </c:pt>
                <c:pt idx="597">
                  <c:v>17.830279090909087</c:v>
                </c:pt>
                <c:pt idx="598">
                  <c:v>17.821776363636364</c:v>
                </c:pt>
                <c:pt idx="599">
                  <c:v>18.199499696969689</c:v>
                </c:pt>
                <c:pt idx="600">
                  <c:v>18.306493030302967</c:v>
                </c:pt>
                <c:pt idx="601">
                  <c:v>18.489821515151512</c:v>
                </c:pt>
                <c:pt idx="602">
                  <c:v>18.743845757575759</c:v>
                </c:pt>
                <c:pt idx="603">
                  <c:v>19.2882857575757</c:v>
                </c:pt>
                <c:pt idx="604">
                  <c:v>19.160918181818246</c:v>
                </c:pt>
                <c:pt idx="605">
                  <c:v>19.110901515151578</c:v>
                </c:pt>
                <c:pt idx="606">
                  <c:v>19.147318060606128</c:v>
                </c:pt>
                <c:pt idx="607">
                  <c:v>19.25246018181819</c:v>
                </c:pt>
                <c:pt idx="608">
                  <c:v>19.101320181818195</c:v>
                </c:pt>
                <c:pt idx="609">
                  <c:v>18.90788684848485</c:v>
                </c:pt>
                <c:pt idx="610">
                  <c:v>18.514582303030306</c:v>
                </c:pt>
                <c:pt idx="611">
                  <c:v>18.051491939393927</c:v>
                </c:pt>
                <c:pt idx="612">
                  <c:v>17.831594969697051</c:v>
                </c:pt>
                <c:pt idx="613">
                  <c:v>17.633911333333327</c:v>
                </c:pt>
                <c:pt idx="614">
                  <c:v>17.427001030302989</c:v>
                </c:pt>
                <c:pt idx="615">
                  <c:v>17.798438303030245</c:v>
                </c:pt>
                <c:pt idx="616">
                  <c:v>18.13723527272721</c:v>
                </c:pt>
                <c:pt idx="617">
                  <c:v>18.50846206060606</c:v>
                </c:pt>
                <c:pt idx="618">
                  <c:v>18.56661812121213</c:v>
                </c:pt>
                <c:pt idx="619">
                  <c:v>19.014919939393927</c:v>
                </c:pt>
                <c:pt idx="620">
                  <c:v>18.704451454545495</c:v>
                </c:pt>
                <c:pt idx="621">
                  <c:v>18.496341151515129</c:v>
                </c:pt>
                <c:pt idx="622">
                  <c:v>18.809750606060607</c:v>
                </c:pt>
                <c:pt idx="623">
                  <c:v>18.994410606060612</c:v>
                </c:pt>
                <c:pt idx="624">
                  <c:v>19.294330303030289</c:v>
                </c:pt>
                <c:pt idx="625">
                  <c:v>19.30506757575758</c:v>
                </c:pt>
                <c:pt idx="626">
                  <c:v>19.250126060606064</c:v>
                </c:pt>
                <c:pt idx="627">
                  <c:v>19.022026060606063</c:v>
                </c:pt>
                <c:pt idx="628">
                  <c:v>18.770058787878831</c:v>
                </c:pt>
                <c:pt idx="629">
                  <c:v>18.657939393939387</c:v>
                </c:pt>
                <c:pt idx="630">
                  <c:v>18.571533636363544</c:v>
                </c:pt>
                <c:pt idx="631">
                  <c:v>19.258574242424189</c:v>
                </c:pt>
                <c:pt idx="632">
                  <c:v>19.878805454545518</c:v>
                </c:pt>
                <c:pt idx="633">
                  <c:v>20.101386363636365</c:v>
                </c:pt>
                <c:pt idx="634">
                  <c:v>19.973223636363517</c:v>
                </c:pt>
                <c:pt idx="635">
                  <c:v>19.722588818181748</c:v>
                </c:pt>
                <c:pt idx="636">
                  <c:v>19.73061578787879</c:v>
                </c:pt>
                <c:pt idx="637">
                  <c:v>19.150324272727168</c:v>
                </c:pt>
                <c:pt idx="638">
                  <c:v>19.242040636363502</c:v>
                </c:pt>
                <c:pt idx="639">
                  <c:v>19.598183060606065</c:v>
                </c:pt>
                <c:pt idx="640">
                  <c:v>19.817147606060608</c:v>
                </c:pt>
                <c:pt idx="641">
                  <c:v>19.490954151515155</c:v>
                </c:pt>
                <c:pt idx="642">
                  <c:v>19.380372636363521</c:v>
                </c:pt>
                <c:pt idx="643">
                  <c:v>19.580948090909089</c:v>
                </c:pt>
                <c:pt idx="644">
                  <c:v>19.484658999999986</c:v>
                </c:pt>
                <c:pt idx="645">
                  <c:v>19.738615060606065</c:v>
                </c:pt>
                <c:pt idx="646">
                  <c:v>20.249754424242496</c:v>
                </c:pt>
                <c:pt idx="647">
                  <c:v>20.884156545454548</c:v>
                </c:pt>
                <c:pt idx="648">
                  <c:v>21.750466848484827</c:v>
                </c:pt>
                <c:pt idx="649">
                  <c:v>22.06359624242414</c:v>
                </c:pt>
                <c:pt idx="650">
                  <c:v>22.44456866666669</c:v>
                </c:pt>
                <c:pt idx="651">
                  <c:v>22.773731999999939</c:v>
                </c:pt>
                <c:pt idx="652">
                  <c:v>23.157475454545541</c:v>
                </c:pt>
                <c:pt idx="653">
                  <c:v>23.223011818181789</c:v>
                </c:pt>
                <c:pt idx="654">
                  <c:v>22.962523030302876</c:v>
                </c:pt>
                <c:pt idx="655">
                  <c:v>23.408890303030287</c:v>
                </c:pt>
                <c:pt idx="656">
                  <c:v>23.521408787878791</c:v>
                </c:pt>
                <c:pt idx="657">
                  <c:v>23.201445757575726</c:v>
                </c:pt>
                <c:pt idx="658">
                  <c:v>22.794675151515147</c:v>
                </c:pt>
                <c:pt idx="659">
                  <c:v>22.659567878787872</c:v>
                </c:pt>
                <c:pt idx="660">
                  <c:v>22.614619393939389</c:v>
                </c:pt>
                <c:pt idx="661">
                  <c:v>21.990793333333183</c:v>
                </c:pt>
                <c:pt idx="662">
                  <c:v>21.714736969696968</c:v>
                </c:pt>
                <c:pt idx="663">
                  <c:v>21.818836969697031</c:v>
                </c:pt>
                <c:pt idx="664">
                  <c:v>22.114519393939389</c:v>
                </c:pt>
                <c:pt idx="665">
                  <c:v>22.283074545454546</c:v>
                </c:pt>
                <c:pt idx="666">
                  <c:v>22.306740303030246</c:v>
                </c:pt>
                <c:pt idx="667">
                  <c:v>22.235030606060587</c:v>
                </c:pt>
                <c:pt idx="668">
                  <c:v>22.48467818181819</c:v>
                </c:pt>
                <c:pt idx="669">
                  <c:v>22.738785757575727</c:v>
                </c:pt>
                <c:pt idx="670">
                  <c:v>22.678750909090908</c:v>
                </c:pt>
                <c:pt idx="671">
                  <c:v>22.499814848484849</c:v>
                </c:pt>
                <c:pt idx="672">
                  <c:v>22.603831818181817</c:v>
                </c:pt>
                <c:pt idx="673">
                  <c:v>22.991509090909016</c:v>
                </c:pt>
                <c:pt idx="674">
                  <c:v>22.874090303030304</c:v>
                </c:pt>
                <c:pt idx="675">
                  <c:v>22.417569090909087</c:v>
                </c:pt>
                <c:pt idx="676">
                  <c:v>22.276715151515152</c:v>
                </c:pt>
                <c:pt idx="677">
                  <c:v>22.129541515151516</c:v>
                </c:pt>
                <c:pt idx="678">
                  <c:v>22.260346666666607</c:v>
                </c:pt>
                <c:pt idx="679">
                  <c:v>22.283963939393889</c:v>
                </c:pt>
                <c:pt idx="680">
                  <c:v>22.197823030303027</c:v>
                </c:pt>
                <c:pt idx="681">
                  <c:v>22.235578484848531</c:v>
                </c:pt>
                <c:pt idx="682">
                  <c:v>22.461796060606062</c:v>
                </c:pt>
                <c:pt idx="683">
                  <c:v>22.930678181818191</c:v>
                </c:pt>
                <c:pt idx="684">
                  <c:v>23.055892424242497</c:v>
                </c:pt>
                <c:pt idx="685">
                  <c:v>23.273436666666662</c:v>
                </c:pt>
                <c:pt idx="686">
                  <c:v>23.927041818181756</c:v>
                </c:pt>
                <c:pt idx="687">
                  <c:v>24.065843030302926</c:v>
                </c:pt>
                <c:pt idx="688">
                  <c:v>24.143115454545455</c:v>
                </c:pt>
                <c:pt idx="689">
                  <c:v>24.28237303030291</c:v>
                </c:pt>
                <c:pt idx="690">
                  <c:v>24.412706969696966</c:v>
                </c:pt>
                <c:pt idx="691">
                  <c:v>24.692790303030289</c:v>
                </c:pt>
                <c:pt idx="692">
                  <c:v>25.089811818181786</c:v>
                </c:pt>
                <c:pt idx="693">
                  <c:v>25.294632121212121</c:v>
                </c:pt>
                <c:pt idx="694">
                  <c:v>25.011140909090908</c:v>
                </c:pt>
                <c:pt idx="695">
                  <c:v>24.908276363636329</c:v>
                </c:pt>
                <c:pt idx="696">
                  <c:v>25.023839090909089</c:v>
                </c:pt>
                <c:pt idx="697">
                  <c:v>24.768608484848485</c:v>
                </c:pt>
                <c:pt idx="698">
                  <c:v>24.720873939393929</c:v>
                </c:pt>
                <c:pt idx="699">
                  <c:v>24.408094242424166</c:v>
                </c:pt>
                <c:pt idx="700">
                  <c:v>24.159691212121189</c:v>
                </c:pt>
                <c:pt idx="701">
                  <c:v>23.968709090908956</c:v>
                </c:pt>
                <c:pt idx="702">
                  <c:v>23.710869090909092</c:v>
                </c:pt>
                <c:pt idx="703">
                  <c:v>23.510999696969687</c:v>
                </c:pt>
                <c:pt idx="704">
                  <c:v>23.469714242424125</c:v>
                </c:pt>
                <c:pt idx="705">
                  <c:v>23.453787878787775</c:v>
                </c:pt>
                <c:pt idx="706">
                  <c:v>23.294299999999989</c:v>
                </c:pt>
                <c:pt idx="707">
                  <c:v>22.914264545454607</c:v>
                </c:pt>
                <c:pt idx="708">
                  <c:v>22.989259393939278</c:v>
                </c:pt>
                <c:pt idx="709">
                  <c:v>23.093494242424189</c:v>
                </c:pt>
                <c:pt idx="710">
                  <c:v>23.657969696969698</c:v>
                </c:pt>
                <c:pt idx="711">
                  <c:v>23.797254242424227</c:v>
                </c:pt>
                <c:pt idx="712">
                  <c:v>23.898229393939278</c:v>
                </c:pt>
                <c:pt idx="713">
                  <c:v>23.939177575757572</c:v>
                </c:pt>
                <c:pt idx="714">
                  <c:v>24.094524848484852</c:v>
                </c:pt>
                <c:pt idx="715">
                  <c:v>24.274646969696963</c:v>
                </c:pt>
                <c:pt idx="716">
                  <c:v>24.789044545454527</c:v>
                </c:pt>
                <c:pt idx="717">
                  <c:v>25.105774242424229</c:v>
                </c:pt>
                <c:pt idx="718">
                  <c:v>25.505203636363532</c:v>
                </c:pt>
                <c:pt idx="719">
                  <c:v>25.377639393939315</c:v>
                </c:pt>
                <c:pt idx="720">
                  <c:v>25.459445757575729</c:v>
                </c:pt>
                <c:pt idx="721">
                  <c:v>25.116606060606095</c:v>
                </c:pt>
                <c:pt idx="722">
                  <c:v>24.770288181818191</c:v>
                </c:pt>
                <c:pt idx="723">
                  <c:v>24.740489696969597</c:v>
                </c:pt>
                <c:pt idx="724">
                  <c:v>24.937870909090986</c:v>
                </c:pt>
                <c:pt idx="725">
                  <c:v>24.654270606060631</c:v>
                </c:pt>
                <c:pt idx="726">
                  <c:v>24.209406363636329</c:v>
                </c:pt>
                <c:pt idx="727">
                  <c:v>24.011396363636365</c:v>
                </c:pt>
                <c:pt idx="728">
                  <c:v>23.938012727272728</c:v>
                </c:pt>
                <c:pt idx="729">
                  <c:v>23.827396363636364</c:v>
                </c:pt>
                <c:pt idx="730">
                  <c:v>23.85208666666669</c:v>
                </c:pt>
                <c:pt idx="731">
                  <c:v>23.774311212121134</c:v>
                </c:pt>
                <c:pt idx="732">
                  <c:v>23.772451515151513</c:v>
                </c:pt>
                <c:pt idx="733">
                  <c:v>24.241088181818231</c:v>
                </c:pt>
                <c:pt idx="734">
                  <c:v>24.657294848484845</c:v>
                </c:pt>
                <c:pt idx="735">
                  <c:v>24.452591818181741</c:v>
                </c:pt>
                <c:pt idx="736">
                  <c:v>24.927151818181816</c:v>
                </c:pt>
                <c:pt idx="737">
                  <c:v>25.439945454545455</c:v>
                </c:pt>
                <c:pt idx="738">
                  <c:v>25.776293939393874</c:v>
                </c:pt>
                <c:pt idx="739">
                  <c:v>25.962400606060527</c:v>
                </c:pt>
                <c:pt idx="740">
                  <c:v>26.106845454545518</c:v>
                </c:pt>
                <c:pt idx="741">
                  <c:v>26.383319393939274</c:v>
                </c:pt>
                <c:pt idx="742">
                  <c:v>26.650643636363537</c:v>
                </c:pt>
                <c:pt idx="743">
                  <c:v>26.780147575757475</c:v>
                </c:pt>
                <c:pt idx="744">
                  <c:v>26.802522424242433</c:v>
                </c:pt>
                <c:pt idx="745">
                  <c:v>26.664040909090907</c:v>
                </c:pt>
                <c:pt idx="746">
                  <c:v>27.006121515151516</c:v>
                </c:pt>
                <c:pt idx="747">
                  <c:v>26.976680303030289</c:v>
                </c:pt>
                <c:pt idx="748">
                  <c:v>27.03033939393929</c:v>
                </c:pt>
                <c:pt idx="749">
                  <c:v>27.051922424242509</c:v>
                </c:pt>
                <c:pt idx="750">
                  <c:v>27.118080606060605</c:v>
                </c:pt>
                <c:pt idx="751">
                  <c:v>27.195921212121153</c:v>
                </c:pt>
                <c:pt idx="752">
                  <c:v>27.37364242424243</c:v>
                </c:pt>
                <c:pt idx="753">
                  <c:v>27.509830606060607</c:v>
                </c:pt>
                <c:pt idx="754">
                  <c:v>27.555842424242435</c:v>
                </c:pt>
                <c:pt idx="755">
                  <c:v>27.48450848484849</c:v>
                </c:pt>
                <c:pt idx="756">
                  <c:v>27.396586363636366</c:v>
                </c:pt>
                <c:pt idx="757">
                  <c:v>27.097982424242527</c:v>
                </c:pt>
                <c:pt idx="758">
                  <c:v>26.744525454545453</c:v>
                </c:pt>
                <c:pt idx="759">
                  <c:v>26.471284848484846</c:v>
                </c:pt>
                <c:pt idx="760">
                  <c:v>26.371847878787879</c:v>
                </c:pt>
                <c:pt idx="761">
                  <c:v>26.356923636363629</c:v>
                </c:pt>
                <c:pt idx="762">
                  <c:v>26.442669696969578</c:v>
                </c:pt>
                <c:pt idx="763">
                  <c:v>26.321753333333263</c:v>
                </c:pt>
                <c:pt idx="764">
                  <c:v>26.170971212121209</c:v>
                </c:pt>
                <c:pt idx="765">
                  <c:v>26.225773333333184</c:v>
                </c:pt>
                <c:pt idx="766">
                  <c:v>26.413606969696968</c:v>
                </c:pt>
                <c:pt idx="767">
                  <c:v>26.530905454545518</c:v>
                </c:pt>
                <c:pt idx="768">
                  <c:v>26.647892121212209</c:v>
                </c:pt>
                <c:pt idx="769">
                  <c:v>27.133080606060631</c:v>
                </c:pt>
                <c:pt idx="770">
                  <c:v>27.429350303030287</c:v>
                </c:pt>
                <c:pt idx="771">
                  <c:v>27.370113636363563</c:v>
                </c:pt>
                <c:pt idx="772">
                  <c:v>27.450960606060608</c:v>
                </c:pt>
                <c:pt idx="773">
                  <c:v>27.503381212121134</c:v>
                </c:pt>
                <c:pt idx="774">
                  <c:v>27.403296666666666</c:v>
                </c:pt>
                <c:pt idx="775">
                  <c:v>27.597139090909089</c:v>
                </c:pt>
                <c:pt idx="776">
                  <c:v>27.864070606060604</c:v>
                </c:pt>
                <c:pt idx="777">
                  <c:v>27.80162696969699</c:v>
                </c:pt>
                <c:pt idx="778">
                  <c:v>27.689467272727157</c:v>
                </c:pt>
                <c:pt idx="779">
                  <c:v>27.834437575757576</c:v>
                </c:pt>
                <c:pt idx="780">
                  <c:v>27.289406363636299</c:v>
                </c:pt>
                <c:pt idx="781">
                  <c:v>27.079470000000001</c:v>
                </c:pt>
                <c:pt idx="782">
                  <c:v>26.926983636363563</c:v>
                </c:pt>
                <c:pt idx="783">
                  <c:v>26.657654242424243</c:v>
                </c:pt>
                <c:pt idx="784">
                  <c:v>26.708018484848491</c:v>
                </c:pt>
                <c:pt idx="785">
                  <c:v>26.79109636363636</c:v>
                </c:pt>
                <c:pt idx="786">
                  <c:v>26.668753636363551</c:v>
                </c:pt>
                <c:pt idx="787">
                  <c:v>26.493310606060589</c:v>
                </c:pt>
                <c:pt idx="788">
                  <c:v>26.577386060606091</c:v>
                </c:pt>
                <c:pt idx="789">
                  <c:v>26.755485757575762</c:v>
                </c:pt>
                <c:pt idx="790">
                  <c:v>26.786192121212125</c:v>
                </c:pt>
                <c:pt idx="791">
                  <c:v>26.920085151515149</c:v>
                </c:pt>
                <c:pt idx="792">
                  <c:v>26.865132424242425</c:v>
                </c:pt>
                <c:pt idx="793">
                  <c:v>26.949296666666669</c:v>
                </c:pt>
                <c:pt idx="794">
                  <c:v>27.111478181818295</c:v>
                </c:pt>
                <c:pt idx="795">
                  <c:v>27.179060303030305</c:v>
                </c:pt>
                <c:pt idx="796">
                  <c:v>27.158517272727156</c:v>
                </c:pt>
                <c:pt idx="797">
                  <c:v>27.07391818181825</c:v>
                </c:pt>
                <c:pt idx="798">
                  <c:v>27.098466363636362</c:v>
                </c:pt>
                <c:pt idx="799">
                  <c:v>27.100044848484846</c:v>
                </c:pt>
                <c:pt idx="800">
                  <c:v>26.989562121212114</c:v>
                </c:pt>
                <c:pt idx="801">
                  <c:v>27.061143939393865</c:v>
                </c:pt>
                <c:pt idx="802">
                  <c:v>27.478558484848495</c:v>
                </c:pt>
                <c:pt idx="803">
                  <c:v>27.692246363636329</c:v>
                </c:pt>
                <c:pt idx="804">
                  <c:v>27.742431818181707</c:v>
                </c:pt>
                <c:pt idx="805">
                  <c:v>27.733330303030289</c:v>
                </c:pt>
                <c:pt idx="806">
                  <c:v>27.47034848484849</c:v>
                </c:pt>
                <c:pt idx="807">
                  <c:v>27.345388484848495</c:v>
                </c:pt>
                <c:pt idx="808">
                  <c:v>27.518893636363629</c:v>
                </c:pt>
                <c:pt idx="809">
                  <c:v>27.586820909090907</c:v>
                </c:pt>
                <c:pt idx="810">
                  <c:v>27.44174393939381</c:v>
                </c:pt>
                <c:pt idx="811">
                  <c:v>27.685588484848491</c:v>
                </c:pt>
                <c:pt idx="812">
                  <c:v>27.877093333333271</c:v>
                </c:pt>
                <c:pt idx="813">
                  <c:v>27.924534242424158</c:v>
                </c:pt>
                <c:pt idx="814">
                  <c:v>28.150915757575795</c:v>
                </c:pt>
                <c:pt idx="815">
                  <c:v>28.229315454545453</c:v>
                </c:pt>
                <c:pt idx="816">
                  <c:v>28.334381818181818</c:v>
                </c:pt>
                <c:pt idx="817">
                  <c:v>28.639581818181821</c:v>
                </c:pt>
                <c:pt idx="818">
                  <c:v>28.995990303030286</c:v>
                </c:pt>
                <c:pt idx="819">
                  <c:v>29.064190303030287</c:v>
                </c:pt>
                <c:pt idx="820">
                  <c:v>29.167975454545545</c:v>
                </c:pt>
                <c:pt idx="821">
                  <c:v>29.377630909090911</c:v>
                </c:pt>
                <c:pt idx="822">
                  <c:v>29.345869696969689</c:v>
                </c:pt>
                <c:pt idx="823">
                  <c:v>28.87286636363639</c:v>
                </c:pt>
                <c:pt idx="824">
                  <c:v>28.55839909090902</c:v>
                </c:pt>
                <c:pt idx="825">
                  <c:v>28.373291212121146</c:v>
                </c:pt>
                <c:pt idx="826">
                  <c:v>28.515741515151486</c:v>
                </c:pt>
                <c:pt idx="827">
                  <c:v>28.639450606060631</c:v>
                </c:pt>
                <c:pt idx="828">
                  <c:v>28.605834545454545</c:v>
                </c:pt>
                <c:pt idx="829">
                  <c:v>28.623311515151514</c:v>
                </c:pt>
                <c:pt idx="830">
                  <c:v>28.352813636363589</c:v>
                </c:pt>
                <c:pt idx="831">
                  <c:v>28.126744242424174</c:v>
                </c:pt>
                <c:pt idx="832">
                  <c:v>28.000590606060602</c:v>
                </c:pt>
                <c:pt idx="833">
                  <c:v>27.904935151515147</c:v>
                </c:pt>
                <c:pt idx="834">
                  <c:v>28.135061212121212</c:v>
                </c:pt>
                <c:pt idx="835">
                  <c:v>28.276526666666662</c:v>
                </c:pt>
                <c:pt idx="836">
                  <c:v>28.362520606060553</c:v>
                </c:pt>
                <c:pt idx="837">
                  <c:v>28.184003939393929</c:v>
                </c:pt>
                <c:pt idx="838">
                  <c:v>27.93287090909093</c:v>
                </c:pt>
                <c:pt idx="839">
                  <c:v>27.697203939393926</c:v>
                </c:pt>
                <c:pt idx="840">
                  <c:v>27.602892424242505</c:v>
                </c:pt>
                <c:pt idx="841">
                  <c:v>27.915602727272727</c:v>
                </c:pt>
                <c:pt idx="842">
                  <c:v>28.188297272727123</c:v>
                </c:pt>
                <c:pt idx="843">
                  <c:v>28.414351212121186</c:v>
                </c:pt>
                <c:pt idx="844">
                  <c:v>28.566994545454545</c:v>
                </c:pt>
                <c:pt idx="845">
                  <c:v>28.524213636363566</c:v>
                </c:pt>
                <c:pt idx="846">
                  <c:v>28.634434848484851</c:v>
                </c:pt>
                <c:pt idx="847">
                  <c:v>28.838328181818191</c:v>
                </c:pt>
                <c:pt idx="848">
                  <c:v>29.077821818181818</c:v>
                </c:pt>
                <c:pt idx="849">
                  <c:v>29.262588181818181</c:v>
                </c:pt>
                <c:pt idx="850">
                  <c:v>29.489113333333176</c:v>
                </c:pt>
                <c:pt idx="851">
                  <c:v>29.45570181818173</c:v>
                </c:pt>
                <c:pt idx="852">
                  <c:v>29.390137272727141</c:v>
                </c:pt>
                <c:pt idx="853">
                  <c:v>29.183068484848555</c:v>
                </c:pt>
                <c:pt idx="854">
                  <c:v>28.932365454545458</c:v>
                </c:pt>
                <c:pt idx="855">
                  <c:v>28.786224848484789</c:v>
                </c:pt>
                <c:pt idx="856">
                  <c:v>28.859175757575755</c:v>
                </c:pt>
                <c:pt idx="857">
                  <c:v>28.876035151515154</c:v>
                </c:pt>
                <c:pt idx="858">
                  <c:v>28.935551818181789</c:v>
                </c:pt>
                <c:pt idx="859">
                  <c:v>28.960965454545455</c:v>
                </c:pt>
                <c:pt idx="860">
                  <c:v>29.09649212121213</c:v>
                </c:pt>
                <c:pt idx="861">
                  <c:v>29.121330303030309</c:v>
                </c:pt>
                <c:pt idx="862">
                  <c:v>29.139959999999995</c:v>
                </c:pt>
                <c:pt idx="863">
                  <c:v>29.134747272727168</c:v>
                </c:pt>
                <c:pt idx="864">
                  <c:v>29.054339393939308</c:v>
                </c:pt>
                <c:pt idx="865">
                  <c:v>29.124141818181819</c:v>
                </c:pt>
                <c:pt idx="866">
                  <c:v>29.139458484848614</c:v>
                </c:pt>
                <c:pt idx="867">
                  <c:v>29.10182727272721</c:v>
                </c:pt>
                <c:pt idx="868">
                  <c:v>28.959920303030302</c:v>
                </c:pt>
                <c:pt idx="869">
                  <c:v>28.841410303030287</c:v>
                </c:pt>
                <c:pt idx="870">
                  <c:v>28.898204545454544</c:v>
                </c:pt>
                <c:pt idx="871">
                  <c:v>28.572004242424189</c:v>
                </c:pt>
                <c:pt idx="872">
                  <c:v>28.593460909090911</c:v>
                </c:pt>
                <c:pt idx="873">
                  <c:v>28.514929393939386</c:v>
                </c:pt>
                <c:pt idx="874">
                  <c:v>28.465210909090889</c:v>
                </c:pt>
                <c:pt idx="875">
                  <c:v>28.729086060606061</c:v>
                </c:pt>
                <c:pt idx="876">
                  <c:v>28.874790606060596</c:v>
                </c:pt>
                <c:pt idx="877">
                  <c:v>28.987629090908971</c:v>
                </c:pt>
                <c:pt idx="878">
                  <c:v>29.174208484848585</c:v>
                </c:pt>
                <c:pt idx="879">
                  <c:v>29.484899999999989</c:v>
                </c:pt>
                <c:pt idx="880">
                  <c:v>29.34759696969699</c:v>
                </c:pt>
                <c:pt idx="881">
                  <c:v>29.313561212121186</c:v>
                </c:pt>
                <c:pt idx="882">
                  <c:v>29.35866272727273</c:v>
                </c:pt>
                <c:pt idx="883">
                  <c:v>29.276266363636363</c:v>
                </c:pt>
                <c:pt idx="884">
                  <c:v>29.380966363636368</c:v>
                </c:pt>
                <c:pt idx="885">
                  <c:v>29.603338181818195</c:v>
                </c:pt>
                <c:pt idx="886">
                  <c:v>29.722928484848495</c:v>
                </c:pt>
                <c:pt idx="887">
                  <c:v>29.761350606060603</c:v>
                </c:pt>
                <c:pt idx="888">
                  <c:v>29.865388484848491</c:v>
                </c:pt>
                <c:pt idx="889">
                  <c:v>29.954587878787805</c:v>
                </c:pt>
                <c:pt idx="890">
                  <c:v>29.691356060606136</c:v>
                </c:pt>
                <c:pt idx="891">
                  <c:v>29.903111818181753</c:v>
                </c:pt>
                <c:pt idx="892">
                  <c:v>29.67365606060611</c:v>
                </c:pt>
                <c:pt idx="893">
                  <c:v>29.895321515151519</c:v>
                </c:pt>
                <c:pt idx="894">
                  <c:v>29.888422727272726</c:v>
                </c:pt>
                <c:pt idx="895">
                  <c:v>29.919887575757581</c:v>
                </c:pt>
                <c:pt idx="896">
                  <c:v>29.883465757575763</c:v>
                </c:pt>
                <c:pt idx="897">
                  <c:v>29.864302727272733</c:v>
                </c:pt>
                <c:pt idx="898">
                  <c:v>29.736123030302963</c:v>
                </c:pt>
                <c:pt idx="899">
                  <c:v>29.571160606060598</c:v>
                </c:pt>
                <c:pt idx="900">
                  <c:v>29.416337575757499</c:v>
                </c:pt>
                <c:pt idx="901">
                  <c:v>29.57899666666669</c:v>
                </c:pt>
                <c:pt idx="902">
                  <c:v>29.584195454545451</c:v>
                </c:pt>
                <c:pt idx="903">
                  <c:v>29.75867878787879</c:v>
                </c:pt>
                <c:pt idx="904">
                  <c:v>29.773074545454548</c:v>
                </c:pt>
                <c:pt idx="905">
                  <c:v>29.880680303030289</c:v>
                </c:pt>
                <c:pt idx="906">
                  <c:v>29.919741515151486</c:v>
                </c:pt>
                <c:pt idx="907">
                  <c:v>29.935879696969689</c:v>
                </c:pt>
                <c:pt idx="908">
                  <c:v>29.805268181818231</c:v>
                </c:pt>
                <c:pt idx="909">
                  <c:v>29.874266666666728</c:v>
                </c:pt>
                <c:pt idx="910">
                  <c:v>29.851126969696995</c:v>
                </c:pt>
                <c:pt idx="911">
                  <c:v>29.934919090909087</c:v>
                </c:pt>
                <c:pt idx="912">
                  <c:v>29.98165818181819</c:v>
                </c:pt>
                <c:pt idx="913">
                  <c:v>29.83023696969699</c:v>
                </c:pt>
                <c:pt idx="914">
                  <c:v>29.898424545454542</c:v>
                </c:pt>
                <c:pt idx="915">
                  <c:v>29.872977878787829</c:v>
                </c:pt>
                <c:pt idx="916">
                  <c:v>29.921777272727134</c:v>
                </c:pt>
                <c:pt idx="917">
                  <c:v>29.962491212121062</c:v>
                </c:pt>
                <c:pt idx="918">
                  <c:v>29.960023636363502</c:v>
                </c:pt>
                <c:pt idx="919">
                  <c:v>30.119485757575791</c:v>
                </c:pt>
                <c:pt idx="920">
                  <c:v>30.359301818181816</c:v>
                </c:pt>
                <c:pt idx="921">
                  <c:v>30.690202424242496</c:v>
                </c:pt>
                <c:pt idx="922">
                  <c:v>30.694218787878835</c:v>
                </c:pt>
                <c:pt idx="923">
                  <c:v>30.70292333333321</c:v>
                </c:pt>
                <c:pt idx="924">
                  <c:v>30.955630303030219</c:v>
                </c:pt>
                <c:pt idx="925">
                  <c:v>31.140641818181756</c:v>
                </c:pt>
                <c:pt idx="926">
                  <c:v>31.199844545454607</c:v>
                </c:pt>
                <c:pt idx="927">
                  <c:v>31.226611818181748</c:v>
                </c:pt>
                <c:pt idx="928">
                  <c:v>31.356417272727157</c:v>
                </c:pt>
                <c:pt idx="929">
                  <c:v>31.412853636363629</c:v>
                </c:pt>
                <c:pt idx="930">
                  <c:v>31.585702121212123</c:v>
                </c:pt>
                <c:pt idx="931">
                  <c:v>31.475033636363502</c:v>
                </c:pt>
                <c:pt idx="932">
                  <c:v>31.449375454545454</c:v>
                </c:pt>
                <c:pt idx="933">
                  <c:v>31.684054848484845</c:v>
                </c:pt>
                <c:pt idx="934">
                  <c:v>31.748911212121115</c:v>
                </c:pt>
                <c:pt idx="935">
                  <c:v>31.607047272727176</c:v>
                </c:pt>
                <c:pt idx="936">
                  <c:v>31.56655666666666</c:v>
                </c:pt>
                <c:pt idx="937">
                  <c:v>31.602068787878835</c:v>
                </c:pt>
                <c:pt idx="938">
                  <c:v>31.528923636363551</c:v>
                </c:pt>
                <c:pt idx="939">
                  <c:v>31.228691818181737</c:v>
                </c:pt>
                <c:pt idx="940">
                  <c:v>31.142118484848531</c:v>
                </c:pt>
                <c:pt idx="941">
                  <c:v>30.841883030303027</c:v>
                </c:pt>
                <c:pt idx="942">
                  <c:v>30.852816666666691</c:v>
                </c:pt>
                <c:pt idx="943">
                  <c:v>30.810521515151514</c:v>
                </c:pt>
                <c:pt idx="944">
                  <c:v>30.760855757575758</c:v>
                </c:pt>
                <c:pt idx="945">
                  <c:v>30.791698181818191</c:v>
                </c:pt>
                <c:pt idx="946">
                  <c:v>30.94045242424243</c:v>
                </c:pt>
                <c:pt idx="947">
                  <c:v>30.835783030302963</c:v>
                </c:pt>
                <c:pt idx="948">
                  <c:v>30.871383333333267</c:v>
                </c:pt>
                <c:pt idx="949">
                  <c:v>31.023625151515159</c:v>
                </c:pt>
                <c:pt idx="950">
                  <c:v>31.334815757575836</c:v>
                </c:pt>
                <c:pt idx="951">
                  <c:v>31.448255151515127</c:v>
                </c:pt>
                <c:pt idx="952">
                  <c:v>31.564658787878791</c:v>
                </c:pt>
                <c:pt idx="953">
                  <c:v>31.756304242424189</c:v>
                </c:pt>
                <c:pt idx="954">
                  <c:v>31.642681818181789</c:v>
                </c:pt>
                <c:pt idx="955">
                  <c:v>31.525100303030289</c:v>
                </c:pt>
                <c:pt idx="956">
                  <c:v>31.554984545454637</c:v>
                </c:pt>
                <c:pt idx="957">
                  <c:v>31.600615757575756</c:v>
                </c:pt>
                <c:pt idx="958">
                  <c:v>31.786263030302951</c:v>
                </c:pt>
                <c:pt idx="959">
                  <c:v>31.928866666666668</c:v>
                </c:pt>
                <c:pt idx="960">
                  <c:v>32.008136666666644</c:v>
                </c:pt>
                <c:pt idx="961">
                  <c:v>32.058838787878813</c:v>
                </c:pt>
                <c:pt idx="962">
                  <c:v>32.163023333333335</c:v>
                </c:pt>
                <c:pt idx="963">
                  <c:v>32.329568484848444</c:v>
                </c:pt>
                <c:pt idx="964">
                  <c:v>32.085108181818185</c:v>
                </c:pt>
                <c:pt idx="965">
                  <c:v>32.150555757575887</c:v>
                </c:pt>
                <c:pt idx="966">
                  <c:v>32.360903030303035</c:v>
                </c:pt>
                <c:pt idx="967">
                  <c:v>32.447457575757291</c:v>
                </c:pt>
                <c:pt idx="968">
                  <c:v>32.296316363636372</c:v>
                </c:pt>
                <c:pt idx="969">
                  <c:v>32.244470303030305</c:v>
                </c:pt>
                <c:pt idx="970">
                  <c:v>32.094446666666414</c:v>
                </c:pt>
                <c:pt idx="971">
                  <c:v>32.047282727272552</c:v>
                </c:pt>
                <c:pt idx="972">
                  <c:v>31.969896363636369</c:v>
                </c:pt>
                <c:pt idx="973">
                  <c:v>31.913757575757572</c:v>
                </c:pt>
                <c:pt idx="974">
                  <c:v>31.818353939393926</c:v>
                </c:pt>
                <c:pt idx="975">
                  <c:v>31.915766969696964</c:v>
                </c:pt>
                <c:pt idx="976">
                  <c:v>31.990760606060586</c:v>
                </c:pt>
                <c:pt idx="977">
                  <c:v>31.822828181818231</c:v>
                </c:pt>
                <c:pt idx="978">
                  <c:v>31.725570909090887</c:v>
                </c:pt>
                <c:pt idx="979">
                  <c:v>31.78280999999992</c:v>
                </c:pt>
                <c:pt idx="980">
                  <c:v>31.70938575757576</c:v>
                </c:pt>
                <c:pt idx="981">
                  <c:v>31.691103333333274</c:v>
                </c:pt>
                <c:pt idx="982">
                  <c:v>31.748395757575729</c:v>
                </c:pt>
                <c:pt idx="983">
                  <c:v>31.656686363636368</c:v>
                </c:pt>
                <c:pt idx="984">
                  <c:v>31.741727878787756</c:v>
                </c:pt>
                <c:pt idx="985">
                  <c:v>31.77305090909093</c:v>
                </c:pt>
                <c:pt idx="986">
                  <c:v>31.752103939393866</c:v>
                </c:pt>
                <c:pt idx="987">
                  <c:v>31.809107878787806</c:v>
                </c:pt>
                <c:pt idx="988">
                  <c:v>31.882668787878792</c:v>
                </c:pt>
                <c:pt idx="989">
                  <c:v>31.974837272727168</c:v>
                </c:pt>
                <c:pt idx="990">
                  <c:v>31.94722818181819</c:v>
                </c:pt>
                <c:pt idx="991">
                  <c:v>31.9655572727271</c:v>
                </c:pt>
                <c:pt idx="992">
                  <c:v>32.030229393939393</c:v>
                </c:pt>
                <c:pt idx="993">
                  <c:v>31.942379090908979</c:v>
                </c:pt>
                <c:pt idx="994">
                  <c:v>32.051178484848371</c:v>
                </c:pt>
                <c:pt idx="995">
                  <c:v>31.997919393939316</c:v>
                </c:pt>
                <c:pt idx="996">
                  <c:v>32.019137272727271</c:v>
                </c:pt>
                <c:pt idx="997">
                  <c:v>32.188607575757374</c:v>
                </c:pt>
                <c:pt idx="998">
                  <c:v>32.188925151515157</c:v>
                </c:pt>
                <c:pt idx="999">
                  <c:v>32.245753333333361</c:v>
                </c:pt>
                <c:pt idx="1000">
                  <c:v>32.268357878788038</c:v>
                </c:pt>
                <c:pt idx="1001">
                  <c:v>32.320480606060485</c:v>
                </c:pt>
                <c:pt idx="1002">
                  <c:v>32.356174242424252</c:v>
                </c:pt>
                <c:pt idx="1003">
                  <c:v>32.382349696969698</c:v>
                </c:pt>
                <c:pt idx="1004">
                  <c:v>32.451484242424144</c:v>
                </c:pt>
                <c:pt idx="1005">
                  <c:v>32.532731212121419</c:v>
                </c:pt>
                <c:pt idx="1006">
                  <c:v>32.556917878787885</c:v>
                </c:pt>
                <c:pt idx="1007">
                  <c:v>32.548478787878906</c:v>
                </c:pt>
                <c:pt idx="1008">
                  <c:v>32.448998787878899</c:v>
                </c:pt>
                <c:pt idx="1009">
                  <c:v>32.453592727272728</c:v>
                </c:pt>
                <c:pt idx="1010">
                  <c:v>32.325321818182005</c:v>
                </c:pt>
                <c:pt idx="1011">
                  <c:v>32.295739090909343</c:v>
                </c:pt>
                <c:pt idx="1012">
                  <c:v>32.355455757575761</c:v>
                </c:pt>
                <c:pt idx="1013">
                  <c:v>32.357146363636076</c:v>
                </c:pt>
                <c:pt idx="1014">
                  <c:v>32.317721515151348</c:v>
                </c:pt>
                <c:pt idx="1015">
                  <c:v>32.289721515151506</c:v>
                </c:pt>
                <c:pt idx="1016">
                  <c:v>32.061252121212</c:v>
                </c:pt>
                <c:pt idx="1017">
                  <c:v>31.958470303030289</c:v>
                </c:pt>
                <c:pt idx="1018">
                  <c:v>31.959462424242435</c:v>
                </c:pt>
                <c:pt idx="1019">
                  <c:v>31.986186060606062</c:v>
                </c:pt>
                <c:pt idx="1020">
                  <c:v>31.984630303030219</c:v>
                </c:pt>
                <c:pt idx="1021">
                  <c:v>31.881176363636367</c:v>
                </c:pt>
                <c:pt idx="1022">
                  <c:v>31.790886363636368</c:v>
                </c:pt>
                <c:pt idx="1023">
                  <c:v>31.723160606060606</c:v>
                </c:pt>
                <c:pt idx="1024">
                  <c:v>31.722827575757503</c:v>
                </c:pt>
                <c:pt idx="1025">
                  <c:v>31.849554242424229</c:v>
                </c:pt>
                <c:pt idx="1026">
                  <c:v>31.961463636363533</c:v>
                </c:pt>
                <c:pt idx="1027">
                  <c:v>32.124173939393962</c:v>
                </c:pt>
                <c:pt idx="1028">
                  <c:v>32.108380000000011</c:v>
                </c:pt>
                <c:pt idx="1029">
                  <c:v>32.161159393939506</c:v>
                </c:pt>
                <c:pt idx="1030">
                  <c:v>32.202048787878915</c:v>
                </c:pt>
                <c:pt idx="1031">
                  <c:v>32.191941212121328</c:v>
                </c:pt>
                <c:pt idx="1032">
                  <c:v>32.356703939393924</c:v>
                </c:pt>
                <c:pt idx="1033">
                  <c:v>32.432686666666392</c:v>
                </c:pt>
                <c:pt idx="1034">
                  <c:v>32.410022121211995</c:v>
                </c:pt>
                <c:pt idx="1035">
                  <c:v>32.392976969696946</c:v>
                </c:pt>
                <c:pt idx="1036">
                  <c:v>32.322078787878922</c:v>
                </c:pt>
                <c:pt idx="1037">
                  <c:v>32.20331424242444</c:v>
                </c:pt>
                <c:pt idx="1038">
                  <c:v>32.178183636363634</c:v>
                </c:pt>
                <c:pt idx="1039">
                  <c:v>32.274847272727158</c:v>
                </c:pt>
                <c:pt idx="1040">
                  <c:v>32.200986363636197</c:v>
                </c:pt>
                <c:pt idx="1041">
                  <c:v>32.100560606060604</c:v>
                </c:pt>
                <c:pt idx="1042">
                  <c:v>32.048025151515155</c:v>
                </c:pt>
                <c:pt idx="1043">
                  <c:v>32.05697</c:v>
                </c:pt>
                <c:pt idx="1044">
                  <c:v>32.064966969696805</c:v>
                </c:pt>
                <c:pt idx="1045">
                  <c:v>31.997493030302955</c:v>
                </c:pt>
                <c:pt idx="1046">
                  <c:v>31.972917575757503</c:v>
                </c:pt>
                <c:pt idx="1047">
                  <c:v>31.925284848484829</c:v>
                </c:pt>
                <c:pt idx="1048">
                  <c:v>31.911250909090931</c:v>
                </c:pt>
                <c:pt idx="1049">
                  <c:v>31.874271515151531</c:v>
                </c:pt>
                <c:pt idx="1050">
                  <c:v>31.744918181818235</c:v>
                </c:pt>
                <c:pt idx="1051">
                  <c:v>31.660703939393862</c:v>
                </c:pt>
                <c:pt idx="1052">
                  <c:v>31.570319393939297</c:v>
                </c:pt>
                <c:pt idx="1053">
                  <c:v>31.583888484848558</c:v>
                </c:pt>
                <c:pt idx="1054">
                  <c:v>31.63665545454554</c:v>
                </c:pt>
                <c:pt idx="1055">
                  <c:v>31.504309999999986</c:v>
                </c:pt>
                <c:pt idx="1056">
                  <c:v>31.621192424242508</c:v>
                </c:pt>
                <c:pt idx="1057">
                  <c:v>31.664846666666691</c:v>
                </c:pt>
                <c:pt idx="1058">
                  <c:v>31.739044242424189</c:v>
                </c:pt>
                <c:pt idx="1059">
                  <c:v>31.836830909090931</c:v>
                </c:pt>
                <c:pt idx="1060">
                  <c:v>32.012535757575947</c:v>
                </c:pt>
                <c:pt idx="1061">
                  <c:v>32.245669090909111</c:v>
                </c:pt>
                <c:pt idx="1062">
                  <c:v>32.293970909091037</c:v>
                </c:pt>
                <c:pt idx="1063">
                  <c:v>32.470951212121321</c:v>
                </c:pt>
                <c:pt idx="1064">
                  <c:v>32.543593636363624</c:v>
                </c:pt>
                <c:pt idx="1065">
                  <c:v>32.522190303030413</c:v>
                </c:pt>
                <c:pt idx="1066">
                  <c:v>32.65269</c:v>
                </c:pt>
                <c:pt idx="1067">
                  <c:v>32.687620303030194</c:v>
                </c:pt>
                <c:pt idx="1068">
                  <c:v>32.617048787878787</c:v>
                </c:pt>
                <c:pt idx="1069">
                  <c:v>32.556986969696759</c:v>
                </c:pt>
                <c:pt idx="1070">
                  <c:v>32.394091515151494</c:v>
                </c:pt>
                <c:pt idx="1071">
                  <c:v>32.264610606060607</c:v>
                </c:pt>
                <c:pt idx="1072">
                  <c:v>32.087485757575756</c:v>
                </c:pt>
                <c:pt idx="1073">
                  <c:v>32.141648787878786</c:v>
                </c:pt>
                <c:pt idx="1074">
                  <c:v>32.184830909090905</c:v>
                </c:pt>
                <c:pt idx="1075">
                  <c:v>32.16321666666655</c:v>
                </c:pt>
                <c:pt idx="1076">
                  <c:v>32.169458787878945</c:v>
                </c:pt>
                <c:pt idx="1077">
                  <c:v>32.115885151515144</c:v>
                </c:pt>
                <c:pt idx="1078">
                  <c:v>32.073958484848475</c:v>
                </c:pt>
                <c:pt idx="1079">
                  <c:v>32.124238484848476</c:v>
                </c:pt>
                <c:pt idx="1080">
                  <c:v>32.117676060605994</c:v>
                </c:pt>
                <c:pt idx="1081">
                  <c:v>32.167231818181989</c:v>
                </c:pt>
                <c:pt idx="1082">
                  <c:v>32.185829696969712</c:v>
                </c:pt>
                <c:pt idx="1083">
                  <c:v>32.204890000000006</c:v>
                </c:pt>
                <c:pt idx="1084">
                  <c:v>32.165201515151516</c:v>
                </c:pt>
                <c:pt idx="1085">
                  <c:v>32.059744545454436</c:v>
                </c:pt>
                <c:pt idx="1086">
                  <c:v>32.018125757575916</c:v>
                </c:pt>
                <c:pt idx="1087">
                  <c:v>32.096661818181936</c:v>
                </c:pt>
                <c:pt idx="1088">
                  <c:v>32.03081090909091</c:v>
                </c:pt>
                <c:pt idx="1089">
                  <c:v>32.11757272727273</c:v>
                </c:pt>
                <c:pt idx="1090">
                  <c:v>32.130288787878811</c:v>
                </c:pt>
                <c:pt idx="1091">
                  <c:v>32.19633181818206</c:v>
                </c:pt>
                <c:pt idx="1092">
                  <c:v>32.321698181818071</c:v>
                </c:pt>
                <c:pt idx="1093">
                  <c:v>32.300940909090905</c:v>
                </c:pt>
                <c:pt idx="1094">
                  <c:v>32.364674848484853</c:v>
                </c:pt>
                <c:pt idx="1095">
                  <c:v>32.419660303030177</c:v>
                </c:pt>
                <c:pt idx="1096">
                  <c:v>32.499451818181988</c:v>
                </c:pt>
                <c:pt idx="1097">
                  <c:v>32.573048484848371</c:v>
                </c:pt>
                <c:pt idx="1098">
                  <c:v>32.392635454545456</c:v>
                </c:pt>
                <c:pt idx="1099">
                  <c:v>32.464657272727244</c:v>
                </c:pt>
                <c:pt idx="1100">
                  <c:v>32.165790909091037</c:v>
                </c:pt>
                <c:pt idx="1101">
                  <c:v>32.125381515151517</c:v>
                </c:pt>
                <c:pt idx="1102">
                  <c:v>31.982921515151489</c:v>
                </c:pt>
                <c:pt idx="1103">
                  <c:v>31.821925454545521</c:v>
                </c:pt>
                <c:pt idx="1104">
                  <c:v>31.738882424242497</c:v>
                </c:pt>
                <c:pt idx="1105">
                  <c:v>31.660041212121119</c:v>
                </c:pt>
                <c:pt idx="1106">
                  <c:v>31.618088787878854</c:v>
                </c:pt>
                <c:pt idx="1107">
                  <c:v>31.535176363636371</c:v>
                </c:pt>
                <c:pt idx="1108">
                  <c:v>31.313952424242562</c:v>
                </c:pt>
                <c:pt idx="1109">
                  <c:v>31.312857272727229</c:v>
                </c:pt>
                <c:pt idx="1110">
                  <c:v>31.283436060606029</c:v>
                </c:pt>
                <c:pt idx="1111">
                  <c:v>31.473030606060586</c:v>
                </c:pt>
                <c:pt idx="1112">
                  <c:v>31.402235151515129</c:v>
                </c:pt>
                <c:pt idx="1113">
                  <c:v>31.461873939393929</c:v>
                </c:pt>
                <c:pt idx="1114">
                  <c:v>31.52209090909091</c:v>
                </c:pt>
                <c:pt idx="1115">
                  <c:v>31.604966060606163</c:v>
                </c:pt>
                <c:pt idx="1116">
                  <c:v>31.62582484848485</c:v>
                </c:pt>
                <c:pt idx="1117">
                  <c:v>31.695991818181813</c:v>
                </c:pt>
                <c:pt idx="1118">
                  <c:v>31.701966969697043</c:v>
                </c:pt>
                <c:pt idx="1119">
                  <c:v>31.898055454545517</c:v>
                </c:pt>
                <c:pt idx="1120">
                  <c:v>31.947920909090911</c:v>
                </c:pt>
                <c:pt idx="1121">
                  <c:v>31.996116969696974</c:v>
                </c:pt>
                <c:pt idx="1122">
                  <c:v>32.20336727272727</c:v>
                </c:pt>
                <c:pt idx="1123">
                  <c:v>32.348552121212094</c:v>
                </c:pt>
                <c:pt idx="1124">
                  <c:v>32.379718181818177</c:v>
                </c:pt>
                <c:pt idx="1125">
                  <c:v>32.412110000000013</c:v>
                </c:pt>
                <c:pt idx="1126">
                  <c:v>32.531056363636168</c:v>
                </c:pt>
                <c:pt idx="1127">
                  <c:v>32.708754848485093</c:v>
                </c:pt>
                <c:pt idx="1128">
                  <c:v>32.742384545454541</c:v>
                </c:pt>
                <c:pt idx="1129">
                  <c:v>32.774897272727245</c:v>
                </c:pt>
                <c:pt idx="1130">
                  <c:v>32.791760606060606</c:v>
                </c:pt>
                <c:pt idx="1131">
                  <c:v>32.886884545454322</c:v>
                </c:pt>
                <c:pt idx="1132">
                  <c:v>32.875446969696767</c:v>
                </c:pt>
                <c:pt idx="1133">
                  <c:v>32.716475151515148</c:v>
                </c:pt>
                <c:pt idx="1134">
                  <c:v>32.760943939393961</c:v>
                </c:pt>
                <c:pt idx="1135">
                  <c:v>32.834829393939394</c:v>
                </c:pt>
                <c:pt idx="1136">
                  <c:v>32.827032424242269</c:v>
                </c:pt>
                <c:pt idx="1137">
                  <c:v>32.821268484848289</c:v>
                </c:pt>
                <c:pt idx="1138">
                  <c:v>32.848332121212124</c:v>
                </c:pt>
                <c:pt idx="1139">
                  <c:v>32.880633333333222</c:v>
                </c:pt>
                <c:pt idx="1140">
                  <c:v>32.931507575757358</c:v>
                </c:pt>
                <c:pt idx="1141">
                  <c:v>32.877668484848257</c:v>
                </c:pt>
                <c:pt idx="1142">
                  <c:v>32.888817878787876</c:v>
                </c:pt>
                <c:pt idx="1143">
                  <c:v>32.983334545454525</c:v>
                </c:pt>
                <c:pt idx="1144">
                  <c:v>33.051907272727135</c:v>
                </c:pt>
                <c:pt idx="1145">
                  <c:v>33.041626363636091</c:v>
                </c:pt>
                <c:pt idx="1146">
                  <c:v>33.054301333333221</c:v>
                </c:pt>
                <c:pt idx="1147">
                  <c:v>32.986330952380953</c:v>
                </c:pt>
                <c:pt idx="1148">
                  <c:v>32.918041333333221</c:v>
                </c:pt>
                <c:pt idx="1149">
                  <c:v>33.27452000000001</c:v>
                </c:pt>
                <c:pt idx="1150">
                  <c:v>32.871033333333294</c:v>
                </c:pt>
                <c:pt idx="1151">
                  <c:v>33.199473333333337</c:v>
                </c:pt>
                <c:pt idx="1152">
                  <c:v>33.17015666666655</c:v>
                </c:pt>
                <c:pt idx="1153">
                  <c:v>32.772626666666504</c:v>
                </c:pt>
                <c:pt idx="1154">
                  <c:v>33.771660000000004</c:v>
                </c:pt>
                <c:pt idx="1155">
                  <c:v>32.813200000000002</c:v>
                </c:pt>
                <c:pt idx="1156">
                  <c:v>32.861506666666436</c:v>
                </c:pt>
                <c:pt idx="1157">
                  <c:v>33.631689999999999</c:v>
                </c:pt>
                <c:pt idx="1158">
                  <c:v>32.850483333333138</c:v>
                </c:pt>
                <c:pt idx="1159">
                  <c:v>33.947506666666413</c:v>
                </c:pt>
                <c:pt idx="1160">
                  <c:v>33.762873333333339</c:v>
                </c:pt>
                <c:pt idx="1161">
                  <c:v>34.150863333333213</c:v>
                </c:pt>
                <c:pt idx="1162">
                  <c:v>34.567623333333295</c:v>
                </c:pt>
                <c:pt idx="1163">
                  <c:v>34.858133333333335</c:v>
                </c:pt>
                <c:pt idx="1164">
                  <c:v>33.480910000000002</c:v>
                </c:pt>
                <c:pt idx="1165">
                  <c:v>33.200230000000012</c:v>
                </c:pt>
                <c:pt idx="1166">
                  <c:v>33.290003333333331</c:v>
                </c:pt>
                <c:pt idx="1167">
                  <c:v>31.532950000000035</c:v>
                </c:pt>
                <c:pt idx="1168">
                  <c:v>33.132500000000114</c:v>
                </c:pt>
                <c:pt idx="1169">
                  <c:v>32.945453333333326</c:v>
                </c:pt>
                <c:pt idx="1170">
                  <c:v>31.779560000000004</c:v>
                </c:pt>
                <c:pt idx="1171">
                  <c:v>32.304546666666361</c:v>
                </c:pt>
                <c:pt idx="1172">
                  <c:v>32.118383333333334</c:v>
                </c:pt>
                <c:pt idx="1173">
                  <c:v>30.876940000000001</c:v>
                </c:pt>
                <c:pt idx="1174">
                  <c:v>31.722103333333195</c:v>
                </c:pt>
                <c:pt idx="1175">
                  <c:v>32.334766666666361</c:v>
                </c:pt>
                <c:pt idx="1176">
                  <c:v>30.419046666666663</c:v>
                </c:pt>
                <c:pt idx="1177">
                  <c:v>33.380919999999996</c:v>
                </c:pt>
                <c:pt idx="1178">
                  <c:v>31.466126666666629</c:v>
                </c:pt>
                <c:pt idx="1179">
                  <c:v>31.378359999999986</c:v>
                </c:pt>
                <c:pt idx="1180">
                  <c:v>31.170863333333326</c:v>
                </c:pt>
                <c:pt idx="1181">
                  <c:v>31.448026666666603</c:v>
                </c:pt>
                <c:pt idx="1182">
                  <c:v>32.689513333333331</c:v>
                </c:pt>
                <c:pt idx="1183">
                  <c:v>32.926833333333327</c:v>
                </c:pt>
                <c:pt idx="1184">
                  <c:v>32.718636666666505</c:v>
                </c:pt>
                <c:pt idx="1185">
                  <c:v>33.678930000000129</c:v>
                </c:pt>
                <c:pt idx="1186">
                  <c:v>33.192153333333465</c:v>
                </c:pt>
                <c:pt idx="1187">
                  <c:v>33.262746666666644</c:v>
                </c:pt>
                <c:pt idx="1188">
                  <c:v>33.916803333333199</c:v>
                </c:pt>
                <c:pt idx="1189">
                  <c:v>33.938233333333329</c:v>
                </c:pt>
                <c:pt idx="1190">
                  <c:v>32.163623333333334</c:v>
                </c:pt>
                <c:pt idx="1191">
                  <c:v>32.399756666666519</c:v>
                </c:pt>
                <c:pt idx="1192">
                  <c:v>30.318169999999999</c:v>
                </c:pt>
                <c:pt idx="1193">
                  <c:v>32.167023333333326</c:v>
                </c:pt>
                <c:pt idx="1194">
                  <c:v>30.920776666666669</c:v>
                </c:pt>
                <c:pt idx="1195">
                  <c:v>32.093593333333338</c:v>
                </c:pt>
                <c:pt idx="1196">
                  <c:v>30.939219999999931</c:v>
                </c:pt>
                <c:pt idx="1197">
                  <c:v>33.902015000000013</c:v>
                </c:pt>
                <c:pt idx="1198">
                  <c:v>33.83343</c:v>
                </c:pt>
                <c:pt idx="1199">
                  <c:v>32.928790000000063</c:v>
                </c:pt>
                <c:pt idx="1200">
                  <c:v>32.928505000000129</c:v>
                </c:pt>
              </c:numCache>
            </c:numRef>
          </c:yVal>
          <c:smooth val="1"/>
        </c:ser>
        <c:ser>
          <c:idx val="14"/>
          <c:order val="1"/>
          <c:tx>
            <c:v>Fitted</c:v>
          </c:tx>
          <c:spPr>
            <a:ln>
              <a:solidFill>
                <a:schemeClr val="tx1"/>
              </a:solidFill>
              <a:prstDash val="solid"/>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Xf'!$AB$265:$AB$1228</c:f>
              <c:numCache>
                <c:formatCode>General</c:formatCode>
                <c:ptCount val="964"/>
                <c:pt idx="0">
                  <c:v>1.1491</c:v>
                </c:pt>
                <c:pt idx="1">
                  <c:v>1.1512535197498341</c:v>
                </c:pt>
                <c:pt idx="2">
                  <c:v>1.1540286626942764</c:v>
                </c:pt>
                <c:pt idx="3">
                  <c:v>1.1574213649305241</c:v>
                </c:pt>
                <c:pt idx="4">
                  <c:v>1.1614275766104447</c:v>
                </c:pt>
                <c:pt idx="5">
                  <c:v>1.1660432619176211</c:v>
                </c:pt>
                <c:pt idx="6">
                  <c:v>1.1712643990443607</c:v>
                </c:pt>
                <c:pt idx="7">
                  <c:v>1.1770869801687995</c:v>
                </c:pt>
                <c:pt idx="8">
                  <c:v>1.1835070114318376</c:v>
                </c:pt>
                <c:pt idx="9">
                  <c:v>1.1905205129142606</c:v>
                </c:pt>
                <c:pt idx="10">
                  <c:v>1.1981235186137538</c:v>
                </c:pt>
                <c:pt idx="11">
                  <c:v>1.2063120764219066</c:v>
                </c:pt>
                <c:pt idx="12">
                  <c:v>1.2150822481012864</c:v>
                </c:pt>
                <c:pt idx="13">
                  <c:v>1.2244301092624679</c:v>
                </c:pt>
                <c:pt idx="14">
                  <c:v>1.2343517493410547</c:v>
                </c:pt>
                <c:pt idx="15">
                  <c:v>1.2448432715747266</c:v>
                </c:pt>
                <c:pt idx="16">
                  <c:v>1.2559007929802712</c:v>
                </c:pt>
                <c:pt idx="17">
                  <c:v>1.2675204443306398</c:v>
                </c:pt>
                <c:pt idx="18">
                  <c:v>1.2796983701319418</c:v>
                </c:pt>
                <c:pt idx="19">
                  <c:v>1.2924307286005301</c:v>
                </c:pt>
                <c:pt idx="20">
                  <c:v>1.3057136916399956</c:v>
                </c:pt>
                <c:pt idx="21">
                  <c:v>1.3195434448182481</c:v>
                </c:pt>
                <c:pt idx="22">
                  <c:v>1.3339161873444911</c:v>
                </c:pt>
                <c:pt idx="23">
                  <c:v>1.348828132046338</c:v>
                </c:pt>
                <c:pt idx="24">
                  <c:v>1.364275505346771</c:v>
                </c:pt>
                <c:pt idx="25">
                  <c:v>1.3802545472412149</c:v>
                </c:pt>
                <c:pt idx="26">
                  <c:v>1.3967615112745853</c:v>
                </c:pt>
                <c:pt idx="27">
                  <c:v>1.4137926645183092</c:v>
                </c:pt>
                <c:pt idx="28">
                  <c:v>1.4313442875473457</c:v>
                </c:pt>
                <c:pt idx="29">
                  <c:v>1.4494126744172746</c:v>
                </c:pt>
                <c:pt idx="30">
                  <c:v>1.4679941326412498</c:v>
                </c:pt>
                <c:pt idx="31">
                  <c:v>1.4870849831671158</c:v>
                </c:pt>
                <c:pt idx="32">
                  <c:v>1.5066815603544064</c:v>
                </c:pt>
                <c:pt idx="33">
                  <c:v>1.526780211951382</c:v>
                </c:pt>
                <c:pt idx="34">
                  <c:v>1.5473772990720738</c:v>
                </c:pt>
                <c:pt idx="35">
                  <c:v>1.5684691961733204</c:v>
                </c:pt>
                <c:pt idx="36">
                  <c:v>1.5900522910317993</c:v>
                </c:pt>
                <c:pt idx="37">
                  <c:v>1.6121229847210587</c:v>
                </c:pt>
                <c:pt idx="38">
                  <c:v>1.6346776915885641</c:v>
                </c:pt>
                <c:pt idx="39">
                  <c:v>1.6577128392327485</c:v>
                </c:pt>
                <c:pt idx="40">
                  <c:v>1.68122486848</c:v>
                </c:pt>
                <c:pt idx="41">
                  <c:v>1.7052102333617611</c:v>
                </c:pt>
                <c:pt idx="42">
                  <c:v>1.7296654010915165</c:v>
                </c:pt>
                <c:pt idx="43">
                  <c:v>1.7545868520418515</c:v>
                </c:pt>
                <c:pt idx="44">
                  <c:v>1.7799710797214838</c:v>
                </c:pt>
                <c:pt idx="45">
                  <c:v>1.8058145907523038</c:v>
                </c:pt>
                <c:pt idx="46">
                  <c:v>1.8321139048464115</c:v>
                </c:pt>
                <c:pt idx="47">
                  <c:v>1.8588655547831241</c:v>
                </c:pt>
                <c:pt idx="48">
                  <c:v>1.8860660863860741</c:v>
                </c:pt>
                <c:pt idx="49">
                  <c:v>1.9137120585001879</c:v>
                </c:pt>
                <c:pt idx="50">
                  <c:v>1.9418000429687501</c:v>
                </c:pt>
                <c:pt idx="51">
                  <c:v>1.9703266246104305</c:v>
                </c:pt>
                <c:pt idx="52">
                  <c:v>1.9992884011963326</c:v>
                </c:pt>
                <c:pt idx="53">
                  <c:v>2.0286819834269956</c:v>
                </c:pt>
                <c:pt idx="54">
                  <c:v>2.0585039949094948</c:v>
                </c:pt>
                <c:pt idx="55">
                  <c:v>2.088751072134424</c:v>
                </c:pt>
                <c:pt idx="56">
                  <c:v>2.1194198644529152</c:v>
                </c:pt>
                <c:pt idx="57">
                  <c:v>2.15050703405376</c:v>
                </c:pt>
                <c:pt idx="58">
                  <c:v>2.1820092559403852</c:v>
                </c:pt>
                <c:pt idx="59">
                  <c:v>2.2139232179078658</c:v>
                </c:pt>
                <c:pt idx="60">
                  <c:v>2.2462456205199977</c:v>
                </c:pt>
                <c:pt idx="61">
                  <c:v>2.2789731770863826</c:v>
                </c:pt>
                <c:pt idx="62">
                  <c:v>2.3121026136393263</c:v>
                </c:pt>
                <c:pt idx="63">
                  <c:v>2.3456306689110651</c:v>
                </c:pt>
                <c:pt idx="64">
                  <c:v>2.3795540943105977</c:v>
                </c:pt>
                <c:pt idx="65">
                  <c:v>2.4138696539008913</c:v>
                </c:pt>
                <c:pt idx="66">
                  <c:v>2.4485741243758237</c:v>
                </c:pt>
                <c:pt idx="67">
                  <c:v>2.4836642950372392</c:v>
                </c:pt>
                <c:pt idx="68">
                  <c:v>2.5191369677720012</c:v>
                </c:pt>
                <c:pt idx="69">
                  <c:v>2.5549889570290021</c:v>
                </c:pt>
                <c:pt idx="70">
                  <c:v>2.5912170897962477</c:v>
                </c:pt>
                <c:pt idx="71">
                  <c:v>2.6278182055778441</c:v>
                </c:pt>
                <c:pt idx="72">
                  <c:v>2.6647891563710551</c:v>
                </c:pt>
                <c:pt idx="73">
                  <c:v>2.7021268066433186</c:v>
                </c:pt>
                <c:pt idx="74">
                  <c:v>2.7398280333093137</c:v>
                </c:pt>
                <c:pt idx="75">
                  <c:v>2.7778897257080075</c:v>
                </c:pt>
                <c:pt idx="76">
                  <c:v>2.8163087855796327</c:v>
                </c:pt>
                <c:pt idx="77">
                  <c:v>2.8550821270427731</c:v>
                </c:pt>
                <c:pt idx="78">
                  <c:v>2.8942066765714038</c:v>
                </c:pt>
                <c:pt idx="79">
                  <c:v>2.9336793729718713</c:v>
                </c:pt>
                <c:pt idx="80">
                  <c:v>2.9734971673600001</c:v>
                </c:pt>
                <c:pt idx="81">
                  <c:v>3.0136570231380784</c:v>
                </c:pt>
                <c:pt idx="82">
                  <c:v>3.0541559159719562</c:v>
                </c:pt>
                <c:pt idx="83">
                  <c:v>3.0949908337679792</c:v>
                </c:pt>
                <c:pt idx="84">
                  <c:v>3.1361587766501247</c:v>
                </c:pt>
                <c:pt idx="85">
                  <c:v>3.1776567569370027</c:v>
                </c:pt>
                <c:pt idx="86">
                  <c:v>3.2194817991188427</c:v>
                </c:pt>
                <c:pt idx="87">
                  <c:v>3.2616309398346504</c:v>
                </c:pt>
                <c:pt idx="88">
                  <c:v>3.3041012278491202</c:v>
                </c:pt>
                <c:pt idx="89">
                  <c:v>3.3468897240297073</c:v>
                </c:pt>
                <c:pt idx="90">
                  <c:v>3.3899935013237501</c:v>
                </c:pt>
                <c:pt idx="91">
                  <c:v>3.4334096447353581</c:v>
                </c:pt>
                <c:pt idx="92">
                  <c:v>3.4771352513025788</c:v>
                </c:pt>
                <c:pt idx="93">
                  <c:v>3.521167430074323</c:v>
                </c:pt>
                <c:pt idx="94">
                  <c:v>3.5655033020875435</c:v>
                </c:pt>
                <c:pt idx="95">
                  <c:v>3.6101400003441007</c:v>
                </c:pt>
                <c:pt idx="96">
                  <c:v>3.6550746697879601</c:v>
                </c:pt>
                <c:pt idx="97">
                  <c:v>3.7003044672821055</c:v>
                </c:pt>
                <c:pt idx="98">
                  <c:v>3.7458265615856252</c:v>
                </c:pt>
                <c:pt idx="99">
                  <c:v>3.7916381333307747</c:v>
                </c:pt>
                <c:pt idx="100">
                  <c:v>3.8377363749999995</c:v>
                </c:pt>
                <c:pt idx="101">
                  <c:v>3.8841184909029014</c:v>
                </c:pt>
                <c:pt idx="102">
                  <c:v>3.9307816971533782</c:v>
                </c:pt>
                <c:pt idx="103">
                  <c:v>3.9777232216466007</c:v>
                </c:pt>
                <c:pt idx="104">
                  <c:v>4.0249403040360345</c:v>
                </c:pt>
                <c:pt idx="105">
                  <c:v>4.0724301957105924</c:v>
                </c:pt>
                <c:pt idx="106">
                  <c:v>4.1201901597714645</c:v>
                </c:pt>
                <c:pt idx="107">
                  <c:v>4.1682174710093642</c:v>
                </c:pt>
                <c:pt idx="108">
                  <c:v>4.2165094158814433</c:v>
                </c:pt>
                <c:pt idx="109">
                  <c:v>4.2650632924883434</c:v>
                </c:pt>
                <c:pt idx="110">
                  <c:v>4.3138764105512495</c:v>
                </c:pt>
                <c:pt idx="111">
                  <c:v>4.3629460913889675</c:v>
                </c:pt>
                <c:pt idx="112">
                  <c:v>4.4122696678948934</c:v>
                </c:pt>
                <c:pt idx="113">
                  <c:v>4.4618444845140592</c:v>
                </c:pt>
                <c:pt idx="114">
                  <c:v>4.5116678972201729</c:v>
                </c:pt>
                <c:pt idx="115">
                  <c:v>4.5617372734926951</c:v>
                </c:pt>
                <c:pt idx="116">
                  <c:v>4.6120499922938833</c:v>
                </c:pt>
                <c:pt idx="117">
                  <c:v>4.6626034440457085</c:v>
                </c:pt>
                <c:pt idx="118">
                  <c:v>4.7133950306070425</c:v>
                </c:pt>
                <c:pt idx="119">
                  <c:v>4.7644221652505987</c:v>
                </c:pt>
                <c:pt idx="120">
                  <c:v>4.8156822726399815</c:v>
                </c:pt>
                <c:pt idx="121">
                  <c:v>4.8671727888068155</c:v>
                </c:pt>
                <c:pt idx="122">
                  <c:v>4.9188911611275961</c:v>
                </c:pt>
                <c:pt idx="123">
                  <c:v>4.9708348483008908</c:v>
                </c:pt>
                <c:pt idx="124">
                  <c:v>5.0230013203243704</c:v>
                </c:pt>
                <c:pt idx="125">
                  <c:v>5.0753880584716793</c:v>
                </c:pt>
                <c:pt idx="126">
                  <c:v>5.1279925552696755</c:v>
                </c:pt>
                <c:pt idx="127">
                  <c:v>5.1808123144753786</c:v>
                </c:pt>
                <c:pt idx="128">
                  <c:v>5.2338448510529485</c:v>
                </c:pt>
                <c:pt idx="129">
                  <c:v>5.2870876911508429</c:v>
                </c:pt>
                <c:pt idx="130">
                  <c:v>5.3405383720787354</c:v>
                </c:pt>
                <c:pt idx="131">
                  <c:v>5.3941944422846841</c:v>
                </c:pt>
                <c:pt idx="132">
                  <c:v>5.4480534613320124</c:v>
                </c:pt>
                <c:pt idx="133">
                  <c:v>5.5021129998764344</c:v>
                </c:pt>
                <c:pt idx="134">
                  <c:v>5.5563706396431813</c:v>
                </c:pt>
                <c:pt idx="135">
                  <c:v>5.6108239734037886</c:v>
                </c:pt>
                <c:pt idx="136">
                  <c:v>5.6654706049533949</c:v>
                </c:pt>
                <c:pt idx="137">
                  <c:v>5.7203081490876224</c:v>
                </c:pt>
                <c:pt idx="138">
                  <c:v>5.7753342315796639</c:v>
                </c:pt>
                <c:pt idx="139">
                  <c:v>5.8305464891573129</c:v>
                </c:pt>
                <c:pt idx="140">
                  <c:v>5.8859425694799787</c:v>
                </c:pt>
                <c:pt idx="141">
                  <c:v>5.9415201311158334</c:v>
                </c:pt>
                <c:pt idx="142">
                  <c:v>5.9972768435186161</c:v>
                </c:pt>
                <c:pt idx="143">
                  <c:v>6.0532103870049196</c:v>
                </c:pt>
                <c:pt idx="144">
                  <c:v>6.1093184527310838</c:v>
                </c:pt>
                <c:pt idx="145">
                  <c:v>6.1655987426702685</c:v>
                </c:pt>
                <c:pt idx="146">
                  <c:v>6.2220489695895047</c:v>
                </c:pt>
                <c:pt idx="147">
                  <c:v>6.2786668570266908</c:v>
                </c:pt>
                <c:pt idx="148">
                  <c:v>6.3354501392676728</c:v>
                </c:pt>
                <c:pt idx="149">
                  <c:v>6.3923965613232445</c:v>
                </c:pt>
                <c:pt idx="150">
                  <c:v>6.4495038789062455</c:v>
                </c:pt>
                <c:pt idx="151">
                  <c:v>6.5067698584085001</c:v>
                </c:pt>
                <c:pt idx="152">
                  <c:v>6.5641922768778924</c:v>
                </c:pt>
                <c:pt idx="153">
                  <c:v>6.6217689219955664</c:v>
                </c:pt>
                <c:pt idx="154">
                  <c:v>6.6794975920525994</c:v>
                </c:pt>
                <c:pt idx="155">
                  <c:v>6.7373760959273934</c:v>
                </c:pt>
                <c:pt idx="156">
                  <c:v>6.7954022530625151</c:v>
                </c:pt>
                <c:pt idx="157">
                  <c:v>6.8535738934418404</c:v>
                </c:pt>
                <c:pt idx="158">
                  <c:v>6.9118888575674662</c:v>
                </c:pt>
                <c:pt idx="159">
                  <c:v>6.9703449964369284</c:v>
                </c:pt>
                <c:pt idx="160">
                  <c:v>7.0289401715199844</c:v>
                </c:pt>
                <c:pt idx="161">
                  <c:v>7.0876722547359385</c:v>
                </c:pt>
                <c:pt idx="162">
                  <c:v>7.1465391284304358</c:v>
                </c:pt>
                <c:pt idx="163">
                  <c:v>7.2055386853526517</c:v>
                </c:pt>
                <c:pt idx="164">
                  <c:v>7.2646688286322041</c:v>
                </c:pt>
                <c:pt idx="165">
                  <c:v>7.3239274717563667</c:v>
                </c:pt>
                <c:pt idx="166">
                  <c:v>7.3833125385469245</c:v>
                </c:pt>
                <c:pt idx="167">
                  <c:v>7.4428219631373036</c:v>
                </c:pt>
                <c:pt idx="168">
                  <c:v>7.5024536899495935</c:v>
                </c:pt>
                <c:pt idx="169">
                  <c:v>7.5622056736715697</c:v>
                </c:pt>
                <c:pt idx="170">
                  <c:v>7.6220758792337202</c:v>
                </c:pt>
                <c:pt idx="171">
                  <c:v>7.6820622817864095</c:v>
                </c:pt>
                <c:pt idx="172">
                  <c:v>7.7421628666766455</c:v>
                </c:pt>
                <c:pt idx="173">
                  <c:v>7.8023756294253745</c:v>
                </c:pt>
                <c:pt idx="174">
                  <c:v>7.8626985757044086</c:v>
                </c:pt>
                <c:pt idx="175">
                  <c:v>7.9231297213134804</c:v>
                </c:pt>
                <c:pt idx="176">
                  <c:v>7.9836670921572566</c:v>
                </c:pt>
                <c:pt idx="177">
                  <c:v>8.0443087242223097</c:v>
                </c:pt>
                <c:pt idx="178">
                  <c:v>8.105052663554499</c:v>
                </c:pt>
                <c:pt idx="179">
                  <c:v>8.1658969662354508</c:v>
                </c:pt>
                <c:pt idx="180">
                  <c:v>8.2268396983600027</c:v>
                </c:pt>
                <c:pt idx="181">
                  <c:v>8.2878789360131169</c:v>
                </c:pt>
                <c:pt idx="182">
                  <c:v>8.3490127652470552</c:v>
                </c:pt>
                <c:pt idx="183">
                  <c:v>8.4102392820580505</c:v>
                </c:pt>
                <c:pt idx="184">
                  <c:v>8.4715565923637666</c:v>
                </c:pt>
                <c:pt idx="185">
                  <c:v>8.5329628119799708</c:v>
                </c:pt>
                <c:pt idx="186">
                  <c:v>8.5944560665979548</c:v>
                </c:pt>
                <c:pt idx="187">
                  <c:v>8.6560344917612593</c:v>
                </c:pt>
                <c:pt idx="188">
                  <c:v>8.7176962328427248</c:v>
                </c:pt>
                <c:pt idx="189">
                  <c:v>8.7794394450217847</c:v>
                </c:pt>
                <c:pt idx="190">
                  <c:v>8.8412622932612503</c:v>
                </c:pt>
                <c:pt idx="191">
                  <c:v>8.9031629522844273</c:v>
                </c:pt>
                <c:pt idx="192">
                  <c:v>8.9651396065521727</c:v>
                </c:pt>
                <c:pt idx="193">
                  <c:v>9.0271904502398819</c:v>
                </c:pt>
                <c:pt idx="194">
                  <c:v>9.0893136872146219</c:v>
                </c:pt>
                <c:pt idx="195">
                  <c:v>9.1515075310120721</c:v>
                </c:pt>
                <c:pt idx="196">
                  <c:v>9.2137702048135459</c:v>
                </c:pt>
                <c:pt idx="197">
                  <c:v>9.2760999414231655</c:v>
                </c:pt>
                <c:pt idx="198">
                  <c:v>9.3384949832447237</c:v>
                </c:pt>
                <c:pt idx="199">
                  <c:v>9.4009535822588539</c:v>
                </c:pt>
                <c:pt idx="200">
                  <c:v>9.4634740000000068</c:v>
                </c:pt>
                <c:pt idx="201">
                  <c:v>9.5260545075334715</c:v>
                </c:pt>
                <c:pt idx="202">
                  <c:v>9.5886933854324639</c:v>
                </c:pt>
                <c:pt idx="203">
                  <c:v>9.6513889237551389</c:v>
                </c:pt>
                <c:pt idx="204">
                  <c:v>9.7141394220216455</c:v>
                </c:pt>
                <c:pt idx="205">
                  <c:v>9.7769431891910479</c:v>
                </c:pt>
                <c:pt idx="206">
                  <c:v>9.8397985436385671</c:v>
                </c:pt>
                <c:pt idx="207">
                  <c:v>9.9027038131324367</c:v>
                </c:pt>
                <c:pt idx="208">
                  <c:v>9.9656573348110715</c:v>
                </c:pt>
                <c:pt idx="209">
                  <c:v>10.028657455159898</c:v>
                </c:pt>
                <c:pt idx="210">
                  <c:v>10.091702529988774</c:v>
                </c:pt>
                <c:pt idx="211">
                  <c:v>10.154790924408546</c:v>
                </c:pt>
                <c:pt idx="212">
                  <c:v>10.217921012808468</c:v>
                </c:pt>
                <c:pt idx="213">
                  <c:v>10.281091178833098</c:v>
                </c:pt>
                <c:pt idx="214">
                  <c:v>10.344299815359276</c:v>
                </c:pt>
                <c:pt idx="215">
                  <c:v>10.407545324473165</c:v>
                </c:pt>
                <c:pt idx="216">
                  <c:v>10.470826117447476</c:v>
                </c:pt>
                <c:pt idx="217">
                  <c:v>10.534140614718277</c:v>
                </c:pt>
                <c:pt idx="218">
                  <c:v>10.597487245862174</c:v>
                </c:pt>
                <c:pt idx="219">
                  <c:v>10.660864449573168</c:v>
                </c:pt>
                <c:pt idx="220">
                  <c:v>10.724270673639998</c:v>
                </c:pt>
                <c:pt idx="221">
                  <c:v>10.787704374922885</c:v>
                </c:pt>
                <c:pt idx="222">
                  <c:v>10.851164019330724</c:v>
                </c:pt>
                <c:pt idx="223">
                  <c:v>10.914648081797973</c:v>
                </c:pt>
                <c:pt idx="224">
                  <c:v>10.978155046261966</c:v>
                </c:pt>
                <c:pt idx="225">
                  <c:v>11.041683405639651</c:v>
                </c:pt>
                <c:pt idx="226">
                  <c:v>11.105231661804785</c:v>
                </c:pt>
                <c:pt idx="227">
                  <c:v>11.168798325564946</c:v>
                </c:pt>
                <c:pt idx="228">
                  <c:v>11.232381916638548</c:v>
                </c:pt>
                <c:pt idx="229">
                  <c:v>11.295980963631912</c:v>
                </c:pt>
                <c:pt idx="230">
                  <c:v>11.35959400401631</c:v>
                </c:pt>
                <c:pt idx="231">
                  <c:v>11.423219584104755</c:v>
                </c:pt>
                <c:pt idx="232">
                  <c:v>11.486856259029681</c:v>
                </c:pt>
                <c:pt idx="233">
                  <c:v>11.550502592719061</c:v>
                </c:pt>
                <c:pt idx="234">
                  <c:v>11.614157157874271</c:v>
                </c:pt>
                <c:pt idx="235">
                  <c:v>11.677818535946757</c:v>
                </c:pt>
                <c:pt idx="236">
                  <c:v>11.741485317114996</c:v>
                </c:pt>
                <c:pt idx="237">
                  <c:v>11.805156100261723</c:v>
                </c:pt>
                <c:pt idx="238">
                  <c:v>11.868829492950765</c:v>
                </c:pt>
                <c:pt idx="239">
                  <c:v>11.932504111404423</c:v>
                </c:pt>
                <c:pt idx="240">
                  <c:v>11.996178580480001</c:v>
                </c:pt>
                <c:pt idx="241">
                  <c:v>12.05985153364743</c:v>
                </c:pt>
                <c:pt idx="242">
                  <c:v>12.123521612965719</c:v>
                </c:pt>
                <c:pt idx="243">
                  <c:v>12.187187469060488</c:v>
                </c:pt>
                <c:pt idx="244">
                  <c:v>12.250847761100687</c:v>
                </c:pt>
                <c:pt idx="245">
                  <c:v>12.314501156775744</c:v>
                </c:pt>
                <c:pt idx="246">
                  <c:v>12.378146332272626</c:v>
                </c:pt>
                <c:pt idx="247">
                  <c:v>12.441781972252763</c:v>
                </c:pt>
                <c:pt idx="248">
                  <c:v>12.505406769829332</c:v>
                </c:pt>
                <c:pt idx="249">
                  <c:v>12.569019426543827</c:v>
                </c:pt>
                <c:pt idx="250">
                  <c:v>12.63261865234375</c:v>
                </c:pt>
                <c:pt idx="251">
                  <c:v>12.696203165559048</c:v>
                </c:pt>
                <c:pt idx="252">
                  <c:v>12.759771692879518</c:v>
                </c:pt>
                <c:pt idx="253">
                  <c:v>12.823322969331635</c:v>
                </c:pt>
                <c:pt idx="254">
                  <c:v>12.886855738255704</c:v>
                </c:pt>
                <c:pt idx="255">
                  <c:v>12.950368751282848</c:v>
                </c:pt>
                <c:pt idx="256">
                  <c:v>13.013860768312098</c:v>
                </c:pt>
                <c:pt idx="257">
                  <c:v>13.077330557487436</c:v>
                </c:pt>
                <c:pt idx="258">
                  <c:v>13.140776895174568</c:v>
                </c:pt>
                <c:pt idx="259">
                  <c:v>13.204198565938491</c:v>
                </c:pt>
                <c:pt idx="260">
                  <c:v>13.267594362520002</c:v>
                </c:pt>
                <c:pt idx="261">
                  <c:v>13.330963085813011</c:v>
                </c:pt>
                <c:pt idx="262">
                  <c:v>13.394303544841533</c:v>
                </c:pt>
                <c:pt idx="263">
                  <c:v>13.457614556736745</c:v>
                </c:pt>
                <c:pt idx="264">
                  <c:v>13.520894946713808</c:v>
                </c:pt>
                <c:pt idx="265">
                  <c:v>13.584143548049354</c:v>
                </c:pt>
                <c:pt idx="266">
                  <c:v>13.647359202058018</c:v>
                </c:pt>
                <c:pt idx="267">
                  <c:v>13.710540758069873</c:v>
                </c:pt>
                <c:pt idx="268">
                  <c:v>13.773687073407238</c:v>
                </c:pt>
                <c:pt idx="269">
                  <c:v>13.836797013361679</c:v>
                </c:pt>
                <c:pt idx="270">
                  <c:v>13.89986945117125</c:v>
                </c:pt>
                <c:pt idx="271">
                  <c:v>13.962903267997484</c:v>
                </c:pt>
                <c:pt idx="272">
                  <c:v>14.02589735290228</c:v>
                </c:pt>
                <c:pt idx="273">
                  <c:v>14.08885060282495</c:v>
                </c:pt>
                <c:pt idx="274">
                  <c:v>14.151761922559498</c:v>
                </c:pt>
                <c:pt idx="275">
                  <c:v>14.214630224731447</c:v>
                </c:pt>
                <c:pt idx="276">
                  <c:v>14.277454429774835</c:v>
                </c:pt>
                <c:pt idx="277">
                  <c:v>14.340233465909417</c:v>
                </c:pt>
                <c:pt idx="278">
                  <c:v>14.402966269117645</c:v>
                </c:pt>
                <c:pt idx="279">
                  <c:v>14.465651783121508</c:v>
                </c:pt>
                <c:pt idx="280">
                  <c:v>14.528288959359999</c:v>
                </c:pt>
                <c:pt idx="281">
                  <c:v>14.590876756965727</c:v>
                </c:pt>
                <c:pt idx="282">
                  <c:v>14.653414142742157</c:v>
                </c:pt>
                <c:pt idx="283">
                  <c:v>14.71590009114062</c:v>
                </c:pt>
                <c:pt idx="284">
                  <c:v>14.778333584237318</c:v>
                </c:pt>
                <c:pt idx="285">
                  <c:v>14.840713611710433</c:v>
                </c:pt>
                <c:pt idx="286">
                  <c:v>14.903039170817054</c:v>
                </c:pt>
                <c:pt idx="287">
                  <c:v>14.965309266370319</c:v>
                </c:pt>
                <c:pt idx="288">
                  <c:v>15.027522910716312</c:v>
                </c:pt>
                <c:pt idx="289">
                  <c:v>15.089679123711351</c:v>
                </c:pt>
                <c:pt idx="290">
                  <c:v>15.15177693269875</c:v>
                </c:pt>
                <c:pt idx="291">
                  <c:v>15.213815372485994</c:v>
                </c:pt>
                <c:pt idx="292">
                  <c:v>15.275793485321765</c:v>
                </c:pt>
                <c:pt idx="293">
                  <c:v>15.337710320872958</c:v>
                </c:pt>
                <c:pt idx="294">
                  <c:v>15.399564936201777</c:v>
                </c:pt>
                <c:pt idx="295">
                  <c:v>15.46135639574255</c:v>
                </c:pt>
                <c:pt idx="296">
                  <c:v>15.523083771279151</c:v>
                </c:pt>
                <c:pt idx="297">
                  <c:v>15.584746141921732</c:v>
                </c:pt>
                <c:pt idx="298">
                  <c:v>15.646342594083825</c:v>
                </c:pt>
                <c:pt idx="299">
                  <c:v>15.707872221459418</c:v>
                </c:pt>
                <c:pt idx="300">
                  <c:v>15.769334125</c:v>
                </c:pt>
                <c:pt idx="301">
                  <c:v>15.830727412891541</c:v>
                </c:pt>
                <c:pt idx="302">
                  <c:v>15.892051200531569</c:v>
                </c:pt>
                <c:pt idx="303">
                  <c:v>15.953304610506278</c:v>
                </c:pt>
                <c:pt idx="304">
                  <c:v>16.014486772567189</c:v>
                </c:pt>
                <c:pt idx="305">
                  <c:v>16.075596823609022</c:v>
                </c:pt>
                <c:pt idx="306">
                  <c:v>16.136633907645667</c:v>
                </c:pt>
                <c:pt idx="307">
                  <c:v>16.197597175788005</c:v>
                </c:pt>
                <c:pt idx="308">
                  <c:v>16.258485786220636</c:v>
                </c:pt>
                <c:pt idx="309">
                  <c:v>16.319298904178964</c:v>
                </c:pt>
                <c:pt idx="310">
                  <c:v>16.380035701926229</c:v>
                </c:pt>
                <c:pt idx="311">
                  <c:v>16.440695358730586</c:v>
                </c:pt>
                <c:pt idx="312">
                  <c:v>16.501277060842131</c:v>
                </c:pt>
                <c:pt idx="313">
                  <c:v>16.561780001469629</c:v>
                </c:pt>
                <c:pt idx="314">
                  <c:v>16.622203380758329</c:v>
                </c:pt>
                <c:pt idx="315">
                  <c:v>16.68254640576604</c:v>
                </c:pt>
                <c:pt idx="316">
                  <c:v>16.742808290441072</c:v>
                </c:pt>
                <c:pt idx="317">
                  <c:v>16.802988255598347</c:v>
                </c:pt>
                <c:pt idx="318">
                  <c:v>16.863085528897248</c:v>
                </c:pt>
                <c:pt idx="319">
                  <c:v>16.923099344818226</c:v>
                </c:pt>
                <c:pt idx="320">
                  <c:v>16.983028944639916</c:v>
                </c:pt>
                <c:pt idx="321">
                  <c:v>17.042873576416454</c:v>
                </c:pt>
                <c:pt idx="322">
                  <c:v>17.102632494953724</c:v>
                </c:pt>
                <c:pt idx="323">
                  <c:v>17.162304961787527</c:v>
                </c:pt>
                <c:pt idx="324">
                  <c:v>17.221890245159564</c:v>
                </c:pt>
                <c:pt idx="325">
                  <c:v>17.281387619995112</c:v>
                </c:pt>
                <c:pt idx="326">
                  <c:v>17.340796367879889</c:v>
                </c:pt>
                <c:pt idx="327">
                  <c:v>17.400115777037012</c:v>
                </c:pt>
                <c:pt idx="328">
                  <c:v>17.459345142304127</c:v>
                </c:pt>
                <c:pt idx="329">
                  <c:v>17.518483765110531</c:v>
                </c:pt>
                <c:pt idx="330">
                  <c:v>17.577530953453749</c:v>
                </c:pt>
                <c:pt idx="331">
                  <c:v>17.636486021877325</c:v>
                </c:pt>
                <c:pt idx="332">
                  <c:v>17.695348291447189</c:v>
                </c:pt>
                <c:pt idx="333">
                  <c:v>17.754117089729082</c:v>
                </c:pt>
                <c:pt idx="334">
                  <c:v>17.812791750765314</c:v>
                </c:pt>
                <c:pt idx="335">
                  <c:v>17.871371615052301</c:v>
                </c:pt>
                <c:pt idx="336">
                  <c:v>17.929856029516635</c:v>
                </c:pt>
                <c:pt idx="337">
                  <c:v>17.988244347493154</c:v>
                </c:pt>
                <c:pt idx="338">
                  <c:v>18.046535928701829</c:v>
                </c:pt>
                <c:pt idx="339">
                  <c:v>18.104730139223889</c:v>
                </c:pt>
                <c:pt idx="340">
                  <c:v>18.16282635148</c:v>
                </c:pt>
                <c:pt idx="341">
                  <c:v>18.22082394420649</c:v>
                </c:pt>
                <c:pt idx="342">
                  <c:v>18.278722302432723</c:v>
                </c:pt>
                <c:pt idx="343">
                  <c:v>18.336520817458595</c:v>
                </c:pt>
                <c:pt idx="344">
                  <c:v>18.394218886830284</c:v>
                </c:pt>
                <c:pt idx="345">
                  <c:v>18.451815914318772</c:v>
                </c:pt>
                <c:pt idx="346">
                  <c:v>18.509311309895708</c:v>
                </c:pt>
                <c:pt idx="347">
                  <c:v>18.566704489711267</c:v>
                </c:pt>
                <c:pt idx="348">
                  <c:v>18.623994876070871</c:v>
                </c:pt>
                <c:pt idx="349">
                  <c:v>18.681181897411893</c:v>
                </c:pt>
                <c:pt idx="350">
                  <c:v>18.738264988281227</c:v>
                </c:pt>
                <c:pt idx="351">
                  <c:v>18.795243589312037</c:v>
                </c:pt>
                <c:pt idx="352">
                  <c:v>18.852117147201124</c:v>
                </c:pt>
                <c:pt idx="353">
                  <c:v>18.908885114685205</c:v>
                </c:pt>
                <c:pt idx="354">
                  <c:v>18.965546950518686</c:v>
                </c:pt>
                <c:pt idx="355">
                  <c:v>19.022102119450821</c:v>
                </c:pt>
                <c:pt idx="356">
                  <c:v>19.078550092201716</c:v>
                </c:pt>
                <c:pt idx="357">
                  <c:v>19.134890345440589</c:v>
                </c:pt>
                <c:pt idx="358">
                  <c:v>19.191122361761686</c:v>
                </c:pt>
                <c:pt idx="359">
                  <c:v>19.247245629662565</c:v>
                </c:pt>
                <c:pt idx="360">
                  <c:v>19.303259643519986</c:v>
                </c:pt>
                <c:pt idx="361">
                  <c:v>19.359163903567584</c:v>
                </c:pt>
                <c:pt idx="362">
                  <c:v>19.414957915872716</c:v>
                </c:pt>
                <c:pt idx="363">
                  <c:v>19.470641192313199</c:v>
                </c:pt>
                <c:pt idx="364">
                  <c:v>19.526213250555315</c:v>
                </c:pt>
                <c:pt idx="365">
                  <c:v>19.581673614029789</c:v>
                </c:pt>
                <c:pt idx="366">
                  <c:v>19.637021811909133</c:v>
                </c:pt>
                <c:pt idx="367">
                  <c:v>19.692257379084943</c:v>
                </c:pt>
                <c:pt idx="368">
                  <c:v>19.747379856144789</c:v>
                </c:pt>
                <c:pt idx="369">
                  <c:v>19.802388789349212</c:v>
                </c:pt>
                <c:pt idx="370">
                  <c:v>19.857283730608795</c:v>
                </c:pt>
                <c:pt idx="371">
                  <c:v>19.912064237460989</c:v>
                </c:pt>
                <c:pt idx="372">
                  <c:v>19.966729873047683</c:v>
                </c:pt>
                <c:pt idx="373">
                  <c:v>20.021280206092015</c:v>
                </c:pt>
                <c:pt idx="374">
                  <c:v>20.075714810874612</c:v>
                </c:pt>
                <c:pt idx="375">
                  <c:v>20.130033267211918</c:v>
                </c:pt>
                <c:pt idx="376">
                  <c:v>20.184235160432504</c:v>
                </c:pt>
                <c:pt idx="377">
                  <c:v>20.238320081353901</c:v>
                </c:pt>
                <c:pt idx="378">
                  <c:v>20.292287626260702</c:v>
                </c:pt>
                <c:pt idx="379">
                  <c:v>20.346137396880078</c:v>
                </c:pt>
                <c:pt idx="380">
                  <c:v>20.399869000359999</c:v>
                </c:pt>
                <c:pt idx="381">
                  <c:v>20.453482049245789</c:v>
                </c:pt>
                <c:pt idx="382">
                  <c:v>20.506976161457295</c:v>
                </c:pt>
                <c:pt idx="383">
                  <c:v>20.56035096026568</c:v>
                </c:pt>
                <c:pt idx="384">
                  <c:v>20.613606074270923</c:v>
                </c:pt>
                <c:pt idx="385">
                  <c:v>20.666741137378324</c:v>
                </c:pt>
                <c:pt idx="386">
                  <c:v>20.719755788776144</c:v>
                </c:pt>
                <c:pt idx="387">
                  <c:v>20.772649672911704</c:v>
                </c:pt>
                <c:pt idx="388">
                  <c:v>20.825422439469818</c:v>
                </c:pt>
                <c:pt idx="389">
                  <c:v>20.87807374334843</c:v>
                </c:pt>
                <c:pt idx="390">
                  <c:v>20.930603244636185</c:v>
                </c:pt>
                <c:pt idx="391">
                  <c:v>20.983010608590007</c:v>
                </c:pt>
                <c:pt idx="392">
                  <c:v>21.035295505611366</c:v>
                </c:pt>
                <c:pt idx="393">
                  <c:v>21.087457611223527</c:v>
                </c:pt>
                <c:pt idx="394">
                  <c:v>21.139496606048841</c:v>
                </c:pt>
                <c:pt idx="395">
                  <c:v>21.191412175785512</c:v>
                </c:pt>
                <c:pt idx="396">
                  <c:v>21.243204011184726</c:v>
                </c:pt>
                <c:pt idx="397">
                  <c:v>21.2948718080278</c:v>
                </c:pt>
                <c:pt idx="398">
                  <c:v>21.346415267102923</c:v>
                </c:pt>
                <c:pt idx="399">
                  <c:v>21.397834094182535</c:v>
                </c:pt>
                <c:pt idx="400">
                  <c:v>21.449128000000002</c:v>
                </c:pt>
                <c:pt idx="401">
                  <c:v>21.500296700227089</c:v>
                </c:pt>
                <c:pt idx="402">
                  <c:v>21.55133991545069</c:v>
                </c:pt>
                <c:pt idx="403">
                  <c:v>21.602257371149786</c:v>
                </c:pt>
                <c:pt idx="404">
                  <c:v>21.653048797672845</c:v>
                </c:pt>
                <c:pt idx="405">
                  <c:v>21.703713930214487</c:v>
                </c:pt>
                <c:pt idx="406">
                  <c:v>21.754252508792771</c:v>
                </c:pt>
                <c:pt idx="407">
                  <c:v>21.80466427822607</c:v>
                </c:pt>
                <c:pt idx="408">
                  <c:v>21.854948988110234</c:v>
                </c:pt>
                <c:pt idx="409">
                  <c:v>21.905106392795489</c:v>
                </c:pt>
                <c:pt idx="410">
                  <c:v>21.955136251363601</c:v>
                </c:pt>
                <c:pt idx="411">
                  <c:v>22.005038327605181</c:v>
                </c:pt>
                <c:pt idx="412">
                  <c:v>22.054812389995693</c:v>
                </c:pt>
                <c:pt idx="413">
                  <c:v>22.104458211673744</c:v>
                </c:pt>
                <c:pt idx="414">
                  <c:v>22.153975570417526</c:v>
                </c:pt>
                <c:pt idx="415">
                  <c:v>22.203364248621586</c:v>
                </c:pt>
                <c:pt idx="416">
                  <c:v>22.252624033274618</c:v>
                </c:pt>
                <c:pt idx="417">
                  <c:v>22.301754715935914</c:v>
                </c:pt>
                <c:pt idx="418">
                  <c:v>22.350756092712327</c:v>
                </c:pt>
                <c:pt idx="419">
                  <c:v>22.399627964235812</c:v>
                </c:pt>
                <c:pt idx="420">
                  <c:v>22.448370135639923</c:v>
                </c:pt>
                <c:pt idx="421">
                  <c:v>22.496982416537527</c:v>
                </c:pt>
                <c:pt idx="422">
                  <c:v>22.545464620996899</c:v>
                </c:pt>
                <c:pt idx="423">
                  <c:v>22.593816567519607</c:v>
                </c:pt>
                <c:pt idx="424">
                  <c:v>22.642038079017162</c:v>
                </c:pt>
                <c:pt idx="425">
                  <c:v>22.690128982788085</c:v>
                </c:pt>
                <c:pt idx="426">
                  <c:v>22.73808911049499</c:v>
                </c:pt>
                <c:pt idx="427">
                  <c:v>22.785918298141521</c:v>
                </c:pt>
                <c:pt idx="428">
                  <c:v>22.833616386049727</c:v>
                </c:pt>
                <c:pt idx="429">
                  <c:v>22.88118321883654</c:v>
                </c:pt>
                <c:pt idx="430">
                  <c:v>22.928618645391147</c:v>
                </c:pt>
                <c:pt idx="431">
                  <c:v>22.975922518852389</c:v>
                </c:pt>
                <c:pt idx="432">
                  <c:v>23.02309469658481</c:v>
                </c:pt>
                <c:pt idx="433">
                  <c:v>23.070135040156654</c:v>
                </c:pt>
                <c:pt idx="434">
                  <c:v>23.117043415316552</c:v>
                </c:pt>
                <c:pt idx="435">
                  <c:v>23.163819691970186</c:v>
                </c:pt>
                <c:pt idx="436">
                  <c:v>23.210463744158197</c:v>
                </c:pt>
                <c:pt idx="437">
                  <c:v>23.256975450032389</c:v>
                </c:pt>
                <c:pt idx="438">
                  <c:v>23.303354691832958</c:v>
                </c:pt>
                <c:pt idx="439">
                  <c:v>23.349601355866021</c:v>
                </c:pt>
                <c:pt idx="440">
                  <c:v>23.395715332480002</c:v>
                </c:pt>
                <c:pt idx="441">
                  <c:v>23.441696516042967</c:v>
                </c:pt>
                <c:pt idx="442">
                  <c:v>23.487544804919796</c:v>
                </c:pt>
                <c:pt idx="443">
                  <c:v>23.53326010144913</c:v>
                </c:pt>
                <c:pt idx="444">
                  <c:v>23.578842311919882</c:v>
                </c:pt>
                <c:pt idx="445">
                  <c:v>23.624291346549175</c:v>
                </c:pt>
                <c:pt idx="446">
                  <c:v>23.669607119458831</c:v>
                </c:pt>
                <c:pt idx="447">
                  <c:v>23.714789548652387</c:v>
                </c:pt>
                <c:pt idx="448">
                  <c:v>23.759838555992491</c:v>
                </c:pt>
                <c:pt idx="449">
                  <c:v>23.804754067177491</c:v>
                </c:pt>
                <c:pt idx="450">
                  <c:v>23.849536011718726</c:v>
                </c:pt>
                <c:pt idx="451">
                  <c:v>23.894184322917731</c:v>
                </c:pt>
                <c:pt idx="452">
                  <c:v>23.938698937842723</c:v>
                </c:pt>
                <c:pt idx="453">
                  <c:v>23.9830797973062</c:v>
                </c:pt>
                <c:pt idx="454">
                  <c:v>24.027326845841824</c:v>
                </c:pt>
                <c:pt idx="455">
                  <c:v>24.07144003168122</c:v>
                </c:pt>
                <c:pt idx="456">
                  <c:v>24.115419306731219</c:v>
                </c:pt>
                <c:pt idx="457">
                  <c:v>24.159264626551117</c:v>
                </c:pt>
                <c:pt idx="458">
                  <c:v>24.202975950328781</c:v>
                </c:pt>
                <c:pt idx="459">
                  <c:v>24.246553240859122</c:v>
                </c:pt>
                <c:pt idx="460">
                  <c:v>24.289996464519987</c:v>
                </c:pt>
                <c:pt idx="461">
                  <c:v>24.333305591249648</c:v>
                </c:pt>
                <c:pt idx="462">
                  <c:v>24.376480594523674</c:v>
                </c:pt>
                <c:pt idx="463">
                  <c:v>24.419521451332329</c:v>
                </c:pt>
                <c:pt idx="464">
                  <c:v>24.462428142156934</c:v>
                </c:pt>
                <c:pt idx="465">
                  <c:v>24.50520065094771</c:v>
                </c:pt>
                <c:pt idx="466">
                  <c:v>24.54783896510023</c:v>
                </c:pt>
                <c:pt idx="467">
                  <c:v>24.590343075432489</c:v>
                </c:pt>
                <c:pt idx="468">
                  <c:v>24.632712976162267</c:v>
                </c:pt>
                <c:pt idx="469">
                  <c:v>24.674948664884354</c:v>
                </c:pt>
                <c:pt idx="470">
                  <c:v>24.717050142546245</c:v>
                </c:pt>
                <c:pt idx="471">
                  <c:v>24.759017413427113</c:v>
                </c:pt>
                <c:pt idx="472">
                  <c:v>24.800850485113504</c:v>
                </c:pt>
                <c:pt idx="473">
                  <c:v>24.842549368476583</c:v>
                </c:pt>
                <c:pt idx="474">
                  <c:v>24.884114077649727</c:v>
                </c:pt>
                <c:pt idx="475">
                  <c:v>24.925544630004779</c:v>
                </c:pt>
                <c:pt idx="476">
                  <c:v>24.966841046129968</c:v>
                </c:pt>
                <c:pt idx="477">
                  <c:v>25.008003349806053</c:v>
                </c:pt>
                <c:pt idx="478">
                  <c:v>25.049031567983789</c:v>
                </c:pt>
                <c:pt idx="479">
                  <c:v>25.089925730761077</c:v>
                </c:pt>
                <c:pt idx="480">
                  <c:v>25.130685871359987</c:v>
                </c:pt>
                <c:pt idx="481">
                  <c:v>25.171312026103369</c:v>
                </c:pt>
                <c:pt idx="482">
                  <c:v>25.21180423439235</c:v>
                </c:pt>
                <c:pt idx="483">
                  <c:v>25.252162538683169</c:v>
                </c:pt>
                <c:pt idx="484">
                  <c:v>25.292386984464489</c:v>
                </c:pt>
                <c:pt idx="485">
                  <c:v>25.332477620233867</c:v>
                </c:pt>
                <c:pt idx="486">
                  <c:v>25.372434497475229</c:v>
                </c:pt>
                <c:pt idx="487">
                  <c:v>25.412257670635867</c:v>
                </c:pt>
                <c:pt idx="488">
                  <c:v>25.451947197103525</c:v>
                </c:pt>
                <c:pt idx="489">
                  <c:v>25.491503137182928</c:v>
                </c:pt>
                <c:pt idx="490">
                  <c:v>25.53092555407375</c:v>
                </c:pt>
                <c:pt idx="491">
                  <c:v>25.570214513846633</c:v>
                </c:pt>
                <c:pt idx="492">
                  <c:v>25.609370085420966</c:v>
                </c:pt>
                <c:pt idx="493">
                  <c:v>25.648392340541523</c:v>
                </c:pt>
                <c:pt idx="494">
                  <c:v>25.687281353755939</c:v>
                </c:pt>
                <c:pt idx="495">
                  <c:v>25.726037202390909</c:v>
                </c:pt>
                <c:pt idx="496">
                  <c:v>25.764659966530289</c:v>
                </c:pt>
                <c:pt idx="497">
                  <c:v>25.803149728991372</c:v>
                </c:pt>
                <c:pt idx="498">
                  <c:v>25.841506575301942</c:v>
                </c:pt>
                <c:pt idx="499">
                  <c:v>25.879730593678026</c:v>
                </c:pt>
                <c:pt idx="500">
                  <c:v>25.917821874999987</c:v>
                </c:pt>
                <c:pt idx="501">
                  <c:v>25.955780512790117</c:v>
                </c:pt>
                <c:pt idx="502">
                  <c:v>25.993606603189676</c:v>
                </c:pt>
                <c:pt idx="503">
                  <c:v>26.031300244935807</c:v>
                </c:pt>
                <c:pt idx="504">
                  <c:v>26.068861539338446</c:v>
                </c:pt>
                <c:pt idx="505">
                  <c:v>26.106290590257455</c:v>
                </c:pt>
                <c:pt idx="506">
                  <c:v>26.143587504079829</c:v>
                </c:pt>
                <c:pt idx="507">
                  <c:v>26.180752389696632</c:v>
                </c:pt>
                <c:pt idx="508">
                  <c:v>26.217785358479844</c:v>
                </c:pt>
                <c:pt idx="509">
                  <c:v>26.254686524259611</c:v>
                </c:pt>
                <c:pt idx="510">
                  <c:v>26.291456003301189</c:v>
                </c:pt>
                <c:pt idx="511">
                  <c:v>26.328093914282228</c:v>
                </c:pt>
                <c:pt idx="512">
                  <c:v>26.364600378269216</c:v>
                </c:pt>
                <c:pt idx="513">
                  <c:v>26.400975518695311</c:v>
                </c:pt>
                <c:pt idx="514">
                  <c:v>26.43721946133655</c:v>
                </c:pt>
                <c:pt idx="515">
                  <c:v>26.473332334289505</c:v>
                </c:pt>
                <c:pt idx="516">
                  <c:v>26.50931426794828</c:v>
                </c:pt>
                <c:pt idx="517">
                  <c:v>26.54516539498098</c:v>
                </c:pt>
                <c:pt idx="518">
                  <c:v>26.580885850307443</c:v>
                </c:pt>
                <c:pt idx="519">
                  <c:v>26.616475771075891</c:v>
                </c:pt>
                <c:pt idx="520">
                  <c:v>26.651935296640083</c:v>
                </c:pt>
                <c:pt idx="521">
                  <c:v>26.68726456853609</c:v>
                </c:pt>
                <c:pt idx="522">
                  <c:v>26.722463730459989</c:v>
                </c:pt>
                <c:pt idx="523">
                  <c:v>26.757532928244181</c:v>
                </c:pt>
                <c:pt idx="524">
                  <c:v>26.792472309834729</c:v>
                </c:pt>
                <c:pt idx="525">
                  <c:v>26.827282025268591</c:v>
                </c:pt>
                <c:pt idx="526">
                  <c:v>26.861962226650135</c:v>
                </c:pt>
                <c:pt idx="527">
                  <c:v>26.896513068128627</c:v>
                </c:pt>
                <c:pt idx="528">
                  <c:v>26.930934705875369</c:v>
                </c:pt>
                <c:pt idx="529">
                  <c:v>26.965227298060011</c:v>
                </c:pt>
                <c:pt idx="530">
                  <c:v>26.999391004828727</c:v>
                </c:pt>
                <c:pt idx="531">
                  <c:v>27.033425988279969</c:v>
                </c:pt>
                <c:pt idx="532">
                  <c:v>27.067332412442404</c:v>
                </c:pt>
                <c:pt idx="533">
                  <c:v>27.101110443251731</c:v>
                </c:pt>
                <c:pt idx="534">
                  <c:v>27.13476024852757</c:v>
                </c:pt>
                <c:pt idx="535">
                  <c:v>27.168281997950665</c:v>
                </c:pt>
                <c:pt idx="536">
                  <c:v>27.201675863039796</c:v>
                </c:pt>
                <c:pt idx="537">
                  <c:v>27.234942017128887</c:v>
                </c:pt>
                <c:pt idx="538">
                  <c:v>27.268080635343999</c:v>
                </c:pt>
                <c:pt idx="539">
                  <c:v>27.30109189458059</c:v>
                </c:pt>
                <c:pt idx="540">
                  <c:v>27.333975973479998</c:v>
                </c:pt>
                <c:pt idx="541">
                  <c:v>27.366733052407039</c:v>
                </c:pt>
                <c:pt idx="542">
                  <c:v>27.39936331342702</c:v>
                </c:pt>
                <c:pt idx="543">
                  <c:v>27.431866940282205</c:v>
                </c:pt>
                <c:pt idx="544">
                  <c:v>27.464244118369486</c:v>
                </c:pt>
                <c:pt idx="545">
                  <c:v>27.496495034717089</c:v>
                </c:pt>
                <c:pt idx="546">
                  <c:v>27.528619877961717</c:v>
                </c:pt>
                <c:pt idx="547">
                  <c:v>27.560618838325833</c:v>
                </c:pt>
                <c:pt idx="548">
                  <c:v>27.592492107594062</c:v>
                </c:pt>
                <c:pt idx="549">
                  <c:v>27.624239879090528</c:v>
                </c:pt>
                <c:pt idx="550">
                  <c:v>27.655862347656324</c:v>
                </c:pt>
                <c:pt idx="551">
                  <c:v>27.68735970962577</c:v>
                </c:pt>
                <c:pt idx="552">
                  <c:v>27.718732162804326</c:v>
                </c:pt>
                <c:pt idx="553">
                  <c:v>27.749979906444839</c:v>
                </c:pt>
                <c:pt idx="554">
                  <c:v>27.781103141224982</c:v>
                </c:pt>
                <c:pt idx="555">
                  <c:v>27.812102069224242</c:v>
                </c:pt>
                <c:pt idx="556">
                  <c:v>27.842976893900889</c:v>
                </c:pt>
                <c:pt idx="557">
                  <c:v>27.873727820069089</c:v>
                </c:pt>
                <c:pt idx="558">
                  <c:v>27.904355053875875</c:v>
                </c:pt>
                <c:pt idx="559">
                  <c:v>27.934858802778191</c:v>
                </c:pt>
                <c:pt idx="560">
                  <c:v>27.965239275519803</c:v>
                </c:pt>
                <c:pt idx="561">
                  <c:v>27.995496682109096</c:v>
                </c:pt>
                <c:pt idx="562">
                  <c:v>28.025631233794758</c:v>
                </c:pt>
                <c:pt idx="563">
                  <c:v>28.055643143043831</c:v>
                </c:pt>
                <c:pt idx="564">
                  <c:v>28.085532623518549</c:v>
                </c:pt>
                <c:pt idx="565">
                  <c:v>28.115299890053226</c:v>
                </c:pt>
                <c:pt idx="566">
                  <c:v>28.144945158631334</c:v>
                </c:pt>
                <c:pt idx="567">
                  <c:v>28.174468646362591</c:v>
                </c:pt>
                <c:pt idx="568">
                  <c:v>28.20387057145998</c:v>
                </c:pt>
                <c:pt idx="569">
                  <c:v>28.23315115321693</c:v>
                </c:pt>
                <c:pt idx="570">
                  <c:v>28.262310611983661</c:v>
                </c:pt>
                <c:pt idx="571">
                  <c:v>28.291349169145686</c:v>
                </c:pt>
                <c:pt idx="572">
                  <c:v>28.32026704709903</c:v>
                </c:pt>
                <c:pt idx="573">
                  <c:v>28.34906446922874</c:v>
                </c:pt>
                <c:pt idx="574">
                  <c:v>28.377741659884801</c:v>
                </c:pt>
                <c:pt idx="575">
                  <c:v>28.406298844360268</c:v>
                </c:pt>
                <c:pt idx="576">
                  <c:v>28.434736248867541</c:v>
                </c:pt>
                <c:pt idx="577">
                  <c:v>28.463054100515624</c:v>
                </c:pt>
                <c:pt idx="578">
                  <c:v>28.49125262728689</c:v>
                </c:pt>
                <c:pt idx="579">
                  <c:v>28.519332058014715</c:v>
                </c:pt>
                <c:pt idx="580">
                  <c:v>28.547292622359986</c:v>
                </c:pt>
                <c:pt idx="581">
                  <c:v>28.575134550788452</c:v>
                </c:pt>
                <c:pt idx="582">
                  <c:v>28.602858074547441</c:v>
                </c:pt>
                <c:pt idx="583">
                  <c:v>28.630463425643335</c:v>
                </c:pt>
                <c:pt idx="584">
                  <c:v>28.657950836818195</c:v>
                </c:pt>
                <c:pt idx="585">
                  <c:v>28.685320541526711</c:v>
                </c:pt>
                <c:pt idx="586">
                  <c:v>28.712572773914289</c:v>
                </c:pt>
                <c:pt idx="587">
                  <c:v>28.739707768792531</c:v>
                </c:pt>
                <c:pt idx="588">
                  <c:v>28.766725761617099</c:v>
                </c:pt>
                <c:pt idx="589">
                  <c:v>28.793626988464954</c:v>
                </c:pt>
                <c:pt idx="590">
                  <c:v>28.820411686011226</c:v>
                </c:pt>
                <c:pt idx="591">
                  <c:v>28.847080091505699</c:v>
                </c:pt>
                <c:pt idx="592">
                  <c:v>28.873632442750552</c:v>
                </c:pt>
                <c:pt idx="593">
                  <c:v>28.900068978077172</c:v>
                </c:pt>
                <c:pt idx="594">
                  <c:v>28.926389936322899</c:v>
                </c:pt>
                <c:pt idx="595">
                  <c:v>28.952595556808927</c:v>
                </c:pt>
                <c:pt idx="596">
                  <c:v>28.978686079315857</c:v>
                </c:pt>
                <c:pt idx="597">
                  <c:v>29.004661744062435</c:v>
                </c:pt>
                <c:pt idx="598">
                  <c:v>29.030522791681086</c:v>
                </c:pt>
                <c:pt idx="599">
                  <c:v>29.056269463196134</c:v>
                </c:pt>
                <c:pt idx="600">
                  <c:v>29.081901999999996</c:v>
                </c:pt>
                <c:pt idx="601">
                  <c:v>29.107420643830739</c:v>
                </c:pt>
                <c:pt idx="602">
                  <c:v>29.13282563674889</c:v>
                </c:pt>
                <c:pt idx="603">
                  <c:v>29.158117221114431</c:v>
                </c:pt>
                <c:pt idx="604">
                  <c:v>29.183295639564029</c:v>
                </c:pt>
                <c:pt idx="605">
                  <c:v>29.208361134987889</c:v>
                </c:pt>
                <c:pt idx="606">
                  <c:v>29.233313950506929</c:v>
                </c:pt>
                <c:pt idx="607">
                  <c:v>29.258154329449731</c:v>
                </c:pt>
                <c:pt idx="608">
                  <c:v>29.282882515329334</c:v>
                </c:pt>
                <c:pt idx="609">
                  <c:v>29.307498751821164</c:v>
                </c:pt>
                <c:pt idx="610">
                  <c:v>29.332003282738729</c:v>
                </c:pt>
                <c:pt idx="611">
                  <c:v>29.35639635201181</c:v>
                </c:pt>
                <c:pt idx="612">
                  <c:v>29.380678203662882</c:v>
                </c:pt>
                <c:pt idx="613">
                  <c:v>29.40484908178432</c:v>
                </c:pt>
                <c:pt idx="614">
                  <c:v>29.428909230515561</c:v>
                </c:pt>
                <c:pt idx="615">
                  <c:v>29.45285889402005</c:v>
                </c:pt>
                <c:pt idx="616">
                  <c:v>29.476698316461807</c:v>
                </c:pt>
                <c:pt idx="617">
                  <c:v>29.500427741983529</c:v>
                </c:pt>
                <c:pt idx="618">
                  <c:v>29.524047414682535</c:v>
                </c:pt>
                <c:pt idx="619">
                  <c:v>29.547557578588439</c:v>
                </c:pt>
                <c:pt idx="620">
                  <c:v>29.570958477640094</c:v>
                </c:pt>
                <c:pt idx="621">
                  <c:v>29.59425035566214</c:v>
                </c:pt>
                <c:pt idx="622">
                  <c:v>29.617433456343104</c:v>
                </c:pt>
                <c:pt idx="623">
                  <c:v>29.640508023211243</c:v>
                </c:pt>
                <c:pt idx="624">
                  <c:v>29.663474299612343</c:v>
                </c:pt>
                <c:pt idx="625">
                  <c:v>29.686332528686524</c:v>
                </c:pt>
                <c:pt idx="626">
                  <c:v>29.709082953345117</c:v>
                </c:pt>
                <c:pt idx="627">
                  <c:v>29.731725816248218</c:v>
                </c:pt>
                <c:pt idx="628">
                  <c:v>29.754261359780937</c:v>
                </c:pt>
                <c:pt idx="629">
                  <c:v>29.776689826031113</c:v>
                </c:pt>
                <c:pt idx="630">
                  <c:v>29.799011456766266</c:v>
                </c:pt>
                <c:pt idx="631">
                  <c:v>29.82122649341003</c:v>
                </c:pt>
                <c:pt idx="632">
                  <c:v>29.843335177019988</c:v>
                </c:pt>
                <c:pt idx="633">
                  <c:v>29.865337748264238</c:v>
                </c:pt>
                <c:pt idx="634">
                  <c:v>29.88723444739869</c:v>
                </c:pt>
                <c:pt idx="635">
                  <c:v>29.909025514243627</c:v>
                </c:pt>
                <c:pt idx="636">
                  <c:v>29.930711188161304</c:v>
                </c:pt>
                <c:pt idx="637">
                  <c:v>29.952291708032956</c:v>
                </c:pt>
                <c:pt idx="638">
                  <c:v>29.973767312235129</c:v>
                </c:pt>
                <c:pt idx="639">
                  <c:v>29.995138238617589</c:v>
                </c:pt>
                <c:pt idx="640">
                  <c:v>30.016404724480086</c:v>
                </c:pt>
                <c:pt idx="641">
                  <c:v>30.037567006548691</c:v>
                </c:pt>
                <c:pt idx="642">
                  <c:v>30.058625320954114</c:v>
                </c:pt>
                <c:pt idx="643">
                  <c:v>30.079579903207726</c:v>
                </c:pt>
                <c:pt idx="644">
                  <c:v>30.100430988178996</c:v>
                </c:pt>
                <c:pt idx="645">
                  <c:v>30.121178810072635</c:v>
                </c:pt>
                <c:pt idx="646">
                  <c:v>30.141823602405033</c:v>
                </c:pt>
                <c:pt idx="647">
                  <c:v>30.162365597982028</c:v>
                </c:pt>
                <c:pt idx="648">
                  <c:v>30.182805028875691</c:v>
                </c:pt>
                <c:pt idx="649">
                  <c:v>30.20314212640108</c:v>
                </c:pt>
                <c:pt idx="650">
                  <c:v>30.223377121093744</c:v>
                </c:pt>
                <c:pt idx="651">
                  <c:v>30.243510242686259</c:v>
                </c:pt>
                <c:pt idx="652">
                  <c:v>30.263541720085929</c:v>
                </c:pt>
                <c:pt idx="653">
                  <c:v>30.283471781350887</c:v>
                </c:pt>
                <c:pt idx="654">
                  <c:v>30.303300653668074</c:v>
                </c:pt>
                <c:pt idx="655">
                  <c:v>30.323028563329729</c:v>
                </c:pt>
                <c:pt idx="656">
                  <c:v>30.342655735710508</c:v>
                </c:pt>
                <c:pt idx="657">
                  <c:v>30.36218239524468</c:v>
                </c:pt>
                <c:pt idx="658">
                  <c:v>30.381608765403005</c:v>
                </c:pt>
                <c:pt idx="659">
                  <c:v>30.400935068669778</c:v>
                </c:pt>
                <c:pt idx="660">
                  <c:v>30.420161526519987</c:v>
                </c:pt>
                <c:pt idx="661">
                  <c:v>30.43928835939629</c:v>
                </c:pt>
                <c:pt idx="662">
                  <c:v>30.458315786685926</c:v>
                </c:pt>
                <c:pt idx="663">
                  <c:v>30.477244026697971</c:v>
                </c:pt>
                <c:pt idx="664">
                  <c:v>30.496073296640187</c:v>
                </c:pt>
                <c:pt idx="665">
                  <c:v>30.514803812596231</c:v>
                </c:pt>
                <c:pt idx="666">
                  <c:v>30.53343578950243</c:v>
                </c:pt>
                <c:pt idx="667">
                  <c:v>30.551969441125152</c:v>
                </c:pt>
                <c:pt idx="668">
                  <c:v>30.570404980037573</c:v>
                </c:pt>
                <c:pt idx="669">
                  <c:v>30.588742617596829</c:v>
                </c:pt>
                <c:pt idx="670">
                  <c:v>30.6069825639212</c:v>
                </c:pt>
                <c:pt idx="671">
                  <c:v>30.62512502786679</c:v>
                </c:pt>
                <c:pt idx="672">
                  <c:v>30.643170217004648</c:v>
                </c:pt>
                <c:pt idx="673">
                  <c:v>30.661118337598214</c:v>
                </c:pt>
                <c:pt idx="674">
                  <c:v>30.678969594579886</c:v>
                </c:pt>
                <c:pt idx="675">
                  <c:v>30.696724191528322</c:v>
                </c:pt>
                <c:pt idx="676">
                  <c:v>30.714382330645229</c:v>
                </c:pt>
                <c:pt idx="677">
                  <c:v>30.731944212732721</c:v>
                </c:pt>
                <c:pt idx="678">
                  <c:v>30.749410037169884</c:v>
                </c:pt>
                <c:pt idx="679">
                  <c:v>30.766780001890773</c:v>
                </c:pt>
                <c:pt idx="680">
                  <c:v>30.784054303359987</c:v>
                </c:pt>
                <c:pt idx="681">
                  <c:v>30.801233136550984</c:v>
                </c:pt>
                <c:pt idx="682">
                  <c:v>30.818316694922562</c:v>
                </c:pt>
                <c:pt idx="683">
                  <c:v>30.835305170395888</c:v>
                </c:pt>
                <c:pt idx="684">
                  <c:v>30.852198753331727</c:v>
                </c:pt>
                <c:pt idx="685">
                  <c:v>30.868997632507266</c:v>
                </c:pt>
                <c:pt idx="686">
                  <c:v>30.885701995093427</c:v>
                </c:pt>
                <c:pt idx="687">
                  <c:v>30.902312026631474</c:v>
                </c:pt>
                <c:pt idx="688">
                  <c:v>30.918827911010698</c:v>
                </c:pt>
                <c:pt idx="689">
                  <c:v>30.935249830444551</c:v>
                </c:pt>
                <c:pt idx="690">
                  <c:v>30.951577965448745</c:v>
                </c:pt>
                <c:pt idx="691">
                  <c:v>30.967812494817252</c:v>
                </c:pt>
                <c:pt idx="692">
                  <c:v>30.983953595600163</c:v>
                </c:pt>
                <c:pt idx="693">
                  <c:v>31.000001443080208</c:v>
                </c:pt>
                <c:pt idx="694">
                  <c:v>31.015956210750144</c:v>
                </c:pt>
                <c:pt idx="695">
                  <c:v>31.0318180702895</c:v>
                </c:pt>
                <c:pt idx="696">
                  <c:v>31.047587191541528</c:v>
                </c:pt>
                <c:pt idx="697">
                  <c:v>31.063263742491007</c:v>
                </c:pt>
                <c:pt idx="698">
                  <c:v>31.078847889240187</c:v>
                </c:pt>
                <c:pt idx="699">
                  <c:v>31.094339795986688</c:v>
                </c:pt>
                <c:pt idx="700">
                  <c:v>31.109739624999929</c:v>
                </c:pt>
                <c:pt idx="701">
                  <c:v>31.125047536598789</c:v>
                </c:pt>
                <c:pt idx="702">
                  <c:v>31.140263689127895</c:v>
                </c:pt>
                <c:pt idx="703">
                  <c:v>31.155388238935487</c:v>
                </c:pt>
                <c:pt idx="704">
                  <c:v>31.170421340349627</c:v>
                </c:pt>
                <c:pt idx="705">
                  <c:v>31.185363145655892</c:v>
                </c:pt>
                <c:pt idx="706">
                  <c:v>31.200213805074029</c:v>
                </c:pt>
                <c:pt idx="707">
                  <c:v>31.214973466735298</c:v>
                </c:pt>
                <c:pt idx="708">
                  <c:v>31.229642276658954</c:v>
                </c:pt>
                <c:pt idx="709">
                  <c:v>31.244220378730184</c:v>
                </c:pt>
                <c:pt idx="710">
                  <c:v>31.258707914676283</c:v>
                </c:pt>
                <c:pt idx="711">
                  <c:v>31.27310502404384</c:v>
                </c:pt>
                <c:pt idx="712">
                  <c:v>31.287411844176489</c:v>
                </c:pt>
                <c:pt idx="713">
                  <c:v>31.301628510190952</c:v>
                </c:pt>
                <c:pt idx="714">
                  <c:v>31.315755154954839</c:v>
                </c:pt>
                <c:pt idx="715">
                  <c:v>31.329791909062987</c:v>
                </c:pt>
                <c:pt idx="716">
                  <c:v>31.343738900815474</c:v>
                </c:pt>
                <c:pt idx="717">
                  <c:v>31.357596256193627</c:v>
                </c:pt>
                <c:pt idx="718">
                  <c:v>31.371364098837645</c:v>
                </c:pt>
                <c:pt idx="719">
                  <c:v>31.385042550023403</c:v>
                </c:pt>
                <c:pt idx="720">
                  <c:v>31.398631728639966</c:v>
                </c:pt>
                <c:pt idx="721">
                  <c:v>31.41213175116566</c:v>
                </c:pt>
                <c:pt idx="722">
                  <c:v>31.425542731646111</c:v>
                </c:pt>
                <c:pt idx="723">
                  <c:v>31.43886478167083</c:v>
                </c:pt>
                <c:pt idx="724">
                  <c:v>31.452098010349889</c:v>
                </c:pt>
                <c:pt idx="725">
                  <c:v>31.465242524291835</c:v>
                </c:pt>
                <c:pt idx="726">
                  <c:v>31.47829842758027</c:v>
                </c:pt>
                <c:pt idx="727">
                  <c:v>31.491265821750268</c:v>
                </c:pt>
                <c:pt idx="728">
                  <c:v>31.504144805766529</c:v>
                </c:pt>
                <c:pt idx="729">
                  <c:v>31.516935475999755</c:v>
                </c:pt>
                <c:pt idx="730">
                  <c:v>31.529637926203726</c:v>
                </c:pt>
                <c:pt idx="731">
                  <c:v>31.542252247492609</c:v>
                </c:pt>
                <c:pt idx="732">
                  <c:v>31.55477852831763</c:v>
                </c:pt>
                <c:pt idx="733">
                  <c:v>31.567216854444322</c:v>
                </c:pt>
                <c:pt idx="734">
                  <c:v>31.579567308929786</c:v>
                </c:pt>
                <c:pt idx="735">
                  <c:v>31.591829972099116</c:v>
                </c:pt>
                <c:pt idx="736">
                  <c:v>31.604004921522975</c:v>
                </c:pt>
                <c:pt idx="737">
                  <c:v>31.616092231994543</c:v>
                </c:pt>
                <c:pt idx="738">
                  <c:v>31.628091975506287</c:v>
                </c:pt>
                <c:pt idx="739">
                  <c:v>31.640004221227212</c:v>
                </c:pt>
                <c:pt idx="740">
                  <c:v>31.651829035479984</c:v>
                </c:pt>
                <c:pt idx="741">
                  <c:v>31.663566481717766</c:v>
                </c:pt>
                <c:pt idx="742">
                  <c:v>31.675216620501189</c:v>
                </c:pt>
                <c:pt idx="743">
                  <c:v>31.686779509475741</c:v>
                </c:pt>
                <c:pt idx="744">
                  <c:v>31.69825520334869</c:v>
                </c:pt>
                <c:pt idx="745">
                  <c:v>31.709643753865553</c:v>
                </c:pt>
                <c:pt idx="746">
                  <c:v>31.720945209788109</c:v>
                </c:pt>
                <c:pt idx="747">
                  <c:v>31.73215961687065</c:v>
                </c:pt>
                <c:pt idx="748">
                  <c:v>31.743287017837229</c:v>
                </c:pt>
                <c:pt idx="749">
                  <c:v>31.754327452359156</c:v>
                </c:pt>
                <c:pt idx="750">
                  <c:v>31.765280957031205</c:v>
                </c:pt>
                <c:pt idx="751">
                  <c:v>31.776147565349412</c:v>
                </c:pt>
                <c:pt idx="752">
                  <c:v>31.78692730768752</c:v>
                </c:pt>
                <c:pt idx="753">
                  <c:v>31.797620211274484</c:v>
                </c:pt>
                <c:pt idx="754">
                  <c:v>31.808226300171103</c:v>
                </c:pt>
                <c:pt idx="755">
                  <c:v>31.818745595247716</c:v>
                </c:pt>
                <c:pt idx="756">
                  <c:v>31.829178114160065</c:v>
                </c:pt>
                <c:pt idx="757">
                  <c:v>31.839523871327643</c:v>
                </c:pt>
                <c:pt idx="758">
                  <c:v>31.849782877910016</c:v>
                </c:pt>
                <c:pt idx="759">
                  <c:v>31.859955141783868</c:v>
                </c:pt>
                <c:pt idx="760">
                  <c:v>31.870040667519987</c:v>
                </c:pt>
                <c:pt idx="761">
                  <c:v>31.88003945636077</c:v>
                </c:pt>
                <c:pt idx="762">
                  <c:v>31.889951506197015</c:v>
                </c:pt>
                <c:pt idx="763">
                  <c:v>31.899776811544569</c:v>
                </c:pt>
                <c:pt idx="764">
                  <c:v>31.909515363521717</c:v>
                </c:pt>
                <c:pt idx="765">
                  <c:v>31.919167149826691</c:v>
                </c:pt>
                <c:pt idx="766">
                  <c:v>31.928732154713369</c:v>
                </c:pt>
                <c:pt idx="767">
                  <c:v>31.938210358970171</c:v>
                </c:pt>
                <c:pt idx="768">
                  <c:v>31.947601739895187</c:v>
                </c:pt>
                <c:pt idx="769">
                  <c:v>31.956906271274466</c:v>
                </c:pt>
                <c:pt idx="770">
                  <c:v>31.966123923358719</c:v>
                </c:pt>
                <c:pt idx="771">
                  <c:v>31.975254662840317</c:v>
                </c:pt>
                <c:pt idx="772">
                  <c:v>31.98429845283027</c:v>
                </c:pt>
                <c:pt idx="773">
                  <c:v>31.993255252835286</c:v>
                </c:pt>
                <c:pt idx="774">
                  <c:v>32.002125018735157</c:v>
                </c:pt>
                <c:pt idx="775">
                  <c:v>32.010907702758807</c:v>
                </c:pt>
                <c:pt idx="776">
                  <c:v>32.01960325346267</c:v>
                </c:pt>
                <c:pt idx="777">
                  <c:v>32.028211615707271</c:v>
                </c:pt>
                <c:pt idx="778">
                  <c:v>32.036732730633112</c:v>
                </c:pt>
                <c:pt idx="779">
                  <c:v>32.045166535639346</c:v>
                </c:pt>
                <c:pt idx="780">
                  <c:v>32.053512964360038</c:v>
                </c:pt>
                <c:pt idx="781">
                  <c:v>32.061771946641038</c:v>
                </c:pt>
                <c:pt idx="782">
                  <c:v>32.069943408517645</c:v>
                </c:pt>
                <c:pt idx="783">
                  <c:v>32.07802727219093</c:v>
                </c:pt>
                <c:pt idx="784">
                  <c:v>32.086023456005194</c:v>
                </c:pt>
                <c:pt idx="785">
                  <c:v>32.093931874425373</c:v>
                </c:pt>
                <c:pt idx="786">
                  <c:v>32.101752438012554</c:v>
                </c:pt>
                <c:pt idx="787">
                  <c:v>32.109485053402999</c:v>
                </c:pt>
                <c:pt idx="788">
                  <c:v>32.1171296232842</c:v>
                </c:pt>
                <c:pt idx="789">
                  <c:v>32.124686046371693</c:v>
                </c:pt>
                <c:pt idx="790">
                  <c:v>32.132154217386265</c:v>
                </c:pt>
                <c:pt idx="791">
                  <c:v>32.139534027031331</c:v>
                </c:pt>
                <c:pt idx="792">
                  <c:v>32.146825361969753</c:v>
                </c:pt>
                <c:pt idx="793">
                  <c:v>32.154028104800801</c:v>
                </c:pt>
                <c:pt idx="794">
                  <c:v>32.161142134037263</c:v>
                </c:pt>
                <c:pt idx="795">
                  <c:v>32.168167324082411</c:v>
                </c:pt>
                <c:pt idx="796">
                  <c:v>32.175103545207186</c:v>
                </c:pt>
                <c:pt idx="797">
                  <c:v>32.181950663527054</c:v>
                </c:pt>
                <c:pt idx="798">
                  <c:v>32.188708540979519</c:v>
                </c:pt>
                <c:pt idx="799">
                  <c:v>32.195377035299813</c:v>
                </c:pt>
                <c:pt idx="800">
                  <c:v>32.20195600000001</c:v>
                </c:pt>
                <c:pt idx="801">
                  <c:v>32.208445284344414</c:v>
                </c:pt>
                <c:pt idx="802">
                  <c:v>32.214844733326977</c:v>
                </c:pt>
                <c:pt idx="803">
                  <c:v>32.221154187649056</c:v>
                </c:pt>
                <c:pt idx="804">
                  <c:v>32.227373483695196</c:v>
                </c:pt>
                <c:pt idx="805">
                  <c:v>32.23350245351137</c:v>
                </c:pt>
                <c:pt idx="806">
                  <c:v>32.239540924781309</c:v>
                </c:pt>
                <c:pt idx="807">
                  <c:v>32.245488720803387</c:v>
                </c:pt>
                <c:pt idx="808">
                  <c:v>32.251345660468594</c:v>
                </c:pt>
                <c:pt idx="809">
                  <c:v>32.257111558236744</c:v>
                </c:pt>
                <c:pt idx="810">
                  <c:v>32.262786224113938</c:v>
                </c:pt>
                <c:pt idx="811">
                  <c:v>32.268369463628424</c:v>
                </c:pt>
                <c:pt idx="812">
                  <c:v>32.273861077809997</c:v>
                </c:pt>
                <c:pt idx="813">
                  <c:v>32.279260863164993</c:v>
                </c:pt>
                <c:pt idx="814">
                  <c:v>32.284568611653846</c:v>
                </c:pt>
                <c:pt idx="815">
                  <c:v>32.289784110668336</c:v>
                </c:pt>
                <c:pt idx="816">
                  <c:v>32.294907143009112</c:v>
                </c:pt>
                <c:pt idx="817">
                  <c:v>32.299937486861211</c:v>
                </c:pt>
                <c:pt idx="818">
                  <c:v>32.304874915772608</c:v>
                </c:pt>
                <c:pt idx="819">
                  <c:v>32.309719198631086</c:v>
                </c:pt>
                <c:pt idx="820">
                  <c:v>32.314470099639813</c:v>
                </c:pt>
                <c:pt idx="821">
                  <c:v>32.319127378296571</c:v>
                </c:pt>
                <c:pt idx="822">
                  <c:v>32.323690789369294</c:v>
                </c:pt>
                <c:pt idx="823">
                  <c:v>32.328160082872913</c:v>
                </c:pt>
                <c:pt idx="824">
                  <c:v>32.332535004047571</c:v>
                </c:pt>
                <c:pt idx="825">
                  <c:v>32.336815293335</c:v>
                </c:pt>
                <c:pt idx="826">
                  <c:v>32.341000686355294</c:v>
                </c:pt>
                <c:pt idx="827">
                  <c:v>32.345090913884839</c:v>
                </c:pt>
                <c:pt idx="828">
                  <c:v>32.349085701831974</c:v>
                </c:pt>
                <c:pt idx="829">
                  <c:v>32.352984771215539</c:v>
                </c:pt>
                <c:pt idx="830">
                  <c:v>32.356787838141244</c:v>
                </c:pt>
                <c:pt idx="831">
                  <c:v>32.36049461377754</c:v>
                </c:pt>
                <c:pt idx="832">
                  <c:v>32.364104804335255</c:v>
                </c:pt>
                <c:pt idx="833">
                  <c:v>32.367618111041907</c:v>
                </c:pt>
                <c:pt idx="834">
                  <c:v>32.371034230120912</c:v>
                </c:pt>
                <c:pt idx="835">
                  <c:v>32.374352852767096</c:v>
                </c:pt>
                <c:pt idx="836">
                  <c:v>32.377573665124544</c:v>
                </c:pt>
                <c:pt idx="837">
                  <c:v>32.380696348263434</c:v>
                </c:pt>
                <c:pt idx="838">
                  <c:v>32.383720578157394</c:v>
                </c:pt>
                <c:pt idx="839">
                  <c:v>32.386646025659104</c:v>
                </c:pt>
                <c:pt idx="840">
                  <c:v>32.389472356480006</c:v>
                </c:pt>
                <c:pt idx="841">
                  <c:v>32.392199231164312</c:v>
                </c:pt>
                <c:pt idx="842">
                  <c:v>32.394826305068214</c:v>
                </c:pt>
                <c:pt idx="843">
                  <c:v>32.397353228336428</c:v>
                </c:pt>
                <c:pt idx="844">
                  <c:v>32.399779645878311</c:v>
                </c:pt>
                <c:pt idx="845">
                  <c:v>32.402105197346046</c:v>
                </c:pt>
                <c:pt idx="846">
                  <c:v>32.404329517111144</c:v>
                </c:pt>
                <c:pt idx="847">
                  <c:v>32.406452234241634</c:v>
                </c:pt>
                <c:pt idx="848">
                  <c:v>32.408472972479046</c:v>
                </c:pt>
                <c:pt idx="849">
                  <c:v>32.410391350214518</c:v>
                </c:pt>
                <c:pt idx="850">
                  <c:v>32.41220698046871</c:v>
                </c:pt>
                <c:pt idx="851">
                  <c:v>32.413919470864947</c:v>
                </c:pt>
                <c:pt idx="852">
                  <c:v>32.415528423609146</c:v>
                </c:pt>
                <c:pt idx="853">
                  <c:v>32.417033435465399</c:v>
                </c:pt>
                <c:pt idx="854">
                  <c:v>32.418434097734128</c:v>
                </c:pt>
                <c:pt idx="855">
                  <c:v>32.419729996228156</c:v>
                </c:pt>
                <c:pt idx="856">
                  <c:v>32.420920711249707</c:v>
                </c:pt>
                <c:pt idx="857">
                  <c:v>32.422005817568319</c:v>
                </c:pt>
                <c:pt idx="858">
                  <c:v>32.422984884397124</c:v>
                </c:pt>
                <c:pt idx="859">
                  <c:v>32.423857475370227</c:v>
                </c:pt>
                <c:pt idx="860">
                  <c:v>32.424623148520013</c:v>
                </c:pt>
                <c:pt idx="861">
                  <c:v>32.425281456252769</c:v>
                </c:pt>
                <c:pt idx="862">
                  <c:v>32.425831945328113</c:v>
                </c:pt>
                <c:pt idx="863">
                  <c:v>32.426274156833472</c:v>
                </c:pt>
                <c:pt idx="864">
                  <c:v>32.426607626163396</c:v>
                </c:pt>
                <c:pt idx="865">
                  <c:v>32.42683188299462</c:v>
                </c:pt>
                <c:pt idx="866">
                  <c:v>32.426946451264349</c:v>
                </c:pt>
                <c:pt idx="867">
                  <c:v>32.426950849147914</c:v>
                </c:pt>
                <c:pt idx="868">
                  <c:v>32.426844589032562</c:v>
                </c:pt>
                <c:pt idx="869">
                  <c:v>32.426844589032562</c:v>
                </c:pt>
                <c:pt idx="870">
                  <c:v>32.426844589032562</c:v>
                </c:pt>
                <c:pt idx="871">
                  <c:v>32.426844589032562</c:v>
                </c:pt>
                <c:pt idx="872">
                  <c:v>32.426844589032562</c:v>
                </c:pt>
                <c:pt idx="873">
                  <c:v>32.426844589032562</c:v>
                </c:pt>
                <c:pt idx="874">
                  <c:v>32.426844589032562</c:v>
                </c:pt>
                <c:pt idx="875">
                  <c:v>32.426844589032562</c:v>
                </c:pt>
                <c:pt idx="876">
                  <c:v>32.426844589032562</c:v>
                </c:pt>
                <c:pt idx="877">
                  <c:v>32.426844589032562</c:v>
                </c:pt>
                <c:pt idx="878">
                  <c:v>32.426844589032562</c:v>
                </c:pt>
                <c:pt idx="879">
                  <c:v>32.426844589032562</c:v>
                </c:pt>
                <c:pt idx="880">
                  <c:v>32.426844589032562</c:v>
                </c:pt>
                <c:pt idx="881">
                  <c:v>32.426844589032562</c:v>
                </c:pt>
                <c:pt idx="882">
                  <c:v>32.426844589032562</c:v>
                </c:pt>
                <c:pt idx="883">
                  <c:v>32.426844589032562</c:v>
                </c:pt>
                <c:pt idx="884">
                  <c:v>32.426844589032562</c:v>
                </c:pt>
                <c:pt idx="885">
                  <c:v>32.426844589032562</c:v>
                </c:pt>
                <c:pt idx="886">
                  <c:v>32.426844589032562</c:v>
                </c:pt>
                <c:pt idx="887">
                  <c:v>32.426844589032562</c:v>
                </c:pt>
                <c:pt idx="888">
                  <c:v>32.426844589032562</c:v>
                </c:pt>
                <c:pt idx="889">
                  <c:v>32.426844589032562</c:v>
                </c:pt>
                <c:pt idx="890">
                  <c:v>32.426844589032562</c:v>
                </c:pt>
                <c:pt idx="891">
                  <c:v>32.426844589032562</c:v>
                </c:pt>
                <c:pt idx="892">
                  <c:v>32.426844589032562</c:v>
                </c:pt>
                <c:pt idx="893">
                  <c:v>32.426844589032562</c:v>
                </c:pt>
                <c:pt idx="894">
                  <c:v>32.426844589032562</c:v>
                </c:pt>
                <c:pt idx="895">
                  <c:v>32.426844589032562</c:v>
                </c:pt>
                <c:pt idx="896">
                  <c:v>32.426844589032562</c:v>
                </c:pt>
                <c:pt idx="897">
                  <c:v>32.426844589032562</c:v>
                </c:pt>
                <c:pt idx="898">
                  <c:v>32.426844589032562</c:v>
                </c:pt>
                <c:pt idx="899">
                  <c:v>32.426844589032562</c:v>
                </c:pt>
                <c:pt idx="900">
                  <c:v>32.426844589032562</c:v>
                </c:pt>
                <c:pt idx="901">
                  <c:v>32.426844589032562</c:v>
                </c:pt>
                <c:pt idx="902">
                  <c:v>32.426844589032562</c:v>
                </c:pt>
                <c:pt idx="903">
                  <c:v>32.426844589032562</c:v>
                </c:pt>
                <c:pt idx="904">
                  <c:v>32.426844589032562</c:v>
                </c:pt>
                <c:pt idx="905">
                  <c:v>32.426844589032562</c:v>
                </c:pt>
                <c:pt idx="906">
                  <c:v>32.426844589032562</c:v>
                </c:pt>
                <c:pt idx="907">
                  <c:v>32.426844589032562</c:v>
                </c:pt>
                <c:pt idx="908">
                  <c:v>32.426844589032562</c:v>
                </c:pt>
                <c:pt idx="909">
                  <c:v>32.426844589032562</c:v>
                </c:pt>
                <c:pt idx="910">
                  <c:v>32.426844589032562</c:v>
                </c:pt>
                <c:pt idx="911">
                  <c:v>32.426844589032562</c:v>
                </c:pt>
                <c:pt idx="912">
                  <c:v>32.426844589032562</c:v>
                </c:pt>
                <c:pt idx="913">
                  <c:v>32.426844589032562</c:v>
                </c:pt>
                <c:pt idx="914">
                  <c:v>32.426844589032562</c:v>
                </c:pt>
                <c:pt idx="915">
                  <c:v>32.426844589032562</c:v>
                </c:pt>
                <c:pt idx="916">
                  <c:v>32.426844589032562</c:v>
                </c:pt>
                <c:pt idx="917">
                  <c:v>32.426844589032562</c:v>
                </c:pt>
                <c:pt idx="918">
                  <c:v>32.426844589032562</c:v>
                </c:pt>
                <c:pt idx="919">
                  <c:v>32.426844589032562</c:v>
                </c:pt>
                <c:pt idx="920">
                  <c:v>32.426844589032562</c:v>
                </c:pt>
                <c:pt idx="921">
                  <c:v>32.426844589032562</c:v>
                </c:pt>
                <c:pt idx="922">
                  <c:v>32.426844589032562</c:v>
                </c:pt>
                <c:pt idx="923">
                  <c:v>32.426844589032562</c:v>
                </c:pt>
                <c:pt idx="924">
                  <c:v>32.426844589032562</c:v>
                </c:pt>
                <c:pt idx="925">
                  <c:v>32.426844589032562</c:v>
                </c:pt>
                <c:pt idx="926">
                  <c:v>32.426844589032562</c:v>
                </c:pt>
                <c:pt idx="927">
                  <c:v>32.426844589032562</c:v>
                </c:pt>
                <c:pt idx="928">
                  <c:v>32.426844589032562</c:v>
                </c:pt>
                <c:pt idx="929">
                  <c:v>32.426844589032562</c:v>
                </c:pt>
                <c:pt idx="930">
                  <c:v>32.426844589032562</c:v>
                </c:pt>
                <c:pt idx="931">
                  <c:v>32.426844589032562</c:v>
                </c:pt>
                <c:pt idx="932">
                  <c:v>32.426844589032562</c:v>
                </c:pt>
                <c:pt idx="933">
                  <c:v>32.426844589032562</c:v>
                </c:pt>
                <c:pt idx="934">
                  <c:v>32.426844589032562</c:v>
                </c:pt>
                <c:pt idx="935">
                  <c:v>32.426844589032562</c:v>
                </c:pt>
                <c:pt idx="936">
                  <c:v>32.426844589032562</c:v>
                </c:pt>
                <c:pt idx="937">
                  <c:v>32.426844589032562</c:v>
                </c:pt>
                <c:pt idx="938">
                  <c:v>32.426844589032562</c:v>
                </c:pt>
                <c:pt idx="939">
                  <c:v>32.426844589032562</c:v>
                </c:pt>
                <c:pt idx="940">
                  <c:v>32.426844589032562</c:v>
                </c:pt>
                <c:pt idx="941">
                  <c:v>32.426844589032562</c:v>
                </c:pt>
                <c:pt idx="942">
                  <c:v>32.426844589032562</c:v>
                </c:pt>
                <c:pt idx="943">
                  <c:v>32.426844589032562</c:v>
                </c:pt>
                <c:pt idx="944">
                  <c:v>32.426844589032562</c:v>
                </c:pt>
                <c:pt idx="945">
                  <c:v>32.426844589032562</c:v>
                </c:pt>
                <c:pt idx="946">
                  <c:v>32.426844589032562</c:v>
                </c:pt>
                <c:pt idx="947">
                  <c:v>32.426844589032562</c:v>
                </c:pt>
                <c:pt idx="948">
                  <c:v>32.426844589032562</c:v>
                </c:pt>
                <c:pt idx="949">
                  <c:v>32.426844589032562</c:v>
                </c:pt>
                <c:pt idx="950">
                  <c:v>32.426844589032562</c:v>
                </c:pt>
                <c:pt idx="951">
                  <c:v>32.426844589032562</c:v>
                </c:pt>
                <c:pt idx="952">
                  <c:v>32.426844589032562</c:v>
                </c:pt>
                <c:pt idx="953">
                  <c:v>32.426844589032562</c:v>
                </c:pt>
                <c:pt idx="954">
                  <c:v>32.426844589032562</c:v>
                </c:pt>
                <c:pt idx="955">
                  <c:v>32.426844589032562</c:v>
                </c:pt>
                <c:pt idx="956">
                  <c:v>32.426844589032562</c:v>
                </c:pt>
                <c:pt idx="957">
                  <c:v>32.426844589032562</c:v>
                </c:pt>
                <c:pt idx="958">
                  <c:v>32.426844589032562</c:v>
                </c:pt>
                <c:pt idx="959">
                  <c:v>32.426844589032562</c:v>
                </c:pt>
                <c:pt idx="960">
                  <c:v>32.426844589032562</c:v>
                </c:pt>
                <c:pt idx="961">
                  <c:v>32.426844589032562</c:v>
                </c:pt>
                <c:pt idx="962">
                  <c:v>32.426844589032562</c:v>
                </c:pt>
                <c:pt idx="963">
                  <c:v>32.426844589032562</c:v>
                </c:pt>
              </c:numCache>
            </c:numRef>
          </c:yVal>
          <c:smooth val="1"/>
        </c:ser>
        <c:dLbls>
          <c:showLegendKey val="0"/>
          <c:showVal val="0"/>
          <c:showCatName val="0"/>
          <c:showSerName val="0"/>
          <c:showPercent val="0"/>
          <c:showBubbleSize val="0"/>
        </c:dLbls>
        <c:axId val="54790016"/>
        <c:axId val="54792192"/>
      </c:scatterChart>
      <c:valAx>
        <c:axId val="54790016"/>
        <c:scaling>
          <c:orientation val="minMax"/>
          <c:max val="480"/>
          <c:min val="0"/>
        </c:scaling>
        <c:delete val="0"/>
        <c:axPos val="b"/>
        <c:title>
          <c:tx>
            <c:rich>
              <a:bodyPr/>
              <a:lstStyle/>
              <a:p>
                <a:pPr>
                  <a:defRPr/>
                </a:pPr>
                <a:r>
                  <a:rPr lang="en-US" i="1" dirty="0" smtClean="0"/>
                  <a:t>t</a:t>
                </a:r>
                <a:r>
                  <a:rPr lang="en-US" dirty="0" smtClean="0"/>
                  <a:t> </a:t>
                </a:r>
                <a:r>
                  <a:rPr lang="en-US" dirty="0"/>
                  <a:t>(s)</a:t>
                </a:r>
              </a:p>
            </c:rich>
          </c:tx>
          <c:layout/>
          <c:overlay val="0"/>
        </c:title>
        <c:numFmt formatCode="General" sourceLinked="1"/>
        <c:majorTickMark val="in"/>
        <c:minorTickMark val="none"/>
        <c:tickLblPos val="nextTo"/>
        <c:spPr>
          <a:ln>
            <a:solidFill>
              <a:sysClr val="windowText" lastClr="000000"/>
            </a:solidFill>
          </a:ln>
        </c:spPr>
        <c:crossAx val="54792192"/>
        <c:crosses val="autoZero"/>
        <c:crossBetween val="midCat"/>
        <c:majorUnit val="60"/>
      </c:valAx>
      <c:valAx>
        <c:axId val="54792192"/>
        <c:scaling>
          <c:orientation val="minMax"/>
          <c:min val="0"/>
        </c:scaling>
        <c:delete val="0"/>
        <c:axPos val="l"/>
        <c:title>
          <c:tx>
            <c:rich>
              <a:bodyPr rot="-5400000" vert="horz"/>
              <a:lstStyle/>
              <a:p>
                <a:pPr>
                  <a:defRPr/>
                </a:pPr>
                <a:r>
                  <a:rPr lang="en-US"/>
                  <a:t>q" (kW</a:t>
                </a:r>
                <a:r>
                  <a:rPr lang="en-US" baseline="0"/>
                  <a:t> </a:t>
                </a:r>
                <a:r>
                  <a:rPr lang="en-US"/>
                  <a:t>m</a:t>
                </a:r>
                <a:r>
                  <a:rPr lang="en-US" baseline="30000"/>
                  <a:t>-2</a:t>
                </a:r>
                <a:r>
                  <a:rPr lang="en-US"/>
                  <a:t>)</a:t>
                </a:r>
              </a:p>
            </c:rich>
          </c:tx>
          <c:layout/>
          <c:overlay val="0"/>
        </c:title>
        <c:numFmt formatCode="General" sourceLinked="1"/>
        <c:majorTickMark val="in"/>
        <c:minorTickMark val="none"/>
        <c:tickLblPos val="nextTo"/>
        <c:spPr>
          <a:ln>
            <a:solidFill>
              <a:sysClr val="windowText" lastClr="000000"/>
            </a:solidFill>
          </a:ln>
        </c:spPr>
        <c:crossAx val="54790016"/>
        <c:crossesAt val="-120"/>
        <c:crossBetween val="midCat"/>
      </c:valAx>
      <c:spPr>
        <a:noFill/>
        <a:ln>
          <a:solidFill>
            <a:sysClr val="windowText" lastClr="000000"/>
          </a:solidFill>
        </a:ln>
      </c:spPr>
    </c:plotArea>
    <c:legend>
      <c:legendPos val="r"/>
      <c:layout>
        <c:manualLayout>
          <c:xMode val="edge"/>
          <c:yMode val="edge"/>
          <c:x val="0.71098174803974623"/>
          <c:y val="0.46081399829488662"/>
          <c:w val="0.13943263159746189"/>
          <c:h val="0.10957883034506051"/>
        </c:manualLayout>
      </c:layout>
      <c:overlay val="0"/>
    </c:legend>
    <c:plotVisOnly val="1"/>
    <c:dispBlanksAs val="gap"/>
    <c:showDLblsOverMax val="0"/>
  </c:chart>
  <c:spPr>
    <a:solidFill>
      <a:schemeClr val="bg1"/>
    </a:solidFill>
    <a:ln>
      <a:noFill/>
    </a:ln>
  </c:spPr>
  <c:txPr>
    <a:bodyPr/>
    <a:lstStyle/>
    <a:p>
      <a:pPr>
        <a:defRPr sz="12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144729098861741E-2"/>
          <c:y val="2.8199320796209942E-2"/>
          <c:w val="0.81415098794600749"/>
          <c:h val="0.85587928808400404"/>
        </c:manualLayout>
      </c:layout>
      <c:scatterChart>
        <c:scatterStyle val="smoothMarker"/>
        <c:varyColors val="0"/>
        <c:ser>
          <c:idx val="6"/>
          <c:order val="0"/>
          <c:tx>
            <c:v>Measured</c:v>
          </c:tx>
          <c:spPr>
            <a:ln>
              <a:solidFill>
                <a:schemeClr val="tx1">
                  <a:lumMod val="50000"/>
                  <a:lumOff val="50000"/>
                </a:schemeClr>
              </a:solidFill>
            </a:ln>
          </c:spPr>
          <c:marker>
            <c:symbol val="none"/>
          </c:marker>
          <c:xVal>
            <c:numRef>
              <c:f>'Fitted HF and Xf'!$A$15:$A$1215</c:f>
              <c:numCache>
                <c:formatCode>General</c:formatCode>
                <c:ptCount val="120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numCache>
            </c:numRef>
          </c:xVal>
          <c:yVal>
            <c:numRef>
              <c:f>'Fitted HF and Xf'!$S$15:$S$1215</c:f>
              <c:numCache>
                <c:formatCode>General</c:formatCode>
                <c:ptCount val="1201"/>
                <c:pt idx="0">
                  <c:v>0.13597593999999999</c:v>
                </c:pt>
                <c:pt idx="1">
                  <c:v>0.10023694333333368</c:v>
                </c:pt>
                <c:pt idx="2">
                  <c:v>0.11818997333333336</c:v>
                </c:pt>
                <c:pt idx="3">
                  <c:v>0.11892678714285713</c:v>
                </c:pt>
                <c:pt idx="4">
                  <c:v>0.11935529703703704</c:v>
                </c:pt>
                <c:pt idx="5">
                  <c:v>0.11986617515151553</c:v>
                </c:pt>
                <c:pt idx="6">
                  <c:v>0.11776845212121233</c:v>
                </c:pt>
                <c:pt idx="7">
                  <c:v>0.11966502636363678</c:v>
                </c:pt>
                <c:pt idx="8">
                  <c:v>0.11627475484848521</c:v>
                </c:pt>
                <c:pt idx="9">
                  <c:v>0.11735895030303033</c:v>
                </c:pt>
                <c:pt idx="10">
                  <c:v>0.11956451151515171</c:v>
                </c:pt>
                <c:pt idx="11">
                  <c:v>0.12170155303030319</c:v>
                </c:pt>
                <c:pt idx="12">
                  <c:v>0.12197722575757576</c:v>
                </c:pt>
                <c:pt idx="13">
                  <c:v>0.12196735939393939</c:v>
                </c:pt>
                <c:pt idx="14">
                  <c:v>0.12088740060606042</c:v>
                </c:pt>
                <c:pt idx="15">
                  <c:v>0.11978712303030302</c:v>
                </c:pt>
                <c:pt idx="16">
                  <c:v>0.11952079939393961</c:v>
                </c:pt>
                <c:pt idx="17">
                  <c:v>0.12105606121212122</c:v>
                </c:pt>
                <c:pt idx="18">
                  <c:v>0.12210330666666667</c:v>
                </c:pt>
                <c:pt idx="19">
                  <c:v>0.12400571000000023</c:v>
                </c:pt>
                <c:pt idx="20">
                  <c:v>0.12686664787878787</c:v>
                </c:pt>
                <c:pt idx="21">
                  <c:v>0.12760916909090908</c:v>
                </c:pt>
                <c:pt idx="22">
                  <c:v>0.12539235727272724</c:v>
                </c:pt>
                <c:pt idx="23">
                  <c:v>0.12846358454545498</c:v>
                </c:pt>
                <c:pt idx="24">
                  <c:v>0.13125759242424243</c:v>
                </c:pt>
                <c:pt idx="25">
                  <c:v>0.13516579969696971</c:v>
                </c:pt>
                <c:pt idx="26">
                  <c:v>0.13475014545454547</c:v>
                </c:pt>
                <c:pt idx="27">
                  <c:v>0.1416338236363637</c:v>
                </c:pt>
                <c:pt idx="28">
                  <c:v>0.1420292478787879</c:v>
                </c:pt>
                <c:pt idx="29">
                  <c:v>0.14223058696969695</c:v>
                </c:pt>
                <c:pt idx="30">
                  <c:v>0.13947683848484849</c:v>
                </c:pt>
                <c:pt idx="31">
                  <c:v>0.13931834393939449</c:v>
                </c:pt>
                <c:pt idx="32">
                  <c:v>0.13454628666666713</c:v>
                </c:pt>
                <c:pt idx="33">
                  <c:v>0.1346452993939394</c:v>
                </c:pt>
                <c:pt idx="34">
                  <c:v>0.13080638969697009</c:v>
                </c:pt>
                <c:pt idx="35">
                  <c:v>0.12909432424242467</c:v>
                </c:pt>
                <c:pt idx="36">
                  <c:v>0.1258098484848485</c:v>
                </c:pt>
                <c:pt idx="37">
                  <c:v>0.12922701484848484</c:v>
                </c:pt>
                <c:pt idx="38">
                  <c:v>0.12428220575757604</c:v>
                </c:pt>
                <c:pt idx="39">
                  <c:v>0.12378279060606062</c:v>
                </c:pt>
                <c:pt idx="40">
                  <c:v>0.12215572000000029</c:v>
                </c:pt>
                <c:pt idx="41">
                  <c:v>0.12527865939393937</c:v>
                </c:pt>
                <c:pt idx="42">
                  <c:v>0.12385366242424242</c:v>
                </c:pt>
                <c:pt idx="43">
                  <c:v>0.12497267606060636</c:v>
                </c:pt>
                <c:pt idx="44">
                  <c:v>0.12476583909090927</c:v>
                </c:pt>
                <c:pt idx="45">
                  <c:v>0.12191549424242425</c:v>
                </c:pt>
                <c:pt idx="46">
                  <c:v>0.11849069727272728</c:v>
                </c:pt>
                <c:pt idx="47">
                  <c:v>0.11643498878787878</c:v>
                </c:pt>
                <c:pt idx="48">
                  <c:v>0.11914774151515174</c:v>
                </c:pt>
                <c:pt idx="49">
                  <c:v>0.12126359000000018</c:v>
                </c:pt>
                <c:pt idx="50">
                  <c:v>0.12202263848484859</c:v>
                </c:pt>
                <c:pt idx="51">
                  <c:v>0.12314864545454562</c:v>
                </c:pt>
                <c:pt idx="52">
                  <c:v>0.12629820606060604</c:v>
                </c:pt>
                <c:pt idx="53">
                  <c:v>0.12604830303030354</c:v>
                </c:pt>
                <c:pt idx="54">
                  <c:v>0.12548884363636409</c:v>
                </c:pt>
                <c:pt idx="55">
                  <c:v>0.12710302212121213</c:v>
                </c:pt>
                <c:pt idx="56">
                  <c:v>0.13284237030303031</c:v>
                </c:pt>
                <c:pt idx="57">
                  <c:v>0.13453360393939395</c:v>
                </c:pt>
                <c:pt idx="58">
                  <c:v>0.1339133327272736</c:v>
                </c:pt>
                <c:pt idx="59">
                  <c:v>0.12629540909090944</c:v>
                </c:pt>
                <c:pt idx="60">
                  <c:v>0.12468955909090912</c:v>
                </c:pt>
                <c:pt idx="61">
                  <c:v>0.12464433606060622</c:v>
                </c:pt>
                <c:pt idx="62">
                  <c:v>0.12311580060606063</c:v>
                </c:pt>
                <c:pt idx="63">
                  <c:v>0.11761720363636358</c:v>
                </c:pt>
                <c:pt idx="64">
                  <c:v>0.11483326696969699</c:v>
                </c:pt>
                <c:pt idx="65">
                  <c:v>0.11414082272727272</c:v>
                </c:pt>
                <c:pt idx="66">
                  <c:v>0.11417652666666669</c:v>
                </c:pt>
                <c:pt idx="67">
                  <c:v>0.1130245906060606</c:v>
                </c:pt>
                <c:pt idx="68">
                  <c:v>0.11788022666666667</c:v>
                </c:pt>
                <c:pt idx="69">
                  <c:v>0.12136510909090922</c:v>
                </c:pt>
                <c:pt idx="70">
                  <c:v>0.12650749212121262</c:v>
                </c:pt>
                <c:pt idx="71">
                  <c:v>0.13139626636363635</c:v>
                </c:pt>
                <c:pt idx="72">
                  <c:v>0.13303211363636391</c:v>
                </c:pt>
                <c:pt idx="73">
                  <c:v>0.13992737727272744</c:v>
                </c:pt>
                <c:pt idx="74">
                  <c:v>0.14533077727272728</c:v>
                </c:pt>
                <c:pt idx="75">
                  <c:v>0.14725333818181877</c:v>
                </c:pt>
                <c:pt idx="76">
                  <c:v>0.14604408363636445</c:v>
                </c:pt>
                <c:pt idx="77">
                  <c:v>0.14975292939393942</c:v>
                </c:pt>
                <c:pt idx="78">
                  <c:v>0.14977616787878786</c:v>
                </c:pt>
                <c:pt idx="79">
                  <c:v>0.14459703393939452</c:v>
                </c:pt>
                <c:pt idx="80">
                  <c:v>0.14116114939393939</c:v>
                </c:pt>
                <c:pt idx="81">
                  <c:v>0.14109053727272741</c:v>
                </c:pt>
                <c:pt idx="82">
                  <c:v>0.13553564030303031</c:v>
                </c:pt>
                <c:pt idx="83">
                  <c:v>0.13442506696969692</c:v>
                </c:pt>
                <c:pt idx="84">
                  <c:v>0.12817748363636391</c:v>
                </c:pt>
                <c:pt idx="85">
                  <c:v>0.12678859878787876</c:v>
                </c:pt>
                <c:pt idx="86">
                  <c:v>0.13081657545454517</c:v>
                </c:pt>
                <c:pt idx="87">
                  <c:v>0.1331703106060606</c:v>
                </c:pt>
                <c:pt idx="88">
                  <c:v>0.12925949424242492</c:v>
                </c:pt>
                <c:pt idx="89">
                  <c:v>0.12721508303030363</c:v>
                </c:pt>
                <c:pt idx="90">
                  <c:v>0.13084648969697027</c:v>
                </c:pt>
                <c:pt idx="91">
                  <c:v>0.13316122121212123</c:v>
                </c:pt>
                <c:pt idx="92">
                  <c:v>0.13145097787878787</c:v>
                </c:pt>
                <c:pt idx="93">
                  <c:v>0.12979326878787914</c:v>
                </c:pt>
                <c:pt idx="94">
                  <c:v>0.12946647636363634</c:v>
                </c:pt>
                <c:pt idx="95">
                  <c:v>0.13152196303030303</c:v>
                </c:pt>
                <c:pt idx="96">
                  <c:v>0.13323278727272744</c:v>
                </c:pt>
                <c:pt idx="97">
                  <c:v>0.13475706212121241</c:v>
                </c:pt>
                <c:pt idx="98">
                  <c:v>0.14565672575757577</c:v>
                </c:pt>
                <c:pt idx="99">
                  <c:v>0.1482560821212128</c:v>
                </c:pt>
                <c:pt idx="100">
                  <c:v>0.14453386727272741</c:v>
                </c:pt>
                <c:pt idx="101">
                  <c:v>0.14352882939393938</c:v>
                </c:pt>
                <c:pt idx="102">
                  <c:v>0.14653527454545501</c:v>
                </c:pt>
                <c:pt idx="103">
                  <c:v>0.14643028454545537</c:v>
                </c:pt>
                <c:pt idx="104">
                  <c:v>0.14707135484848491</c:v>
                </c:pt>
                <c:pt idx="105">
                  <c:v>0.14662690090909092</c:v>
                </c:pt>
                <c:pt idx="106">
                  <c:v>0.15030327636363636</c:v>
                </c:pt>
                <c:pt idx="107">
                  <c:v>0.14971313090909152</c:v>
                </c:pt>
                <c:pt idx="108">
                  <c:v>0.14369748696969734</c:v>
                </c:pt>
                <c:pt idx="109">
                  <c:v>0.13385146454545471</c:v>
                </c:pt>
                <c:pt idx="110">
                  <c:v>0.13742496878787891</c:v>
                </c:pt>
                <c:pt idx="111">
                  <c:v>0.14182993393939394</c:v>
                </c:pt>
                <c:pt idx="112">
                  <c:v>0.14080916454545495</c:v>
                </c:pt>
                <c:pt idx="113">
                  <c:v>0.14200102727272729</c:v>
                </c:pt>
                <c:pt idx="114">
                  <c:v>0.15167550606060587</c:v>
                </c:pt>
                <c:pt idx="115">
                  <c:v>0.15602785969696994</c:v>
                </c:pt>
                <c:pt idx="116">
                  <c:v>0.15627163484848491</c:v>
                </c:pt>
                <c:pt idx="117">
                  <c:v>0.15610671333333334</c:v>
                </c:pt>
                <c:pt idx="118">
                  <c:v>0.14945207757575754</c:v>
                </c:pt>
                <c:pt idx="119">
                  <c:v>0.15290928757575831</c:v>
                </c:pt>
                <c:pt idx="120">
                  <c:v>0.15134991181818191</c:v>
                </c:pt>
                <c:pt idx="121">
                  <c:v>0.14218218757575751</c:v>
                </c:pt>
                <c:pt idx="122">
                  <c:v>0.14515506030303019</c:v>
                </c:pt>
                <c:pt idx="123">
                  <c:v>0.15186644333333393</c:v>
                </c:pt>
                <c:pt idx="124">
                  <c:v>0.15834367060606094</c:v>
                </c:pt>
                <c:pt idx="125">
                  <c:v>0.15604731000000063</c:v>
                </c:pt>
                <c:pt idx="126">
                  <c:v>0.15723956303030348</c:v>
                </c:pt>
                <c:pt idx="127">
                  <c:v>0.16304978939393941</c:v>
                </c:pt>
                <c:pt idx="128">
                  <c:v>0.16138490484848483</c:v>
                </c:pt>
                <c:pt idx="129">
                  <c:v>0.16854429303030369</c:v>
                </c:pt>
                <c:pt idx="130">
                  <c:v>0.17268290575757572</c:v>
                </c:pt>
                <c:pt idx="131">
                  <c:v>0.17869726757575771</c:v>
                </c:pt>
                <c:pt idx="132">
                  <c:v>0.19352654636363617</c:v>
                </c:pt>
                <c:pt idx="133">
                  <c:v>0.1954339709090909</c:v>
                </c:pt>
                <c:pt idx="134">
                  <c:v>0.19314379424242462</c:v>
                </c:pt>
                <c:pt idx="135">
                  <c:v>0.18753665636363639</c:v>
                </c:pt>
                <c:pt idx="136">
                  <c:v>0.17682046272727309</c:v>
                </c:pt>
                <c:pt idx="137">
                  <c:v>0.16779930696969736</c:v>
                </c:pt>
                <c:pt idx="138">
                  <c:v>0.15748107212121262</c:v>
                </c:pt>
                <c:pt idx="139">
                  <c:v>0.15484310636363641</c:v>
                </c:pt>
                <c:pt idx="140">
                  <c:v>0.15288779878787914</c:v>
                </c:pt>
                <c:pt idx="141">
                  <c:v>0.15121658727272794</c:v>
                </c:pt>
                <c:pt idx="142">
                  <c:v>0.15104364151515201</c:v>
                </c:pt>
                <c:pt idx="143">
                  <c:v>0.1449591778787879</c:v>
                </c:pt>
                <c:pt idx="144">
                  <c:v>0.14637538878787923</c:v>
                </c:pt>
                <c:pt idx="145">
                  <c:v>0.1494028936363643</c:v>
                </c:pt>
                <c:pt idx="146">
                  <c:v>0.14857731333333341</c:v>
                </c:pt>
                <c:pt idx="147">
                  <c:v>0.15152081000000003</c:v>
                </c:pt>
                <c:pt idx="148">
                  <c:v>0.1615418918181819</c:v>
                </c:pt>
                <c:pt idx="149">
                  <c:v>0.17092990818181841</c:v>
                </c:pt>
                <c:pt idx="150">
                  <c:v>0.17975748303030387</c:v>
                </c:pt>
                <c:pt idx="151">
                  <c:v>0.18630180484848491</c:v>
                </c:pt>
                <c:pt idx="152">
                  <c:v>0.19069750333333335</c:v>
                </c:pt>
                <c:pt idx="153">
                  <c:v>0.18845840363636451</c:v>
                </c:pt>
                <c:pt idx="154">
                  <c:v>0.19121569151515186</c:v>
                </c:pt>
                <c:pt idx="155">
                  <c:v>0.18944718454545564</c:v>
                </c:pt>
                <c:pt idx="156">
                  <c:v>0.18631615939393981</c:v>
                </c:pt>
                <c:pt idx="157">
                  <c:v>0.19054707151515154</c:v>
                </c:pt>
                <c:pt idx="158">
                  <c:v>0.20120387454545471</c:v>
                </c:pt>
                <c:pt idx="159">
                  <c:v>0.21095849878787956</c:v>
                </c:pt>
                <c:pt idx="160">
                  <c:v>0.21089542969697012</c:v>
                </c:pt>
                <c:pt idx="161">
                  <c:v>0.20874729333333403</c:v>
                </c:pt>
                <c:pt idx="162">
                  <c:v>0.20658148727272788</c:v>
                </c:pt>
                <c:pt idx="163">
                  <c:v>0.20547564303030341</c:v>
                </c:pt>
                <c:pt idx="164">
                  <c:v>0.2122943945454554</c:v>
                </c:pt>
                <c:pt idx="165">
                  <c:v>0.21274939454545563</c:v>
                </c:pt>
                <c:pt idx="166">
                  <c:v>0.21765775818181821</c:v>
                </c:pt>
                <c:pt idx="167">
                  <c:v>0.21778561575757574</c:v>
                </c:pt>
                <c:pt idx="168">
                  <c:v>0.20920058303030348</c:v>
                </c:pt>
                <c:pt idx="169">
                  <c:v>0.19912369818181819</c:v>
                </c:pt>
                <c:pt idx="170">
                  <c:v>0.18550347696969693</c:v>
                </c:pt>
                <c:pt idx="171">
                  <c:v>0.17779835696969745</c:v>
                </c:pt>
                <c:pt idx="172">
                  <c:v>0.16819092696969687</c:v>
                </c:pt>
                <c:pt idx="173">
                  <c:v>0.16709597636363638</c:v>
                </c:pt>
                <c:pt idx="174">
                  <c:v>0.1585690506060613</c:v>
                </c:pt>
                <c:pt idx="175">
                  <c:v>0.14655181909090909</c:v>
                </c:pt>
                <c:pt idx="176">
                  <c:v>0.14652506151515154</c:v>
                </c:pt>
                <c:pt idx="177">
                  <c:v>0.14542361606060608</c:v>
                </c:pt>
                <c:pt idx="178">
                  <c:v>0.14364466757575758</c:v>
                </c:pt>
                <c:pt idx="179">
                  <c:v>0.14325534727272776</c:v>
                </c:pt>
                <c:pt idx="180">
                  <c:v>0.14075575060606071</c:v>
                </c:pt>
                <c:pt idx="181">
                  <c:v>0.1365405066666667</c:v>
                </c:pt>
                <c:pt idx="182">
                  <c:v>0.1372728081818182</c:v>
                </c:pt>
                <c:pt idx="183">
                  <c:v>0.14038112000000003</c:v>
                </c:pt>
                <c:pt idx="184">
                  <c:v>0.13958080090909092</c:v>
                </c:pt>
                <c:pt idx="185">
                  <c:v>0.14136948696969742</c:v>
                </c:pt>
                <c:pt idx="186">
                  <c:v>0.15159250333333341</c:v>
                </c:pt>
                <c:pt idx="187">
                  <c:v>0.15501612454545513</c:v>
                </c:pt>
                <c:pt idx="188">
                  <c:v>0.15758731303030363</c:v>
                </c:pt>
                <c:pt idx="189">
                  <c:v>0.16058434818181824</c:v>
                </c:pt>
                <c:pt idx="190">
                  <c:v>0.16067783272727273</c:v>
                </c:pt>
                <c:pt idx="191">
                  <c:v>0.16328256787878787</c:v>
                </c:pt>
                <c:pt idx="192">
                  <c:v>0.16119844296969699</c:v>
                </c:pt>
                <c:pt idx="193">
                  <c:v>0.16955429084848525</c:v>
                </c:pt>
                <c:pt idx="194">
                  <c:v>0.17578438478787953</c:v>
                </c:pt>
                <c:pt idx="195">
                  <c:v>0.17425506690909093</c:v>
                </c:pt>
                <c:pt idx="196">
                  <c:v>0.17699233569697051</c:v>
                </c:pt>
                <c:pt idx="197">
                  <c:v>0.17226256781818183</c:v>
                </c:pt>
                <c:pt idx="198">
                  <c:v>0.16541389812121274</c:v>
                </c:pt>
                <c:pt idx="199">
                  <c:v>0.15898123448484913</c:v>
                </c:pt>
                <c:pt idx="200">
                  <c:v>0.15583085993939394</c:v>
                </c:pt>
                <c:pt idx="201">
                  <c:v>0.15687525327272744</c:v>
                </c:pt>
                <c:pt idx="202">
                  <c:v>0.15275495045454546</c:v>
                </c:pt>
                <c:pt idx="203">
                  <c:v>0.15273501172727341</c:v>
                </c:pt>
                <c:pt idx="204">
                  <c:v>0.15013121839393939</c:v>
                </c:pt>
                <c:pt idx="205">
                  <c:v>0.14293595051515201</c:v>
                </c:pt>
                <c:pt idx="206">
                  <c:v>0.1443294799090909</c:v>
                </c:pt>
                <c:pt idx="207">
                  <c:v>0.14552086445454537</c:v>
                </c:pt>
                <c:pt idx="208">
                  <c:v>0.15553976263636418</c:v>
                </c:pt>
                <c:pt idx="209">
                  <c:v>0.15332057475757577</c:v>
                </c:pt>
                <c:pt idx="210">
                  <c:v>0.15037403506060609</c:v>
                </c:pt>
                <c:pt idx="211">
                  <c:v>0.15664788960606119</c:v>
                </c:pt>
                <c:pt idx="212">
                  <c:v>0.16308245869696991</c:v>
                </c:pt>
                <c:pt idx="213">
                  <c:v>0.1874088896969705</c:v>
                </c:pt>
                <c:pt idx="214">
                  <c:v>0.1976112609090909</c:v>
                </c:pt>
                <c:pt idx="215">
                  <c:v>0.21013011242424245</c:v>
                </c:pt>
                <c:pt idx="216">
                  <c:v>0.23357740151515174</c:v>
                </c:pt>
                <c:pt idx="217">
                  <c:v>0.23790029000000049</c:v>
                </c:pt>
                <c:pt idx="218">
                  <c:v>0.23959496757575771</c:v>
                </c:pt>
                <c:pt idx="219">
                  <c:v>0.23600864636363639</c:v>
                </c:pt>
                <c:pt idx="220">
                  <c:v>0.23033005121212141</c:v>
                </c:pt>
                <c:pt idx="221">
                  <c:v>0.22130519848484848</c:v>
                </c:pt>
                <c:pt idx="222">
                  <c:v>0.20492102696969688</c:v>
                </c:pt>
                <c:pt idx="223">
                  <c:v>0.19420925515151521</c:v>
                </c:pt>
                <c:pt idx="224">
                  <c:v>0.17189967081818186</c:v>
                </c:pt>
                <c:pt idx="225">
                  <c:v>0.16564100445454547</c:v>
                </c:pt>
                <c:pt idx="226">
                  <c:v>0.14558016627272741</c:v>
                </c:pt>
                <c:pt idx="227">
                  <c:v>0.13269482081818185</c:v>
                </c:pt>
                <c:pt idx="228">
                  <c:v>0.12557468839393937</c:v>
                </c:pt>
                <c:pt idx="229">
                  <c:v>0.12037090293939393</c:v>
                </c:pt>
                <c:pt idx="230">
                  <c:v>0.11101460293939396</c:v>
                </c:pt>
                <c:pt idx="231">
                  <c:v>0.1152724886969697</c:v>
                </c:pt>
                <c:pt idx="232">
                  <c:v>0.12928701051515151</c:v>
                </c:pt>
                <c:pt idx="233">
                  <c:v>0.1412713638484849</c:v>
                </c:pt>
                <c:pt idx="234">
                  <c:v>0.14791581445454546</c:v>
                </c:pt>
                <c:pt idx="235">
                  <c:v>0.14905208151515195</c:v>
                </c:pt>
                <c:pt idx="236">
                  <c:v>0.15081343121212207</c:v>
                </c:pt>
                <c:pt idx="237">
                  <c:v>0.15208905454545513</c:v>
                </c:pt>
                <c:pt idx="238">
                  <c:v>0.14011552212121214</c:v>
                </c:pt>
                <c:pt idx="239">
                  <c:v>0.1404918678787879</c:v>
                </c:pt>
                <c:pt idx="240">
                  <c:v>0.14372638303030374</c:v>
                </c:pt>
                <c:pt idx="241">
                  <c:v>0.14662007696969687</c:v>
                </c:pt>
                <c:pt idx="242">
                  <c:v>0.14607805000000001</c:v>
                </c:pt>
                <c:pt idx="243">
                  <c:v>0.1387912806060613</c:v>
                </c:pt>
                <c:pt idx="244">
                  <c:v>0.13785529575757591</c:v>
                </c:pt>
                <c:pt idx="245">
                  <c:v>0.13831710481481491</c:v>
                </c:pt>
                <c:pt idx="246">
                  <c:v>0.14121308428571441</c:v>
                </c:pt>
                <c:pt idx="247">
                  <c:v>0.14778119333333378</c:v>
                </c:pt>
                <c:pt idx="248">
                  <c:v>0.12181809999999985</c:v>
                </c:pt>
                <c:pt idx="249">
                  <c:v>0.1581558666666667</c:v>
                </c:pt>
                <c:pt idx="250">
                  <c:v>0.20226643333333397</c:v>
                </c:pt>
                <c:pt idx="251">
                  <c:v>0.50951313333333337</c:v>
                </c:pt>
                <c:pt idx="252">
                  <c:v>0.66935272666666668</c:v>
                </c:pt>
                <c:pt idx="253">
                  <c:v>0.67832431428571616</c:v>
                </c:pt>
                <c:pt idx="254">
                  <c:v>0.63346913703703711</c:v>
                </c:pt>
                <c:pt idx="255">
                  <c:v>0.62007323939394088</c:v>
                </c:pt>
                <c:pt idx="256">
                  <c:v>0.63344326363636361</c:v>
                </c:pt>
                <c:pt idx="257">
                  <c:v>0.61675576939393961</c:v>
                </c:pt>
                <c:pt idx="258">
                  <c:v>0.62971849636363886</c:v>
                </c:pt>
                <c:pt idx="259">
                  <c:v>0.5960201327272725</c:v>
                </c:pt>
                <c:pt idx="260">
                  <c:v>0.6345725903030307</c:v>
                </c:pt>
                <c:pt idx="261">
                  <c:v>0.57703397969696957</c:v>
                </c:pt>
                <c:pt idx="262">
                  <c:v>0.60426644121212059</c:v>
                </c:pt>
                <c:pt idx="263">
                  <c:v>0.6297426563636398</c:v>
                </c:pt>
                <c:pt idx="264">
                  <c:v>0.64328183666666838</c:v>
                </c:pt>
                <c:pt idx="265">
                  <c:v>0.61538704424242419</c:v>
                </c:pt>
                <c:pt idx="266">
                  <c:v>0.64760876242424426</c:v>
                </c:pt>
                <c:pt idx="267">
                  <c:v>0.64991858060606045</c:v>
                </c:pt>
                <c:pt idx="268">
                  <c:v>0.64253509303030365</c:v>
                </c:pt>
                <c:pt idx="269">
                  <c:v>0.63105072363636372</c:v>
                </c:pt>
                <c:pt idx="270">
                  <c:v>0.6675721084848486</c:v>
                </c:pt>
                <c:pt idx="271">
                  <c:v>0.68614729636363825</c:v>
                </c:pt>
                <c:pt idx="272">
                  <c:v>0.79794097666666675</c:v>
                </c:pt>
                <c:pt idx="273">
                  <c:v>0.84497033939393962</c:v>
                </c:pt>
                <c:pt idx="274">
                  <c:v>0.92517031212121215</c:v>
                </c:pt>
                <c:pt idx="275">
                  <c:v>0.93325997424242435</c:v>
                </c:pt>
                <c:pt idx="276">
                  <c:v>0.98052920909090857</c:v>
                </c:pt>
                <c:pt idx="277">
                  <c:v>1.0049934121212118</c:v>
                </c:pt>
                <c:pt idx="278">
                  <c:v>1.1138910151515138</c:v>
                </c:pt>
                <c:pt idx="279">
                  <c:v>1.2546444606060605</c:v>
                </c:pt>
                <c:pt idx="280">
                  <c:v>1.432372406060606</c:v>
                </c:pt>
                <c:pt idx="281">
                  <c:v>1.485280263636364</c:v>
                </c:pt>
                <c:pt idx="282">
                  <c:v>1.5104778696969738</c:v>
                </c:pt>
                <c:pt idx="283">
                  <c:v>1.4958493090909064</c:v>
                </c:pt>
                <c:pt idx="284">
                  <c:v>1.5063584781818211</c:v>
                </c:pt>
                <c:pt idx="285">
                  <c:v>1.5299864963636358</c:v>
                </c:pt>
                <c:pt idx="286">
                  <c:v>1.6084336142424238</c:v>
                </c:pt>
                <c:pt idx="287">
                  <c:v>1.7267973030303028</c:v>
                </c:pt>
                <c:pt idx="288">
                  <c:v>1.7899809090909093</c:v>
                </c:pt>
                <c:pt idx="289">
                  <c:v>2.0390168484848483</c:v>
                </c:pt>
                <c:pt idx="290">
                  <c:v>2.2344395030303041</c:v>
                </c:pt>
                <c:pt idx="291">
                  <c:v>2.2321960000000001</c:v>
                </c:pt>
                <c:pt idx="292">
                  <c:v>2.2903676363636372</c:v>
                </c:pt>
                <c:pt idx="293">
                  <c:v>2.4631278272727366</c:v>
                </c:pt>
                <c:pt idx="294">
                  <c:v>2.6020260727272784</c:v>
                </c:pt>
                <c:pt idx="295">
                  <c:v>2.8274575612121211</c:v>
                </c:pt>
                <c:pt idx="296">
                  <c:v>3.060348170303024</c:v>
                </c:pt>
                <c:pt idx="297">
                  <c:v>3.2086386221212142</c:v>
                </c:pt>
                <c:pt idx="298">
                  <c:v>3.3317248857575792</c:v>
                </c:pt>
                <c:pt idx="299">
                  <c:v>3.354345414515139</c:v>
                </c:pt>
                <c:pt idx="300">
                  <c:v>3.1878307508787951</c:v>
                </c:pt>
                <c:pt idx="301">
                  <c:v>3.0766014569393936</c:v>
                </c:pt>
                <c:pt idx="302">
                  <c:v>3.0339124811818179</c:v>
                </c:pt>
                <c:pt idx="303">
                  <c:v>2.9904092690606037</c:v>
                </c:pt>
                <c:pt idx="304">
                  <c:v>2.9795265933030239</c:v>
                </c:pt>
                <c:pt idx="305">
                  <c:v>3.0825478963333341</c:v>
                </c:pt>
                <c:pt idx="306">
                  <c:v>2.8942646993636298</c:v>
                </c:pt>
                <c:pt idx="307">
                  <c:v>2.7306221236060577</c:v>
                </c:pt>
                <c:pt idx="308">
                  <c:v>2.6511218023939453</c:v>
                </c:pt>
                <c:pt idx="309">
                  <c:v>2.6223513287575826</c:v>
                </c:pt>
                <c:pt idx="310">
                  <c:v>2.6955507393939397</c:v>
                </c:pt>
                <c:pt idx="311">
                  <c:v>2.7234828272727292</c:v>
                </c:pt>
                <c:pt idx="312">
                  <c:v>2.7229836969696972</c:v>
                </c:pt>
                <c:pt idx="313">
                  <c:v>2.8488551818181733</c:v>
                </c:pt>
                <c:pt idx="314">
                  <c:v>2.8957865454545453</c:v>
                </c:pt>
                <c:pt idx="315">
                  <c:v>2.8574423030302945</c:v>
                </c:pt>
                <c:pt idx="316">
                  <c:v>2.6710084545454547</c:v>
                </c:pt>
                <c:pt idx="317">
                  <c:v>2.7497981818181807</c:v>
                </c:pt>
                <c:pt idx="318">
                  <c:v>2.8409930606060612</c:v>
                </c:pt>
                <c:pt idx="319">
                  <c:v>2.9153201515151519</c:v>
                </c:pt>
                <c:pt idx="320">
                  <c:v>2.8775368787878812</c:v>
                </c:pt>
                <c:pt idx="321">
                  <c:v>2.8930596060606004</c:v>
                </c:pt>
                <c:pt idx="322">
                  <c:v>2.9915926363636363</c:v>
                </c:pt>
                <c:pt idx="323">
                  <c:v>3.0297480909090853</c:v>
                </c:pt>
                <c:pt idx="324">
                  <c:v>3.0688174848484837</c:v>
                </c:pt>
                <c:pt idx="325">
                  <c:v>3.1610909393939393</c:v>
                </c:pt>
                <c:pt idx="326">
                  <c:v>3.1697060909090906</c:v>
                </c:pt>
                <c:pt idx="327">
                  <c:v>3.2993140303030302</c:v>
                </c:pt>
                <c:pt idx="328">
                  <c:v>3.4580634545454543</c:v>
                </c:pt>
                <c:pt idx="329">
                  <c:v>3.3851611515151512</c:v>
                </c:pt>
                <c:pt idx="330">
                  <c:v>3.3158978484848478</c:v>
                </c:pt>
                <c:pt idx="331">
                  <c:v>3.4530909393939377</c:v>
                </c:pt>
                <c:pt idx="332">
                  <c:v>3.5061293939393945</c:v>
                </c:pt>
                <c:pt idx="333">
                  <c:v>3.5284143333333335</c:v>
                </c:pt>
                <c:pt idx="334">
                  <c:v>3.7112873939393936</c:v>
                </c:pt>
                <c:pt idx="335">
                  <c:v>3.6950220606060613</c:v>
                </c:pt>
                <c:pt idx="336">
                  <c:v>3.7443497878787881</c:v>
                </c:pt>
                <c:pt idx="337">
                  <c:v>3.7728189999999944</c:v>
                </c:pt>
                <c:pt idx="338">
                  <c:v>3.8067491212121167</c:v>
                </c:pt>
                <c:pt idx="339">
                  <c:v>3.7843900303030362</c:v>
                </c:pt>
                <c:pt idx="340">
                  <c:v>3.9143419696969697</c:v>
                </c:pt>
                <c:pt idx="341">
                  <c:v>3.9864263939393938</c:v>
                </c:pt>
                <c:pt idx="342">
                  <c:v>4.0347623333333482</c:v>
                </c:pt>
                <c:pt idx="343">
                  <c:v>4.0185272727272645</c:v>
                </c:pt>
                <c:pt idx="344">
                  <c:v>4.0207229696969655</c:v>
                </c:pt>
                <c:pt idx="345">
                  <c:v>3.9208258484848488</c:v>
                </c:pt>
                <c:pt idx="346">
                  <c:v>3.928970757575764</c:v>
                </c:pt>
                <c:pt idx="347">
                  <c:v>3.9496901212121207</c:v>
                </c:pt>
                <c:pt idx="348">
                  <c:v>4.1096622727272729</c:v>
                </c:pt>
                <c:pt idx="349">
                  <c:v>4.1979127575757307</c:v>
                </c:pt>
                <c:pt idx="350">
                  <c:v>4.2002961818182012</c:v>
                </c:pt>
                <c:pt idx="351">
                  <c:v>4.2347810606060605</c:v>
                </c:pt>
                <c:pt idx="352">
                  <c:v>4.4160750000000002</c:v>
                </c:pt>
                <c:pt idx="353">
                  <c:v>4.5372556363636374</c:v>
                </c:pt>
                <c:pt idx="354">
                  <c:v>4.6146464545454426</c:v>
                </c:pt>
                <c:pt idx="355">
                  <c:v>4.6478008181818051</c:v>
                </c:pt>
                <c:pt idx="356">
                  <c:v>4.8208005151515145</c:v>
                </c:pt>
                <c:pt idx="357">
                  <c:v>4.9951535151515154</c:v>
                </c:pt>
                <c:pt idx="358">
                  <c:v>5.0790903333333492</c:v>
                </c:pt>
                <c:pt idx="359">
                  <c:v>5.0231758787878595</c:v>
                </c:pt>
                <c:pt idx="360">
                  <c:v>4.9545906666666655</c:v>
                </c:pt>
                <c:pt idx="361">
                  <c:v>5.0281852424242279</c:v>
                </c:pt>
                <c:pt idx="362">
                  <c:v>5.0352311818181965</c:v>
                </c:pt>
                <c:pt idx="363">
                  <c:v>4.9750306363636394</c:v>
                </c:pt>
                <c:pt idx="364">
                  <c:v>4.8826521212121365</c:v>
                </c:pt>
                <c:pt idx="365">
                  <c:v>4.9706264848485056</c:v>
                </c:pt>
                <c:pt idx="366">
                  <c:v>4.9996837878787934</c:v>
                </c:pt>
                <c:pt idx="367">
                  <c:v>4.7973101818181814</c:v>
                </c:pt>
                <c:pt idx="368">
                  <c:v>4.6370922727272665</c:v>
                </c:pt>
                <c:pt idx="369">
                  <c:v>4.6083566666666655</c:v>
                </c:pt>
                <c:pt idx="370">
                  <c:v>4.7681631515151519</c:v>
                </c:pt>
                <c:pt idx="371">
                  <c:v>4.8625652424242345</c:v>
                </c:pt>
                <c:pt idx="372">
                  <c:v>4.7598798484848492</c:v>
                </c:pt>
                <c:pt idx="373">
                  <c:v>4.8637668181818166</c:v>
                </c:pt>
                <c:pt idx="374">
                  <c:v>4.8264961212121325</c:v>
                </c:pt>
                <c:pt idx="375">
                  <c:v>4.7132149393939375</c:v>
                </c:pt>
                <c:pt idx="376">
                  <c:v>4.6313159393939385</c:v>
                </c:pt>
                <c:pt idx="377">
                  <c:v>4.5718818787878766</c:v>
                </c:pt>
                <c:pt idx="378">
                  <c:v>4.6726078181818176</c:v>
                </c:pt>
                <c:pt idx="379">
                  <c:v>4.8998506666666666</c:v>
                </c:pt>
                <c:pt idx="380">
                  <c:v>4.8795585454545494</c:v>
                </c:pt>
                <c:pt idx="381">
                  <c:v>4.8371385757575656</c:v>
                </c:pt>
                <c:pt idx="382">
                  <c:v>4.7193226363636498</c:v>
                </c:pt>
                <c:pt idx="383">
                  <c:v>4.8364843030303026</c:v>
                </c:pt>
                <c:pt idx="384">
                  <c:v>4.9184928484848491</c:v>
                </c:pt>
                <c:pt idx="385">
                  <c:v>5.0270959696969451</c:v>
                </c:pt>
                <c:pt idx="386">
                  <c:v>5.1319532424242427</c:v>
                </c:pt>
                <c:pt idx="387">
                  <c:v>5.2412708484848514</c:v>
                </c:pt>
                <c:pt idx="388">
                  <c:v>5.3835091515151516</c:v>
                </c:pt>
                <c:pt idx="389">
                  <c:v>5.4254164848484852</c:v>
                </c:pt>
                <c:pt idx="390">
                  <c:v>5.2531773939393984</c:v>
                </c:pt>
                <c:pt idx="391">
                  <c:v>5.2916289393939424</c:v>
                </c:pt>
                <c:pt idx="392">
                  <c:v>5.2380877575757445</c:v>
                </c:pt>
                <c:pt idx="393">
                  <c:v>5.3682811212121324</c:v>
                </c:pt>
                <c:pt idx="394">
                  <c:v>5.4785527878787894</c:v>
                </c:pt>
                <c:pt idx="395">
                  <c:v>5.3267351818181812</c:v>
                </c:pt>
                <c:pt idx="396">
                  <c:v>5.3781927272727303</c:v>
                </c:pt>
                <c:pt idx="397">
                  <c:v>5.5757179393939387</c:v>
                </c:pt>
                <c:pt idx="398">
                  <c:v>5.6810359393939365</c:v>
                </c:pt>
                <c:pt idx="399">
                  <c:v>5.8140087878787865</c:v>
                </c:pt>
                <c:pt idx="400">
                  <c:v>5.9764377878787904</c:v>
                </c:pt>
                <c:pt idx="401">
                  <c:v>6.3041056969696845</c:v>
                </c:pt>
                <c:pt idx="402">
                  <c:v>6.4250672727272695</c:v>
                </c:pt>
                <c:pt idx="403">
                  <c:v>6.5421461818181834</c:v>
                </c:pt>
                <c:pt idx="404">
                  <c:v>6.6962863030303028</c:v>
                </c:pt>
                <c:pt idx="405">
                  <c:v>6.74992242424244</c:v>
                </c:pt>
                <c:pt idx="406">
                  <c:v>6.8389528484848485</c:v>
                </c:pt>
                <c:pt idx="407">
                  <c:v>6.7988623636363634</c:v>
                </c:pt>
                <c:pt idx="408">
                  <c:v>6.8017792424242423</c:v>
                </c:pt>
                <c:pt idx="409">
                  <c:v>6.6984303939393905</c:v>
                </c:pt>
                <c:pt idx="410">
                  <c:v>6.7309335757575761</c:v>
                </c:pt>
                <c:pt idx="411">
                  <c:v>6.7588692727272708</c:v>
                </c:pt>
                <c:pt idx="412">
                  <c:v>6.6010760303030311</c:v>
                </c:pt>
                <c:pt idx="413">
                  <c:v>6.6815675151515164</c:v>
                </c:pt>
                <c:pt idx="414">
                  <c:v>6.6722824545454475</c:v>
                </c:pt>
                <c:pt idx="415">
                  <c:v>6.6223505757575616</c:v>
                </c:pt>
                <c:pt idx="416">
                  <c:v>6.5514991515151504</c:v>
                </c:pt>
                <c:pt idx="417">
                  <c:v>6.8056796969696984</c:v>
                </c:pt>
                <c:pt idx="418">
                  <c:v>6.8705003333333332</c:v>
                </c:pt>
                <c:pt idx="419">
                  <c:v>6.827499999999989</c:v>
                </c:pt>
                <c:pt idx="420">
                  <c:v>6.8728030303030314</c:v>
                </c:pt>
                <c:pt idx="421">
                  <c:v>6.6867413030303124</c:v>
                </c:pt>
                <c:pt idx="422">
                  <c:v>6.5138111818181814</c:v>
                </c:pt>
                <c:pt idx="423">
                  <c:v>6.3708520000000002</c:v>
                </c:pt>
                <c:pt idx="424">
                  <c:v>6.3047260606060469</c:v>
                </c:pt>
                <c:pt idx="425">
                  <c:v>6.3390148484848465</c:v>
                </c:pt>
                <c:pt idx="426">
                  <c:v>6.3776673030303161</c:v>
                </c:pt>
                <c:pt idx="427">
                  <c:v>6.4821043636363642</c:v>
                </c:pt>
                <c:pt idx="428">
                  <c:v>6.5052901818181983</c:v>
                </c:pt>
                <c:pt idx="429">
                  <c:v>6.4939653333333434</c:v>
                </c:pt>
                <c:pt idx="430">
                  <c:v>6.6348919090908982</c:v>
                </c:pt>
                <c:pt idx="431">
                  <c:v>6.6630455151515156</c:v>
                </c:pt>
                <c:pt idx="432">
                  <c:v>6.8328175757575655</c:v>
                </c:pt>
                <c:pt idx="433">
                  <c:v>7.1385394242424294</c:v>
                </c:pt>
                <c:pt idx="434">
                  <c:v>7.5552136969696964</c:v>
                </c:pt>
                <c:pt idx="435">
                  <c:v>7.8299410909090907</c:v>
                </c:pt>
                <c:pt idx="436">
                  <c:v>8.0001236363636377</c:v>
                </c:pt>
                <c:pt idx="437">
                  <c:v>7.8626173030303015</c:v>
                </c:pt>
                <c:pt idx="438">
                  <c:v>7.7098493636363772</c:v>
                </c:pt>
                <c:pt idx="439">
                  <c:v>7.3464283030303124</c:v>
                </c:pt>
                <c:pt idx="440">
                  <c:v>7.5848698787878766</c:v>
                </c:pt>
                <c:pt idx="441">
                  <c:v>7.7924650000000009</c:v>
                </c:pt>
                <c:pt idx="442">
                  <c:v>8.123112424242418</c:v>
                </c:pt>
                <c:pt idx="443">
                  <c:v>8.4143742424242447</c:v>
                </c:pt>
                <c:pt idx="444">
                  <c:v>8.6461209090909019</c:v>
                </c:pt>
                <c:pt idx="445">
                  <c:v>8.5794190909091235</c:v>
                </c:pt>
                <c:pt idx="446">
                  <c:v>8.3682189393939392</c:v>
                </c:pt>
                <c:pt idx="447">
                  <c:v>8.5166795151515142</c:v>
                </c:pt>
                <c:pt idx="448">
                  <c:v>8.8555839090909494</c:v>
                </c:pt>
                <c:pt idx="449">
                  <c:v>9.4153860606060746</c:v>
                </c:pt>
                <c:pt idx="450">
                  <c:v>9.8745709393939567</c:v>
                </c:pt>
                <c:pt idx="451">
                  <c:v>9.9140495151515147</c:v>
                </c:pt>
                <c:pt idx="452">
                  <c:v>9.9942757272726919</c:v>
                </c:pt>
                <c:pt idx="453">
                  <c:v>9.7893903030302987</c:v>
                </c:pt>
                <c:pt idx="454">
                  <c:v>9.6607569393939734</c:v>
                </c:pt>
                <c:pt idx="455">
                  <c:v>9.6260340303030549</c:v>
                </c:pt>
                <c:pt idx="456">
                  <c:v>9.799591303030299</c:v>
                </c:pt>
                <c:pt idx="457">
                  <c:v>10.091337393939394</c:v>
                </c:pt>
                <c:pt idx="458">
                  <c:v>10.240048606060601</c:v>
                </c:pt>
                <c:pt idx="459">
                  <c:v>10.450342909090924</c:v>
                </c:pt>
                <c:pt idx="460">
                  <c:v>10.242410909090909</c:v>
                </c:pt>
                <c:pt idx="461">
                  <c:v>10.397206424242425</c:v>
                </c:pt>
                <c:pt idx="462">
                  <c:v>10.386770242424273</c:v>
                </c:pt>
                <c:pt idx="463">
                  <c:v>10.240302999999999</c:v>
                </c:pt>
                <c:pt idx="464">
                  <c:v>10.377400484848486</c:v>
                </c:pt>
                <c:pt idx="465">
                  <c:v>10.313646878787935</c:v>
                </c:pt>
                <c:pt idx="466">
                  <c:v>10.377646636363687</c:v>
                </c:pt>
                <c:pt idx="467">
                  <c:v>10.454640212121264</c:v>
                </c:pt>
                <c:pt idx="468">
                  <c:v>10.449727000000003</c:v>
                </c:pt>
                <c:pt idx="469">
                  <c:v>10.380499030303074</c:v>
                </c:pt>
                <c:pt idx="470">
                  <c:v>10.451644060606087</c:v>
                </c:pt>
                <c:pt idx="471">
                  <c:v>10.639341818181817</c:v>
                </c:pt>
                <c:pt idx="472">
                  <c:v>10.401902939393954</c:v>
                </c:pt>
                <c:pt idx="473">
                  <c:v>10.677699666666674</c:v>
                </c:pt>
                <c:pt idx="474">
                  <c:v>11.028696878787908</c:v>
                </c:pt>
                <c:pt idx="475">
                  <c:v>11.027662151515148</c:v>
                </c:pt>
                <c:pt idx="476">
                  <c:v>11.290549939393966</c:v>
                </c:pt>
                <c:pt idx="477">
                  <c:v>11.103743757575758</c:v>
                </c:pt>
                <c:pt idx="478">
                  <c:v>11.060951212121237</c:v>
                </c:pt>
                <c:pt idx="479">
                  <c:v>11.145049575757575</c:v>
                </c:pt>
                <c:pt idx="480">
                  <c:v>11.252062787878787</c:v>
                </c:pt>
                <c:pt idx="481">
                  <c:v>11.038524969696969</c:v>
                </c:pt>
                <c:pt idx="482">
                  <c:v>11.022043090909104</c:v>
                </c:pt>
                <c:pt idx="483">
                  <c:v>11.175889545454552</c:v>
                </c:pt>
                <c:pt idx="484">
                  <c:v>11.305108151515151</c:v>
                </c:pt>
                <c:pt idx="485">
                  <c:v>11.268921121212067</c:v>
                </c:pt>
                <c:pt idx="486">
                  <c:v>11.482396030303061</c:v>
                </c:pt>
                <c:pt idx="487">
                  <c:v>11.233322575757551</c:v>
                </c:pt>
                <c:pt idx="488">
                  <c:v>11.322861</c:v>
                </c:pt>
                <c:pt idx="489">
                  <c:v>11.708180212121222</c:v>
                </c:pt>
                <c:pt idx="490">
                  <c:v>12.077746060606072</c:v>
                </c:pt>
                <c:pt idx="491">
                  <c:v>11.995923212121237</c:v>
                </c:pt>
                <c:pt idx="492">
                  <c:v>12.226603666666666</c:v>
                </c:pt>
                <c:pt idx="493">
                  <c:v>12.412085121212121</c:v>
                </c:pt>
                <c:pt idx="494">
                  <c:v>12.570839060606072</c:v>
                </c:pt>
                <c:pt idx="495">
                  <c:v>12.392317121212118</c:v>
                </c:pt>
                <c:pt idx="496">
                  <c:v>12.552958333333336</c:v>
                </c:pt>
                <c:pt idx="497">
                  <c:v>12.670825727272703</c:v>
                </c:pt>
                <c:pt idx="498">
                  <c:v>13.057324969696969</c:v>
                </c:pt>
                <c:pt idx="499">
                  <c:v>13.366289212121274</c:v>
                </c:pt>
                <c:pt idx="500">
                  <c:v>13.218840727272697</c:v>
                </c:pt>
                <c:pt idx="501">
                  <c:v>13.074796787878789</c:v>
                </c:pt>
                <c:pt idx="502">
                  <c:v>13.306830696969739</c:v>
                </c:pt>
                <c:pt idx="503">
                  <c:v>13.358956090909123</c:v>
                </c:pt>
                <c:pt idx="504">
                  <c:v>13.2244134242424</c:v>
                </c:pt>
                <c:pt idx="505">
                  <c:v>13.41712493939395</c:v>
                </c:pt>
                <c:pt idx="506">
                  <c:v>13.72405857575755</c:v>
                </c:pt>
                <c:pt idx="507">
                  <c:v>13.581268848484848</c:v>
                </c:pt>
                <c:pt idx="508">
                  <c:v>13.6224467878788</c:v>
                </c:pt>
                <c:pt idx="509">
                  <c:v>13.693643151515149</c:v>
                </c:pt>
                <c:pt idx="510">
                  <c:v>13.812898303030305</c:v>
                </c:pt>
                <c:pt idx="511">
                  <c:v>13.9005610909091</c:v>
                </c:pt>
                <c:pt idx="512">
                  <c:v>14.083146484848486</c:v>
                </c:pt>
                <c:pt idx="513">
                  <c:v>14.128557666666667</c:v>
                </c:pt>
                <c:pt idx="514">
                  <c:v>14.296367424242399</c:v>
                </c:pt>
                <c:pt idx="515">
                  <c:v>14.67997590909091</c:v>
                </c:pt>
                <c:pt idx="516">
                  <c:v>14.792309545454545</c:v>
                </c:pt>
                <c:pt idx="517">
                  <c:v>15.03812621212122</c:v>
                </c:pt>
                <c:pt idx="518">
                  <c:v>15.377492606060645</c:v>
                </c:pt>
                <c:pt idx="519">
                  <c:v>15.25227812121209</c:v>
                </c:pt>
                <c:pt idx="520">
                  <c:v>15.48751751515152</c:v>
                </c:pt>
                <c:pt idx="521">
                  <c:v>15.52466993939395</c:v>
                </c:pt>
                <c:pt idx="522">
                  <c:v>15.643881090909092</c:v>
                </c:pt>
                <c:pt idx="523">
                  <c:v>15.266168181818145</c:v>
                </c:pt>
                <c:pt idx="524">
                  <c:v>15.272125939393939</c:v>
                </c:pt>
                <c:pt idx="525">
                  <c:v>15.666656545454552</c:v>
                </c:pt>
                <c:pt idx="526">
                  <c:v>15.675782000000027</c:v>
                </c:pt>
                <c:pt idx="527">
                  <c:v>15.500075848484849</c:v>
                </c:pt>
                <c:pt idx="528">
                  <c:v>15.163623727272718</c:v>
                </c:pt>
                <c:pt idx="529">
                  <c:v>14.970217151515151</c:v>
                </c:pt>
                <c:pt idx="530">
                  <c:v>15.273637393939406</c:v>
                </c:pt>
                <c:pt idx="531">
                  <c:v>15.197661545454519</c:v>
                </c:pt>
                <c:pt idx="532">
                  <c:v>15.001711606060608</c:v>
                </c:pt>
                <c:pt idx="533">
                  <c:v>14.834611787878764</c:v>
                </c:pt>
                <c:pt idx="534">
                  <c:v>15.049539030303064</c:v>
                </c:pt>
                <c:pt idx="535">
                  <c:v>14.867716303030306</c:v>
                </c:pt>
                <c:pt idx="536">
                  <c:v>14.546369333333333</c:v>
                </c:pt>
                <c:pt idx="537">
                  <c:v>14.374758121212118</c:v>
                </c:pt>
                <c:pt idx="538">
                  <c:v>14.445066090909117</c:v>
                </c:pt>
                <c:pt idx="539">
                  <c:v>14.553641545454546</c:v>
                </c:pt>
                <c:pt idx="540">
                  <c:v>14.893211757575751</c:v>
                </c:pt>
                <c:pt idx="541">
                  <c:v>14.881836848484875</c:v>
                </c:pt>
                <c:pt idx="542">
                  <c:v>14.945445424242424</c:v>
                </c:pt>
                <c:pt idx="543">
                  <c:v>14.801944787878789</c:v>
                </c:pt>
                <c:pt idx="544">
                  <c:v>15.115262181818158</c:v>
                </c:pt>
                <c:pt idx="545">
                  <c:v>15.347541545454549</c:v>
                </c:pt>
                <c:pt idx="546">
                  <c:v>15.661121242424242</c:v>
                </c:pt>
                <c:pt idx="547">
                  <c:v>15.767973666666668</c:v>
                </c:pt>
                <c:pt idx="548">
                  <c:v>16.148817000000001</c:v>
                </c:pt>
                <c:pt idx="549">
                  <c:v>16.449262151515107</c:v>
                </c:pt>
                <c:pt idx="550">
                  <c:v>16.707309121212131</c:v>
                </c:pt>
                <c:pt idx="551">
                  <c:v>16.344748212121129</c:v>
                </c:pt>
                <c:pt idx="552">
                  <c:v>16.332909424242494</c:v>
                </c:pt>
                <c:pt idx="553">
                  <c:v>16.26494033333325</c:v>
                </c:pt>
                <c:pt idx="554">
                  <c:v>16.583110303030253</c:v>
                </c:pt>
                <c:pt idx="555">
                  <c:v>16.538297515151513</c:v>
                </c:pt>
                <c:pt idx="556">
                  <c:v>16.337928121212222</c:v>
                </c:pt>
                <c:pt idx="557">
                  <c:v>16.478791757575703</c:v>
                </c:pt>
                <c:pt idx="558">
                  <c:v>16.317413878787832</c:v>
                </c:pt>
                <c:pt idx="559">
                  <c:v>16.025073272727163</c:v>
                </c:pt>
                <c:pt idx="560">
                  <c:v>15.60454621212126</c:v>
                </c:pt>
                <c:pt idx="561">
                  <c:v>15.390048333333334</c:v>
                </c:pt>
                <c:pt idx="562">
                  <c:v>15.473609969696994</c:v>
                </c:pt>
                <c:pt idx="563">
                  <c:v>15.675521484848485</c:v>
                </c:pt>
                <c:pt idx="564">
                  <c:v>15.762913000000001</c:v>
                </c:pt>
                <c:pt idx="565">
                  <c:v>15.864601181818168</c:v>
                </c:pt>
                <c:pt idx="566">
                  <c:v>16.326763666666668</c:v>
                </c:pt>
                <c:pt idx="567">
                  <c:v>16.69924396969699</c:v>
                </c:pt>
                <c:pt idx="568">
                  <c:v>16.804969424242532</c:v>
                </c:pt>
                <c:pt idx="569">
                  <c:v>17.140856999999997</c:v>
                </c:pt>
                <c:pt idx="570">
                  <c:v>17.252684787878788</c:v>
                </c:pt>
                <c:pt idx="571">
                  <c:v>17.601145787878831</c:v>
                </c:pt>
                <c:pt idx="572">
                  <c:v>18.021753969696995</c:v>
                </c:pt>
                <c:pt idx="573">
                  <c:v>18.492928393939334</c:v>
                </c:pt>
                <c:pt idx="574">
                  <c:v>18.771426575757516</c:v>
                </c:pt>
                <c:pt idx="575">
                  <c:v>19.293898696969688</c:v>
                </c:pt>
                <c:pt idx="576">
                  <c:v>19.4467041515151</c:v>
                </c:pt>
                <c:pt idx="577">
                  <c:v>19.309100515151513</c:v>
                </c:pt>
                <c:pt idx="578">
                  <c:v>19.373267484848547</c:v>
                </c:pt>
                <c:pt idx="579">
                  <c:v>19.574932030302989</c:v>
                </c:pt>
                <c:pt idx="580">
                  <c:v>19.908778696969634</c:v>
                </c:pt>
                <c:pt idx="581">
                  <c:v>20.115096969697024</c:v>
                </c:pt>
                <c:pt idx="582">
                  <c:v>20.310049090909089</c:v>
                </c:pt>
                <c:pt idx="583">
                  <c:v>19.979056666666665</c:v>
                </c:pt>
                <c:pt idx="584">
                  <c:v>19.845461818181789</c:v>
                </c:pt>
                <c:pt idx="585">
                  <c:v>19.515156363636365</c:v>
                </c:pt>
                <c:pt idx="586">
                  <c:v>19.154420909090931</c:v>
                </c:pt>
                <c:pt idx="587">
                  <c:v>19.333555151515199</c:v>
                </c:pt>
                <c:pt idx="588">
                  <c:v>19.074212424242486</c:v>
                </c:pt>
                <c:pt idx="589">
                  <c:v>19.096913939393929</c:v>
                </c:pt>
                <c:pt idx="590">
                  <c:v>19.008137878787789</c:v>
                </c:pt>
                <c:pt idx="591">
                  <c:v>18.563083030302973</c:v>
                </c:pt>
                <c:pt idx="592">
                  <c:v>18.22928878787879</c:v>
                </c:pt>
                <c:pt idx="593">
                  <c:v>18.132701818181786</c:v>
                </c:pt>
                <c:pt idx="594">
                  <c:v>18.206303030302966</c:v>
                </c:pt>
                <c:pt idx="595">
                  <c:v>17.827249393939319</c:v>
                </c:pt>
                <c:pt idx="596">
                  <c:v>17.784714242424172</c:v>
                </c:pt>
                <c:pt idx="597">
                  <c:v>17.830279090909087</c:v>
                </c:pt>
                <c:pt idx="598">
                  <c:v>17.821776363636364</c:v>
                </c:pt>
                <c:pt idx="599">
                  <c:v>18.199499696969689</c:v>
                </c:pt>
                <c:pt idx="600">
                  <c:v>18.306493030302978</c:v>
                </c:pt>
                <c:pt idx="601">
                  <c:v>18.489821515151512</c:v>
                </c:pt>
                <c:pt idx="602">
                  <c:v>18.743845757575759</c:v>
                </c:pt>
                <c:pt idx="603">
                  <c:v>19.288285757575711</c:v>
                </c:pt>
                <c:pt idx="604">
                  <c:v>19.160918181818236</c:v>
                </c:pt>
                <c:pt idx="605">
                  <c:v>19.110901515151568</c:v>
                </c:pt>
                <c:pt idx="606">
                  <c:v>19.147318060606118</c:v>
                </c:pt>
                <c:pt idx="607">
                  <c:v>19.25246018181819</c:v>
                </c:pt>
                <c:pt idx="608">
                  <c:v>19.101320181818195</c:v>
                </c:pt>
                <c:pt idx="609">
                  <c:v>18.90788684848485</c:v>
                </c:pt>
                <c:pt idx="610">
                  <c:v>18.514582303030306</c:v>
                </c:pt>
                <c:pt idx="611">
                  <c:v>18.051491939393927</c:v>
                </c:pt>
                <c:pt idx="612">
                  <c:v>17.83159496969704</c:v>
                </c:pt>
                <c:pt idx="613">
                  <c:v>17.633911333333327</c:v>
                </c:pt>
                <c:pt idx="614">
                  <c:v>17.427001030302989</c:v>
                </c:pt>
                <c:pt idx="615">
                  <c:v>17.798438303030256</c:v>
                </c:pt>
                <c:pt idx="616">
                  <c:v>18.137235272727221</c:v>
                </c:pt>
                <c:pt idx="617">
                  <c:v>18.50846206060606</c:v>
                </c:pt>
                <c:pt idx="618">
                  <c:v>18.56661812121213</c:v>
                </c:pt>
                <c:pt idx="619">
                  <c:v>19.014919939393927</c:v>
                </c:pt>
                <c:pt idx="620">
                  <c:v>18.704451454545495</c:v>
                </c:pt>
                <c:pt idx="621">
                  <c:v>18.496341151515129</c:v>
                </c:pt>
                <c:pt idx="622">
                  <c:v>18.809750606060607</c:v>
                </c:pt>
                <c:pt idx="623">
                  <c:v>18.994410606060612</c:v>
                </c:pt>
                <c:pt idx="624">
                  <c:v>19.294330303030289</c:v>
                </c:pt>
                <c:pt idx="625">
                  <c:v>19.30506757575758</c:v>
                </c:pt>
                <c:pt idx="626">
                  <c:v>19.250126060606064</c:v>
                </c:pt>
                <c:pt idx="627">
                  <c:v>19.022026060606063</c:v>
                </c:pt>
                <c:pt idx="628">
                  <c:v>18.770058787878831</c:v>
                </c:pt>
                <c:pt idx="629">
                  <c:v>18.657939393939387</c:v>
                </c:pt>
                <c:pt idx="630">
                  <c:v>18.571533636363565</c:v>
                </c:pt>
                <c:pt idx="631">
                  <c:v>19.258574242424189</c:v>
                </c:pt>
                <c:pt idx="632">
                  <c:v>19.878805454545507</c:v>
                </c:pt>
                <c:pt idx="633">
                  <c:v>20.101386363636365</c:v>
                </c:pt>
                <c:pt idx="634">
                  <c:v>19.973223636363539</c:v>
                </c:pt>
                <c:pt idx="635">
                  <c:v>19.722588818181762</c:v>
                </c:pt>
                <c:pt idx="636">
                  <c:v>19.73061578787879</c:v>
                </c:pt>
                <c:pt idx="637">
                  <c:v>19.150324272727183</c:v>
                </c:pt>
                <c:pt idx="638">
                  <c:v>19.242040636363523</c:v>
                </c:pt>
                <c:pt idx="639">
                  <c:v>19.598183060606065</c:v>
                </c:pt>
                <c:pt idx="640">
                  <c:v>19.817147606060608</c:v>
                </c:pt>
                <c:pt idx="641">
                  <c:v>19.490954151515155</c:v>
                </c:pt>
                <c:pt idx="642">
                  <c:v>19.380372636363543</c:v>
                </c:pt>
                <c:pt idx="643">
                  <c:v>19.580948090909089</c:v>
                </c:pt>
                <c:pt idx="644">
                  <c:v>19.484658999999986</c:v>
                </c:pt>
                <c:pt idx="645">
                  <c:v>19.738615060606065</c:v>
                </c:pt>
                <c:pt idx="646">
                  <c:v>20.249754424242479</c:v>
                </c:pt>
                <c:pt idx="647">
                  <c:v>20.884156545454548</c:v>
                </c:pt>
                <c:pt idx="648">
                  <c:v>21.750466848484827</c:v>
                </c:pt>
                <c:pt idx="649">
                  <c:v>22.063596242424161</c:v>
                </c:pt>
                <c:pt idx="650">
                  <c:v>22.44456866666669</c:v>
                </c:pt>
                <c:pt idx="651">
                  <c:v>22.773731999999949</c:v>
                </c:pt>
                <c:pt idx="652">
                  <c:v>23.15747545454553</c:v>
                </c:pt>
                <c:pt idx="653">
                  <c:v>23.223011818181789</c:v>
                </c:pt>
                <c:pt idx="654">
                  <c:v>22.962523030302904</c:v>
                </c:pt>
                <c:pt idx="655">
                  <c:v>23.408890303030287</c:v>
                </c:pt>
                <c:pt idx="656">
                  <c:v>23.521408787878791</c:v>
                </c:pt>
                <c:pt idx="657">
                  <c:v>23.201445757575726</c:v>
                </c:pt>
                <c:pt idx="658">
                  <c:v>22.794675151515147</c:v>
                </c:pt>
                <c:pt idx="659">
                  <c:v>22.659567878787872</c:v>
                </c:pt>
                <c:pt idx="660">
                  <c:v>22.614619393939389</c:v>
                </c:pt>
                <c:pt idx="661">
                  <c:v>21.990793333333215</c:v>
                </c:pt>
                <c:pt idx="662">
                  <c:v>21.714736969696968</c:v>
                </c:pt>
                <c:pt idx="663">
                  <c:v>21.818836969697021</c:v>
                </c:pt>
                <c:pt idx="664">
                  <c:v>22.114519393939389</c:v>
                </c:pt>
                <c:pt idx="665">
                  <c:v>22.283074545454546</c:v>
                </c:pt>
                <c:pt idx="666">
                  <c:v>22.306740303030256</c:v>
                </c:pt>
                <c:pt idx="667">
                  <c:v>22.235030606060587</c:v>
                </c:pt>
                <c:pt idx="668">
                  <c:v>22.48467818181819</c:v>
                </c:pt>
                <c:pt idx="669">
                  <c:v>22.738785757575727</c:v>
                </c:pt>
                <c:pt idx="670">
                  <c:v>22.678750909090908</c:v>
                </c:pt>
                <c:pt idx="671">
                  <c:v>22.499814848484849</c:v>
                </c:pt>
                <c:pt idx="672">
                  <c:v>22.603831818181817</c:v>
                </c:pt>
                <c:pt idx="673">
                  <c:v>22.991509090909027</c:v>
                </c:pt>
                <c:pt idx="674">
                  <c:v>22.874090303030304</c:v>
                </c:pt>
                <c:pt idx="675">
                  <c:v>22.417569090909087</c:v>
                </c:pt>
                <c:pt idx="676">
                  <c:v>22.276715151515152</c:v>
                </c:pt>
                <c:pt idx="677">
                  <c:v>22.129541515151516</c:v>
                </c:pt>
                <c:pt idx="678">
                  <c:v>22.260346666666617</c:v>
                </c:pt>
                <c:pt idx="679">
                  <c:v>22.283963939393892</c:v>
                </c:pt>
                <c:pt idx="680">
                  <c:v>22.197823030303027</c:v>
                </c:pt>
                <c:pt idx="681">
                  <c:v>22.235578484848531</c:v>
                </c:pt>
                <c:pt idx="682">
                  <c:v>22.461796060606062</c:v>
                </c:pt>
                <c:pt idx="683">
                  <c:v>22.930678181818191</c:v>
                </c:pt>
                <c:pt idx="684">
                  <c:v>23.055892424242483</c:v>
                </c:pt>
                <c:pt idx="685">
                  <c:v>23.273436666666662</c:v>
                </c:pt>
                <c:pt idx="686">
                  <c:v>23.927041818181767</c:v>
                </c:pt>
                <c:pt idx="687">
                  <c:v>24.065843030302947</c:v>
                </c:pt>
                <c:pt idx="688">
                  <c:v>24.143115454545455</c:v>
                </c:pt>
                <c:pt idx="689">
                  <c:v>24.282373030302935</c:v>
                </c:pt>
                <c:pt idx="690">
                  <c:v>24.412706969696966</c:v>
                </c:pt>
                <c:pt idx="691">
                  <c:v>24.692790303030289</c:v>
                </c:pt>
                <c:pt idx="692">
                  <c:v>25.089811818181786</c:v>
                </c:pt>
                <c:pt idx="693">
                  <c:v>25.294632121212121</c:v>
                </c:pt>
                <c:pt idx="694">
                  <c:v>25.011140909090908</c:v>
                </c:pt>
                <c:pt idx="695">
                  <c:v>24.908276363636329</c:v>
                </c:pt>
                <c:pt idx="696">
                  <c:v>25.023839090909089</c:v>
                </c:pt>
                <c:pt idx="697">
                  <c:v>24.768608484848485</c:v>
                </c:pt>
                <c:pt idx="698">
                  <c:v>24.720873939393929</c:v>
                </c:pt>
                <c:pt idx="699">
                  <c:v>24.408094242424177</c:v>
                </c:pt>
                <c:pt idx="700">
                  <c:v>24.159691212121189</c:v>
                </c:pt>
                <c:pt idx="701">
                  <c:v>23.968709090908977</c:v>
                </c:pt>
                <c:pt idx="702">
                  <c:v>23.710869090909092</c:v>
                </c:pt>
                <c:pt idx="703">
                  <c:v>23.510999696969687</c:v>
                </c:pt>
                <c:pt idx="704">
                  <c:v>23.469714242424143</c:v>
                </c:pt>
                <c:pt idx="705">
                  <c:v>23.453787878787786</c:v>
                </c:pt>
                <c:pt idx="706">
                  <c:v>23.294299999999989</c:v>
                </c:pt>
                <c:pt idx="707">
                  <c:v>22.914264545454596</c:v>
                </c:pt>
                <c:pt idx="708">
                  <c:v>22.989259393939296</c:v>
                </c:pt>
                <c:pt idx="709">
                  <c:v>23.093494242424192</c:v>
                </c:pt>
                <c:pt idx="710">
                  <c:v>23.657969696969698</c:v>
                </c:pt>
                <c:pt idx="711">
                  <c:v>23.797254242424227</c:v>
                </c:pt>
                <c:pt idx="712">
                  <c:v>23.898229393939296</c:v>
                </c:pt>
                <c:pt idx="713">
                  <c:v>23.939177575757572</c:v>
                </c:pt>
                <c:pt idx="714">
                  <c:v>24.094524848484852</c:v>
                </c:pt>
                <c:pt idx="715">
                  <c:v>24.274646969696963</c:v>
                </c:pt>
                <c:pt idx="716">
                  <c:v>24.789044545454527</c:v>
                </c:pt>
                <c:pt idx="717">
                  <c:v>25.105774242424229</c:v>
                </c:pt>
                <c:pt idx="718">
                  <c:v>25.505203636363554</c:v>
                </c:pt>
                <c:pt idx="719">
                  <c:v>25.377639393939326</c:v>
                </c:pt>
                <c:pt idx="720">
                  <c:v>25.459445757575729</c:v>
                </c:pt>
                <c:pt idx="721">
                  <c:v>25.116606060606095</c:v>
                </c:pt>
                <c:pt idx="722">
                  <c:v>24.770288181818191</c:v>
                </c:pt>
                <c:pt idx="723">
                  <c:v>24.740489696969618</c:v>
                </c:pt>
                <c:pt idx="724">
                  <c:v>24.937870909090968</c:v>
                </c:pt>
                <c:pt idx="725">
                  <c:v>24.654270606060631</c:v>
                </c:pt>
                <c:pt idx="726">
                  <c:v>24.209406363636329</c:v>
                </c:pt>
                <c:pt idx="727">
                  <c:v>24.011396363636365</c:v>
                </c:pt>
                <c:pt idx="728">
                  <c:v>23.938012727272728</c:v>
                </c:pt>
                <c:pt idx="729">
                  <c:v>23.827396363636364</c:v>
                </c:pt>
                <c:pt idx="730">
                  <c:v>23.85208666666669</c:v>
                </c:pt>
                <c:pt idx="731">
                  <c:v>23.774311212121155</c:v>
                </c:pt>
                <c:pt idx="732">
                  <c:v>23.772451515151513</c:v>
                </c:pt>
                <c:pt idx="733">
                  <c:v>24.241088181818228</c:v>
                </c:pt>
                <c:pt idx="734">
                  <c:v>24.657294848484845</c:v>
                </c:pt>
                <c:pt idx="735">
                  <c:v>24.452591818181759</c:v>
                </c:pt>
                <c:pt idx="736">
                  <c:v>24.927151818181816</c:v>
                </c:pt>
                <c:pt idx="737">
                  <c:v>25.439945454545455</c:v>
                </c:pt>
                <c:pt idx="738">
                  <c:v>25.776293939393884</c:v>
                </c:pt>
                <c:pt idx="739">
                  <c:v>25.962400606060548</c:v>
                </c:pt>
                <c:pt idx="740">
                  <c:v>26.106845454545507</c:v>
                </c:pt>
                <c:pt idx="741">
                  <c:v>26.383319393939296</c:v>
                </c:pt>
                <c:pt idx="742">
                  <c:v>26.650643636363558</c:v>
                </c:pt>
                <c:pt idx="743">
                  <c:v>26.780147575757486</c:v>
                </c:pt>
                <c:pt idx="744">
                  <c:v>26.802522424242433</c:v>
                </c:pt>
                <c:pt idx="745">
                  <c:v>26.664040909090907</c:v>
                </c:pt>
                <c:pt idx="746">
                  <c:v>27.006121515151516</c:v>
                </c:pt>
                <c:pt idx="747">
                  <c:v>26.976680303030289</c:v>
                </c:pt>
                <c:pt idx="748">
                  <c:v>27.030339393939311</c:v>
                </c:pt>
                <c:pt idx="749">
                  <c:v>27.051922424242495</c:v>
                </c:pt>
                <c:pt idx="750">
                  <c:v>27.118080606060605</c:v>
                </c:pt>
                <c:pt idx="751">
                  <c:v>27.195921212121164</c:v>
                </c:pt>
                <c:pt idx="752">
                  <c:v>27.37364242424243</c:v>
                </c:pt>
                <c:pt idx="753">
                  <c:v>27.509830606060607</c:v>
                </c:pt>
                <c:pt idx="754">
                  <c:v>27.555842424242435</c:v>
                </c:pt>
                <c:pt idx="755">
                  <c:v>27.48450848484849</c:v>
                </c:pt>
                <c:pt idx="756">
                  <c:v>27.396586363636366</c:v>
                </c:pt>
                <c:pt idx="757">
                  <c:v>27.097982424242506</c:v>
                </c:pt>
                <c:pt idx="758">
                  <c:v>26.744525454545453</c:v>
                </c:pt>
                <c:pt idx="759">
                  <c:v>26.471284848484846</c:v>
                </c:pt>
                <c:pt idx="760">
                  <c:v>26.371847878787879</c:v>
                </c:pt>
                <c:pt idx="761">
                  <c:v>26.356923636363629</c:v>
                </c:pt>
                <c:pt idx="762">
                  <c:v>26.442669696969602</c:v>
                </c:pt>
                <c:pt idx="763">
                  <c:v>26.321753333333273</c:v>
                </c:pt>
                <c:pt idx="764">
                  <c:v>26.170971212121209</c:v>
                </c:pt>
                <c:pt idx="765">
                  <c:v>26.225773333333215</c:v>
                </c:pt>
                <c:pt idx="766">
                  <c:v>26.413606969696968</c:v>
                </c:pt>
                <c:pt idx="767">
                  <c:v>26.530905454545508</c:v>
                </c:pt>
                <c:pt idx="768">
                  <c:v>26.647892121212195</c:v>
                </c:pt>
                <c:pt idx="769">
                  <c:v>27.133080606060631</c:v>
                </c:pt>
                <c:pt idx="770">
                  <c:v>27.429350303030287</c:v>
                </c:pt>
                <c:pt idx="771">
                  <c:v>27.370113636363573</c:v>
                </c:pt>
                <c:pt idx="772">
                  <c:v>27.450960606060608</c:v>
                </c:pt>
                <c:pt idx="773">
                  <c:v>27.503381212121155</c:v>
                </c:pt>
                <c:pt idx="774">
                  <c:v>27.403296666666666</c:v>
                </c:pt>
                <c:pt idx="775">
                  <c:v>27.597139090909089</c:v>
                </c:pt>
                <c:pt idx="776">
                  <c:v>27.864070606060604</c:v>
                </c:pt>
                <c:pt idx="777">
                  <c:v>27.80162696969699</c:v>
                </c:pt>
                <c:pt idx="778">
                  <c:v>27.689467272727178</c:v>
                </c:pt>
                <c:pt idx="779">
                  <c:v>27.834437575757576</c:v>
                </c:pt>
                <c:pt idx="780">
                  <c:v>27.28940636363631</c:v>
                </c:pt>
                <c:pt idx="781">
                  <c:v>27.079470000000001</c:v>
                </c:pt>
                <c:pt idx="782">
                  <c:v>26.926983636363573</c:v>
                </c:pt>
                <c:pt idx="783">
                  <c:v>26.657654242424243</c:v>
                </c:pt>
                <c:pt idx="784">
                  <c:v>26.708018484848491</c:v>
                </c:pt>
                <c:pt idx="785">
                  <c:v>26.79109636363636</c:v>
                </c:pt>
                <c:pt idx="786">
                  <c:v>26.668753636363569</c:v>
                </c:pt>
                <c:pt idx="787">
                  <c:v>26.493310606060589</c:v>
                </c:pt>
                <c:pt idx="788">
                  <c:v>26.577386060606091</c:v>
                </c:pt>
                <c:pt idx="789">
                  <c:v>26.755485757575762</c:v>
                </c:pt>
                <c:pt idx="790">
                  <c:v>26.786192121212125</c:v>
                </c:pt>
                <c:pt idx="791">
                  <c:v>26.920085151515149</c:v>
                </c:pt>
                <c:pt idx="792">
                  <c:v>26.865132424242425</c:v>
                </c:pt>
                <c:pt idx="793">
                  <c:v>26.949296666666669</c:v>
                </c:pt>
                <c:pt idx="794">
                  <c:v>27.111478181818274</c:v>
                </c:pt>
                <c:pt idx="795">
                  <c:v>27.179060303030305</c:v>
                </c:pt>
                <c:pt idx="796">
                  <c:v>27.158517272727178</c:v>
                </c:pt>
                <c:pt idx="797">
                  <c:v>27.07391818181824</c:v>
                </c:pt>
                <c:pt idx="798">
                  <c:v>27.098466363636362</c:v>
                </c:pt>
                <c:pt idx="799">
                  <c:v>27.100044848484846</c:v>
                </c:pt>
                <c:pt idx="800">
                  <c:v>26.989562121212114</c:v>
                </c:pt>
                <c:pt idx="801">
                  <c:v>27.061143939393876</c:v>
                </c:pt>
                <c:pt idx="802">
                  <c:v>27.478558484848495</c:v>
                </c:pt>
                <c:pt idx="803">
                  <c:v>27.692246363636329</c:v>
                </c:pt>
                <c:pt idx="804">
                  <c:v>27.742431818181728</c:v>
                </c:pt>
                <c:pt idx="805">
                  <c:v>27.733330303030289</c:v>
                </c:pt>
                <c:pt idx="806">
                  <c:v>27.47034848484849</c:v>
                </c:pt>
                <c:pt idx="807">
                  <c:v>27.345388484848495</c:v>
                </c:pt>
                <c:pt idx="808">
                  <c:v>27.518893636363629</c:v>
                </c:pt>
                <c:pt idx="809">
                  <c:v>27.586820909090907</c:v>
                </c:pt>
                <c:pt idx="810">
                  <c:v>27.441743939393834</c:v>
                </c:pt>
                <c:pt idx="811">
                  <c:v>27.685588484848491</c:v>
                </c:pt>
                <c:pt idx="812">
                  <c:v>27.877093333333281</c:v>
                </c:pt>
                <c:pt idx="813">
                  <c:v>27.924534242424169</c:v>
                </c:pt>
                <c:pt idx="814">
                  <c:v>28.150915757575795</c:v>
                </c:pt>
                <c:pt idx="815">
                  <c:v>28.229315454545453</c:v>
                </c:pt>
                <c:pt idx="816">
                  <c:v>28.334381818181818</c:v>
                </c:pt>
                <c:pt idx="817">
                  <c:v>28.639581818181821</c:v>
                </c:pt>
                <c:pt idx="818">
                  <c:v>28.995990303030286</c:v>
                </c:pt>
                <c:pt idx="819">
                  <c:v>29.064190303030287</c:v>
                </c:pt>
                <c:pt idx="820">
                  <c:v>29.167975454545534</c:v>
                </c:pt>
                <c:pt idx="821">
                  <c:v>29.377630909090911</c:v>
                </c:pt>
                <c:pt idx="822">
                  <c:v>29.345869696969689</c:v>
                </c:pt>
                <c:pt idx="823">
                  <c:v>28.87286636363639</c:v>
                </c:pt>
                <c:pt idx="824">
                  <c:v>28.558399090909038</c:v>
                </c:pt>
                <c:pt idx="825">
                  <c:v>28.373291212121156</c:v>
                </c:pt>
                <c:pt idx="826">
                  <c:v>28.515741515151486</c:v>
                </c:pt>
                <c:pt idx="827">
                  <c:v>28.639450606060631</c:v>
                </c:pt>
                <c:pt idx="828">
                  <c:v>28.605834545454545</c:v>
                </c:pt>
                <c:pt idx="829">
                  <c:v>28.623311515151514</c:v>
                </c:pt>
                <c:pt idx="830">
                  <c:v>28.352813636363589</c:v>
                </c:pt>
                <c:pt idx="831">
                  <c:v>28.126744242424184</c:v>
                </c:pt>
                <c:pt idx="832">
                  <c:v>28.000590606060602</c:v>
                </c:pt>
                <c:pt idx="833">
                  <c:v>27.904935151515147</c:v>
                </c:pt>
                <c:pt idx="834">
                  <c:v>28.135061212121212</c:v>
                </c:pt>
                <c:pt idx="835">
                  <c:v>28.276526666666662</c:v>
                </c:pt>
                <c:pt idx="836">
                  <c:v>28.362520606060563</c:v>
                </c:pt>
                <c:pt idx="837">
                  <c:v>28.184003939393929</c:v>
                </c:pt>
                <c:pt idx="838">
                  <c:v>27.93287090909093</c:v>
                </c:pt>
                <c:pt idx="839">
                  <c:v>27.697203939393926</c:v>
                </c:pt>
                <c:pt idx="840">
                  <c:v>27.602892424242494</c:v>
                </c:pt>
                <c:pt idx="841">
                  <c:v>27.915602727272727</c:v>
                </c:pt>
                <c:pt idx="842">
                  <c:v>28.188297272727155</c:v>
                </c:pt>
                <c:pt idx="843">
                  <c:v>28.414351212121186</c:v>
                </c:pt>
                <c:pt idx="844">
                  <c:v>28.566994545454545</c:v>
                </c:pt>
                <c:pt idx="845">
                  <c:v>28.524213636363577</c:v>
                </c:pt>
                <c:pt idx="846">
                  <c:v>28.634434848484851</c:v>
                </c:pt>
                <c:pt idx="847">
                  <c:v>28.838328181818191</c:v>
                </c:pt>
                <c:pt idx="848">
                  <c:v>29.077821818181818</c:v>
                </c:pt>
                <c:pt idx="849">
                  <c:v>29.262588181818181</c:v>
                </c:pt>
                <c:pt idx="850">
                  <c:v>29.489113333333204</c:v>
                </c:pt>
                <c:pt idx="851">
                  <c:v>29.455701818181751</c:v>
                </c:pt>
                <c:pt idx="852">
                  <c:v>29.390137272727163</c:v>
                </c:pt>
                <c:pt idx="853">
                  <c:v>29.183068484848544</c:v>
                </c:pt>
                <c:pt idx="854">
                  <c:v>28.932365454545458</c:v>
                </c:pt>
                <c:pt idx="855">
                  <c:v>28.7862248484848</c:v>
                </c:pt>
                <c:pt idx="856">
                  <c:v>28.859175757575755</c:v>
                </c:pt>
                <c:pt idx="857">
                  <c:v>28.876035151515154</c:v>
                </c:pt>
                <c:pt idx="858">
                  <c:v>28.935551818181789</c:v>
                </c:pt>
                <c:pt idx="859">
                  <c:v>28.960965454545455</c:v>
                </c:pt>
                <c:pt idx="860">
                  <c:v>29.09649212121213</c:v>
                </c:pt>
                <c:pt idx="861">
                  <c:v>29.121330303030309</c:v>
                </c:pt>
                <c:pt idx="862">
                  <c:v>29.139959999999995</c:v>
                </c:pt>
                <c:pt idx="863">
                  <c:v>29.134747272727182</c:v>
                </c:pt>
                <c:pt idx="864">
                  <c:v>29.054339393939319</c:v>
                </c:pt>
                <c:pt idx="865">
                  <c:v>29.124141818181819</c:v>
                </c:pt>
                <c:pt idx="866">
                  <c:v>29.139458484848593</c:v>
                </c:pt>
                <c:pt idx="867">
                  <c:v>29.10182727272722</c:v>
                </c:pt>
                <c:pt idx="868">
                  <c:v>28.959920303030302</c:v>
                </c:pt>
                <c:pt idx="869">
                  <c:v>28.841410303030287</c:v>
                </c:pt>
                <c:pt idx="870">
                  <c:v>28.898204545454544</c:v>
                </c:pt>
                <c:pt idx="871">
                  <c:v>28.572004242424196</c:v>
                </c:pt>
                <c:pt idx="872">
                  <c:v>28.593460909090911</c:v>
                </c:pt>
                <c:pt idx="873">
                  <c:v>28.514929393939386</c:v>
                </c:pt>
                <c:pt idx="874">
                  <c:v>28.465210909090889</c:v>
                </c:pt>
                <c:pt idx="875">
                  <c:v>28.729086060606061</c:v>
                </c:pt>
                <c:pt idx="876">
                  <c:v>28.874790606060596</c:v>
                </c:pt>
                <c:pt idx="877">
                  <c:v>28.987629090908989</c:v>
                </c:pt>
                <c:pt idx="878">
                  <c:v>29.174208484848563</c:v>
                </c:pt>
                <c:pt idx="879">
                  <c:v>29.484899999999989</c:v>
                </c:pt>
                <c:pt idx="880">
                  <c:v>29.34759696969699</c:v>
                </c:pt>
                <c:pt idx="881">
                  <c:v>29.313561212121186</c:v>
                </c:pt>
                <c:pt idx="882">
                  <c:v>29.35866272727273</c:v>
                </c:pt>
                <c:pt idx="883">
                  <c:v>29.276266363636363</c:v>
                </c:pt>
                <c:pt idx="884">
                  <c:v>29.380966363636368</c:v>
                </c:pt>
                <c:pt idx="885">
                  <c:v>29.603338181818195</c:v>
                </c:pt>
                <c:pt idx="886">
                  <c:v>29.722928484848495</c:v>
                </c:pt>
                <c:pt idx="887">
                  <c:v>29.761350606060603</c:v>
                </c:pt>
                <c:pt idx="888">
                  <c:v>29.865388484848491</c:v>
                </c:pt>
                <c:pt idx="889">
                  <c:v>29.954587878787816</c:v>
                </c:pt>
                <c:pt idx="890">
                  <c:v>29.691356060606118</c:v>
                </c:pt>
                <c:pt idx="891">
                  <c:v>29.903111818181763</c:v>
                </c:pt>
                <c:pt idx="892">
                  <c:v>29.673656060606099</c:v>
                </c:pt>
                <c:pt idx="893">
                  <c:v>29.895321515151519</c:v>
                </c:pt>
                <c:pt idx="894">
                  <c:v>29.888422727272726</c:v>
                </c:pt>
                <c:pt idx="895">
                  <c:v>29.919887575757581</c:v>
                </c:pt>
                <c:pt idx="896">
                  <c:v>29.883465757575763</c:v>
                </c:pt>
                <c:pt idx="897">
                  <c:v>29.864302727272733</c:v>
                </c:pt>
                <c:pt idx="898">
                  <c:v>29.736123030302974</c:v>
                </c:pt>
                <c:pt idx="899">
                  <c:v>29.571160606060598</c:v>
                </c:pt>
                <c:pt idx="900">
                  <c:v>29.41633757575751</c:v>
                </c:pt>
                <c:pt idx="901">
                  <c:v>29.57899666666669</c:v>
                </c:pt>
                <c:pt idx="902">
                  <c:v>29.584195454545451</c:v>
                </c:pt>
                <c:pt idx="903">
                  <c:v>29.75867878787879</c:v>
                </c:pt>
                <c:pt idx="904">
                  <c:v>29.773074545454548</c:v>
                </c:pt>
                <c:pt idx="905">
                  <c:v>29.880680303030289</c:v>
                </c:pt>
                <c:pt idx="906">
                  <c:v>29.919741515151486</c:v>
                </c:pt>
                <c:pt idx="907">
                  <c:v>29.935879696969689</c:v>
                </c:pt>
                <c:pt idx="908">
                  <c:v>29.805268181818231</c:v>
                </c:pt>
                <c:pt idx="909">
                  <c:v>29.874266666666717</c:v>
                </c:pt>
                <c:pt idx="910">
                  <c:v>29.851126969696995</c:v>
                </c:pt>
                <c:pt idx="911">
                  <c:v>29.934919090909087</c:v>
                </c:pt>
                <c:pt idx="912">
                  <c:v>29.98165818181819</c:v>
                </c:pt>
                <c:pt idx="913">
                  <c:v>29.83023696969699</c:v>
                </c:pt>
                <c:pt idx="914">
                  <c:v>29.898424545454542</c:v>
                </c:pt>
                <c:pt idx="915">
                  <c:v>29.872977878787829</c:v>
                </c:pt>
                <c:pt idx="916">
                  <c:v>29.921777272727159</c:v>
                </c:pt>
                <c:pt idx="917">
                  <c:v>29.962491212121083</c:v>
                </c:pt>
                <c:pt idx="918">
                  <c:v>29.960023636363523</c:v>
                </c:pt>
                <c:pt idx="919">
                  <c:v>30.119485757575791</c:v>
                </c:pt>
                <c:pt idx="920">
                  <c:v>30.359301818181816</c:v>
                </c:pt>
                <c:pt idx="921">
                  <c:v>30.690202424242479</c:v>
                </c:pt>
                <c:pt idx="922">
                  <c:v>30.694218787878835</c:v>
                </c:pt>
                <c:pt idx="923">
                  <c:v>30.702923333333235</c:v>
                </c:pt>
                <c:pt idx="924">
                  <c:v>30.955630303030237</c:v>
                </c:pt>
                <c:pt idx="925">
                  <c:v>31.140641818181766</c:v>
                </c:pt>
                <c:pt idx="926">
                  <c:v>31.199844545454596</c:v>
                </c:pt>
                <c:pt idx="927">
                  <c:v>31.226611818181762</c:v>
                </c:pt>
                <c:pt idx="928">
                  <c:v>31.356417272727178</c:v>
                </c:pt>
                <c:pt idx="929">
                  <c:v>31.412853636363629</c:v>
                </c:pt>
                <c:pt idx="930">
                  <c:v>31.585702121212123</c:v>
                </c:pt>
                <c:pt idx="931">
                  <c:v>31.475033636363523</c:v>
                </c:pt>
                <c:pt idx="932">
                  <c:v>31.449375454545454</c:v>
                </c:pt>
                <c:pt idx="933">
                  <c:v>31.684054848484845</c:v>
                </c:pt>
                <c:pt idx="934">
                  <c:v>31.748911212121126</c:v>
                </c:pt>
                <c:pt idx="935">
                  <c:v>31.60704727272719</c:v>
                </c:pt>
                <c:pt idx="936">
                  <c:v>31.56655666666666</c:v>
                </c:pt>
                <c:pt idx="937">
                  <c:v>31.602068787878835</c:v>
                </c:pt>
                <c:pt idx="938">
                  <c:v>31.528923636363569</c:v>
                </c:pt>
                <c:pt idx="939">
                  <c:v>31.228691818181758</c:v>
                </c:pt>
                <c:pt idx="940">
                  <c:v>31.142118484848531</c:v>
                </c:pt>
                <c:pt idx="941">
                  <c:v>30.841883030303027</c:v>
                </c:pt>
                <c:pt idx="942">
                  <c:v>30.852816666666691</c:v>
                </c:pt>
                <c:pt idx="943">
                  <c:v>30.810521515151514</c:v>
                </c:pt>
                <c:pt idx="944">
                  <c:v>30.760855757575758</c:v>
                </c:pt>
                <c:pt idx="945">
                  <c:v>30.791698181818191</c:v>
                </c:pt>
                <c:pt idx="946">
                  <c:v>30.94045242424243</c:v>
                </c:pt>
                <c:pt idx="947">
                  <c:v>30.835783030302974</c:v>
                </c:pt>
                <c:pt idx="948">
                  <c:v>30.871383333333277</c:v>
                </c:pt>
                <c:pt idx="949">
                  <c:v>31.023625151515159</c:v>
                </c:pt>
                <c:pt idx="950">
                  <c:v>31.334815757575821</c:v>
                </c:pt>
                <c:pt idx="951">
                  <c:v>31.448255151515127</c:v>
                </c:pt>
                <c:pt idx="952">
                  <c:v>31.564658787878791</c:v>
                </c:pt>
                <c:pt idx="953">
                  <c:v>31.756304242424193</c:v>
                </c:pt>
                <c:pt idx="954">
                  <c:v>31.642681818181789</c:v>
                </c:pt>
                <c:pt idx="955">
                  <c:v>31.525100303030289</c:v>
                </c:pt>
                <c:pt idx="956">
                  <c:v>31.554984545454623</c:v>
                </c:pt>
                <c:pt idx="957">
                  <c:v>31.600615757575756</c:v>
                </c:pt>
                <c:pt idx="958">
                  <c:v>31.786263030302969</c:v>
                </c:pt>
                <c:pt idx="959">
                  <c:v>31.928866666666668</c:v>
                </c:pt>
                <c:pt idx="960">
                  <c:v>32.008136666666644</c:v>
                </c:pt>
                <c:pt idx="961">
                  <c:v>32.058838787878813</c:v>
                </c:pt>
                <c:pt idx="962">
                  <c:v>32.163023333333335</c:v>
                </c:pt>
                <c:pt idx="963">
                  <c:v>32.329568484848444</c:v>
                </c:pt>
                <c:pt idx="964">
                  <c:v>32.085108181818185</c:v>
                </c:pt>
                <c:pt idx="965">
                  <c:v>32.150555757575866</c:v>
                </c:pt>
                <c:pt idx="966">
                  <c:v>32.360903030303035</c:v>
                </c:pt>
                <c:pt idx="967">
                  <c:v>32.44745757575734</c:v>
                </c:pt>
                <c:pt idx="968">
                  <c:v>32.296316363636372</c:v>
                </c:pt>
                <c:pt idx="969">
                  <c:v>32.244470303030305</c:v>
                </c:pt>
                <c:pt idx="970">
                  <c:v>32.094446666666457</c:v>
                </c:pt>
                <c:pt idx="971">
                  <c:v>32.047282727272588</c:v>
                </c:pt>
                <c:pt idx="972">
                  <c:v>31.969896363636369</c:v>
                </c:pt>
                <c:pt idx="973">
                  <c:v>31.913757575757572</c:v>
                </c:pt>
                <c:pt idx="974">
                  <c:v>31.818353939393926</c:v>
                </c:pt>
                <c:pt idx="975">
                  <c:v>31.915766969696964</c:v>
                </c:pt>
                <c:pt idx="976">
                  <c:v>31.990760606060586</c:v>
                </c:pt>
                <c:pt idx="977">
                  <c:v>31.822828181818227</c:v>
                </c:pt>
                <c:pt idx="978">
                  <c:v>31.725570909090887</c:v>
                </c:pt>
                <c:pt idx="979">
                  <c:v>31.782809999999934</c:v>
                </c:pt>
                <c:pt idx="980">
                  <c:v>31.70938575757576</c:v>
                </c:pt>
                <c:pt idx="981">
                  <c:v>31.691103333333285</c:v>
                </c:pt>
                <c:pt idx="982">
                  <c:v>31.748395757575729</c:v>
                </c:pt>
                <c:pt idx="983">
                  <c:v>31.656686363636368</c:v>
                </c:pt>
                <c:pt idx="984">
                  <c:v>31.741727878787778</c:v>
                </c:pt>
                <c:pt idx="985">
                  <c:v>31.77305090909093</c:v>
                </c:pt>
                <c:pt idx="986">
                  <c:v>31.752103939393876</c:v>
                </c:pt>
                <c:pt idx="987">
                  <c:v>31.809107878787817</c:v>
                </c:pt>
                <c:pt idx="988">
                  <c:v>31.882668787878792</c:v>
                </c:pt>
                <c:pt idx="989">
                  <c:v>31.974837272727182</c:v>
                </c:pt>
                <c:pt idx="990">
                  <c:v>31.94722818181819</c:v>
                </c:pt>
                <c:pt idx="991">
                  <c:v>31.965557272727132</c:v>
                </c:pt>
                <c:pt idx="992">
                  <c:v>32.030229393939393</c:v>
                </c:pt>
                <c:pt idx="993">
                  <c:v>31.942379090908997</c:v>
                </c:pt>
                <c:pt idx="994">
                  <c:v>32.051178484848393</c:v>
                </c:pt>
                <c:pt idx="995">
                  <c:v>31.997919393939327</c:v>
                </c:pt>
                <c:pt idx="996">
                  <c:v>32.019137272727271</c:v>
                </c:pt>
                <c:pt idx="997">
                  <c:v>32.188607575757409</c:v>
                </c:pt>
                <c:pt idx="998">
                  <c:v>32.188925151515157</c:v>
                </c:pt>
                <c:pt idx="999">
                  <c:v>32.245753333333361</c:v>
                </c:pt>
                <c:pt idx="1000">
                  <c:v>32.268357878788009</c:v>
                </c:pt>
                <c:pt idx="1001">
                  <c:v>32.320480606060507</c:v>
                </c:pt>
                <c:pt idx="1002">
                  <c:v>32.356174242424252</c:v>
                </c:pt>
                <c:pt idx="1003">
                  <c:v>32.382349696969698</c:v>
                </c:pt>
                <c:pt idx="1004">
                  <c:v>32.451484242424151</c:v>
                </c:pt>
                <c:pt idx="1005">
                  <c:v>32.532731212121377</c:v>
                </c:pt>
                <c:pt idx="1006">
                  <c:v>32.556917878787885</c:v>
                </c:pt>
                <c:pt idx="1007">
                  <c:v>32.548478787878885</c:v>
                </c:pt>
                <c:pt idx="1008">
                  <c:v>32.448998787878878</c:v>
                </c:pt>
                <c:pt idx="1009">
                  <c:v>32.453592727272728</c:v>
                </c:pt>
                <c:pt idx="1010">
                  <c:v>32.325321818181969</c:v>
                </c:pt>
                <c:pt idx="1011">
                  <c:v>32.295739090909294</c:v>
                </c:pt>
                <c:pt idx="1012">
                  <c:v>32.355455757575761</c:v>
                </c:pt>
                <c:pt idx="1013">
                  <c:v>32.357146363636126</c:v>
                </c:pt>
                <c:pt idx="1014">
                  <c:v>32.317721515151383</c:v>
                </c:pt>
                <c:pt idx="1015">
                  <c:v>32.289721515151506</c:v>
                </c:pt>
                <c:pt idx="1016">
                  <c:v>32.061252121212021</c:v>
                </c:pt>
                <c:pt idx="1017">
                  <c:v>31.958470303030289</c:v>
                </c:pt>
                <c:pt idx="1018">
                  <c:v>31.959462424242435</c:v>
                </c:pt>
                <c:pt idx="1019">
                  <c:v>31.986186060606062</c:v>
                </c:pt>
                <c:pt idx="1020">
                  <c:v>31.984630303030229</c:v>
                </c:pt>
                <c:pt idx="1021">
                  <c:v>31.881176363636367</c:v>
                </c:pt>
                <c:pt idx="1022">
                  <c:v>31.790886363636368</c:v>
                </c:pt>
                <c:pt idx="1023">
                  <c:v>31.723160606060606</c:v>
                </c:pt>
                <c:pt idx="1024">
                  <c:v>31.722827575757513</c:v>
                </c:pt>
                <c:pt idx="1025">
                  <c:v>31.849554242424229</c:v>
                </c:pt>
                <c:pt idx="1026">
                  <c:v>31.961463636363554</c:v>
                </c:pt>
                <c:pt idx="1027">
                  <c:v>32.124173939393962</c:v>
                </c:pt>
                <c:pt idx="1028">
                  <c:v>32.108380000000011</c:v>
                </c:pt>
                <c:pt idx="1029">
                  <c:v>32.161159393939485</c:v>
                </c:pt>
                <c:pt idx="1030">
                  <c:v>32.202048787878887</c:v>
                </c:pt>
                <c:pt idx="1031">
                  <c:v>32.191941212121307</c:v>
                </c:pt>
                <c:pt idx="1032">
                  <c:v>32.356703939393924</c:v>
                </c:pt>
                <c:pt idx="1033">
                  <c:v>32.432686666666442</c:v>
                </c:pt>
                <c:pt idx="1034">
                  <c:v>32.410022121211995</c:v>
                </c:pt>
                <c:pt idx="1035">
                  <c:v>32.392976969696946</c:v>
                </c:pt>
                <c:pt idx="1036">
                  <c:v>32.322078787878894</c:v>
                </c:pt>
                <c:pt idx="1037">
                  <c:v>32.203314242424405</c:v>
                </c:pt>
                <c:pt idx="1038">
                  <c:v>32.178183636363634</c:v>
                </c:pt>
                <c:pt idx="1039">
                  <c:v>32.274847272727179</c:v>
                </c:pt>
                <c:pt idx="1040">
                  <c:v>32.200986363636233</c:v>
                </c:pt>
                <c:pt idx="1041">
                  <c:v>32.100560606060604</c:v>
                </c:pt>
                <c:pt idx="1042">
                  <c:v>32.048025151515155</c:v>
                </c:pt>
                <c:pt idx="1043">
                  <c:v>32.05697</c:v>
                </c:pt>
                <c:pt idx="1044">
                  <c:v>32.06496696969684</c:v>
                </c:pt>
                <c:pt idx="1045">
                  <c:v>31.997493030302966</c:v>
                </c:pt>
                <c:pt idx="1046">
                  <c:v>31.972917575757513</c:v>
                </c:pt>
                <c:pt idx="1047">
                  <c:v>31.925284848484829</c:v>
                </c:pt>
                <c:pt idx="1048">
                  <c:v>31.911250909090931</c:v>
                </c:pt>
                <c:pt idx="1049">
                  <c:v>31.874271515151531</c:v>
                </c:pt>
                <c:pt idx="1050">
                  <c:v>31.744918181818235</c:v>
                </c:pt>
                <c:pt idx="1051">
                  <c:v>31.660703939393873</c:v>
                </c:pt>
                <c:pt idx="1052">
                  <c:v>31.570319393939318</c:v>
                </c:pt>
                <c:pt idx="1053">
                  <c:v>31.583888484848547</c:v>
                </c:pt>
                <c:pt idx="1054">
                  <c:v>31.636655454545526</c:v>
                </c:pt>
                <c:pt idx="1055">
                  <c:v>31.504309999999986</c:v>
                </c:pt>
                <c:pt idx="1056">
                  <c:v>31.621192424242498</c:v>
                </c:pt>
                <c:pt idx="1057">
                  <c:v>31.664846666666691</c:v>
                </c:pt>
                <c:pt idx="1058">
                  <c:v>31.739044242424196</c:v>
                </c:pt>
                <c:pt idx="1059">
                  <c:v>31.836830909090931</c:v>
                </c:pt>
                <c:pt idx="1060">
                  <c:v>32.012535757575918</c:v>
                </c:pt>
                <c:pt idx="1061">
                  <c:v>32.245669090909111</c:v>
                </c:pt>
                <c:pt idx="1062">
                  <c:v>32.293970909091016</c:v>
                </c:pt>
                <c:pt idx="1063">
                  <c:v>32.4709512121213</c:v>
                </c:pt>
                <c:pt idx="1064">
                  <c:v>32.543593636363624</c:v>
                </c:pt>
                <c:pt idx="1065">
                  <c:v>32.522190303030399</c:v>
                </c:pt>
                <c:pt idx="1066">
                  <c:v>32.65269</c:v>
                </c:pt>
                <c:pt idx="1067">
                  <c:v>32.687620303030215</c:v>
                </c:pt>
                <c:pt idx="1068">
                  <c:v>32.617048787878787</c:v>
                </c:pt>
                <c:pt idx="1069">
                  <c:v>32.556986969696794</c:v>
                </c:pt>
                <c:pt idx="1070">
                  <c:v>32.394091515151494</c:v>
                </c:pt>
                <c:pt idx="1071">
                  <c:v>32.264610606060607</c:v>
                </c:pt>
                <c:pt idx="1072">
                  <c:v>32.087485757575756</c:v>
                </c:pt>
                <c:pt idx="1073">
                  <c:v>32.141648787878786</c:v>
                </c:pt>
                <c:pt idx="1074">
                  <c:v>32.184830909090905</c:v>
                </c:pt>
                <c:pt idx="1075">
                  <c:v>32.163216666666571</c:v>
                </c:pt>
                <c:pt idx="1076">
                  <c:v>32.169458787878916</c:v>
                </c:pt>
                <c:pt idx="1077">
                  <c:v>32.115885151515144</c:v>
                </c:pt>
                <c:pt idx="1078">
                  <c:v>32.073958484848475</c:v>
                </c:pt>
                <c:pt idx="1079">
                  <c:v>32.124238484848476</c:v>
                </c:pt>
                <c:pt idx="1080">
                  <c:v>32.117676060605994</c:v>
                </c:pt>
                <c:pt idx="1081">
                  <c:v>32.167231818181961</c:v>
                </c:pt>
                <c:pt idx="1082">
                  <c:v>32.185829696969712</c:v>
                </c:pt>
                <c:pt idx="1083">
                  <c:v>32.204890000000006</c:v>
                </c:pt>
                <c:pt idx="1084">
                  <c:v>32.165201515151516</c:v>
                </c:pt>
                <c:pt idx="1085">
                  <c:v>32.059744545454457</c:v>
                </c:pt>
                <c:pt idx="1086">
                  <c:v>32.018125757575888</c:v>
                </c:pt>
                <c:pt idx="1087">
                  <c:v>32.096661818181914</c:v>
                </c:pt>
                <c:pt idx="1088">
                  <c:v>32.03081090909091</c:v>
                </c:pt>
                <c:pt idx="1089">
                  <c:v>32.11757272727273</c:v>
                </c:pt>
                <c:pt idx="1090">
                  <c:v>32.130288787878811</c:v>
                </c:pt>
                <c:pt idx="1091">
                  <c:v>32.196331818182024</c:v>
                </c:pt>
                <c:pt idx="1092">
                  <c:v>32.321698181818093</c:v>
                </c:pt>
                <c:pt idx="1093">
                  <c:v>32.300940909090905</c:v>
                </c:pt>
                <c:pt idx="1094">
                  <c:v>32.364674848484853</c:v>
                </c:pt>
                <c:pt idx="1095">
                  <c:v>32.419660303030199</c:v>
                </c:pt>
                <c:pt idx="1096">
                  <c:v>32.49945181818196</c:v>
                </c:pt>
                <c:pt idx="1097">
                  <c:v>32.573048484848393</c:v>
                </c:pt>
                <c:pt idx="1098">
                  <c:v>32.392635454545456</c:v>
                </c:pt>
                <c:pt idx="1099">
                  <c:v>32.464657272727244</c:v>
                </c:pt>
                <c:pt idx="1100">
                  <c:v>32.165790909091015</c:v>
                </c:pt>
                <c:pt idx="1101">
                  <c:v>32.125381515151517</c:v>
                </c:pt>
                <c:pt idx="1102">
                  <c:v>31.982921515151489</c:v>
                </c:pt>
                <c:pt idx="1103">
                  <c:v>31.821925454545511</c:v>
                </c:pt>
                <c:pt idx="1104">
                  <c:v>31.738882424242483</c:v>
                </c:pt>
                <c:pt idx="1105">
                  <c:v>31.660041212121133</c:v>
                </c:pt>
                <c:pt idx="1106">
                  <c:v>31.618088787878843</c:v>
                </c:pt>
                <c:pt idx="1107">
                  <c:v>31.535176363636371</c:v>
                </c:pt>
                <c:pt idx="1108">
                  <c:v>31.31395242424254</c:v>
                </c:pt>
                <c:pt idx="1109">
                  <c:v>31.312857272727229</c:v>
                </c:pt>
                <c:pt idx="1110">
                  <c:v>31.283436060606029</c:v>
                </c:pt>
                <c:pt idx="1111">
                  <c:v>31.473030606060586</c:v>
                </c:pt>
                <c:pt idx="1112">
                  <c:v>31.402235151515129</c:v>
                </c:pt>
                <c:pt idx="1113">
                  <c:v>31.461873939393929</c:v>
                </c:pt>
                <c:pt idx="1114">
                  <c:v>31.52209090909091</c:v>
                </c:pt>
                <c:pt idx="1115">
                  <c:v>31.604966060606142</c:v>
                </c:pt>
                <c:pt idx="1116">
                  <c:v>31.62582484848485</c:v>
                </c:pt>
                <c:pt idx="1117">
                  <c:v>31.695991818181813</c:v>
                </c:pt>
                <c:pt idx="1118">
                  <c:v>31.701966969697029</c:v>
                </c:pt>
                <c:pt idx="1119">
                  <c:v>31.898055454545506</c:v>
                </c:pt>
                <c:pt idx="1120">
                  <c:v>31.947920909090911</c:v>
                </c:pt>
                <c:pt idx="1121">
                  <c:v>31.996116969696974</c:v>
                </c:pt>
                <c:pt idx="1122">
                  <c:v>32.20336727272727</c:v>
                </c:pt>
                <c:pt idx="1123">
                  <c:v>32.348552121212094</c:v>
                </c:pt>
                <c:pt idx="1124">
                  <c:v>32.379718181818177</c:v>
                </c:pt>
                <c:pt idx="1125">
                  <c:v>32.412110000000013</c:v>
                </c:pt>
                <c:pt idx="1126">
                  <c:v>32.531056363636203</c:v>
                </c:pt>
                <c:pt idx="1127">
                  <c:v>32.70875484848505</c:v>
                </c:pt>
                <c:pt idx="1128">
                  <c:v>32.742384545454541</c:v>
                </c:pt>
                <c:pt idx="1129">
                  <c:v>32.774897272727245</c:v>
                </c:pt>
                <c:pt idx="1130">
                  <c:v>32.791760606060606</c:v>
                </c:pt>
                <c:pt idx="1131">
                  <c:v>32.886884545454365</c:v>
                </c:pt>
                <c:pt idx="1132">
                  <c:v>32.875446969696803</c:v>
                </c:pt>
                <c:pt idx="1133">
                  <c:v>32.716475151515148</c:v>
                </c:pt>
                <c:pt idx="1134">
                  <c:v>32.760943939393961</c:v>
                </c:pt>
                <c:pt idx="1135">
                  <c:v>32.834829393939394</c:v>
                </c:pt>
                <c:pt idx="1136">
                  <c:v>32.827032424242297</c:v>
                </c:pt>
                <c:pt idx="1137">
                  <c:v>32.821268484848318</c:v>
                </c:pt>
                <c:pt idx="1138">
                  <c:v>32.848332121212124</c:v>
                </c:pt>
                <c:pt idx="1139">
                  <c:v>32.880633333333243</c:v>
                </c:pt>
                <c:pt idx="1140">
                  <c:v>32.931507575757394</c:v>
                </c:pt>
                <c:pt idx="1141">
                  <c:v>32.8776684848483</c:v>
                </c:pt>
                <c:pt idx="1142">
                  <c:v>32.888817878787876</c:v>
                </c:pt>
                <c:pt idx="1143">
                  <c:v>32.983334545454525</c:v>
                </c:pt>
                <c:pt idx="1144">
                  <c:v>33.051907272727163</c:v>
                </c:pt>
                <c:pt idx="1145">
                  <c:v>33.041626363636141</c:v>
                </c:pt>
                <c:pt idx="1146">
                  <c:v>33.054301333333242</c:v>
                </c:pt>
                <c:pt idx="1147">
                  <c:v>32.986330952380953</c:v>
                </c:pt>
                <c:pt idx="1148">
                  <c:v>32.918041333333242</c:v>
                </c:pt>
                <c:pt idx="1149">
                  <c:v>33.27452000000001</c:v>
                </c:pt>
                <c:pt idx="1150">
                  <c:v>32.871033333333294</c:v>
                </c:pt>
                <c:pt idx="1151">
                  <c:v>33.199473333333337</c:v>
                </c:pt>
                <c:pt idx="1152">
                  <c:v>33.170156666666571</c:v>
                </c:pt>
                <c:pt idx="1153">
                  <c:v>32.77262666666654</c:v>
                </c:pt>
                <c:pt idx="1154">
                  <c:v>33.771660000000004</c:v>
                </c:pt>
                <c:pt idx="1155">
                  <c:v>32.813199999999995</c:v>
                </c:pt>
                <c:pt idx="1156">
                  <c:v>32.861506666666479</c:v>
                </c:pt>
                <c:pt idx="1157">
                  <c:v>33.631689999999999</c:v>
                </c:pt>
                <c:pt idx="1158">
                  <c:v>32.850483333333173</c:v>
                </c:pt>
                <c:pt idx="1159">
                  <c:v>33.947506666666463</c:v>
                </c:pt>
                <c:pt idx="1160">
                  <c:v>33.762873333333339</c:v>
                </c:pt>
                <c:pt idx="1161">
                  <c:v>34.150863333333234</c:v>
                </c:pt>
                <c:pt idx="1162">
                  <c:v>34.567623333333295</c:v>
                </c:pt>
                <c:pt idx="1163">
                  <c:v>34.858133333333335</c:v>
                </c:pt>
                <c:pt idx="1164">
                  <c:v>33.480910000000002</c:v>
                </c:pt>
                <c:pt idx="1165">
                  <c:v>33.200230000000012</c:v>
                </c:pt>
                <c:pt idx="1166">
                  <c:v>33.290003333333331</c:v>
                </c:pt>
                <c:pt idx="1167">
                  <c:v>31.532950000000035</c:v>
                </c:pt>
                <c:pt idx="1168">
                  <c:v>33.132500000000093</c:v>
                </c:pt>
                <c:pt idx="1169">
                  <c:v>32.945453333333326</c:v>
                </c:pt>
                <c:pt idx="1170">
                  <c:v>31.779560000000004</c:v>
                </c:pt>
                <c:pt idx="1171">
                  <c:v>32.304546666666411</c:v>
                </c:pt>
                <c:pt idx="1172">
                  <c:v>32.118383333333334</c:v>
                </c:pt>
                <c:pt idx="1173">
                  <c:v>30.876940000000001</c:v>
                </c:pt>
                <c:pt idx="1174">
                  <c:v>31.722103333333216</c:v>
                </c:pt>
                <c:pt idx="1175">
                  <c:v>32.334766666666411</c:v>
                </c:pt>
                <c:pt idx="1176">
                  <c:v>30.419046666666663</c:v>
                </c:pt>
                <c:pt idx="1177">
                  <c:v>33.380920000000003</c:v>
                </c:pt>
                <c:pt idx="1178">
                  <c:v>31.466126666666629</c:v>
                </c:pt>
                <c:pt idx="1179">
                  <c:v>31.378359999999986</c:v>
                </c:pt>
                <c:pt idx="1180">
                  <c:v>31.170863333333326</c:v>
                </c:pt>
                <c:pt idx="1181">
                  <c:v>31.448026666666614</c:v>
                </c:pt>
                <c:pt idx="1182">
                  <c:v>32.689513333333331</c:v>
                </c:pt>
                <c:pt idx="1183">
                  <c:v>32.926833333333327</c:v>
                </c:pt>
                <c:pt idx="1184">
                  <c:v>32.718636666666534</c:v>
                </c:pt>
                <c:pt idx="1185">
                  <c:v>33.678930000000108</c:v>
                </c:pt>
                <c:pt idx="1186">
                  <c:v>33.192153333333437</c:v>
                </c:pt>
                <c:pt idx="1187">
                  <c:v>33.262746666666644</c:v>
                </c:pt>
                <c:pt idx="1188">
                  <c:v>33.916803333333227</c:v>
                </c:pt>
                <c:pt idx="1189">
                  <c:v>33.938233333333329</c:v>
                </c:pt>
                <c:pt idx="1190">
                  <c:v>32.163623333333334</c:v>
                </c:pt>
                <c:pt idx="1191">
                  <c:v>32.399756666666541</c:v>
                </c:pt>
                <c:pt idx="1192">
                  <c:v>30.318169999999999</c:v>
                </c:pt>
                <c:pt idx="1193">
                  <c:v>32.167023333333326</c:v>
                </c:pt>
                <c:pt idx="1194">
                  <c:v>30.920776666666669</c:v>
                </c:pt>
                <c:pt idx="1195">
                  <c:v>32.093593333333338</c:v>
                </c:pt>
                <c:pt idx="1196">
                  <c:v>30.939219999999946</c:v>
                </c:pt>
                <c:pt idx="1197">
                  <c:v>33.902015000000013</c:v>
                </c:pt>
                <c:pt idx="1198">
                  <c:v>33.83343</c:v>
                </c:pt>
                <c:pt idx="1199">
                  <c:v>32.928790000000063</c:v>
                </c:pt>
                <c:pt idx="1200">
                  <c:v>32.928505000000108</c:v>
                </c:pt>
              </c:numCache>
            </c:numRef>
          </c:yVal>
          <c:smooth val="1"/>
        </c:ser>
        <c:ser>
          <c:idx val="14"/>
          <c:order val="1"/>
          <c:tx>
            <c:v>Fitted</c:v>
          </c:tx>
          <c:spPr>
            <a:ln>
              <a:solidFill>
                <a:schemeClr val="tx1"/>
              </a:solidFill>
              <a:prstDash val="solid"/>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Xf'!$AB$265:$AB$1228</c:f>
              <c:numCache>
                <c:formatCode>General</c:formatCode>
                <c:ptCount val="964"/>
                <c:pt idx="0">
                  <c:v>1.1491</c:v>
                </c:pt>
                <c:pt idx="1">
                  <c:v>1.1512535197498341</c:v>
                </c:pt>
                <c:pt idx="2">
                  <c:v>1.1540286626942764</c:v>
                </c:pt>
                <c:pt idx="3">
                  <c:v>1.1574213649305241</c:v>
                </c:pt>
                <c:pt idx="4">
                  <c:v>1.1614275766104447</c:v>
                </c:pt>
                <c:pt idx="5">
                  <c:v>1.1660432619176204</c:v>
                </c:pt>
                <c:pt idx="6">
                  <c:v>1.1712643990443614</c:v>
                </c:pt>
                <c:pt idx="7">
                  <c:v>1.1770869801687989</c:v>
                </c:pt>
                <c:pt idx="8">
                  <c:v>1.1835070114318369</c:v>
                </c:pt>
                <c:pt idx="9">
                  <c:v>1.1905205129142606</c:v>
                </c:pt>
                <c:pt idx="10">
                  <c:v>1.1981235186137531</c:v>
                </c:pt>
                <c:pt idx="11">
                  <c:v>1.206312076421906</c:v>
                </c:pt>
                <c:pt idx="12">
                  <c:v>1.2150822481012864</c:v>
                </c:pt>
                <c:pt idx="13">
                  <c:v>1.2244301092624679</c:v>
                </c:pt>
                <c:pt idx="14">
                  <c:v>1.2343517493410547</c:v>
                </c:pt>
                <c:pt idx="15">
                  <c:v>1.2448432715747266</c:v>
                </c:pt>
                <c:pt idx="16">
                  <c:v>1.2559007929802721</c:v>
                </c:pt>
                <c:pt idx="17">
                  <c:v>1.2675204443306398</c:v>
                </c:pt>
                <c:pt idx="18">
                  <c:v>1.2796983701319418</c:v>
                </c:pt>
                <c:pt idx="19">
                  <c:v>1.2924307286005301</c:v>
                </c:pt>
                <c:pt idx="20">
                  <c:v>1.3057136916399967</c:v>
                </c:pt>
                <c:pt idx="21">
                  <c:v>1.3195434448182481</c:v>
                </c:pt>
                <c:pt idx="22">
                  <c:v>1.3339161873444918</c:v>
                </c:pt>
                <c:pt idx="23">
                  <c:v>1.348828132046338</c:v>
                </c:pt>
                <c:pt idx="24">
                  <c:v>1.3642755053467699</c:v>
                </c:pt>
                <c:pt idx="25">
                  <c:v>1.3802545472412142</c:v>
                </c:pt>
                <c:pt idx="26">
                  <c:v>1.3967615112745853</c:v>
                </c:pt>
                <c:pt idx="27">
                  <c:v>1.4137926645183092</c:v>
                </c:pt>
                <c:pt idx="28">
                  <c:v>1.4313442875473472</c:v>
                </c:pt>
                <c:pt idx="29">
                  <c:v>1.4494126744172746</c:v>
                </c:pt>
                <c:pt idx="30">
                  <c:v>1.4679941326412498</c:v>
                </c:pt>
                <c:pt idx="31">
                  <c:v>1.4870849831671158</c:v>
                </c:pt>
                <c:pt idx="32">
                  <c:v>1.5066815603544064</c:v>
                </c:pt>
                <c:pt idx="33">
                  <c:v>1.526780211951382</c:v>
                </c:pt>
                <c:pt idx="34">
                  <c:v>1.5473772990720738</c:v>
                </c:pt>
                <c:pt idx="35">
                  <c:v>1.5684691961733204</c:v>
                </c:pt>
                <c:pt idx="36">
                  <c:v>1.5900522910317987</c:v>
                </c:pt>
                <c:pt idx="37">
                  <c:v>1.6121229847210581</c:v>
                </c:pt>
                <c:pt idx="38">
                  <c:v>1.6346776915885641</c:v>
                </c:pt>
                <c:pt idx="39">
                  <c:v>1.6577128392327474</c:v>
                </c:pt>
                <c:pt idx="40">
                  <c:v>1.68122486848</c:v>
                </c:pt>
                <c:pt idx="41">
                  <c:v>1.7052102333617611</c:v>
                </c:pt>
                <c:pt idx="42">
                  <c:v>1.7296654010915165</c:v>
                </c:pt>
                <c:pt idx="43">
                  <c:v>1.7545868520418515</c:v>
                </c:pt>
                <c:pt idx="44">
                  <c:v>1.7799710797214838</c:v>
                </c:pt>
                <c:pt idx="45">
                  <c:v>1.8058145907523038</c:v>
                </c:pt>
                <c:pt idx="46">
                  <c:v>1.8321139048464103</c:v>
                </c:pt>
                <c:pt idx="47">
                  <c:v>1.8588655547831241</c:v>
                </c:pt>
                <c:pt idx="48">
                  <c:v>1.8860660863860741</c:v>
                </c:pt>
                <c:pt idx="49">
                  <c:v>1.9137120585001879</c:v>
                </c:pt>
                <c:pt idx="50">
                  <c:v>1.9418000429687501</c:v>
                </c:pt>
                <c:pt idx="51">
                  <c:v>1.9703266246104305</c:v>
                </c:pt>
                <c:pt idx="52">
                  <c:v>1.9992884011963314</c:v>
                </c:pt>
                <c:pt idx="53">
                  <c:v>2.0286819834269956</c:v>
                </c:pt>
                <c:pt idx="54">
                  <c:v>2.0585039949094948</c:v>
                </c:pt>
                <c:pt idx="55">
                  <c:v>2.0887510721344222</c:v>
                </c:pt>
                <c:pt idx="56">
                  <c:v>2.1194198644529152</c:v>
                </c:pt>
                <c:pt idx="57">
                  <c:v>2.1505070340537613</c:v>
                </c:pt>
                <c:pt idx="58">
                  <c:v>2.1820092559403852</c:v>
                </c:pt>
                <c:pt idx="59">
                  <c:v>2.2139232179078645</c:v>
                </c:pt>
                <c:pt idx="60">
                  <c:v>2.2462456205199977</c:v>
                </c:pt>
                <c:pt idx="61">
                  <c:v>2.2789731770863813</c:v>
                </c:pt>
                <c:pt idx="62">
                  <c:v>2.312102613639329</c:v>
                </c:pt>
                <c:pt idx="63">
                  <c:v>2.3456306689110651</c:v>
                </c:pt>
                <c:pt idx="64">
                  <c:v>2.3795540943105986</c:v>
                </c:pt>
                <c:pt idx="65">
                  <c:v>2.4138696539008926</c:v>
                </c:pt>
                <c:pt idx="66">
                  <c:v>2.4485741243758237</c:v>
                </c:pt>
                <c:pt idx="67">
                  <c:v>2.4836642950372392</c:v>
                </c:pt>
                <c:pt idx="68">
                  <c:v>2.5191369677720008</c:v>
                </c:pt>
                <c:pt idx="69">
                  <c:v>2.5549889570290021</c:v>
                </c:pt>
                <c:pt idx="70">
                  <c:v>2.5912170897962477</c:v>
                </c:pt>
                <c:pt idx="71">
                  <c:v>2.6278182055778441</c:v>
                </c:pt>
                <c:pt idx="72">
                  <c:v>2.6647891563710528</c:v>
                </c:pt>
                <c:pt idx="73">
                  <c:v>2.7021268066433164</c:v>
                </c:pt>
                <c:pt idx="74">
                  <c:v>2.7398280333093137</c:v>
                </c:pt>
                <c:pt idx="75">
                  <c:v>2.7778897257080075</c:v>
                </c:pt>
                <c:pt idx="76">
                  <c:v>2.8163087855796327</c:v>
                </c:pt>
                <c:pt idx="77">
                  <c:v>2.8550821270427744</c:v>
                </c:pt>
                <c:pt idx="78">
                  <c:v>2.8942066765714038</c:v>
                </c:pt>
                <c:pt idx="79">
                  <c:v>2.9336793729718713</c:v>
                </c:pt>
                <c:pt idx="80">
                  <c:v>2.9734971673600001</c:v>
                </c:pt>
                <c:pt idx="81">
                  <c:v>3.0136570231380801</c:v>
                </c:pt>
                <c:pt idx="82">
                  <c:v>3.0541559159719562</c:v>
                </c:pt>
                <c:pt idx="83">
                  <c:v>3.0949908337679792</c:v>
                </c:pt>
                <c:pt idx="84">
                  <c:v>3.1361587766501247</c:v>
                </c:pt>
                <c:pt idx="85">
                  <c:v>3.1776567569370013</c:v>
                </c:pt>
                <c:pt idx="86">
                  <c:v>3.2194817991188427</c:v>
                </c:pt>
                <c:pt idx="87">
                  <c:v>3.2616309398346504</c:v>
                </c:pt>
                <c:pt idx="88">
                  <c:v>3.3041012278491189</c:v>
                </c:pt>
                <c:pt idx="89">
                  <c:v>3.3468897240297095</c:v>
                </c:pt>
                <c:pt idx="90">
                  <c:v>3.3899935013237501</c:v>
                </c:pt>
                <c:pt idx="91">
                  <c:v>3.4334096447353581</c:v>
                </c:pt>
                <c:pt idx="92">
                  <c:v>3.4771352513025762</c:v>
                </c:pt>
                <c:pt idx="93">
                  <c:v>3.521167430074323</c:v>
                </c:pt>
                <c:pt idx="94">
                  <c:v>3.5655033020875422</c:v>
                </c:pt>
                <c:pt idx="95">
                  <c:v>3.6101400003441007</c:v>
                </c:pt>
                <c:pt idx="96">
                  <c:v>3.6550746697879601</c:v>
                </c:pt>
                <c:pt idx="97">
                  <c:v>3.7003044672821042</c:v>
                </c:pt>
                <c:pt idx="98">
                  <c:v>3.7458265615856252</c:v>
                </c:pt>
                <c:pt idx="99">
                  <c:v>3.7916381333307765</c:v>
                </c:pt>
                <c:pt idx="100">
                  <c:v>3.8377363749999995</c:v>
                </c:pt>
                <c:pt idx="101">
                  <c:v>3.8841184909029014</c:v>
                </c:pt>
                <c:pt idx="102">
                  <c:v>3.9307816971533782</c:v>
                </c:pt>
                <c:pt idx="103">
                  <c:v>3.9777232216465994</c:v>
                </c:pt>
                <c:pt idx="104">
                  <c:v>4.0249403040360345</c:v>
                </c:pt>
                <c:pt idx="105">
                  <c:v>4.0724301957105924</c:v>
                </c:pt>
                <c:pt idx="106">
                  <c:v>4.1201901597714645</c:v>
                </c:pt>
                <c:pt idx="107">
                  <c:v>4.1682174710093642</c:v>
                </c:pt>
                <c:pt idx="108">
                  <c:v>4.2165094158814433</c:v>
                </c:pt>
                <c:pt idx="109">
                  <c:v>4.2650632924883416</c:v>
                </c:pt>
                <c:pt idx="110">
                  <c:v>4.3138764105512495</c:v>
                </c:pt>
                <c:pt idx="111">
                  <c:v>4.3629460913889675</c:v>
                </c:pt>
                <c:pt idx="112">
                  <c:v>4.4122696678948934</c:v>
                </c:pt>
                <c:pt idx="113">
                  <c:v>4.4618444845140548</c:v>
                </c:pt>
                <c:pt idx="114">
                  <c:v>4.5116678972201703</c:v>
                </c:pt>
                <c:pt idx="115">
                  <c:v>4.5617372734926951</c:v>
                </c:pt>
                <c:pt idx="116">
                  <c:v>4.6120499922938833</c:v>
                </c:pt>
                <c:pt idx="117">
                  <c:v>4.6626034440457085</c:v>
                </c:pt>
                <c:pt idx="118">
                  <c:v>4.7133950306070425</c:v>
                </c:pt>
                <c:pt idx="119">
                  <c:v>4.7644221652505987</c:v>
                </c:pt>
                <c:pt idx="120">
                  <c:v>4.8156822726399851</c:v>
                </c:pt>
                <c:pt idx="121">
                  <c:v>4.8671727888068155</c:v>
                </c:pt>
                <c:pt idx="122">
                  <c:v>4.9188911611275961</c:v>
                </c:pt>
                <c:pt idx="123">
                  <c:v>4.9708348483008935</c:v>
                </c:pt>
                <c:pt idx="124">
                  <c:v>5.0230013203243704</c:v>
                </c:pt>
                <c:pt idx="125">
                  <c:v>5.0753880584716793</c:v>
                </c:pt>
                <c:pt idx="126">
                  <c:v>5.1279925552696755</c:v>
                </c:pt>
                <c:pt idx="127">
                  <c:v>5.1808123144753786</c:v>
                </c:pt>
                <c:pt idx="128">
                  <c:v>5.2338448510529485</c:v>
                </c:pt>
                <c:pt idx="129">
                  <c:v>5.2870876911508429</c:v>
                </c:pt>
                <c:pt idx="130">
                  <c:v>5.340538372078738</c:v>
                </c:pt>
                <c:pt idx="131">
                  <c:v>5.3941944422846841</c:v>
                </c:pt>
                <c:pt idx="132">
                  <c:v>5.4480534613320124</c:v>
                </c:pt>
                <c:pt idx="133">
                  <c:v>5.5021129998764371</c:v>
                </c:pt>
                <c:pt idx="134">
                  <c:v>5.5563706396431813</c:v>
                </c:pt>
                <c:pt idx="135">
                  <c:v>5.6108239734037886</c:v>
                </c:pt>
                <c:pt idx="136">
                  <c:v>5.6654706049533949</c:v>
                </c:pt>
                <c:pt idx="137">
                  <c:v>5.7203081490876224</c:v>
                </c:pt>
                <c:pt idx="138">
                  <c:v>5.7753342315796639</c:v>
                </c:pt>
                <c:pt idx="139">
                  <c:v>5.8305464891573129</c:v>
                </c:pt>
                <c:pt idx="140">
                  <c:v>5.8859425694799832</c:v>
                </c:pt>
                <c:pt idx="141">
                  <c:v>5.9415201311158334</c:v>
                </c:pt>
                <c:pt idx="142">
                  <c:v>5.9972768435186161</c:v>
                </c:pt>
                <c:pt idx="143">
                  <c:v>6.0532103870049196</c:v>
                </c:pt>
                <c:pt idx="144">
                  <c:v>6.1093184527310838</c:v>
                </c:pt>
                <c:pt idx="145">
                  <c:v>6.1655987426702685</c:v>
                </c:pt>
                <c:pt idx="146">
                  <c:v>6.2220489695895047</c:v>
                </c:pt>
                <c:pt idx="147">
                  <c:v>6.2786668570266908</c:v>
                </c:pt>
                <c:pt idx="148">
                  <c:v>6.3354501392676728</c:v>
                </c:pt>
                <c:pt idx="149">
                  <c:v>6.3923965613232445</c:v>
                </c:pt>
                <c:pt idx="150">
                  <c:v>6.4495038789062455</c:v>
                </c:pt>
                <c:pt idx="151">
                  <c:v>6.5067698584085001</c:v>
                </c:pt>
                <c:pt idx="152">
                  <c:v>6.5641922768778977</c:v>
                </c:pt>
                <c:pt idx="153">
                  <c:v>6.6217689219955664</c:v>
                </c:pt>
                <c:pt idx="154">
                  <c:v>6.6794975920525994</c:v>
                </c:pt>
                <c:pt idx="155">
                  <c:v>6.7373760959273934</c:v>
                </c:pt>
                <c:pt idx="156">
                  <c:v>6.7954022530625151</c:v>
                </c:pt>
                <c:pt idx="157">
                  <c:v>6.8535738934418404</c:v>
                </c:pt>
                <c:pt idx="158">
                  <c:v>6.9118888575674688</c:v>
                </c:pt>
                <c:pt idx="159">
                  <c:v>6.9703449964369284</c:v>
                </c:pt>
                <c:pt idx="160">
                  <c:v>7.0289401715199871</c:v>
                </c:pt>
                <c:pt idx="161">
                  <c:v>7.0876722547359385</c:v>
                </c:pt>
                <c:pt idx="162">
                  <c:v>7.1465391284304358</c:v>
                </c:pt>
                <c:pt idx="163">
                  <c:v>7.2055386853526491</c:v>
                </c:pt>
                <c:pt idx="164">
                  <c:v>7.2646688286322041</c:v>
                </c:pt>
                <c:pt idx="165">
                  <c:v>7.3239274717563667</c:v>
                </c:pt>
                <c:pt idx="166">
                  <c:v>7.3833125385469245</c:v>
                </c:pt>
                <c:pt idx="167">
                  <c:v>7.4428219631373036</c:v>
                </c:pt>
                <c:pt idx="168">
                  <c:v>7.5024536899495935</c:v>
                </c:pt>
                <c:pt idx="169">
                  <c:v>7.5622056736715697</c:v>
                </c:pt>
                <c:pt idx="170">
                  <c:v>7.6220758792337246</c:v>
                </c:pt>
                <c:pt idx="171">
                  <c:v>7.6820622817864095</c:v>
                </c:pt>
                <c:pt idx="172">
                  <c:v>7.7421628666766455</c:v>
                </c:pt>
                <c:pt idx="173">
                  <c:v>7.8023756294253745</c:v>
                </c:pt>
                <c:pt idx="174">
                  <c:v>7.8626985757044086</c:v>
                </c:pt>
                <c:pt idx="175">
                  <c:v>7.9231297213134804</c:v>
                </c:pt>
                <c:pt idx="176">
                  <c:v>7.983667092157253</c:v>
                </c:pt>
                <c:pt idx="177">
                  <c:v>8.0443087242223168</c:v>
                </c:pt>
                <c:pt idx="178">
                  <c:v>8.105052663554499</c:v>
                </c:pt>
                <c:pt idx="179">
                  <c:v>8.1658969662354508</c:v>
                </c:pt>
                <c:pt idx="180">
                  <c:v>8.2268396983600027</c:v>
                </c:pt>
                <c:pt idx="181">
                  <c:v>8.2878789360131258</c:v>
                </c:pt>
                <c:pt idx="182">
                  <c:v>8.3490127652470552</c:v>
                </c:pt>
                <c:pt idx="183">
                  <c:v>8.4102392820580505</c:v>
                </c:pt>
                <c:pt idx="184">
                  <c:v>8.4715565923637595</c:v>
                </c:pt>
                <c:pt idx="185">
                  <c:v>8.5329628119799708</c:v>
                </c:pt>
                <c:pt idx="186">
                  <c:v>8.5944560665979548</c:v>
                </c:pt>
                <c:pt idx="187">
                  <c:v>8.6560344917612522</c:v>
                </c:pt>
                <c:pt idx="188">
                  <c:v>8.7176962328427248</c:v>
                </c:pt>
                <c:pt idx="189">
                  <c:v>8.7794394450217847</c:v>
                </c:pt>
                <c:pt idx="190">
                  <c:v>8.8412622932612503</c:v>
                </c:pt>
                <c:pt idx="191">
                  <c:v>8.9031629522844273</c:v>
                </c:pt>
                <c:pt idx="192">
                  <c:v>8.9651396065521727</c:v>
                </c:pt>
                <c:pt idx="193">
                  <c:v>9.0271904502398819</c:v>
                </c:pt>
                <c:pt idx="194">
                  <c:v>9.0893136872146219</c:v>
                </c:pt>
                <c:pt idx="195">
                  <c:v>9.1515075310120721</c:v>
                </c:pt>
                <c:pt idx="196">
                  <c:v>9.2137702048135459</c:v>
                </c:pt>
                <c:pt idx="197">
                  <c:v>9.2760999414231655</c:v>
                </c:pt>
                <c:pt idx="198">
                  <c:v>9.3384949832447237</c:v>
                </c:pt>
                <c:pt idx="199">
                  <c:v>9.4009535822588539</c:v>
                </c:pt>
                <c:pt idx="200">
                  <c:v>9.4634740000000068</c:v>
                </c:pt>
                <c:pt idx="201">
                  <c:v>9.5260545075334715</c:v>
                </c:pt>
                <c:pt idx="202">
                  <c:v>9.5886933854324639</c:v>
                </c:pt>
                <c:pt idx="203">
                  <c:v>9.6513889237551389</c:v>
                </c:pt>
                <c:pt idx="204">
                  <c:v>9.7141394220216455</c:v>
                </c:pt>
                <c:pt idx="205">
                  <c:v>9.7769431891910479</c:v>
                </c:pt>
                <c:pt idx="206">
                  <c:v>9.8397985436385671</c:v>
                </c:pt>
                <c:pt idx="207">
                  <c:v>9.9027038131324367</c:v>
                </c:pt>
                <c:pt idx="208">
                  <c:v>9.9656573348110644</c:v>
                </c:pt>
                <c:pt idx="209">
                  <c:v>10.028657455159898</c:v>
                </c:pt>
                <c:pt idx="210">
                  <c:v>10.091702529988774</c:v>
                </c:pt>
                <c:pt idx="211">
                  <c:v>10.154790924408546</c:v>
                </c:pt>
                <c:pt idx="212">
                  <c:v>10.217921012808468</c:v>
                </c:pt>
                <c:pt idx="213">
                  <c:v>10.281091178833098</c:v>
                </c:pt>
                <c:pt idx="214">
                  <c:v>10.344299815359276</c:v>
                </c:pt>
                <c:pt idx="215">
                  <c:v>10.407545324473165</c:v>
                </c:pt>
                <c:pt idx="216">
                  <c:v>10.470826117447476</c:v>
                </c:pt>
                <c:pt idx="217">
                  <c:v>10.534140614718277</c:v>
                </c:pt>
                <c:pt idx="218">
                  <c:v>10.597487245862171</c:v>
                </c:pt>
                <c:pt idx="219">
                  <c:v>10.660864449573168</c:v>
                </c:pt>
                <c:pt idx="220">
                  <c:v>10.724270673639998</c:v>
                </c:pt>
                <c:pt idx="221">
                  <c:v>10.787704374922885</c:v>
                </c:pt>
                <c:pt idx="222">
                  <c:v>10.851164019330721</c:v>
                </c:pt>
                <c:pt idx="223">
                  <c:v>10.914648081797973</c:v>
                </c:pt>
                <c:pt idx="224">
                  <c:v>10.978155046261966</c:v>
                </c:pt>
                <c:pt idx="225">
                  <c:v>11.041683405639651</c:v>
                </c:pt>
                <c:pt idx="226">
                  <c:v>11.105231661804785</c:v>
                </c:pt>
                <c:pt idx="227">
                  <c:v>11.168798325564946</c:v>
                </c:pt>
                <c:pt idx="228">
                  <c:v>11.232381916638548</c:v>
                </c:pt>
                <c:pt idx="229">
                  <c:v>11.295980963631912</c:v>
                </c:pt>
                <c:pt idx="230">
                  <c:v>11.3595940040163</c:v>
                </c:pt>
                <c:pt idx="231">
                  <c:v>11.423219584104755</c:v>
                </c:pt>
                <c:pt idx="232">
                  <c:v>11.486856259029668</c:v>
                </c:pt>
                <c:pt idx="233">
                  <c:v>11.550502592719054</c:v>
                </c:pt>
                <c:pt idx="234">
                  <c:v>11.614157157874271</c:v>
                </c:pt>
                <c:pt idx="235">
                  <c:v>11.677818535946757</c:v>
                </c:pt>
                <c:pt idx="236">
                  <c:v>11.741485317114996</c:v>
                </c:pt>
                <c:pt idx="237">
                  <c:v>11.805156100261717</c:v>
                </c:pt>
                <c:pt idx="238">
                  <c:v>11.868829492950765</c:v>
                </c:pt>
                <c:pt idx="239">
                  <c:v>11.932504111404416</c:v>
                </c:pt>
                <c:pt idx="240">
                  <c:v>11.996178580480001</c:v>
                </c:pt>
                <c:pt idx="241">
                  <c:v>12.059851533647425</c:v>
                </c:pt>
                <c:pt idx="242">
                  <c:v>12.123521612965719</c:v>
                </c:pt>
                <c:pt idx="243">
                  <c:v>12.187187469060488</c:v>
                </c:pt>
                <c:pt idx="244">
                  <c:v>12.250847761100687</c:v>
                </c:pt>
                <c:pt idx="245">
                  <c:v>12.314501156775744</c:v>
                </c:pt>
                <c:pt idx="246">
                  <c:v>12.378146332272626</c:v>
                </c:pt>
                <c:pt idx="247">
                  <c:v>12.441781972252763</c:v>
                </c:pt>
                <c:pt idx="248">
                  <c:v>12.505406769829321</c:v>
                </c:pt>
                <c:pt idx="249">
                  <c:v>12.569019426543827</c:v>
                </c:pt>
                <c:pt idx="250">
                  <c:v>12.63261865234375</c:v>
                </c:pt>
                <c:pt idx="251">
                  <c:v>12.696203165559048</c:v>
                </c:pt>
                <c:pt idx="252">
                  <c:v>12.759771692879518</c:v>
                </c:pt>
                <c:pt idx="253">
                  <c:v>12.823322969331635</c:v>
                </c:pt>
                <c:pt idx="254">
                  <c:v>12.886855738255704</c:v>
                </c:pt>
                <c:pt idx="255">
                  <c:v>12.950368751282848</c:v>
                </c:pt>
                <c:pt idx="256">
                  <c:v>13.013860768312098</c:v>
                </c:pt>
                <c:pt idx="257">
                  <c:v>13.07733055748743</c:v>
                </c:pt>
                <c:pt idx="258">
                  <c:v>13.140776895174568</c:v>
                </c:pt>
                <c:pt idx="259">
                  <c:v>13.204198565938491</c:v>
                </c:pt>
                <c:pt idx="260">
                  <c:v>13.267594362520002</c:v>
                </c:pt>
                <c:pt idx="261">
                  <c:v>13.330963085813011</c:v>
                </c:pt>
                <c:pt idx="262">
                  <c:v>13.394303544841533</c:v>
                </c:pt>
                <c:pt idx="263">
                  <c:v>13.457614556736736</c:v>
                </c:pt>
                <c:pt idx="264">
                  <c:v>13.520894946713808</c:v>
                </c:pt>
                <c:pt idx="265">
                  <c:v>13.584143548049354</c:v>
                </c:pt>
                <c:pt idx="266">
                  <c:v>13.647359202058018</c:v>
                </c:pt>
                <c:pt idx="267">
                  <c:v>13.710540758069873</c:v>
                </c:pt>
                <c:pt idx="268">
                  <c:v>13.773687073407228</c:v>
                </c:pt>
                <c:pt idx="269">
                  <c:v>13.836797013361673</c:v>
                </c:pt>
                <c:pt idx="270">
                  <c:v>13.89986945117125</c:v>
                </c:pt>
                <c:pt idx="271">
                  <c:v>13.962903267997484</c:v>
                </c:pt>
                <c:pt idx="272">
                  <c:v>14.025897352902275</c:v>
                </c:pt>
                <c:pt idx="273">
                  <c:v>14.08885060282495</c:v>
                </c:pt>
                <c:pt idx="274">
                  <c:v>14.151761922559498</c:v>
                </c:pt>
                <c:pt idx="275">
                  <c:v>14.214630224731447</c:v>
                </c:pt>
                <c:pt idx="276">
                  <c:v>14.277454429774835</c:v>
                </c:pt>
                <c:pt idx="277">
                  <c:v>14.340233465909417</c:v>
                </c:pt>
                <c:pt idx="278">
                  <c:v>14.402966269117636</c:v>
                </c:pt>
                <c:pt idx="279">
                  <c:v>14.465651783121508</c:v>
                </c:pt>
                <c:pt idx="280">
                  <c:v>14.528288959359999</c:v>
                </c:pt>
                <c:pt idx="281">
                  <c:v>14.590876756965727</c:v>
                </c:pt>
                <c:pt idx="282">
                  <c:v>14.653414142742157</c:v>
                </c:pt>
                <c:pt idx="283">
                  <c:v>14.71590009114062</c:v>
                </c:pt>
                <c:pt idx="284">
                  <c:v>14.778333584237318</c:v>
                </c:pt>
                <c:pt idx="285">
                  <c:v>14.840713611710433</c:v>
                </c:pt>
                <c:pt idx="286">
                  <c:v>14.903039170817054</c:v>
                </c:pt>
                <c:pt idx="287">
                  <c:v>14.965309266370314</c:v>
                </c:pt>
                <c:pt idx="288">
                  <c:v>15.027522910716312</c:v>
                </c:pt>
                <c:pt idx="289">
                  <c:v>15.089679123711351</c:v>
                </c:pt>
                <c:pt idx="290">
                  <c:v>15.15177693269875</c:v>
                </c:pt>
                <c:pt idx="291">
                  <c:v>15.213815372485994</c:v>
                </c:pt>
                <c:pt idx="292">
                  <c:v>15.275793485321765</c:v>
                </c:pt>
                <c:pt idx="293">
                  <c:v>15.337710320872958</c:v>
                </c:pt>
                <c:pt idx="294">
                  <c:v>15.399564936201772</c:v>
                </c:pt>
                <c:pt idx="295">
                  <c:v>15.46135639574255</c:v>
                </c:pt>
                <c:pt idx="296">
                  <c:v>15.523083771279151</c:v>
                </c:pt>
                <c:pt idx="297">
                  <c:v>15.584746141921732</c:v>
                </c:pt>
                <c:pt idx="298">
                  <c:v>15.646342594083825</c:v>
                </c:pt>
                <c:pt idx="299">
                  <c:v>15.707872221459418</c:v>
                </c:pt>
                <c:pt idx="300">
                  <c:v>15.769334125</c:v>
                </c:pt>
                <c:pt idx="301">
                  <c:v>15.830727412891541</c:v>
                </c:pt>
                <c:pt idx="302">
                  <c:v>15.892051200531569</c:v>
                </c:pt>
                <c:pt idx="303">
                  <c:v>15.953304610506272</c:v>
                </c:pt>
                <c:pt idx="304">
                  <c:v>16.014486772567192</c:v>
                </c:pt>
                <c:pt idx="305">
                  <c:v>16.075596823609022</c:v>
                </c:pt>
                <c:pt idx="306">
                  <c:v>16.136633907645667</c:v>
                </c:pt>
                <c:pt idx="307">
                  <c:v>16.197597175788005</c:v>
                </c:pt>
                <c:pt idx="308">
                  <c:v>16.258485786220636</c:v>
                </c:pt>
                <c:pt idx="309">
                  <c:v>16.319298904178964</c:v>
                </c:pt>
                <c:pt idx="310">
                  <c:v>16.380035701926229</c:v>
                </c:pt>
                <c:pt idx="311">
                  <c:v>16.440695358730586</c:v>
                </c:pt>
                <c:pt idx="312">
                  <c:v>16.501277060842131</c:v>
                </c:pt>
                <c:pt idx="313">
                  <c:v>16.561780001469629</c:v>
                </c:pt>
                <c:pt idx="314">
                  <c:v>16.622203380758329</c:v>
                </c:pt>
                <c:pt idx="315">
                  <c:v>16.682546405766061</c:v>
                </c:pt>
                <c:pt idx="316">
                  <c:v>16.742808290441072</c:v>
                </c:pt>
                <c:pt idx="317">
                  <c:v>16.802988255598347</c:v>
                </c:pt>
                <c:pt idx="318">
                  <c:v>16.863085528897248</c:v>
                </c:pt>
                <c:pt idx="319">
                  <c:v>16.923099344818226</c:v>
                </c:pt>
                <c:pt idx="320">
                  <c:v>16.98302894463993</c:v>
                </c:pt>
                <c:pt idx="321">
                  <c:v>17.042873576416454</c:v>
                </c:pt>
                <c:pt idx="322">
                  <c:v>17.102632494953745</c:v>
                </c:pt>
                <c:pt idx="323">
                  <c:v>17.162304961787527</c:v>
                </c:pt>
                <c:pt idx="324">
                  <c:v>17.221890245159564</c:v>
                </c:pt>
                <c:pt idx="325">
                  <c:v>17.281387619995112</c:v>
                </c:pt>
                <c:pt idx="326">
                  <c:v>17.340796367879889</c:v>
                </c:pt>
                <c:pt idx="327">
                  <c:v>17.400115777037012</c:v>
                </c:pt>
                <c:pt idx="328">
                  <c:v>17.459345142304127</c:v>
                </c:pt>
                <c:pt idx="329">
                  <c:v>17.518483765110531</c:v>
                </c:pt>
                <c:pt idx="330">
                  <c:v>17.577530953453749</c:v>
                </c:pt>
                <c:pt idx="331">
                  <c:v>17.636486021877325</c:v>
                </c:pt>
                <c:pt idx="332">
                  <c:v>17.695348291447189</c:v>
                </c:pt>
                <c:pt idx="333">
                  <c:v>17.754117089729082</c:v>
                </c:pt>
                <c:pt idx="334">
                  <c:v>17.812791750765324</c:v>
                </c:pt>
                <c:pt idx="335">
                  <c:v>17.87137161505229</c:v>
                </c:pt>
                <c:pt idx="336">
                  <c:v>17.929856029516635</c:v>
                </c:pt>
                <c:pt idx="337">
                  <c:v>17.988244347493175</c:v>
                </c:pt>
                <c:pt idx="338">
                  <c:v>18.046535928701829</c:v>
                </c:pt>
                <c:pt idx="339">
                  <c:v>18.1047301392239</c:v>
                </c:pt>
                <c:pt idx="340">
                  <c:v>18.16282635148</c:v>
                </c:pt>
                <c:pt idx="341">
                  <c:v>18.22082394420649</c:v>
                </c:pt>
                <c:pt idx="342">
                  <c:v>18.278722302432744</c:v>
                </c:pt>
                <c:pt idx="343">
                  <c:v>18.336520817458595</c:v>
                </c:pt>
                <c:pt idx="344">
                  <c:v>18.394218886830284</c:v>
                </c:pt>
                <c:pt idx="345">
                  <c:v>18.451815914318761</c:v>
                </c:pt>
                <c:pt idx="346">
                  <c:v>18.509311309895708</c:v>
                </c:pt>
                <c:pt idx="347">
                  <c:v>18.566704489711277</c:v>
                </c:pt>
                <c:pt idx="348">
                  <c:v>18.623994876070871</c:v>
                </c:pt>
                <c:pt idx="349">
                  <c:v>18.681181897411893</c:v>
                </c:pt>
                <c:pt idx="350">
                  <c:v>18.738264988281227</c:v>
                </c:pt>
                <c:pt idx="351">
                  <c:v>18.795243589312058</c:v>
                </c:pt>
                <c:pt idx="352">
                  <c:v>18.852117147201124</c:v>
                </c:pt>
                <c:pt idx="353">
                  <c:v>18.908885114685205</c:v>
                </c:pt>
                <c:pt idx="354">
                  <c:v>18.965546950518707</c:v>
                </c:pt>
                <c:pt idx="355">
                  <c:v>19.022102119450821</c:v>
                </c:pt>
                <c:pt idx="356">
                  <c:v>19.078550092201716</c:v>
                </c:pt>
                <c:pt idx="357">
                  <c:v>19.134890345440567</c:v>
                </c:pt>
                <c:pt idx="358">
                  <c:v>19.191122361761686</c:v>
                </c:pt>
                <c:pt idx="359">
                  <c:v>19.247245629662565</c:v>
                </c:pt>
                <c:pt idx="360">
                  <c:v>19.303259643519986</c:v>
                </c:pt>
                <c:pt idx="361">
                  <c:v>19.359163903567584</c:v>
                </c:pt>
                <c:pt idx="362">
                  <c:v>19.414957915872701</c:v>
                </c:pt>
                <c:pt idx="363">
                  <c:v>19.470641192313209</c:v>
                </c:pt>
                <c:pt idx="364">
                  <c:v>19.52621325055533</c:v>
                </c:pt>
                <c:pt idx="365">
                  <c:v>19.581673614029789</c:v>
                </c:pt>
                <c:pt idx="366">
                  <c:v>19.637021811909133</c:v>
                </c:pt>
                <c:pt idx="367">
                  <c:v>19.692257379084943</c:v>
                </c:pt>
                <c:pt idx="368">
                  <c:v>19.747379856144789</c:v>
                </c:pt>
                <c:pt idx="369">
                  <c:v>19.802388789349212</c:v>
                </c:pt>
                <c:pt idx="370">
                  <c:v>19.857283730608795</c:v>
                </c:pt>
                <c:pt idx="371">
                  <c:v>19.912064237460996</c:v>
                </c:pt>
                <c:pt idx="372">
                  <c:v>19.966729873047715</c:v>
                </c:pt>
                <c:pt idx="373">
                  <c:v>20.021280206092015</c:v>
                </c:pt>
                <c:pt idx="374">
                  <c:v>20.075714810874612</c:v>
                </c:pt>
                <c:pt idx="375">
                  <c:v>20.130033267211918</c:v>
                </c:pt>
                <c:pt idx="376">
                  <c:v>20.184235160432493</c:v>
                </c:pt>
                <c:pt idx="377">
                  <c:v>20.238320081353919</c:v>
                </c:pt>
                <c:pt idx="378">
                  <c:v>20.292287626260702</c:v>
                </c:pt>
                <c:pt idx="379">
                  <c:v>20.346137396880078</c:v>
                </c:pt>
                <c:pt idx="380">
                  <c:v>20.399869000359999</c:v>
                </c:pt>
                <c:pt idx="381">
                  <c:v>20.453482049245789</c:v>
                </c:pt>
                <c:pt idx="382">
                  <c:v>20.506976161457295</c:v>
                </c:pt>
                <c:pt idx="383">
                  <c:v>20.56035096026568</c:v>
                </c:pt>
                <c:pt idx="384">
                  <c:v>20.613606074270923</c:v>
                </c:pt>
                <c:pt idx="385">
                  <c:v>20.666741137378345</c:v>
                </c:pt>
                <c:pt idx="386">
                  <c:v>20.719755788776144</c:v>
                </c:pt>
                <c:pt idx="387">
                  <c:v>20.772649672911726</c:v>
                </c:pt>
                <c:pt idx="388">
                  <c:v>20.825422439469833</c:v>
                </c:pt>
                <c:pt idx="389">
                  <c:v>20.87807374334843</c:v>
                </c:pt>
                <c:pt idx="390">
                  <c:v>20.930603244636199</c:v>
                </c:pt>
                <c:pt idx="391">
                  <c:v>20.983010608590018</c:v>
                </c:pt>
                <c:pt idx="392">
                  <c:v>21.035295505611366</c:v>
                </c:pt>
                <c:pt idx="393">
                  <c:v>21.087457611223527</c:v>
                </c:pt>
                <c:pt idx="394">
                  <c:v>21.139496606048841</c:v>
                </c:pt>
                <c:pt idx="395">
                  <c:v>21.191412175785512</c:v>
                </c:pt>
                <c:pt idx="396">
                  <c:v>21.243204011184726</c:v>
                </c:pt>
                <c:pt idx="397">
                  <c:v>21.2948718080278</c:v>
                </c:pt>
                <c:pt idx="398">
                  <c:v>21.346415267102923</c:v>
                </c:pt>
                <c:pt idx="399">
                  <c:v>21.397834094182535</c:v>
                </c:pt>
                <c:pt idx="400">
                  <c:v>21.449128000000002</c:v>
                </c:pt>
                <c:pt idx="401">
                  <c:v>21.500296700227089</c:v>
                </c:pt>
                <c:pt idx="402">
                  <c:v>21.55133991545069</c:v>
                </c:pt>
                <c:pt idx="403">
                  <c:v>21.602257371149786</c:v>
                </c:pt>
                <c:pt idx="404">
                  <c:v>21.653048797672845</c:v>
                </c:pt>
                <c:pt idx="405">
                  <c:v>21.703713930214487</c:v>
                </c:pt>
                <c:pt idx="406">
                  <c:v>21.754252508792771</c:v>
                </c:pt>
                <c:pt idx="407">
                  <c:v>21.80466427822607</c:v>
                </c:pt>
                <c:pt idx="408">
                  <c:v>21.854948988110234</c:v>
                </c:pt>
                <c:pt idx="409">
                  <c:v>21.905106392795489</c:v>
                </c:pt>
                <c:pt idx="410">
                  <c:v>21.955136251363623</c:v>
                </c:pt>
                <c:pt idx="411">
                  <c:v>22.005038327605181</c:v>
                </c:pt>
                <c:pt idx="412">
                  <c:v>22.054812389995693</c:v>
                </c:pt>
                <c:pt idx="413">
                  <c:v>22.104458211673744</c:v>
                </c:pt>
                <c:pt idx="414">
                  <c:v>22.153975570417511</c:v>
                </c:pt>
                <c:pt idx="415">
                  <c:v>22.203364248621586</c:v>
                </c:pt>
                <c:pt idx="416">
                  <c:v>22.252624033274628</c:v>
                </c:pt>
                <c:pt idx="417">
                  <c:v>22.301754715935914</c:v>
                </c:pt>
                <c:pt idx="418">
                  <c:v>22.350756092712327</c:v>
                </c:pt>
                <c:pt idx="419">
                  <c:v>22.399627964235812</c:v>
                </c:pt>
                <c:pt idx="420">
                  <c:v>22.448370135639941</c:v>
                </c:pt>
                <c:pt idx="421">
                  <c:v>22.496982416537527</c:v>
                </c:pt>
                <c:pt idx="422">
                  <c:v>22.545464620996899</c:v>
                </c:pt>
                <c:pt idx="423">
                  <c:v>22.593816567519607</c:v>
                </c:pt>
                <c:pt idx="424">
                  <c:v>22.642038079017162</c:v>
                </c:pt>
                <c:pt idx="425">
                  <c:v>22.690128982788085</c:v>
                </c:pt>
                <c:pt idx="426">
                  <c:v>22.73808911049499</c:v>
                </c:pt>
                <c:pt idx="427">
                  <c:v>22.785918298141535</c:v>
                </c:pt>
                <c:pt idx="428">
                  <c:v>22.833616386049727</c:v>
                </c:pt>
                <c:pt idx="429">
                  <c:v>22.88118321883654</c:v>
                </c:pt>
                <c:pt idx="430">
                  <c:v>22.928618645391168</c:v>
                </c:pt>
                <c:pt idx="431">
                  <c:v>22.975922518852389</c:v>
                </c:pt>
                <c:pt idx="432">
                  <c:v>23.02309469658481</c:v>
                </c:pt>
                <c:pt idx="433">
                  <c:v>23.070135040156654</c:v>
                </c:pt>
                <c:pt idx="434">
                  <c:v>23.117043415316541</c:v>
                </c:pt>
                <c:pt idx="435">
                  <c:v>23.163819691970186</c:v>
                </c:pt>
                <c:pt idx="436">
                  <c:v>23.210463744158197</c:v>
                </c:pt>
                <c:pt idx="437">
                  <c:v>23.256975450032375</c:v>
                </c:pt>
                <c:pt idx="438">
                  <c:v>23.303354691832958</c:v>
                </c:pt>
                <c:pt idx="439">
                  <c:v>23.349601355866021</c:v>
                </c:pt>
                <c:pt idx="440">
                  <c:v>23.395715332480002</c:v>
                </c:pt>
                <c:pt idx="441">
                  <c:v>23.441696516042978</c:v>
                </c:pt>
                <c:pt idx="442">
                  <c:v>23.487544804919818</c:v>
                </c:pt>
                <c:pt idx="443">
                  <c:v>23.53326010144913</c:v>
                </c:pt>
                <c:pt idx="444">
                  <c:v>23.578842311919882</c:v>
                </c:pt>
                <c:pt idx="445">
                  <c:v>23.624291346549175</c:v>
                </c:pt>
                <c:pt idx="446">
                  <c:v>23.669607119458831</c:v>
                </c:pt>
                <c:pt idx="447">
                  <c:v>23.714789548652387</c:v>
                </c:pt>
                <c:pt idx="448">
                  <c:v>23.759838555992491</c:v>
                </c:pt>
                <c:pt idx="449">
                  <c:v>23.804754067177491</c:v>
                </c:pt>
                <c:pt idx="450">
                  <c:v>23.849536011718726</c:v>
                </c:pt>
                <c:pt idx="451">
                  <c:v>23.894184322917731</c:v>
                </c:pt>
                <c:pt idx="452">
                  <c:v>23.938698937842723</c:v>
                </c:pt>
                <c:pt idx="453">
                  <c:v>23.98307979730621</c:v>
                </c:pt>
                <c:pt idx="454">
                  <c:v>24.027326845841845</c:v>
                </c:pt>
                <c:pt idx="455">
                  <c:v>24.071440031681238</c:v>
                </c:pt>
                <c:pt idx="456">
                  <c:v>24.115419306731237</c:v>
                </c:pt>
                <c:pt idx="457">
                  <c:v>24.159264626551106</c:v>
                </c:pt>
                <c:pt idx="458">
                  <c:v>24.202975950328781</c:v>
                </c:pt>
                <c:pt idx="459">
                  <c:v>24.246553240859122</c:v>
                </c:pt>
                <c:pt idx="460">
                  <c:v>24.289996464519987</c:v>
                </c:pt>
                <c:pt idx="461">
                  <c:v>24.333305591249648</c:v>
                </c:pt>
                <c:pt idx="462">
                  <c:v>24.376480594523684</c:v>
                </c:pt>
                <c:pt idx="463">
                  <c:v>24.419521451332329</c:v>
                </c:pt>
                <c:pt idx="464">
                  <c:v>24.462428142156952</c:v>
                </c:pt>
                <c:pt idx="465">
                  <c:v>24.505200650947721</c:v>
                </c:pt>
                <c:pt idx="466">
                  <c:v>24.54783896510023</c:v>
                </c:pt>
                <c:pt idx="467">
                  <c:v>24.590343075432489</c:v>
                </c:pt>
                <c:pt idx="468">
                  <c:v>24.632712976162288</c:v>
                </c:pt>
                <c:pt idx="469">
                  <c:v>24.674948664884344</c:v>
                </c:pt>
                <c:pt idx="470">
                  <c:v>24.717050142546245</c:v>
                </c:pt>
                <c:pt idx="471">
                  <c:v>24.759017413427113</c:v>
                </c:pt>
                <c:pt idx="472">
                  <c:v>24.800850485113493</c:v>
                </c:pt>
                <c:pt idx="473">
                  <c:v>24.842549368476583</c:v>
                </c:pt>
                <c:pt idx="474">
                  <c:v>24.884114077649727</c:v>
                </c:pt>
                <c:pt idx="475">
                  <c:v>24.925544630004797</c:v>
                </c:pt>
                <c:pt idx="476">
                  <c:v>24.966841046129982</c:v>
                </c:pt>
                <c:pt idx="477">
                  <c:v>25.008003349806053</c:v>
                </c:pt>
                <c:pt idx="478">
                  <c:v>25.049031567983789</c:v>
                </c:pt>
                <c:pt idx="479">
                  <c:v>25.089925730761088</c:v>
                </c:pt>
                <c:pt idx="480">
                  <c:v>25.130685871359987</c:v>
                </c:pt>
                <c:pt idx="481">
                  <c:v>25.171312026103369</c:v>
                </c:pt>
                <c:pt idx="482">
                  <c:v>25.21180423439235</c:v>
                </c:pt>
                <c:pt idx="483">
                  <c:v>25.25216253868318</c:v>
                </c:pt>
                <c:pt idx="484">
                  <c:v>25.292386984464489</c:v>
                </c:pt>
                <c:pt idx="485">
                  <c:v>25.332477620233867</c:v>
                </c:pt>
                <c:pt idx="486">
                  <c:v>25.372434497475229</c:v>
                </c:pt>
                <c:pt idx="487">
                  <c:v>25.412257670635878</c:v>
                </c:pt>
                <c:pt idx="488">
                  <c:v>25.451947197103525</c:v>
                </c:pt>
                <c:pt idx="489">
                  <c:v>25.491503137182942</c:v>
                </c:pt>
                <c:pt idx="490">
                  <c:v>25.53092555407375</c:v>
                </c:pt>
                <c:pt idx="491">
                  <c:v>25.570214513846633</c:v>
                </c:pt>
                <c:pt idx="492">
                  <c:v>25.609370085420966</c:v>
                </c:pt>
                <c:pt idx="493">
                  <c:v>25.648392340541541</c:v>
                </c:pt>
                <c:pt idx="494">
                  <c:v>25.687281353755939</c:v>
                </c:pt>
                <c:pt idx="495">
                  <c:v>25.72603720239092</c:v>
                </c:pt>
                <c:pt idx="496">
                  <c:v>25.764659966530299</c:v>
                </c:pt>
                <c:pt idx="497">
                  <c:v>25.803149728991372</c:v>
                </c:pt>
                <c:pt idx="498">
                  <c:v>25.841506575301963</c:v>
                </c:pt>
                <c:pt idx="499">
                  <c:v>25.879730593678026</c:v>
                </c:pt>
                <c:pt idx="500">
                  <c:v>25.917821874999987</c:v>
                </c:pt>
                <c:pt idx="501">
                  <c:v>25.955780512790131</c:v>
                </c:pt>
                <c:pt idx="502">
                  <c:v>25.99360660318969</c:v>
                </c:pt>
                <c:pt idx="503">
                  <c:v>26.031300244935817</c:v>
                </c:pt>
                <c:pt idx="504">
                  <c:v>26.068861539338446</c:v>
                </c:pt>
                <c:pt idx="505">
                  <c:v>26.106290590257455</c:v>
                </c:pt>
                <c:pt idx="506">
                  <c:v>26.143587504079829</c:v>
                </c:pt>
                <c:pt idx="507">
                  <c:v>26.180752389696632</c:v>
                </c:pt>
                <c:pt idx="508">
                  <c:v>26.217785358479844</c:v>
                </c:pt>
                <c:pt idx="509">
                  <c:v>26.254686524259611</c:v>
                </c:pt>
                <c:pt idx="510">
                  <c:v>26.291456003301192</c:v>
                </c:pt>
                <c:pt idx="511">
                  <c:v>26.328093914282228</c:v>
                </c:pt>
                <c:pt idx="512">
                  <c:v>26.364600378269227</c:v>
                </c:pt>
                <c:pt idx="513">
                  <c:v>26.400975518695311</c:v>
                </c:pt>
                <c:pt idx="514">
                  <c:v>26.43721946133655</c:v>
                </c:pt>
                <c:pt idx="515">
                  <c:v>26.473332334289516</c:v>
                </c:pt>
                <c:pt idx="516">
                  <c:v>26.50931426794828</c:v>
                </c:pt>
                <c:pt idx="517">
                  <c:v>26.54516539498098</c:v>
                </c:pt>
                <c:pt idx="518">
                  <c:v>26.580885850307443</c:v>
                </c:pt>
                <c:pt idx="519">
                  <c:v>26.616475771075891</c:v>
                </c:pt>
                <c:pt idx="520">
                  <c:v>26.651935296640062</c:v>
                </c:pt>
                <c:pt idx="521">
                  <c:v>26.68726456853609</c:v>
                </c:pt>
                <c:pt idx="522">
                  <c:v>26.722463730459989</c:v>
                </c:pt>
                <c:pt idx="523">
                  <c:v>26.757532928244181</c:v>
                </c:pt>
                <c:pt idx="524">
                  <c:v>26.792472309834729</c:v>
                </c:pt>
                <c:pt idx="525">
                  <c:v>26.827282025268591</c:v>
                </c:pt>
                <c:pt idx="526">
                  <c:v>26.861962226650135</c:v>
                </c:pt>
                <c:pt idx="527">
                  <c:v>26.896513068128627</c:v>
                </c:pt>
                <c:pt idx="528">
                  <c:v>26.930934705875369</c:v>
                </c:pt>
                <c:pt idx="529">
                  <c:v>26.965227298060029</c:v>
                </c:pt>
                <c:pt idx="530">
                  <c:v>26.999391004828727</c:v>
                </c:pt>
                <c:pt idx="531">
                  <c:v>27.033425988279969</c:v>
                </c:pt>
                <c:pt idx="532">
                  <c:v>27.067332412442404</c:v>
                </c:pt>
                <c:pt idx="533">
                  <c:v>27.101110443251731</c:v>
                </c:pt>
                <c:pt idx="534">
                  <c:v>27.13476024852757</c:v>
                </c:pt>
                <c:pt idx="535">
                  <c:v>27.168281997950665</c:v>
                </c:pt>
                <c:pt idx="536">
                  <c:v>27.201675863039796</c:v>
                </c:pt>
                <c:pt idx="537">
                  <c:v>27.234942017128887</c:v>
                </c:pt>
                <c:pt idx="538">
                  <c:v>27.26808063534401</c:v>
                </c:pt>
                <c:pt idx="539">
                  <c:v>27.30109189458059</c:v>
                </c:pt>
                <c:pt idx="540">
                  <c:v>27.333975973479998</c:v>
                </c:pt>
                <c:pt idx="541">
                  <c:v>27.366733052407049</c:v>
                </c:pt>
                <c:pt idx="542">
                  <c:v>27.39936331342702</c:v>
                </c:pt>
                <c:pt idx="543">
                  <c:v>27.431866940282205</c:v>
                </c:pt>
                <c:pt idx="544">
                  <c:v>27.464244118369486</c:v>
                </c:pt>
                <c:pt idx="545">
                  <c:v>27.496495034717093</c:v>
                </c:pt>
                <c:pt idx="546">
                  <c:v>27.528619877961752</c:v>
                </c:pt>
                <c:pt idx="547">
                  <c:v>27.560618838325862</c:v>
                </c:pt>
                <c:pt idx="548">
                  <c:v>27.592492107594062</c:v>
                </c:pt>
                <c:pt idx="549">
                  <c:v>27.624239879090528</c:v>
                </c:pt>
                <c:pt idx="550">
                  <c:v>27.655862347656313</c:v>
                </c:pt>
                <c:pt idx="551">
                  <c:v>27.68735970962577</c:v>
                </c:pt>
                <c:pt idx="552">
                  <c:v>27.718732162804326</c:v>
                </c:pt>
                <c:pt idx="553">
                  <c:v>27.749979906444839</c:v>
                </c:pt>
                <c:pt idx="554">
                  <c:v>27.781103141224982</c:v>
                </c:pt>
                <c:pt idx="555">
                  <c:v>27.812102069224242</c:v>
                </c:pt>
                <c:pt idx="556">
                  <c:v>27.842976893900889</c:v>
                </c:pt>
                <c:pt idx="557">
                  <c:v>27.873727820069089</c:v>
                </c:pt>
                <c:pt idx="558">
                  <c:v>27.904355053875875</c:v>
                </c:pt>
                <c:pt idx="559">
                  <c:v>27.934858802778191</c:v>
                </c:pt>
                <c:pt idx="560">
                  <c:v>27.965239275519838</c:v>
                </c:pt>
                <c:pt idx="561">
                  <c:v>27.995496682109117</c:v>
                </c:pt>
                <c:pt idx="562">
                  <c:v>28.025631233794769</c:v>
                </c:pt>
                <c:pt idx="563">
                  <c:v>28.055643143043849</c:v>
                </c:pt>
                <c:pt idx="564">
                  <c:v>28.08553262351856</c:v>
                </c:pt>
                <c:pt idx="565">
                  <c:v>28.115299890053226</c:v>
                </c:pt>
                <c:pt idx="566">
                  <c:v>28.144945158631334</c:v>
                </c:pt>
                <c:pt idx="567">
                  <c:v>28.174468646362591</c:v>
                </c:pt>
                <c:pt idx="568">
                  <c:v>28.20387057145998</c:v>
                </c:pt>
                <c:pt idx="569">
                  <c:v>28.233151153216909</c:v>
                </c:pt>
                <c:pt idx="570">
                  <c:v>28.262310611983676</c:v>
                </c:pt>
                <c:pt idx="571">
                  <c:v>28.291349169145686</c:v>
                </c:pt>
                <c:pt idx="572">
                  <c:v>28.32026704709903</c:v>
                </c:pt>
                <c:pt idx="573">
                  <c:v>28.349064469228722</c:v>
                </c:pt>
                <c:pt idx="574">
                  <c:v>28.377741659884801</c:v>
                </c:pt>
                <c:pt idx="575">
                  <c:v>28.406298844360279</c:v>
                </c:pt>
                <c:pt idx="576">
                  <c:v>28.434736248867559</c:v>
                </c:pt>
                <c:pt idx="577">
                  <c:v>28.463054100515624</c:v>
                </c:pt>
                <c:pt idx="578">
                  <c:v>28.49125262728689</c:v>
                </c:pt>
                <c:pt idx="579">
                  <c:v>28.519332058014715</c:v>
                </c:pt>
                <c:pt idx="580">
                  <c:v>28.547292622359986</c:v>
                </c:pt>
                <c:pt idx="581">
                  <c:v>28.575134550788452</c:v>
                </c:pt>
                <c:pt idx="582">
                  <c:v>28.602858074547441</c:v>
                </c:pt>
                <c:pt idx="583">
                  <c:v>28.630463425643335</c:v>
                </c:pt>
                <c:pt idx="584">
                  <c:v>28.657950836818177</c:v>
                </c:pt>
                <c:pt idx="585">
                  <c:v>28.685320541526735</c:v>
                </c:pt>
                <c:pt idx="586">
                  <c:v>28.712572773914289</c:v>
                </c:pt>
                <c:pt idx="587">
                  <c:v>28.739707768792531</c:v>
                </c:pt>
                <c:pt idx="588">
                  <c:v>28.766725761617099</c:v>
                </c:pt>
                <c:pt idx="589">
                  <c:v>28.793626988464975</c:v>
                </c:pt>
                <c:pt idx="590">
                  <c:v>28.820411686011226</c:v>
                </c:pt>
                <c:pt idx="591">
                  <c:v>28.847080091505699</c:v>
                </c:pt>
                <c:pt idx="592">
                  <c:v>28.873632442750552</c:v>
                </c:pt>
                <c:pt idx="593">
                  <c:v>28.900068978077172</c:v>
                </c:pt>
                <c:pt idx="594">
                  <c:v>28.92638993632292</c:v>
                </c:pt>
                <c:pt idx="595">
                  <c:v>28.952595556808927</c:v>
                </c:pt>
                <c:pt idx="596">
                  <c:v>28.978686079315878</c:v>
                </c:pt>
                <c:pt idx="597">
                  <c:v>29.004661744062435</c:v>
                </c:pt>
                <c:pt idx="598">
                  <c:v>29.030522791681086</c:v>
                </c:pt>
                <c:pt idx="599">
                  <c:v>29.056269463196134</c:v>
                </c:pt>
                <c:pt idx="600">
                  <c:v>29.081901999999996</c:v>
                </c:pt>
                <c:pt idx="601">
                  <c:v>29.107420643830739</c:v>
                </c:pt>
                <c:pt idx="602">
                  <c:v>29.13282563674889</c:v>
                </c:pt>
                <c:pt idx="603">
                  <c:v>29.158117221114431</c:v>
                </c:pt>
                <c:pt idx="604">
                  <c:v>29.183295639564029</c:v>
                </c:pt>
                <c:pt idx="605">
                  <c:v>29.2083611349879</c:v>
                </c:pt>
                <c:pt idx="606">
                  <c:v>29.233313950506929</c:v>
                </c:pt>
                <c:pt idx="607">
                  <c:v>29.258154329449731</c:v>
                </c:pt>
                <c:pt idx="608">
                  <c:v>29.282882515329362</c:v>
                </c:pt>
                <c:pt idx="609">
                  <c:v>29.307498751821164</c:v>
                </c:pt>
                <c:pt idx="610">
                  <c:v>29.332003282738729</c:v>
                </c:pt>
                <c:pt idx="611">
                  <c:v>29.35639635201181</c:v>
                </c:pt>
                <c:pt idx="612">
                  <c:v>29.380678203662882</c:v>
                </c:pt>
                <c:pt idx="613">
                  <c:v>29.404849081784338</c:v>
                </c:pt>
                <c:pt idx="614">
                  <c:v>29.428909230515576</c:v>
                </c:pt>
                <c:pt idx="615">
                  <c:v>29.45285889402005</c:v>
                </c:pt>
                <c:pt idx="616">
                  <c:v>29.476698316461817</c:v>
                </c:pt>
                <c:pt idx="617">
                  <c:v>29.500427741983529</c:v>
                </c:pt>
                <c:pt idx="618">
                  <c:v>29.524047414682535</c:v>
                </c:pt>
                <c:pt idx="619">
                  <c:v>29.547557578588439</c:v>
                </c:pt>
                <c:pt idx="620">
                  <c:v>29.570958477640076</c:v>
                </c:pt>
                <c:pt idx="621">
                  <c:v>29.59425035566214</c:v>
                </c:pt>
                <c:pt idx="622">
                  <c:v>29.617433456343104</c:v>
                </c:pt>
                <c:pt idx="623">
                  <c:v>29.640508023211243</c:v>
                </c:pt>
                <c:pt idx="624">
                  <c:v>29.663474299612343</c:v>
                </c:pt>
                <c:pt idx="625">
                  <c:v>29.686332528686524</c:v>
                </c:pt>
                <c:pt idx="626">
                  <c:v>29.709082953345131</c:v>
                </c:pt>
                <c:pt idx="627">
                  <c:v>29.731725816248218</c:v>
                </c:pt>
                <c:pt idx="628">
                  <c:v>29.754261359780937</c:v>
                </c:pt>
                <c:pt idx="629">
                  <c:v>29.776689826031124</c:v>
                </c:pt>
                <c:pt idx="630">
                  <c:v>29.799011456766266</c:v>
                </c:pt>
                <c:pt idx="631">
                  <c:v>29.82122649341003</c:v>
                </c:pt>
                <c:pt idx="632">
                  <c:v>29.843335177019988</c:v>
                </c:pt>
                <c:pt idx="633">
                  <c:v>29.865337748264253</c:v>
                </c:pt>
                <c:pt idx="634">
                  <c:v>29.88723444739869</c:v>
                </c:pt>
                <c:pt idx="635">
                  <c:v>29.909025514243627</c:v>
                </c:pt>
                <c:pt idx="636">
                  <c:v>29.930711188161325</c:v>
                </c:pt>
                <c:pt idx="637">
                  <c:v>29.952291708032956</c:v>
                </c:pt>
                <c:pt idx="638">
                  <c:v>29.973767312235129</c:v>
                </c:pt>
                <c:pt idx="639">
                  <c:v>29.995138238617596</c:v>
                </c:pt>
                <c:pt idx="640">
                  <c:v>30.016404724480068</c:v>
                </c:pt>
                <c:pt idx="641">
                  <c:v>30.037567006548691</c:v>
                </c:pt>
                <c:pt idx="642">
                  <c:v>30.058625320954114</c:v>
                </c:pt>
                <c:pt idx="643">
                  <c:v>30.079579903207726</c:v>
                </c:pt>
                <c:pt idx="644">
                  <c:v>30.100430988179006</c:v>
                </c:pt>
                <c:pt idx="645">
                  <c:v>30.121178810072635</c:v>
                </c:pt>
                <c:pt idx="646">
                  <c:v>30.141823602405033</c:v>
                </c:pt>
                <c:pt idx="647">
                  <c:v>30.162365597982028</c:v>
                </c:pt>
                <c:pt idx="648">
                  <c:v>30.182805028875691</c:v>
                </c:pt>
                <c:pt idx="649">
                  <c:v>30.20314212640108</c:v>
                </c:pt>
                <c:pt idx="650">
                  <c:v>30.223377121093744</c:v>
                </c:pt>
                <c:pt idx="651">
                  <c:v>30.24351024268627</c:v>
                </c:pt>
                <c:pt idx="652">
                  <c:v>30.263541720085929</c:v>
                </c:pt>
                <c:pt idx="653">
                  <c:v>30.283471781350887</c:v>
                </c:pt>
                <c:pt idx="654">
                  <c:v>30.303300653668074</c:v>
                </c:pt>
                <c:pt idx="655">
                  <c:v>30.323028563329729</c:v>
                </c:pt>
                <c:pt idx="656">
                  <c:v>30.342655735710508</c:v>
                </c:pt>
                <c:pt idx="657">
                  <c:v>30.36218239524468</c:v>
                </c:pt>
                <c:pt idx="658">
                  <c:v>30.381608765403005</c:v>
                </c:pt>
                <c:pt idx="659">
                  <c:v>30.400935068669778</c:v>
                </c:pt>
                <c:pt idx="660">
                  <c:v>30.420161526519987</c:v>
                </c:pt>
                <c:pt idx="661">
                  <c:v>30.43928835939629</c:v>
                </c:pt>
                <c:pt idx="662">
                  <c:v>30.458315786685926</c:v>
                </c:pt>
                <c:pt idx="663">
                  <c:v>30.477244026697971</c:v>
                </c:pt>
                <c:pt idx="664">
                  <c:v>30.496073296640187</c:v>
                </c:pt>
                <c:pt idx="665">
                  <c:v>30.514803812596231</c:v>
                </c:pt>
                <c:pt idx="666">
                  <c:v>30.53343578950243</c:v>
                </c:pt>
                <c:pt idx="667">
                  <c:v>30.551969441125152</c:v>
                </c:pt>
                <c:pt idx="668">
                  <c:v>30.570404980037573</c:v>
                </c:pt>
                <c:pt idx="669">
                  <c:v>30.58874261759685</c:v>
                </c:pt>
                <c:pt idx="670">
                  <c:v>30.606982563921211</c:v>
                </c:pt>
                <c:pt idx="671">
                  <c:v>30.62512502786679</c:v>
                </c:pt>
                <c:pt idx="672">
                  <c:v>30.643170217004648</c:v>
                </c:pt>
                <c:pt idx="673">
                  <c:v>30.661118337598214</c:v>
                </c:pt>
                <c:pt idx="674">
                  <c:v>30.678969594579886</c:v>
                </c:pt>
                <c:pt idx="675">
                  <c:v>30.696724191528322</c:v>
                </c:pt>
                <c:pt idx="676">
                  <c:v>30.714382330645229</c:v>
                </c:pt>
                <c:pt idx="677">
                  <c:v>30.731944212732721</c:v>
                </c:pt>
                <c:pt idx="678">
                  <c:v>30.749410037169909</c:v>
                </c:pt>
                <c:pt idx="679">
                  <c:v>30.766780001890773</c:v>
                </c:pt>
                <c:pt idx="680">
                  <c:v>30.784054303359987</c:v>
                </c:pt>
                <c:pt idx="681">
                  <c:v>30.801233136550984</c:v>
                </c:pt>
                <c:pt idx="682">
                  <c:v>30.818316694922562</c:v>
                </c:pt>
                <c:pt idx="683">
                  <c:v>30.835305170395888</c:v>
                </c:pt>
                <c:pt idx="684">
                  <c:v>30.852198753331727</c:v>
                </c:pt>
                <c:pt idx="685">
                  <c:v>30.868997632507277</c:v>
                </c:pt>
                <c:pt idx="686">
                  <c:v>30.885701995093427</c:v>
                </c:pt>
                <c:pt idx="687">
                  <c:v>30.902312026631485</c:v>
                </c:pt>
                <c:pt idx="688">
                  <c:v>30.918827911010698</c:v>
                </c:pt>
                <c:pt idx="689">
                  <c:v>30.935249830444569</c:v>
                </c:pt>
                <c:pt idx="690">
                  <c:v>30.951577965448745</c:v>
                </c:pt>
                <c:pt idx="691">
                  <c:v>30.967812494817252</c:v>
                </c:pt>
                <c:pt idx="692">
                  <c:v>30.983953595600163</c:v>
                </c:pt>
                <c:pt idx="693">
                  <c:v>31.000001443080208</c:v>
                </c:pt>
                <c:pt idx="694">
                  <c:v>31.015956210750144</c:v>
                </c:pt>
                <c:pt idx="695">
                  <c:v>31.031818070289486</c:v>
                </c:pt>
                <c:pt idx="696">
                  <c:v>31.047587191541528</c:v>
                </c:pt>
                <c:pt idx="697">
                  <c:v>31.063263742491007</c:v>
                </c:pt>
                <c:pt idx="698">
                  <c:v>31.078847889240187</c:v>
                </c:pt>
                <c:pt idx="699">
                  <c:v>31.094339795986688</c:v>
                </c:pt>
                <c:pt idx="700">
                  <c:v>31.109739624999929</c:v>
                </c:pt>
                <c:pt idx="701">
                  <c:v>31.125047536598789</c:v>
                </c:pt>
                <c:pt idx="702">
                  <c:v>31.140263689127906</c:v>
                </c:pt>
                <c:pt idx="703">
                  <c:v>31.155388238935487</c:v>
                </c:pt>
                <c:pt idx="704">
                  <c:v>31.170421340349627</c:v>
                </c:pt>
                <c:pt idx="705">
                  <c:v>31.185363145655892</c:v>
                </c:pt>
                <c:pt idx="706">
                  <c:v>31.200213805074029</c:v>
                </c:pt>
                <c:pt idx="707">
                  <c:v>31.214973466735298</c:v>
                </c:pt>
                <c:pt idx="708">
                  <c:v>31.229642276658975</c:v>
                </c:pt>
                <c:pt idx="709">
                  <c:v>31.244220378730201</c:v>
                </c:pt>
                <c:pt idx="710">
                  <c:v>31.258707914676283</c:v>
                </c:pt>
                <c:pt idx="711">
                  <c:v>31.27310502404384</c:v>
                </c:pt>
                <c:pt idx="712">
                  <c:v>31.287411844176489</c:v>
                </c:pt>
                <c:pt idx="713">
                  <c:v>31.301628510190952</c:v>
                </c:pt>
                <c:pt idx="714">
                  <c:v>31.315755154954822</c:v>
                </c:pt>
                <c:pt idx="715">
                  <c:v>31.329791909062987</c:v>
                </c:pt>
                <c:pt idx="716">
                  <c:v>31.343738900815474</c:v>
                </c:pt>
                <c:pt idx="717">
                  <c:v>31.357596256193627</c:v>
                </c:pt>
                <c:pt idx="718">
                  <c:v>31.371364098837645</c:v>
                </c:pt>
                <c:pt idx="719">
                  <c:v>31.385042550023424</c:v>
                </c:pt>
                <c:pt idx="720">
                  <c:v>31.398631728639966</c:v>
                </c:pt>
                <c:pt idx="721">
                  <c:v>31.412131751165671</c:v>
                </c:pt>
                <c:pt idx="722">
                  <c:v>31.425542731646129</c:v>
                </c:pt>
                <c:pt idx="723">
                  <c:v>31.43886478167083</c:v>
                </c:pt>
                <c:pt idx="724">
                  <c:v>31.452098010349889</c:v>
                </c:pt>
                <c:pt idx="725">
                  <c:v>31.465242524291856</c:v>
                </c:pt>
                <c:pt idx="726">
                  <c:v>31.47829842758027</c:v>
                </c:pt>
                <c:pt idx="727">
                  <c:v>31.491265821750268</c:v>
                </c:pt>
                <c:pt idx="728">
                  <c:v>31.504144805766529</c:v>
                </c:pt>
                <c:pt idx="729">
                  <c:v>31.516935475999755</c:v>
                </c:pt>
                <c:pt idx="730">
                  <c:v>31.529637926203726</c:v>
                </c:pt>
                <c:pt idx="731">
                  <c:v>31.542252247492609</c:v>
                </c:pt>
                <c:pt idx="732">
                  <c:v>31.55477852831763</c:v>
                </c:pt>
                <c:pt idx="733">
                  <c:v>31.567216854444322</c:v>
                </c:pt>
                <c:pt idx="734">
                  <c:v>31.579567308929786</c:v>
                </c:pt>
                <c:pt idx="735">
                  <c:v>31.591829972099116</c:v>
                </c:pt>
                <c:pt idx="736">
                  <c:v>31.604004921522975</c:v>
                </c:pt>
                <c:pt idx="737">
                  <c:v>31.616092231994543</c:v>
                </c:pt>
                <c:pt idx="738">
                  <c:v>31.628091975506287</c:v>
                </c:pt>
                <c:pt idx="739">
                  <c:v>31.640004221227212</c:v>
                </c:pt>
                <c:pt idx="740">
                  <c:v>31.651829035479984</c:v>
                </c:pt>
                <c:pt idx="741">
                  <c:v>31.663566481717766</c:v>
                </c:pt>
                <c:pt idx="742">
                  <c:v>31.675216620501189</c:v>
                </c:pt>
                <c:pt idx="743">
                  <c:v>31.686779509475759</c:v>
                </c:pt>
                <c:pt idx="744">
                  <c:v>31.69825520334869</c:v>
                </c:pt>
                <c:pt idx="745">
                  <c:v>31.709643753865564</c:v>
                </c:pt>
                <c:pt idx="746">
                  <c:v>31.720945209788109</c:v>
                </c:pt>
                <c:pt idx="747">
                  <c:v>31.73215961687065</c:v>
                </c:pt>
                <c:pt idx="748">
                  <c:v>31.743287017837229</c:v>
                </c:pt>
                <c:pt idx="749">
                  <c:v>31.754327452359156</c:v>
                </c:pt>
                <c:pt idx="750">
                  <c:v>31.765280957031216</c:v>
                </c:pt>
                <c:pt idx="751">
                  <c:v>31.776147565349412</c:v>
                </c:pt>
                <c:pt idx="752">
                  <c:v>31.78692730768752</c:v>
                </c:pt>
                <c:pt idx="753">
                  <c:v>31.797620211274484</c:v>
                </c:pt>
                <c:pt idx="754">
                  <c:v>31.808226300171125</c:v>
                </c:pt>
                <c:pt idx="755">
                  <c:v>31.818745595247716</c:v>
                </c:pt>
                <c:pt idx="756">
                  <c:v>31.829178114160065</c:v>
                </c:pt>
                <c:pt idx="757">
                  <c:v>31.839523871327664</c:v>
                </c:pt>
                <c:pt idx="758">
                  <c:v>31.849782877910027</c:v>
                </c:pt>
                <c:pt idx="759">
                  <c:v>31.859955141783857</c:v>
                </c:pt>
                <c:pt idx="760">
                  <c:v>31.870040667519987</c:v>
                </c:pt>
                <c:pt idx="761">
                  <c:v>31.88003945636078</c:v>
                </c:pt>
                <c:pt idx="762">
                  <c:v>31.889951506197015</c:v>
                </c:pt>
                <c:pt idx="763">
                  <c:v>31.899776811544569</c:v>
                </c:pt>
                <c:pt idx="764">
                  <c:v>31.909515363521731</c:v>
                </c:pt>
                <c:pt idx="765">
                  <c:v>31.919167149826691</c:v>
                </c:pt>
                <c:pt idx="766">
                  <c:v>31.928732154713394</c:v>
                </c:pt>
                <c:pt idx="767">
                  <c:v>31.938210358970181</c:v>
                </c:pt>
                <c:pt idx="768">
                  <c:v>31.947601739895187</c:v>
                </c:pt>
                <c:pt idx="769">
                  <c:v>31.956906271274466</c:v>
                </c:pt>
                <c:pt idx="770">
                  <c:v>31.966123923358719</c:v>
                </c:pt>
                <c:pt idx="771">
                  <c:v>31.975254662840317</c:v>
                </c:pt>
                <c:pt idx="772">
                  <c:v>31.98429845283027</c:v>
                </c:pt>
                <c:pt idx="773">
                  <c:v>31.993255252835286</c:v>
                </c:pt>
                <c:pt idx="774">
                  <c:v>32.002125018735136</c:v>
                </c:pt>
                <c:pt idx="775">
                  <c:v>32.010907702758807</c:v>
                </c:pt>
                <c:pt idx="776">
                  <c:v>32.019603253462705</c:v>
                </c:pt>
                <c:pt idx="777">
                  <c:v>32.028211615707271</c:v>
                </c:pt>
                <c:pt idx="778">
                  <c:v>32.036732730633112</c:v>
                </c:pt>
                <c:pt idx="779">
                  <c:v>32.045166535639346</c:v>
                </c:pt>
                <c:pt idx="780">
                  <c:v>32.053512964360038</c:v>
                </c:pt>
                <c:pt idx="781">
                  <c:v>32.061771946641038</c:v>
                </c:pt>
                <c:pt idx="782">
                  <c:v>32.069943408517645</c:v>
                </c:pt>
                <c:pt idx="783">
                  <c:v>32.07802727219093</c:v>
                </c:pt>
                <c:pt idx="784">
                  <c:v>32.086023456005215</c:v>
                </c:pt>
                <c:pt idx="785">
                  <c:v>32.093931874425344</c:v>
                </c:pt>
                <c:pt idx="786">
                  <c:v>32.101752438012554</c:v>
                </c:pt>
                <c:pt idx="787">
                  <c:v>32.109485053403027</c:v>
                </c:pt>
                <c:pt idx="788">
                  <c:v>32.117129623284221</c:v>
                </c:pt>
                <c:pt idx="789">
                  <c:v>32.124686046371693</c:v>
                </c:pt>
                <c:pt idx="790">
                  <c:v>32.132154217386265</c:v>
                </c:pt>
                <c:pt idx="791">
                  <c:v>32.139534027031331</c:v>
                </c:pt>
                <c:pt idx="792">
                  <c:v>32.146825361969753</c:v>
                </c:pt>
                <c:pt idx="793">
                  <c:v>32.154028104800801</c:v>
                </c:pt>
                <c:pt idx="794">
                  <c:v>32.161142134037263</c:v>
                </c:pt>
                <c:pt idx="795">
                  <c:v>32.168167324082411</c:v>
                </c:pt>
                <c:pt idx="796">
                  <c:v>32.175103545207186</c:v>
                </c:pt>
                <c:pt idx="797">
                  <c:v>32.181950663527054</c:v>
                </c:pt>
                <c:pt idx="798">
                  <c:v>32.188708540979476</c:v>
                </c:pt>
                <c:pt idx="799">
                  <c:v>32.195377035299813</c:v>
                </c:pt>
                <c:pt idx="800">
                  <c:v>32.20195600000001</c:v>
                </c:pt>
                <c:pt idx="801">
                  <c:v>32.208445284344414</c:v>
                </c:pt>
                <c:pt idx="802">
                  <c:v>32.214844733326998</c:v>
                </c:pt>
                <c:pt idx="803">
                  <c:v>32.221154187649056</c:v>
                </c:pt>
                <c:pt idx="804">
                  <c:v>32.227373483695196</c:v>
                </c:pt>
                <c:pt idx="805">
                  <c:v>32.23350245351137</c:v>
                </c:pt>
                <c:pt idx="806">
                  <c:v>32.239540924781274</c:v>
                </c:pt>
                <c:pt idx="807">
                  <c:v>32.245488720803387</c:v>
                </c:pt>
                <c:pt idx="808">
                  <c:v>32.251345660468594</c:v>
                </c:pt>
                <c:pt idx="809">
                  <c:v>32.257111558236744</c:v>
                </c:pt>
                <c:pt idx="810">
                  <c:v>32.26278622411391</c:v>
                </c:pt>
                <c:pt idx="811">
                  <c:v>32.268369463628424</c:v>
                </c:pt>
                <c:pt idx="812">
                  <c:v>32.273861077809997</c:v>
                </c:pt>
                <c:pt idx="813">
                  <c:v>32.279260863164993</c:v>
                </c:pt>
                <c:pt idx="814">
                  <c:v>32.284568611653846</c:v>
                </c:pt>
                <c:pt idx="815">
                  <c:v>32.289784110668357</c:v>
                </c:pt>
                <c:pt idx="816">
                  <c:v>32.294907143009112</c:v>
                </c:pt>
                <c:pt idx="817">
                  <c:v>32.299937486861211</c:v>
                </c:pt>
                <c:pt idx="818">
                  <c:v>32.30487491577265</c:v>
                </c:pt>
                <c:pt idx="819">
                  <c:v>32.309719198631086</c:v>
                </c:pt>
                <c:pt idx="820">
                  <c:v>32.314470099639834</c:v>
                </c:pt>
                <c:pt idx="821">
                  <c:v>32.319127378296614</c:v>
                </c:pt>
                <c:pt idx="822">
                  <c:v>32.323690789369294</c:v>
                </c:pt>
                <c:pt idx="823">
                  <c:v>32.328160082872913</c:v>
                </c:pt>
                <c:pt idx="824">
                  <c:v>32.332535004047571</c:v>
                </c:pt>
                <c:pt idx="825">
                  <c:v>32.336815293335</c:v>
                </c:pt>
                <c:pt idx="826">
                  <c:v>32.341000686355308</c:v>
                </c:pt>
                <c:pt idx="827">
                  <c:v>32.345090913884839</c:v>
                </c:pt>
                <c:pt idx="828">
                  <c:v>32.349085701831982</c:v>
                </c:pt>
                <c:pt idx="829">
                  <c:v>32.352984771215596</c:v>
                </c:pt>
                <c:pt idx="830">
                  <c:v>32.356787838141244</c:v>
                </c:pt>
                <c:pt idx="831">
                  <c:v>32.360494613777568</c:v>
                </c:pt>
                <c:pt idx="832">
                  <c:v>32.364104804335255</c:v>
                </c:pt>
                <c:pt idx="833">
                  <c:v>32.367618111041907</c:v>
                </c:pt>
                <c:pt idx="834">
                  <c:v>32.371034230120912</c:v>
                </c:pt>
                <c:pt idx="835">
                  <c:v>32.374352852767096</c:v>
                </c:pt>
                <c:pt idx="836">
                  <c:v>32.377573665124544</c:v>
                </c:pt>
                <c:pt idx="837">
                  <c:v>32.380696348263463</c:v>
                </c:pt>
                <c:pt idx="838">
                  <c:v>32.383720578157394</c:v>
                </c:pt>
                <c:pt idx="839">
                  <c:v>32.38664602565914</c:v>
                </c:pt>
                <c:pt idx="840">
                  <c:v>32.389472356480006</c:v>
                </c:pt>
                <c:pt idx="841">
                  <c:v>32.392199231164312</c:v>
                </c:pt>
                <c:pt idx="842">
                  <c:v>32.394826305068236</c:v>
                </c:pt>
                <c:pt idx="843">
                  <c:v>32.397353228336428</c:v>
                </c:pt>
                <c:pt idx="844">
                  <c:v>32.399779645878311</c:v>
                </c:pt>
                <c:pt idx="845">
                  <c:v>32.402105197346046</c:v>
                </c:pt>
                <c:pt idx="846">
                  <c:v>32.404329517111144</c:v>
                </c:pt>
                <c:pt idx="847">
                  <c:v>32.406452234241634</c:v>
                </c:pt>
                <c:pt idx="848">
                  <c:v>32.408472972479018</c:v>
                </c:pt>
                <c:pt idx="849">
                  <c:v>32.410391350214553</c:v>
                </c:pt>
                <c:pt idx="850">
                  <c:v>32.41220698046871</c:v>
                </c:pt>
                <c:pt idx="851">
                  <c:v>32.413919470864947</c:v>
                </c:pt>
                <c:pt idx="852">
                  <c:v>32.415528423609146</c:v>
                </c:pt>
                <c:pt idx="853">
                  <c:v>32.417033435465427</c:v>
                </c:pt>
                <c:pt idx="854">
                  <c:v>32.418434097734149</c:v>
                </c:pt>
                <c:pt idx="855">
                  <c:v>32.419729996228156</c:v>
                </c:pt>
                <c:pt idx="856">
                  <c:v>32.420920711249707</c:v>
                </c:pt>
                <c:pt idx="857">
                  <c:v>32.422005817568319</c:v>
                </c:pt>
                <c:pt idx="858">
                  <c:v>32.422984884397124</c:v>
                </c:pt>
                <c:pt idx="859">
                  <c:v>32.423857475370248</c:v>
                </c:pt>
                <c:pt idx="860">
                  <c:v>32.424623148520013</c:v>
                </c:pt>
                <c:pt idx="861">
                  <c:v>32.425281456252797</c:v>
                </c:pt>
                <c:pt idx="862">
                  <c:v>32.425831945328113</c:v>
                </c:pt>
                <c:pt idx="863">
                  <c:v>32.426274156833493</c:v>
                </c:pt>
                <c:pt idx="864">
                  <c:v>32.426607626163396</c:v>
                </c:pt>
                <c:pt idx="865">
                  <c:v>32.42683188299462</c:v>
                </c:pt>
                <c:pt idx="866">
                  <c:v>32.426946451264392</c:v>
                </c:pt>
                <c:pt idx="867">
                  <c:v>32.426950849147893</c:v>
                </c:pt>
                <c:pt idx="868">
                  <c:v>32.426844589032612</c:v>
                </c:pt>
                <c:pt idx="869">
                  <c:v>32.426844589032612</c:v>
                </c:pt>
                <c:pt idx="870">
                  <c:v>32.426844589032612</c:v>
                </c:pt>
                <c:pt idx="871">
                  <c:v>32.426844589032612</c:v>
                </c:pt>
                <c:pt idx="872">
                  <c:v>32.426844589032612</c:v>
                </c:pt>
                <c:pt idx="873">
                  <c:v>32.426844589032612</c:v>
                </c:pt>
                <c:pt idx="874">
                  <c:v>32.426844589032612</c:v>
                </c:pt>
                <c:pt idx="875">
                  <c:v>32.426844589032612</c:v>
                </c:pt>
                <c:pt idx="876">
                  <c:v>32.426844589032612</c:v>
                </c:pt>
                <c:pt idx="877">
                  <c:v>32.426844589032612</c:v>
                </c:pt>
                <c:pt idx="878">
                  <c:v>32.426844589032612</c:v>
                </c:pt>
                <c:pt idx="879">
                  <c:v>32.426844589032612</c:v>
                </c:pt>
                <c:pt idx="880">
                  <c:v>32.426844589032612</c:v>
                </c:pt>
                <c:pt idx="881">
                  <c:v>32.426844589032612</c:v>
                </c:pt>
                <c:pt idx="882">
                  <c:v>32.426844589032612</c:v>
                </c:pt>
                <c:pt idx="883">
                  <c:v>32.426844589032612</c:v>
                </c:pt>
                <c:pt idx="884">
                  <c:v>32.426844589032612</c:v>
                </c:pt>
                <c:pt idx="885">
                  <c:v>32.426844589032612</c:v>
                </c:pt>
                <c:pt idx="886">
                  <c:v>32.426844589032612</c:v>
                </c:pt>
                <c:pt idx="887">
                  <c:v>32.426844589032612</c:v>
                </c:pt>
                <c:pt idx="888">
                  <c:v>32.426844589032612</c:v>
                </c:pt>
                <c:pt idx="889">
                  <c:v>32.426844589032612</c:v>
                </c:pt>
                <c:pt idx="890">
                  <c:v>32.426844589032612</c:v>
                </c:pt>
                <c:pt idx="891">
                  <c:v>32.426844589032612</c:v>
                </c:pt>
                <c:pt idx="892">
                  <c:v>32.426844589032612</c:v>
                </c:pt>
                <c:pt idx="893">
                  <c:v>32.426844589032612</c:v>
                </c:pt>
                <c:pt idx="894">
                  <c:v>32.426844589032612</c:v>
                </c:pt>
                <c:pt idx="895">
                  <c:v>32.426844589032612</c:v>
                </c:pt>
                <c:pt idx="896">
                  <c:v>32.426844589032612</c:v>
                </c:pt>
                <c:pt idx="897">
                  <c:v>32.426844589032612</c:v>
                </c:pt>
                <c:pt idx="898">
                  <c:v>32.426844589032612</c:v>
                </c:pt>
                <c:pt idx="899">
                  <c:v>32.426844589032612</c:v>
                </c:pt>
                <c:pt idx="900">
                  <c:v>32.426844589032612</c:v>
                </c:pt>
                <c:pt idx="901">
                  <c:v>32.426844589032612</c:v>
                </c:pt>
                <c:pt idx="902">
                  <c:v>32.426844589032612</c:v>
                </c:pt>
                <c:pt idx="903">
                  <c:v>32.426844589032612</c:v>
                </c:pt>
                <c:pt idx="904">
                  <c:v>32.426844589032612</c:v>
                </c:pt>
                <c:pt idx="905">
                  <c:v>32.426844589032612</c:v>
                </c:pt>
                <c:pt idx="906">
                  <c:v>32.426844589032612</c:v>
                </c:pt>
                <c:pt idx="907">
                  <c:v>32.426844589032612</c:v>
                </c:pt>
                <c:pt idx="908">
                  <c:v>32.426844589032612</c:v>
                </c:pt>
                <c:pt idx="909">
                  <c:v>32.426844589032612</c:v>
                </c:pt>
                <c:pt idx="910">
                  <c:v>32.426844589032612</c:v>
                </c:pt>
                <c:pt idx="911">
                  <c:v>32.426844589032612</c:v>
                </c:pt>
                <c:pt idx="912">
                  <c:v>32.426844589032612</c:v>
                </c:pt>
                <c:pt idx="913">
                  <c:v>32.426844589032612</c:v>
                </c:pt>
                <c:pt idx="914">
                  <c:v>32.426844589032612</c:v>
                </c:pt>
                <c:pt idx="915">
                  <c:v>32.426844589032612</c:v>
                </c:pt>
                <c:pt idx="916">
                  <c:v>32.426844589032612</c:v>
                </c:pt>
                <c:pt idx="917">
                  <c:v>32.426844589032612</c:v>
                </c:pt>
                <c:pt idx="918">
                  <c:v>32.426844589032612</c:v>
                </c:pt>
                <c:pt idx="919">
                  <c:v>32.426844589032612</c:v>
                </c:pt>
                <c:pt idx="920">
                  <c:v>32.426844589032612</c:v>
                </c:pt>
                <c:pt idx="921">
                  <c:v>32.426844589032612</c:v>
                </c:pt>
                <c:pt idx="922">
                  <c:v>32.426844589032612</c:v>
                </c:pt>
                <c:pt idx="923">
                  <c:v>32.426844589032612</c:v>
                </c:pt>
                <c:pt idx="924">
                  <c:v>32.426844589032612</c:v>
                </c:pt>
                <c:pt idx="925">
                  <c:v>32.426844589032612</c:v>
                </c:pt>
                <c:pt idx="926">
                  <c:v>32.426844589032612</c:v>
                </c:pt>
                <c:pt idx="927">
                  <c:v>32.426844589032612</c:v>
                </c:pt>
                <c:pt idx="928">
                  <c:v>32.426844589032612</c:v>
                </c:pt>
                <c:pt idx="929">
                  <c:v>32.426844589032612</c:v>
                </c:pt>
                <c:pt idx="930">
                  <c:v>32.426844589032612</c:v>
                </c:pt>
                <c:pt idx="931">
                  <c:v>32.426844589032612</c:v>
                </c:pt>
                <c:pt idx="932">
                  <c:v>32.426844589032612</c:v>
                </c:pt>
                <c:pt idx="933">
                  <c:v>32.426844589032612</c:v>
                </c:pt>
                <c:pt idx="934">
                  <c:v>32.426844589032612</c:v>
                </c:pt>
                <c:pt idx="935">
                  <c:v>32.426844589032612</c:v>
                </c:pt>
                <c:pt idx="936">
                  <c:v>32.426844589032612</c:v>
                </c:pt>
                <c:pt idx="937">
                  <c:v>32.426844589032612</c:v>
                </c:pt>
                <c:pt idx="938">
                  <c:v>32.426844589032612</c:v>
                </c:pt>
                <c:pt idx="939">
                  <c:v>32.426844589032612</c:v>
                </c:pt>
                <c:pt idx="940">
                  <c:v>32.426844589032612</c:v>
                </c:pt>
                <c:pt idx="941">
                  <c:v>32.426844589032612</c:v>
                </c:pt>
                <c:pt idx="942">
                  <c:v>32.426844589032612</c:v>
                </c:pt>
                <c:pt idx="943">
                  <c:v>32.426844589032612</c:v>
                </c:pt>
                <c:pt idx="944">
                  <c:v>32.426844589032612</c:v>
                </c:pt>
                <c:pt idx="945">
                  <c:v>32.426844589032612</c:v>
                </c:pt>
                <c:pt idx="946">
                  <c:v>32.426844589032612</c:v>
                </c:pt>
                <c:pt idx="947">
                  <c:v>32.426844589032612</c:v>
                </c:pt>
                <c:pt idx="948">
                  <c:v>32.426844589032612</c:v>
                </c:pt>
                <c:pt idx="949">
                  <c:v>32.426844589032612</c:v>
                </c:pt>
                <c:pt idx="950">
                  <c:v>32.426844589032612</c:v>
                </c:pt>
                <c:pt idx="951">
                  <c:v>32.426844589032612</c:v>
                </c:pt>
                <c:pt idx="952">
                  <c:v>32.426844589032612</c:v>
                </c:pt>
                <c:pt idx="953">
                  <c:v>32.426844589032612</c:v>
                </c:pt>
                <c:pt idx="954">
                  <c:v>32.426844589032612</c:v>
                </c:pt>
                <c:pt idx="955">
                  <c:v>32.426844589032612</c:v>
                </c:pt>
                <c:pt idx="956">
                  <c:v>32.426844589032612</c:v>
                </c:pt>
                <c:pt idx="957">
                  <c:v>32.426844589032612</c:v>
                </c:pt>
                <c:pt idx="958">
                  <c:v>32.426844589032612</c:v>
                </c:pt>
                <c:pt idx="959">
                  <c:v>32.426844589032612</c:v>
                </c:pt>
                <c:pt idx="960">
                  <c:v>32.426844589032612</c:v>
                </c:pt>
                <c:pt idx="961">
                  <c:v>32.426844589032612</c:v>
                </c:pt>
                <c:pt idx="962">
                  <c:v>32.426844589032612</c:v>
                </c:pt>
                <c:pt idx="963">
                  <c:v>32.426844589032612</c:v>
                </c:pt>
              </c:numCache>
            </c:numRef>
          </c:yVal>
          <c:smooth val="1"/>
        </c:ser>
        <c:dLbls>
          <c:showLegendKey val="0"/>
          <c:showVal val="0"/>
          <c:showCatName val="0"/>
          <c:showSerName val="0"/>
          <c:showPercent val="0"/>
          <c:showBubbleSize val="0"/>
        </c:dLbls>
        <c:axId val="54835840"/>
        <c:axId val="54842112"/>
      </c:scatterChart>
      <c:scatterChart>
        <c:scatterStyle val="smoothMarker"/>
        <c:varyColors val="0"/>
        <c:ser>
          <c:idx val="0"/>
          <c:order val="2"/>
          <c:tx>
            <c:v>dq"/dt</c:v>
          </c:tx>
          <c:spPr>
            <a:ln>
              <a:solidFill>
                <a:schemeClr val="accent2"/>
              </a:solidFill>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Xf'!$AK$265:$AK$1228</c:f>
              <c:numCache>
                <c:formatCode>General</c:formatCode>
                <c:ptCount val="964"/>
                <c:pt idx="0">
                  <c:v>3.6827000000000088E-3</c:v>
                </c:pt>
                <c:pt idx="1">
                  <c:v>4.9300196732863901E-3</c:v>
                </c:pt>
                <c:pt idx="2">
                  <c:v>6.1691974709819995E-3</c:v>
                </c:pt>
                <c:pt idx="3">
                  <c:v>7.4002615253964043E-3</c:v>
                </c:pt>
                <c:pt idx="4">
                  <c:v>8.6232399229120016E-3</c:v>
                </c:pt>
                <c:pt idx="5">
                  <c:v>9.8381607039843711E-3</c:v>
                </c:pt>
                <c:pt idx="6">
                  <c:v>1.1045051863142035E-2</c:v>
                </c:pt>
                <c:pt idx="7">
                  <c:v>1.2243941348986381E-2</c:v>
                </c:pt>
                <c:pt idx="8">
                  <c:v>1.3434857064192032E-2</c:v>
                </c:pt>
                <c:pt idx="9">
                  <c:v>1.4617826865506375E-2</c:v>
                </c:pt>
                <c:pt idx="10">
                  <c:v>1.5792878563750043E-2</c:v>
                </c:pt>
                <c:pt idx="11">
                  <c:v>1.6960039923816419E-2</c:v>
                </c:pt>
                <c:pt idx="12">
                  <c:v>1.8119338664672007E-2</c:v>
                </c:pt>
                <c:pt idx="13">
                  <c:v>1.9270802459356383E-2</c:v>
                </c:pt>
                <c:pt idx="14">
                  <c:v>2.0414458934981925E-2</c:v>
                </c:pt>
                <c:pt idx="15">
                  <c:v>2.1550335672734441E-2</c:v>
                </c:pt>
                <c:pt idx="16">
                  <c:v>2.2678460207872002E-2</c:v>
                </c:pt>
                <c:pt idx="17">
                  <c:v>2.3798860029726396E-2</c:v>
                </c:pt>
                <c:pt idx="18">
                  <c:v>2.4911562581702011E-2</c:v>
                </c:pt>
                <c:pt idx="19">
                  <c:v>2.6016595261276382E-2</c:v>
                </c:pt>
                <c:pt idx="20">
                  <c:v>2.7113985420000097E-2</c:v>
                </c:pt>
                <c:pt idx="21">
                  <c:v>2.8203760363496391E-2</c:v>
                </c:pt>
                <c:pt idx="22">
                  <c:v>2.9285947351462078E-2</c:v>
                </c:pt>
                <c:pt idx="23">
                  <c:v>3.036057359766638E-2</c:v>
                </c:pt>
                <c:pt idx="24">
                  <c:v>3.1427666269951998E-2</c:v>
                </c:pt>
                <c:pt idx="25">
                  <c:v>3.2487252490234472E-2</c:v>
                </c:pt>
                <c:pt idx="26">
                  <c:v>3.3539359334501993E-2</c:v>
                </c:pt>
                <c:pt idx="27">
                  <c:v>3.4584013832816375E-2</c:v>
                </c:pt>
                <c:pt idx="28">
                  <c:v>3.5621242969312086E-2</c:v>
                </c:pt>
                <c:pt idx="29">
                  <c:v>3.6651073682196486E-2</c:v>
                </c:pt>
                <c:pt idx="30">
                  <c:v>3.7673532863750137E-2</c:v>
                </c:pt>
                <c:pt idx="31">
                  <c:v>3.8688647360326442E-2</c:v>
                </c:pt>
                <c:pt idx="32">
                  <c:v>3.9696443972351995E-2</c:v>
                </c:pt>
                <c:pt idx="33">
                  <c:v>4.0696949454326538E-2</c:v>
                </c:pt>
                <c:pt idx="34">
                  <c:v>4.1690190514821993E-2</c:v>
                </c:pt>
                <c:pt idx="35">
                  <c:v>4.2676193816484374E-2</c:v>
                </c:pt>
                <c:pt idx="36">
                  <c:v>4.3654985976031999E-2</c:v>
                </c:pt>
                <c:pt idx="37">
                  <c:v>4.4626593564256384E-2</c:v>
                </c:pt>
                <c:pt idx="38">
                  <c:v>4.5591043106022001E-2</c:v>
                </c:pt>
                <c:pt idx="39">
                  <c:v>4.6548361080266366E-2</c:v>
                </c:pt>
                <c:pt idx="40">
                  <c:v>4.7498573920000176E-2</c:v>
                </c:pt>
                <c:pt idx="41">
                  <c:v>4.8441708012306371E-2</c:v>
                </c:pt>
                <c:pt idx="42">
                  <c:v>4.9377789698342014E-2</c:v>
                </c:pt>
                <c:pt idx="43">
                  <c:v>5.0306845273336384E-2</c:v>
                </c:pt>
                <c:pt idx="44">
                  <c:v>5.1228900986591996E-2</c:v>
                </c:pt>
                <c:pt idx="45">
                  <c:v>5.2143983041484383E-2</c:v>
                </c:pt>
                <c:pt idx="46">
                  <c:v>5.3052117595461995E-2</c:v>
                </c:pt>
                <c:pt idx="47">
                  <c:v>5.3953330760046402E-2</c:v>
                </c:pt>
                <c:pt idx="48">
                  <c:v>5.4847648600831994E-2</c:v>
                </c:pt>
                <c:pt idx="49">
                  <c:v>5.5735097137486596E-2</c:v>
                </c:pt>
                <c:pt idx="50">
                  <c:v>5.6615702343749977E-2</c:v>
                </c:pt>
                <c:pt idx="51">
                  <c:v>5.7489490147436664E-2</c:v>
                </c:pt>
                <c:pt idx="52">
                  <c:v>5.8356486430432182E-2</c:v>
                </c:pt>
                <c:pt idx="53">
                  <c:v>5.9216717028696672E-2</c:v>
                </c:pt>
                <c:pt idx="54">
                  <c:v>6.0070207732262001E-2</c:v>
                </c:pt>
                <c:pt idx="55">
                  <c:v>6.0916984285234566E-2</c:v>
                </c:pt>
                <c:pt idx="56">
                  <c:v>6.1757072385791999E-2</c:v>
                </c:pt>
                <c:pt idx="57">
                  <c:v>6.2590497686186533E-2</c:v>
                </c:pt>
                <c:pt idx="58">
                  <c:v>6.3417285792742001E-2</c:v>
                </c:pt>
                <c:pt idx="59">
                  <c:v>6.4237462265856374E-2</c:v>
                </c:pt>
                <c:pt idx="60">
                  <c:v>6.5051052619999966E-2</c:v>
                </c:pt>
                <c:pt idx="61">
                  <c:v>6.5858082323716413E-2</c:v>
                </c:pt>
                <c:pt idx="62">
                  <c:v>6.6658576799621977E-2</c:v>
                </c:pt>
                <c:pt idx="63">
                  <c:v>6.7452561424406587E-2</c:v>
                </c:pt>
                <c:pt idx="64">
                  <c:v>6.8240061528831997E-2</c:v>
                </c:pt>
                <c:pt idx="65">
                  <c:v>6.902110239773436E-2</c:v>
                </c:pt>
                <c:pt idx="66">
                  <c:v>6.979570927002203E-2</c:v>
                </c:pt>
                <c:pt idx="67">
                  <c:v>7.0563907338676568E-2</c:v>
                </c:pt>
                <c:pt idx="68">
                  <c:v>7.1325721750751997E-2</c:v>
                </c:pt>
                <c:pt idx="69">
                  <c:v>7.2081177607376382E-2</c:v>
                </c:pt>
                <c:pt idx="70">
                  <c:v>7.2830299963750122E-2</c:v>
                </c:pt>
                <c:pt idx="71">
                  <c:v>7.3573113829146566E-2</c:v>
                </c:pt>
                <c:pt idx="72">
                  <c:v>7.4309644166912034E-2</c:v>
                </c:pt>
                <c:pt idx="73">
                  <c:v>7.5039915894466402E-2</c:v>
                </c:pt>
                <c:pt idx="74">
                  <c:v>7.5763953883302176E-2</c:v>
                </c:pt>
                <c:pt idx="75">
                  <c:v>7.648178295898439E-2</c:v>
                </c:pt>
                <c:pt idx="76">
                  <c:v>7.7193427901152203E-2</c:v>
                </c:pt>
                <c:pt idx="77">
                  <c:v>7.7898913443516696E-2</c:v>
                </c:pt>
                <c:pt idx="78">
                  <c:v>7.859826427386199E-2</c:v>
                </c:pt>
                <c:pt idx="79">
                  <c:v>7.9291505034046555E-2</c:v>
                </c:pt>
                <c:pt idx="80">
                  <c:v>7.9978660319999992E-2</c:v>
                </c:pt>
                <c:pt idx="81">
                  <c:v>8.065975468172637E-2</c:v>
                </c:pt>
                <c:pt idx="82">
                  <c:v>8.1334812623301986E-2</c:v>
                </c:pt>
                <c:pt idx="83">
                  <c:v>8.2003858602876525E-2</c:v>
                </c:pt>
                <c:pt idx="84">
                  <c:v>8.2666917032671997E-2</c:v>
                </c:pt>
                <c:pt idx="85">
                  <c:v>8.3324012278984685E-2</c:v>
                </c:pt>
                <c:pt idx="86">
                  <c:v>8.3975168662182395E-2</c:v>
                </c:pt>
                <c:pt idx="87">
                  <c:v>8.4620410456706527E-2</c:v>
                </c:pt>
                <c:pt idx="88">
                  <c:v>8.5259761891071997E-2</c:v>
                </c:pt>
                <c:pt idx="89">
                  <c:v>8.58932471478666E-2</c:v>
                </c:pt>
                <c:pt idx="90">
                  <c:v>8.6520890363750463E-2</c:v>
                </c:pt>
                <c:pt idx="91">
                  <c:v>8.714271562945633E-2</c:v>
                </c:pt>
                <c:pt idx="92">
                  <c:v>8.7758746989792344E-2</c:v>
                </c:pt>
                <c:pt idx="93">
                  <c:v>8.836900844363664E-2</c:v>
                </c:pt>
                <c:pt idx="94">
                  <c:v>8.8973523943941993E-2</c:v>
                </c:pt>
                <c:pt idx="95">
                  <c:v>8.9572317397734524E-2</c:v>
                </c:pt>
                <c:pt idx="96">
                  <c:v>9.0165412666112207E-2</c:v>
                </c:pt>
                <c:pt idx="97">
                  <c:v>9.0752833564246779E-2</c:v>
                </c:pt>
                <c:pt idx="98">
                  <c:v>9.1334603861381994E-2</c:v>
                </c:pt>
                <c:pt idx="99">
                  <c:v>9.1910747280836397E-2</c:v>
                </c:pt>
                <c:pt idx="100">
                  <c:v>9.2481287499999607E-2</c:v>
                </c:pt>
                <c:pt idx="101">
                  <c:v>9.3046248150336755E-2</c:v>
                </c:pt>
                <c:pt idx="102">
                  <c:v>9.3605652817382354E-2</c:v>
                </c:pt>
                <c:pt idx="103">
                  <c:v>9.4159525040746719E-2</c:v>
                </c:pt>
                <c:pt idx="104">
                  <c:v>9.4707888314112351E-2</c:v>
                </c:pt>
                <c:pt idx="105">
                  <c:v>9.5250766085234528E-2</c:v>
                </c:pt>
                <c:pt idx="106">
                  <c:v>9.5788181755941934E-2</c:v>
                </c:pt>
                <c:pt idx="107">
                  <c:v>9.6320158682136364E-2</c:v>
                </c:pt>
                <c:pt idx="108">
                  <c:v>9.6846720173792269E-2</c:v>
                </c:pt>
                <c:pt idx="109">
                  <c:v>9.7367889494956353E-2</c:v>
                </c:pt>
                <c:pt idx="110">
                  <c:v>9.7883689863749693E-2</c:v>
                </c:pt>
                <c:pt idx="111">
                  <c:v>9.8394144452366675E-2</c:v>
                </c:pt>
                <c:pt idx="112">
                  <c:v>9.8899276387072507E-2</c:v>
                </c:pt>
                <c:pt idx="113">
                  <c:v>9.9399108748206566E-2</c:v>
                </c:pt>
                <c:pt idx="114">
                  <c:v>9.989366457018227E-2</c:v>
                </c:pt>
                <c:pt idx="115">
                  <c:v>0.10038296684148436</c:v>
                </c:pt>
                <c:pt idx="116">
                  <c:v>0.10086703850467198</c:v>
                </c:pt>
                <c:pt idx="117">
                  <c:v>0.10134590245637642</c:v>
                </c:pt>
                <c:pt idx="118">
                  <c:v>0.10181958154730195</c:v>
                </c:pt>
                <c:pt idx="119">
                  <c:v>0.10228809858222636</c:v>
                </c:pt>
                <c:pt idx="120">
                  <c:v>0.10275147631999999</c:v>
                </c:pt>
                <c:pt idx="121">
                  <c:v>0.10320973747354661</c:v>
                </c:pt>
                <c:pt idx="122">
                  <c:v>0.10366290470986199</c:v>
                </c:pt>
                <c:pt idx="123">
                  <c:v>0.10411100065001642</c:v>
                </c:pt>
                <c:pt idx="124">
                  <c:v>0.10455404786915209</c:v>
                </c:pt>
                <c:pt idx="125">
                  <c:v>0.10499206889648439</c:v>
                </c:pt>
                <c:pt idx="126">
                  <c:v>0.10542508621530212</c:v>
                </c:pt>
                <c:pt idx="127">
                  <c:v>0.10585312226296636</c:v>
                </c:pt>
                <c:pt idx="128">
                  <c:v>0.10627619943091235</c:v>
                </c:pt>
                <c:pt idx="129">
                  <c:v>0.1066943400646467</c:v>
                </c:pt>
                <c:pt idx="130">
                  <c:v>0.10710756646375012</c:v>
                </c:pt>
                <c:pt idx="131">
                  <c:v>0.10751590088187657</c:v>
                </c:pt>
                <c:pt idx="132">
                  <c:v>0.10791936552675198</c:v>
                </c:pt>
                <c:pt idx="133">
                  <c:v>0.10831798256017638</c:v>
                </c:pt>
                <c:pt idx="134">
                  <c:v>0.1087117740980222</c:v>
                </c:pt>
                <c:pt idx="135">
                  <c:v>0.10910076221023474</c:v>
                </c:pt>
                <c:pt idx="136">
                  <c:v>0.10948496892083202</c:v>
                </c:pt>
                <c:pt idx="137">
                  <c:v>0.10986441620790639</c:v>
                </c:pt>
                <c:pt idx="138">
                  <c:v>0.11023912600362212</c:v>
                </c:pt>
                <c:pt idx="139">
                  <c:v>0.11060912019421638</c:v>
                </c:pt>
                <c:pt idx="140">
                  <c:v>0.11097442061999999</c:v>
                </c:pt>
                <c:pt idx="141">
                  <c:v>0.11133504907535639</c:v>
                </c:pt>
                <c:pt idx="142">
                  <c:v>0.11169102730874199</c:v>
                </c:pt>
                <c:pt idx="143">
                  <c:v>0.11204237702268639</c:v>
                </c:pt>
                <c:pt idx="144">
                  <c:v>0.11238911987379176</c:v>
                </c:pt>
                <c:pt idx="145">
                  <c:v>0.1127312774727347</c:v>
                </c:pt>
                <c:pt idx="146">
                  <c:v>0.113068871384262</c:v>
                </c:pt>
                <c:pt idx="147">
                  <c:v>0.11340192312719637</c:v>
                </c:pt>
                <c:pt idx="148">
                  <c:v>0.11373045417443199</c:v>
                </c:pt>
                <c:pt idx="149">
                  <c:v>0.11405448595293639</c:v>
                </c:pt>
                <c:pt idx="150">
                  <c:v>0.11437403984374998</c:v>
                </c:pt>
                <c:pt idx="151">
                  <c:v>0.11468913718198639</c:v>
                </c:pt>
                <c:pt idx="152">
                  <c:v>0.11499979925683212</c:v>
                </c:pt>
                <c:pt idx="153">
                  <c:v>0.11530604731154639</c:v>
                </c:pt>
                <c:pt idx="154">
                  <c:v>0.11560790254346198</c:v>
                </c:pt>
                <c:pt idx="155">
                  <c:v>0.11590538610398439</c:v>
                </c:pt>
                <c:pt idx="156">
                  <c:v>0.11619851909859198</c:v>
                </c:pt>
                <c:pt idx="157">
                  <c:v>0.11648732258683639</c:v>
                </c:pt>
                <c:pt idx="158">
                  <c:v>0.11677181758234198</c:v>
                </c:pt>
                <c:pt idx="159">
                  <c:v>0.11705202505280637</c:v>
                </c:pt>
                <c:pt idx="160">
                  <c:v>0.11732796591999999</c:v>
                </c:pt>
                <c:pt idx="161">
                  <c:v>0.11759966105976638</c:v>
                </c:pt>
                <c:pt idx="162">
                  <c:v>0.11786713130202198</c:v>
                </c:pt>
                <c:pt idx="163">
                  <c:v>0.11813039743075637</c:v>
                </c:pt>
                <c:pt idx="164">
                  <c:v>0.11838948018403198</c:v>
                </c:pt>
                <c:pt idx="165">
                  <c:v>0.11864440025398471</c:v>
                </c:pt>
                <c:pt idx="166">
                  <c:v>0.11889517828682235</c:v>
                </c:pt>
                <c:pt idx="167">
                  <c:v>0.11914183488282638</c:v>
                </c:pt>
                <c:pt idx="168">
                  <c:v>0.11938439059635195</c:v>
                </c:pt>
                <c:pt idx="169">
                  <c:v>0.11962286593582649</c:v>
                </c:pt>
                <c:pt idx="170">
                  <c:v>0.11985728136374997</c:v>
                </c:pt>
                <c:pt idx="171">
                  <c:v>0.12008765729669636</c:v>
                </c:pt>
                <c:pt idx="172">
                  <c:v>0.12031401410531198</c:v>
                </c:pt>
                <c:pt idx="173">
                  <c:v>0.12053637211431636</c:v>
                </c:pt>
                <c:pt idx="174">
                  <c:v>0.12075475160250215</c:v>
                </c:pt>
                <c:pt idx="175">
                  <c:v>0.12096917280273439</c:v>
                </c:pt>
                <c:pt idx="176">
                  <c:v>0.12117965590195227</c:v>
                </c:pt>
                <c:pt idx="177">
                  <c:v>0.12138622104116661</c:v>
                </c:pt>
                <c:pt idx="178">
                  <c:v>0.12158888831546179</c:v>
                </c:pt>
                <c:pt idx="179">
                  <c:v>0.12178767777399659</c:v>
                </c:pt>
                <c:pt idx="180">
                  <c:v>0.12198260942000012</c:v>
                </c:pt>
                <c:pt idx="181">
                  <c:v>0.12217370321077659</c:v>
                </c:pt>
                <c:pt idx="182">
                  <c:v>0.12236097905770199</c:v>
                </c:pt>
                <c:pt idx="183">
                  <c:v>0.12254445682622656</c:v>
                </c:pt>
                <c:pt idx="184">
                  <c:v>0.1227241563358723</c:v>
                </c:pt>
                <c:pt idx="185">
                  <c:v>0.12290009736023449</c:v>
                </c:pt>
                <c:pt idx="186">
                  <c:v>0.12307229962698218</c:v>
                </c:pt>
                <c:pt idx="187">
                  <c:v>0.12324078281785654</c:v>
                </c:pt>
                <c:pt idx="188">
                  <c:v>0.12340556656867223</c:v>
                </c:pt>
                <c:pt idx="189">
                  <c:v>0.12356667046931678</c:v>
                </c:pt>
                <c:pt idx="190">
                  <c:v>0.12372411406375035</c:v>
                </c:pt>
                <c:pt idx="191">
                  <c:v>0.12387791685000638</c:v>
                </c:pt>
                <c:pt idx="192">
                  <c:v>0.12402809828019212</c:v>
                </c:pt>
                <c:pt idx="193">
                  <c:v>0.12417467776048678</c:v>
                </c:pt>
                <c:pt idx="194">
                  <c:v>0.12431767465114202</c:v>
                </c:pt>
                <c:pt idx="195">
                  <c:v>0.12445710826648455</c:v>
                </c:pt>
                <c:pt idx="196">
                  <c:v>0.12459299787491218</c:v>
                </c:pt>
                <c:pt idx="197">
                  <c:v>0.12472536269889636</c:v>
                </c:pt>
                <c:pt idx="198">
                  <c:v>0.12485422191498226</c:v>
                </c:pt>
                <c:pt idx="199">
                  <c:v>0.12497959465378637</c:v>
                </c:pt>
                <c:pt idx="200">
                  <c:v>0.12510149999999998</c:v>
                </c:pt>
                <c:pt idx="201">
                  <c:v>0.12521995699238644</c:v>
                </c:pt>
                <c:pt idx="202">
                  <c:v>0.12533498462378187</c:v>
                </c:pt>
                <c:pt idx="203">
                  <c:v>0.12544660184109696</c:v>
                </c:pt>
                <c:pt idx="204">
                  <c:v>0.12555482754531203</c:v>
                </c:pt>
                <c:pt idx="205">
                  <c:v>0.12565968059148441</c:v>
                </c:pt>
                <c:pt idx="206">
                  <c:v>0.12576117978874188</c:v>
                </c:pt>
                <c:pt idx="207">
                  <c:v>0.12585934390028636</c:v>
                </c:pt>
                <c:pt idx="208">
                  <c:v>0.12595419164339239</c:v>
                </c:pt>
                <c:pt idx="209">
                  <c:v>0.12604574168940641</c:v>
                </c:pt>
                <c:pt idx="210">
                  <c:v>0.12613401266374952</c:v>
                </c:pt>
                <c:pt idx="211">
                  <c:v>0.1262190231459164</c:v>
                </c:pt>
                <c:pt idx="212">
                  <c:v>0.126300791669472</c:v>
                </c:pt>
                <c:pt idx="213">
                  <c:v>0.1263793367220564</c:v>
                </c:pt>
                <c:pt idx="214">
                  <c:v>0.12645467674538197</c:v>
                </c:pt>
                <c:pt idx="215">
                  <c:v>0.12652683013523441</c:v>
                </c:pt>
                <c:pt idx="216">
                  <c:v>0.12659581524147201</c:v>
                </c:pt>
                <c:pt idx="217">
                  <c:v>0.12666165036802637</c:v>
                </c:pt>
                <c:pt idx="218">
                  <c:v>0.12672435377290245</c:v>
                </c:pt>
                <c:pt idx="219">
                  <c:v>0.12678394366817639</c:v>
                </c:pt>
                <c:pt idx="220">
                  <c:v>0.12684043821999999</c:v>
                </c:pt>
                <c:pt idx="221">
                  <c:v>0.12689385554859642</c:v>
                </c:pt>
                <c:pt idx="222">
                  <c:v>0.12694421372826245</c:v>
                </c:pt>
                <c:pt idx="223">
                  <c:v>0.12699153078736702</c:v>
                </c:pt>
                <c:pt idx="224">
                  <c:v>0.12703582470835187</c:v>
                </c:pt>
                <c:pt idx="225">
                  <c:v>0.1270771134277344</c:v>
                </c:pt>
                <c:pt idx="226">
                  <c:v>0.12711541483610236</c:v>
                </c:pt>
                <c:pt idx="227">
                  <c:v>0.12715074677811602</c:v>
                </c:pt>
                <c:pt idx="228">
                  <c:v>0.12718312705251167</c:v>
                </c:pt>
                <c:pt idx="229">
                  <c:v>0.12721257341209641</c:v>
                </c:pt>
                <c:pt idx="230">
                  <c:v>0.12723910356374998</c:v>
                </c:pt>
                <c:pt idx="231">
                  <c:v>0.12726273516842687</c:v>
                </c:pt>
                <c:pt idx="232">
                  <c:v>0.12728348584115251</c:v>
                </c:pt>
                <c:pt idx="233">
                  <c:v>0.12730137315102641</c:v>
                </c:pt>
                <c:pt idx="234">
                  <c:v>0.12731641462122242</c:v>
                </c:pt>
                <c:pt idx="235">
                  <c:v>0.12732862772898385</c:v>
                </c:pt>
                <c:pt idx="236">
                  <c:v>0.12733802990563187</c:v>
                </c:pt>
                <c:pt idx="237">
                  <c:v>0.12734463853655639</c:v>
                </c:pt>
                <c:pt idx="238">
                  <c:v>0.12734847096122248</c:v>
                </c:pt>
                <c:pt idx="239">
                  <c:v>0.1273495444731664</c:v>
                </c:pt>
                <c:pt idx="240">
                  <c:v>0.12734787632</c:v>
                </c:pt>
                <c:pt idx="241">
                  <c:v>0.12734348370340681</c:v>
                </c:pt>
                <c:pt idx="242">
                  <c:v>0.12733638377914236</c:v>
                </c:pt>
                <c:pt idx="243">
                  <c:v>0.12732659365703636</c:v>
                </c:pt>
                <c:pt idx="244">
                  <c:v>0.12731413040099251</c:v>
                </c:pt>
                <c:pt idx="245">
                  <c:v>0.12729901102898439</c:v>
                </c:pt>
                <c:pt idx="246">
                  <c:v>0.12728125251306199</c:v>
                </c:pt>
                <c:pt idx="247">
                  <c:v>0.12726087177934636</c:v>
                </c:pt>
                <c:pt idx="248">
                  <c:v>0.12723788570803204</c:v>
                </c:pt>
                <c:pt idx="249">
                  <c:v>0.12721231113338641</c:v>
                </c:pt>
                <c:pt idx="250">
                  <c:v>0.12718416484374967</c:v>
                </c:pt>
                <c:pt idx="251">
                  <c:v>0.12715346358153634</c:v>
                </c:pt>
                <c:pt idx="252">
                  <c:v>0.12712022404323187</c:v>
                </c:pt>
                <c:pt idx="253">
                  <c:v>0.12708446287939681</c:v>
                </c:pt>
                <c:pt idx="254">
                  <c:v>0.12704619669466224</c:v>
                </c:pt>
                <c:pt idx="255">
                  <c:v>0.12700544204773478</c:v>
                </c:pt>
                <c:pt idx="256">
                  <c:v>0.12696221545139269</c:v>
                </c:pt>
                <c:pt idx="257">
                  <c:v>0.12691653337248687</c:v>
                </c:pt>
                <c:pt idx="258">
                  <c:v>0.12686841223194203</c:v>
                </c:pt>
                <c:pt idx="259">
                  <c:v>0.12681786840475637</c:v>
                </c:pt>
                <c:pt idx="260">
                  <c:v>0.12676491821999997</c:v>
                </c:pt>
                <c:pt idx="261">
                  <c:v>0.12670957796081617</c:v>
                </c:pt>
                <c:pt idx="262">
                  <c:v>0.12665186386442204</c:v>
                </c:pt>
                <c:pt idx="263">
                  <c:v>0.12659179212210644</c:v>
                </c:pt>
                <c:pt idx="264">
                  <c:v>0.12652937887923221</c:v>
                </c:pt>
                <c:pt idx="265">
                  <c:v>0.1264646402352344</c:v>
                </c:pt>
                <c:pt idx="266">
                  <c:v>0.12639759224362188</c:v>
                </c:pt>
                <c:pt idx="267">
                  <c:v>0.12632825091197639</c:v>
                </c:pt>
                <c:pt idx="268">
                  <c:v>0.12625663220195202</c:v>
                </c:pt>
                <c:pt idx="269">
                  <c:v>0.12618275202927637</c:v>
                </c:pt>
                <c:pt idx="270">
                  <c:v>0.12610662626374922</c:v>
                </c:pt>
                <c:pt idx="271">
                  <c:v>0.12602827072924638</c:v>
                </c:pt>
                <c:pt idx="272">
                  <c:v>0.12594770120371188</c:v>
                </c:pt>
                <c:pt idx="273">
                  <c:v>0.12586493341916641</c:v>
                </c:pt>
                <c:pt idx="274">
                  <c:v>0.12577998306170204</c:v>
                </c:pt>
                <c:pt idx="275">
                  <c:v>0.12569286577148434</c:v>
                </c:pt>
                <c:pt idx="276">
                  <c:v>0.12560359714275202</c:v>
                </c:pt>
                <c:pt idx="277">
                  <c:v>0.12551219272381639</c:v>
                </c:pt>
                <c:pt idx="278">
                  <c:v>0.12541866801706242</c:v>
                </c:pt>
                <c:pt idx="279">
                  <c:v>0.12532303847894635</c:v>
                </c:pt>
                <c:pt idx="280">
                  <c:v>0.12522531951999996</c:v>
                </c:pt>
                <c:pt idx="281">
                  <c:v>0.12512552650482617</c:v>
                </c:pt>
                <c:pt idx="282">
                  <c:v>0.12502367475210197</c:v>
                </c:pt>
                <c:pt idx="283">
                  <c:v>0.12491977953457632</c:v>
                </c:pt>
                <c:pt idx="284">
                  <c:v>0.12481385607907199</c:v>
                </c:pt>
                <c:pt idx="285">
                  <c:v>0.1247059195664847</c:v>
                </c:pt>
                <c:pt idx="286">
                  <c:v>0.12459598513178226</c:v>
                </c:pt>
                <c:pt idx="287">
                  <c:v>0.12448406786400636</c:v>
                </c:pt>
                <c:pt idx="288">
                  <c:v>0.12437018280627218</c:v>
                </c:pt>
                <c:pt idx="289">
                  <c:v>0.12425434495576651</c:v>
                </c:pt>
                <c:pt idx="290">
                  <c:v>0.1241365692637503</c:v>
                </c:pt>
                <c:pt idx="291">
                  <c:v>0.1240168706355565</c:v>
                </c:pt>
                <c:pt idx="292">
                  <c:v>0.1238952639305923</c:v>
                </c:pt>
                <c:pt idx="293">
                  <c:v>0.12377176396233672</c:v>
                </c:pt>
                <c:pt idx="294">
                  <c:v>0.12364638549834199</c:v>
                </c:pt>
                <c:pt idx="295">
                  <c:v>0.12351914326023469</c:v>
                </c:pt>
                <c:pt idx="296">
                  <c:v>0.12339005192371225</c:v>
                </c:pt>
                <c:pt idx="297">
                  <c:v>0.12325912611854642</c:v>
                </c:pt>
                <c:pt idx="298">
                  <c:v>0.12312638042858252</c:v>
                </c:pt>
                <c:pt idx="299">
                  <c:v>0.12299182939173632</c:v>
                </c:pt>
                <c:pt idx="300">
                  <c:v>0.12285548749999993</c:v>
                </c:pt>
                <c:pt idx="301">
                  <c:v>0.12271736919943602</c:v>
                </c:pt>
                <c:pt idx="302">
                  <c:v>0.12257748889018201</c:v>
                </c:pt>
                <c:pt idx="303">
                  <c:v>0.12243586092644651</c:v>
                </c:pt>
                <c:pt idx="304">
                  <c:v>0.12229249961651222</c:v>
                </c:pt>
                <c:pt idx="305">
                  <c:v>0.12214741922273438</c:v>
                </c:pt>
                <c:pt idx="306">
                  <c:v>0.12200063396154227</c:v>
                </c:pt>
                <c:pt idx="307">
                  <c:v>0.12185215800343636</c:v>
                </c:pt>
                <c:pt idx="308">
                  <c:v>0.12170200547299226</c:v>
                </c:pt>
                <c:pt idx="309">
                  <c:v>0.12155019044885652</c:v>
                </c:pt>
                <c:pt idx="310">
                  <c:v>0.12139672696375042</c:v>
                </c:pt>
                <c:pt idx="311">
                  <c:v>0.12124162900446636</c:v>
                </c:pt>
                <c:pt idx="312">
                  <c:v>0.12108491051187199</c:v>
                </c:pt>
                <c:pt idx="313">
                  <c:v>0.12092658538090657</c:v>
                </c:pt>
                <c:pt idx="314">
                  <c:v>0.12076666746058252</c:v>
                </c:pt>
                <c:pt idx="315">
                  <c:v>0.12060517055398477</c:v>
                </c:pt>
                <c:pt idx="316">
                  <c:v>0.12044210841827219</c:v>
                </c:pt>
                <c:pt idx="317">
                  <c:v>0.12027749476467639</c:v>
                </c:pt>
                <c:pt idx="318">
                  <c:v>0.12011134325850223</c:v>
                </c:pt>
                <c:pt idx="319">
                  <c:v>0.11994366751912634</c:v>
                </c:pt>
                <c:pt idx="320">
                  <c:v>0.11977448112000012</c:v>
                </c:pt>
                <c:pt idx="321">
                  <c:v>0.11960379758864663</c:v>
                </c:pt>
                <c:pt idx="322">
                  <c:v>0.11943163040666224</c:v>
                </c:pt>
                <c:pt idx="323">
                  <c:v>0.11925799300971635</c:v>
                </c:pt>
                <c:pt idx="324">
                  <c:v>0.11908289878755203</c:v>
                </c:pt>
                <c:pt idx="325">
                  <c:v>0.1189063610839846</c:v>
                </c:pt>
                <c:pt idx="326">
                  <c:v>0.118728393196902</c:v>
                </c:pt>
                <c:pt idx="327">
                  <c:v>0.11854900837826639</c:v>
                </c:pt>
                <c:pt idx="328">
                  <c:v>0.11836821983411196</c:v>
                </c:pt>
                <c:pt idx="329">
                  <c:v>0.11818604072454651</c:v>
                </c:pt>
                <c:pt idx="330">
                  <c:v>0.11800248416374999</c:v>
                </c:pt>
                <c:pt idx="331">
                  <c:v>0.11781756321997616</c:v>
                </c:pt>
                <c:pt idx="332">
                  <c:v>0.11763129091555226</c:v>
                </c:pt>
                <c:pt idx="333">
                  <c:v>0.11744368022687654</c:v>
                </c:pt>
                <c:pt idx="334">
                  <c:v>0.11725474408442221</c:v>
                </c:pt>
                <c:pt idx="335">
                  <c:v>0.1170644953727344</c:v>
                </c:pt>
                <c:pt idx="336">
                  <c:v>0.11687294693043214</c:v>
                </c:pt>
                <c:pt idx="337">
                  <c:v>0.11668011155020649</c:v>
                </c:pt>
                <c:pt idx="338">
                  <c:v>0.11648600197882217</c:v>
                </c:pt>
                <c:pt idx="339">
                  <c:v>0.11629063091711674</c:v>
                </c:pt>
                <c:pt idx="340">
                  <c:v>0.11609401102000012</c:v>
                </c:pt>
                <c:pt idx="341">
                  <c:v>0.11589615489645642</c:v>
                </c:pt>
                <c:pt idx="342">
                  <c:v>0.11569707510954198</c:v>
                </c:pt>
                <c:pt idx="343">
                  <c:v>0.11549678417638667</c:v>
                </c:pt>
                <c:pt idx="344">
                  <c:v>0.11529529456819228</c:v>
                </c:pt>
                <c:pt idx="345">
                  <c:v>0.11509261871023461</c:v>
                </c:pt>
                <c:pt idx="346">
                  <c:v>0.11488876898186197</c:v>
                </c:pt>
                <c:pt idx="347">
                  <c:v>0.11468375771649655</c:v>
                </c:pt>
                <c:pt idx="348">
                  <c:v>0.11447759720163193</c:v>
                </c:pt>
                <c:pt idx="349">
                  <c:v>0.11427029967883642</c:v>
                </c:pt>
                <c:pt idx="350">
                  <c:v>0.11406187734375002</c:v>
                </c:pt>
                <c:pt idx="351">
                  <c:v>0.11385234234608636</c:v>
                </c:pt>
                <c:pt idx="352">
                  <c:v>0.11364170678963223</c:v>
                </c:pt>
                <c:pt idx="353">
                  <c:v>0.11342998273224637</c:v>
                </c:pt>
                <c:pt idx="354">
                  <c:v>0.11321718218586198</c:v>
                </c:pt>
                <c:pt idx="355">
                  <c:v>0.11300331711648438</c:v>
                </c:pt>
                <c:pt idx="356">
                  <c:v>0.11278839944419188</c:v>
                </c:pt>
                <c:pt idx="357">
                  <c:v>0.11257244104313664</c:v>
                </c:pt>
                <c:pt idx="358">
                  <c:v>0.112355453741542</c:v>
                </c:pt>
                <c:pt idx="359">
                  <c:v>0.1121374493217064</c:v>
                </c:pt>
                <c:pt idx="360">
                  <c:v>0.1119184395199998</c:v>
                </c:pt>
                <c:pt idx="361">
                  <c:v>0.11169843602686631</c:v>
                </c:pt>
                <c:pt idx="362">
                  <c:v>0.11147745048682202</c:v>
                </c:pt>
                <c:pt idx="363">
                  <c:v>0.11125549449845636</c:v>
                </c:pt>
                <c:pt idx="364">
                  <c:v>0.11103257961443198</c:v>
                </c:pt>
                <c:pt idx="365">
                  <c:v>0.11080871734148441</c:v>
                </c:pt>
                <c:pt idx="366">
                  <c:v>0.11058391914042173</c:v>
                </c:pt>
                <c:pt idx="367">
                  <c:v>0.11035819642612638</c:v>
                </c:pt>
                <c:pt idx="368">
                  <c:v>0.11013156056755199</c:v>
                </c:pt>
                <c:pt idx="369">
                  <c:v>0.10990402288772642</c:v>
                </c:pt>
                <c:pt idx="370">
                  <c:v>0.10967559466375018</c:v>
                </c:pt>
                <c:pt idx="371">
                  <c:v>0.10944628712679642</c:v>
                </c:pt>
                <c:pt idx="372">
                  <c:v>0.10921611146211231</c:v>
                </c:pt>
                <c:pt idx="373">
                  <c:v>0.10898507880901627</c:v>
                </c:pt>
                <c:pt idx="374">
                  <c:v>0.10875320026090229</c:v>
                </c:pt>
                <c:pt idx="375">
                  <c:v>0.10852048686523469</c:v>
                </c:pt>
                <c:pt idx="376">
                  <c:v>0.10828694962355224</c:v>
                </c:pt>
                <c:pt idx="377">
                  <c:v>0.1080525994914663</c:v>
                </c:pt>
                <c:pt idx="378">
                  <c:v>0.10781744737866202</c:v>
                </c:pt>
                <c:pt idx="379">
                  <c:v>0.1075815041488964</c:v>
                </c:pt>
                <c:pt idx="380">
                  <c:v>0.10734478062000009</c:v>
                </c:pt>
                <c:pt idx="381">
                  <c:v>0.10710728756387629</c:v>
                </c:pt>
                <c:pt idx="382">
                  <c:v>0.10686903570650209</c:v>
                </c:pt>
                <c:pt idx="383">
                  <c:v>0.10663003572792649</c:v>
                </c:pt>
                <c:pt idx="384">
                  <c:v>0.10639029826227224</c:v>
                </c:pt>
                <c:pt idx="385">
                  <c:v>0.10614983389773412</c:v>
                </c:pt>
                <c:pt idx="386">
                  <c:v>0.1059086531765822</c:v>
                </c:pt>
                <c:pt idx="387">
                  <c:v>0.10566676659515659</c:v>
                </c:pt>
                <c:pt idx="388">
                  <c:v>0.10542418460387212</c:v>
                </c:pt>
                <c:pt idx="389">
                  <c:v>0.10518091760721639</c:v>
                </c:pt>
                <c:pt idx="390">
                  <c:v>0.10493697596375036</c:v>
                </c:pt>
                <c:pt idx="391">
                  <c:v>0.10469236998610665</c:v>
                </c:pt>
                <c:pt idx="392">
                  <c:v>0.104447109940992</c:v>
                </c:pt>
                <c:pt idx="393">
                  <c:v>0.10420120604918663</c:v>
                </c:pt>
                <c:pt idx="394">
                  <c:v>0.10395466848554202</c:v>
                </c:pt>
                <c:pt idx="395">
                  <c:v>0.10370750737898458</c:v>
                </c:pt>
                <c:pt idx="396">
                  <c:v>0.10345973281251204</c:v>
                </c:pt>
                <c:pt idx="397">
                  <c:v>0.10321135482319628</c:v>
                </c:pt>
                <c:pt idx="398">
                  <c:v>0.10296238340218219</c:v>
                </c:pt>
                <c:pt idx="399">
                  <c:v>0.10271282849468642</c:v>
                </c:pt>
                <c:pt idx="400">
                  <c:v>0.10246270000000023</c:v>
                </c:pt>
                <c:pt idx="401">
                  <c:v>0.1022120077714867</c:v>
                </c:pt>
                <c:pt idx="402">
                  <c:v>0.10196076161658223</c:v>
                </c:pt>
                <c:pt idx="403">
                  <c:v>0.1017089712967963</c:v>
                </c:pt>
                <c:pt idx="404">
                  <c:v>0.10145664652771202</c:v>
                </c:pt>
                <c:pt idx="405">
                  <c:v>0.10120379697898479</c:v>
                </c:pt>
                <c:pt idx="406">
                  <c:v>0.10095043227434188</c:v>
                </c:pt>
                <c:pt idx="407">
                  <c:v>0.10069656199158673</c:v>
                </c:pt>
                <c:pt idx="408">
                  <c:v>0.10044219566259201</c:v>
                </c:pt>
                <c:pt idx="409">
                  <c:v>0.10018734277330639</c:v>
                </c:pt>
                <c:pt idx="410">
                  <c:v>9.9932012763750008E-2</c:v>
                </c:pt>
                <c:pt idx="411">
                  <c:v>9.9676215028016296E-2</c:v>
                </c:pt>
                <c:pt idx="412">
                  <c:v>9.941995891427223E-2</c:v>
                </c:pt>
                <c:pt idx="413">
                  <c:v>9.9163253724756345E-2</c:v>
                </c:pt>
                <c:pt idx="414">
                  <c:v>9.890610871578237E-2</c:v>
                </c:pt>
                <c:pt idx="415">
                  <c:v>9.8648533097734345E-2</c:v>
                </c:pt>
                <c:pt idx="416">
                  <c:v>9.8390536035072321E-2</c:v>
                </c:pt>
                <c:pt idx="417">
                  <c:v>9.8132126646326465E-2</c:v>
                </c:pt>
                <c:pt idx="418">
                  <c:v>9.7873314004101736E-2</c:v>
                </c:pt>
                <c:pt idx="419">
                  <c:v>9.7614107135076247E-2</c:v>
                </c:pt>
                <c:pt idx="420">
                  <c:v>9.7354515020000046E-2</c:v>
                </c:pt>
                <c:pt idx="421">
                  <c:v>9.7094546593696845E-2</c:v>
                </c:pt>
                <c:pt idx="422">
                  <c:v>9.6834210745062266E-2</c:v>
                </c:pt>
                <c:pt idx="423">
                  <c:v>9.6573516317066344E-2</c:v>
                </c:pt>
                <c:pt idx="424">
                  <c:v>9.6312472106751937E-2</c:v>
                </c:pt>
                <c:pt idx="425">
                  <c:v>9.6051086865234364E-2</c:v>
                </c:pt>
                <c:pt idx="426">
                  <c:v>9.5789369297702265E-2</c:v>
                </c:pt>
                <c:pt idx="427">
                  <c:v>9.5527328063416933E-2</c:v>
                </c:pt>
                <c:pt idx="428">
                  <c:v>9.5264971775712151E-2</c:v>
                </c:pt>
                <c:pt idx="429">
                  <c:v>9.5002309001996507E-2</c:v>
                </c:pt>
                <c:pt idx="430">
                  <c:v>9.4739348263750425E-2</c:v>
                </c:pt>
                <c:pt idx="431">
                  <c:v>9.4476098036526346E-2</c:v>
                </c:pt>
                <c:pt idx="432">
                  <c:v>9.4212566749952265E-2</c:v>
                </c:pt>
                <c:pt idx="433">
                  <c:v>9.3948762787726736E-2</c:v>
                </c:pt>
                <c:pt idx="434">
                  <c:v>9.3684694487622441E-2</c:v>
                </c:pt>
                <c:pt idx="435">
                  <c:v>9.3420370141484771E-2</c:v>
                </c:pt>
                <c:pt idx="436">
                  <c:v>9.3155797995232423E-2</c:v>
                </c:pt>
                <c:pt idx="437">
                  <c:v>9.2890986248856264E-2</c:v>
                </c:pt>
                <c:pt idx="438">
                  <c:v>9.2625943056422536E-2</c:v>
                </c:pt>
                <c:pt idx="439">
                  <c:v>9.2360676526066346E-2</c:v>
                </c:pt>
                <c:pt idx="440">
                  <c:v>9.2095194720000023E-2</c:v>
                </c:pt>
                <c:pt idx="441">
                  <c:v>9.1829505654506524E-2</c:v>
                </c:pt>
                <c:pt idx="442">
                  <c:v>9.1563617299942071E-2</c:v>
                </c:pt>
                <c:pt idx="443">
                  <c:v>9.129753758073629E-2</c:v>
                </c:pt>
                <c:pt idx="444">
                  <c:v>9.1031274375392046E-2</c:v>
                </c:pt>
                <c:pt idx="445">
                  <c:v>9.0764835516484871E-2</c:v>
                </c:pt>
                <c:pt idx="446">
                  <c:v>9.0498228790662355E-2</c:v>
                </c:pt>
                <c:pt idx="447">
                  <c:v>9.0231461938646604E-2</c:v>
                </c:pt>
                <c:pt idx="448">
                  <c:v>8.9964542655232571E-2</c:v>
                </c:pt>
                <c:pt idx="449">
                  <c:v>8.9697478589287158E-2</c:v>
                </c:pt>
                <c:pt idx="450">
                  <c:v>8.9430277343750017E-2</c:v>
                </c:pt>
                <c:pt idx="451">
                  <c:v>8.9162946475636731E-2</c:v>
                </c:pt>
                <c:pt idx="452">
                  <c:v>8.8895493496032596E-2</c:v>
                </c:pt>
                <c:pt idx="453">
                  <c:v>8.8627925870096991E-2</c:v>
                </c:pt>
                <c:pt idx="454">
                  <c:v>8.8360251017061978E-2</c:v>
                </c:pt>
                <c:pt idx="455">
                  <c:v>8.809247631023473E-2</c:v>
                </c:pt>
                <c:pt idx="456">
                  <c:v>8.7824609076992341E-2</c:v>
                </c:pt>
                <c:pt idx="457">
                  <c:v>8.7556656598786739E-2</c:v>
                </c:pt>
                <c:pt idx="458">
                  <c:v>8.7288626111141979E-2</c:v>
                </c:pt>
                <c:pt idx="459">
                  <c:v>8.7020524803656366E-2</c:v>
                </c:pt>
                <c:pt idx="460">
                  <c:v>8.6752359820000027E-2</c:v>
                </c:pt>
                <c:pt idx="461">
                  <c:v>8.648413825791619E-2</c:v>
                </c:pt>
                <c:pt idx="462">
                  <c:v>8.6215867169222402E-2</c:v>
                </c:pt>
                <c:pt idx="463">
                  <c:v>8.5947553559806544E-2</c:v>
                </c:pt>
                <c:pt idx="464">
                  <c:v>8.5679204389631961E-2</c:v>
                </c:pt>
                <c:pt idx="465">
                  <c:v>8.5410826572734327E-2</c:v>
                </c:pt>
                <c:pt idx="466">
                  <c:v>8.514242697722231E-2</c:v>
                </c:pt>
                <c:pt idx="467">
                  <c:v>8.4874012425276757E-2</c:v>
                </c:pt>
                <c:pt idx="468">
                  <c:v>8.4605589693152267E-2</c:v>
                </c:pt>
                <c:pt idx="469">
                  <c:v>8.4337165511176732E-2</c:v>
                </c:pt>
                <c:pt idx="470">
                  <c:v>8.4068746563750046E-2</c:v>
                </c:pt>
                <c:pt idx="471">
                  <c:v>8.3800339489346662E-2</c:v>
                </c:pt>
                <c:pt idx="472">
                  <c:v>8.3531950880512254E-2</c:v>
                </c:pt>
                <c:pt idx="473">
                  <c:v>8.326358728386625E-2</c:v>
                </c:pt>
                <c:pt idx="474">
                  <c:v>8.2995255200101953E-2</c:v>
                </c:pt>
                <c:pt idx="475">
                  <c:v>8.2726961083984737E-2</c:v>
                </c:pt>
                <c:pt idx="476">
                  <c:v>8.2458711344351621E-2</c:v>
                </c:pt>
                <c:pt idx="477">
                  <c:v>8.2190512344116284E-2</c:v>
                </c:pt>
                <c:pt idx="478">
                  <c:v>8.1922370400262234E-2</c:v>
                </c:pt>
                <c:pt idx="479">
                  <c:v>8.1654291783846811E-2</c:v>
                </c:pt>
                <c:pt idx="480">
                  <c:v>8.1386282719999994E-2</c:v>
                </c:pt>
                <c:pt idx="481">
                  <c:v>8.11183493879266E-2</c:v>
                </c:pt>
                <c:pt idx="482">
                  <c:v>8.0850497920902265E-2</c:v>
                </c:pt>
                <c:pt idx="483">
                  <c:v>8.0582734406276432E-2</c:v>
                </c:pt>
                <c:pt idx="484">
                  <c:v>8.0315064885472257E-2</c:v>
                </c:pt>
                <c:pt idx="485">
                  <c:v>8.0047495353984657E-2</c:v>
                </c:pt>
                <c:pt idx="486">
                  <c:v>7.9780031761382014E-2</c:v>
                </c:pt>
                <c:pt idx="487">
                  <c:v>7.9512680011306736E-2</c:v>
                </c:pt>
                <c:pt idx="488">
                  <c:v>7.9245445961472025E-2</c:v>
                </c:pt>
                <c:pt idx="489">
                  <c:v>7.8978335423666349E-2</c:v>
                </c:pt>
                <c:pt idx="490">
                  <c:v>7.8711354163749928E-2</c:v>
                </c:pt>
                <c:pt idx="491">
                  <c:v>7.8444507901656427E-2</c:v>
                </c:pt>
                <c:pt idx="492">
                  <c:v>7.8177802311391889E-2</c:v>
                </c:pt>
                <c:pt idx="493">
                  <c:v>7.7911243021036539E-2</c:v>
                </c:pt>
                <c:pt idx="494">
                  <c:v>7.7644835612741894E-2</c:v>
                </c:pt>
                <c:pt idx="495">
                  <c:v>7.7378585622734433E-2</c:v>
                </c:pt>
                <c:pt idx="496">
                  <c:v>7.7112498541312247E-2</c:v>
                </c:pt>
                <c:pt idx="497">
                  <c:v>7.6846579812846524E-2</c:v>
                </c:pt>
                <c:pt idx="498">
                  <c:v>7.6580834835782013E-2</c:v>
                </c:pt>
                <c:pt idx="499">
                  <c:v>7.6315268962636434E-2</c:v>
                </c:pt>
                <c:pt idx="500">
                  <c:v>7.6049887499999885E-2</c:v>
                </c:pt>
                <c:pt idx="501">
                  <c:v>7.578469570853659E-2</c:v>
                </c:pt>
                <c:pt idx="502">
                  <c:v>7.5519698802982024E-2</c:v>
                </c:pt>
                <c:pt idx="503">
                  <c:v>7.5254901952146597E-2</c:v>
                </c:pt>
                <c:pt idx="504">
                  <c:v>7.4990310278912092E-2</c:v>
                </c:pt>
                <c:pt idx="505">
                  <c:v>7.4725928860234422E-2</c:v>
                </c:pt>
                <c:pt idx="506">
                  <c:v>7.4461762727142014E-2</c:v>
                </c:pt>
                <c:pt idx="507">
                  <c:v>7.4197816864736699E-2</c:v>
                </c:pt>
                <c:pt idx="508">
                  <c:v>7.3934096212192116E-2</c:v>
                </c:pt>
                <c:pt idx="509">
                  <c:v>7.367060566275635E-2</c:v>
                </c:pt>
                <c:pt idx="510">
                  <c:v>7.3407350063749946E-2</c:v>
                </c:pt>
                <c:pt idx="511">
                  <c:v>7.3144334216566478E-2</c:v>
                </c:pt>
                <c:pt idx="512">
                  <c:v>7.2881562876671982E-2</c:v>
                </c:pt>
                <c:pt idx="513">
                  <c:v>7.2619040753606409E-2</c:v>
                </c:pt>
                <c:pt idx="514">
                  <c:v>7.235677251098202E-2</c:v>
                </c:pt>
                <c:pt idx="515">
                  <c:v>7.209476276648448E-2</c:v>
                </c:pt>
                <c:pt idx="516">
                  <c:v>7.1833016091872051E-2</c:v>
                </c:pt>
                <c:pt idx="517">
                  <c:v>7.1571537012976222E-2</c:v>
                </c:pt>
                <c:pt idx="518">
                  <c:v>7.1310330009702022E-2</c:v>
                </c:pt>
                <c:pt idx="519">
                  <c:v>7.1049399516026263E-2</c:v>
                </c:pt>
                <c:pt idx="520">
                  <c:v>7.0788749920000033E-2</c:v>
                </c:pt>
                <c:pt idx="521">
                  <c:v>7.0528385563746271E-2</c:v>
                </c:pt>
                <c:pt idx="522">
                  <c:v>7.0268310743462029E-2</c:v>
                </c:pt>
                <c:pt idx="523">
                  <c:v>7.0008529709416581E-2</c:v>
                </c:pt>
                <c:pt idx="524">
                  <c:v>6.9749046665952066E-2</c:v>
                </c:pt>
                <c:pt idx="525">
                  <c:v>6.9489865771484347E-2</c:v>
                </c:pt>
                <c:pt idx="526">
                  <c:v>6.9230991138502243E-2</c:v>
                </c:pt>
                <c:pt idx="527">
                  <c:v>6.897242683356658E-2</c:v>
                </c:pt>
                <c:pt idx="528">
                  <c:v>6.871417687731203E-2</c:v>
                </c:pt>
                <c:pt idx="529">
                  <c:v>6.8456245244446434E-2</c:v>
                </c:pt>
                <c:pt idx="530">
                  <c:v>6.819863586375001E-2</c:v>
                </c:pt>
                <c:pt idx="531">
                  <c:v>6.7941352618076378E-2</c:v>
                </c:pt>
                <c:pt idx="532">
                  <c:v>6.7684399344352067E-2</c:v>
                </c:pt>
                <c:pt idx="533">
                  <c:v>6.7427779833576493E-2</c:v>
                </c:pt>
                <c:pt idx="534">
                  <c:v>6.7171497830822241E-2</c:v>
                </c:pt>
                <c:pt idx="535">
                  <c:v>6.6915557035234177E-2</c:v>
                </c:pt>
                <c:pt idx="536">
                  <c:v>6.6659961100032097E-2</c:v>
                </c:pt>
                <c:pt idx="537">
                  <c:v>6.6404713632506412E-2</c:v>
                </c:pt>
                <c:pt idx="538">
                  <c:v>6.6149818194021895E-2</c:v>
                </c:pt>
                <c:pt idx="539">
                  <c:v>6.589527830001643E-2</c:v>
                </c:pt>
                <c:pt idx="540">
                  <c:v>6.5641097420000086E-2</c:v>
                </c:pt>
                <c:pt idx="541">
                  <c:v>6.5387278977556404E-2</c:v>
                </c:pt>
                <c:pt idx="542">
                  <c:v>6.5133826350342094E-2</c:v>
                </c:pt>
                <c:pt idx="543">
                  <c:v>6.4880742870086314E-2</c:v>
                </c:pt>
                <c:pt idx="544">
                  <c:v>6.4628031822592164E-2</c:v>
                </c:pt>
                <c:pt idx="545">
                  <c:v>6.4375696447734415E-2</c:v>
                </c:pt>
                <c:pt idx="546">
                  <c:v>6.4123739939462354E-2</c:v>
                </c:pt>
                <c:pt idx="547">
                  <c:v>6.3872165445796394E-2</c:v>
                </c:pt>
                <c:pt idx="548">
                  <c:v>6.362097606883195E-2</c:v>
                </c:pt>
                <c:pt idx="549">
                  <c:v>6.3370174864736423E-2</c:v>
                </c:pt>
                <c:pt idx="550">
                  <c:v>6.3119764843750023E-2</c:v>
                </c:pt>
                <c:pt idx="551">
                  <c:v>6.2869748970186282E-2</c:v>
                </c:pt>
                <c:pt idx="552">
                  <c:v>6.2620130162431911E-2</c:v>
                </c:pt>
                <c:pt idx="553">
                  <c:v>6.2370911292946675E-2</c:v>
                </c:pt>
                <c:pt idx="554">
                  <c:v>6.2122095188262019E-2</c:v>
                </c:pt>
                <c:pt idx="555">
                  <c:v>6.1873684628984432E-2</c:v>
                </c:pt>
                <c:pt idx="556">
                  <c:v>6.1625682349792106E-2</c:v>
                </c:pt>
                <c:pt idx="557">
                  <c:v>6.1378091039436464E-2</c:v>
                </c:pt>
                <c:pt idx="558">
                  <c:v>6.1130913340742027E-2</c:v>
                </c:pt>
                <c:pt idx="559">
                  <c:v>6.0884151850606534E-2</c:v>
                </c:pt>
                <c:pt idx="560">
                  <c:v>6.0637809119999886E-2</c:v>
                </c:pt>
                <c:pt idx="561">
                  <c:v>6.0391887653966615E-2</c:v>
                </c:pt>
                <c:pt idx="562">
                  <c:v>6.0146389911622022E-2</c:v>
                </c:pt>
                <c:pt idx="563">
                  <c:v>5.9901318306156373E-2</c:v>
                </c:pt>
                <c:pt idx="564">
                  <c:v>5.9656675204832088E-2</c:v>
                </c:pt>
                <c:pt idx="565">
                  <c:v>5.9412462928984507E-2</c:v>
                </c:pt>
                <c:pt idx="566">
                  <c:v>5.9168683754022039E-2</c:v>
                </c:pt>
                <c:pt idx="567">
                  <c:v>5.8925339909426423E-2</c:v>
                </c:pt>
                <c:pt idx="568">
                  <c:v>5.8682433578751983E-2</c:v>
                </c:pt>
                <c:pt idx="569">
                  <c:v>5.8439966899626508E-2</c:v>
                </c:pt>
                <c:pt idx="570">
                  <c:v>5.8197941963750013E-2</c:v>
                </c:pt>
                <c:pt idx="571">
                  <c:v>5.7956360816896528E-2</c:v>
                </c:pt>
                <c:pt idx="572">
                  <c:v>5.7715225458912188E-2</c:v>
                </c:pt>
                <c:pt idx="573">
                  <c:v>5.7474537843716741E-2</c:v>
                </c:pt>
                <c:pt idx="574">
                  <c:v>5.7234299879302043E-2</c:v>
                </c:pt>
                <c:pt idx="575">
                  <c:v>5.6994513427734393E-2</c:v>
                </c:pt>
                <c:pt idx="576">
                  <c:v>5.6755180305151975E-2</c:v>
                </c:pt>
                <c:pt idx="577">
                  <c:v>5.6516302281766143E-2</c:v>
                </c:pt>
                <c:pt idx="578">
                  <c:v>5.6277881081861776E-2</c:v>
                </c:pt>
                <c:pt idx="579">
                  <c:v>5.6039918383796364E-2</c:v>
                </c:pt>
                <c:pt idx="580">
                  <c:v>5.5802415820000298E-2</c:v>
                </c:pt>
                <c:pt idx="581">
                  <c:v>5.5565374976976514E-2</c:v>
                </c:pt>
                <c:pt idx="582">
                  <c:v>5.5328797395301929E-2</c:v>
                </c:pt>
                <c:pt idx="583">
                  <c:v>5.5092684569626502E-2</c:v>
                </c:pt>
                <c:pt idx="584">
                  <c:v>5.4857037948672374E-2</c:v>
                </c:pt>
                <c:pt idx="585">
                  <c:v>5.462185893523426E-2</c:v>
                </c:pt>
                <c:pt idx="586">
                  <c:v>5.4387148886182082E-2</c:v>
                </c:pt>
                <c:pt idx="587">
                  <c:v>5.4152909112456508E-2</c:v>
                </c:pt>
                <c:pt idx="588">
                  <c:v>5.3919140879071965E-2</c:v>
                </c:pt>
                <c:pt idx="589">
                  <c:v>5.3685845405116388E-2</c:v>
                </c:pt>
                <c:pt idx="590">
                  <c:v>5.3453023863749914E-2</c:v>
                </c:pt>
                <c:pt idx="591">
                  <c:v>5.3220677382206483E-2</c:v>
                </c:pt>
                <c:pt idx="592">
                  <c:v>5.2988807041791833E-2</c:v>
                </c:pt>
                <c:pt idx="593">
                  <c:v>5.2757413877886447E-2</c:v>
                </c:pt>
                <c:pt idx="594">
                  <c:v>5.2526498879942228E-2</c:v>
                </c:pt>
                <c:pt idx="595">
                  <c:v>5.2296062991484232E-2</c:v>
                </c:pt>
                <c:pt idx="596">
                  <c:v>5.2066107110112267E-2</c:v>
                </c:pt>
                <c:pt idx="597">
                  <c:v>5.183663208749658E-2</c:v>
                </c:pt>
                <c:pt idx="598">
                  <c:v>5.1607638729381969E-2</c:v>
                </c:pt>
                <c:pt idx="599">
                  <c:v>5.1379127795586357E-2</c:v>
                </c:pt>
                <c:pt idx="600">
                  <c:v>5.1151099999999852E-2</c:v>
                </c:pt>
                <c:pt idx="601">
                  <c:v>5.0923556010586374E-2</c:v>
                </c:pt>
                <c:pt idx="602">
                  <c:v>5.0696496449382129E-2</c:v>
                </c:pt>
                <c:pt idx="603">
                  <c:v>5.0469921892496453E-2</c:v>
                </c:pt>
                <c:pt idx="604">
                  <c:v>5.0243832870112096E-2</c:v>
                </c:pt>
                <c:pt idx="605">
                  <c:v>5.0018229866484333E-2</c:v>
                </c:pt>
                <c:pt idx="606">
                  <c:v>4.9793113319942246E-2</c:v>
                </c:pt>
                <c:pt idx="607">
                  <c:v>4.956848362288651E-2</c:v>
                </c:pt>
                <c:pt idx="608">
                  <c:v>4.9344341121791938E-2</c:v>
                </c:pt>
                <c:pt idx="609">
                  <c:v>4.9120686117206491E-2</c:v>
                </c:pt>
                <c:pt idx="610">
                  <c:v>4.8897518863750107E-2</c:v>
                </c:pt>
                <c:pt idx="611">
                  <c:v>4.8674839570116465E-2</c:v>
                </c:pt>
                <c:pt idx="612">
                  <c:v>4.8452648399071888E-2</c:v>
                </c:pt>
                <c:pt idx="613">
                  <c:v>4.8230945467456356E-2</c:v>
                </c:pt>
                <c:pt idx="614">
                  <c:v>4.8009730846182083E-2</c:v>
                </c:pt>
                <c:pt idx="615">
                  <c:v>4.7789004560234452E-2</c:v>
                </c:pt>
                <c:pt idx="616">
                  <c:v>4.7568766588671998E-2</c:v>
                </c:pt>
                <c:pt idx="617">
                  <c:v>4.7349016864626434E-2</c:v>
                </c:pt>
                <c:pt idx="618">
                  <c:v>4.7129755275301867E-2</c:v>
                </c:pt>
                <c:pt idx="619">
                  <c:v>4.6910981661976339E-2</c:v>
                </c:pt>
                <c:pt idx="620">
                  <c:v>4.6692695820000275E-2</c:v>
                </c:pt>
                <c:pt idx="621">
                  <c:v>4.6474897498796283E-2</c:v>
                </c:pt>
                <c:pt idx="622">
                  <c:v>4.6257586401861985E-2</c:v>
                </c:pt>
                <c:pt idx="623">
                  <c:v>4.6040762186766296E-2</c:v>
                </c:pt>
                <c:pt idx="624">
                  <c:v>4.5824424465151961E-2</c:v>
                </c:pt>
                <c:pt idx="625">
                  <c:v>4.5608572802734303E-2</c:v>
                </c:pt>
                <c:pt idx="626">
                  <c:v>4.5393206719302012E-2</c:v>
                </c:pt>
                <c:pt idx="627">
                  <c:v>4.517832568871645E-2</c:v>
                </c:pt>
                <c:pt idx="628">
                  <c:v>4.4963929138912298E-2</c:v>
                </c:pt>
                <c:pt idx="629">
                  <c:v>4.4750016451896621E-2</c:v>
                </c:pt>
                <c:pt idx="630">
                  <c:v>4.4536586963749944E-2</c:v>
                </c:pt>
                <c:pt idx="631">
                  <c:v>4.4323639964626654E-2</c:v>
                </c:pt>
                <c:pt idx="632">
                  <c:v>4.4111174698751879E-2</c:v>
                </c:pt>
                <c:pt idx="633">
                  <c:v>4.3899190364426313E-2</c:v>
                </c:pt>
                <c:pt idx="634">
                  <c:v>4.3687686114021934E-2</c:v>
                </c:pt>
                <c:pt idx="635">
                  <c:v>4.347666105398449E-2</c:v>
                </c:pt>
                <c:pt idx="636">
                  <c:v>4.3266114244831934E-2</c:v>
                </c:pt>
                <c:pt idx="637">
                  <c:v>4.3056044701156496E-2</c:v>
                </c:pt>
                <c:pt idx="638">
                  <c:v>4.2846451391622103E-2</c:v>
                </c:pt>
                <c:pt idx="639">
                  <c:v>4.2637333238966194E-2</c:v>
                </c:pt>
                <c:pt idx="640">
                  <c:v>4.2428689120000133E-2</c:v>
                </c:pt>
                <c:pt idx="641">
                  <c:v>4.2220517865606183E-2</c:v>
                </c:pt>
                <c:pt idx="642">
                  <c:v>4.2012818260742074E-2</c:v>
                </c:pt>
                <c:pt idx="643">
                  <c:v>4.1805589044436424E-2</c:v>
                </c:pt>
                <c:pt idx="644">
                  <c:v>4.159882890979201E-2</c:v>
                </c:pt>
                <c:pt idx="645">
                  <c:v>4.1392536503984313E-2</c:v>
                </c:pt>
                <c:pt idx="646">
                  <c:v>4.11867104282619E-2</c:v>
                </c:pt>
                <c:pt idx="647">
                  <c:v>4.0981349237946232E-2</c:v>
                </c:pt>
                <c:pt idx="648">
                  <c:v>4.0776451442432277E-2</c:v>
                </c:pt>
                <c:pt idx="649">
                  <c:v>4.0572015505186292E-2</c:v>
                </c:pt>
                <c:pt idx="650">
                  <c:v>4.0368039843750182E-2</c:v>
                </c:pt>
                <c:pt idx="651">
                  <c:v>4.0164522829736531E-2</c:v>
                </c:pt>
                <c:pt idx="652">
                  <c:v>3.9961462788831906E-2</c:v>
                </c:pt>
                <c:pt idx="653">
                  <c:v>3.9758858000796551E-2</c:v>
                </c:pt>
                <c:pt idx="654">
                  <c:v>3.9556706699461944E-2</c:v>
                </c:pt>
                <c:pt idx="655">
                  <c:v>3.9355007072734295E-2</c:v>
                </c:pt>
                <c:pt idx="656">
                  <c:v>3.9153757262592029E-2</c:v>
                </c:pt>
                <c:pt idx="657">
                  <c:v>3.895295536508632E-2</c:v>
                </c:pt>
                <c:pt idx="658">
                  <c:v>3.8752599430341775E-2</c:v>
                </c:pt>
                <c:pt idx="659">
                  <c:v>3.8552687462556426E-2</c:v>
                </c:pt>
                <c:pt idx="660">
                  <c:v>3.8353217420000175E-2</c:v>
                </c:pt>
                <c:pt idx="661">
                  <c:v>3.8154187215016247E-2</c:v>
                </c:pt>
                <c:pt idx="662">
                  <c:v>3.7955594714021955E-2</c:v>
                </c:pt>
                <c:pt idx="663">
                  <c:v>3.775743773750647E-2</c:v>
                </c:pt>
                <c:pt idx="664">
                  <c:v>3.7559714060031966E-2</c:v>
                </c:pt>
                <c:pt idx="665">
                  <c:v>3.7362421410234117E-2</c:v>
                </c:pt>
                <c:pt idx="666">
                  <c:v>3.7165557470822008E-2</c:v>
                </c:pt>
                <c:pt idx="667">
                  <c:v>3.6969119878576456E-2</c:v>
                </c:pt>
                <c:pt idx="668">
                  <c:v>3.6773106224352252E-2</c:v>
                </c:pt>
                <c:pt idx="669">
                  <c:v>3.6577514053076451E-2</c:v>
                </c:pt>
                <c:pt idx="670">
                  <c:v>3.6382340863749987E-2</c:v>
                </c:pt>
                <c:pt idx="671">
                  <c:v>3.6187584109446183E-2</c:v>
                </c:pt>
                <c:pt idx="672">
                  <c:v>3.5993241197311801E-2</c:v>
                </c:pt>
                <c:pt idx="673">
                  <c:v>3.5799309488566224E-2</c:v>
                </c:pt>
                <c:pt idx="674">
                  <c:v>3.5605786298502154E-2</c:v>
                </c:pt>
                <c:pt idx="675">
                  <c:v>3.5412668896484492E-2</c:v>
                </c:pt>
                <c:pt idx="676">
                  <c:v>3.521995450595191E-2</c:v>
                </c:pt>
                <c:pt idx="677">
                  <c:v>3.5027640304416595E-2</c:v>
                </c:pt>
                <c:pt idx="678">
                  <c:v>3.4835723423462271E-2</c:v>
                </c:pt>
                <c:pt idx="679">
                  <c:v>3.4644200948746394E-2</c:v>
                </c:pt>
                <c:pt idx="680">
                  <c:v>3.4453069919999982E-2</c:v>
                </c:pt>
                <c:pt idx="681">
                  <c:v>3.4262327331026257E-2</c:v>
                </c:pt>
                <c:pt idx="682">
                  <c:v>3.4071970129702291E-2</c:v>
                </c:pt>
                <c:pt idx="683">
                  <c:v>3.3881995217976607E-2</c:v>
                </c:pt>
                <c:pt idx="684">
                  <c:v>3.3692399451871982E-2</c:v>
                </c:pt>
                <c:pt idx="685">
                  <c:v>3.350317964148438E-2</c:v>
                </c:pt>
                <c:pt idx="686">
                  <c:v>3.3314332550981998E-2</c:v>
                </c:pt>
                <c:pt idx="687">
                  <c:v>3.3125854898606227E-2</c:v>
                </c:pt>
                <c:pt idx="688">
                  <c:v>3.2937743356672045E-2</c:v>
                </c:pt>
                <c:pt idx="689">
                  <c:v>3.2749994551566491E-2</c:v>
                </c:pt>
                <c:pt idx="690">
                  <c:v>3.2562605063750152E-2</c:v>
                </c:pt>
                <c:pt idx="691">
                  <c:v>3.2375571427756246E-2</c:v>
                </c:pt>
                <c:pt idx="692">
                  <c:v>3.2188890132192005E-2</c:v>
                </c:pt>
                <c:pt idx="693">
                  <c:v>3.2002557619736402E-2</c:v>
                </c:pt>
                <c:pt idx="694">
                  <c:v>3.1816570287141986E-2</c:v>
                </c:pt>
                <c:pt idx="695">
                  <c:v>3.1630924485234475E-2</c:v>
                </c:pt>
                <c:pt idx="696">
                  <c:v>3.1445616518912055E-2</c:v>
                </c:pt>
                <c:pt idx="697">
                  <c:v>3.1260642647146196E-2</c:v>
                </c:pt>
                <c:pt idx="698">
                  <c:v>3.1075999082982038E-2</c:v>
                </c:pt>
                <c:pt idx="699">
                  <c:v>3.0891681993536473E-2</c:v>
                </c:pt>
                <c:pt idx="700">
                  <c:v>3.0707687500000212E-2</c:v>
                </c:pt>
                <c:pt idx="701">
                  <c:v>3.0524011677636149E-2</c:v>
                </c:pt>
                <c:pt idx="702">
                  <c:v>3.0340650555781789E-2</c:v>
                </c:pt>
                <c:pt idx="703">
                  <c:v>3.0157600117846146E-2</c:v>
                </c:pt>
                <c:pt idx="704">
                  <c:v>2.9974856301312199E-2</c:v>
                </c:pt>
                <c:pt idx="705">
                  <c:v>2.9792414997734221E-2</c:v>
                </c:pt>
                <c:pt idx="706">
                  <c:v>2.9610272052742002E-2</c:v>
                </c:pt>
                <c:pt idx="707">
                  <c:v>2.9428423266036223E-2</c:v>
                </c:pt>
                <c:pt idx="708">
                  <c:v>2.9246864391391823E-2</c:v>
                </c:pt>
                <c:pt idx="709">
                  <c:v>2.9065591136656237E-2</c:v>
                </c:pt>
                <c:pt idx="710">
                  <c:v>2.8884599163750038E-2</c:v>
                </c:pt>
                <c:pt idx="711">
                  <c:v>2.8703884088666049E-2</c:v>
                </c:pt>
                <c:pt idx="712">
                  <c:v>2.8523441481471751E-2</c:v>
                </c:pt>
                <c:pt idx="713">
                  <c:v>2.8343266866306182E-2</c:v>
                </c:pt>
                <c:pt idx="714">
                  <c:v>2.8163355721382139E-2</c:v>
                </c:pt>
                <c:pt idx="715">
                  <c:v>2.7983703478984358E-2</c:v>
                </c:pt>
                <c:pt idx="716">
                  <c:v>2.7804305525472212E-2</c:v>
                </c:pt>
                <c:pt idx="717">
                  <c:v>2.7625157201276489E-2</c:v>
                </c:pt>
                <c:pt idx="718">
                  <c:v>2.7446253800902005E-2</c:v>
                </c:pt>
                <c:pt idx="719">
                  <c:v>2.7267590572926326E-2</c:v>
                </c:pt>
                <c:pt idx="720">
                  <c:v>2.7089162720000157E-2</c:v>
                </c:pt>
                <c:pt idx="721">
                  <c:v>2.691096539884626E-2</c:v>
                </c:pt>
                <c:pt idx="722">
                  <c:v>2.6732993720261812E-2</c:v>
                </c:pt>
                <c:pt idx="723">
                  <c:v>2.6555242749116217E-2</c:v>
                </c:pt>
                <c:pt idx="724">
                  <c:v>2.6377707504352147E-2</c:v>
                </c:pt>
                <c:pt idx="725">
                  <c:v>2.6200382958984438E-2</c:v>
                </c:pt>
                <c:pt idx="726">
                  <c:v>2.6023264040101874E-2</c:v>
                </c:pt>
                <c:pt idx="727">
                  <c:v>2.5846345628866459E-2</c:v>
                </c:pt>
                <c:pt idx="728">
                  <c:v>2.5669622560511841E-2</c:v>
                </c:pt>
                <c:pt idx="729">
                  <c:v>2.5493089624346179E-2</c:v>
                </c:pt>
                <c:pt idx="730">
                  <c:v>2.5316741563749946E-2</c:v>
                </c:pt>
                <c:pt idx="731">
                  <c:v>2.5140573076176651E-2</c:v>
                </c:pt>
                <c:pt idx="732">
                  <c:v>2.4964578813151908E-2</c:v>
                </c:pt>
                <c:pt idx="733">
                  <c:v>2.4788753380276599E-2</c:v>
                </c:pt>
                <c:pt idx="734">
                  <c:v>2.4613091337222077E-2</c:v>
                </c:pt>
                <c:pt idx="735">
                  <c:v>2.443758719773444E-2</c:v>
                </c:pt>
                <c:pt idx="736">
                  <c:v>2.4262235429631792E-2</c:v>
                </c:pt>
                <c:pt idx="737">
                  <c:v>2.4087030454806292E-2</c:v>
                </c:pt>
                <c:pt idx="738">
                  <c:v>2.3911966649221756E-2</c:v>
                </c:pt>
                <c:pt idx="739">
                  <c:v>2.3737038342916145E-2</c:v>
                </c:pt>
                <c:pt idx="740">
                  <c:v>2.3562239819999903E-2</c:v>
                </c:pt>
                <c:pt idx="741">
                  <c:v>2.3387565318656673E-2</c:v>
                </c:pt>
                <c:pt idx="742">
                  <c:v>2.3213009031142168E-2</c:v>
                </c:pt>
                <c:pt idx="743">
                  <c:v>2.3038565103786598E-2</c:v>
                </c:pt>
                <c:pt idx="744">
                  <c:v>2.2864227636991991E-2</c:v>
                </c:pt>
                <c:pt idx="745">
                  <c:v>2.2689990685234581E-2</c:v>
                </c:pt>
                <c:pt idx="746">
                  <c:v>2.2515848257061842E-2</c:v>
                </c:pt>
                <c:pt idx="747">
                  <c:v>2.234179431509627E-2</c:v>
                </c:pt>
                <c:pt idx="748">
                  <c:v>2.2167822776031649E-2</c:v>
                </c:pt>
                <c:pt idx="749">
                  <c:v>2.1993927510636689E-2</c:v>
                </c:pt>
                <c:pt idx="750">
                  <c:v>2.1820102343749946E-2</c:v>
                </c:pt>
                <c:pt idx="751">
                  <c:v>2.1646341054286606E-2</c:v>
                </c:pt>
                <c:pt idx="752">
                  <c:v>2.1472637375232046E-2</c:v>
                </c:pt>
                <c:pt idx="753">
                  <c:v>2.1298984993646308E-2</c:v>
                </c:pt>
                <c:pt idx="754">
                  <c:v>2.1125377550661958E-2</c:v>
                </c:pt>
                <c:pt idx="755">
                  <c:v>2.0951808641484455E-2</c:v>
                </c:pt>
                <c:pt idx="756">
                  <c:v>2.0778271815391897E-2</c:v>
                </c:pt>
                <c:pt idx="757">
                  <c:v>2.0604760575736802E-2</c:v>
                </c:pt>
                <c:pt idx="758">
                  <c:v>2.0431268379942188E-2</c:v>
                </c:pt>
                <c:pt idx="759">
                  <c:v>2.0257788639506186E-2</c:v>
                </c:pt>
                <c:pt idx="760">
                  <c:v>2.0084314720000215E-2</c:v>
                </c:pt>
                <c:pt idx="761">
                  <c:v>1.9910839941066384E-2</c:v>
                </c:pt>
                <c:pt idx="762">
                  <c:v>1.9737357576421772E-2</c:v>
                </c:pt>
                <c:pt idx="763">
                  <c:v>1.9563860853855988E-2</c:v>
                </c:pt>
                <c:pt idx="764">
                  <c:v>1.9390342955232304E-2</c:v>
                </c:pt>
                <c:pt idx="765">
                  <c:v>1.9216797016484231E-2</c:v>
                </c:pt>
                <c:pt idx="766">
                  <c:v>1.904321612762179E-2</c:v>
                </c:pt>
                <c:pt idx="767">
                  <c:v>1.8869593332726281E-2</c:v>
                </c:pt>
                <c:pt idx="768">
                  <c:v>1.8695921629952164E-2</c:v>
                </c:pt>
                <c:pt idx="769">
                  <c:v>1.8522193971526175E-2</c:v>
                </c:pt>
                <c:pt idx="770">
                  <c:v>1.8348403263750215E-2</c:v>
                </c:pt>
                <c:pt idx="771">
                  <c:v>1.8174542366996411E-2</c:v>
                </c:pt>
                <c:pt idx="772">
                  <c:v>1.8000604095712171E-2</c:v>
                </c:pt>
                <c:pt idx="773">
                  <c:v>1.7826581218416786E-2</c:v>
                </c:pt>
                <c:pt idx="774">
                  <c:v>1.7652466457701757E-2</c:v>
                </c:pt>
                <c:pt idx="775">
                  <c:v>1.747825249023445E-2</c:v>
                </c:pt>
                <c:pt idx="776">
                  <c:v>1.7303931946752487E-2</c:v>
                </c:pt>
                <c:pt idx="777">
                  <c:v>1.7129497412066121E-2</c:v>
                </c:pt>
                <c:pt idx="778">
                  <c:v>1.6954941425062143E-2</c:v>
                </c:pt>
                <c:pt idx="779">
                  <c:v>1.678025647869626E-2</c:v>
                </c:pt>
                <c:pt idx="780">
                  <c:v>1.6605435020000121E-2</c:v>
                </c:pt>
                <c:pt idx="781">
                  <c:v>1.6430469450076063E-2</c:v>
                </c:pt>
                <c:pt idx="782">
                  <c:v>1.6255352124101636E-2</c:v>
                </c:pt>
                <c:pt idx="783">
                  <c:v>1.6080075351326391E-2</c:v>
                </c:pt>
                <c:pt idx="784">
                  <c:v>1.5904631395072047E-2</c:v>
                </c:pt>
                <c:pt idx="785">
                  <c:v>1.5729012472734356E-2</c:v>
                </c:pt>
                <c:pt idx="786">
                  <c:v>1.5553210755781826E-2</c:v>
                </c:pt>
                <c:pt idx="787">
                  <c:v>1.5377218369756324E-2</c:v>
                </c:pt>
                <c:pt idx="788">
                  <c:v>1.5201027394271725E-2</c:v>
                </c:pt>
                <c:pt idx="789">
                  <c:v>1.5024629863016444E-2</c:v>
                </c:pt>
                <c:pt idx="790">
                  <c:v>1.4848017763750183E-2</c:v>
                </c:pt>
                <c:pt idx="791">
                  <c:v>1.4671183038306463E-2</c:v>
                </c:pt>
                <c:pt idx="792">
                  <c:v>1.4494117582592076E-2</c:v>
                </c:pt>
                <c:pt idx="793">
                  <c:v>1.4316813246586483E-2</c:v>
                </c:pt>
                <c:pt idx="794">
                  <c:v>1.4139261834341693E-2</c:v>
                </c:pt>
                <c:pt idx="795">
                  <c:v>1.3961455103984392E-2</c:v>
                </c:pt>
                <c:pt idx="796">
                  <c:v>1.3783384767712159E-2</c:v>
                </c:pt>
                <c:pt idx="797">
                  <c:v>1.3605042491796355E-2</c:v>
                </c:pt>
                <c:pt idx="798">
                  <c:v>1.3426419896581963E-2</c:v>
                </c:pt>
                <c:pt idx="799">
                  <c:v>1.3247508556486258E-2</c:v>
                </c:pt>
                <c:pt idx="800">
                  <c:v>1.3068300000000107E-2</c:v>
                </c:pt>
                <c:pt idx="801">
                  <c:v>1.2888785709686545E-2</c:v>
                </c:pt>
                <c:pt idx="802">
                  <c:v>1.2708957122182191E-2</c:v>
                </c:pt>
                <c:pt idx="803">
                  <c:v>1.2528805628196325E-2</c:v>
                </c:pt>
                <c:pt idx="804">
                  <c:v>1.2348322572511896E-2</c:v>
                </c:pt>
                <c:pt idx="805">
                  <c:v>1.2167499253984491E-2</c:v>
                </c:pt>
                <c:pt idx="806">
                  <c:v>1.1986326925541874E-2</c:v>
                </c:pt>
                <c:pt idx="807">
                  <c:v>1.1804796794186216E-2</c:v>
                </c:pt>
                <c:pt idx="808">
                  <c:v>1.1622900020992061E-2</c:v>
                </c:pt>
                <c:pt idx="809">
                  <c:v>1.1440627721106407E-2</c:v>
                </c:pt>
                <c:pt idx="810">
                  <c:v>1.1257970963750221E-2</c:v>
                </c:pt>
                <c:pt idx="811">
                  <c:v>1.1074920772216133E-2</c:v>
                </c:pt>
                <c:pt idx="812">
                  <c:v>1.0891468123871938E-2</c:v>
                </c:pt>
                <c:pt idx="813">
                  <c:v>1.0707603950156198E-2</c:v>
                </c:pt>
                <c:pt idx="814">
                  <c:v>1.0523319136582214E-2</c:v>
                </c:pt>
                <c:pt idx="815">
                  <c:v>1.0338604522734338E-2</c:v>
                </c:pt>
                <c:pt idx="816">
                  <c:v>1.0153450902272119E-2</c:v>
                </c:pt>
                <c:pt idx="817">
                  <c:v>9.9678490229263578E-3</c:v>
                </c:pt>
                <c:pt idx="818">
                  <c:v>9.7817895865018548E-3</c:v>
                </c:pt>
                <c:pt idx="819">
                  <c:v>9.5952632488761243E-3</c:v>
                </c:pt>
                <c:pt idx="820">
                  <c:v>9.4082606199997528E-3</c:v>
                </c:pt>
                <c:pt idx="821">
                  <c:v>9.2207722638960217E-3</c:v>
                </c:pt>
                <c:pt idx="822">
                  <c:v>9.0327886986617447E-3</c:v>
                </c:pt>
                <c:pt idx="823">
                  <c:v>8.844300396466321E-3</c:v>
                </c:pt>
                <c:pt idx="824">
                  <c:v>8.6552977835517506E-3</c:v>
                </c:pt>
                <c:pt idx="825">
                  <c:v>8.4657712402341507E-3</c:v>
                </c:pt>
                <c:pt idx="826">
                  <c:v>8.2757111009018232E-3</c:v>
                </c:pt>
                <c:pt idx="827">
                  <c:v>8.0851076540163717E-3</c:v>
                </c:pt>
                <c:pt idx="828">
                  <c:v>7.8939511421115324E-3</c:v>
                </c:pt>
                <c:pt idx="829">
                  <c:v>7.7022317617963893E-3</c:v>
                </c:pt>
                <c:pt idx="830">
                  <c:v>7.5099396637499823E-3</c:v>
                </c:pt>
                <c:pt idx="831">
                  <c:v>7.3170649527263985E-3</c:v>
                </c:pt>
                <c:pt idx="832">
                  <c:v>7.1235976875519587E-3</c:v>
                </c:pt>
                <c:pt idx="833">
                  <c:v>6.9295278811259582E-3</c:v>
                </c:pt>
                <c:pt idx="834">
                  <c:v>6.7348455004222103E-3</c:v>
                </c:pt>
                <c:pt idx="835">
                  <c:v>6.5395404664841845E-3</c:v>
                </c:pt>
                <c:pt idx="836">
                  <c:v>6.3436026544319915E-3</c:v>
                </c:pt>
                <c:pt idx="837">
                  <c:v>6.1470218934561414E-3</c:v>
                </c:pt>
                <c:pt idx="838">
                  <c:v>5.9497879668214022E-3</c:v>
                </c:pt>
                <c:pt idx="839">
                  <c:v>5.7518906118666259E-3</c:v>
                </c:pt>
                <c:pt idx="840">
                  <c:v>5.5533195199997838E-3</c:v>
                </c:pt>
                <c:pt idx="841">
                  <c:v>5.3540643367063386E-3</c:v>
                </c:pt>
                <c:pt idx="842">
                  <c:v>5.1541146615415364E-3</c:v>
                </c:pt>
                <c:pt idx="843">
                  <c:v>4.9534600481363133E-3</c:v>
                </c:pt>
                <c:pt idx="844">
                  <c:v>4.7520900041922772E-3</c:v>
                </c:pt>
                <c:pt idx="845">
                  <c:v>4.5499939914844618E-3</c:v>
                </c:pt>
                <c:pt idx="846">
                  <c:v>4.3471614258617534E-3</c:v>
                </c:pt>
                <c:pt idx="847">
                  <c:v>4.1435816772462265E-3</c:v>
                </c:pt>
                <c:pt idx="848">
                  <c:v>3.9392440696318261E-3</c:v>
                </c:pt>
                <c:pt idx="849">
                  <c:v>3.734137881086323E-3</c:v>
                </c:pt>
                <c:pt idx="850">
                  <c:v>3.5282523437499451E-3</c:v>
                </c:pt>
                <c:pt idx="851">
                  <c:v>3.3215766438360011E-3</c:v>
                </c:pt>
                <c:pt idx="852">
                  <c:v>3.1140999216319994E-3</c:v>
                </c:pt>
                <c:pt idx="853">
                  <c:v>2.9058112714962204E-3</c:v>
                </c:pt>
                <c:pt idx="854">
                  <c:v>2.6966997418616796E-3</c:v>
                </c:pt>
                <c:pt idx="855">
                  <c:v>2.4867543352347808E-3</c:v>
                </c:pt>
                <c:pt idx="856">
                  <c:v>2.2759640081916055E-3</c:v>
                </c:pt>
                <c:pt idx="857">
                  <c:v>2.0643176713862335E-3</c:v>
                </c:pt>
                <c:pt idx="858">
                  <c:v>1.8518041895421891E-3</c:v>
                </c:pt>
                <c:pt idx="859">
                  <c:v>1.6384123814564239E-3</c:v>
                </c:pt>
                <c:pt idx="860">
                  <c:v>1.4241310200001247E-3</c:v>
                </c:pt>
                <c:pt idx="861">
                  <c:v>1.2089488321163821E-3</c:v>
                </c:pt>
                <c:pt idx="862">
                  <c:v>9.9285449882187708E-4</c:v>
                </c:pt>
                <c:pt idx="863">
                  <c:v>7.7583665520627163E-4</c:v>
                </c:pt>
                <c:pt idx="864">
                  <c:v>5.5788389043172825E-4</c:v>
                </c:pt>
                <c:pt idx="865">
                  <c:v>3.3898474773448898E-4</c:v>
                </c:pt>
                <c:pt idx="866">
                  <c:v>1.1912772442220298E-4</c:v>
                </c:pt>
                <c:pt idx="867">
                  <c:v>-1.0169872812363936E-4</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numCache>
            </c:numRef>
          </c:yVal>
          <c:smooth val="1"/>
        </c:ser>
        <c:dLbls>
          <c:showLegendKey val="0"/>
          <c:showVal val="0"/>
          <c:showCatName val="0"/>
          <c:showSerName val="0"/>
          <c:showPercent val="0"/>
          <c:showBubbleSize val="0"/>
        </c:dLbls>
        <c:axId val="55014144"/>
        <c:axId val="54844032"/>
      </c:scatterChart>
      <c:valAx>
        <c:axId val="54835840"/>
        <c:scaling>
          <c:orientation val="minMax"/>
          <c:max val="480"/>
          <c:min val="0"/>
        </c:scaling>
        <c:delete val="0"/>
        <c:axPos val="b"/>
        <c:title>
          <c:tx>
            <c:rich>
              <a:bodyPr/>
              <a:lstStyle/>
              <a:p>
                <a:pPr>
                  <a:defRPr/>
                </a:pPr>
                <a:r>
                  <a:rPr lang="en-US" i="1" dirty="0" smtClean="0"/>
                  <a:t>t</a:t>
                </a:r>
                <a:r>
                  <a:rPr lang="en-US" dirty="0" smtClean="0"/>
                  <a:t> </a:t>
                </a:r>
                <a:r>
                  <a:rPr lang="en-US" dirty="0"/>
                  <a:t>(s)</a:t>
                </a:r>
              </a:p>
            </c:rich>
          </c:tx>
          <c:layout/>
          <c:overlay val="0"/>
        </c:title>
        <c:numFmt formatCode="General" sourceLinked="1"/>
        <c:majorTickMark val="in"/>
        <c:minorTickMark val="none"/>
        <c:tickLblPos val="nextTo"/>
        <c:spPr>
          <a:ln>
            <a:solidFill>
              <a:sysClr val="windowText" lastClr="000000"/>
            </a:solidFill>
          </a:ln>
        </c:spPr>
        <c:crossAx val="54842112"/>
        <c:crosses val="autoZero"/>
        <c:crossBetween val="midCat"/>
        <c:majorUnit val="60"/>
      </c:valAx>
      <c:valAx>
        <c:axId val="54842112"/>
        <c:scaling>
          <c:orientation val="minMax"/>
          <c:min val="0"/>
        </c:scaling>
        <c:delete val="0"/>
        <c:axPos val="l"/>
        <c:title>
          <c:tx>
            <c:rich>
              <a:bodyPr rot="-5400000" vert="horz"/>
              <a:lstStyle/>
              <a:p>
                <a:pPr>
                  <a:defRPr/>
                </a:pPr>
                <a:r>
                  <a:rPr lang="en-US"/>
                  <a:t>q" (kW</a:t>
                </a:r>
                <a:r>
                  <a:rPr lang="en-US" baseline="0"/>
                  <a:t> </a:t>
                </a:r>
                <a:r>
                  <a:rPr lang="en-US"/>
                  <a:t>m</a:t>
                </a:r>
                <a:r>
                  <a:rPr lang="en-US" baseline="30000"/>
                  <a:t>-2</a:t>
                </a:r>
                <a:r>
                  <a:rPr lang="en-US"/>
                  <a:t>)</a:t>
                </a:r>
              </a:p>
            </c:rich>
          </c:tx>
          <c:layout/>
          <c:overlay val="0"/>
        </c:title>
        <c:numFmt formatCode="General" sourceLinked="1"/>
        <c:majorTickMark val="in"/>
        <c:minorTickMark val="none"/>
        <c:tickLblPos val="nextTo"/>
        <c:spPr>
          <a:ln>
            <a:solidFill>
              <a:sysClr val="windowText" lastClr="000000"/>
            </a:solidFill>
          </a:ln>
        </c:spPr>
        <c:crossAx val="54835840"/>
        <c:crossesAt val="-120"/>
        <c:crossBetween val="midCat"/>
      </c:valAx>
      <c:valAx>
        <c:axId val="54844032"/>
        <c:scaling>
          <c:orientation val="minMax"/>
          <c:min val="0"/>
        </c:scaling>
        <c:delete val="0"/>
        <c:axPos val="r"/>
        <c:title>
          <c:tx>
            <c:rich>
              <a:bodyPr rot="-5400000" vert="horz"/>
              <a:lstStyle/>
              <a:p>
                <a:pPr>
                  <a:defRPr/>
                </a:pPr>
                <a:r>
                  <a:rPr lang="en-US"/>
                  <a:t>dq"/dt (kW m</a:t>
                </a:r>
                <a:r>
                  <a:rPr lang="en-US" baseline="30000"/>
                  <a:t>-2</a:t>
                </a:r>
                <a:r>
                  <a:rPr lang="en-US"/>
                  <a:t> s</a:t>
                </a:r>
                <a:r>
                  <a:rPr lang="en-US" baseline="30000"/>
                  <a:t>-1</a:t>
                </a:r>
                <a:r>
                  <a:rPr lang="en-US"/>
                  <a:t>)</a:t>
                </a:r>
              </a:p>
            </c:rich>
          </c:tx>
          <c:layout>
            <c:manualLayout>
              <c:xMode val="edge"/>
              <c:yMode val="edge"/>
              <c:x val="0.9671995638333426"/>
              <c:y val="0.33209367335349338"/>
            </c:manualLayout>
          </c:layout>
          <c:overlay val="0"/>
        </c:title>
        <c:numFmt formatCode="General" sourceLinked="1"/>
        <c:majorTickMark val="out"/>
        <c:minorTickMark val="none"/>
        <c:tickLblPos val="nextTo"/>
        <c:crossAx val="55014144"/>
        <c:crosses val="max"/>
        <c:crossBetween val="midCat"/>
      </c:valAx>
      <c:valAx>
        <c:axId val="55014144"/>
        <c:scaling>
          <c:orientation val="minMax"/>
        </c:scaling>
        <c:delete val="1"/>
        <c:axPos val="b"/>
        <c:numFmt formatCode="General" sourceLinked="1"/>
        <c:majorTickMark val="out"/>
        <c:minorTickMark val="none"/>
        <c:tickLblPos val="none"/>
        <c:crossAx val="54844032"/>
        <c:crosses val="autoZero"/>
        <c:crossBetween val="midCat"/>
      </c:valAx>
      <c:spPr>
        <a:noFill/>
        <a:ln>
          <a:solidFill>
            <a:sysClr val="windowText" lastClr="000000"/>
          </a:solidFill>
        </a:ln>
      </c:spPr>
    </c:plotArea>
    <c:legend>
      <c:legendPos val="r"/>
      <c:layout>
        <c:manualLayout>
          <c:xMode val="edge"/>
          <c:yMode val="edge"/>
          <c:x val="0.71098174803974623"/>
          <c:y val="0.4608139982948869"/>
          <c:w val="0.13943263159746205"/>
          <c:h val="0.16146523951047992"/>
        </c:manualLayout>
      </c:layout>
      <c:overlay val="0"/>
    </c:legend>
    <c:plotVisOnly val="1"/>
    <c:dispBlanksAs val="gap"/>
    <c:showDLblsOverMax val="0"/>
  </c:chart>
  <c:spPr>
    <a:solidFill>
      <a:prstClr val="white"/>
    </a:solidFill>
    <a:ln>
      <a:noFill/>
    </a:ln>
  </c:spPr>
  <c:txPr>
    <a:bodyPr/>
    <a:lstStyle/>
    <a:p>
      <a:pPr>
        <a:defRPr sz="12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144729098861741E-2"/>
          <c:y val="2.8199320796209942E-2"/>
          <c:w val="0.81415098794600749"/>
          <c:h val="0.85587928808400404"/>
        </c:manualLayout>
      </c:layout>
      <c:scatterChart>
        <c:scatterStyle val="smoothMarker"/>
        <c:varyColors val="0"/>
        <c:ser>
          <c:idx val="6"/>
          <c:order val="0"/>
          <c:tx>
            <c:v>Measured</c:v>
          </c:tx>
          <c:spPr>
            <a:ln>
              <a:solidFill>
                <a:schemeClr val="tx1">
                  <a:lumMod val="50000"/>
                  <a:lumOff val="50000"/>
                </a:schemeClr>
              </a:solidFill>
            </a:ln>
          </c:spPr>
          <c:marker>
            <c:symbol val="none"/>
          </c:marker>
          <c:xVal>
            <c:numRef>
              <c:f>'Fitted HF and Xf'!$A$15:$A$1215</c:f>
              <c:numCache>
                <c:formatCode>General</c:formatCode>
                <c:ptCount val="120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numCache>
            </c:numRef>
          </c:xVal>
          <c:yVal>
            <c:numRef>
              <c:f>'Fitted HF and Xf'!$S$15:$S$1215</c:f>
              <c:numCache>
                <c:formatCode>General</c:formatCode>
                <c:ptCount val="1201"/>
                <c:pt idx="0">
                  <c:v>0.13597593999999999</c:v>
                </c:pt>
                <c:pt idx="1">
                  <c:v>0.10023694333333368</c:v>
                </c:pt>
                <c:pt idx="2">
                  <c:v>0.11818997333333336</c:v>
                </c:pt>
                <c:pt idx="3">
                  <c:v>0.11892678714285713</c:v>
                </c:pt>
                <c:pt idx="4">
                  <c:v>0.11935529703703704</c:v>
                </c:pt>
                <c:pt idx="5">
                  <c:v>0.11986617515151553</c:v>
                </c:pt>
                <c:pt idx="6">
                  <c:v>0.11776845212121233</c:v>
                </c:pt>
                <c:pt idx="7">
                  <c:v>0.11966502636363678</c:v>
                </c:pt>
                <c:pt idx="8">
                  <c:v>0.11627475484848521</c:v>
                </c:pt>
                <c:pt idx="9">
                  <c:v>0.11735895030303033</c:v>
                </c:pt>
                <c:pt idx="10">
                  <c:v>0.11956451151515171</c:v>
                </c:pt>
                <c:pt idx="11">
                  <c:v>0.12170155303030319</c:v>
                </c:pt>
                <c:pt idx="12">
                  <c:v>0.12197722575757576</c:v>
                </c:pt>
                <c:pt idx="13">
                  <c:v>0.12196735939393939</c:v>
                </c:pt>
                <c:pt idx="14">
                  <c:v>0.12088740060606042</c:v>
                </c:pt>
                <c:pt idx="15">
                  <c:v>0.11978712303030302</c:v>
                </c:pt>
                <c:pt idx="16">
                  <c:v>0.11952079939393961</c:v>
                </c:pt>
                <c:pt idx="17">
                  <c:v>0.12105606121212122</c:v>
                </c:pt>
                <c:pt idx="18">
                  <c:v>0.12210330666666667</c:v>
                </c:pt>
                <c:pt idx="19">
                  <c:v>0.12400571000000023</c:v>
                </c:pt>
                <c:pt idx="20">
                  <c:v>0.12686664787878787</c:v>
                </c:pt>
                <c:pt idx="21">
                  <c:v>0.12760916909090908</c:v>
                </c:pt>
                <c:pt idx="22">
                  <c:v>0.12539235727272724</c:v>
                </c:pt>
                <c:pt idx="23">
                  <c:v>0.12846358454545498</c:v>
                </c:pt>
                <c:pt idx="24">
                  <c:v>0.13125759242424243</c:v>
                </c:pt>
                <c:pt idx="25">
                  <c:v>0.13516579969696971</c:v>
                </c:pt>
                <c:pt idx="26">
                  <c:v>0.13475014545454547</c:v>
                </c:pt>
                <c:pt idx="27">
                  <c:v>0.1416338236363637</c:v>
                </c:pt>
                <c:pt idx="28">
                  <c:v>0.1420292478787879</c:v>
                </c:pt>
                <c:pt idx="29">
                  <c:v>0.14223058696969695</c:v>
                </c:pt>
                <c:pt idx="30">
                  <c:v>0.13947683848484849</c:v>
                </c:pt>
                <c:pt idx="31">
                  <c:v>0.13931834393939449</c:v>
                </c:pt>
                <c:pt idx="32">
                  <c:v>0.13454628666666713</c:v>
                </c:pt>
                <c:pt idx="33">
                  <c:v>0.1346452993939394</c:v>
                </c:pt>
                <c:pt idx="34">
                  <c:v>0.13080638969697009</c:v>
                </c:pt>
                <c:pt idx="35">
                  <c:v>0.12909432424242467</c:v>
                </c:pt>
                <c:pt idx="36">
                  <c:v>0.1258098484848485</c:v>
                </c:pt>
                <c:pt idx="37">
                  <c:v>0.12922701484848484</c:v>
                </c:pt>
                <c:pt idx="38">
                  <c:v>0.12428220575757604</c:v>
                </c:pt>
                <c:pt idx="39">
                  <c:v>0.12378279060606062</c:v>
                </c:pt>
                <c:pt idx="40">
                  <c:v>0.12215572000000029</c:v>
                </c:pt>
                <c:pt idx="41">
                  <c:v>0.12527865939393937</c:v>
                </c:pt>
                <c:pt idx="42">
                  <c:v>0.12385366242424242</c:v>
                </c:pt>
                <c:pt idx="43">
                  <c:v>0.12497267606060636</c:v>
                </c:pt>
                <c:pt idx="44">
                  <c:v>0.12476583909090927</c:v>
                </c:pt>
                <c:pt idx="45">
                  <c:v>0.12191549424242425</c:v>
                </c:pt>
                <c:pt idx="46">
                  <c:v>0.11849069727272728</c:v>
                </c:pt>
                <c:pt idx="47">
                  <c:v>0.11643498878787878</c:v>
                </c:pt>
                <c:pt idx="48">
                  <c:v>0.11914774151515174</c:v>
                </c:pt>
                <c:pt idx="49">
                  <c:v>0.12126359000000018</c:v>
                </c:pt>
                <c:pt idx="50">
                  <c:v>0.12202263848484859</c:v>
                </c:pt>
                <c:pt idx="51">
                  <c:v>0.12314864545454562</c:v>
                </c:pt>
                <c:pt idx="52">
                  <c:v>0.12629820606060604</c:v>
                </c:pt>
                <c:pt idx="53">
                  <c:v>0.12604830303030354</c:v>
                </c:pt>
                <c:pt idx="54">
                  <c:v>0.12548884363636409</c:v>
                </c:pt>
                <c:pt idx="55">
                  <c:v>0.12710302212121213</c:v>
                </c:pt>
                <c:pt idx="56">
                  <c:v>0.13284237030303031</c:v>
                </c:pt>
                <c:pt idx="57">
                  <c:v>0.13453360393939395</c:v>
                </c:pt>
                <c:pt idx="58">
                  <c:v>0.1339133327272736</c:v>
                </c:pt>
                <c:pt idx="59">
                  <c:v>0.12629540909090944</c:v>
                </c:pt>
                <c:pt idx="60">
                  <c:v>0.12468955909090912</c:v>
                </c:pt>
                <c:pt idx="61">
                  <c:v>0.12464433606060622</c:v>
                </c:pt>
                <c:pt idx="62">
                  <c:v>0.12311580060606063</c:v>
                </c:pt>
                <c:pt idx="63">
                  <c:v>0.11761720363636358</c:v>
                </c:pt>
                <c:pt idx="64">
                  <c:v>0.11483326696969699</c:v>
                </c:pt>
                <c:pt idx="65">
                  <c:v>0.11414082272727272</c:v>
                </c:pt>
                <c:pt idx="66">
                  <c:v>0.11417652666666669</c:v>
                </c:pt>
                <c:pt idx="67">
                  <c:v>0.1130245906060606</c:v>
                </c:pt>
                <c:pt idx="68">
                  <c:v>0.11788022666666667</c:v>
                </c:pt>
                <c:pt idx="69">
                  <c:v>0.12136510909090922</c:v>
                </c:pt>
                <c:pt idx="70">
                  <c:v>0.12650749212121262</c:v>
                </c:pt>
                <c:pt idx="71">
                  <c:v>0.13139626636363635</c:v>
                </c:pt>
                <c:pt idx="72">
                  <c:v>0.13303211363636391</c:v>
                </c:pt>
                <c:pt idx="73">
                  <c:v>0.13992737727272744</c:v>
                </c:pt>
                <c:pt idx="74">
                  <c:v>0.14533077727272728</c:v>
                </c:pt>
                <c:pt idx="75">
                  <c:v>0.14725333818181877</c:v>
                </c:pt>
                <c:pt idx="76">
                  <c:v>0.14604408363636445</c:v>
                </c:pt>
                <c:pt idx="77">
                  <c:v>0.14975292939393942</c:v>
                </c:pt>
                <c:pt idx="78">
                  <c:v>0.14977616787878786</c:v>
                </c:pt>
                <c:pt idx="79">
                  <c:v>0.14459703393939452</c:v>
                </c:pt>
                <c:pt idx="80">
                  <c:v>0.14116114939393939</c:v>
                </c:pt>
                <c:pt idx="81">
                  <c:v>0.14109053727272741</c:v>
                </c:pt>
                <c:pt idx="82">
                  <c:v>0.13553564030303031</c:v>
                </c:pt>
                <c:pt idx="83">
                  <c:v>0.13442506696969692</c:v>
                </c:pt>
                <c:pt idx="84">
                  <c:v>0.12817748363636391</c:v>
                </c:pt>
                <c:pt idx="85">
                  <c:v>0.12678859878787876</c:v>
                </c:pt>
                <c:pt idx="86">
                  <c:v>0.13081657545454517</c:v>
                </c:pt>
                <c:pt idx="87">
                  <c:v>0.1331703106060606</c:v>
                </c:pt>
                <c:pt idx="88">
                  <c:v>0.12925949424242492</c:v>
                </c:pt>
                <c:pt idx="89">
                  <c:v>0.12721508303030363</c:v>
                </c:pt>
                <c:pt idx="90">
                  <c:v>0.13084648969697027</c:v>
                </c:pt>
                <c:pt idx="91">
                  <c:v>0.13316122121212123</c:v>
                </c:pt>
                <c:pt idx="92">
                  <c:v>0.13145097787878787</c:v>
                </c:pt>
                <c:pt idx="93">
                  <c:v>0.12979326878787914</c:v>
                </c:pt>
                <c:pt idx="94">
                  <c:v>0.12946647636363634</c:v>
                </c:pt>
                <c:pt idx="95">
                  <c:v>0.13152196303030303</c:v>
                </c:pt>
                <c:pt idx="96">
                  <c:v>0.13323278727272744</c:v>
                </c:pt>
                <c:pt idx="97">
                  <c:v>0.13475706212121241</c:v>
                </c:pt>
                <c:pt idx="98">
                  <c:v>0.14565672575757577</c:v>
                </c:pt>
                <c:pt idx="99">
                  <c:v>0.1482560821212128</c:v>
                </c:pt>
                <c:pt idx="100">
                  <c:v>0.14453386727272741</c:v>
                </c:pt>
                <c:pt idx="101">
                  <c:v>0.14352882939393938</c:v>
                </c:pt>
                <c:pt idx="102">
                  <c:v>0.14653527454545501</c:v>
                </c:pt>
                <c:pt idx="103">
                  <c:v>0.14643028454545537</c:v>
                </c:pt>
                <c:pt idx="104">
                  <c:v>0.14707135484848491</c:v>
                </c:pt>
                <c:pt idx="105">
                  <c:v>0.14662690090909092</c:v>
                </c:pt>
                <c:pt idx="106">
                  <c:v>0.15030327636363636</c:v>
                </c:pt>
                <c:pt idx="107">
                  <c:v>0.14971313090909152</c:v>
                </c:pt>
                <c:pt idx="108">
                  <c:v>0.14369748696969734</c:v>
                </c:pt>
                <c:pt idx="109">
                  <c:v>0.13385146454545471</c:v>
                </c:pt>
                <c:pt idx="110">
                  <c:v>0.13742496878787891</c:v>
                </c:pt>
                <c:pt idx="111">
                  <c:v>0.14182993393939394</c:v>
                </c:pt>
                <c:pt idx="112">
                  <c:v>0.14080916454545495</c:v>
                </c:pt>
                <c:pt idx="113">
                  <c:v>0.14200102727272729</c:v>
                </c:pt>
                <c:pt idx="114">
                  <c:v>0.15167550606060587</c:v>
                </c:pt>
                <c:pt idx="115">
                  <c:v>0.15602785969696994</c:v>
                </c:pt>
                <c:pt idx="116">
                  <c:v>0.15627163484848491</c:v>
                </c:pt>
                <c:pt idx="117">
                  <c:v>0.15610671333333334</c:v>
                </c:pt>
                <c:pt idx="118">
                  <c:v>0.14945207757575754</c:v>
                </c:pt>
                <c:pt idx="119">
                  <c:v>0.15290928757575831</c:v>
                </c:pt>
                <c:pt idx="120">
                  <c:v>0.15134991181818191</c:v>
                </c:pt>
                <c:pt idx="121">
                  <c:v>0.14218218757575751</c:v>
                </c:pt>
                <c:pt idx="122">
                  <c:v>0.14515506030303019</c:v>
                </c:pt>
                <c:pt idx="123">
                  <c:v>0.15186644333333393</c:v>
                </c:pt>
                <c:pt idx="124">
                  <c:v>0.15834367060606094</c:v>
                </c:pt>
                <c:pt idx="125">
                  <c:v>0.15604731000000063</c:v>
                </c:pt>
                <c:pt idx="126">
                  <c:v>0.15723956303030348</c:v>
                </c:pt>
                <c:pt idx="127">
                  <c:v>0.16304978939393941</c:v>
                </c:pt>
                <c:pt idx="128">
                  <c:v>0.16138490484848483</c:v>
                </c:pt>
                <c:pt idx="129">
                  <c:v>0.16854429303030369</c:v>
                </c:pt>
                <c:pt idx="130">
                  <c:v>0.17268290575757572</c:v>
                </c:pt>
                <c:pt idx="131">
                  <c:v>0.17869726757575771</c:v>
                </c:pt>
                <c:pt idx="132">
                  <c:v>0.19352654636363617</c:v>
                </c:pt>
                <c:pt idx="133">
                  <c:v>0.1954339709090909</c:v>
                </c:pt>
                <c:pt idx="134">
                  <c:v>0.19314379424242462</c:v>
                </c:pt>
                <c:pt idx="135">
                  <c:v>0.18753665636363639</c:v>
                </c:pt>
                <c:pt idx="136">
                  <c:v>0.17682046272727309</c:v>
                </c:pt>
                <c:pt idx="137">
                  <c:v>0.16779930696969736</c:v>
                </c:pt>
                <c:pt idx="138">
                  <c:v>0.15748107212121262</c:v>
                </c:pt>
                <c:pt idx="139">
                  <c:v>0.15484310636363641</c:v>
                </c:pt>
                <c:pt idx="140">
                  <c:v>0.15288779878787914</c:v>
                </c:pt>
                <c:pt idx="141">
                  <c:v>0.15121658727272794</c:v>
                </c:pt>
                <c:pt idx="142">
                  <c:v>0.15104364151515201</c:v>
                </c:pt>
                <c:pt idx="143">
                  <c:v>0.1449591778787879</c:v>
                </c:pt>
                <c:pt idx="144">
                  <c:v>0.14637538878787923</c:v>
                </c:pt>
                <c:pt idx="145">
                  <c:v>0.1494028936363643</c:v>
                </c:pt>
                <c:pt idx="146">
                  <c:v>0.14857731333333341</c:v>
                </c:pt>
                <c:pt idx="147">
                  <c:v>0.15152081000000003</c:v>
                </c:pt>
                <c:pt idx="148">
                  <c:v>0.1615418918181819</c:v>
                </c:pt>
                <c:pt idx="149">
                  <c:v>0.17092990818181841</c:v>
                </c:pt>
                <c:pt idx="150">
                  <c:v>0.17975748303030387</c:v>
                </c:pt>
                <c:pt idx="151">
                  <c:v>0.18630180484848491</c:v>
                </c:pt>
                <c:pt idx="152">
                  <c:v>0.19069750333333335</c:v>
                </c:pt>
                <c:pt idx="153">
                  <c:v>0.18845840363636451</c:v>
                </c:pt>
                <c:pt idx="154">
                  <c:v>0.19121569151515186</c:v>
                </c:pt>
                <c:pt idx="155">
                  <c:v>0.18944718454545564</c:v>
                </c:pt>
                <c:pt idx="156">
                  <c:v>0.18631615939393981</c:v>
                </c:pt>
                <c:pt idx="157">
                  <c:v>0.19054707151515154</c:v>
                </c:pt>
                <c:pt idx="158">
                  <c:v>0.20120387454545471</c:v>
                </c:pt>
                <c:pt idx="159">
                  <c:v>0.21095849878787956</c:v>
                </c:pt>
                <c:pt idx="160">
                  <c:v>0.21089542969697012</c:v>
                </c:pt>
                <c:pt idx="161">
                  <c:v>0.20874729333333403</c:v>
                </c:pt>
                <c:pt idx="162">
                  <c:v>0.20658148727272788</c:v>
                </c:pt>
                <c:pt idx="163">
                  <c:v>0.20547564303030341</c:v>
                </c:pt>
                <c:pt idx="164">
                  <c:v>0.2122943945454554</c:v>
                </c:pt>
                <c:pt idx="165">
                  <c:v>0.21274939454545563</c:v>
                </c:pt>
                <c:pt idx="166">
                  <c:v>0.21765775818181821</c:v>
                </c:pt>
                <c:pt idx="167">
                  <c:v>0.21778561575757574</c:v>
                </c:pt>
                <c:pt idx="168">
                  <c:v>0.20920058303030348</c:v>
                </c:pt>
                <c:pt idx="169">
                  <c:v>0.19912369818181819</c:v>
                </c:pt>
                <c:pt idx="170">
                  <c:v>0.18550347696969693</c:v>
                </c:pt>
                <c:pt idx="171">
                  <c:v>0.17779835696969745</c:v>
                </c:pt>
                <c:pt idx="172">
                  <c:v>0.16819092696969687</c:v>
                </c:pt>
                <c:pt idx="173">
                  <c:v>0.16709597636363638</c:v>
                </c:pt>
                <c:pt idx="174">
                  <c:v>0.1585690506060613</c:v>
                </c:pt>
                <c:pt idx="175">
                  <c:v>0.14655181909090909</c:v>
                </c:pt>
                <c:pt idx="176">
                  <c:v>0.14652506151515154</c:v>
                </c:pt>
                <c:pt idx="177">
                  <c:v>0.14542361606060608</c:v>
                </c:pt>
                <c:pt idx="178">
                  <c:v>0.14364466757575758</c:v>
                </c:pt>
                <c:pt idx="179">
                  <c:v>0.14325534727272776</c:v>
                </c:pt>
                <c:pt idx="180">
                  <c:v>0.14075575060606071</c:v>
                </c:pt>
                <c:pt idx="181">
                  <c:v>0.1365405066666667</c:v>
                </c:pt>
                <c:pt idx="182">
                  <c:v>0.1372728081818182</c:v>
                </c:pt>
                <c:pt idx="183">
                  <c:v>0.14038112000000003</c:v>
                </c:pt>
                <c:pt idx="184">
                  <c:v>0.13958080090909092</c:v>
                </c:pt>
                <c:pt idx="185">
                  <c:v>0.14136948696969742</c:v>
                </c:pt>
                <c:pt idx="186">
                  <c:v>0.15159250333333341</c:v>
                </c:pt>
                <c:pt idx="187">
                  <c:v>0.15501612454545513</c:v>
                </c:pt>
                <c:pt idx="188">
                  <c:v>0.15758731303030363</c:v>
                </c:pt>
                <c:pt idx="189">
                  <c:v>0.16058434818181824</c:v>
                </c:pt>
                <c:pt idx="190">
                  <c:v>0.16067783272727273</c:v>
                </c:pt>
                <c:pt idx="191">
                  <c:v>0.16328256787878787</c:v>
                </c:pt>
                <c:pt idx="192">
                  <c:v>0.16119844296969699</c:v>
                </c:pt>
                <c:pt idx="193">
                  <c:v>0.16955429084848525</c:v>
                </c:pt>
                <c:pt idx="194">
                  <c:v>0.17578438478787953</c:v>
                </c:pt>
                <c:pt idx="195">
                  <c:v>0.17425506690909093</c:v>
                </c:pt>
                <c:pt idx="196">
                  <c:v>0.17699233569697051</c:v>
                </c:pt>
                <c:pt idx="197">
                  <c:v>0.17226256781818183</c:v>
                </c:pt>
                <c:pt idx="198">
                  <c:v>0.16541389812121274</c:v>
                </c:pt>
                <c:pt idx="199">
                  <c:v>0.15898123448484913</c:v>
                </c:pt>
                <c:pt idx="200">
                  <c:v>0.15583085993939394</c:v>
                </c:pt>
                <c:pt idx="201">
                  <c:v>0.15687525327272744</c:v>
                </c:pt>
                <c:pt idx="202">
                  <c:v>0.15275495045454546</c:v>
                </c:pt>
                <c:pt idx="203">
                  <c:v>0.15273501172727341</c:v>
                </c:pt>
                <c:pt idx="204">
                  <c:v>0.15013121839393939</c:v>
                </c:pt>
                <c:pt idx="205">
                  <c:v>0.14293595051515201</c:v>
                </c:pt>
                <c:pt idx="206">
                  <c:v>0.1443294799090909</c:v>
                </c:pt>
                <c:pt idx="207">
                  <c:v>0.14552086445454537</c:v>
                </c:pt>
                <c:pt idx="208">
                  <c:v>0.15553976263636418</c:v>
                </c:pt>
                <c:pt idx="209">
                  <c:v>0.15332057475757577</c:v>
                </c:pt>
                <c:pt idx="210">
                  <c:v>0.15037403506060609</c:v>
                </c:pt>
                <c:pt idx="211">
                  <c:v>0.15664788960606119</c:v>
                </c:pt>
                <c:pt idx="212">
                  <c:v>0.16308245869696991</c:v>
                </c:pt>
                <c:pt idx="213">
                  <c:v>0.1874088896969705</c:v>
                </c:pt>
                <c:pt idx="214">
                  <c:v>0.1976112609090909</c:v>
                </c:pt>
                <c:pt idx="215">
                  <c:v>0.21013011242424245</c:v>
                </c:pt>
                <c:pt idx="216">
                  <c:v>0.23357740151515174</c:v>
                </c:pt>
                <c:pt idx="217">
                  <c:v>0.23790029000000049</c:v>
                </c:pt>
                <c:pt idx="218">
                  <c:v>0.23959496757575771</c:v>
                </c:pt>
                <c:pt idx="219">
                  <c:v>0.23600864636363639</c:v>
                </c:pt>
                <c:pt idx="220">
                  <c:v>0.23033005121212141</c:v>
                </c:pt>
                <c:pt idx="221">
                  <c:v>0.22130519848484848</c:v>
                </c:pt>
                <c:pt idx="222">
                  <c:v>0.20492102696969688</c:v>
                </c:pt>
                <c:pt idx="223">
                  <c:v>0.19420925515151521</c:v>
                </c:pt>
                <c:pt idx="224">
                  <c:v>0.17189967081818186</c:v>
                </c:pt>
                <c:pt idx="225">
                  <c:v>0.16564100445454547</c:v>
                </c:pt>
                <c:pt idx="226">
                  <c:v>0.14558016627272741</c:v>
                </c:pt>
                <c:pt idx="227">
                  <c:v>0.13269482081818185</c:v>
                </c:pt>
                <c:pt idx="228">
                  <c:v>0.12557468839393937</c:v>
                </c:pt>
                <c:pt idx="229">
                  <c:v>0.12037090293939393</c:v>
                </c:pt>
                <c:pt idx="230">
                  <c:v>0.11101460293939396</c:v>
                </c:pt>
                <c:pt idx="231">
                  <c:v>0.1152724886969697</c:v>
                </c:pt>
                <c:pt idx="232">
                  <c:v>0.12928701051515151</c:v>
                </c:pt>
                <c:pt idx="233">
                  <c:v>0.1412713638484849</c:v>
                </c:pt>
                <c:pt idx="234">
                  <c:v>0.14791581445454546</c:v>
                </c:pt>
                <c:pt idx="235">
                  <c:v>0.14905208151515195</c:v>
                </c:pt>
                <c:pt idx="236">
                  <c:v>0.15081343121212207</c:v>
                </c:pt>
                <c:pt idx="237">
                  <c:v>0.15208905454545513</c:v>
                </c:pt>
                <c:pt idx="238">
                  <c:v>0.14011552212121214</c:v>
                </c:pt>
                <c:pt idx="239">
                  <c:v>0.1404918678787879</c:v>
                </c:pt>
                <c:pt idx="240">
                  <c:v>0.14372638303030374</c:v>
                </c:pt>
                <c:pt idx="241">
                  <c:v>0.14662007696969687</c:v>
                </c:pt>
                <c:pt idx="242">
                  <c:v>0.14607805000000001</c:v>
                </c:pt>
                <c:pt idx="243">
                  <c:v>0.1387912806060613</c:v>
                </c:pt>
                <c:pt idx="244">
                  <c:v>0.13785529575757591</c:v>
                </c:pt>
                <c:pt idx="245">
                  <c:v>0.13831710481481491</c:v>
                </c:pt>
                <c:pt idx="246">
                  <c:v>0.14121308428571441</c:v>
                </c:pt>
                <c:pt idx="247">
                  <c:v>0.14778119333333378</c:v>
                </c:pt>
                <c:pt idx="248">
                  <c:v>0.12181809999999985</c:v>
                </c:pt>
                <c:pt idx="249">
                  <c:v>0.1581558666666667</c:v>
                </c:pt>
                <c:pt idx="250">
                  <c:v>0.20226643333333397</c:v>
                </c:pt>
                <c:pt idx="251">
                  <c:v>0.50951313333333337</c:v>
                </c:pt>
                <c:pt idx="252">
                  <c:v>0.66935272666666668</c:v>
                </c:pt>
                <c:pt idx="253">
                  <c:v>0.67832431428571616</c:v>
                </c:pt>
                <c:pt idx="254">
                  <c:v>0.63346913703703711</c:v>
                </c:pt>
                <c:pt idx="255">
                  <c:v>0.62007323939394088</c:v>
                </c:pt>
                <c:pt idx="256">
                  <c:v>0.63344326363636361</c:v>
                </c:pt>
                <c:pt idx="257">
                  <c:v>0.61675576939393961</c:v>
                </c:pt>
                <c:pt idx="258">
                  <c:v>0.62971849636363886</c:v>
                </c:pt>
                <c:pt idx="259">
                  <c:v>0.5960201327272725</c:v>
                </c:pt>
                <c:pt idx="260">
                  <c:v>0.6345725903030307</c:v>
                </c:pt>
                <c:pt idx="261">
                  <c:v>0.57703397969696957</c:v>
                </c:pt>
                <c:pt idx="262">
                  <c:v>0.60426644121212059</c:v>
                </c:pt>
                <c:pt idx="263">
                  <c:v>0.6297426563636398</c:v>
                </c:pt>
                <c:pt idx="264">
                  <c:v>0.64328183666666838</c:v>
                </c:pt>
                <c:pt idx="265">
                  <c:v>0.61538704424242419</c:v>
                </c:pt>
                <c:pt idx="266">
                  <c:v>0.64760876242424426</c:v>
                </c:pt>
                <c:pt idx="267">
                  <c:v>0.64991858060606045</c:v>
                </c:pt>
                <c:pt idx="268">
                  <c:v>0.64253509303030365</c:v>
                </c:pt>
                <c:pt idx="269">
                  <c:v>0.63105072363636372</c:v>
                </c:pt>
                <c:pt idx="270">
                  <c:v>0.6675721084848486</c:v>
                </c:pt>
                <c:pt idx="271">
                  <c:v>0.68614729636363825</c:v>
                </c:pt>
                <c:pt idx="272">
                  <c:v>0.79794097666666675</c:v>
                </c:pt>
                <c:pt idx="273">
                  <c:v>0.84497033939393962</c:v>
                </c:pt>
                <c:pt idx="274">
                  <c:v>0.92517031212121215</c:v>
                </c:pt>
                <c:pt idx="275">
                  <c:v>0.93325997424242435</c:v>
                </c:pt>
                <c:pt idx="276">
                  <c:v>0.98052920909090857</c:v>
                </c:pt>
                <c:pt idx="277">
                  <c:v>1.0049934121212118</c:v>
                </c:pt>
                <c:pt idx="278">
                  <c:v>1.1138910151515138</c:v>
                </c:pt>
                <c:pt idx="279">
                  <c:v>1.2546444606060605</c:v>
                </c:pt>
                <c:pt idx="280">
                  <c:v>1.432372406060606</c:v>
                </c:pt>
                <c:pt idx="281">
                  <c:v>1.485280263636364</c:v>
                </c:pt>
                <c:pt idx="282">
                  <c:v>1.5104778696969738</c:v>
                </c:pt>
                <c:pt idx="283">
                  <c:v>1.4958493090909064</c:v>
                </c:pt>
                <c:pt idx="284">
                  <c:v>1.5063584781818211</c:v>
                </c:pt>
                <c:pt idx="285">
                  <c:v>1.5299864963636358</c:v>
                </c:pt>
                <c:pt idx="286">
                  <c:v>1.6084336142424238</c:v>
                </c:pt>
                <c:pt idx="287">
                  <c:v>1.7267973030303028</c:v>
                </c:pt>
                <c:pt idx="288">
                  <c:v>1.7899809090909093</c:v>
                </c:pt>
                <c:pt idx="289">
                  <c:v>2.0390168484848483</c:v>
                </c:pt>
                <c:pt idx="290">
                  <c:v>2.2344395030303041</c:v>
                </c:pt>
                <c:pt idx="291">
                  <c:v>2.2321960000000001</c:v>
                </c:pt>
                <c:pt idx="292">
                  <c:v>2.2903676363636372</c:v>
                </c:pt>
                <c:pt idx="293">
                  <c:v>2.4631278272727366</c:v>
                </c:pt>
                <c:pt idx="294">
                  <c:v>2.6020260727272784</c:v>
                </c:pt>
                <c:pt idx="295">
                  <c:v>2.8274575612121211</c:v>
                </c:pt>
                <c:pt idx="296">
                  <c:v>3.060348170303024</c:v>
                </c:pt>
                <c:pt idx="297">
                  <c:v>3.2086386221212142</c:v>
                </c:pt>
                <c:pt idx="298">
                  <c:v>3.3317248857575792</c:v>
                </c:pt>
                <c:pt idx="299">
                  <c:v>3.354345414515139</c:v>
                </c:pt>
                <c:pt idx="300">
                  <c:v>3.1878307508787951</c:v>
                </c:pt>
                <c:pt idx="301">
                  <c:v>3.0766014569393936</c:v>
                </c:pt>
                <c:pt idx="302">
                  <c:v>3.0339124811818179</c:v>
                </c:pt>
                <c:pt idx="303">
                  <c:v>2.9904092690606037</c:v>
                </c:pt>
                <c:pt idx="304">
                  <c:v>2.9795265933030239</c:v>
                </c:pt>
                <c:pt idx="305">
                  <c:v>3.0825478963333341</c:v>
                </c:pt>
                <c:pt idx="306">
                  <c:v>2.8942646993636298</c:v>
                </c:pt>
                <c:pt idx="307">
                  <c:v>2.7306221236060577</c:v>
                </c:pt>
                <c:pt idx="308">
                  <c:v>2.6511218023939453</c:v>
                </c:pt>
                <c:pt idx="309">
                  <c:v>2.6223513287575826</c:v>
                </c:pt>
                <c:pt idx="310">
                  <c:v>2.6955507393939397</c:v>
                </c:pt>
                <c:pt idx="311">
                  <c:v>2.7234828272727292</c:v>
                </c:pt>
                <c:pt idx="312">
                  <c:v>2.7229836969696972</c:v>
                </c:pt>
                <c:pt idx="313">
                  <c:v>2.8488551818181733</c:v>
                </c:pt>
                <c:pt idx="314">
                  <c:v>2.8957865454545453</c:v>
                </c:pt>
                <c:pt idx="315">
                  <c:v>2.8574423030302945</c:v>
                </c:pt>
                <c:pt idx="316">
                  <c:v>2.6710084545454547</c:v>
                </c:pt>
                <c:pt idx="317">
                  <c:v>2.7497981818181807</c:v>
                </c:pt>
                <c:pt idx="318">
                  <c:v>2.8409930606060612</c:v>
                </c:pt>
                <c:pt idx="319">
                  <c:v>2.9153201515151519</c:v>
                </c:pt>
                <c:pt idx="320">
                  <c:v>2.8775368787878812</c:v>
                </c:pt>
                <c:pt idx="321">
                  <c:v>2.8930596060606004</c:v>
                </c:pt>
                <c:pt idx="322">
                  <c:v>2.9915926363636363</c:v>
                </c:pt>
                <c:pt idx="323">
                  <c:v>3.0297480909090853</c:v>
                </c:pt>
                <c:pt idx="324">
                  <c:v>3.0688174848484837</c:v>
                </c:pt>
                <c:pt idx="325">
                  <c:v>3.1610909393939393</c:v>
                </c:pt>
                <c:pt idx="326">
                  <c:v>3.1697060909090906</c:v>
                </c:pt>
                <c:pt idx="327">
                  <c:v>3.2993140303030302</c:v>
                </c:pt>
                <c:pt idx="328">
                  <c:v>3.4580634545454543</c:v>
                </c:pt>
                <c:pt idx="329">
                  <c:v>3.3851611515151512</c:v>
                </c:pt>
                <c:pt idx="330">
                  <c:v>3.3158978484848478</c:v>
                </c:pt>
                <c:pt idx="331">
                  <c:v>3.4530909393939377</c:v>
                </c:pt>
                <c:pt idx="332">
                  <c:v>3.5061293939393945</c:v>
                </c:pt>
                <c:pt idx="333">
                  <c:v>3.5284143333333335</c:v>
                </c:pt>
                <c:pt idx="334">
                  <c:v>3.7112873939393936</c:v>
                </c:pt>
                <c:pt idx="335">
                  <c:v>3.6950220606060613</c:v>
                </c:pt>
                <c:pt idx="336">
                  <c:v>3.7443497878787881</c:v>
                </c:pt>
                <c:pt idx="337">
                  <c:v>3.7728189999999944</c:v>
                </c:pt>
                <c:pt idx="338">
                  <c:v>3.8067491212121167</c:v>
                </c:pt>
                <c:pt idx="339">
                  <c:v>3.7843900303030362</c:v>
                </c:pt>
                <c:pt idx="340">
                  <c:v>3.9143419696969697</c:v>
                </c:pt>
                <c:pt idx="341">
                  <c:v>3.9864263939393938</c:v>
                </c:pt>
                <c:pt idx="342">
                  <c:v>4.0347623333333482</c:v>
                </c:pt>
                <c:pt idx="343">
                  <c:v>4.0185272727272645</c:v>
                </c:pt>
                <c:pt idx="344">
                  <c:v>4.0207229696969655</c:v>
                </c:pt>
                <c:pt idx="345">
                  <c:v>3.9208258484848488</c:v>
                </c:pt>
                <c:pt idx="346">
                  <c:v>3.928970757575764</c:v>
                </c:pt>
                <c:pt idx="347">
                  <c:v>3.9496901212121207</c:v>
                </c:pt>
                <c:pt idx="348">
                  <c:v>4.1096622727272729</c:v>
                </c:pt>
                <c:pt idx="349">
                  <c:v>4.1979127575757307</c:v>
                </c:pt>
                <c:pt idx="350">
                  <c:v>4.2002961818182012</c:v>
                </c:pt>
                <c:pt idx="351">
                  <c:v>4.2347810606060605</c:v>
                </c:pt>
                <c:pt idx="352">
                  <c:v>4.4160750000000002</c:v>
                </c:pt>
                <c:pt idx="353">
                  <c:v>4.5372556363636374</c:v>
                </c:pt>
                <c:pt idx="354">
                  <c:v>4.6146464545454426</c:v>
                </c:pt>
                <c:pt idx="355">
                  <c:v>4.6478008181818051</c:v>
                </c:pt>
                <c:pt idx="356">
                  <c:v>4.8208005151515145</c:v>
                </c:pt>
                <c:pt idx="357">
                  <c:v>4.9951535151515154</c:v>
                </c:pt>
                <c:pt idx="358">
                  <c:v>5.0790903333333492</c:v>
                </c:pt>
                <c:pt idx="359">
                  <c:v>5.0231758787878595</c:v>
                </c:pt>
                <c:pt idx="360">
                  <c:v>4.9545906666666655</c:v>
                </c:pt>
                <c:pt idx="361">
                  <c:v>5.0281852424242279</c:v>
                </c:pt>
                <c:pt idx="362">
                  <c:v>5.0352311818181965</c:v>
                </c:pt>
                <c:pt idx="363">
                  <c:v>4.9750306363636394</c:v>
                </c:pt>
                <c:pt idx="364">
                  <c:v>4.8826521212121365</c:v>
                </c:pt>
                <c:pt idx="365">
                  <c:v>4.9706264848485056</c:v>
                </c:pt>
                <c:pt idx="366">
                  <c:v>4.9996837878787934</c:v>
                </c:pt>
                <c:pt idx="367">
                  <c:v>4.7973101818181814</c:v>
                </c:pt>
                <c:pt idx="368">
                  <c:v>4.6370922727272665</c:v>
                </c:pt>
                <c:pt idx="369">
                  <c:v>4.6083566666666655</c:v>
                </c:pt>
                <c:pt idx="370">
                  <c:v>4.7681631515151519</c:v>
                </c:pt>
                <c:pt idx="371">
                  <c:v>4.8625652424242345</c:v>
                </c:pt>
                <c:pt idx="372">
                  <c:v>4.7598798484848492</c:v>
                </c:pt>
                <c:pt idx="373">
                  <c:v>4.8637668181818166</c:v>
                </c:pt>
                <c:pt idx="374">
                  <c:v>4.8264961212121325</c:v>
                </c:pt>
                <c:pt idx="375">
                  <c:v>4.7132149393939375</c:v>
                </c:pt>
                <c:pt idx="376">
                  <c:v>4.6313159393939385</c:v>
                </c:pt>
                <c:pt idx="377">
                  <c:v>4.5718818787878766</c:v>
                </c:pt>
                <c:pt idx="378">
                  <c:v>4.6726078181818176</c:v>
                </c:pt>
                <c:pt idx="379">
                  <c:v>4.8998506666666666</c:v>
                </c:pt>
                <c:pt idx="380">
                  <c:v>4.8795585454545494</c:v>
                </c:pt>
                <c:pt idx="381">
                  <c:v>4.8371385757575656</c:v>
                </c:pt>
                <c:pt idx="382">
                  <c:v>4.7193226363636498</c:v>
                </c:pt>
                <c:pt idx="383">
                  <c:v>4.8364843030303026</c:v>
                </c:pt>
                <c:pt idx="384">
                  <c:v>4.9184928484848491</c:v>
                </c:pt>
                <c:pt idx="385">
                  <c:v>5.0270959696969451</c:v>
                </c:pt>
                <c:pt idx="386">
                  <c:v>5.1319532424242427</c:v>
                </c:pt>
                <c:pt idx="387">
                  <c:v>5.2412708484848514</c:v>
                </c:pt>
                <c:pt idx="388">
                  <c:v>5.3835091515151516</c:v>
                </c:pt>
                <c:pt idx="389">
                  <c:v>5.4254164848484852</c:v>
                </c:pt>
                <c:pt idx="390">
                  <c:v>5.2531773939393984</c:v>
                </c:pt>
                <c:pt idx="391">
                  <c:v>5.2916289393939424</c:v>
                </c:pt>
                <c:pt idx="392">
                  <c:v>5.2380877575757445</c:v>
                </c:pt>
                <c:pt idx="393">
                  <c:v>5.3682811212121324</c:v>
                </c:pt>
                <c:pt idx="394">
                  <c:v>5.4785527878787894</c:v>
                </c:pt>
                <c:pt idx="395">
                  <c:v>5.3267351818181812</c:v>
                </c:pt>
                <c:pt idx="396">
                  <c:v>5.3781927272727303</c:v>
                </c:pt>
                <c:pt idx="397">
                  <c:v>5.5757179393939387</c:v>
                </c:pt>
                <c:pt idx="398">
                  <c:v>5.6810359393939365</c:v>
                </c:pt>
                <c:pt idx="399">
                  <c:v>5.8140087878787865</c:v>
                </c:pt>
                <c:pt idx="400">
                  <c:v>5.9764377878787904</c:v>
                </c:pt>
                <c:pt idx="401">
                  <c:v>6.3041056969696845</c:v>
                </c:pt>
                <c:pt idx="402">
                  <c:v>6.4250672727272695</c:v>
                </c:pt>
                <c:pt idx="403">
                  <c:v>6.5421461818181834</c:v>
                </c:pt>
                <c:pt idx="404">
                  <c:v>6.6962863030303028</c:v>
                </c:pt>
                <c:pt idx="405">
                  <c:v>6.74992242424244</c:v>
                </c:pt>
                <c:pt idx="406">
                  <c:v>6.8389528484848485</c:v>
                </c:pt>
                <c:pt idx="407">
                  <c:v>6.7988623636363634</c:v>
                </c:pt>
                <c:pt idx="408">
                  <c:v>6.8017792424242423</c:v>
                </c:pt>
                <c:pt idx="409">
                  <c:v>6.6984303939393905</c:v>
                </c:pt>
                <c:pt idx="410">
                  <c:v>6.7309335757575761</c:v>
                </c:pt>
                <c:pt idx="411">
                  <c:v>6.7588692727272708</c:v>
                </c:pt>
                <c:pt idx="412">
                  <c:v>6.6010760303030311</c:v>
                </c:pt>
                <c:pt idx="413">
                  <c:v>6.6815675151515164</c:v>
                </c:pt>
                <c:pt idx="414">
                  <c:v>6.6722824545454475</c:v>
                </c:pt>
                <c:pt idx="415">
                  <c:v>6.6223505757575616</c:v>
                </c:pt>
                <c:pt idx="416">
                  <c:v>6.5514991515151504</c:v>
                </c:pt>
                <c:pt idx="417">
                  <c:v>6.8056796969696984</c:v>
                </c:pt>
                <c:pt idx="418">
                  <c:v>6.8705003333333332</c:v>
                </c:pt>
                <c:pt idx="419">
                  <c:v>6.827499999999989</c:v>
                </c:pt>
                <c:pt idx="420">
                  <c:v>6.8728030303030314</c:v>
                </c:pt>
                <c:pt idx="421">
                  <c:v>6.6867413030303124</c:v>
                </c:pt>
                <c:pt idx="422">
                  <c:v>6.5138111818181814</c:v>
                </c:pt>
                <c:pt idx="423">
                  <c:v>6.3708520000000002</c:v>
                </c:pt>
                <c:pt idx="424">
                  <c:v>6.3047260606060469</c:v>
                </c:pt>
                <c:pt idx="425">
                  <c:v>6.3390148484848465</c:v>
                </c:pt>
                <c:pt idx="426">
                  <c:v>6.3776673030303161</c:v>
                </c:pt>
                <c:pt idx="427">
                  <c:v>6.4821043636363642</c:v>
                </c:pt>
                <c:pt idx="428">
                  <c:v>6.5052901818181983</c:v>
                </c:pt>
                <c:pt idx="429">
                  <c:v>6.4939653333333434</c:v>
                </c:pt>
                <c:pt idx="430">
                  <c:v>6.6348919090908982</c:v>
                </c:pt>
                <c:pt idx="431">
                  <c:v>6.6630455151515156</c:v>
                </c:pt>
                <c:pt idx="432">
                  <c:v>6.8328175757575655</c:v>
                </c:pt>
                <c:pt idx="433">
                  <c:v>7.1385394242424294</c:v>
                </c:pt>
                <c:pt idx="434">
                  <c:v>7.5552136969696964</c:v>
                </c:pt>
                <c:pt idx="435">
                  <c:v>7.8299410909090907</c:v>
                </c:pt>
                <c:pt idx="436">
                  <c:v>8.0001236363636377</c:v>
                </c:pt>
                <c:pt idx="437">
                  <c:v>7.8626173030303015</c:v>
                </c:pt>
                <c:pt idx="438">
                  <c:v>7.7098493636363772</c:v>
                </c:pt>
                <c:pt idx="439">
                  <c:v>7.3464283030303124</c:v>
                </c:pt>
                <c:pt idx="440">
                  <c:v>7.5848698787878766</c:v>
                </c:pt>
                <c:pt idx="441">
                  <c:v>7.7924650000000009</c:v>
                </c:pt>
                <c:pt idx="442">
                  <c:v>8.123112424242418</c:v>
                </c:pt>
                <c:pt idx="443">
                  <c:v>8.4143742424242447</c:v>
                </c:pt>
                <c:pt idx="444">
                  <c:v>8.6461209090909019</c:v>
                </c:pt>
                <c:pt idx="445">
                  <c:v>8.5794190909091235</c:v>
                </c:pt>
                <c:pt idx="446">
                  <c:v>8.3682189393939392</c:v>
                </c:pt>
                <c:pt idx="447">
                  <c:v>8.5166795151515142</c:v>
                </c:pt>
                <c:pt idx="448">
                  <c:v>8.8555839090909494</c:v>
                </c:pt>
                <c:pt idx="449">
                  <c:v>9.4153860606060746</c:v>
                </c:pt>
                <c:pt idx="450">
                  <c:v>9.8745709393939567</c:v>
                </c:pt>
                <c:pt idx="451">
                  <c:v>9.9140495151515147</c:v>
                </c:pt>
                <c:pt idx="452">
                  <c:v>9.9942757272726919</c:v>
                </c:pt>
                <c:pt idx="453">
                  <c:v>9.7893903030302987</c:v>
                </c:pt>
                <c:pt idx="454">
                  <c:v>9.6607569393939734</c:v>
                </c:pt>
                <c:pt idx="455">
                  <c:v>9.6260340303030549</c:v>
                </c:pt>
                <c:pt idx="456">
                  <c:v>9.799591303030299</c:v>
                </c:pt>
                <c:pt idx="457">
                  <c:v>10.091337393939394</c:v>
                </c:pt>
                <c:pt idx="458">
                  <c:v>10.240048606060601</c:v>
                </c:pt>
                <c:pt idx="459">
                  <c:v>10.450342909090924</c:v>
                </c:pt>
                <c:pt idx="460">
                  <c:v>10.242410909090909</c:v>
                </c:pt>
                <c:pt idx="461">
                  <c:v>10.397206424242425</c:v>
                </c:pt>
                <c:pt idx="462">
                  <c:v>10.386770242424273</c:v>
                </c:pt>
                <c:pt idx="463">
                  <c:v>10.240302999999999</c:v>
                </c:pt>
                <c:pt idx="464">
                  <c:v>10.377400484848486</c:v>
                </c:pt>
                <c:pt idx="465">
                  <c:v>10.313646878787935</c:v>
                </c:pt>
                <c:pt idx="466">
                  <c:v>10.377646636363687</c:v>
                </c:pt>
                <c:pt idx="467">
                  <c:v>10.454640212121264</c:v>
                </c:pt>
                <c:pt idx="468">
                  <c:v>10.449727000000003</c:v>
                </c:pt>
                <c:pt idx="469">
                  <c:v>10.380499030303074</c:v>
                </c:pt>
                <c:pt idx="470">
                  <c:v>10.451644060606087</c:v>
                </c:pt>
                <c:pt idx="471">
                  <c:v>10.639341818181817</c:v>
                </c:pt>
                <c:pt idx="472">
                  <c:v>10.401902939393954</c:v>
                </c:pt>
                <c:pt idx="473">
                  <c:v>10.677699666666674</c:v>
                </c:pt>
                <c:pt idx="474">
                  <c:v>11.028696878787908</c:v>
                </c:pt>
                <c:pt idx="475">
                  <c:v>11.027662151515148</c:v>
                </c:pt>
                <c:pt idx="476">
                  <c:v>11.290549939393966</c:v>
                </c:pt>
                <c:pt idx="477">
                  <c:v>11.103743757575758</c:v>
                </c:pt>
                <c:pt idx="478">
                  <c:v>11.060951212121237</c:v>
                </c:pt>
                <c:pt idx="479">
                  <c:v>11.145049575757575</c:v>
                </c:pt>
                <c:pt idx="480">
                  <c:v>11.252062787878787</c:v>
                </c:pt>
                <c:pt idx="481">
                  <c:v>11.038524969696969</c:v>
                </c:pt>
                <c:pt idx="482">
                  <c:v>11.022043090909104</c:v>
                </c:pt>
                <c:pt idx="483">
                  <c:v>11.175889545454552</c:v>
                </c:pt>
                <c:pt idx="484">
                  <c:v>11.305108151515151</c:v>
                </c:pt>
                <c:pt idx="485">
                  <c:v>11.268921121212067</c:v>
                </c:pt>
                <c:pt idx="486">
                  <c:v>11.482396030303061</c:v>
                </c:pt>
                <c:pt idx="487">
                  <c:v>11.233322575757551</c:v>
                </c:pt>
                <c:pt idx="488">
                  <c:v>11.322861</c:v>
                </c:pt>
                <c:pt idx="489">
                  <c:v>11.708180212121222</c:v>
                </c:pt>
                <c:pt idx="490">
                  <c:v>12.077746060606072</c:v>
                </c:pt>
                <c:pt idx="491">
                  <c:v>11.995923212121237</c:v>
                </c:pt>
                <c:pt idx="492">
                  <c:v>12.226603666666666</c:v>
                </c:pt>
                <c:pt idx="493">
                  <c:v>12.412085121212121</c:v>
                </c:pt>
                <c:pt idx="494">
                  <c:v>12.570839060606072</c:v>
                </c:pt>
                <c:pt idx="495">
                  <c:v>12.392317121212118</c:v>
                </c:pt>
                <c:pt idx="496">
                  <c:v>12.552958333333336</c:v>
                </c:pt>
                <c:pt idx="497">
                  <c:v>12.670825727272703</c:v>
                </c:pt>
                <c:pt idx="498">
                  <c:v>13.057324969696969</c:v>
                </c:pt>
                <c:pt idx="499">
                  <c:v>13.366289212121274</c:v>
                </c:pt>
                <c:pt idx="500">
                  <c:v>13.218840727272697</c:v>
                </c:pt>
                <c:pt idx="501">
                  <c:v>13.074796787878789</c:v>
                </c:pt>
                <c:pt idx="502">
                  <c:v>13.306830696969739</c:v>
                </c:pt>
                <c:pt idx="503">
                  <c:v>13.358956090909123</c:v>
                </c:pt>
                <c:pt idx="504">
                  <c:v>13.2244134242424</c:v>
                </c:pt>
                <c:pt idx="505">
                  <c:v>13.41712493939395</c:v>
                </c:pt>
                <c:pt idx="506">
                  <c:v>13.72405857575755</c:v>
                </c:pt>
                <c:pt idx="507">
                  <c:v>13.581268848484848</c:v>
                </c:pt>
                <c:pt idx="508">
                  <c:v>13.6224467878788</c:v>
                </c:pt>
                <c:pt idx="509">
                  <c:v>13.693643151515149</c:v>
                </c:pt>
                <c:pt idx="510">
                  <c:v>13.812898303030305</c:v>
                </c:pt>
                <c:pt idx="511">
                  <c:v>13.9005610909091</c:v>
                </c:pt>
                <c:pt idx="512">
                  <c:v>14.083146484848486</c:v>
                </c:pt>
                <c:pt idx="513">
                  <c:v>14.128557666666667</c:v>
                </c:pt>
                <c:pt idx="514">
                  <c:v>14.296367424242399</c:v>
                </c:pt>
                <c:pt idx="515">
                  <c:v>14.67997590909091</c:v>
                </c:pt>
                <c:pt idx="516">
                  <c:v>14.792309545454545</c:v>
                </c:pt>
                <c:pt idx="517">
                  <c:v>15.03812621212122</c:v>
                </c:pt>
                <c:pt idx="518">
                  <c:v>15.377492606060645</c:v>
                </c:pt>
                <c:pt idx="519">
                  <c:v>15.25227812121209</c:v>
                </c:pt>
                <c:pt idx="520">
                  <c:v>15.48751751515152</c:v>
                </c:pt>
                <c:pt idx="521">
                  <c:v>15.52466993939395</c:v>
                </c:pt>
                <c:pt idx="522">
                  <c:v>15.643881090909092</c:v>
                </c:pt>
                <c:pt idx="523">
                  <c:v>15.266168181818145</c:v>
                </c:pt>
                <c:pt idx="524">
                  <c:v>15.272125939393939</c:v>
                </c:pt>
                <c:pt idx="525">
                  <c:v>15.666656545454552</c:v>
                </c:pt>
                <c:pt idx="526">
                  <c:v>15.675782000000027</c:v>
                </c:pt>
                <c:pt idx="527">
                  <c:v>15.500075848484849</c:v>
                </c:pt>
                <c:pt idx="528">
                  <c:v>15.163623727272718</c:v>
                </c:pt>
                <c:pt idx="529">
                  <c:v>14.970217151515151</c:v>
                </c:pt>
                <c:pt idx="530">
                  <c:v>15.273637393939406</c:v>
                </c:pt>
                <c:pt idx="531">
                  <c:v>15.197661545454519</c:v>
                </c:pt>
                <c:pt idx="532">
                  <c:v>15.001711606060608</c:v>
                </c:pt>
                <c:pt idx="533">
                  <c:v>14.834611787878764</c:v>
                </c:pt>
                <c:pt idx="534">
                  <c:v>15.049539030303064</c:v>
                </c:pt>
                <c:pt idx="535">
                  <c:v>14.867716303030306</c:v>
                </c:pt>
                <c:pt idx="536">
                  <c:v>14.546369333333333</c:v>
                </c:pt>
                <c:pt idx="537">
                  <c:v>14.374758121212118</c:v>
                </c:pt>
                <c:pt idx="538">
                  <c:v>14.445066090909117</c:v>
                </c:pt>
                <c:pt idx="539">
                  <c:v>14.553641545454546</c:v>
                </c:pt>
                <c:pt idx="540">
                  <c:v>14.893211757575751</c:v>
                </c:pt>
                <c:pt idx="541">
                  <c:v>14.881836848484875</c:v>
                </c:pt>
                <c:pt idx="542">
                  <c:v>14.945445424242424</c:v>
                </c:pt>
                <c:pt idx="543">
                  <c:v>14.801944787878789</c:v>
                </c:pt>
                <c:pt idx="544">
                  <c:v>15.115262181818158</c:v>
                </c:pt>
                <c:pt idx="545">
                  <c:v>15.347541545454549</c:v>
                </c:pt>
                <c:pt idx="546">
                  <c:v>15.661121242424242</c:v>
                </c:pt>
                <c:pt idx="547">
                  <c:v>15.767973666666668</c:v>
                </c:pt>
                <c:pt idx="548">
                  <c:v>16.148817000000001</c:v>
                </c:pt>
                <c:pt idx="549">
                  <c:v>16.449262151515107</c:v>
                </c:pt>
                <c:pt idx="550">
                  <c:v>16.707309121212131</c:v>
                </c:pt>
                <c:pt idx="551">
                  <c:v>16.344748212121129</c:v>
                </c:pt>
                <c:pt idx="552">
                  <c:v>16.332909424242494</c:v>
                </c:pt>
                <c:pt idx="553">
                  <c:v>16.26494033333325</c:v>
                </c:pt>
                <c:pt idx="554">
                  <c:v>16.583110303030253</c:v>
                </c:pt>
                <c:pt idx="555">
                  <c:v>16.538297515151513</c:v>
                </c:pt>
                <c:pt idx="556">
                  <c:v>16.337928121212222</c:v>
                </c:pt>
                <c:pt idx="557">
                  <c:v>16.478791757575703</c:v>
                </c:pt>
                <c:pt idx="558">
                  <c:v>16.317413878787832</c:v>
                </c:pt>
                <c:pt idx="559">
                  <c:v>16.025073272727163</c:v>
                </c:pt>
                <c:pt idx="560">
                  <c:v>15.60454621212126</c:v>
                </c:pt>
                <c:pt idx="561">
                  <c:v>15.390048333333334</c:v>
                </c:pt>
                <c:pt idx="562">
                  <c:v>15.473609969696994</c:v>
                </c:pt>
                <c:pt idx="563">
                  <c:v>15.675521484848485</c:v>
                </c:pt>
                <c:pt idx="564">
                  <c:v>15.762913000000001</c:v>
                </c:pt>
                <c:pt idx="565">
                  <c:v>15.864601181818168</c:v>
                </c:pt>
                <c:pt idx="566">
                  <c:v>16.326763666666668</c:v>
                </c:pt>
                <c:pt idx="567">
                  <c:v>16.69924396969699</c:v>
                </c:pt>
                <c:pt idx="568">
                  <c:v>16.804969424242532</c:v>
                </c:pt>
                <c:pt idx="569">
                  <c:v>17.140856999999997</c:v>
                </c:pt>
                <c:pt idx="570">
                  <c:v>17.252684787878788</c:v>
                </c:pt>
                <c:pt idx="571">
                  <c:v>17.601145787878831</c:v>
                </c:pt>
                <c:pt idx="572">
                  <c:v>18.021753969696995</c:v>
                </c:pt>
                <c:pt idx="573">
                  <c:v>18.492928393939334</c:v>
                </c:pt>
                <c:pt idx="574">
                  <c:v>18.771426575757516</c:v>
                </c:pt>
                <c:pt idx="575">
                  <c:v>19.293898696969688</c:v>
                </c:pt>
                <c:pt idx="576">
                  <c:v>19.4467041515151</c:v>
                </c:pt>
                <c:pt idx="577">
                  <c:v>19.309100515151513</c:v>
                </c:pt>
                <c:pt idx="578">
                  <c:v>19.373267484848547</c:v>
                </c:pt>
                <c:pt idx="579">
                  <c:v>19.574932030302989</c:v>
                </c:pt>
                <c:pt idx="580">
                  <c:v>19.908778696969634</c:v>
                </c:pt>
                <c:pt idx="581">
                  <c:v>20.115096969697024</c:v>
                </c:pt>
                <c:pt idx="582">
                  <c:v>20.310049090909089</c:v>
                </c:pt>
                <c:pt idx="583">
                  <c:v>19.979056666666665</c:v>
                </c:pt>
                <c:pt idx="584">
                  <c:v>19.845461818181789</c:v>
                </c:pt>
                <c:pt idx="585">
                  <c:v>19.515156363636365</c:v>
                </c:pt>
                <c:pt idx="586">
                  <c:v>19.154420909090931</c:v>
                </c:pt>
                <c:pt idx="587">
                  <c:v>19.333555151515199</c:v>
                </c:pt>
                <c:pt idx="588">
                  <c:v>19.074212424242486</c:v>
                </c:pt>
                <c:pt idx="589">
                  <c:v>19.096913939393929</c:v>
                </c:pt>
                <c:pt idx="590">
                  <c:v>19.008137878787789</c:v>
                </c:pt>
                <c:pt idx="591">
                  <c:v>18.563083030302973</c:v>
                </c:pt>
                <c:pt idx="592">
                  <c:v>18.22928878787879</c:v>
                </c:pt>
                <c:pt idx="593">
                  <c:v>18.132701818181786</c:v>
                </c:pt>
                <c:pt idx="594">
                  <c:v>18.206303030302966</c:v>
                </c:pt>
                <c:pt idx="595">
                  <c:v>17.827249393939319</c:v>
                </c:pt>
                <c:pt idx="596">
                  <c:v>17.784714242424172</c:v>
                </c:pt>
                <c:pt idx="597">
                  <c:v>17.830279090909087</c:v>
                </c:pt>
                <c:pt idx="598">
                  <c:v>17.821776363636364</c:v>
                </c:pt>
                <c:pt idx="599">
                  <c:v>18.199499696969689</c:v>
                </c:pt>
                <c:pt idx="600">
                  <c:v>18.306493030302978</c:v>
                </c:pt>
                <c:pt idx="601">
                  <c:v>18.489821515151512</c:v>
                </c:pt>
                <c:pt idx="602">
                  <c:v>18.743845757575759</c:v>
                </c:pt>
                <c:pt idx="603">
                  <c:v>19.288285757575711</c:v>
                </c:pt>
                <c:pt idx="604">
                  <c:v>19.160918181818236</c:v>
                </c:pt>
                <c:pt idx="605">
                  <c:v>19.110901515151568</c:v>
                </c:pt>
                <c:pt idx="606">
                  <c:v>19.147318060606118</c:v>
                </c:pt>
                <c:pt idx="607">
                  <c:v>19.25246018181819</c:v>
                </c:pt>
                <c:pt idx="608">
                  <c:v>19.101320181818195</c:v>
                </c:pt>
                <c:pt idx="609">
                  <c:v>18.90788684848485</c:v>
                </c:pt>
                <c:pt idx="610">
                  <c:v>18.514582303030306</c:v>
                </c:pt>
                <c:pt idx="611">
                  <c:v>18.051491939393927</c:v>
                </c:pt>
                <c:pt idx="612">
                  <c:v>17.83159496969704</c:v>
                </c:pt>
                <c:pt idx="613">
                  <c:v>17.633911333333327</c:v>
                </c:pt>
                <c:pt idx="614">
                  <c:v>17.427001030302989</c:v>
                </c:pt>
                <c:pt idx="615">
                  <c:v>17.798438303030256</c:v>
                </c:pt>
                <c:pt idx="616">
                  <c:v>18.137235272727221</c:v>
                </c:pt>
                <c:pt idx="617">
                  <c:v>18.50846206060606</c:v>
                </c:pt>
                <c:pt idx="618">
                  <c:v>18.56661812121213</c:v>
                </c:pt>
                <c:pt idx="619">
                  <c:v>19.014919939393927</c:v>
                </c:pt>
                <c:pt idx="620">
                  <c:v>18.704451454545495</c:v>
                </c:pt>
                <c:pt idx="621">
                  <c:v>18.496341151515129</c:v>
                </c:pt>
                <c:pt idx="622">
                  <c:v>18.809750606060607</c:v>
                </c:pt>
                <c:pt idx="623">
                  <c:v>18.994410606060612</c:v>
                </c:pt>
                <c:pt idx="624">
                  <c:v>19.294330303030289</c:v>
                </c:pt>
                <c:pt idx="625">
                  <c:v>19.30506757575758</c:v>
                </c:pt>
                <c:pt idx="626">
                  <c:v>19.250126060606064</c:v>
                </c:pt>
                <c:pt idx="627">
                  <c:v>19.022026060606063</c:v>
                </c:pt>
                <c:pt idx="628">
                  <c:v>18.770058787878831</c:v>
                </c:pt>
                <c:pt idx="629">
                  <c:v>18.657939393939387</c:v>
                </c:pt>
                <c:pt idx="630">
                  <c:v>18.571533636363565</c:v>
                </c:pt>
                <c:pt idx="631">
                  <c:v>19.258574242424189</c:v>
                </c:pt>
                <c:pt idx="632">
                  <c:v>19.878805454545507</c:v>
                </c:pt>
                <c:pt idx="633">
                  <c:v>20.101386363636365</c:v>
                </c:pt>
                <c:pt idx="634">
                  <c:v>19.973223636363539</c:v>
                </c:pt>
                <c:pt idx="635">
                  <c:v>19.722588818181762</c:v>
                </c:pt>
                <c:pt idx="636">
                  <c:v>19.73061578787879</c:v>
                </c:pt>
                <c:pt idx="637">
                  <c:v>19.150324272727183</c:v>
                </c:pt>
                <c:pt idx="638">
                  <c:v>19.242040636363523</c:v>
                </c:pt>
                <c:pt idx="639">
                  <c:v>19.598183060606065</c:v>
                </c:pt>
                <c:pt idx="640">
                  <c:v>19.817147606060608</c:v>
                </c:pt>
                <c:pt idx="641">
                  <c:v>19.490954151515155</c:v>
                </c:pt>
                <c:pt idx="642">
                  <c:v>19.380372636363543</c:v>
                </c:pt>
                <c:pt idx="643">
                  <c:v>19.580948090909089</c:v>
                </c:pt>
                <c:pt idx="644">
                  <c:v>19.484658999999986</c:v>
                </c:pt>
                <c:pt idx="645">
                  <c:v>19.738615060606065</c:v>
                </c:pt>
                <c:pt idx="646">
                  <c:v>20.249754424242479</c:v>
                </c:pt>
                <c:pt idx="647">
                  <c:v>20.884156545454548</c:v>
                </c:pt>
                <c:pt idx="648">
                  <c:v>21.750466848484827</c:v>
                </c:pt>
                <c:pt idx="649">
                  <c:v>22.063596242424161</c:v>
                </c:pt>
                <c:pt idx="650">
                  <c:v>22.44456866666669</c:v>
                </c:pt>
                <c:pt idx="651">
                  <c:v>22.773731999999949</c:v>
                </c:pt>
                <c:pt idx="652">
                  <c:v>23.15747545454553</c:v>
                </c:pt>
                <c:pt idx="653">
                  <c:v>23.223011818181789</c:v>
                </c:pt>
                <c:pt idx="654">
                  <c:v>22.962523030302904</c:v>
                </c:pt>
                <c:pt idx="655">
                  <c:v>23.408890303030287</c:v>
                </c:pt>
                <c:pt idx="656">
                  <c:v>23.521408787878791</c:v>
                </c:pt>
                <c:pt idx="657">
                  <c:v>23.201445757575726</c:v>
                </c:pt>
                <c:pt idx="658">
                  <c:v>22.794675151515147</c:v>
                </c:pt>
                <c:pt idx="659">
                  <c:v>22.659567878787872</c:v>
                </c:pt>
                <c:pt idx="660">
                  <c:v>22.614619393939389</c:v>
                </c:pt>
                <c:pt idx="661">
                  <c:v>21.990793333333215</c:v>
                </c:pt>
                <c:pt idx="662">
                  <c:v>21.714736969696968</c:v>
                </c:pt>
                <c:pt idx="663">
                  <c:v>21.818836969697021</c:v>
                </c:pt>
                <c:pt idx="664">
                  <c:v>22.114519393939389</c:v>
                </c:pt>
                <c:pt idx="665">
                  <c:v>22.283074545454546</c:v>
                </c:pt>
                <c:pt idx="666">
                  <c:v>22.306740303030256</c:v>
                </c:pt>
                <c:pt idx="667">
                  <c:v>22.235030606060587</c:v>
                </c:pt>
                <c:pt idx="668">
                  <c:v>22.48467818181819</c:v>
                </c:pt>
                <c:pt idx="669">
                  <c:v>22.738785757575727</c:v>
                </c:pt>
                <c:pt idx="670">
                  <c:v>22.678750909090908</c:v>
                </c:pt>
                <c:pt idx="671">
                  <c:v>22.499814848484849</c:v>
                </c:pt>
                <c:pt idx="672">
                  <c:v>22.603831818181817</c:v>
                </c:pt>
                <c:pt idx="673">
                  <c:v>22.991509090909027</c:v>
                </c:pt>
                <c:pt idx="674">
                  <c:v>22.874090303030304</c:v>
                </c:pt>
                <c:pt idx="675">
                  <c:v>22.417569090909087</c:v>
                </c:pt>
                <c:pt idx="676">
                  <c:v>22.276715151515152</c:v>
                </c:pt>
                <c:pt idx="677">
                  <c:v>22.129541515151516</c:v>
                </c:pt>
                <c:pt idx="678">
                  <c:v>22.260346666666617</c:v>
                </c:pt>
                <c:pt idx="679">
                  <c:v>22.283963939393892</c:v>
                </c:pt>
                <c:pt idx="680">
                  <c:v>22.197823030303027</c:v>
                </c:pt>
                <c:pt idx="681">
                  <c:v>22.235578484848531</c:v>
                </c:pt>
                <c:pt idx="682">
                  <c:v>22.461796060606062</c:v>
                </c:pt>
                <c:pt idx="683">
                  <c:v>22.930678181818191</c:v>
                </c:pt>
                <c:pt idx="684">
                  <c:v>23.055892424242483</c:v>
                </c:pt>
                <c:pt idx="685">
                  <c:v>23.273436666666662</c:v>
                </c:pt>
                <c:pt idx="686">
                  <c:v>23.927041818181767</c:v>
                </c:pt>
                <c:pt idx="687">
                  <c:v>24.065843030302947</c:v>
                </c:pt>
                <c:pt idx="688">
                  <c:v>24.143115454545455</c:v>
                </c:pt>
                <c:pt idx="689">
                  <c:v>24.282373030302935</c:v>
                </c:pt>
                <c:pt idx="690">
                  <c:v>24.412706969696966</c:v>
                </c:pt>
                <c:pt idx="691">
                  <c:v>24.692790303030289</c:v>
                </c:pt>
                <c:pt idx="692">
                  <c:v>25.089811818181786</c:v>
                </c:pt>
                <c:pt idx="693">
                  <c:v>25.294632121212121</c:v>
                </c:pt>
                <c:pt idx="694">
                  <c:v>25.011140909090908</c:v>
                </c:pt>
                <c:pt idx="695">
                  <c:v>24.908276363636329</c:v>
                </c:pt>
                <c:pt idx="696">
                  <c:v>25.023839090909089</c:v>
                </c:pt>
                <c:pt idx="697">
                  <c:v>24.768608484848485</c:v>
                </c:pt>
                <c:pt idx="698">
                  <c:v>24.720873939393929</c:v>
                </c:pt>
                <c:pt idx="699">
                  <c:v>24.408094242424177</c:v>
                </c:pt>
                <c:pt idx="700">
                  <c:v>24.159691212121189</c:v>
                </c:pt>
                <c:pt idx="701">
                  <c:v>23.968709090908977</c:v>
                </c:pt>
                <c:pt idx="702">
                  <c:v>23.710869090909092</c:v>
                </c:pt>
                <c:pt idx="703">
                  <c:v>23.510999696969687</c:v>
                </c:pt>
                <c:pt idx="704">
                  <c:v>23.469714242424143</c:v>
                </c:pt>
                <c:pt idx="705">
                  <c:v>23.453787878787786</c:v>
                </c:pt>
                <c:pt idx="706">
                  <c:v>23.294299999999989</c:v>
                </c:pt>
                <c:pt idx="707">
                  <c:v>22.914264545454596</c:v>
                </c:pt>
                <c:pt idx="708">
                  <c:v>22.989259393939296</c:v>
                </c:pt>
                <c:pt idx="709">
                  <c:v>23.093494242424192</c:v>
                </c:pt>
                <c:pt idx="710">
                  <c:v>23.657969696969698</c:v>
                </c:pt>
                <c:pt idx="711">
                  <c:v>23.797254242424227</c:v>
                </c:pt>
                <c:pt idx="712">
                  <c:v>23.898229393939296</c:v>
                </c:pt>
                <c:pt idx="713">
                  <c:v>23.939177575757572</c:v>
                </c:pt>
                <c:pt idx="714">
                  <c:v>24.094524848484852</c:v>
                </c:pt>
                <c:pt idx="715">
                  <c:v>24.274646969696963</c:v>
                </c:pt>
                <c:pt idx="716">
                  <c:v>24.789044545454527</c:v>
                </c:pt>
                <c:pt idx="717">
                  <c:v>25.105774242424229</c:v>
                </c:pt>
                <c:pt idx="718">
                  <c:v>25.505203636363554</c:v>
                </c:pt>
                <c:pt idx="719">
                  <c:v>25.377639393939326</c:v>
                </c:pt>
                <c:pt idx="720">
                  <c:v>25.459445757575729</c:v>
                </c:pt>
                <c:pt idx="721">
                  <c:v>25.116606060606095</c:v>
                </c:pt>
                <c:pt idx="722">
                  <c:v>24.770288181818191</c:v>
                </c:pt>
                <c:pt idx="723">
                  <c:v>24.740489696969618</c:v>
                </c:pt>
                <c:pt idx="724">
                  <c:v>24.937870909090968</c:v>
                </c:pt>
                <c:pt idx="725">
                  <c:v>24.654270606060631</c:v>
                </c:pt>
                <c:pt idx="726">
                  <c:v>24.209406363636329</c:v>
                </c:pt>
                <c:pt idx="727">
                  <c:v>24.011396363636365</c:v>
                </c:pt>
                <c:pt idx="728">
                  <c:v>23.938012727272728</c:v>
                </c:pt>
                <c:pt idx="729">
                  <c:v>23.827396363636364</c:v>
                </c:pt>
                <c:pt idx="730">
                  <c:v>23.85208666666669</c:v>
                </c:pt>
                <c:pt idx="731">
                  <c:v>23.774311212121155</c:v>
                </c:pt>
                <c:pt idx="732">
                  <c:v>23.772451515151513</c:v>
                </c:pt>
                <c:pt idx="733">
                  <c:v>24.241088181818228</c:v>
                </c:pt>
                <c:pt idx="734">
                  <c:v>24.657294848484845</c:v>
                </c:pt>
                <c:pt idx="735">
                  <c:v>24.452591818181759</c:v>
                </c:pt>
                <c:pt idx="736">
                  <c:v>24.927151818181816</c:v>
                </c:pt>
                <c:pt idx="737">
                  <c:v>25.439945454545455</c:v>
                </c:pt>
                <c:pt idx="738">
                  <c:v>25.776293939393884</c:v>
                </c:pt>
                <c:pt idx="739">
                  <c:v>25.962400606060548</c:v>
                </c:pt>
                <c:pt idx="740">
                  <c:v>26.106845454545507</c:v>
                </c:pt>
                <c:pt idx="741">
                  <c:v>26.383319393939296</c:v>
                </c:pt>
                <c:pt idx="742">
                  <c:v>26.650643636363558</c:v>
                </c:pt>
                <c:pt idx="743">
                  <c:v>26.780147575757486</c:v>
                </c:pt>
                <c:pt idx="744">
                  <c:v>26.802522424242433</c:v>
                </c:pt>
                <c:pt idx="745">
                  <c:v>26.664040909090907</c:v>
                </c:pt>
                <c:pt idx="746">
                  <c:v>27.006121515151516</c:v>
                </c:pt>
                <c:pt idx="747">
                  <c:v>26.976680303030289</c:v>
                </c:pt>
                <c:pt idx="748">
                  <c:v>27.030339393939311</c:v>
                </c:pt>
                <c:pt idx="749">
                  <c:v>27.051922424242495</c:v>
                </c:pt>
                <c:pt idx="750">
                  <c:v>27.118080606060605</c:v>
                </c:pt>
                <c:pt idx="751">
                  <c:v>27.195921212121164</c:v>
                </c:pt>
                <c:pt idx="752">
                  <c:v>27.37364242424243</c:v>
                </c:pt>
                <c:pt idx="753">
                  <c:v>27.509830606060607</c:v>
                </c:pt>
                <c:pt idx="754">
                  <c:v>27.555842424242435</c:v>
                </c:pt>
                <c:pt idx="755">
                  <c:v>27.48450848484849</c:v>
                </c:pt>
                <c:pt idx="756">
                  <c:v>27.396586363636366</c:v>
                </c:pt>
                <c:pt idx="757">
                  <c:v>27.097982424242506</c:v>
                </c:pt>
                <c:pt idx="758">
                  <c:v>26.744525454545453</c:v>
                </c:pt>
                <c:pt idx="759">
                  <c:v>26.471284848484846</c:v>
                </c:pt>
                <c:pt idx="760">
                  <c:v>26.371847878787879</c:v>
                </c:pt>
                <c:pt idx="761">
                  <c:v>26.356923636363629</c:v>
                </c:pt>
                <c:pt idx="762">
                  <c:v>26.442669696969602</c:v>
                </c:pt>
                <c:pt idx="763">
                  <c:v>26.321753333333273</c:v>
                </c:pt>
                <c:pt idx="764">
                  <c:v>26.170971212121209</c:v>
                </c:pt>
                <c:pt idx="765">
                  <c:v>26.225773333333215</c:v>
                </c:pt>
                <c:pt idx="766">
                  <c:v>26.413606969696968</c:v>
                </c:pt>
                <c:pt idx="767">
                  <c:v>26.530905454545508</c:v>
                </c:pt>
                <c:pt idx="768">
                  <c:v>26.647892121212195</c:v>
                </c:pt>
                <c:pt idx="769">
                  <c:v>27.133080606060631</c:v>
                </c:pt>
                <c:pt idx="770">
                  <c:v>27.429350303030287</c:v>
                </c:pt>
                <c:pt idx="771">
                  <c:v>27.370113636363573</c:v>
                </c:pt>
                <c:pt idx="772">
                  <c:v>27.450960606060608</c:v>
                </c:pt>
                <c:pt idx="773">
                  <c:v>27.503381212121155</c:v>
                </c:pt>
                <c:pt idx="774">
                  <c:v>27.403296666666666</c:v>
                </c:pt>
                <c:pt idx="775">
                  <c:v>27.597139090909089</c:v>
                </c:pt>
                <c:pt idx="776">
                  <c:v>27.864070606060604</c:v>
                </c:pt>
                <c:pt idx="777">
                  <c:v>27.80162696969699</c:v>
                </c:pt>
                <c:pt idx="778">
                  <c:v>27.689467272727178</c:v>
                </c:pt>
                <c:pt idx="779">
                  <c:v>27.834437575757576</c:v>
                </c:pt>
                <c:pt idx="780">
                  <c:v>27.28940636363631</c:v>
                </c:pt>
                <c:pt idx="781">
                  <c:v>27.079470000000001</c:v>
                </c:pt>
                <c:pt idx="782">
                  <c:v>26.926983636363573</c:v>
                </c:pt>
                <c:pt idx="783">
                  <c:v>26.657654242424243</c:v>
                </c:pt>
                <c:pt idx="784">
                  <c:v>26.708018484848491</c:v>
                </c:pt>
                <c:pt idx="785">
                  <c:v>26.79109636363636</c:v>
                </c:pt>
                <c:pt idx="786">
                  <c:v>26.668753636363569</c:v>
                </c:pt>
                <c:pt idx="787">
                  <c:v>26.493310606060589</c:v>
                </c:pt>
                <c:pt idx="788">
                  <c:v>26.577386060606091</c:v>
                </c:pt>
                <c:pt idx="789">
                  <c:v>26.755485757575762</c:v>
                </c:pt>
                <c:pt idx="790">
                  <c:v>26.786192121212125</c:v>
                </c:pt>
                <c:pt idx="791">
                  <c:v>26.920085151515149</c:v>
                </c:pt>
                <c:pt idx="792">
                  <c:v>26.865132424242425</c:v>
                </c:pt>
                <c:pt idx="793">
                  <c:v>26.949296666666669</c:v>
                </c:pt>
                <c:pt idx="794">
                  <c:v>27.111478181818274</c:v>
                </c:pt>
                <c:pt idx="795">
                  <c:v>27.179060303030305</c:v>
                </c:pt>
                <c:pt idx="796">
                  <c:v>27.158517272727178</c:v>
                </c:pt>
                <c:pt idx="797">
                  <c:v>27.07391818181824</c:v>
                </c:pt>
                <c:pt idx="798">
                  <c:v>27.098466363636362</c:v>
                </c:pt>
                <c:pt idx="799">
                  <c:v>27.100044848484846</c:v>
                </c:pt>
                <c:pt idx="800">
                  <c:v>26.989562121212114</c:v>
                </c:pt>
                <c:pt idx="801">
                  <c:v>27.061143939393876</c:v>
                </c:pt>
                <c:pt idx="802">
                  <c:v>27.478558484848495</c:v>
                </c:pt>
                <c:pt idx="803">
                  <c:v>27.692246363636329</c:v>
                </c:pt>
                <c:pt idx="804">
                  <c:v>27.742431818181728</c:v>
                </c:pt>
                <c:pt idx="805">
                  <c:v>27.733330303030289</c:v>
                </c:pt>
                <c:pt idx="806">
                  <c:v>27.47034848484849</c:v>
                </c:pt>
                <c:pt idx="807">
                  <c:v>27.345388484848495</c:v>
                </c:pt>
                <c:pt idx="808">
                  <c:v>27.518893636363629</c:v>
                </c:pt>
                <c:pt idx="809">
                  <c:v>27.586820909090907</c:v>
                </c:pt>
                <c:pt idx="810">
                  <c:v>27.441743939393834</c:v>
                </c:pt>
                <c:pt idx="811">
                  <c:v>27.685588484848491</c:v>
                </c:pt>
                <c:pt idx="812">
                  <c:v>27.877093333333281</c:v>
                </c:pt>
                <c:pt idx="813">
                  <c:v>27.924534242424169</c:v>
                </c:pt>
                <c:pt idx="814">
                  <c:v>28.150915757575795</c:v>
                </c:pt>
                <c:pt idx="815">
                  <c:v>28.229315454545453</c:v>
                </c:pt>
                <c:pt idx="816">
                  <c:v>28.334381818181818</c:v>
                </c:pt>
                <c:pt idx="817">
                  <c:v>28.639581818181821</c:v>
                </c:pt>
                <c:pt idx="818">
                  <c:v>28.995990303030286</c:v>
                </c:pt>
                <c:pt idx="819">
                  <c:v>29.064190303030287</c:v>
                </c:pt>
                <c:pt idx="820">
                  <c:v>29.167975454545534</c:v>
                </c:pt>
                <c:pt idx="821">
                  <c:v>29.377630909090911</c:v>
                </c:pt>
                <c:pt idx="822">
                  <c:v>29.345869696969689</c:v>
                </c:pt>
                <c:pt idx="823">
                  <c:v>28.87286636363639</c:v>
                </c:pt>
                <c:pt idx="824">
                  <c:v>28.558399090909038</c:v>
                </c:pt>
                <c:pt idx="825">
                  <c:v>28.373291212121156</c:v>
                </c:pt>
                <c:pt idx="826">
                  <c:v>28.515741515151486</c:v>
                </c:pt>
                <c:pt idx="827">
                  <c:v>28.639450606060631</c:v>
                </c:pt>
                <c:pt idx="828">
                  <c:v>28.605834545454545</c:v>
                </c:pt>
                <c:pt idx="829">
                  <c:v>28.623311515151514</c:v>
                </c:pt>
                <c:pt idx="830">
                  <c:v>28.352813636363589</c:v>
                </c:pt>
                <c:pt idx="831">
                  <c:v>28.126744242424184</c:v>
                </c:pt>
                <c:pt idx="832">
                  <c:v>28.000590606060602</c:v>
                </c:pt>
                <c:pt idx="833">
                  <c:v>27.904935151515147</c:v>
                </c:pt>
                <c:pt idx="834">
                  <c:v>28.135061212121212</c:v>
                </c:pt>
                <c:pt idx="835">
                  <c:v>28.276526666666662</c:v>
                </c:pt>
                <c:pt idx="836">
                  <c:v>28.362520606060563</c:v>
                </c:pt>
                <c:pt idx="837">
                  <c:v>28.184003939393929</c:v>
                </c:pt>
                <c:pt idx="838">
                  <c:v>27.93287090909093</c:v>
                </c:pt>
                <c:pt idx="839">
                  <c:v>27.697203939393926</c:v>
                </c:pt>
                <c:pt idx="840">
                  <c:v>27.602892424242494</c:v>
                </c:pt>
                <c:pt idx="841">
                  <c:v>27.915602727272727</c:v>
                </c:pt>
                <c:pt idx="842">
                  <c:v>28.188297272727155</c:v>
                </c:pt>
                <c:pt idx="843">
                  <c:v>28.414351212121186</c:v>
                </c:pt>
                <c:pt idx="844">
                  <c:v>28.566994545454545</c:v>
                </c:pt>
                <c:pt idx="845">
                  <c:v>28.524213636363577</c:v>
                </c:pt>
                <c:pt idx="846">
                  <c:v>28.634434848484851</c:v>
                </c:pt>
                <c:pt idx="847">
                  <c:v>28.838328181818191</c:v>
                </c:pt>
                <c:pt idx="848">
                  <c:v>29.077821818181818</c:v>
                </c:pt>
                <c:pt idx="849">
                  <c:v>29.262588181818181</c:v>
                </c:pt>
                <c:pt idx="850">
                  <c:v>29.489113333333204</c:v>
                </c:pt>
                <c:pt idx="851">
                  <c:v>29.455701818181751</c:v>
                </c:pt>
                <c:pt idx="852">
                  <c:v>29.390137272727163</c:v>
                </c:pt>
                <c:pt idx="853">
                  <c:v>29.183068484848544</c:v>
                </c:pt>
                <c:pt idx="854">
                  <c:v>28.932365454545458</c:v>
                </c:pt>
                <c:pt idx="855">
                  <c:v>28.7862248484848</c:v>
                </c:pt>
                <c:pt idx="856">
                  <c:v>28.859175757575755</c:v>
                </c:pt>
                <c:pt idx="857">
                  <c:v>28.876035151515154</c:v>
                </c:pt>
                <c:pt idx="858">
                  <c:v>28.935551818181789</c:v>
                </c:pt>
                <c:pt idx="859">
                  <c:v>28.960965454545455</c:v>
                </c:pt>
                <c:pt idx="860">
                  <c:v>29.09649212121213</c:v>
                </c:pt>
                <c:pt idx="861">
                  <c:v>29.121330303030309</c:v>
                </c:pt>
                <c:pt idx="862">
                  <c:v>29.139959999999995</c:v>
                </c:pt>
                <c:pt idx="863">
                  <c:v>29.134747272727182</c:v>
                </c:pt>
                <c:pt idx="864">
                  <c:v>29.054339393939319</c:v>
                </c:pt>
                <c:pt idx="865">
                  <c:v>29.124141818181819</c:v>
                </c:pt>
                <c:pt idx="866">
                  <c:v>29.139458484848593</c:v>
                </c:pt>
                <c:pt idx="867">
                  <c:v>29.10182727272722</c:v>
                </c:pt>
                <c:pt idx="868">
                  <c:v>28.959920303030302</c:v>
                </c:pt>
                <c:pt idx="869">
                  <c:v>28.841410303030287</c:v>
                </c:pt>
                <c:pt idx="870">
                  <c:v>28.898204545454544</c:v>
                </c:pt>
                <c:pt idx="871">
                  <c:v>28.572004242424196</c:v>
                </c:pt>
                <c:pt idx="872">
                  <c:v>28.593460909090911</c:v>
                </c:pt>
                <c:pt idx="873">
                  <c:v>28.514929393939386</c:v>
                </c:pt>
                <c:pt idx="874">
                  <c:v>28.465210909090889</c:v>
                </c:pt>
                <c:pt idx="875">
                  <c:v>28.729086060606061</c:v>
                </c:pt>
                <c:pt idx="876">
                  <c:v>28.874790606060596</c:v>
                </c:pt>
                <c:pt idx="877">
                  <c:v>28.987629090908989</c:v>
                </c:pt>
                <c:pt idx="878">
                  <c:v>29.174208484848563</c:v>
                </c:pt>
                <c:pt idx="879">
                  <c:v>29.484899999999989</c:v>
                </c:pt>
                <c:pt idx="880">
                  <c:v>29.34759696969699</c:v>
                </c:pt>
                <c:pt idx="881">
                  <c:v>29.313561212121186</c:v>
                </c:pt>
                <c:pt idx="882">
                  <c:v>29.35866272727273</c:v>
                </c:pt>
                <c:pt idx="883">
                  <c:v>29.276266363636363</c:v>
                </c:pt>
                <c:pt idx="884">
                  <c:v>29.380966363636368</c:v>
                </c:pt>
                <c:pt idx="885">
                  <c:v>29.603338181818195</c:v>
                </c:pt>
                <c:pt idx="886">
                  <c:v>29.722928484848495</c:v>
                </c:pt>
                <c:pt idx="887">
                  <c:v>29.761350606060603</c:v>
                </c:pt>
                <c:pt idx="888">
                  <c:v>29.865388484848491</c:v>
                </c:pt>
                <c:pt idx="889">
                  <c:v>29.954587878787816</c:v>
                </c:pt>
                <c:pt idx="890">
                  <c:v>29.691356060606118</c:v>
                </c:pt>
                <c:pt idx="891">
                  <c:v>29.903111818181763</c:v>
                </c:pt>
                <c:pt idx="892">
                  <c:v>29.673656060606099</c:v>
                </c:pt>
                <c:pt idx="893">
                  <c:v>29.895321515151519</c:v>
                </c:pt>
                <c:pt idx="894">
                  <c:v>29.888422727272726</c:v>
                </c:pt>
                <c:pt idx="895">
                  <c:v>29.919887575757581</c:v>
                </c:pt>
                <c:pt idx="896">
                  <c:v>29.883465757575763</c:v>
                </c:pt>
                <c:pt idx="897">
                  <c:v>29.864302727272733</c:v>
                </c:pt>
                <c:pt idx="898">
                  <c:v>29.736123030302974</c:v>
                </c:pt>
                <c:pt idx="899">
                  <c:v>29.571160606060598</c:v>
                </c:pt>
                <c:pt idx="900">
                  <c:v>29.41633757575751</c:v>
                </c:pt>
                <c:pt idx="901">
                  <c:v>29.57899666666669</c:v>
                </c:pt>
                <c:pt idx="902">
                  <c:v>29.584195454545451</c:v>
                </c:pt>
                <c:pt idx="903">
                  <c:v>29.75867878787879</c:v>
                </c:pt>
                <c:pt idx="904">
                  <c:v>29.773074545454548</c:v>
                </c:pt>
                <c:pt idx="905">
                  <c:v>29.880680303030289</c:v>
                </c:pt>
                <c:pt idx="906">
                  <c:v>29.919741515151486</c:v>
                </c:pt>
                <c:pt idx="907">
                  <c:v>29.935879696969689</c:v>
                </c:pt>
                <c:pt idx="908">
                  <c:v>29.805268181818231</c:v>
                </c:pt>
                <c:pt idx="909">
                  <c:v>29.874266666666717</c:v>
                </c:pt>
                <c:pt idx="910">
                  <c:v>29.851126969696995</c:v>
                </c:pt>
                <c:pt idx="911">
                  <c:v>29.934919090909087</c:v>
                </c:pt>
                <c:pt idx="912">
                  <c:v>29.98165818181819</c:v>
                </c:pt>
                <c:pt idx="913">
                  <c:v>29.83023696969699</c:v>
                </c:pt>
                <c:pt idx="914">
                  <c:v>29.898424545454542</c:v>
                </c:pt>
                <c:pt idx="915">
                  <c:v>29.872977878787829</c:v>
                </c:pt>
                <c:pt idx="916">
                  <c:v>29.921777272727159</c:v>
                </c:pt>
                <c:pt idx="917">
                  <c:v>29.962491212121083</c:v>
                </c:pt>
                <c:pt idx="918">
                  <c:v>29.960023636363523</c:v>
                </c:pt>
                <c:pt idx="919">
                  <c:v>30.119485757575791</c:v>
                </c:pt>
                <c:pt idx="920">
                  <c:v>30.359301818181816</c:v>
                </c:pt>
                <c:pt idx="921">
                  <c:v>30.690202424242479</c:v>
                </c:pt>
                <c:pt idx="922">
                  <c:v>30.694218787878835</c:v>
                </c:pt>
                <c:pt idx="923">
                  <c:v>30.702923333333235</c:v>
                </c:pt>
                <c:pt idx="924">
                  <c:v>30.955630303030237</c:v>
                </c:pt>
                <c:pt idx="925">
                  <c:v>31.140641818181766</c:v>
                </c:pt>
                <c:pt idx="926">
                  <c:v>31.199844545454596</c:v>
                </c:pt>
                <c:pt idx="927">
                  <c:v>31.226611818181762</c:v>
                </c:pt>
                <c:pt idx="928">
                  <c:v>31.356417272727178</c:v>
                </c:pt>
                <c:pt idx="929">
                  <c:v>31.412853636363629</c:v>
                </c:pt>
                <c:pt idx="930">
                  <c:v>31.585702121212123</c:v>
                </c:pt>
                <c:pt idx="931">
                  <c:v>31.475033636363523</c:v>
                </c:pt>
                <c:pt idx="932">
                  <c:v>31.449375454545454</c:v>
                </c:pt>
                <c:pt idx="933">
                  <c:v>31.684054848484845</c:v>
                </c:pt>
                <c:pt idx="934">
                  <c:v>31.748911212121126</c:v>
                </c:pt>
                <c:pt idx="935">
                  <c:v>31.60704727272719</c:v>
                </c:pt>
                <c:pt idx="936">
                  <c:v>31.56655666666666</c:v>
                </c:pt>
                <c:pt idx="937">
                  <c:v>31.602068787878835</c:v>
                </c:pt>
                <c:pt idx="938">
                  <c:v>31.528923636363569</c:v>
                </c:pt>
                <c:pt idx="939">
                  <c:v>31.228691818181758</c:v>
                </c:pt>
                <c:pt idx="940">
                  <c:v>31.142118484848531</c:v>
                </c:pt>
                <c:pt idx="941">
                  <c:v>30.841883030303027</c:v>
                </c:pt>
                <c:pt idx="942">
                  <c:v>30.852816666666691</c:v>
                </c:pt>
                <c:pt idx="943">
                  <c:v>30.810521515151514</c:v>
                </c:pt>
                <c:pt idx="944">
                  <c:v>30.760855757575758</c:v>
                </c:pt>
                <c:pt idx="945">
                  <c:v>30.791698181818191</c:v>
                </c:pt>
                <c:pt idx="946">
                  <c:v>30.94045242424243</c:v>
                </c:pt>
                <c:pt idx="947">
                  <c:v>30.835783030302974</c:v>
                </c:pt>
                <c:pt idx="948">
                  <c:v>30.871383333333277</c:v>
                </c:pt>
                <c:pt idx="949">
                  <c:v>31.023625151515159</c:v>
                </c:pt>
                <c:pt idx="950">
                  <c:v>31.334815757575821</c:v>
                </c:pt>
                <c:pt idx="951">
                  <c:v>31.448255151515127</c:v>
                </c:pt>
                <c:pt idx="952">
                  <c:v>31.564658787878791</c:v>
                </c:pt>
                <c:pt idx="953">
                  <c:v>31.756304242424193</c:v>
                </c:pt>
                <c:pt idx="954">
                  <c:v>31.642681818181789</c:v>
                </c:pt>
                <c:pt idx="955">
                  <c:v>31.525100303030289</c:v>
                </c:pt>
                <c:pt idx="956">
                  <c:v>31.554984545454623</c:v>
                </c:pt>
                <c:pt idx="957">
                  <c:v>31.600615757575756</c:v>
                </c:pt>
                <c:pt idx="958">
                  <c:v>31.786263030302969</c:v>
                </c:pt>
                <c:pt idx="959">
                  <c:v>31.928866666666668</c:v>
                </c:pt>
                <c:pt idx="960">
                  <c:v>32.008136666666644</c:v>
                </c:pt>
                <c:pt idx="961">
                  <c:v>32.058838787878813</c:v>
                </c:pt>
                <c:pt idx="962">
                  <c:v>32.163023333333335</c:v>
                </c:pt>
                <c:pt idx="963">
                  <c:v>32.329568484848444</c:v>
                </c:pt>
                <c:pt idx="964">
                  <c:v>32.085108181818185</c:v>
                </c:pt>
                <c:pt idx="965">
                  <c:v>32.150555757575866</c:v>
                </c:pt>
                <c:pt idx="966">
                  <c:v>32.360903030303035</c:v>
                </c:pt>
                <c:pt idx="967">
                  <c:v>32.44745757575734</c:v>
                </c:pt>
                <c:pt idx="968">
                  <c:v>32.296316363636372</c:v>
                </c:pt>
                <c:pt idx="969">
                  <c:v>32.244470303030305</c:v>
                </c:pt>
                <c:pt idx="970">
                  <c:v>32.094446666666457</c:v>
                </c:pt>
                <c:pt idx="971">
                  <c:v>32.047282727272588</c:v>
                </c:pt>
                <c:pt idx="972">
                  <c:v>31.969896363636369</c:v>
                </c:pt>
                <c:pt idx="973">
                  <c:v>31.913757575757572</c:v>
                </c:pt>
                <c:pt idx="974">
                  <c:v>31.818353939393926</c:v>
                </c:pt>
                <c:pt idx="975">
                  <c:v>31.915766969696964</c:v>
                </c:pt>
                <c:pt idx="976">
                  <c:v>31.990760606060586</c:v>
                </c:pt>
                <c:pt idx="977">
                  <c:v>31.822828181818227</c:v>
                </c:pt>
                <c:pt idx="978">
                  <c:v>31.725570909090887</c:v>
                </c:pt>
                <c:pt idx="979">
                  <c:v>31.782809999999934</c:v>
                </c:pt>
                <c:pt idx="980">
                  <c:v>31.70938575757576</c:v>
                </c:pt>
                <c:pt idx="981">
                  <c:v>31.691103333333285</c:v>
                </c:pt>
                <c:pt idx="982">
                  <c:v>31.748395757575729</c:v>
                </c:pt>
                <c:pt idx="983">
                  <c:v>31.656686363636368</c:v>
                </c:pt>
                <c:pt idx="984">
                  <c:v>31.741727878787778</c:v>
                </c:pt>
                <c:pt idx="985">
                  <c:v>31.77305090909093</c:v>
                </c:pt>
                <c:pt idx="986">
                  <c:v>31.752103939393876</c:v>
                </c:pt>
                <c:pt idx="987">
                  <c:v>31.809107878787817</c:v>
                </c:pt>
                <c:pt idx="988">
                  <c:v>31.882668787878792</c:v>
                </c:pt>
                <c:pt idx="989">
                  <c:v>31.974837272727182</c:v>
                </c:pt>
                <c:pt idx="990">
                  <c:v>31.94722818181819</c:v>
                </c:pt>
                <c:pt idx="991">
                  <c:v>31.965557272727132</c:v>
                </c:pt>
                <c:pt idx="992">
                  <c:v>32.030229393939393</c:v>
                </c:pt>
                <c:pt idx="993">
                  <c:v>31.942379090908997</c:v>
                </c:pt>
                <c:pt idx="994">
                  <c:v>32.051178484848393</c:v>
                </c:pt>
                <c:pt idx="995">
                  <c:v>31.997919393939327</c:v>
                </c:pt>
                <c:pt idx="996">
                  <c:v>32.019137272727271</c:v>
                </c:pt>
                <c:pt idx="997">
                  <c:v>32.188607575757409</c:v>
                </c:pt>
                <c:pt idx="998">
                  <c:v>32.188925151515157</c:v>
                </c:pt>
                <c:pt idx="999">
                  <c:v>32.245753333333361</c:v>
                </c:pt>
                <c:pt idx="1000">
                  <c:v>32.268357878788009</c:v>
                </c:pt>
                <c:pt idx="1001">
                  <c:v>32.320480606060507</c:v>
                </c:pt>
                <c:pt idx="1002">
                  <c:v>32.356174242424252</c:v>
                </c:pt>
                <c:pt idx="1003">
                  <c:v>32.382349696969698</c:v>
                </c:pt>
                <c:pt idx="1004">
                  <c:v>32.451484242424151</c:v>
                </c:pt>
                <c:pt idx="1005">
                  <c:v>32.532731212121377</c:v>
                </c:pt>
                <c:pt idx="1006">
                  <c:v>32.556917878787885</c:v>
                </c:pt>
                <c:pt idx="1007">
                  <c:v>32.548478787878885</c:v>
                </c:pt>
                <c:pt idx="1008">
                  <c:v>32.448998787878878</c:v>
                </c:pt>
                <c:pt idx="1009">
                  <c:v>32.453592727272728</c:v>
                </c:pt>
                <c:pt idx="1010">
                  <c:v>32.325321818181969</c:v>
                </c:pt>
                <c:pt idx="1011">
                  <c:v>32.295739090909294</c:v>
                </c:pt>
                <c:pt idx="1012">
                  <c:v>32.355455757575761</c:v>
                </c:pt>
                <c:pt idx="1013">
                  <c:v>32.357146363636126</c:v>
                </c:pt>
                <c:pt idx="1014">
                  <c:v>32.317721515151383</c:v>
                </c:pt>
                <c:pt idx="1015">
                  <c:v>32.289721515151506</c:v>
                </c:pt>
                <c:pt idx="1016">
                  <c:v>32.061252121212021</c:v>
                </c:pt>
                <c:pt idx="1017">
                  <c:v>31.958470303030289</c:v>
                </c:pt>
                <c:pt idx="1018">
                  <c:v>31.959462424242435</c:v>
                </c:pt>
                <c:pt idx="1019">
                  <c:v>31.986186060606062</c:v>
                </c:pt>
                <c:pt idx="1020">
                  <c:v>31.984630303030229</c:v>
                </c:pt>
                <c:pt idx="1021">
                  <c:v>31.881176363636367</c:v>
                </c:pt>
                <c:pt idx="1022">
                  <c:v>31.790886363636368</c:v>
                </c:pt>
                <c:pt idx="1023">
                  <c:v>31.723160606060606</c:v>
                </c:pt>
                <c:pt idx="1024">
                  <c:v>31.722827575757513</c:v>
                </c:pt>
                <c:pt idx="1025">
                  <c:v>31.849554242424229</c:v>
                </c:pt>
                <c:pt idx="1026">
                  <c:v>31.961463636363554</c:v>
                </c:pt>
                <c:pt idx="1027">
                  <c:v>32.124173939393962</c:v>
                </c:pt>
                <c:pt idx="1028">
                  <c:v>32.108380000000011</c:v>
                </c:pt>
                <c:pt idx="1029">
                  <c:v>32.161159393939485</c:v>
                </c:pt>
                <c:pt idx="1030">
                  <c:v>32.202048787878887</c:v>
                </c:pt>
                <c:pt idx="1031">
                  <c:v>32.191941212121307</c:v>
                </c:pt>
                <c:pt idx="1032">
                  <c:v>32.356703939393924</c:v>
                </c:pt>
                <c:pt idx="1033">
                  <c:v>32.432686666666442</c:v>
                </c:pt>
                <c:pt idx="1034">
                  <c:v>32.410022121211995</c:v>
                </c:pt>
                <c:pt idx="1035">
                  <c:v>32.392976969696946</c:v>
                </c:pt>
                <c:pt idx="1036">
                  <c:v>32.322078787878894</c:v>
                </c:pt>
                <c:pt idx="1037">
                  <c:v>32.203314242424405</c:v>
                </c:pt>
                <c:pt idx="1038">
                  <c:v>32.178183636363634</c:v>
                </c:pt>
                <c:pt idx="1039">
                  <c:v>32.274847272727179</c:v>
                </c:pt>
                <c:pt idx="1040">
                  <c:v>32.200986363636233</c:v>
                </c:pt>
                <c:pt idx="1041">
                  <c:v>32.100560606060604</c:v>
                </c:pt>
                <c:pt idx="1042">
                  <c:v>32.048025151515155</c:v>
                </c:pt>
                <c:pt idx="1043">
                  <c:v>32.05697</c:v>
                </c:pt>
                <c:pt idx="1044">
                  <c:v>32.06496696969684</c:v>
                </c:pt>
                <c:pt idx="1045">
                  <c:v>31.997493030302966</c:v>
                </c:pt>
                <c:pt idx="1046">
                  <c:v>31.972917575757513</c:v>
                </c:pt>
                <c:pt idx="1047">
                  <c:v>31.925284848484829</c:v>
                </c:pt>
                <c:pt idx="1048">
                  <c:v>31.911250909090931</c:v>
                </c:pt>
                <c:pt idx="1049">
                  <c:v>31.874271515151531</c:v>
                </c:pt>
                <c:pt idx="1050">
                  <c:v>31.744918181818235</c:v>
                </c:pt>
                <c:pt idx="1051">
                  <c:v>31.660703939393873</c:v>
                </c:pt>
                <c:pt idx="1052">
                  <c:v>31.570319393939318</c:v>
                </c:pt>
                <c:pt idx="1053">
                  <c:v>31.583888484848547</c:v>
                </c:pt>
                <c:pt idx="1054">
                  <c:v>31.636655454545526</c:v>
                </c:pt>
                <c:pt idx="1055">
                  <c:v>31.504309999999986</c:v>
                </c:pt>
                <c:pt idx="1056">
                  <c:v>31.621192424242498</c:v>
                </c:pt>
                <c:pt idx="1057">
                  <c:v>31.664846666666691</c:v>
                </c:pt>
                <c:pt idx="1058">
                  <c:v>31.739044242424196</c:v>
                </c:pt>
                <c:pt idx="1059">
                  <c:v>31.836830909090931</c:v>
                </c:pt>
                <c:pt idx="1060">
                  <c:v>32.012535757575918</c:v>
                </c:pt>
                <c:pt idx="1061">
                  <c:v>32.245669090909111</c:v>
                </c:pt>
                <c:pt idx="1062">
                  <c:v>32.293970909091016</c:v>
                </c:pt>
                <c:pt idx="1063">
                  <c:v>32.4709512121213</c:v>
                </c:pt>
                <c:pt idx="1064">
                  <c:v>32.543593636363624</c:v>
                </c:pt>
                <c:pt idx="1065">
                  <c:v>32.522190303030399</c:v>
                </c:pt>
                <c:pt idx="1066">
                  <c:v>32.65269</c:v>
                </c:pt>
                <c:pt idx="1067">
                  <c:v>32.687620303030215</c:v>
                </c:pt>
                <c:pt idx="1068">
                  <c:v>32.617048787878787</c:v>
                </c:pt>
                <c:pt idx="1069">
                  <c:v>32.556986969696794</c:v>
                </c:pt>
                <c:pt idx="1070">
                  <c:v>32.394091515151494</c:v>
                </c:pt>
                <c:pt idx="1071">
                  <c:v>32.264610606060607</c:v>
                </c:pt>
                <c:pt idx="1072">
                  <c:v>32.087485757575756</c:v>
                </c:pt>
                <c:pt idx="1073">
                  <c:v>32.141648787878786</c:v>
                </c:pt>
                <c:pt idx="1074">
                  <c:v>32.184830909090905</c:v>
                </c:pt>
                <c:pt idx="1075">
                  <c:v>32.163216666666571</c:v>
                </c:pt>
                <c:pt idx="1076">
                  <c:v>32.169458787878916</c:v>
                </c:pt>
                <c:pt idx="1077">
                  <c:v>32.115885151515144</c:v>
                </c:pt>
                <c:pt idx="1078">
                  <c:v>32.073958484848475</c:v>
                </c:pt>
                <c:pt idx="1079">
                  <c:v>32.124238484848476</c:v>
                </c:pt>
                <c:pt idx="1080">
                  <c:v>32.117676060605994</c:v>
                </c:pt>
                <c:pt idx="1081">
                  <c:v>32.167231818181961</c:v>
                </c:pt>
                <c:pt idx="1082">
                  <c:v>32.185829696969712</c:v>
                </c:pt>
                <c:pt idx="1083">
                  <c:v>32.204890000000006</c:v>
                </c:pt>
                <c:pt idx="1084">
                  <c:v>32.165201515151516</c:v>
                </c:pt>
                <c:pt idx="1085">
                  <c:v>32.059744545454457</c:v>
                </c:pt>
                <c:pt idx="1086">
                  <c:v>32.018125757575888</c:v>
                </c:pt>
                <c:pt idx="1087">
                  <c:v>32.096661818181914</c:v>
                </c:pt>
                <c:pt idx="1088">
                  <c:v>32.03081090909091</c:v>
                </c:pt>
                <c:pt idx="1089">
                  <c:v>32.11757272727273</c:v>
                </c:pt>
                <c:pt idx="1090">
                  <c:v>32.130288787878811</c:v>
                </c:pt>
                <c:pt idx="1091">
                  <c:v>32.196331818182024</c:v>
                </c:pt>
                <c:pt idx="1092">
                  <c:v>32.321698181818093</c:v>
                </c:pt>
                <c:pt idx="1093">
                  <c:v>32.300940909090905</c:v>
                </c:pt>
                <c:pt idx="1094">
                  <c:v>32.364674848484853</c:v>
                </c:pt>
                <c:pt idx="1095">
                  <c:v>32.419660303030199</c:v>
                </c:pt>
                <c:pt idx="1096">
                  <c:v>32.49945181818196</c:v>
                </c:pt>
                <c:pt idx="1097">
                  <c:v>32.573048484848393</c:v>
                </c:pt>
                <c:pt idx="1098">
                  <c:v>32.392635454545456</c:v>
                </c:pt>
                <c:pt idx="1099">
                  <c:v>32.464657272727244</c:v>
                </c:pt>
                <c:pt idx="1100">
                  <c:v>32.165790909091015</c:v>
                </c:pt>
                <c:pt idx="1101">
                  <c:v>32.125381515151517</c:v>
                </c:pt>
                <c:pt idx="1102">
                  <c:v>31.982921515151489</c:v>
                </c:pt>
                <c:pt idx="1103">
                  <c:v>31.821925454545511</c:v>
                </c:pt>
                <c:pt idx="1104">
                  <c:v>31.738882424242483</c:v>
                </c:pt>
                <c:pt idx="1105">
                  <c:v>31.660041212121133</c:v>
                </c:pt>
                <c:pt idx="1106">
                  <c:v>31.618088787878843</c:v>
                </c:pt>
                <c:pt idx="1107">
                  <c:v>31.535176363636371</c:v>
                </c:pt>
                <c:pt idx="1108">
                  <c:v>31.31395242424254</c:v>
                </c:pt>
                <c:pt idx="1109">
                  <c:v>31.312857272727229</c:v>
                </c:pt>
                <c:pt idx="1110">
                  <c:v>31.283436060606029</c:v>
                </c:pt>
                <c:pt idx="1111">
                  <c:v>31.473030606060586</c:v>
                </c:pt>
                <c:pt idx="1112">
                  <c:v>31.402235151515129</c:v>
                </c:pt>
                <c:pt idx="1113">
                  <c:v>31.461873939393929</c:v>
                </c:pt>
                <c:pt idx="1114">
                  <c:v>31.52209090909091</c:v>
                </c:pt>
                <c:pt idx="1115">
                  <c:v>31.604966060606142</c:v>
                </c:pt>
                <c:pt idx="1116">
                  <c:v>31.62582484848485</c:v>
                </c:pt>
                <c:pt idx="1117">
                  <c:v>31.695991818181813</c:v>
                </c:pt>
                <c:pt idx="1118">
                  <c:v>31.701966969697029</c:v>
                </c:pt>
                <c:pt idx="1119">
                  <c:v>31.898055454545506</c:v>
                </c:pt>
                <c:pt idx="1120">
                  <c:v>31.947920909090911</c:v>
                </c:pt>
                <c:pt idx="1121">
                  <c:v>31.996116969696974</c:v>
                </c:pt>
                <c:pt idx="1122">
                  <c:v>32.20336727272727</c:v>
                </c:pt>
                <c:pt idx="1123">
                  <c:v>32.348552121212094</c:v>
                </c:pt>
                <c:pt idx="1124">
                  <c:v>32.379718181818177</c:v>
                </c:pt>
                <c:pt idx="1125">
                  <c:v>32.412110000000013</c:v>
                </c:pt>
                <c:pt idx="1126">
                  <c:v>32.531056363636203</c:v>
                </c:pt>
                <c:pt idx="1127">
                  <c:v>32.70875484848505</c:v>
                </c:pt>
                <c:pt idx="1128">
                  <c:v>32.742384545454541</c:v>
                </c:pt>
                <c:pt idx="1129">
                  <c:v>32.774897272727245</c:v>
                </c:pt>
                <c:pt idx="1130">
                  <c:v>32.791760606060606</c:v>
                </c:pt>
                <c:pt idx="1131">
                  <c:v>32.886884545454365</c:v>
                </c:pt>
                <c:pt idx="1132">
                  <c:v>32.875446969696803</c:v>
                </c:pt>
                <c:pt idx="1133">
                  <c:v>32.716475151515148</c:v>
                </c:pt>
                <c:pt idx="1134">
                  <c:v>32.760943939393961</c:v>
                </c:pt>
                <c:pt idx="1135">
                  <c:v>32.834829393939394</c:v>
                </c:pt>
                <c:pt idx="1136">
                  <c:v>32.827032424242297</c:v>
                </c:pt>
                <c:pt idx="1137">
                  <c:v>32.821268484848318</c:v>
                </c:pt>
                <c:pt idx="1138">
                  <c:v>32.848332121212124</c:v>
                </c:pt>
                <c:pt idx="1139">
                  <c:v>32.880633333333243</c:v>
                </c:pt>
                <c:pt idx="1140">
                  <c:v>32.931507575757394</c:v>
                </c:pt>
                <c:pt idx="1141">
                  <c:v>32.8776684848483</c:v>
                </c:pt>
                <c:pt idx="1142">
                  <c:v>32.888817878787876</c:v>
                </c:pt>
                <c:pt idx="1143">
                  <c:v>32.983334545454525</c:v>
                </c:pt>
                <c:pt idx="1144">
                  <c:v>33.051907272727163</c:v>
                </c:pt>
                <c:pt idx="1145">
                  <c:v>33.041626363636141</c:v>
                </c:pt>
                <c:pt idx="1146">
                  <c:v>33.054301333333242</c:v>
                </c:pt>
                <c:pt idx="1147">
                  <c:v>32.986330952380953</c:v>
                </c:pt>
                <c:pt idx="1148">
                  <c:v>32.918041333333242</c:v>
                </c:pt>
                <c:pt idx="1149">
                  <c:v>33.27452000000001</c:v>
                </c:pt>
                <c:pt idx="1150">
                  <c:v>32.871033333333294</c:v>
                </c:pt>
                <c:pt idx="1151">
                  <c:v>33.199473333333337</c:v>
                </c:pt>
                <c:pt idx="1152">
                  <c:v>33.170156666666571</c:v>
                </c:pt>
                <c:pt idx="1153">
                  <c:v>32.77262666666654</c:v>
                </c:pt>
                <c:pt idx="1154">
                  <c:v>33.771660000000004</c:v>
                </c:pt>
                <c:pt idx="1155">
                  <c:v>32.813199999999995</c:v>
                </c:pt>
                <c:pt idx="1156">
                  <c:v>32.861506666666479</c:v>
                </c:pt>
                <c:pt idx="1157">
                  <c:v>33.631689999999999</c:v>
                </c:pt>
                <c:pt idx="1158">
                  <c:v>32.850483333333173</c:v>
                </c:pt>
                <c:pt idx="1159">
                  <c:v>33.947506666666463</c:v>
                </c:pt>
                <c:pt idx="1160">
                  <c:v>33.762873333333339</c:v>
                </c:pt>
                <c:pt idx="1161">
                  <c:v>34.150863333333234</c:v>
                </c:pt>
                <c:pt idx="1162">
                  <c:v>34.567623333333295</c:v>
                </c:pt>
                <c:pt idx="1163">
                  <c:v>34.858133333333335</c:v>
                </c:pt>
                <c:pt idx="1164">
                  <c:v>33.480910000000002</c:v>
                </c:pt>
                <c:pt idx="1165">
                  <c:v>33.200230000000012</c:v>
                </c:pt>
                <c:pt idx="1166">
                  <c:v>33.290003333333331</c:v>
                </c:pt>
                <c:pt idx="1167">
                  <c:v>31.532950000000035</c:v>
                </c:pt>
                <c:pt idx="1168">
                  <c:v>33.132500000000093</c:v>
                </c:pt>
                <c:pt idx="1169">
                  <c:v>32.945453333333326</c:v>
                </c:pt>
                <c:pt idx="1170">
                  <c:v>31.779560000000004</c:v>
                </c:pt>
                <c:pt idx="1171">
                  <c:v>32.304546666666411</c:v>
                </c:pt>
                <c:pt idx="1172">
                  <c:v>32.118383333333334</c:v>
                </c:pt>
                <c:pt idx="1173">
                  <c:v>30.876940000000001</c:v>
                </c:pt>
                <c:pt idx="1174">
                  <c:v>31.722103333333216</c:v>
                </c:pt>
                <c:pt idx="1175">
                  <c:v>32.334766666666411</c:v>
                </c:pt>
                <c:pt idx="1176">
                  <c:v>30.419046666666663</c:v>
                </c:pt>
                <c:pt idx="1177">
                  <c:v>33.380920000000003</c:v>
                </c:pt>
                <c:pt idx="1178">
                  <c:v>31.466126666666629</c:v>
                </c:pt>
                <c:pt idx="1179">
                  <c:v>31.378359999999986</c:v>
                </c:pt>
                <c:pt idx="1180">
                  <c:v>31.170863333333326</c:v>
                </c:pt>
                <c:pt idx="1181">
                  <c:v>31.448026666666614</c:v>
                </c:pt>
                <c:pt idx="1182">
                  <c:v>32.689513333333331</c:v>
                </c:pt>
                <c:pt idx="1183">
                  <c:v>32.926833333333327</c:v>
                </c:pt>
                <c:pt idx="1184">
                  <c:v>32.718636666666534</c:v>
                </c:pt>
                <c:pt idx="1185">
                  <c:v>33.678930000000108</c:v>
                </c:pt>
                <c:pt idx="1186">
                  <c:v>33.192153333333437</c:v>
                </c:pt>
                <c:pt idx="1187">
                  <c:v>33.262746666666644</c:v>
                </c:pt>
                <c:pt idx="1188">
                  <c:v>33.916803333333227</c:v>
                </c:pt>
                <c:pt idx="1189">
                  <c:v>33.938233333333329</c:v>
                </c:pt>
                <c:pt idx="1190">
                  <c:v>32.163623333333334</c:v>
                </c:pt>
                <c:pt idx="1191">
                  <c:v>32.399756666666541</c:v>
                </c:pt>
                <c:pt idx="1192">
                  <c:v>30.318169999999999</c:v>
                </c:pt>
                <c:pt idx="1193">
                  <c:v>32.167023333333326</c:v>
                </c:pt>
                <c:pt idx="1194">
                  <c:v>30.920776666666669</c:v>
                </c:pt>
                <c:pt idx="1195">
                  <c:v>32.093593333333338</c:v>
                </c:pt>
                <c:pt idx="1196">
                  <c:v>30.939219999999946</c:v>
                </c:pt>
                <c:pt idx="1197">
                  <c:v>33.902015000000013</c:v>
                </c:pt>
                <c:pt idx="1198">
                  <c:v>33.83343</c:v>
                </c:pt>
                <c:pt idx="1199">
                  <c:v>32.928790000000063</c:v>
                </c:pt>
                <c:pt idx="1200">
                  <c:v>32.928505000000108</c:v>
                </c:pt>
              </c:numCache>
            </c:numRef>
          </c:yVal>
          <c:smooth val="1"/>
        </c:ser>
        <c:ser>
          <c:idx val="14"/>
          <c:order val="1"/>
          <c:tx>
            <c:v>Fitted</c:v>
          </c:tx>
          <c:spPr>
            <a:ln>
              <a:solidFill>
                <a:schemeClr val="tx1"/>
              </a:solidFill>
              <a:prstDash val="solid"/>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Xf'!$AB$265:$AB$1228</c:f>
              <c:numCache>
                <c:formatCode>General</c:formatCode>
                <c:ptCount val="964"/>
                <c:pt idx="0">
                  <c:v>1.1491</c:v>
                </c:pt>
                <c:pt idx="1">
                  <c:v>1.1512535197498341</c:v>
                </c:pt>
                <c:pt idx="2">
                  <c:v>1.1540286626942764</c:v>
                </c:pt>
                <c:pt idx="3">
                  <c:v>1.1574213649305241</c:v>
                </c:pt>
                <c:pt idx="4">
                  <c:v>1.1614275766104447</c:v>
                </c:pt>
                <c:pt idx="5">
                  <c:v>1.1660432619176204</c:v>
                </c:pt>
                <c:pt idx="6">
                  <c:v>1.1712643990443614</c:v>
                </c:pt>
                <c:pt idx="7">
                  <c:v>1.1770869801687989</c:v>
                </c:pt>
                <c:pt idx="8">
                  <c:v>1.1835070114318369</c:v>
                </c:pt>
                <c:pt idx="9">
                  <c:v>1.1905205129142606</c:v>
                </c:pt>
                <c:pt idx="10">
                  <c:v>1.1981235186137531</c:v>
                </c:pt>
                <c:pt idx="11">
                  <c:v>1.206312076421906</c:v>
                </c:pt>
                <c:pt idx="12">
                  <c:v>1.2150822481012864</c:v>
                </c:pt>
                <c:pt idx="13">
                  <c:v>1.2244301092624679</c:v>
                </c:pt>
                <c:pt idx="14">
                  <c:v>1.2343517493410547</c:v>
                </c:pt>
                <c:pt idx="15">
                  <c:v>1.2448432715747266</c:v>
                </c:pt>
                <c:pt idx="16">
                  <c:v>1.2559007929802721</c:v>
                </c:pt>
                <c:pt idx="17">
                  <c:v>1.2675204443306398</c:v>
                </c:pt>
                <c:pt idx="18">
                  <c:v>1.2796983701319418</c:v>
                </c:pt>
                <c:pt idx="19">
                  <c:v>1.2924307286005301</c:v>
                </c:pt>
                <c:pt idx="20">
                  <c:v>1.3057136916399967</c:v>
                </c:pt>
                <c:pt idx="21">
                  <c:v>1.3195434448182481</c:v>
                </c:pt>
                <c:pt idx="22">
                  <c:v>1.3339161873444918</c:v>
                </c:pt>
                <c:pt idx="23">
                  <c:v>1.348828132046338</c:v>
                </c:pt>
                <c:pt idx="24">
                  <c:v>1.3642755053467699</c:v>
                </c:pt>
                <c:pt idx="25">
                  <c:v>1.3802545472412142</c:v>
                </c:pt>
                <c:pt idx="26">
                  <c:v>1.3967615112745853</c:v>
                </c:pt>
                <c:pt idx="27">
                  <c:v>1.4137926645183092</c:v>
                </c:pt>
                <c:pt idx="28">
                  <c:v>1.4313442875473472</c:v>
                </c:pt>
                <c:pt idx="29">
                  <c:v>1.4494126744172746</c:v>
                </c:pt>
                <c:pt idx="30">
                  <c:v>1.4679941326412498</c:v>
                </c:pt>
                <c:pt idx="31">
                  <c:v>1.4870849831671158</c:v>
                </c:pt>
                <c:pt idx="32">
                  <c:v>1.5066815603544064</c:v>
                </c:pt>
                <c:pt idx="33">
                  <c:v>1.526780211951382</c:v>
                </c:pt>
                <c:pt idx="34">
                  <c:v>1.5473772990720738</c:v>
                </c:pt>
                <c:pt idx="35">
                  <c:v>1.5684691961733204</c:v>
                </c:pt>
                <c:pt idx="36">
                  <c:v>1.5900522910317987</c:v>
                </c:pt>
                <c:pt idx="37">
                  <c:v>1.6121229847210581</c:v>
                </c:pt>
                <c:pt idx="38">
                  <c:v>1.6346776915885641</c:v>
                </c:pt>
                <c:pt idx="39">
                  <c:v>1.6577128392327474</c:v>
                </c:pt>
                <c:pt idx="40">
                  <c:v>1.68122486848</c:v>
                </c:pt>
                <c:pt idx="41">
                  <c:v>1.7052102333617611</c:v>
                </c:pt>
                <c:pt idx="42">
                  <c:v>1.7296654010915165</c:v>
                </c:pt>
                <c:pt idx="43">
                  <c:v>1.7545868520418515</c:v>
                </c:pt>
                <c:pt idx="44">
                  <c:v>1.7799710797214838</c:v>
                </c:pt>
                <c:pt idx="45">
                  <c:v>1.8058145907523038</c:v>
                </c:pt>
                <c:pt idx="46">
                  <c:v>1.8321139048464103</c:v>
                </c:pt>
                <c:pt idx="47">
                  <c:v>1.8588655547831241</c:v>
                </c:pt>
                <c:pt idx="48">
                  <c:v>1.8860660863860741</c:v>
                </c:pt>
                <c:pt idx="49">
                  <c:v>1.9137120585001879</c:v>
                </c:pt>
                <c:pt idx="50">
                  <c:v>1.9418000429687501</c:v>
                </c:pt>
                <c:pt idx="51">
                  <c:v>1.9703266246104305</c:v>
                </c:pt>
                <c:pt idx="52">
                  <c:v>1.9992884011963314</c:v>
                </c:pt>
                <c:pt idx="53">
                  <c:v>2.0286819834269956</c:v>
                </c:pt>
                <c:pt idx="54">
                  <c:v>2.0585039949094948</c:v>
                </c:pt>
                <c:pt idx="55">
                  <c:v>2.0887510721344222</c:v>
                </c:pt>
                <c:pt idx="56">
                  <c:v>2.1194198644529152</c:v>
                </c:pt>
                <c:pt idx="57">
                  <c:v>2.1505070340537613</c:v>
                </c:pt>
                <c:pt idx="58">
                  <c:v>2.1820092559403852</c:v>
                </c:pt>
                <c:pt idx="59">
                  <c:v>2.2139232179078645</c:v>
                </c:pt>
                <c:pt idx="60">
                  <c:v>2.2462456205199977</c:v>
                </c:pt>
                <c:pt idx="61">
                  <c:v>2.2789731770863813</c:v>
                </c:pt>
                <c:pt idx="62">
                  <c:v>2.312102613639329</c:v>
                </c:pt>
                <c:pt idx="63">
                  <c:v>2.3456306689110651</c:v>
                </c:pt>
                <c:pt idx="64">
                  <c:v>2.3795540943105986</c:v>
                </c:pt>
                <c:pt idx="65">
                  <c:v>2.4138696539008926</c:v>
                </c:pt>
                <c:pt idx="66">
                  <c:v>2.4485741243758237</c:v>
                </c:pt>
                <c:pt idx="67">
                  <c:v>2.4836642950372392</c:v>
                </c:pt>
                <c:pt idx="68">
                  <c:v>2.5191369677720008</c:v>
                </c:pt>
                <c:pt idx="69">
                  <c:v>2.5549889570290021</c:v>
                </c:pt>
                <c:pt idx="70">
                  <c:v>2.5912170897962477</c:v>
                </c:pt>
                <c:pt idx="71">
                  <c:v>2.6278182055778441</c:v>
                </c:pt>
                <c:pt idx="72">
                  <c:v>2.6647891563710528</c:v>
                </c:pt>
                <c:pt idx="73">
                  <c:v>2.7021268066433164</c:v>
                </c:pt>
                <c:pt idx="74">
                  <c:v>2.7398280333093137</c:v>
                </c:pt>
                <c:pt idx="75">
                  <c:v>2.7778897257080075</c:v>
                </c:pt>
                <c:pt idx="76">
                  <c:v>2.8163087855796327</c:v>
                </c:pt>
                <c:pt idx="77">
                  <c:v>2.8550821270427744</c:v>
                </c:pt>
                <c:pt idx="78">
                  <c:v>2.8942066765714038</c:v>
                </c:pt>
                <c:pt idx="79">
                  <c:v>2.9336793729718713</c:v>
                </c:pt>
                <c:pt idx="80">
                  <c:v>2.9734971673600001</c:v>
                </c:pt>
                <c:pt idx="81">
                  <c:v>3.0136570231380801</c:v>
                </c:pt>
                <c:pt idx="82">
                  <c:v>3.0541559159719562</c:v>
                </c:pt>
                <c:pt idx="83">
                  <c:v>3.0949908337679792</c:v>
                </c:pt>
                <c:pt idx="84">
                  <c:v>3.1361587766501247</c:v>
                </c:pt>
                <c:pt idx="85">
                  <c:v>3.1776567569370013</c:v>
                </c:pt>
                <c:pt idx="86">
                  <c:v>3.2194817991188427</c:v>
                </c:pt>
                <c:pt idx="87">
                  <c:v>3.2616309398346504</c:v>
                </c:pt>
                <c:pt idx="88">
                  <c:v>3.3041012278491189</c:v>
                </c:pt>
                <c:pt idx="89">
                  <c:v>3.3468897240297095</c:v>
                </c:pt>
                <c:pt idx="90">
                  <c:v>3.3899935013237501</c:v>
                </c:pt>
                <c:pt idx="91">
                  <c:v>3.4334096447353581</c:v>
                </c:pt>
                <c:pt idx="92">
                  <c:v>3.4771352513025762</c:v>
                </c:pt>
                <c:pt idx="93">
                  <c:v>3.521167430074323</c:v>
                </c:pt>
                <c:pt idx="94">
                  <c:v>3.5655033020875422</c:v>
                </c:pt>
                <c:pt idx="95">
                  <c:v>3.6101400003441007</c:v>
                </c:pt>
                <c:pt idx="96">
                  <c:v>3.6550746697879601</c:v>
                </c:pt>
                <c:pt idx="97">
                  <c:v>3.7003044672821042</c:v>
                </c:pt>
                <c:pt idx="98">
                  <c:v>3.7458265615856252</c:v>
                </c:pt>
                <c:pt idx="99">
                  <c:v>3.7916381333307765</c:v>
                </c:pt>
                <c:pt idx="100">
                  <c:v>3.8377363749999995</c:v>
                </c:pt>
                <c:pt idx="101">
                  <c:v>3.8841184909029014</c:v>
                </c:pt>
                <c:pt idx="102">
                  <c:v>3.9307816971533782</c:v>
                </c:pt>
                <c:pt idx="103">
                  <c:v>3.9777232216465994</c:v>
                </c:pt>
                <c:pt idx="104">
                  <c:v>4.0249403040360345</c:v>
                </c:pt>
                <c:pt idx="105">
                  <c:v>4.0724301957105924</c:v>
                </c:pt>
                <c:pt idx="106">
                  <c:v>4.1201901597714645</c:v>
                </c:pt>
                <c:pt idx="107">
                  <c:v>4.1682174710093642</c:v>
                </c:pt>
                <c:pt idx="108">
                  <c:v>4.2165094158814433</c:v>
                </c:pt>
                <c:pt idx="109">
                  <c:v>4.2650632924883416</c:v>
                </c:pt>
                <c:pt idx="110">
                  <c:v>4.3138764105512495</c:v>
                </c:pt>
                <c:pt idx="111">
                  <c:v>4.3629460913889675</c:v>
                </c:pt>
                <c:pt idx="112">
                  <c:v>4.4122696678948934</c:v>
                </c:pt>
                <c:pt idx="113">
                  <c:v>4.4618444845140548</c:v>
                </c:pt>
                <c:pt idx="114">
                  <c:v>4.5116678972201703</c:v>
                </c:pt>
                <c:pt idx="115">
                  <c:v>4.5617372734926951</c:v>
                </c:pt>
                <c:pt idx="116">
                  <c:v>4.6120499922938833</c:v>
                </c:pt>
                <c:pt idx="117">
                  <c:v>4.6626034440457085</c:v>
                </c:pt>
                <c:pt idx="118">
                  <c:v>4.7133950306070425</c:v>
                </c:pt>
                <c:pt idx="119">
                  <c:v>4.7644221652505987</c:v>
                </c:pt>
                <c:pt idx="120">
                  <c:v>4.8156822726399851</c:v>
                </c:pt>
                <c:pt idx="121">
                  <c:v>4.8671727888068155</c:v>
                </c:pt>
                <c:pt idx="122">
                  <c:v>4.9188911611275961</c:v>
                </c:pt>
                <c:pt idx="123">
                  <c:v>4.9708348483008935</c:v>
                </c:pt>
                <c:pt idx="124">
                  <c:v>5.0230013203243704</c:v>
                </c:pt>
                <c:pt idx="125">
                  <c:v>5.0753880584716793</c:v>
                </c:pt>
                <c:pt idx="126">
                  <c:v>5.1279925552696755</c:v>
                </c:pt>
                <c:pt idx="127">
                  <c:v>5.1808123144753786</c:v>
                </c:pt>
                <c:pt idx="128">
                  <c:v>5.2338448510529485</c:v>
                </c:pt>
                <c:pt idx="129">
                  <c:v>5.2870876911508429</c:v>
                </c:pt>
                <c:pt idx="130">
                  <c:v>5.340538372078738</c:v>
                </c:pt>
                <c:pt idx="131">
                  <c:v>5.3941944422846841</c:v>
                </c:pt>
                <c:pt idx="132">
                  <c:v>5.4480534613320124</c:v>
                </c:pt>
                <c:pt idx="133">
                  <c:v>5.5021129998764371</c:v>
                </c:pt>
                <c:pt idx="134">
                  <c:v>5.5563706396431813</c:v>
                </c:pt>
                <c:pt idx="135">
                  <c:v>5.6108239734037886</c:v>
                </c:pt>
                <c:pt idx="136">
                  <c:v>5.6654706049533949</c:v>
                </c:pt>
                <c:pt idx="137">
                  <c:v>5.7203081490876224</c:v>
                </c:pt>
                <c:pt idx="138">
                  <c:v>5.7753342315796639</c:v>
                </c:pt>
                <c:pt idx="139">
                  <c:v>5.8305464891573129</c:v>
                </c:pt>
                <c:pt idx="140">
                  <c:v>5.8859425694799832</c:v>
                </c:pt>
                <c:pt idx="141">
                  <c:v>5.9415201311158334</c:v>
                </c:pt>
                <c:pt idx="142">
                  <c:v>5.9972768435186161</c:v>
                </c:pt>
                <c:pt idx="143">
                  <c:v>6.0532103870049196</c:v>
                </c:pt>
                <c:pt idx="144">
                  <c:v>6.1093184527310838</c:v>
                </c:pt>
                <c:pt idx="145">
                  <c:v>6.1655987426702685</c:v>
                </c:pt>
                <c:pt idx="146">
                  <c:v>6.2220489695895047</c:v>
                </c:pt>
                <c:pt idx="147">
                  <c:v>6.2786668570266908</c:v>
                </c:pt>
                <c:pt idx="148">
                  <c:v>6.3354501392676728</c:v>
                </c:pt>
                <c:pt idx="149">
                  <c:v>6.3923965613232445</c:v>
                </c:pt>
                <c:pt idx="150">
                  <c:v>6.4495038789062455</c:v>
                </c:pt>
                <c:pt idx="151">
                  <c:v>6.5067698584085001</c:v>
                </c:pt>
                <c:pt idx="152">
                  <c:v>6.5641922768778977</c:v>
                </c:pt>
                <c:pt idx="153">
                  <c:v>6.6217689219955664</c:v>
                </c:pt>
                <c:pt idx="154">
                  <c:v>6.6794975920525994</c:v>
                </c:pt>
                <c:pt idx="155">
                  <c:v>6.7373760959273934</c:v>
                </c:pt>
                <c:pt idx="156">
                  <c:v>6.7954022530625151</c:v>
                </c:pt>
                <c:pt idx="157">
                  <c:v>6.8535738934418404</c:v>
                </c:pt>
                <c:pt idx="158">
                  <c:v>6.9118888575674688</c:v>
                </c:pt>
                <c:pt idx="159">
                  <c:v>6.9703449964369284</c:v>
                </c:pt>
                <c:pt idx="160">
                  <c:v>7.0289401715199871</c:v>
                </c:pt>
                <c:pt idx="161">
                  <c:v>7.0876722547359385</c:v>
                </c:pt>
                <c:pt idx="162">
                  <c:v>7.1465391284304358</c:v>
                </c:pt>
                <c:pt idx="163">
                  <c:v>7.2055386853526491</c:v>
                </c:pt>
                <c:pt idx="164">
                  <c:v>7.2646688286322041</c:v>
                </c:pt>
                <c:pt idx="165">
                  <c:v>7.3239274717563667</c:v>
                </c:pt>
                <c:pt idx="166">
                  <c:v>7.3833125385469245</c:v>
                </c:pt>
                <c:pt idx="167">
                  <c:v>7.4428219631373036</c:v>
                </c:pt>
                <c:pt idx="168">
                  <c:v>7.5024536899495935</c:v>
                </c:pt>
                <c:pt idx="169">
                  <c:v>7.5622056736715697</c:v>
                </c:pt>
                <c:pt idx="170">
                  <c:v>7.6220758792337246</c:v>
                </c:pt>
                <c:pt idx="171">
                  <c:v>7.6820622817864095</c:v>
                </c:pt>
                <c:pt idx="172">
                  <c:v>7.7421628666766455</c:v>
                </c:pt>
                <c:pt idx="173">
                  <c:v>7.8023756294253745</c:v>
                </c:pt>
                <c:pt idx="174">
                  <c:v>7.8626985757044086</c:v>
                </c:pt>
                <c:pt idx="175">
                  <c:v>7.9231297213134804</c:v>
                </c:pt>
                <c:pt idx="176">
                  <c:v>7.983667092157253</c:v>
                </c:pt>
                <c:pt idx="177">
                  <c:v>8.0443087242223168</c:v>
                </c:pt>
                <c:pt idx="178">
                  <c:v>8.105052663554499</c:v>
                </c:pt>
                <c:pt idx="179">
                  <c:v>8.1658969662354508</c:v>
                </c:pt>
                <c:pt idx="180">
                  <c:v>8.2268396983600027</c:v>
                </c:pt>
                <c:pt idx="181">
                  <c:v>8.2878789360131258</c:v>
                </c:pt>
                <c:pt idx="182">
                  <c:v>8.3490127652470552</c:v>
                </c:pt>
                <c:pt idx="183">
                  <c:v>8.4102392820580505</c:v>
                </c:pt>
                <c:pt idx="184">
                  <c:v>8.4715565923637595</c:v>
                </c:pt>
                <c:pt idx="185">
                  <c:v>8.5329628119799708</c:v>
                </c:pt>
                <c:pt idx="186">
                  <c:v>8.5944560665979548</c:v>
                </c:pt>
                <c:pt idx="187">
                  <c:v>8.6560344917612522</c:v>
                </c:pt>
                <c:pt idx="188">
                  <c:v>8.7176962328427248</c:v>
                </c:pt>
                <c:pt idx="189">
                  <c:v>8.7794394450217847</c:v>
                </c:pt>
                <c:pt idx="190">
                  <c:v>8.8412622932612503</c:v>
                </c:pt>
                <c:pt idx="191">
                  <c:v>8.9031629522844273</c:v>
                </c:pt>
                <c:pt idx="192">
                  <c:v>8.9651396065521727</c:v>
                </c:pt>
                <c:pt idx="193">
                  <c:v>9.0271904502398819</c:v>
                </c:pt>
                <c:pt idx="194">
                  <c:v>9.0893136872146219</c:v>
                </c:pt>
                <c:pt idx="195">
                  <c:v>9.1515075310120721</c:v>
                </c:pt>
                <c:pt idx="196">
                  <c:v>9.2137702048135459</c:v>
                </c:pt>
                <c:pt idx="197">
                  <c:v>9.2760999414231655</c:v>
                </c:pt>
                <c:pt idx="198">
                  <c:v>9.3384949832447237</c:v>
                </c:pt>
                <c:pt idx="199">
                  <c:v>9.4009535822588539</c:v>
                </c:pt>
                <c:pt idx="200">
                  <c:v>9.4634740000000068</c:v>
                </c:pt>
                <c:pt idx="201">
                  <c:v>9.5260545075334715</c:v>
                </c:pt>
                <c:pt idx="202">
                  <c:v>9.5886933854324639</c:v>
                </c:pt>
                <c:pt idx="203">
                  <c:v>9.6513889237551389</c:v>
                </c:pt>
                <c:pt idx="204">
                  <c:v>9.7141394220216455</c:v>
                </c:pt>
                <c:pt idx="205">
                  <c:v>9.7769431891910479</c:v>
                </c:pt>
                <c:pt idx="206">
                  <c:v>9.8397985436385671</c:v>
                </c:pt>
                <c:pt idx="207">
                  <c:v>9.9027038131324367</c:v>
                </c:pt>
                <c:pt idx="208">
                  <c:v>9.9656573348110644</c:v>
                </c:pt>
                <c:pt idx="209">
                  <c:v>10.028657455159898</c:v>
                </c:pt>
                <c:pt idx="210">
                  <c:v>10.091702529988774</c:v>
                </c:pt>
                <c:pt idx="211">
                  <c:v>10.154790924408546</c:v>
                </c:pt>
                <c:pt idx="212">
                  <c:v>10.217921012808468</c:v>
                </c:pt>
                <c:pt idx="213">
                  <c:v>10.281091178833098</c:v>
                </c:pt>
                <c:pt idx="214">
                  <c:v>10.344299815359276</c:v>
                </c:pt>
                <c:pt idx="215">
                  <c:v>10.407545324473165</c:v>
                </c:pt>
                <c:pt idx="216">
                  <c:v>10.470826117447476</c:v>
                </c:pt>
                <c:pt idx="217">
                  <c:v>10.534140614718277</c:v>
                </c:pt>
                <c:pt idx="218">
                  <c:v>10.597487245862171</c:v>
                </c:pt>
                <c:pt idx="219">
                  <c:v>10.660864449573168</c:v>
                </c:pt>
                <c:pt idx="220">
                  <c:v>10.724270673639998</c:v>
                </c:pt>
                <c:pt idx="221">
                  <c:v>10.787704374922885</c:v>
                </c:pt>
                <c:pt idx="222">
                  <c:v>10.851164019330721</c:v>
                </c:pt>
                <c:pt idx="223">
                  <c:v>10.914648081797973</c:v>
                </c:pt>
                <c:pt idx="224">
                  <c:v>10.978155046261966</c:v>
                </c:pt>
                <c:pt idx="225">
                  <c:v>11.041683405639651</c:v>
                </c:pt>
                <c:pt idx="226">
                  <c:v>11.105231661804785</c:v>
                </c:pt>
                <c:pt idx="227">
                  <c:v>11.168798325564946</c:v>
                </c:pt>
                <c:pt idx="228">
                  <c:v>11.232381916638548</c:v>
                </c:pt>
                <c:pt idx="229">
                  <c:v>11.295980963631912</c:v>
                </c:pt>
                <c:pt idx="230">
                  <c:v>11.3595940040163</c:v>
                </c:pt>
                <c:pt idx="231">
                  <c:v>11.423219584104755</c:v>
                </c:pt>
                <c:pt idx="232">
                  <c:v>11.486856259029668</c:v>
                </c:pt>
                <c:pt idx="233">
                  <c:v>11.550502592719054</c:v>
                </c:pt>
                <c:pt idx="234">
                  <c:v>11.614157157874271</c:v>
                </c:pt>
                <c:pt idx="235">
                  <c:v>11.677818535946757</c:v>
                </c:pt>
                <c:pt idx="236">
                  <c:v>11.741485317114996</c:v>
                </c:pt>
                <c:pt idx="237">
                  <c:v>11.805156100261717</c:v>
                </c:pt>
                <c:pt idx="238">
                  <c:v>11.868829492950765</c:v>
                </c:pt>
                <c:pt idx="239">
                  <c:v>11.932504111404416</c:v>
                </c:pt>
                <c:pt idx="240">
                  <c:v>11.996178580480001</c:v>
                </c:pt>
                <c:pt idx="241">
                  <c:v>12.059851533647425</c:v>
                </c:pt>
                <c:pt idx="242">
                  <c:v>12.123521612965719</c:v>
                </c:pt>
                <c:pt idx="243">
                  <c:v>12.187187469060488</c:v>
                </c:pt>
                <c:pt idx="244">
                  <c:v>12.250847761100687</c:v>
                </c:pt>
                <c:pt idx="245">
                  <c:v>12.314501156775744</c:v>
                </c:pt>
                <c:pt idx="246">
                  <c:v>12.378146332272626</c:v>
                </c:pt>
                <c:pt idx="247">
                  <c:v>12.441781972252763</c:v>
                </c:pt>
                <c:pt idx="248">
                  <c:v>12.505406769829321</c:v>
                </c:pt>
                <c:pt idx="249">
                  <c:v>12.569019426543827</c:v>
                </c:pt>
                <c:pt idx="250">
                  <c:v>12.63261865234375</c:v>
                </c:pt>
                <c:pt idx="251">
                  <c:v>12.696203165559048</c:v>
                </c:pt>
                <c:pt idx="252">
                  <c:v>12.759771692879518</c:v>
                </c:pt>
                <c:pt idx="253">
                  <c:v>12.823322969331635</c:v>
                </c:pt>
                <c:pt idx="254">
                  <c:v>12.886855738255704</c:v>
                </c:pt>
                <c:pt idx="255">
                  <c:v>12.950368751282848</c:v>
                </c:pt>
                <c:pt idx="256">
                  <c:v>13.013860768312098</c:v>
                </c:pt>
                <c:pt idx="257">
                  <c:v>13.07733055748743</c:v>
                </c:pt>
                <c:pt idx="258">
                  <c:v>13.140776895174568</c:v>
                </c:pt>
                <c:pt idx="259">
                  <c:v>13.204198565938491</c:v>
                </c:pt>
                <c:pt idx="260">
                  <c:v>13.267594362520002</c:v>
                </c:pt>
                <c:pt idx="261">
                  <c:v>13.330963085813011</c:v>
                </c:pt>
                <c:pt idx="262">
                  <c:v>13.394303544841533</c:v>
                </c:pt>
                <c:pt idx="263">
                  <c:v>13.457614556736736</c:v>
                </c:pt>
                <c:pt idx="264">
                  <c:v>13.520894946713808</c:v>
                </c:pt>
                <c:pt idx="265">
                  <c:v>13.584143548049354</c:v>
                </c:pt>
                <c:pt idx="266">
                  <c:v>13.647359202058018</c:v>
                </c:pt>
                <c:pt idx="267">
                  <c:v>13.710540758069873</c:v>
                </c:pt>
                <c:pt idx="268">
                  <c:v>13.773687073407228</c:v>
                </c:pt>
                <c:pt idx="269">
                  <c:v>13.836797013361673</c:v>
                </c:pt>
                <c:pt idx="270">
                  <c:v>13.89986945117125</c:v>
                </c:pt>
                <c:pt idx="271">
                  <c:v>13.962903267997484</c:v>
                </c:pt>
                <c:pt idx="272">
                  <c:v>14.025897352902275</c:v>
                </c:pt>
                <c:pt idx="273">
                  <c:v>14.08885060282495</c:v>
                </c:pt>
                <c:pt idx="274">
                  <c:v>14.151761922559498</c:v>
                </c:pt>
                <c:pt idx="275">
                  <c:v>14.214630224731447</c:v>
                </c:pt>
                <c:pt idx="276">
                  <c:v>14.277454429774835</c:v>
                </c:pt>
                <c:pt idx="277">
                  <c:v>14.340233465909417</c:v>
                </c:pt>
                <c:pt idx="278">
                  <c:v>14.402966269117636</c:v>
                </c:pt>
                <c:pt idx="279">
                  <c:v>14.465651783121508</c:v>
                </c:pt>
                <c:pt idx="280">
                  <c:v>14.528288959359999</c:v>
                </c:pt>
                <c:pt idx="281">
                  <c:v>14.590876756965727</c:v>
                </c:pt>
                <c:pt idx="282">
                  <c:v>14.653414142742157</c:v>
                </c:pt>
                <c:pt idx="283">
                  <c:v>14.71590009114062</c:v>
                </c:pt>
                <c:pt idx="284">
                  <c:v>14.778333584237318</c:v>
                </c:pt>
                <c:pt idx="285">
                  <c:v>14.840713611710433</c:v>
                </c:pt>
                <c:pt idx="286">
                  <c:v>14.903039170817054</c:v>
                </c:pt>
                <c:pt idx="287">
                  <c:v>14.965309266370314</c:v>
                </c:pt>
                <c:pt idx="288">
                  <c:v>15.027522910716312</c:v>
                </c:pt>
                <c:pt idx="289">
                  <c:v>15.089679123711351</c:v>
                </c:pt>
                <c:pt idx="290">
                  <c:v>15.15177693269875</c:v>
                </c:pt>
                <c:pt idx="291">
                  <c:v>15.213815372485994</c:v>
                </c:pt>
                <c:pt idx="292">
                  <c:v>15.275793485321765</c:v>
                </c:pt>
                <c:pt idx="293">
                  <c:v>15.337710320872958</c:v>
                </c:pt>
                <c:pt idx="294">
                  <c:v>15.399564936201772</c:v>
                </c:pt>
                <c:pt idx="295">
                  <c:v>15.46135639574255</c:v>
                </c:pt>
                <c:pt idx="296">
                  <c:v>15.523083771279151</c:v>
                </c:pt>
                <c:pt idx="297">
                  <c:v>15.584746141921732</c:v>
                </c:pt>
                <c:pt idx="298">
                  <c:v>15.646342594083825</c:v>
                </c:pt>
                <c:pt idx="299">
                  <c:v>15.707872221459418</c:v>
                </c:pt>
                <c:pt idx="300">
                  <c:v>15.769334125</c:v>
                </c:pt>
                <c:pt idx="301">
                  <c:v>15.830727412891541</c:v>
                </c:pt>
                <c:pt idx="302">
                  <c:v>15.892051200531569</c:v>
                </c:pt>
                <c:pt idx="303">
                  <c:v>15.953304610506272</c:v>
                </c:pt>
                <c:pt idx="304">
                  <c:v>16.014486772567192</c:v>
                </c:pt>
                <c:pt idx="305">
                  <c:v>16.075596823609022</c:v>
                </c:pt>
                <c:pt idx="306">
                  <c:v>16.136633907645667</c:v>
                </c:pt>
                <c:pt idx="307">
                  <c:v>16.197597175788005</c:v>
                </c:pt>
                <c:pt idx="308">
                  <c:v>16.258485786220636</c:v>
                </c:pt>
                <c:pt idx="309">
                  <c:v>16.319298904178964</c:v>
                </c:pt>
                <c:pt idx="310">
                  <c:v>16.380035701926229</c:v>
                </c:pt>
                <c:pt idx="311">
                  <c:v>16.440695358730586</c:v>
                </c:pt>
                <c:pt idx="312">
                  <c:v>16.501277060842131</c:v>
                </c:pt>
                <c:pt idx="313">
                  <c:v>16.561780001469629</c:v>
                </c:pt>
                <c:pt idx="314">
                  <c:v>16.622203380758329</c:v>
                </c:pt>
                <c:pt idx="315">
                  <c:v>16.682546405766061</c:v>
                </c:pt>
                <c:pt idx="316">
                  <c:v>16.742808290441072</c:v>
                </c:pt>
                <c:pt idx="317">
                  <c:v>16.802988255598347</c:v>
                </c:pt>
                <c:pt idx="318">
                  <c:v>16.863085528897248</c:v>
                </c:pt>
                <c:pt idx="319">
                  <c:v>16.923099344818226</c:v>
                </c:pt>
                <c:pt idx="320">
                  <c:v>16.98302894463993</c:v>
                </c:pt>
                <c:pt idx="321">
                  <c:v>17.042873576416454</c:v>
                </c:pt>
                <c:pt idx="322">
                  <c:v>17.102632494953745</c:v>
                </c:pt>
                <c:pt idx="323">
                  <c:v>17.162304961787527</c:v>
                </c:pt>
                <c:pt idx="324">
                  <c:v>17.221890245159564</c:v>
                </c:pt>
                <c:pt idx="325">
                  <c:v>17.281387619995112</c:v>
                </c:pt>
                <c:pt idx="326">
                  <c:v>17.340796367879889</c:v>
                </c:pt>
                <c:pt idx="327">
                  <c:v>17.400115777037012</c:v>
                </c:pt>
                <c:pt idx="328">
                  <c:v>17.459345142304127</c:v>
                </c:pt>
                <c:pt idx="329">
                  <c:v>17.518483765110531</c:v>
                </c:pt>
                <c:pt idx="330">
                  <c:v>17.577530953453749</c:v>
                </c:pt>
                <c:pt idx="331">
                  <c:v>17.636486021877325</c:v>
                </c:pt>
                <c:pt idx="332">
                  <c:v>17.695348291447189</c:v>
                </c:pt>
                <c:pt idx="333">
                  <c:v>17.754117089729082</c:v>
                </c:pt>
                <c:pt idx="334">
                  <c:v>17.812791750765324</c:v>
                </c:pt>
                <c:pt idx="335">
                  <c:v>17.87137161505229</c:v>
                </c:pt>
                <c:pt idx="336">
                  <c:v>17.929856029516635</c:v>
                </c:pt>
                <c:pt idx="337">
                  <c:v>17.988244347493175</c:v>
                </c:pt>
                <c:pt idx="338">
                  <c:v>18.046535928701829</c:v>
                </c:pt>
                <c:pt idx="339">
                  <c:v>18.1047301392239</c:v>
                </c:pt>
                <c:pt idx="340">
                  <c:v>18.16282635148</c:v>
                </c:pt>
                <c:pt idx="341">
                  <c:v>18.22082394420649</c:v>
                </c:pt>
                <c:pt idx="342">
                  <c:v>18.278722302432744</c:v>
                </c:pt>
                <c:pt idx="343">
                  <c:v>18.336520817458595</c:v>
                </c:pt>
                <c:pt idx="344">
                  <c:v>18.394218886830284</c:v>
                </c:pt>
                <c:pt idx="345">
                  <c:v>18.451815914318761</c:v>
                </c:pt>
                <c:pt idx="346">
                  <c:v>18.509311309895708</c:v>
                </c:pt>
                <c:pt idx="347">
                  <c:v>18.566704489711277</c:v>
                </c:pt>
                <c:pt idx="348">
                  <c:v>18.623994876070871</c:v>
                </c:pt>
                <c:pt idx="349">
                  <c:v>18.681181897411893</c:v>
                </c:pt>
                <c:pt idx="350">
                  <c:v>18.738264988281227</c:v>
                </c:pt>
                <c:pt idx="351">
                  <c:v>18.795243589312058</c:v>
                </c:pt>
                <c:pt idx="352">
                  <c:v>18.852117147201124</c:v>
                </c:pt>
                <c:pt idx="353">
                  <c:v>18.908885114685205</c:v>
                </c:pt>
                <c:pt idx="354">
                  <c:v>18.965546950518707</c:v>
                </c:pt>
                <c:pt idx="355">
                  <c:v>19.022102119450821</c:v>
                </c:pt>
                <c:pt idx="356">
                  <c:v>19.078550092201716</c:v>
                </c:pt>
                <c:pt idx="357">
                  <c:v>19.134890345440567</c:v>
                </c:pt>
                <c:pt idx="358">
                  <c:v>19.191122361761686</c:v>
                </c:pt>
                <c:pt idx="359">
                  <c:v>19.247245629662565</c:v>
                </c:pt>
                <c:pt idx="360">
                  <c:v>19.303259643519986</c:v>
                </c:pt>
                <c:pt idx="361">
                  <c:v>19.359163903567584</c:v>
                </c:pt>
                <c:pt idx="362">
                  <c:v>19.414957915872701</c:v>
                </c:pt>
                <c:pt idx="363">
                  <c:v>19.470641192313209</c:v>
                </c:pt>
                <c:pt idx="364">
                  <c:v>19.52621325055533</c:v>
                </c:pt>
                <c:pt idx="365">
                  <c:v>19.581673614029789</c:v>
                </c:pt>
                <c:pt idx="366">
                  <c:v>19.637021811909133</c:v>
                </c:pt>
                <c:pt idx="367">
                  <c:v>19.692257379084943</c:v>
                </c:pt>
                <c:pt idx="368">
                  <c:v>19.747379856144789</c:v>
                </c:pt>
                <c:pt idx="369">
                  <c:v>19.802388789349212</c:v>
                </c:pt>
                <c:pt idx="370">
                  <c:v>19.857283730608795</c:v>
                </c:pt>
                <c:pt idx="371">
                  <c:v>19.912064237460996</c:v>
                </c:pt>
                <c:pt idx="372">
                  <c:v>19.966729873047715</c:v>
                </c:pt>
                <c:pt idx="373">
                  <c:v>20.021280206092015</c:v>
                </c:pt>
                <c:pt idx="374">
                  <c:v>20.075714810874612</c:v>
                </c:pt>
                <c:pt idx="375">
                  <c:v>20.130033267211918</c:v>
                </c:pt>
                <c:pt idx="376">
                  <c:v>20.184235160432493</c:v>
                </c:pt>
                <c:pt idx="377">
                  <c:v>20.238320081353919</c:v>
                </c:pt>
                <c:pt idx="378">
                  <c:v>20.292287626260702</c:v>
                </c:pt>
                <c:pt idx="379">
                  <c:v>20.346137396880078</c:v>
                </c:pt>
                <c:pt idx="380">
                  <c:v>20.399869000359999</c:v>
                </c:pt>
                <c:pt idx="381">
                  <c:v>20.453482049245789</c:v>
                </c:pt>
                <c:pt idx="382">
                  <c:v>20.506976161457295</c:v>
                </c:pt>
                <c:pt idx="383">
                  <c:v>20.56035096026568</c:v>
                </c:pt>
                <c:pt idx="384">
                  <c:v>20.613606074270923</c:v>
                </c:pt>
                <c:pt idx="385">
                  <c:v>20.666741137378345</c:v>
                </c:pt>
                <c:pt idx="386">
                  <c:v>20.719755788776144</c:v>
                </c:pt>
                <c:pt idx="387">
                  <c:v>20.772649672911726</c:v>
                </c:pt>
                <c:pt idx="388">
                  <c:v>20.825422439469833</c:v>
                </c:pt>
                <c:pt idx="389">
                  <c:v>20.87807374334843</c:v>
                </c:pt>
                <c:pt idx="390">
                  <c:v>20.930603244636199</c:v>
                </c:pt>
                <c:pt idx="391">
                  <c:v>20.983010608590018</c:v>
                </c:pt>
                <c:pt idx="392">
                  <c:v>21.035295505611366</c:v>
                </c:pt>
                <c:pt idx="393">
                  <c:v>21.087457611223527</c:v>
                </c:pt>
                <c:pt idx="394">
                  <c:v>21.139496606048841</c:v>
                </c:pt>
                <c:pt idx="395">
                  <c:v>21.191412175785512</c:v>
                </c:pt>
                <c:pt idx="396">
                  <c:v>21.243204011184726</c:v>
                </c:pt>
                <c:pt idx="397">
                  <c:v>21.2948718080278</c:v>
                </c:pt>
                <c:pt idx="398">
                  <c:v>21.346415267102923</c:v>
                </c:pt>
                <c:pt idx="399">
                  <c:v>21.397834094182535</c:v>
                </c:pt>
                <c:pt idx="400">
                  <c:v>21.449128000000002</c:v>
                </c:pt>
                <c:pt idx="401">
                  <c:v>21.500296700227089</c:v>
                </c:pt>
                <c:pt idx="402">
                  <c:v>21.55133991545069</c:v>
                </c:pt>
                <c:pt idx="403">
                  <c:v>21.602257371149786</c:v>
                </c:pt>
                <c:pt idx="404">
                  <c:v>21.653048797672845</c:v>
                </c:pt>
                <c:pt idx="405">
                  <c:v>21.703713930214487</c:v>
                </c:pt>
                <c:pt idx="406">
                  <c:v>21.754252508792771</c:v>
                </c:pt>
                <c:pt idx="407">
                  <c:v>21.80466427822607</c:v>
                </c:pt>
                <c:pt idx="408">
                  <c:v>21.854948988110234</c:v>
                </c:pt>
                <c:pt idx="409">
                  <c:v>21.905106392795489</c:v>
                </c:pt>
                <c:pt idx="410">
                  <c:v>21.955136251363623</c:v>
                </c:pt>
                <c:pt idx="411">
                  <c:v>22.005038327605181</c:v>
                </c:pt>
                <c:pt idx="412">
                  <c:v>22.054812389995693</c:v>
                </c:pt>
                <c:pt idx="413">
                  <c:v>22.104458211673744</c:v>
                </c:pt>
                <c:pt idx="414">
                  <c:v>22.153975570417511</c:v>
                </c:pt>
                <c:pt idx="415">
                  <c:v>22.203364248621586</c:v>
                </c:pt>
                <c:pt idx="416">
                  <c:v>22.252624033274628</c:v>
                </c:pt>
                <c:pt idx="417">
                  <c:v>22.301754715935914</c:v>
                </c:pt>
                <c:pt idx="418">
                  <c:v>22.350756092712327</c:v>
                </c:pt>
                <c:pt idx="419">
                  <c:v>22.399627964235812</c:v>
                </c:pt>
                <c:pt idx="420">
                  <c:v>22.448370135639941</c:v>
                </c:pt>
                <c:pt idx="421">
                  <c:v>22.496982416537527</c:v>
                </c:pt>
                <c:pt idx="422">
                  <c:v>22.545464620996899</c:v>
                </c:pt>
                <c:pt idx="423">
                  <c:v>22.593816567519607</c:v>
                </c:pt>
                <c:pt idx="424">
                  <c:v>22.642038079017162</c:v>
                </c:pt>
                <c:pt idx="425">
                  <c:v>22.690128982788085</c:v>
                </c:pt>
                <c:pt idx="426">
                  <c:v>22.73808911049499</c:v>
                </c:pt>
                <c:pt idx="427">
                  <c:v>22.785918298141535</c:v>
                </c:pt>
                <c:pt idx="428">
                  <c:v>22.833616386049727</c:v>
                </c:pt>
                <c:pt idx="429">
                  <c:v>22.88118321883654</c:v>
                </c:pt>
                <c:pt idx="430">
                  <c:v>22.928618645391168</c:v>
                </c:pt>
                <c:pt idx="431">
                  <c:v>22.975922518852389</c:v>
                </c:pt>
                <c:pt idx="432">
                  <c:v>23.02309469658481</c:v>
                </c:pt>
                <c:pt idx="433">
                  <c:v>23.070135040156654</c:v>
                </c:pt>
                <c:pt idx="434">
                  <c:v>23.117043415316541</c:v>
                </c:pt>
                <c:pt idx="435">
                  <c:v>23.163819691970186</c:v>
                </c:pt>
                <c:pt idx="436">
                  <c:v>23.210463744158197</c:v>
                </c:pt>
                <c:pt idx="437">
                  <c:v>23.256975450032375</c:v>
                </c:pt>
                <c:pt idx="438">
                  <c:v>23.303354691832958</c:v>
                </c:pt>
                <c:pt idx="439">
                  <c:v>23.349601355866021</c:v>
                </c:pt>
                <c:pt idx="440">
                  <c:v>23.395715332480002</c:v>
                </c:pt>
                <c:pt idx="441">
                  <c:v>23.441696516042978</c:v>
                </c:pt>
                <c:pt idx="442">
                  <c:v>23.487544804919818</c:v>
                </c:pt>
                <c:pt idx="443">
                  <c:v>23.53326010144913</c:v>
                </c:pt>
                <c:pt idx="444">
                  <c:v>23.578842311919882</c:v>
                </c:pt>
                <c:pt idx="445">
                  <c:v>23.624291346549175</c:v>
                </c:pt>
                <c:pt idx="446">
                  <c:v>23.669607119458831</c:v>
                </c:pt>
                <c:pt idx="447">
                  <c:v>23.714789548652387</c:v>
                </c:pt>
                <c:pt idx="448">
                  <c:v>23.759838555992491</c:v>
                </c:pt>
                <c:pt idx="449">
                  <c:v>23.804754067177491</c:v>
                </c:pt>
                <c:pt idx="450">
                  <c:v>23.849536011718726</c:v>
                </c:pt>
                <c:pt idx="451">
                  <c:v>23.894184322917731</c:v>
                </c:pt>
                <c:pt idx="452">
                  <c:v>23.938698937842723</c:v>
                </c:pt>
                <c:pt idx="453">
                  <c:v>23.98307979730621</c:v>
                </c:pt>
                <c:pt idx="454">
                  <c:v>24.027326845841845</c:v>
                </c:pt>
                <c:pt idx="455">
                  <c:v>24.071440031681238</c:v>
                </c:pt>
                <c:pt idx="456">
                  <c:v>24.115419306731237</c:v>
                </c:pt>
                <c:pt idx="457">
                  <c:v>24.159264626551106</c:v>
                </c:pt>
                <c:pt idx="458">
                  <c:v>24.202975950328781</c:v>
                </c:pt>
                <c:pt idx="459">
                  <c:v>24.246553240859122</c:v>
                </c:pt>
                <c:pt idx="460">
                  <c:v>24.289996464519987</c:v>
                </c:pt>
                <c:pt idx="461">
                  <c:v>24.333305591249648</c:v>
                </c:pt>
                <c:pt idx="462">
                  <c:v>24.376480594523684</c:v>
                </c:pt>
                <c:pt idx="463">
                  <c:v>24.419521451332329</c:v>
                </c:pt>
                <c:pt idx="464">
                  <c:v>24.462428142156952</c:v>
                </c:pt>
                <c:pt idx="465">
                  <c:v>24.505200650947721</c:v>
                </c:pt>
                <c:pt idx="466">
                  <c:v>24.54783896510023</c:v>
                </c:pt>
                <c:pt idx="467">
                  <c:v>24.590343075432489</c:v>
                </c:pt>
                <c:pt idx="468">
                  <c:v>24.632712976162288</c:v>
                </c:pt>
                <c:pt idx="469">
                  <c:v>24.674948664884344</c:v>
                </c:pt>
                <c:pt idx="470">
                  <c:v>24.717050142546245</c:v>
                </c:pt>
                <c:pt idx="471">
                  <c:v>24.759017413427113</c:v>
                </c:pt>
                <c:pt idx="472">
                  <c:v>24.800850485113493</c:v>
                </c:pt>
                <c:pt idx="473">
                  <c:v>24.842549368476583</c:v>
                </c:pt>
                <c:pt idx="474">
                  <c:v>24.884114077649727</c:v>
                </c:pt>
                <c:pt idx="475">
                  <c:v>24.925544630004797</c:v>
                </c:pt>
                <c:pt idx="476">
                  <c:v>24.966841046129982</c:v>
                </c:pt>
                <c:pt idx="477">
                  <c:v>25.008003349806053</c:v>
                </c:pt>
                <c:pt idx="478">
                  <c:v>25.049031567983789</c:v>
                </c:pt>
                <c:pt idx="479">
                  <c:v>25.089925730761088</c:v>
                </c:pt>
                <c:pt idx="480">
                  <c:v>25.130685871359987</c:v>
                </c:pt>
                <c:pt idx="481">
                  <c:v>25.171312026103369</c:v>
                </c:pt>
                <c:pt idx="482">
                  <c:v>25.21180423439235</c:v>
                </c:pt>
                <c:pt idx="483">
                  <c:v>25.25216253868318</c:v>
                </c:pt>
                <c:pt idx="484">
                  <c:v>25.292386984464489</c:v>
                </c:pt>
                <c:pt idx="485">
                  <c:v>25.332477620233867</c:v>
                </c:pt>
                <c:pt idx="486">
                  <c:v>25.372434497475229</c:v>
                </c:pt>
                <c:pt idx="487">
                  <c:v>25.412257670635878</c:v>
                </c:pt>
                <c:pt idx="488">
                  <c:v>25.451947197103525</c:v>
                </c:pt>
                <c:pt idx="489">
                  <c:v>25.491503137182942</c:v>
                </c:pt>
                <c:pt idx="490">
                  <c:v>25.53092555407375</c:v>
                </c:pt>
                <c:pt idx="491">
                  <c:v>25.570214513846633</c:v>
                </c:pt>
                <c:pt idx="492">
                  <c:v>25.609370085420966</c:v>
                </c:pt>
                <c:pt idx="493">
                  <c:v>25.648392340541541</c:v>
                </c:pt>
                <c:pt idx="494">
                  <c:v>25.687281353755939</c:v>
                </c:pt>
                <c:pt idx="495">
                  <c:v>25.72603720239092</c:v>
                </c:pt>
                <c:pt idx="496">
                  <c:v>25.764659966530299</c:v>
                </c:pt>
                <c:pt idx="497">
                  <c:v>25.803149728991372</c:v>
                </c:pt>
                <c:pt idx="498">
                  <c:v>25.841506575301963</c:v>
                </c:pt>
                <c:pt idx="499">
                  <c:v>25.879730593678026</c:v>
                </c:pt>
                <c:pt idx="500">
                  <c:v>25.917821874999987</c:v>
                </c:pt>
                <c:pt idx="501">
                  <c:v>25.955780512790131</c:v>
                </c:pt>
                <c:pt idx="502">
                  <c:v>25.99360660318969</c:v>
                </c:pt>
                <c:pt idx="503">
                  <c:v>26.031300244935817</c:v>
                </c:pt>
                <c:pt idx="504">
                  <c:v>26.068861539338446</c:v>
                </c:pt>
                <c:pt idx="505">
                  <c:v>26.106290590257455</c:v>
                </c:pt>
                <c:pt idx="506">
                  <c:v>26.143587504079829</c:v>
                </c:pt>
                <c:pt idx="507">
                  <c:v>26.180752389696632</c:v>
                </c:pt>
                <c:pt idx="508">
                  <c:v>26.217785358479844</c:v>
                </c:pt>
                <c:pt idx="509">
                  <c:v>26.254686524259611</c:v>
                </c:pt>
                <c:pt idx="510">
                  <c:v>26.291456003301192</c:v>
                </c:pt>
                <c:pt idx="511">
                  <c:v>26.328093914282228</c:v>
                </c:pt>
                <c:pt idx="512">
                  <c:v>26.364600378269227</c:v>
                </c:pt>
                <c:pt idx="513">
                  <c:v>26.400975518695311</c:v>
                </c:pt>
                <c:pt idx="514">
                  <c:v>26.43721946133655</c:v>
                </c:pt>
                <c:pt idx="515">
                  <c:v>26.473332334289516</c:v>
                </c:pt>
                <c:pt idx="516">
                  <c:v>26.50931426794828</c:v>
                </c:pt>
                <c:pt idx="517">
                  <c:v>26.54516539498098</c:v>
                </c:pt>
                <c:pt idx="518">
                  <c:v>26.580885850307443</c:v>
                </c:pt>
                <c:pt idx="519">
                  <c:v>26.616475771075891</c:v>
                </c:pt>
                <c:pt idx="520">
                  <c:v>26.651935296640062</c:v>
                </c:pt>
                <c:pt idx="521">
                  <c:v>26.68726456853609</c:v>
                </c:pt>
                <c:pt idx="522">
                  <c:v>26.722463730459989</c:v>
                </c:pt>
                <c:pt idx="523">
                  <c:v>26.757532928244181</c:v>
                </c:pt>
                <c:pt idx="524">
                  <c:v>26.792472309834729</c:v>
                </c:pt>
                <c:pt idx="525">
                  <c:v>26.827282025268591</c:v>
                </c:pt>
                <c:pt idx="526">
                  <c:v>26.861962226650135</c:v>
                </c:pt>
                <c:pt idx="527">
                  <c:v>26.896513068128627</c:v>
                </c:pt>
                <c:pt idx="528">
                  <c:v>26.930934705875369</c:v>
                </c:pt>
                <c:pt idx="529">
                  <c:v>26.965227298060029</c:v>
                </c:pt>
                <c:pt idx="530">
                  <c:v>26.999391004828727</c:v>
                </c:pt>
                <c:pt idx="531">
                  <c:v>27.033425988279969</c:v>
                </c:pt>
                <c:pt idx="532">
                  <c:v>27.067332412442404</c:v>
                </c:pt>
                <c:pt idx="533">
                  <c:v>27.101110443251731</c:v>
                </c:pt>
                <c:pt idx="534">
                  <c:v>27.13476024852757</c:v>
                </c:pt>
                <c:pt idx="535">
                  <c:v>27.168281997950665</c:v>
                </c:pt>
                <c:pt idx="536">
                  <c:v>27.201675863039796</c:v>
                </c:pt>
                <c:pt idx="537">
                  <c:v>27.234942017128887</c:v>
                </c:pt>
                <c:pt idx="538">
                  <c:v>27.26808063534401</c:v>
                </c:pt>
                <c:pt idx="539">
                  <c:v>27.30109189458059</c:v>
                </c:pt>
                <c:pt idx="540">
                  <c:v>27.333975973479998</c:v>
                </c:pt>
                <c:pt idx="541">
                  <c:v>27.366733052407049</c:v>
                </c:pt>
                <c:pt idx="542">
                  <c:v>27.39936331342702</c:v>
                </c:pt>
                <c:pt idx="543">
                  <c:v>27.431866940282205</c:v>
                </c:pt>
                <c:pt idx="544">
                  <c:v>27.464244118369486</c:v>
                </c:pt>
                <c:pt idx="545">
                  <c:v>27.496495034717093</c:v>
                </c:pt>
                <c:pt idx="546">
                  <c:v>27.528619877961752</c:v>
                </c:pt>
                <c:pt idx="547">
                  <c:v>27.560618838325862</c:v>
                </c:pt>
                <c:pt idx="548">
                  <c:v>27.592492107594062</c:v>
                </c:pt>
                <c:pt idx="549">
                  <c:v>27.624239879090528</c:v>
                </c:pt>
                <c:pt idx="550">
                  <c:v>27.655862347656313</c:v>
                </c:pt>
                <c:pt idx="551">
                  <c:v>27.68735970962577</c:v>
                </c:pt>
                <c:pt idx="552">
                  <c:v>27.718732162804326</c:v>
                </c:pt>
                <c:pt idx="553">
                  <c:v>27.749979906444839</c:v>
                </c:pt>
                <c:pt idx="554">
                  <c:v>27.781103141224982</c:v>
                </c:pt>
                <c:pt idx="555">
                  <c:v>27.812102069224242</c:v>
                </c:pt>
                <c:pt idx="556">
                  <c:v>27.842976893900889</c:v>
                </c:pt>
                <c:pt idx="557">
                  <c:v>27.873727820069089</c:v>
                </c:pt>
                <c:pt idx="558">
                  <c:v>27.904355053875875</c:v>
                </c:pt>
                <c:pt idx="559">
                  <c:v>27.934858802778191</c:v>
                </c:pt>
                <c:pt idx="560">
                  <c:v>27.965239275519838</c:v>
                </c:pt>
                <c:pt idx="561">
                  <c:v>27.995496682109117</c:v>
                </c:pt>
                <c:pt idx="562">
                  <c:v>28.025631233794769</c:v>
                </c:pt>
                <c:pt idx="563">
                  <c:v>28.055643143043849</c:v>
                </c:pt>
                <c:pt idx="564">
                  <c:v>28.08553262351856</c:v>
                </c:pt>
                <c:pt idx="565">
                  <c:v>28.115299890053226</c:v>
                </c:pt>
                <c:pt idx="566">
                  <c:v>28.144945158631334</c:v>
                </c:pt>
                <c:pt idx="567">
                  <c:v>28.174468646362591</c:v>
                </c:pt>
                <c:pt idx="568">
                  <c:v>28.20387057145998</c:v>
                </c:pt>
                <c:pt idx="569">
                  <c:v>28.233151153216909</c:v>
                </c:pt>
                <c:pt idx="570">
                  <c:v>28.262310611983676</c:v>
                </c:pt>
                <c:pt idx="571">
                  <c:v>28.291349169145686</c:v>
                </c:pt>
                <c:pt idx="572">
                  <c:v>28.32026704709903</c:v>
                </c:pt>
                <c:pt idx="573">
                  <c:v>28.349064469228722</c:v>
                </c:pt>
                <c:pt idx="574">
                  <c:v>28.377741659884801</c:v>
                </c:pt>
                <c:pt idx="575">
                  <c:v>28.406298844360279</c:v>
                </c:pt>
                <c:pt idx="576">
                  <c:v>28.434736248867559</c:v>
                </c:pt>
                <c:pt idx="577">
                  <c:v>28.463054100515624</c:v>
                </c:pt>
                <c:pt idx="578">
                  <c:v>28.49125262728689</c:v>
                </c:pt>
                <c:pt idx="579">
                  <c:v>28.519332058014715</c:v>
                </c:pt>
                <c:pt idx="580">
                  <c:v>28.547292622359986</c:v>
                </c:pt>
                <c:pt idx="581">
                  <c:v>28.575134550788452</c:v>
                </c:pt>
                <c:pt idx="582">
                  <c:v>28.602858074547441</c:v>
                </c:pt>
                <c:pt idx="583">
                  <c:v>28.630463425643335</c:v>
                </c:pt>
                <c:pt idx="584">
                  <c:v>28.657950836818177</c:v>
                </c:pt>
                <c:pt idx="585">
                  <c:v>28.685320541526735</c:v>
                </c:pt>
                <c:pt idx="586">
                  <c:v>28.712572773914289</c:v>
                </c:pt>
                <c:pt idx="587">
                  <c:v>28.739707768792531</c:v>
                </c:pt>
                <c:pt idx="588">
                  <c:v>28.766725761617099</c:v>
                </c:pt>
                <c:pt idx="589">
                  <c:v>28.793626988464975</c:v>
                </c:pt>
                <c:pt idx="590">
                  <c:v>28.820411686011226</c:v>
                </c:pt>
                <c:pt idx="591">
                  <c:v>28.847080091505699</c:v>
                </c:pt>
                <c:pt idx="592">
                  <c:v>28.873632442750552</c:v>
                </c:pt>
                <c:pt idx="593">
                  <c:v>28.900068978077172</c:v>
                </c:pt>
                <c:pt idx="594">
                  <c:v>28.92638993632292</c:v>
                </c:pt>
                <c:pt idx="595">
                  <c:v>28.952595556808927</c:v>
                </c:pt>
                <c:pt idx="596">
                  <c:v>28.978686079315878</c:v>
                </c:pt>
                <c:pt idx="597">
                  <c:v>29.004661744062435</c:v>
                </c:pt>
                <c:pt idx="598">
                  <c:v>29.030522791681086</c:v>
                </c:pt>
                <c:pt idx="599">
                  <c:v>29.056269463196134</c:v>
                </c:pt>
                <c:pt idx="600">
                  <c:v>29.081901999999996</c:v>
                </c:pt>
                <c:pt idx="601">
                  <c:v>29.107420643830739</c:v>
                </c:pt>
                <c:pt idx="602">
                  <c:v>29.13282563674889</c:v>
                </c:pt>
                <c:pt idx="603">
                  <c:v>29.158117221114431</c:v>
                </c:pt>
                <c:pt idx="604">
                  <c:v>29.183295639564029</c:v>
                </c:pt>
                <c:pt idx="605">
                  <c:v>29.2083611349879</c:v>
                </c:pt>
                <c:pt idx="606">
                  <c:v>29.233313950506929</c:v>
                </c:pt>
                <c:pt idx="607">
                  <c:v>29.258154329449731</c:v>
                </c:pt>
                <c:pt idx="608">
                  <c:v>29.282882515329362</c:v>
                </c:pt>
                <c:pt idx="609">
                  <c:v>29.307498751821164</c:v>
                </c:pt>
                <c:pt idx="610">
                  <c:v>29.332003282738729</c:v>
                </c:pt>
                <c:pt idx="611">
                  <c:v>29.35639635201181</c:v>
                </c:pt>
                <c:pt idx="612">
                  <c:v>29.380678203662882</c:v>
                </c:pt>
                <c:pt idx="613">
                  <c:v>29.404849081784338</c:v>
                </c:pt>
                <c:pt idx="614">
                  <c:v>29.428909230515576</c:v>
                </c:pt>
                <c:pt idx="615">
                  <c:v>29.45285889402005</c:v>
                </c:pt>
                <c:pt idx="616">
                  <c:v>29.476698316461817</c:v>
                </c:pt>
                <c:pt idx="617">
                  <c:v>29.500427741983529</c:v>
                </c:pt>
                <c:pt idx="618">
                  <c:v>29.524047414682535</c:v>
                </c:pt>
                <c:pt idx="619">
                  <c:v>29.547557578588439</c:v>
                </c:pt>
                <c:pt idx="620">
                  <c:v>29.570958477640076</c:v>
                </c:pt>
                <c:pt idx="621">
                  <c:v>29.59425035566214</c:v>
                </c:pt>
                <c:pt idx="622">
                  <c:v>29.617433456343104</c:v>
                </c:pt>
                <c:pt idx="623">
                  <c:v>29.640508023211243</c:v>
                </c:pt>
                <c:pt idx="624">
                  <c:v>29.663474299612343</c:v>
                </c:pt>
                <c:pt idx="625">
                  <c:v>29.686332528686524</c:v>
                </c:pt>
                <c:pt idx="626">
                  <c:v>29.709082953345131</c:v>
                </c:pt>
                <c:pt idx="627">
                  <c:v>29.731725816248218</c:v>
                </c:pt>
                <c:pt idx="628">
                  <c:v>29.754261359780937</c:v>
                </c:pt>
                <c:pt idx="629">
                  <c:v>29.776689826031124</c:v>
                </c:pt>
                <c:pt idx="630">
                  <c:v>29.799011456766266</c:v>
                </c:pt>
                <c:pt idx="631">
                  <c:v>29.82122649341003</c:v>
                </c:pt>
                <c:pt idx="632">
                  <c:v>29.843335177019988</c:v>
                </c:pt>
                <c:pt idx="633">
                  <c:v>29.865337748264253</c:v>
                </c:pt>
                <c:pt idx="634">
                  <c:v>29.88723444739869</c:v>
                </c:pt>
                <c:pt idx="635">
                  <c:v>29.909025514243627</c:v>
                </c:pt>
                <c:pt idx="636">
                  <c:v>29.930711188161325</c:v>
                </c:pt>
                <c:pt idx="637">
                  <c:v>29.952291708032956</c:v>
                </c:pt>
                <c:pt idx="638">
                  <c:v>29.973767312235129</c:v>
                </c:pt>
                <c:pt idx="639">
                  <c:v>29.995138238617596</c:v>
                </c:pt>
                <c:pt idx="640">
                  <c:v>30.016404724480068</c:v>
                </c:pt>
                <c:pt idx="641">
                  <c:v>30.037567006548691</c:v>
                </c:pt>
                <c:pt idx="642">
                  <c:v>30.058625320954114</c:v>
                </c:pt>
                <c:pt idx="643">
                  <c:v>30.079579903207726</c:v>
                </c:pt>
                <c:pt idx="644">
                  <c:v>30.100430988179006</c:v>
                </c:pt>
                <c:pt idx="645">
                  <c:v>30.121178810072635</c:v>
                </c:pt>
                <c:pt idx="646">
                  <c:v>30.141823602405033</c:v>
                </c:pt>
                <c:pt idx="647">
                  <c:v>30.162365597982028</c:v>
                </c:pt>
                <c:pt idx="648">
                  <c:v>30.182805028875691</c:v>
                </c:pt>
                <c:pt idx="649">
                  <c:v>30.20314212640108</c:v>
                </c:pt>
                <c:pt idx="650">
                  <c:v>30.223377121093744</c:v>
                </c:pt>
                <c:pt idx="651">
                  <c:v>30.24351024268627</c:v>
                </c:pt>
                <c:pt idx="652">
                  <c:v>30.263541720085929</c:v>
                </c:pt>
                <c:pt idx="653">
                  <c:v>30.283471781350887</c:v>
                </c:pt>
                <c:pt idx="654">
                  <c:v>30.303300653668074</c:v>
                </c:pt>
                <c:pt idx="655">
                  <c:v>30.323028563329729</c:v>
                </c:pt>
                <c:pt idx="656">
                  <c:v>30.342655735710508</c:v>
                </c:pt>
                <c:pt idx="657">
                  <c:v>30.36218239524468</c:v>
                </c:pt>
                <c:pt idx="658">
                  <c:v>30.381608765403005</c:v>
                </c:pt>
                <c:pt idx="659">
                  <c:v>30.400935068669778</c:v>
                </c:pt>
                <c:pt idx="660">
                  <c:v>30.420161526519987</c:v>
                </c:pt>
                <c:pt idx="661">
                  <c:v>30.43928835939629</c:v>
                </c:pt>
                <c:pt idx="662">
                  <c:v>30.458315786685926</c:v>
                </c:pt>
                <c:pt idx="663">
                  <c:v>30.477244026697971</c:v>
                </c:pt>
                <c:pt idx="664">
                  <c:v>30.496073296640187</c:v>
                </c:pt>
                <c:pt idx="665">
                  <c:v>30.514803812596231</c:v>
                </c:pt>
                <c:pt idx="666">
                  <c:v>30.53343578950243</c:v>
                </c:pt>
                <c:pt idx="667">
                  <c:v>30.551969441125152</c:v>
                </c:pt>
                <c:pt idx="668">
                  <c:v>30.570404980037573</c:v>
                </c:pt>
                <c:pt idx="669">
                  <c:v>30.58874261759685</c:v>
                </c:pt>
                <c:pt idx="670">
                  <c:v>30.606982563921211</c:v>
                </c:pt>
                <c:pt idx="671">
                  <c:v>30.62512502786679</c:v>
                </c:pt>
                <c:pt idx="672">
                  <c:v>30.643170217004648</c:v>
                </c:pt>
                <c:pt idx="673">
                  <c:v>30.661118337598214</c:v>
                </c:pt>
                <c:pt idx="674">
                  <c:v>30.678969594579886</c:v>
                </c:pt>
                <c:pt idx="675">
                  <c:v>30.696724191528322</c:v>
                </c:pt>
                <c:pt idx="676">
                  <c:v>30.714382330645229</c:v>
                </c:pt>
                <c:pt idx="677">
                  <c:v>30.731944212732721</c:v>
                </c:pt>
                <c:pt idx="678">
                  <c:v>30.749410037169909</c:v>
                </c:pt>
                <c:pt idx="679">
                  <c:v>30.766780001890773</c:v>
                </c:pt>
                <c:pt idx="680">
                  <c:v>30.784054303359987</c:v>
                </c:pt>
                <c:pt idx="681">
                  <c:v>30.801233136550984</c:v>
                </c:pt>
                <c:pt idx="682">
                  <c:v>30.818316694922562</c:v>
                </c:pt>
                <c:pt idx="683">
                  <c:v>30.835305170395888</c:v>
                </c:pt>
                <c:pt idx="684">
                  <c:v>30.852198753331727</c:v>
                </c:pt>
                <c:pt idx="685">
                  <c:v>30.868997632507277</c:v>
                </c:pt>
                <c:pt idx="686">
                  <c:v>30.885701995093427</c:v>
                </c:pt>
                <c:pt idx="687">
                  <c:v>30.902312026631485</c:v>
                </c:pt>
                <c:pt idx="688">
                  <c:v>30.918827911010698</c:v>
                </c:pt>
                <c:pt idx="689">
                  <c:v>30.935249830444569</c:v>
                </c:pt>
                <c:pt idx="690">
                  <c:v>30.951577965448745</c:v>
                </c:pt>
                <c:pt idx="691">
                  <c:v>30.967812494817252</c:v>
                </c:pt>
                <c:pt idx="692">
                  <c:v>30.983953595600163</c:v>
                </c:pt>
                <c:pt idx="693">
                  <c:v>31.000001443080208</c:v>
                </c:pt>
                <c:pt idx="694">
                  <c:v>31.015956210750144</c:v>
                </c:pt>
                <c:pt idx="695">
                  <c:v>31.031818070289486</c:v>
                </c:pt>
                <c:pt idx="696">
                  <c:v>31.047587191541528</c:v>
                </c:pt>
                <c:pt idx="697">
                  <c:v>31.063263742491007</c:v>
                </c:pt>
                <c:pt idx="698">
                  <c:v>31.078847889240187</c:v>
                </c:pt>
                <c:pt idx="699">
                  <c:v>31.094339795986688</c:v>
                </c:pt>
                <c:pt idx="700">
                  <c:v>31.109739624999929</c:v>
                </c:pt>
                <c:pt idx="701">
                  <c:v>31.125047536598789</c:v>
                </c:pt>
                <c:pt idx="702">
                  <c:v>31.140263689127906</c:v>
                </c:pt>
                <c:pt idx="703">
                  <c:v>31.155388238935487</c:v>
                </c:pt>
                <c:pt idx="704">
                  <c:v>31.170421340349627</c:v>
                </c:pt>
                <c:pt idx="705">
                  <c:v>31.185363145655892</c:v>
                </c:pt>
                <c:pt idx="706">
                  <c:v>31.200213805074029</c:v>
                </c:pt>
                <c:pt idx="707">
                  <c:v>31.214973466735298</c:v>
                </c:pt>
                <c:pt idx="708">
                  <c:v>31.229642276658975</c:v>
                </c:pt>
                <c:pt idx="709">
                  <c:v>31.244220378730201</c:v>
                </c:pt>
                <c:pt idx="710">
                  <c:v>31.258707914676283</c:v>
                </c:pt>
                <c:pt idx="711">
                  <c:v>31.27310502404384</c:v>
                </c:pt>
                <c:pt idx="712">
                  <c:v>31.287411844176489</c:v>
                </c:pt>
                <c:pt idx="713">
                  <c:v>31.301628510190952</c:v>
                </c:pt>
                <c:pt idx="714">
                  <c:v>31.315755154954822</c:v>
                </c:pt>
                <c:pt idx="715">
                  <c:v>31.329791909062987</c:v>
                </c:pt>
                <c:pt idx="716">
                  <c:v>31.343738900815474</c:v>
                </c:pt>
                <c:pt idx="717">
                  <c:v>31.357596256193627</c:v>
                </c:pt>
                <c:pt idx="718">
                  <c:v>31.371364098837645</c:v>
                </c:pt>
                <c:pt idx="719">
                  <c:v>31.385042550023424</c:v>
                </c:pt>
                <c:pt idx="720">
                  <c:v>31.398631728639966</c:v>
                </c:pt>
                <c:pt idx="721">
                  <c:v>31.412131751165671</c:v>
                </c:pt>
                <c:pt idx="722">
                  <c:v>31.425542731646129</c:v>
                </c:pt>
                <c:pt idx="723">
                  <c:v>31.43886478167083</c:v>
                </c:pt>
                <c:pt idx="724">
                  <c:v>31.452098010349889</c:v>
                </c:pt>
                <c:pt idx="725">
                  <c:v>31.465242524291856</c:v>
                </c:pt>
                <c:pt idx="726">
                  <c:v>31.47829842758027</c:v>
                </c:pt>
                <c:pt idx="727">
                  <c:v>31.491265821750268</c:v>
                </c:pt>
                <c:pt idx="728">
                  <c:v>31.504144805766529</c:v>
                </c:pt>
                <c:pt idx="729">
                  <c:v>31.516935475999755</c:v>
                </c:pt>
                <c:pt idx="730">
                  <c:v>31.529637926203726</c:v>
                </c:pt>
                <c:pt idx="731">
                  <c:v>31.542252247492609</c:v>
                </c:pt>
                <c:pt idx="732">
                  <c:v>31.55477852831763</c:v>
                </c:pt>
                <c:pt idx="733">
                  <c:v>31.567216854444322</c:v>
                </c:pt>
                <c:pt idx="734">
                  <c:v>31.579567308929786</c:v>
                </c:pt>
                <c:pt idx="735">
                  <c:v>31.591829972099116</c:v>
                </c:pt>
                <c:pt idx="736">
                  <c:v>31.604004921522975</c:v>
                </c:pt>
                <c:pt idx="737">
                  <c:v>31.616092231994543</c:v>
                </c:pt>
                <c:pt idx="738">
                  <c:v>31.628091975506287</c:v>
                </c:pt>
                <c:pt idx="739">
                  <c:v>31.640004221227212</c:v>
                </c:pt>
                <c:pt idx="740">
                  <c:v>31.651829035479984</c:v>
                </c:pt>
                <c:pt idx="741">
                  <c:v>31.663566481717766</c:v>
                </c:pt>
                <c:pt idx="742">
                  <c:v>31.675216620501189</c:v>
                </c:pt>
                <c:pt idx="743">
                  <c:v>31.686779509475759</c:v>
                </c:pt>
                <c:pt idx="744">
                  <c:v>31.69825520334869</c:v>
                </c:pt>
                <c:pt idx="745">
                  <c:v>31.709643753865564</c:v>
                </c:pt>
                <c:pt idx="746">
                  <c:v>31.720945209788109</c:v>
                </c:pt>
                <c:pt idx="747">
                  <c:v>31.73215961687065</c:v>
                </c:pt>
                <c:pt idx="748">
                  <c:v>31.743287017837229</c:v>
                </c:pt>
                <c:pt idx="749">
                  <c:v>31.754327452359156</c:v>
                </c:pt>
                <c:pt idx="750">
                  <c:v>31.765280957031216</c:v>
                </c:pt>
                <c:pt idx="751">
                  <c:v>31.776147565349412</c:v>
                </c:pt>
                <c:pt idx="752">
                  <c:v>31.78692730768752</c:v>
                </c:pt>
                <c:pt idx="753">
                  <c:v>31.797620211274484</c:v>
                </c:pt>
                <c:pt idx="754">
                  <c:v>31.808226300171125</c:v>
                </c:pt>
                <c:pt idx="755">
                  <c:v>31.818745595247716</c:v>
                </c:pt>
                <c:pt idx="756">
                  <c:v>31.829178114160065</c:v>
                </c:pt>
                <c:pt idx="757">
                  <c:v>31.839523871327664</c:v>
                </c:pt>
                <c:pt idx="758">
                  <c:v>31.849782877910027</c:v>
                </c:pt>
                <c:pt idx="759">
                  <c:v>31.859955141783857</c:v>
                </c:pt>
                <c:pt idx="760">
                  <c:v>31.870040667519987</c:v>
                </c:pt>
                <c:pt idx="761">
                  <c:v>31.88003945636078</c:v>
                </c:pt>
                <c:pt idx="762">
                  <c:v>31.889951506197015</c:v>
                </c:pt>
                <c:pt idx="763">
                  <c:v>31.899776811544569</c:v>
                </c:pt>
                <c:pt idx="764">
                  <c:v>31.909515363521731</c:v>
                </c:pt>
                <c:pt idx="765">
                  <c:v>31.919167149826691</c:v>
                </c:pt>
                <c:pt idx="766">
                  <c:v>31.928732154713394</c:v>
                </c:pt>
                <c:pt idx="767">
                  <c:v>31.938210358970181</c:v>
                </c:pt>
                <c:pt idx="768">
                  <c:v>31.947601739895187</c:v>
                </c:pt>
                <c:pt idx="769">
                  <c:v>31.956906271274466</c:v>
                </c:pt>
                <c:pt idx="770">
                  <c:v>31.966123923358719</c:v>
                </c:pt>
                <c:pt idx="771">
                  <c:v>31.975254662840317</c:v>
                </c:pt>
                <c:pt idx="772">
                  <c:v>31.98429845283027</c:v>
                </c:pt>
                <c:pt idx="773">
                  <c:v>31.993255252835286</c:v>
                </c:pt>
                <c:pt idx="774">
                  <c:v>32.002125018735136</c:v>
                </c:pt>
                <c:pt idx="775">
                  <c:v>32.010907702758807</c:v>
                </c:pt>
                <c:pt idx="776">
                  <c:v>32.019603253462705</c:v>
                </c:pt>
                <c:pt idx="777">
                  <c:v>32.028211615707271</c:v>
                </c:pt>
                <c:pt idx="778">
                  <c:v>32.036732730633112</c:v>
                </c:pt>
                <c:pt idx="779">
                  <c:v>32.045166535639346</c:v>
                </c:pt>
                <c:pt idx="780">
                  <c:v>32.053512964360038</c:v>
                </c:pt>
                <c:pt idx="781">
                  <c:v>32.061771946641038</c:v>
                </c:pt>
                <c:pt idx="782">
                  <c:v>32.069943408517645</c:v>
                </c:pt>
                <c:pt idx="783">
                  <c:v>32.07802727219093</c:v>
                </c:pt>
                <c:pt idx="784">
                  <c:v>32.086023456005215</c:v>
                </c:pt>
                <c:pt idx="785">
                  <c:v>32.093931874425344</c:v>
                </c:pt>
                <c:pt idx="786">
                  <c:v>32.101752438012554</c:v>
                </c:pt>
                <c:pt idx="787">
                  <c:v>32.109485053403027</c:v>
                </c:pt>
                <c:pt idx="788">
                  <c:v>32.117129623284221</c:v>
                </c:pt>
                <c:pt idx="789">
                  <c:v>32.124686046371693</c:v>
                </c:pt>
                <c:pt idx="790">
                  <c:v>32.132154217386265</c:v>
                </c:pt>
                <c:pt idx="791">
                  <c:v>32.139534027031331</c:v>
                </c:pt>
                <c:pt idx="792">
                  <c:v>32.146825361969753</c:v>
                </c:pt>
                <c:pt idx="793">
                  <c:v>32.154028104800801</c:v>
                </c:pt>
                <c:pt idx="794">
                  <c:v>32.161142134037263</c:v>
                </c:pt>
                <c:pt idx="795">
                  <c:v>32.168167324082411</c:v>
                </c:pt>
                <c:pt idx="796">
                  <c:v>32.175103545207186</c:v>
                </c:pt>
                <c:pt idx="797">
                  <c:v>32.181950663527054</c:v>
                </c:pt>
                <c:pt idx="798">
                  <c:v>32.188708540979476</c:v>
                </c:pt>
                <c:pt idx="799">
                  <c:v>32.195377035299813</c:v>
                </c:pt>
                <c:pt idx="800">
                  <c:v>32.20195600000001</c:v>
                </c:pt>
                <c:pt idx="801">
                  <c:v>32.208445284344414</c:v>
                </c:pt>
                <c:pt idx="802">
                  <c:v>32.214844733326998</c:v>
                </c:pt>
                <c:pt idx="803">
                  <c:v>32.221154187649056</c:v>
                </c:pt>
                <c:pt idx="804">
                  <c:v>32.227373483695196</c:v>
                </c:pt>
                <c:pt idx="805">
                  <c:v>32.23350245351137</c:v>
                </c:pt>
                <c:pt idx="806">
                  <c:v>32.239540924781274</c:v>
                </c:pt>
                <c:pt idx="807">
                  <c:v>32.245488720803387</c:v>
                </c:pt>
                <c:pt idx="808">
                  <c:v>32.251345660468594</c:v>
                </c:pt>
                <c:pt idx="809">
                  <c:v>32.257111558236744</c:v>
                </c:pt>
                <c:pt idx="810">
                  <c:v>32.26278622411391</c:v>
                </c:pt>
                <c:pt idx="811">
                  <c:v>32.268369463628424</c:v>
                </c:pt>
                <c:pt idx="812">
                  <c:v>32.273861077809997</c:v>
                </c:pt>
                <c:pt idx="813">
                  <c:v>32.279260863164993</c:v>
                </c:pt>
                <c:pt idx="814">
                  <c:v>32.284568611653846</c:v>
                </c:pt>
                <c:pt idx="815">
                  <c:v>32.289784110668357</c:v>
                </c:pt>
                <c:pt idx="816">
                  <c:v>32.294907143009112</c:v>
                </c:pt>
                <c:pt idx="817">
                  <c:v>32.299937486861211</c:v>
                </c:pt>
                <c:pt idx="818">
                  <c:v>32.30487491577265</c:v>
                </c:pt>
                <c:pt idx="819">
                  <c:v>32.309719198631086</c:v>
                </c:pt>
                <c:pt idx="820">
                  <c:v>32.314470099639834</c:v>
                </c:pt>
                <c:pt idx="821">
                  <c:v>32.319127378296614</c:v>
                </c:pt>
                <c:pt idx="822">
                  <c:v>32.323690789369294</c:v>
                </c:pt>
                <c:pt idx="823">
                  <c:v>32.328160082872913</c:v>
                </c:pt>
                <c:pt idx="824">
                  <c:v>32.332535004047571</c:v>
                </c:pt>
                <c:pt idx="825">
                  <c:v>32.336815293335</c:v>
                </c:pt>
                <c:pt idx="826">
                  <c:v>32.341000686355308</c:v>
                </c:pt>
                <c:pt idx="827">
                  <c:v>32.345090913884839</c:v>
                </c:pt>
                <c:pt idx="828">
                  <c:v>32.349085701831982</c:v>
                </c:pt>
                <c:pt idx="829">
                  <c:v>32.352984771215596</c:v>
                </c:pt>
                <c:pt idx="830">
                  <c:v>32.356787838141244</c:v>
                </c:pt>
                <c:pt idx="831">
                  <c:v>32.360494613777568</c:v>
                </c:pt>
                <c:pt idx="832">
                  <c:v>32.364104804335255</c:v>
                </c:pt>
                <c:pt idx="833">
                  <c:v>32.367618111041907</c:v>
                </c:pt>
                <c:pt idx="834">
                  <c:v>32.371034230120912</c:v>
                </c:pt>
                <c:pt idx="835">
                  <c:v>32.374352852767096</c:v>
                </c:pt>
                <c:pt idx="836">
                  <c:v>32.377573665124544</c:v>
                </c:pt>
                <c:pt idx="837">
                  <c:v>32.380696348263463</c:v>
                </c:pt>
                <c:pt idx="838">
                  <c:v>32.383720578157394</c:v>
                </c:pt>
                <c:pt idx="839">
                  <c:v>32.38664602565914</c:v>
                </c:pt>
                <c:pt idx="840">
                  <c:v>32.389472356480006</c:v>
                </c:pt>
                <c:pt idx="841">
                  <c:v>32.392199231164312</c:v>
                </c:pt>
                <c:pt idx="842">
                  <c:v>32.394826305068236</c:v>
                </c:pt>
                <c:pt idx="843">
                  <c:v>32.397353228336428</c:v>
                </c:pt>
                <c:pt idx="844">
                  <c:v>32.399779645878311</c:v>
                </c:pt>
                <c:pt idx="845">
                  <c:v>32.402105197346046</c:v>
                </c:pt>
                <c:pt idx="846">
                  <c:v>32.404329517111144</c:v>
                </c:pt>
                <c:pt idx="847">
                  <c:v>32.406452234241634</c:v>
                </c:pt>
                <c:pt idx="848">
                  <c:v>32.408472972479018</c:v>
                </c:pt>
                <c:pt idx="849">
                  <c:v>32.410391350214553</c:v>
                </c:pt>
                <c:pt idx="850">
                  <c:v>32.41220698046871</c:v>
                </c:pt>
                <c:pt idx="851">
                  <c:v>32.413919470864947</c:v>
                </c:pt>
                <c:pt idx="852">
                  <c:v>32.415528423609146</c:v>
                </c:pt>
                <c:pt idx="853">
                  <c:v>32.417033435465427</c:v>
                </c:pt>
                <c:pt idx="854">
                  <c:v>32.418434097734149</c:v>
                </c:pt>
                <c:pt idx="855">
                  <c:v>32.419729996228156</c:v>
                </c:pt>
                <c:pt idx="856">
                  <c:v>32.420920711249707</c:v>
                </c:pt>
                <c:pt idx="857">
                  <c:v>32.422005817568319</c:v>
                </c:pt>
                <c:pt idx="858">
                  <c:v>32.422984884397124</c:v>
                </c:pt>
                <c:pt idx="859">
                  <c:v>32.423857475370248</c:v>
                </c:pt>
                <c:pt idx="860">
                  <c:v>32.424623148520013</c:v>
                </c:pt>
                <c:pt idx="861">
                  <c:v>32.425281456252797</c:v>
                </c:pt>
                <c:pt idx="862">
                  <c:v>32.425831945328113</c:v>
                </c:pt>
                <c:pt idx="863">
                  <c:v>32.426274156833493</c:v>
                </c:pt>
                <c:pt idx="864">
                  <c:v>32.426607626163396</c:v>
                </c:pt>
                <c:pt idx="865">
                  <c:v>32.42683188299462</c:v>
                </c:pt>
                <c:pt idx="866">
                  <c:v>32.426946451264392</c:v>
                </c:pt>
                <c:pt idx="867">
                  <c:v>32.426950849147893</c:v>
                </c:pt>
                <c:pt idx="868">
                  <c:v>32.426844589032612</c:v>
                </c:pt>
                <c:pt idx="869">
                  <c:v>32.426844589032612</c:v>
                </c:pt>
                <c:pt idx="870">
                  <c:v>32.426844589032612</c:v>
                </c:pt>
                <c:pt idx="871">
                  <c:v>32.426844589032612</c:v>
                </c:pt>
                <c:pt idx="872">
                  <c:v>32.426844589032612</c:v>
                </c:pt>
                <c:pt idx="873">
                  <c:v>32.426844589032612</c:v>
                </c:pt>
                <c:pt idx="874">
                  <c:v>32.426844589032612</c:v>
                </c:pt>
                <c:pt idx="875">
                  <c:v>32.426844589032612</c:v>
                </c:pt>
                <c:pt idx="876">
                  <c:v>32.426844589032612</c:v>
                </c:pt>
                <c:pt idx="877">
                  <c:v>32.426844589032612</c:v>
                </c:pt>
                <c:pt idx="878">
                  <c:v>32.426844589032612</c:v>
                </c:pt>
                <c:pt idx="879">
                  <c:v>32.426844589032612</c:v>
                </c:pt>
                <c:pt idx="880">
                  <c:v>32.426844589032612</c:v>
                </c:pt>
                <c:pt idx="881">
                  <c:v>32.426844589032612</c:v>
                </c:pt>
                <c:pt idx="882">
                  <c:v>32.426844589032612</c:v>
                </c:pt>
                <c:pt idx="883">
                  <c:v>32.426844589032612</c:v>
                </c:pt>
                <c:pt idx="884">
                  <c:v>32.426844589032612</c:v>
                </c:pt>
                <c:pt idx="885">
                  <c:v>32.426844589032612</c:v>
                </c:pt>
                <c:pt idx="886">
                  <c:v>32.426844589032612</c:v>
                </c:pt>
                <c:pt idx="887">
                  <c:v>32.426844589032612</c:v>
                </c:pt>
                <c:pt idx="888">
                  <c:v>32.426844589032612</c:v>
                </c:pt>
                <c:pt idx="889">
                  <c:v>32.426844589032612</c:v>
                </c:pt>
                <c:pt idx="890">
                  <c:v>32.426844589032612</c:v>
                </c:pt>
                <c:pt idx="891">
                  <c:v>32.426844589032612</c:v>
                </c:pt>
                <c:pt idx="892">
                  <c:v>32.426844589032612</c:v>
                </c:pt>
                <c:pt idx="893">
                  <c:v>32.426844589032612</c:v>
                </c:pt>
                <c:pt idx="894">
                  <c:v>32.426844589032612</c:v>
                </c:pt>
                <c:pt idx="895">
                  <c:v>32.426844589032612</c:v>
                </c:pt>
                <c:pt idx="896">
                  <c:v>32.426844589032612</c:v>
                </c:pt>
                <c:pt idx="897">
                  <c:v>32.426844589032612</c:v>
                </c:pt>
                <c:pt idx="898">
                  <c:v>32.426844589032612</c:v>
                </c:pt>
                <c:pt idx="899">
                  <c:v>32.426844589032612</c:v>
                </c:pt>
                <c:pt idx="900">
                  <c:v>32.426844589032612</c:v>
                </c:pt>
                <c:pt idx="901">
                  <c:v>32.426844589032612</c:v>
                </c:pt>
                <c:pt idx="902">
                  <c:v>32.426844589032612</c:v>
                </c:pt>
                <c:pt idx="903">
                  <c:v>32.426844589032612</c:v>
                </c:pt>
                <c:pt idx="904">
                  <c:v>32.426844589032612</c:v>
                </c:pt>
                <c:pt idx="905">
                  <c:v>32.426844589032612</c:v>
                </c:pt>
                <c:pt idx="906">
                  <c:v>32.426844589032612</c:v>
                </c:pt>
                <c:pt idx="907">
                  <c:v>32.426844589032612</c:v>
                </c:pt>
                <c:pt idx="908">
                  <c:v>32.426844589032612</c:v>
                </c:pt>
                <c:pt idx="909">
                  <c:v>32.426844589032612</c:v>
                </c:pt>
                <c:pt idx="910">
                  <c:v>32.426844589032612</c:v>
                </c:pt>
                <c:pt idx="911">
                  <c:v>32.426844589032612</c:v>
                </c:pt>
                <c:pt idx="912">
                  <c:v>32.426844589032612</c:v>
                </c:pt>
                <c:pt idx="913">
                  <c:v>32.426844589032612</c:v>
                </c:pt>
                <c:pt idx="914">
                  <c:v>32.426844589032612</c:v>
                </c:pt>
                <c:pt idx="915">
                  <c:v>32.426844589032612</c:v>
                </c:pt>
                <c:pt idx="916">
                  <c:v>32.426844589032612</c:v>
                </c:pt>
                <c:pt idx="917">
                  <c:v>32.426844589032612</c:v>
                </c:pt>
                <c:pt idx="918">
                  <c:v>32.426844589032612</c:v>
                </c:pt>
                <c:pt idx="919">
                  <c:v>32.426844589032612</c:v>
                </c:pt>
                <c:pt idx="920">
                  <c:v>32.426844589032612</c:v>
                </c:pt>
                <c:pt idx="921">
                  <c:v>32.426844589032612</c:v>
                </c:pt>
                <c:pt idx="922">
                  <c:v>32.426844589032612</c:v>
                </c:pt>
                <c:pt idx="923">
                  <c:v>32.426844589032612</c:v>
                </c:pt>
                <c:pt idx="924">
                  <c:v>32.426844589032612</c:v>
                </c:pt>
                <c:pt idx="925">
                  <c:v>32.426844589032612</c:v>
                </c:pt>
                <c:pt idx="926">
                  <c:v>32.426844589032612</c:v>
                </c:pt>
                <c:pt idx="927">
                  <c:v>32.426844589032612</c:v>
                </c:pt>
                <c:pt idx="928">
                  <c:v>32.426844589032612</c:v>
                </c:pt>
                <c:pt idx="929">
                  <c:v>32.426844589032612</c:v>
                </c:pt>
                <c:pt idx="930">
                  <c:v>32.426844589032612</c:v>
                </c:pt>
                <c:pt idx="931">
                  <c:v>32.426844589032612</c:v>
                </c:pt>
                <c:pt idx="932">
                  <c:v>32.426844589032612</c:v>
                </c:pt>
                <c:pt idx="933">
                  <c:v>32.426844589032612</c:v>
                </c:pt>
                <c:pt idx="934">
                  <c:v>32.426844589032612</c:v>
                </c:pt>
                <c:pt idx="935">
                  <c:v>32.426844589032612</c:v>
                </c:pt>
                <c:pt idx="936">
                  <c:v>32.426844589032612</c:v>
                </c:pt>
                <c:pt idx="937">
                  <c:v>32.426844589032612</c:v>
                </c:pt>
                <c:pt idx="938">
                  <c:v>32.426844589032612</c:v>
                </c:pt>
                <c:pt idx="939">
                  <c:v>32.426844589032612</c:v>
                </c:pt>
                <c:pt idx="940">
                  <c:v>32.426844589032612</c:v>
                </c:pt>
                <c:pt idx="941">
                  <c:v>32.426844589032612</c:v>
                </c:pt>
                <c:pt idx="942">
                  <c:v>32.426844589032612</c:v>
                </c:pt>
                <c:pt idx="943">
                  <c:v>32.426844589032612</c:v>
                </c:pt>
                <c:pt idx="944">
                  <c:v>32.426844589032612</c:v>
                </c:pt>
                <c:pt idx="945">
                  <c:v>32.426844589032612</c:v>
                </c:pt>
                <c:pt idx="946">
                  <c:v>32.426844589032612</c:v>
                </c:pt>
                <c:pt idx="947">
                  <c:v>32.426844589032612</c:v>
                </c:pt>
                <c:pt idx="948">
                  <c:v>32.426844589032612</c:v>
                </c:pt>
                <c:pt idx="949">
                  <c:v>32.426844589032612</c:v>
                </c:pt>
                <c:pt idx="950">
                  <c:v>32.426844589032612</c:v>
                </c:pt>
                <c:pt idx="951">
                  <c:v>32.426844589032612</c:v>
                </c:pt>
                <c:pt idx="952">
                  <c:v>32.426844589032612</c:v>
                </c:pt>
                <c:pt idx="953">
                  <c:v>32.426844589032612</c:v>
                </c:pt>
                <c:pt idx="954">
                  <c:v>32.426844589032612</c:v>
                </c:pt>
                <c:pt idx="955">
                  <c:v>32.426844589032612</c:v>
                </c:pt>
                <c:pt idx="956">
                  <c:v>32.426844589032612</c:v>
                </c:pt>
                <c:pt idx="957">
                  <c:v>32.426844589032612</c:v>
                </c:pt>
                <c:pt idx="958">
                  <c:v>32.426844589032612</c:v>
                </c:pt>
                <c:pt idx="959">
                  <c:v>32.426844589032612</c:v>
                </c:pt>
                <c:pt idx="960">
                  <c:v>32.426844589032612</c:v>
                </c:pt>
                <c:pt idx="961">
                  <c:v>32.426844589032612</c:v>
                </c:pt>
                <c:pt idx="962">
                  <c:v>32.426844589032612</c:v>
                </c:pt>
                <c:pt idx="963">
                  <c:v>32.426844589032612</c:v>
                </c:pt>
              </c:numCache>
            </c:numRef>
          </c:yVal>
          <c:smooth val="1"/>
        </c:ser>
        <c:ser>
          <c:idx val="1"/>
          <c:order val="3"/>
          <c:tx>
            <c:v> q"steady</c:v>
          </c:tx>
          <c:spPr>
            <a:ln w="63500">
              <a:solidFill>
                <a:schemeClr val="tx1"/>
              </a:solidFill>
            </a:ln>
          </c:spPr>
          <c:marker>
            <c:symbol val="none"/>
          </c:marker>
          <c:xVal>
            <c:numRef>
              <c:f>'Fitted HF and Xf'!$A$1026:$A$1085</c:f>
              <c:numCache>
                <c:formatCode>General</c:formatCode>
                <c:ptCount val="60"/>
                <c:pt idx="0">
                  <c:v>380.5</c:v>
                </c:pt>
                <c:pt idx="1">
                  <c:v>381</c:v>
                </c:pt>
                <c:pt idx="2">
                  <c:v>381.5</c:v>
                </c:pt>
                <c:pt idx="3">
                  <c:v>382</c:v>
                </c:pt>
                <c:pt idx="4">
                  <c:v>382.5</c:v>
                </c:pt>
                <c:pt idx="5">
                  <c:v>383</c:v>
                </c:pt>
                <c:pt idx="6">
                  <c:v>383.5</c:v>
                </c:pt>
                <c:pt idx="7">
                  <c:v>384</c:v>
                </c:pt>
                <c:pt idx="8">
                  <c:v>384.5</c:v>
                </c:pt>
                <c:pt idx="9">
                  <c:v>385</c:v>
                </c:pt>
                <c:pt idx="10">
                  <c:v>385.5</c:v>
                </c:pt>
                <c:pt idx="11">
                  <c:v>386</c:v>
                </c:pt>
                <c:pt idx="12">
                  <c:v>386.5</c:v>
                </c:pt>
                <c:pt idx="13">
                  <c:v>387</c:v>
                </c:pt>
                <c:pt idx="14">
                  <c:v>387.5</c:v>
                </c:pt>
                <c:pt idx="15">
                  <c:v>388</c:v>
                </c:pt>
                <c:pt idx="16">
                  <c:v>388.5</c:v>
                </c:pt>
                <c:pt idx="17">
                  <c:v>389</c:v>
                </c:pt>
                <c:pt idx="18">
                  <c:v>389.5</c:v>
                </c:pt>
                <c:pt idx="19">
                  <c:v>390</c:v>
                </c:pt>
                <c:pt idx="20">
                  <c:v>390.5</c:v>
                </c:pt>
                <c:pt idx="21">
                  <c:v>391</c:v>
                </c:pt>
                <c:pt idx="22">
                  <c:v>391.5</c:v>
                </c:pt>
                <c:pt idx="23">
                  <c:v>392</c:v>
                </c:pt>
                <c:pt idx="24">
                  <c:v>392.5</c:v>
                </c:pt>
                <c:pt idx="25">
                  <c:v>393</c:v>
                </c:pt>
                <c:pt idx="26">
                  <c:v>393.5</c:v>
                </c:pt>
                <c:pt idx="27">
                  <c:v>394</c:v>
                </c:pt>
                <c:pt idx="28">
                  <c:v>394.5</c:v>
                </c:pt>
                <c:pt idx="29">
                  <c:v>395</c:v>
                </c:pt>
                <c:pt idx="30">
                  <c:v>395.5</c:v>
                </c:pt>
                <c:pt idx="31">
                  <c:v>396</c:v>
                </c:pt>
                <c:pt idx="32">
                  <c:v>396.5</c:v>
                </c:pt>
                <c:pt idx="33">
                  <c:v>397</c:v>
                </c:pt>
                <c:pt idx="34">
                  <c:v>397.5</c:v>
                </c:pt>
                <c:pt idx="35">
                  <c:v>398</c:v>
                </c:pt>
                <c:pt idx="36">
                  <c:v>398.5</c:v>
                </c:pt>
                <c:pt idx="37">
                  <c:v>399</c:v>
                </c:pt>
                <c:pt idx="38">
                  <c:v>399.5</c:v>
                </c:pt>
                <c:pt idx="39">
                  <c:v>400</c:v>
                </c:pt>
                <c:pt idx="40">
                  <c:v>400.5</c:v>
                </c:pt>
                <c:pt idx="41">
                  <c:v>401</c:v>
                </c:pt>
                <c:pt idx="42">
                  <c:v>401.5</c:v>
                </c:pt>
                <c:pt idx="43">
                  <c:v>402</c:v>
                </c:pt>
                <c:pt idx="44">
                  <c:v>402.5</c:v>
                </c:pt>
                <c:pt idx="45">
                  <c:v>403</c:v>
                </c:pt>
                <c:pt idx="46">
                  <c:v>403.5</c:v>
                </c:pt>
                <c:pt idx="47">
                  <c:v>404</c:v>
                </c:pt>
                <c:pt idx="48">
                  <c:v>404.5</c:v>
                </c:pt>
                <c:pt idx="49">
                  <c:v>405</c:v>
                </c:pt>
                <c:pt idx="50">
                  <c:v>405.5</c:v>
                </c:pt>
                <c:pt idx="51">
                  <c:v>406</c:v>
                </c:pt>
                <c:pt idx="52">
                  <c:v>406.5</c:v>
                </c:pt>
                <c:pt idx="53">
                  <c:v>407</c:v>
                </c:pt>
                <c:pt idx="54">
                  <c:v>407.5</c:v>
                </c:pt>
                <c:pt idx="55">
                  <c:v>408</c:v>
                </c:pt>
                <c:pt idx="56">
                  <c:v>408.5</c:v>
                </c:pt>
                <c:pt idx="57">
                  <c:v>409</c:v>
                </c:pt>
                <c:pt idx="58">
                  <c:v>409.5</c:v>
                </c:pt>
                <c:pt idx="59">
                  <c:v>410</c:v>
                </c:pt>
              </c:numCache>
            </c:numRef>
          </c:xVal>
          <c:yVal>
            <c:numRef>
              <c:f>'Fitted HF and Xf'!$S$1026:$S$1085</c:f>
              <c:numCache>
                <c:formatCode>General</c:formatCode>
                <c:ptCount val="60"/>
                <c:pt idx="0">
                  <c:v>32.295739090909294</c:v>
                </c:pt>
                <c:pt idx="1">
                  <c:v>32.355455757575761</c:v>
                </c:pt>
                <c:pt idx="2">
                  <c:v>32.357146363636126</c:v>
                </c:pt>
                <c:pt idx="3">
                  <c:v>32.317721515151383</c:v>
                </c:pt>
                <c:pt idx="4">
                  <c:v>32.289721515151506</c:v>
                </c:pt>
                <c:pt idx="5">
                  <c:v>32.061252121212021</c:v>
                </c:pt>
                <c:pt idx="6">
                  <c:v>31.958470303030289</c:v>
                </c:pt>
                <c:pt idx="7">
                  <c:v>31.959462424242435</c:v>
                </c:pt>
                <c:pt idx="8">
                  <c:v>31.986186060606062</c:v>
                </c:pt>
                <c:pt idx="9">
                  <c:v>31.984630303030229</c:v>
                </c:pt>
                <c:pt idx="10">
                  <c:v>31.881176363636367</c:v>
                </c:pt>
                <c:pt idx="11">
                  <c:v>31.790886363636368</c:v>
                </c:pt>
                <c:pt idx="12">
                  <c:v>31.723160606060606</c:v>
                </c:pt>
                <c:pt idx="13">
                  <c:v>31.722827575757513</c:v>
                </c:pt>
                <c:pt idx="14">
                  <c:v>31.849554242424229</c:v>
                </c:pt>
                <c:pt idx="15">
                  <c:v>31.961463636363554</c:v>
                </c:pt>
                <c:pt idx="16">
                  <c:v>32.124173939393962</c:v>
                </c:pt>
                <c:pt idx="17">
                  <c:v>32.108380000000011</c:v>
                </c:pt>
                <c:pt idx="18">
                  <c:v>32.161159393939485</c:v>
                </c:pt>
                <c:pt idx="19">
                  <c:v>32.202048787878887</c:v>
                </c:pt>
                <c:pt idx="20">
                  <c:v>32.191941212121307</c:v>
                </c:pt>
                <c:pt idx="21">
                  <c:v>32.356703939393924</c:v>
                </c:pt>
                <c:pt idx="22">
                  <c:v>32.432686666666442</c:v>
                </c:pt>
                <c:pt idx="23">
                  <c:v>32.410022121211995</c:v>
                </c:pt>
                <c:pt idx="24">
                  <c:v>32.392976969696946</c:v>
                </c:pt>
                <c:pt idx="25">
                  <c:v>32.322078787878894</c:v>
                </c:pt>
                <c:pt idx="26">
                  <c:v>32.203314242424405</c:v>
                </c:pt>
                <c:pt idx="27">
                  <c:v>32.178183636363634</c:v>
                </c:pt>
                <c:pt idx="28">
                  <c:v>32.274847272727179</c:v>
                </c:pt>
                <c:pt idx="29">
                  <c:v>32.200986363636233</c:v>
                </c:pt>
                <c:pt idx="30">
                  <c:v>32.100560606060604</c:v>
                </c:pt>
                <c:pt idx="31">
                  <c:v>32.048025151515155</c:v>
                </c:pt>
                <c:pt idx="32">
                  <c:v>32.05697</c:v>
                </c:pt>
                <c:pt idx="33">
                  <c:v>32.06496696969684</c:v>
                </c:pt>
                <c:pt idx="34">
                  <c:v>31.997493030302966</c:v>
                </c:pt>
                <c:pt idx="35">
                  <c:v>31.972917575757513</c:v>
                </c:pt>
                <c:pt idx="36">
                  <c:v>31.925284848484829</c:v>
                </c:pt>
                <c:pt idx="37">
                  <c:v>31.911250909090931</c:v>
                </c:pt>
                <c:pt idx="38">
                  <c:v>31.874271515151531</c:v>
                </c:pt>
                <c:pt idx="39">
                  <c:v>31.744918181818235</c:v>
                </c:pt>
                <c:pt idx="40">
                  <c:v>31.660703939393873</c:v>
                </c:pt>
                <c:pt idx="41">
                  <c:v>31.570319393939318</c:v>
                </c:pt>
                <c:pt idx="42">
                  <c:v>31.583888484848547</c:v>
                </c:pt>
                <c:pt idx="43">
                  <c:v>31.636655454545526</c:v>
                </c:pt>
                <c:pt idx="44">
                  <c:v>31.504309999999986</c:v>
                </c:pt>
                <c:pt idx="45">
                  <c:v>31.621192424242498</c:v>
                </c:pt>
                <c:pt idx="46">
                  <c:v>31.664846666666691</c:v>
                </c:pt>
                <c:pt idx="47">
                  <c:v>31.739044242424196</c:v>
                </c:pt>
                <c:pt idx="48">
                  <c:v>31.836830909090931</c:v>
                </c:pt>
                <c:pt idx="49">
                  <c:v>32.012535757575918</c:v>
                </c:pt>
                <c:pt idx="50">
                  <c:v>32.245669090909111</c:v>
                </c:pt>
                <c:pt idx="51">
                  <c:v>32.293970909091016</c:v>
                </c:pt>
                <c:pt idx="52">
                  <c:v>32.4709512121213</c:v>
                </c:pt>
                <c:pt idx="53">
                  <c:v>32.543593636363624</c:v>
                </c:pt>
                <c:pt idx="54">
                  <c:v>32.522190303030399</c:v>
                </c:pt>
                <c:pt idx="55">
                  <c:v>32.65269</c:v>
                </c:pt>
                <c:pt idx="56">
                  <c:v>32.687620303030215</c:v>
                </c:pt>
                <c:pt idx="57">
                  <c:v>32.617048787878787</c:v>
                </c:pt>
                <c:pt idx="58">
                  <c:v>32.556986969696794</c:v>
                </c:pt>
                <c:pt idx="59">
                  <c:v>32.394091515151494</c:v>
                </c:pt>
              </c:numCache>
            </c:numRef>
          </c:yVal>
          <c:smooth val="1"/>
        </c:ser>
        <c:dLbls>
          <c:showLegendKey val="0"/>
          <c:showVal val="0"/>
          <c:showCatName val="0"/>
          <c:showSerName val="0"/>
          <c:showPercent val="0"/>
          <c:showBubbleSize val="0"/>
        </c:dLbls>
        <c:axId val="55037952"/>
        <c:axId val="55039872"/>
      </c:scatterChart>
      <c:scatterChart>
        <c:scatterStyle val="smoothMarker"/>
        <c:varyColors val="0"/>
        <c:ser>
          <c:idx val="0"/>
          <c:order val="2"/>
          <c:tx>
            <c:v>dq"/dt</c:v>
          </c:tx>
          <c:spPr>
            <a:ln>
              <a:solidFill>
                <a:schemeClr val="accent2"/>
              </a:solidFill>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Xf'!$AK$265:$AK$1228</c:f>
              <c:numCache>
                <c:formatCode>General</c:formatCode>
                <c:ptCount val="964"/>
                <c:pt idx="0">
                  <c:v>3.6827000000000088E-3</c:v>
                </c:pt>
                <c:pt idx="1">
                  <c:v>4.9300196732863901E-3</c:v>
                </c:pt>
                <c:pt idx="2">
                  <c:v>6.1691974709819995E-3</c:v>
                </c:pt>
                <c:pt idx="3">
                  <c:v>7.4002615253964043E-3</c:v>
                </c:pt>
                <c:pt idx="4">
                  <c:v>8.6232399229120016E-3</c:v>
                </c:pt>
                <c:pt idx="5">
                  <c:v>9.8381607039843711E-3</c:v>
                </c:pt>
                <c:pt idx="6">
                  <c:v>1.1045051863142035E-2</c:v>
                </c:pt>
                <c:pt idx="7">
                  <c:v>1.2243941348986381E-2</c:v>
                </c:pt>
                <c:pt idx="8">
                  <c:v>1.3434857064192032E-2</c:v>
                </c:pt>
                <c:pt idx="9">
                  <c:v>1.4617826865506375E-2</c:v>
                </c:pt>
                <c:pt idx="10">
                  <c:v>1.5792878563750043E-2</c:v>
                </c:pt>
                <c:pt idx="11">
                  <c:v>1.6960039923816419E-2</c:v>
                </c:pt>
                <c:pt idx="12">
                  <c:v>1.8119338664672007E-2</c:v>
                </c:pt>
                <c:pt idx="13">
                  <c:v>1.9270802459356383E-2</c:v>
                </c:pt>
                <c:pt idx="14">
                  <c:v>2.0414458934981925E-2</c:v>
                </c:pt>
                <c:pt idx="15">
                  <c:v>2.1550335672734441E-2</c:v>
                </c:pt>
                <c:pt idx="16">
                  <c:v>2.2678460207872002E-2</c:v>
                </c:pt>
                <c:pt idx="17">
                  <c:v>2.3798860029726396E-2</c:v>
                </c:pt>
                <c:pt idx="18">
                  <c:v>2.4911562581702011E-2</c:v>
                </c:pt>
                <c:pt idx="19">
                  <c:v>2.6016595261276382E-2</c:v>
                </c:pt>
                <c:pt idx="20">
                  <c:v>2.7113985420000097E-2</c:v>
                </c:pt>
                <c:pt idx="21">
                  <c:v>2.8203760363496391E-2</c:v>
                </c:pt>
                <c:pt idx="22">
                  <c:v>2.9285947351462078E-2</c:v>
                </c:pt>
                <c:pt idx="23">
                  <c:v>3.036057359766638E-2</c:v>
                </c:pt>
                <c:pt idx="24">
                  <c:v>3.1427666269951998E-2</c:v>
                </c:pt>
                <c:pt idx="25">
                  <c:v>3.2487252490234472E-2</c:v>
                </c:pt>
                <c:pt idx="26">
                  <c:v>3.3539359334501993E-2</c:v>
                </c:pt>
                <c:pt idx="27">
                  <c:v>3.4584013832816375E-2</c:v>
                </c:pt>
                <c:pt idx="28">
                  <c:v>3.5621242969312086E-2</c:v>
                </c:pt>
                <c:pt idx="29">
                  <c:v>3.6651073682196486E-2</c:v>
                </c:pt>
                <c:pt idx="30">
                  <c:v>3.7673532863750137E-2</c:v>
                </c:pt>
                <c:pt idx="31">
                  <c:v>3.8688647360326442E-2</c:v>
                </c:pt>
                <c:pt idx="32">
                  <c:v>3.9696443972351995E-2</c:v>
                </c:pt>
                <c:pt idx="33">
                  <c:v>4.0696949454326538E-2</c:v>
                </c:pt>
                <c:pt idx="34">
                  <c:v>4.1690190514821993E-2</c:v>
                </c:pt>
                <c:pt idx="35">
                  <c:v>4.2676193816484374E-2</c:v>
                </c:pt>
                <c:pt idx="36">
                  <c:v>4.3654985976031999E-2</c:v>
                </c:pt>
                <c:pt idx="37">
                  <c:v>4.4626593564256384E-2</c:v>
                </c:pt>
                <c:pt idx="38">
                  <c:v>4.5591043106022001E-2</c:v>
                </c:pt>
                <c:pt idx="39">
                  <c:v>4.6548361080266366E-2</c:v>
                </c:pt>
                <c:pt idx="40">
                  <c:v>4.7498573920000176E-2</c:v>
                </c:pt>
                <c:pt idx="41">
                  <c:v>4.8441708012306371E-2</c:v>
                </c:pt>
                <c:pt idx="42">
                  <c:v>4.9377789698342014E-2</c:v>
                </c:pt>
                <c:pt idx="43">
                  <c:v>5.0306845273336384E-2</c:v>
                </c:pt>
                <c:pt idx="44">
                  <c:v>5.1228900986591996E-2</c:v>
                </c:pt>
                <c:pt idx="45">
                  <c:v>5.2143983041484383E-2</c:v>
                </c:pt>
                <c:pt idx="46">
                  <c:v>5.3052117595461995E-2</c:v>
                </c:pt>
                <c:pt idx="47">
                  <c:v>5.3953330760046402E-2</c:v>
                </c:pt>
                <c:pt idx="48">
                  <c:v>5.4847648600831994E-2</c:v>
                </c:pt>
                <c:pt idx="49">
                  <c:v>5.5735097137486596E-2</c:v>
                </c:pt>
                <c:pt idx="50">
                  <c:v>5.6615702343749977E-2</c:v>
                </c:pt>
                <c:pt idx="51">
                  <c:v>5.7489490147436664E-2</c:v>
                </c:pt>
                <c:pt idx="52">
                  <c:v>5.8356486430432182E-2</c:v>
                </c:pt>
                <c:pt idx="53">
                  <c:v>5.9216717028696672E-2</c:v>
                </c:pt>
                <c:pt idx="54">
                  <c:v>6.0070207732262001E-2</c:v>
                </c:pt>
                <c:pt idx="55">
                  <c:v>6.0916984285234566E-2</c:v>
                </c:pt>
                <c:pt idx="56">
                  <c:v>6.1757072385791999E-2</c:v>
                </c:pt>
                <c:pt idx="57">
                  <c:v>6.2590497686186533E-2</c:v>
                </c:pt>
                <c:pt idx="58">
                  <c:v>6.3417285792742001E-2</c:v>
                </c:pt>
                <c:pt idx="59">
                  <c:v>6.4237462265856374E-2</c:v>
                </c:pt>
                <c:pt idx="60">
                  <c:v>6.5051052619999966E-2</c:v>
                </c:pt>
                <c:pt idx="61">
                  <c:v>6.5858082323716413E-2</c:v>
                </c:pt>
                <c:pt idx="62">
                  <c:v>6.6658576799621977E-2</c:v>
                </c:pt>
                <c:pt idx="63">
                  <c:v>6.7452561424406587E-2</c:v>
                </c:pt>
                <c:pt idx="64">
                  <c:v>6.8240061528831997E-2</c:v>
                </c:pt>
                <c:pt idx="65">
                  <c:v>6.902110239773436E-2</c:v>
                </c:pt>
                <c:pt idx="66">
                  <c:v>6.979570927002203E-2</c:v>
                </c:pt>
                <c:pt idx="67">
                  <c:v>7.0563907338676568E-2</c:v>
                </c:pt>
                <c:pt idx="68">
                  <c:v>7.1325721750751997E-2</c:v>
                </c:pt>
                <c:pt idx="69">
                  <c:v>7.2081177607376382E-2</c:v>
                </c:pt>
                <c:pt idx="70">
                  <c:v>7.2830299963750122E-2</c:v>
                </c:pt>
                <c:pt idx="71">
                  <c:v>7.3573113829146566E-2</c:v>
                </c:pt>
                <c:pt idx="72">
                  <c:v>7.4309644166912034E-2</c:v>
                </c:pt>
                <c:pt idx="73">
                  <c:v>7.5039915894466402E-2</c:v>
                </c:pt>
                <c:pt idx="74">
                  <c:v>7.5763953883302176E-2</c:v>
                </c:pt>
                <c:pt idx="75">
                  <c:v>7.648178295898439E-2</c:v>
                </c:pt>
                <c:pt idx="76">
                  <c:v>7.7193427901152203E-2</c:v>
                </c:pt>
                <c:pt idx="77">
                  <c:v>7.7898913443516696E-2</c:v>
                </c:pt>
                <c:pt idx="78">
                  <c:v>7.859826427386199E-2</c:v>
                </c:pt>
                <c:pt idx="79">
                  <c:v>7.9291505034046555E-2</c:v>
                </c:pt>
                <c:pt idx="80">
                  <c:v>7.9978660319999992E-2</c:v>
                </c:pt>
                <c:pt idx="81">
                  <c:v>8.065975468172637E-2</c:v>
                </c:pt>
                <c:pt idx="82">
                  <c:v>8.1334812623301986E-2</c:v>
                </c:pt>
                <c:pt idx="83">
                  <c:v>8.2003858602876525E-2</c:v>
                </c:pt>
                <c:pt idx="84">
                  <c:v>8.2666917032671997E-2</c:v>
                </c:pt>
                <c:pt idx="85">
                  <c:v>8.3324012278984685E-2</c:v>
                </c:pt>
                <c:pt idx="86">
                  <c:v>8.3975168662182395E-2</c:v>
                </c:pt>
                <c:pt idx="87">
                  <c:v>8.4620410456706527E-2</c:v>
                </c:pt>
                <c:pt idx="88">
                  <c:v>8.5259761891071997E-2</c:v>
                </c:pt>
                <c:pt idx="89">
                  <c:v>8.58932471478666E-2</c:v>
                </c:pt>
                <c:pt idx="90">
                  <c:v>8.6520890363750463E-2</c:v>
                </c:pt>
                <c:pt idx="91">
                  <c:v>8.714271562945633E-2</c:v>
                </c:pt>
                <c:pt idx="92">
                  <c:v>8.7758746989792344E-2</c:v>
                </c:pt>
                <c:pt idx="93">
                  <c:v>8.836900844363664E-2</c:v>
                </c:pt>
                <c:pt idx="94">
                  <c:v>8.8973523943941993E-2</c:v>
                </c:pt>
                <c:pt idx="95">
                  <c:v>8.9572317397734524E-2</c:v>
                </c:pt>
                <c:pt idx="96">
                  <c:v>9.0165412666112207E-2</c:v>
                </c:pt>
                <c:pt idx="97">
                  <c:v>9.0752833564246779E-2</c:v>
                </c:pt>
                <c:pt idx="98">
                  <c:v>9.1334603861381994E-2</c:v>
                </c:pt>
                <c:pt idx="99">
                  <c:v>9.1910747280836397E-2</c:v>
                </c:pt>
                <c:pt idx="100">
                  <c:v>9.2481287499999607E-2</c:v>
                </c:pt>
                <c:pt idx="101">
                  <c:v>9.3046248150336755E-2</c:v>
                </c:pt>
                <c:pt idx="102">
                  <c:v>9.3605652817382354E-2</c:v>
                </c:pt>
                <c:pt idx="103">
                  <c:v>9.4159525040746719E-2</c:v>
                </c:pt>
                <c:pt idx="104">
                  <c:v>9.4707888314112351E-2</c:v>
                </c:pt>
                <c:pt idx="105">
                  <c:v>9.5250766085234528E-2</c:v>
                </c:pt>
                <c:pt idx="106">
                  <c:v>9.5788181755941934E-2</c:v>
                </c:pt>
                <c:pt idx="107">
                  <c:v>9.6320158682136364E-2</c:v>
                </c:pt>
                <c:pt idx="108">
                  <c:v>9.6846720173792269E-2</c:v>
                </c:pt>
                <c:pt idx="109">
                  <c:v>9.7367889494956353E-2</c:v>
                </c:pt>
                <c:pt idx="110">
                  <c:v>9.7883689863749693E-2</c:v>
                </c:pt>
                <c:pt idx="111">
                  <c:v>9.8394144452366675E-2</c:v>
                </c:pt>
                <c:pt idx="112">
                  <c:v>9.8899276387072507E-2</c:v>
                </c:pt>
                <c:pt idx="113">
                  <c:v>9.9399108748206566E-2</c:v>
                </c:pt>
                <c:pt idx="114">
                  <c:v>9.989366457018227E-2</c:v>
                </c:pt>
                <c:pt idx="115">
                  <c:v>0.10038296684148436</c:v>
                </c:pt>
                <c:pt idx="116">
                  <c:v>0.10086703850467198</c:v>
                </c:pt>
                <c:pt idx="117">
                  <c:v>0.10134590245637642</c:v>
                </c:pt>
                <c:pt idx="118">
                  <c:v>0.10181958154730195</c:v>
                </c:pt>
                <c:pt idx="119">
                  <c:v>0.10228809858222636</c:v>
                </c:pt>
                <c:pt idx="120">
                  <c:v>0.10275147631999999</c:v>
                </c:pt>
                <c:pt idx="121">
                  <c:v>0.10320973747354661</c:v>
                </c:pt>
                <c:pt idx="122">
                  <c:v>0.10366290470986199</c:v>
                </c:pt>
                <c:pt idx="123">
                  <c:v>0.10411100065001642</c:v>
                </c:pt>
                <c:pt idx="124">
                  <c:v>0.10455404786915209</c:v>
                </c:pt>
                <c:pt idx="125">
                  <c:v>0.10499206889648439</c:v>
                </c:pt>
                <c:pt idx="126">
                  <c:v>0.10542508621530212</c:v>
                </c:pt>
                <c:pt idx="127">
                  <c:v>0.10585312226296636</c:v>
                </c:pt>
                <c:pt idx="128">
                  <c:v>0.10627619943091235</c:v>
                </c:pt>
                <c:pt idx="129">
                  <c:v>0.1066943400646467</c:v>
                </c:pt>
                <c:pt idx="130">
                  <c:v>0.10710756646375012</c:v>
                </c:pt>
                <c:pt idx="131">
                  <c:v>0.10751590088187657</c:v>
                </c:pt>
                <c:pt idx="132">
                  <c:v>0.10791936552675198</c:v>
                </c:pt>
                <c:pt idx="133">
                  <c:v>0.10831798256017638</c:v>
                </c:pt>
                <c:pt idx="134">
                  <c:v>0.1087117740980222</c:v>
                </c:pt>
                <c:pt idx="135">
                  <c:v>0.10910076221023474</c:v>
                </c:pt>
                <c:pt idx="136">
                  <c:v>0.10948496892083202</c:v>
                </c:pt>
                <c:pt idx="137">
                  <c:v>0.10986441620790639</c:v>
                </c:pt>
                <c:pt idx="138">
                  <c:v>0.11023912600362212</c:v>
                </c:pt>
                <c:pt idx="139">
                  <c:v>0.11060912019421638</c:v>
                </c:pt>
                <c:pt idx="140">
                  <c:v>0.11097442061999999</c:v>
                </c:pt>
                <c:pt idx="141">
                  <c:v>0.11133504907535639</c:v>
                </c:pt>
                <c:pt idx="142">
                  <c:v>0.11169102730874199</c:v>
                </c:pt>
                <c:pt idx="143">
                  <c:v>0.11204237702268639</c:v>
                </c:pt>
                <c:pt idx="144">
                  <c:v>0.11238911987379176</c:v>
                </c:pt>
                <c:pt idx="145">
                  <c:v>0.1127312774727347</c:v>
                </c:pt>
                <c:pt idx="146">
                  <c:v>0.113068871384262</c:v>
                </c:pt>
                <c:pt idx="147">
                  <c:v>0.11340192312719637</c:v>
                </c:pt>
                <c:pt idx="148">
                  <c:v>0.11373045417443199</c:v>
                </c:pt>
                <c:pt idx="149">
                  <c:v>0.11405448595293639</c:v>
                </c:pt>
                <c:pt idx="150">
                  <c:v>0.11437403984374998</c:v>
                </c:pt>
                <c:pt idx="151">
                  <c:v>0.11468913718198639</c:v>
                </c:pt>
                <c:pt idx="152">
                  <c:v>0.11499979925683212</c:v>
                </c:pt>
                <c:pt idx="153">
                  <c:v>0.11530604731154639</c:v>
                </c:pt>
                <c:pt idx="154">
                  <c:v>0.11560790254346198</c:v>
                </c:pt>
                <c:pt idx="155">
                  <c:v>0.11590538610398439</c:v>
                </c:pt>
                <c:pt idx="156">
                  <c:v>0.11619851909859198</c:v>
                </c:pt>
                <c:pt idx="157">
                  <c:v>0.11648732258683639</c:v>
                </c:pt>
                <c:pt idx="158">
                  <c:v>0.11677181758234198</c:v>
                </c:pt>
                <c:pt idx="159">
                  <c:v>0.11705202505280637</c:v>
                </c:pt>
                <c:pt idx="160">
                  <c:v>0.11732796591999999</c:v>
                </c:pt>
                <c:pt idx="161">
                  <c:v>0.11759966105976638</c:v>
                </c:pt>
                <c:pt idx="162">
                  <c:v>0.11786713130202198</c:v>
                </c:pt>
                <c:pt idx="163">
                  <c:v>0.11813039743075637</c:v>
                </c:pt>
                <c:pt idx="164">
                  <c:v>0.11838948018403198</c:v>
                </c:pt>
                <c:pt idx="165">
                  <c:v>0.11864440025398471</c:v>
                </c:pt>
                <c:pt idx="166">
                  <c:v>0.11889517828682235</c:v>
                </c:pt>
                <c:pt idx="167">
                  <c:v>0.11914183488282638</c:v>
                </c:pt>
                <c:pt idx="168">
                  <c:v>0.11938439059635195</c:v>
                </c:pt>
                <c:pt idx="169">
                  <c:v>0.11962286593582649</c:v>
                </c:pt>
                <c:pt idx="170">
                  <c:v>0.11985728136374997</c:v>
                </c:pt>
                <c:pt idx="171">
                  <c:v>0.12008765729669636</c:v>
                </c:pt>
                <c:pt idx="172">
                  <c:v>0.12031401410531198</c:v>
                </c:pt>
                <c:pt idx="173">
                  <c:v>0.12053637211431636</c:v>
                </c:pt>
                <c:pt idx="174">
                  <c:v>0.12075475160250215</c:v>
                </c:pt>
                <c:pt idx="175">
                  <c:v>0.12096917280273439</c:v>
                </c:pt>
                <c:pt idx="176">
                  <c:v>0.12117965590195227</c:v>
                </c:pt>
                <c:pt idx="177">
                  <c:v>0.12138622104116661</c:v>
                </c:pt>
                <c:pt idx="178">
                  <c:v>0.12158888831546179</c:v>
                </c:pt>
                <c:pt idx="179">
                  <c:v>0.12178767777399659</c:v>
                </c:pt>
                <c:pt idx="180">
                  <c:v>0.12198260942000012</c:v>
                </c:pt>
                <c:pt idx="181">
                  <c:v>0.12217370321077659</c:v>
                </c:pt>
                <c:pt idx="182">
                  <c:v>0.12236097905770199</c:v>
                </c:pt>
                <c:pt idx="183">
                  <c:v>0.12254445682622656</c:v>
                </c:pt>
                <c:pt idx="184">
                  <c:v>0.1227241563358723</c:v>
                </c:pt>
                <c:pt idx="185">
                  <c:v>0.12290009736023449</c:v>
                </c:pt>
                <c:pt idx="186">
                  <c:v>0.12307229962698218</c:v>
                </c:pt>
                <c:pt idx="187">
                  <c:v>0.12324078281785654</c:v>
                </c:pt>
                <c:pt idx="188">
                  <c:v>0.12340556656867223</c:v>
                </c:pt>
                <c:pt idx="189">
                  <c:v>0.12356667046931678</c:v>
                </c:pt>
                <c:pt idx="190">
                  <c:v>0.12372411406375035</c:v>
                </c:pt>
                <c:pt idx="191">
                  <c:v>0.12387791685000638</c:v>
                </c:pt>
                <c:pt idx="192">
                  <c:v>0.12402809828019212</c:v>
                </c:pt>
                <c:pt idx="193">
                  <c:v>0.12417467776048678</c:v>
                </c:pt>
                <c:pt idx="194">
                  <c:v>0.12431767465114202</c:v>
                </c:pt>
                <c:pt idx="195">
                  <c:v>0.12445710826648455</c:v>
                </c:pt>
                <c:pt idx="196">
                  <c:v>0.12459299787491218</c:v>
                </c:pt>
                <c:pt idx="197">
                  <c:v>0.12472536269889636</c:v>
                </c:pt>
                <c:pt idx="198">
                  <c:v>0.12485422191498226</c:v>
                </c:pt>
                <c:pt idx="199">
                  <c:v>0.12497959465378637</c:v>
                </c:pt>
                <c:pt idx="200">
                  <c:v>0.12510149999999998</c:v>
                </c:pt>
                <c:pt idx="201">
                  <c:v>0.12521995699238644</c:v>
                </c:pt>
                <c:pt idx="202">
                  <c:v>0.12533498462378187</c:v>
                </c:pt>
                <c:pt idx="203">
                  <c:v>0.12544660184109696</c:v>
                </c:pt>
                <c:pt idx="204">
                  <c:v>0.12555482754531203</c:v>
                </c:pt>
                <c:pt idx="205">
                  <c:v>0.12565968059148441</c:v>
                </c:pt>
                <c:pt idx="206">
                  <c:v>0.12576117978874188</c:v>
                </c:pt>
                <c:pt idx="207">
                  <c:v>0.12585934390028636</c:v>
                </c:pt>
                <c:pt idx="208">
                  <c:v>0.12595419164339239</c:v>
                </c:pt>
                <c:pt idx="209">
                  <c:v>0.12604574168940641</c:v>
                </c:pt>
                <c:pt idx="210">
                  <c:v>0.12613401266374952</c:v>
                </c:pt>
                <c:pt idx="211">
                  <c:v>0.1262190231459164</c:v>
                </c:pt>
                <c:pt idx="212">
                  <c:v>0.126300791669472</c:v>
                </c:pt>
                <c:pt idx="213">
                  <c:v>0.1263793367220564</c:v>
                </c:pt>
                <c:pt idx="214">
                  <c:v>0.12645467674538197</c:v>
                </c:pt>
                <c:pt idx="215">
                  <c:v>0.12652683013523441</c:v>
                </c:pt>
                <c:pt idx="216">
                  <c:v>0.12659581524147201</c:v>
                </c:pt>
                <c:pt idx="217">
                  <c:v>0.12666165036802637</c:v>
                </c:pt>
                <c:pt idx="218">
                  <c:v>0.12672435377290245</c:v>
                </c:pt>
                <c:pt idx="219">
                  <c:v>0.12678394366817639</c:v>
                </c:pt>
                <c:pt idx="220">
                  <c:v>0.12684043821999999</c:v>
                </c:pt>
                <c:pt idx="221">
                  <c:v>0.12689385554859642</c:v>
                </c:pt>
                <c:pt idx="222">
                  <c:v>0.12694421372826245</c:v>
                </c:pt>
                <c:pt idx="223">
                  <c:v>0.12699153078736702</c:v>
                </c:pt>
                <c:pt idx="224">
                  <c:v>0.12703582470835187</c:v>
                </c:pt>
                <c:pt idx="225">
                  <c:v>0.1270771134277344</c:v>
                </c:pt>
                <c:pt idx="226">
                  <c:v>0.12711541483610236</c:v>
                </c:pt>
                <c:pt idx="227">
                  <c:v>0.12715074677811602</c:v>
                </c:pt>
                <c:pt idx="228">
                  <c:v>0.12718312705251167</c:v>
                </c:pt>
                <c:pt idx="229">
                  <c:v>0.12721257341209641</c:v>
                </c:pt>
                <c:pt idx="230">
                  <c:v>0.12723910356374998</c:v>
                </c:pt>
                <c:pt idx="231">
                  <c:v>0.12726273516842687</c:v>
                </c:pt>
                <c:pt idx="232">
                  <c:v>0.12728348584115251</c:v>
                </c:pt>
                <c:pt idx="233">
                  <c:v>0.12730137315102641</c:v>
                </c:pt>
                <c:pt idx="234">
                  <c:v>0.12731641462122242</c:v>
                </c:pt>
                <c:pt idx="235">
                  <c:v>0.12732862772898385</c:v>
                </c:pt>
                <c:pt idx="236">
                  <c:v>0.12733802990563187</c:v>
                </c:pt>
                <c:pt idx="237">
                  <c:v>0.12734463853655639</c:v>
                </c:pt>
                <c:pt idx="238">
                  <c:v>0.12734847096122248</c:v>
                </c:pt>
                <c:pt idx="239">
                  <c:v>0.1273495444731664</c:v>
                </c:pt>
                <c:pt idx="240">
                  <c:v>0.12734787632</c:v>
                </c:pt>
                <c:pt idx="241">
                  <c:v>0.12734348370340681</c:v>
                </c:pt>
                <c:pt idx="242">
                  <c:v>0.12733638377914236</c:v>
                </c:pt>
                <c:pt idx="243">
                  <c:v>0.12732659365703636</c:v>
                </c:pt>
                <c:pt idx="244">
                  <c:v>0.12731413040099251</c:v>
                </c:pt>
                <c:pt idx="245">
                  <c:v>0.12729901102898439</c:v>
                </c:pt>
                <c:pt idx="246">
                  <c:v>0.12728125251306199</c:v>
                </c:pt>
                <c:pt idx="247">
                  <c:v>0.12726087177934636</c:v>
                </c:pt>
                <c:pt idx="248">
                  <c:v>0.12723788570803204</c:v>
                </c:pt>
                <c:pt idx="249">
                  <c:v>0.12721231113338641</c:v>
                </c:pt>
                <c:pt idx="250">
                  <c:v>0.12718416484374967</c:v>
                </c:pt>
                <c:pt idx="251">
                  <c:v>0.12715346358153634</c:v>
                </c:pt>
                <c:pt idx="252">
                  <c:v>0.12712022404323187</c:v>
                </c:pt>
                <c:pt idx="253">
                  <c:v>0.12708446287939681</c:v>
                </c:pt>
                <c:pt idx="254">
                  <c:v>0.12704619669466224</c:v>
                </c:pt>
                <c:pt idx="255">
                  <c:v>0.12700544204773478</c:v>
                </c:pt>
                <c:pt idx="256">
                  <c:v>0.12696221545139269</c:v>
                </c:pt>
                <c:pt idx="257">
                  <c:v>0.12691653337248687</c:v>
                </c:pt>
                <c:pt idx="258">
                  <c:v>0.12686841223194203</c:v>
                </c:pt>
                <c:pt idx="259">
                  <c:v>0.12681786840475637</c:v>
                </c:pt>
                <c:pt idx="260">
                  <c:v>0.12676491821999997</c:v>
                </c:pt>
                <c:pt idx="261">
                  <c:v>0.12670957796081617</c:v>
                </c:pt>
                <c:pt idx="262">
                  <c:v>0.12665186386442204</c:v>
                </c:pt>
                <c:pt idx="263">
                  <c:v>0.12659179212210644</c:v>
                </c:pt>
                <c:pt idx="264">
                  <c:v>0.12652937887923221</c:v>
                </c:pt>
                <c:pt idx="265">
                  <c:v>0.1264646402352344</c:v>
                </c:pt>
                <c:pt idx="266">
                  <c:v>0.12639759224362188</c:v>
                </c:pt>
                <c:pt idx="267">
                  <c:v>0.12632825091197639</c:v>
                </c:pt>
                <c:pt idx="268">
                  <c:v>0.12625663220195202</c:v>
                </c:pt>
                <c:pt idx="269">
                  <c:v>0.12618275202927637</c:v>
                </c:pt>
                <c:pt idx="270">
                  <c:v>0.12610662626374922</c:v>
                </c:pt>
                <c:pt idx="271">
                  <c:v>0.12602827072924638</c:v>
                </c:pt>
                <c:pt idx="272">
                  <c:v>0.12594770120371188</c:v>
                </c:pt>
                <c:pt idx="273">
                  <c:v>0.12586493341916641</c:v>
                </c:pt>
                <c:pt idx="274">
                  <c:v>0.12577998306170204</c:v>
                </c:pt>
                <c:pt idx="275">
                  <c:v>0.12569286577148434</c:v>
                </c:pt>
                <c:pt idx="276">
                  <c:v>0.12560359714275202</c:v>
                </c:pt>
                <c:pt idx="277">
                  <c:v>0.12551219272381639</c:v>
                </c:pt>
                <c:pt idx="278">
                  <c:v>0.12541866801706242</c:v>
                </c:pt>
                <c:pt idx="279">
                  <c:v>0.12532303847894635</c:v>
                </c:pt>
                <c:pt idx="280">
                  <c:v>0.12522531951999996</c:v>
                </c:pt>
                <c:pt idx="281">
                  <c:v>0.12512552650482617</c:v>
                </c:pt>
                <c:pt idx="282">
                  <c:v>0.12502367475210197</c:v>
                </c:pt>
                <c:pt idx="283">
                  <c:v>0.12491977953457632</c:v>
                </c:pt>
                <c:pt idx="284">
                  <c:v>0.12481385607907199</c:v>
                </c:pt>
                <c:pt idx="285">
                  <c:v>0.1247059195664847</c:v>
                </c:pt>
                <c:pt idx="286">
                  <c:v>0.12459598513178226</c:v>
                </c:pt>
                <c:pt idx="287">
                  <c:v>0.12448406786400636</c:v>
                </c:pt>
                <c:pt idx="288">
                  <c:v>0.12437018280627218</c:v>
                </c:pt>
                <c:pt idx="289">
                  <c:v>0.12425434495576651</c:v>
                </c:pt>
                <c:pt idx="290">
                  <c:v>0.1241365692637503</c:v>
                </c:pt>
                <c:pt idx="291">
                  <c:v>0.1240168706355565</c:v>
                </c:pt>
                <c:pt idx="292">
                  <c:v>0.1238952639305923</c:v>
                </c:pt>
                <c:pt idx="293">
                  <c:v>0.12377176396233672</c:v>
                </c:pt>
                <c:pt idx="294">
                  <c:v>0.12364638549834199</c:v>
                </c:pt>
                <c:pt idx="295">
                  <c:v>0.12351914326023469</c:v>
                </c:pt>
                <c:pt idx="296">
                  <c:v>0.12339005192371225</c:v>
                </c:pt>
                <c:pt idx="297">
                  <c:v>0.12325912611854642</c:v>
                </c:pt>
                <c:pt idx="298">
                  <c:v>0.12312638042858252</c:v>
                </c:pt>
                <c:pt idx="299">
                  <c:v>0.12299182939173632</c:v>
                </c:pt>
                <c:pt idx="300">
                  <c:v>0.12285548749999993</c:v>
                </c:pt>
                <c:pt idx="301">
                  <c:v>0.12271736919943602</c:v>
                </c:pt>
                <c:pt idx="302">
                  <c:v>0.12257748889018201</c:v>
                </c:pt>
                <c:pt idx="303">
                  <c:v>0.12243586092644651</c:v>
                </c:pt>
                <c:pt idx="304">
                  <c:v>0.12229249961651222</c:v>
                </c:pt>
                <c:pt idx="305">
                  <c:v>0.12214741922273438</c:v>
                </c:pt>
                <c:pt idx="306">
                  <c:v>0.12200063396154227</c:v>
                </c:pt>
                <c:pt idx="307">
                  <c:v>0.12185215800343636</c:v>
                </c:pt>
                <c:pt idx="308">
                  <c:v>0.12170200547299226</c:v>
                </c:pt>
                <c:pt idx="309">
                  <c:v>0.12155019044885652</c:v>
                </c:pt>
                <c:pt idx="310">
                  <c:v>0.12139672696375042</c:v>
                </c:pt>
                <c:pt idx="311">
                  <c:v>0.12124162900446636</c:v>
                </c:pt>
                <c:pt idx="312">
                  <c:v>0.12108491051187199</c:v>
                </c:pt>
                <c:pt idx="313">
                  <c:v>0.12092658538090657</c:v>
                </c:pt>
                <c:pt idx="314">
                  <c:v>0.12076666746058252</c:v>
                </c:pt>
                <c:pt idx="315">
                  <c:v>0.12060517055398477</c:v>
                </c:pt>
                <c:pt idx="316">
                  <c:v>0.12044210841827219</c:v>
                </c:pt>
                <c:pt idx="317">
                  <c:v>0.12027749476467639</c:v>
                </c:pt>
                <c:pt idx="318">
                  <c:v>0.12011134325850223</c:v>
                </c:pt>
                <c:pt idx="319">
                  <c:v>0.11994366751912634</c:v>
                </c:pt>
                <c:pt idx="320">
                  <c:v>0.11977448112000012</c:v>
                </c:pt>
                <c:pt idx="321">
                  <c:v>0.11960379758864663</c:v>
                </c:pt>
                <c:pt idx="322">
                  <c:v>0.11943163040666224</c:v>
                </c:pt>
                <c:pt idx="323">
                  <c:v>0.11925799300971635</c:v>
                </c:pt>
                <c:pt idx="324">
                  <c:v>0.11908289878755203</c:v>
                </c:pt>
                <c:pt idx="325">
                  <c:v>0.1189063610839846</c:v>
                </c:pt>
                <c:pt idx="326">
                  <c:v>0.118728393196902</c:v>
                </c:pt>
                <c:pt idx="327">
                  <c:v>0.11854900837826639</c:v>
                </c:pt>
                <c:pt idx="328">
                  <c:v>0.11836821983411196</c:v>
                </c:pt>
                <c:pt idx="329">
                  <c:v>0.11818604072454651</c:v>
                </c:pt>
                <c:pt idx="330">
                  <c:v>0.11800248416374999</c:v>
                </c:pt>
                <c:pt idx="331">
                  <c:v>0.11781756321997616</c:v>
                </c:pt>
                <c:pt idx="332">
                  <c:v>0.11763129091555226</c:v>
                </c:pt>
                <c:pt idx="333">
                  <c:v>0.11744368022687654</c:v>
                </c:pt>
                <c:pt idx="334">
                  <c:v>0.11725474408442221</c:v>
                </c:pt>
                <c:pt idx="335">
                  <c:v>0.1170644953727344</c:v>
                </c:pt>
                <c:pt idx="336">
                  <c:v>0.11687294693043214</c:v>
                </c:pt>
                <c:pt idx="337">
                  <c:v>0.11668011155020649</c:v>
                </c:pt>
                <c:pt idx="338">
                  <c:v>0.11648600197882217</c:v>
                </c:pt>
                <c:pt idx="339">
                  <c:v>0.11629063091711674</c:v>
                </c:pt>
                <c:pt idx="340">
                  <c:v>0.11609401102000012</c:v>
                </c:pt>
                <c:pt idx="341">
                  <c:v>0.11589615489645642</c:v>
                </c:pt>
                <c:pt idx="342">
                  <c:v>0.11569707510954198</c:v>
                </c:pt>
                <c:pt idx="343">
                  <c:v>0.11549678417638667</c:v>
                </c:pt>
                <c:pt idx="344">
                  <c:v>0.11529529456819228</c:v>
                </c:pt>
                <c:pt idx="345">
                  <c:v>0.11509261871023461</c:v>
                </c:pt>
                <c:pt idx="346">
                  <c:v>0.11488876898186197</c:v>
                </c:pt>
                <c:pt idx="347">
                  <c:v>0.11468375771649655</c:v>
                </c:pt>
                <c:pt idx="348">
                  <c:v>0.11447759720163193</c:v>
                </c:pt>
                <c:pt idx="349">
                  <c:v>0.11427029967883642</c:v>
                </c:pt>
                <c:pt idx="350">
                  <c:v>0.11406187734375002</c:v>
                </c:pt>
                <c:pt idx="351">
                  <c:v>0.11385234234608636</c:v>
                </c:pt>
                <c:pt idx="352">
                  <c:v>0.11364170678963223</c:v>
                </c:pt>
                <c:pt idx="353">
                  <c:v>0.11342998273224637</c:v>
                </c:pt>
                <c:pt idx="354">
                  <c:v>0.11321718218586198</c:v>
                </c:pt>
                <c:pt idx="355">
                  <c:v>0.11300331711648438</c:v>
                </c:pt>
                <c:pt idx="356">
                  <c:v>0.11278839944419188</c:v>
                </c:pt>
                <c:pt idx="357">
                  <c:v>0.11257244104313664</c:v>
                </c:pt>
                <c:pt idx="358">
                  <c:v>0.112355453741542</c:v>
                </c:pt>
                <c:pt idx="359">
                  <c:v>0.1121374493217064</c:v>
                </c:pt>
                <c:pt idx="360">
                  <c:v>0.1119184395199998</c:v>
                </c:pt>
                <c:pt idx="361">
                  <c:v>0.11169843602686631</c:v>
                </c:pt>
                <c:pt idx="362">
                  <c:v>0.11147745048682202</c:v>
                </c:pt>
                <c:pt idx="363">
                  <c:v>0.11125549449845636</c:v>
                </c:pt>
                <c:pt idx="364">
                  <c:v>0.11103257961443198</c:v>
                </c:pt>
                <c:pt idx="365">
                  <c:v>0.11080871734148441</c:v>
                </c:pt>
                <c:pt idx="366">
                  <c:v>0.11058391914042173</c:v>
                </c:pt>
                <c:pt idx="367">
                  <c:v>0.11035819642612638</c:v>
                </c:pt>
                <c:pt idx="368">
                  <c:v>0.11013156056755199</c:v>
                </c:pt>
                <c:pt idx="369">
                  <c:v>0.10990402288772642</c:v>
                </c:pt>
                <c:pt idx="370">
                  <c:v>0.10967559466375018</c:v>
                </c:pt>
                <c:pt idx="371">
                  <c:v>0.10944628712679642</c:v>
                </c:pt>
                <c:pt idx="372">
                  <c:v>0.10921611146211231</c:v>
                </c:pt>
                <c:pt idx="373">
                  <c:v>0.10898507880901627</c:v>
                </c:pt>
                <c:pt idx="374">
                  <c:v>0.10875320026090229</c:v>
                </c:pt>
                <c:pt idx="375">
                  <c:v>0.10852048686523469</c:v>
                </c:pt>
                <c:pt idx="376">
                  <c:v>0.10828694962355224</c:v>
                </c:pt>
                <c:pt idx="377">
                  <c:v>0.1080525994914663</c:v>
                </c:pt>
                <c:pt idx="378">
                  <c:v>0.10781744737866202</c:v>
                </c:pt>
                <c:pt idx="379">
                  <c:v>0.1075815041488964</c:v>
                </c:pt>
                <c:pt idx="380">
                  <c:v>0.10734478062000009</c:v>
                </c:pt>
                <c:pt idx="381">
                  <c:v>0.10710728756387629</c:v>
                </c:pt>
                <c:pt idx="382">
                  <c:v>0.10686903570650209</c:v>
                </c:pt>
                <c:pt idx="383">
                  <c:v>0.10663003572792649</c:v>
                </c:pt>
                <c:pt idx="384">
                  <c:v>0.10639029826227224</c:v>
                </c:pt>
                <c:pt idx="385">
                  <c:v>0.10614983389773412</c:v>
                </c:pt>
                <c:pt idx="386">
                  <c:v>0.1059086531765822</c:v>
                </c:pt>
                <c:pt idx="387">
                  <c:v>0.10566676659515659</c:v>
                </c:pt>
                <c:pt idx="388">
                  <c:v>0.10542418460387212</c:v>
                </c:pt>
                <c:pt idx="389">
                  <c:v>0.10518091760721639</c:v>
                </c:pt>
                <c:pt idx="390">
                  <c:v>0.10493697596375036</c:v>
                </c:pt>
                <c:pt idx="391">
                  <c:v>0.10469236998610665</c:v>
                </c:pt>
                <c:pt idx="392">
                  <c:v>0.104447109940992</c:v>
                </c:pt>
                <c:pt idx="393">
                  <c:v>0.10420120604918663</c:v>
                </c:pt>
                <c:pt idx="394">
                  <c:v>0.10395466848554202</c:v>
                </c:pt>
                <c:pt idx="395">
                  <c:v>0.10370750737898458</c:v>
                </c:pt>
                <c:pt idx="396">
                  <c:v>0.10345973281251204</c:v>
                </c:pt>
                <c:pt idx="397">
                  <c:v>0.10321135482319628</c:v>
                </c:pt>
                <c:pt idx="398">
                  <c:v>0.10296238340218219</c:v>
                </c:pt>
                <c:pt idx="399">
                  <c:v>0.10271282849468642</c:v>
                </c:pt>
                <c:pt idx="400">
                  <c:v>0.10246270000000023</c:v>
                </c:pt>
                <c:pt idx="401">
                  <c:v>0.1022120077714867</c:v>
                </c:pt>
                <c:pt idx="402">
                  <c:v>0.10196076161658223</c:v>
                </c:pt>
                <c:pt idx="403">
                  <c:v>0.1017089712967963</c:v>
                </c:pt>
                <c:pt idx="404">
                  <c:v>0.10145664652771202</c:v>
                </c:pt>
                <c:pt idx="405">
                  <c:v>0.10120379697898479</c:v>
                </c:pt>
                <c:pt idx="406">
                  <c:v>0.10095043227434188</c:v>
                </c:pt>
                <c:pt idx="407">
                  <c:v>0.10069656199158673</c:v>
                </c:pt>
                <c:pt idx="408">
                  <c:v>0.10044219566259201</c:v>
                </c:pt>
                <c:pt idx="409">
                  <c:v>0.10018734277330639</c:v>
                </c:pt>
                <c:pt idx="410">
                  <c:v>9.9932012763750008E-2</c:v>
                </c:pt>
                <c:pt idx="411">
                  <c:v>9.9676215028016296E-2</c:v>
                </c:pt>
                <c:pt idx="412">
                  <c:v>9.941995891427223E-2</c:v>
                </c:pt>
                <c:pt idx="413">
                  <c:v>9.9163253724756345E-2</c:v>
                </c:pt>
                <c:pt idx="414">
                  <c:v>9.890610871578237E-2</c:v>
                </c:pt>
                <c:pt idx="415">
                  <c:v>9.8648533097734345E-2</c:v>
                </c:pt>
                <c:pt idx="416">
                  <c:v>9.8390536035072321E-2</c:v>
                </c:pt>
                <c:pt idx="417">
                  <c:v>9.8132126646326465E-2</c:v>
                </c:pt>
                <c:pt idx="418">
                  <c:v>9.7873314004101736E-2</c:v>
                </c:pt>
                <c:pt idx="419">
                  <c:v>9.7614107135076247E-2</c:v>
                </c:pt>
                <c:pt idx="420">
                  <c:v>9.7354515020000046E-2</c:v>
                </c:pt>
                <c:pt idx="421">
                  <c:v>9.7094546593696845E-2</c:v>
                </c:pt>
                <c:pt idx="422">
                  <c:v>9.6834210745062266E-2</c:v>
                </c:pt>
                <c:pt idx="423">
                  <c:v>9.6573516317066344E-2</c:v>
                </c:pt>
                <c:pt idx="424">
                  <c:v>9.6312472106751937E-2</c:v>
                </c:pt>
                <c:pt idx="425">
                  <c:v>9.6051086865234364E-2</c:v>
                </c:pt>
                <c:pt idx="426">
                  <c:v>9.5789369297702265E-2</c:v>
                </c:pt>
                <c:pt idx="427">
                  <c:v>9.5527328063416933E-2</c:v>
                </c:pt>
                <c:pt idx="428">
                  <c:v>9.5264971775712151E-2</c:v>
                </c:pt>
                <c:pt idx="429">
                  <c:v>9.5002309001996507E-2</c:v>
                </c:pt>
                <c:pt idx="430">
                  <c:v>9.4739348263750425E-2</c:v>
                </c:pt>
                <c:pt idx="431">
                  <c:v>9.4476098036526346E-2</c:v>
                </c:pt>
                <c:pt idx="432">
                  <c:v>9.4212566749952265E-2</c:v>
                </c:pt>
                <c:pt idx="433">
                  <c:v>9.3948762787726736E-2</c:v>
                </c:pt>
                <c:pt idx="434">
                  <c:v>9.3684694487622441E-2</c:v>
                </c:pt>
                <c:pt idx="435">
                  <c:v>9.3420370141484771E-2</c:v>
                </c:pt>
                <c:pt idx="436">
                  <c:v>9.3155797995232423E-2</c:v>
                </c:pt>
                <c:pt idx="437">
                  <c:v>9.2890986248856264E-2</c:v>
                </c:pt>
                <c:pt idx="438">
                  <c:v>9.2625943056422536E-2</c:v>
                </c:pt>
                <c:pt idx="439">
                  <c:v>9.2360676526066346E-2</c:v>
                </c:pt>
                <c:pt idx="440">
                  <c:v>9.2095194720000023E-2</c:v>
                </c:pt>
                <c:pt idx="441">
                  <c:v>9.1829505654506524E-2</c:v>
                </c:pt>
                <c:pt idx="442">
                  <c:v>9.1563617299942071E-2</c:v>
                </c:pt>
                <c:pt idx="443">
                  <c:v>9.129753758073629E-2</c:v>
                </c:pt>
                <c:pt idx="444">
                  <c:v>9.1031274375392046E-2</c:v>
                </c:pt>
                <c:pt idx="445">
                  <c:v>9.0764835516484871E-2</c:v>
                </c:pt>
                <c:pt idx="446">
                  <c:v>9.0498228790662355E-2</c:v>
                </c:pt>
                <c:pt idx="447">
                  <c:v>9.0231461938646604E-2</c:v>
                </c:pt>
                <c:pt idx="448">
                  <c:v>8.9964542655232571E-2</c:v>
                </c:pt>
                <c:pt idx="449">
                  <c:v>8.9697478589287158E-2</c:v>
                </c:pt>
                <c:pt idx="450">
                  <c:v>8.9430277343750017E-2</c:v>
                </c:pt>
                <c:pt idx="451">
                  <c:v>8.9162946475636731E-2</c:v>
                </c:pt>
                <c:pt idx="452">
                  <c:v>8.8895493496032596E-2</c:v>
                </c:pt>
                <c:pt idx="453">
                  <c:v>8.8627925870096991E-2</c:v>
                </c:pt>
                <c:pt idx="454">
                  <c:v>8.8360251017061978E-2</c:v>
                </c:pt>
                <c:pt idx="455">
                  <c:v>8.809247631023473E-2</c:v>
                </c:pt>
                <c:pt idx="456">
                  <c:v>8.7824609076992341E-2</c:v>
                </c:pt>
                <c:pt idx="457">
                  <c:v>8.7556656598786739E-2</c:v>
                </c:pt>
                <c:pt idx="458">
                  <c:v>8.7288626111141979E-2</c:v>
                </c:pt>
                <c:pt idx="459">
                  <c:v>8.7020524803656366E-2</c:v>
                </c:pt>
                <c:pt idx="460">
                  <c:v>8.6752359820000027E-2</c:v>
                </c:pt>
                <c:pt idx="461">
                  <c:v>8.648413825791619E-2</c:v>
                </c:pt>
                <c:pt idx="462">
                  <c:v>8.6215867169222402E-2</c:v>
                </c:pt>
                <c:pt idx="463">
                  <c:v>8.5947553559806544E-2</c:v>
                </c:pt>
                <c:pt idx="464">
                  <c:v>8.5679204389631961E-2</c:v>
                </c:pt>
                <c:pt idx="465">
                  <c:v>8.5410826572734327E-2</c:v>
                </c:pt>
                <c:pt idx="466">
                  <c:v>8.514242697722231E-2</c:v>
                </c:pt>
                <c:pt idx="467">
                  <c:v>8.4874012425276757E-2</c:v>
                </c:pt>
                <c:pt idx="468">
                  <c:v>8.4605589693152267E-2</c:v>
                </c:pt>
                <c:pt idx="469">
                  <c:v>8.4337165511176732E-2</c:v>
                </c:pt>
                <c:pt idx="470">
                  <c:v>8.4068746563750046E-2</c:v>
                </c:pt>
                <c:pt idx="471">
                  <c:v>8.3800339489346662E-2</c:v>
                </c:pt>
                <c:pt idx="472">
                  <c:v>8.3531950880512254E-2</c:v>
                </c:pt>
                <c:pt idx="473">
                  <c:v>8.326358728386625E-2</c:v>
                </c:pt>
                <c:pt idx="474">
                  <c:v>8.2995255200101953E-2</c:v>
                </c:pt>
                <c:pt idx="475">
                  <c:v>8.2726961083984737E-2</c:v>
                </c:pt>
                <c:pt idx="476">
                  <c:v>8.2458711344351621E-2</c:v>
                </c:pt>
                <c:pt idx="477">
                  <c:v>8.2190512344116284E-2</c:v>
                </c:pt>
                <c:pt idx="478">
                  <c:v>8.1922370400262234E-2</c:v>
                </c:pt>
                <c:pt idx="479">
                  <c:v>8.1654291783846811E-2</c:v>
                </c:pt>
                <c:pt idx="480">
                  <c:v>8.1386282719999994E-2</c:v>
                </c:pt>
                <c:pt idx="481">
                  <c:v>8.11183493879266E-2</c:v>
                </c:pt>
                <c:pt idx="482">
                  <c:v>8.0850497920902265E-2</c:v>
                </c:pt>
                <c:pt idx="483">
                  <c:v>8.0582734406276432E-2</c:v>
                </c:pt>
                <c:pt idx="484">
                  <c:v>8.0315064885472257E-2</c:v>
                </c:pt>
                <c:pt idx="485">
                  <c:v>8.0047495353984657E-2</c:v>
                </c:pt>
                <c:pt idx="486">
                  <c:v>7.9780031761382014E-2</c:v>
                </c:pt>
                <c:pt idx="487">
                  <c:v>7.9512680011306736E-2</c:v>
                </c:pt>
                <c:pt idx="488">
                  <c:v>7.9245445961472025E-2</c:v>
                </c:pt>
                <c:pt idx="489">
                  <c:v>7.8978335423666349E-2</c:v>
                </c:pt>
                <c:pt idx="490">
                  <c:v>7.8711354163749928E-2</c:v>
                </c:pt>
                <c:pt idx="491">
                  <c:v>7.8444507901656427E-2</c:v>
                </c:pt>
                <c:pt idx="492">
                  <c:v>7.8177802311391889E-2</c:v>
                </c:pt>
                <c:pt idx="493">
                  <c:v>7.7911243021036539E-2</c:v>
                </c:pt>
                <c:pt idx="494">
                  <c:v>7.7644835612741894E-2</c:v>
                </c:pt>
                <c:pt idx="495">
                  <c:v>7.7378585622734433E-2</c:v>
                </c:pt>
                <c:pt idx="496">
                  <c:v>7.7112498541312247E-2</c:v>
                </c:pt>
                <c:pt idx="497">
                  <c:v>7.6846579812846524E-2</c:v>
                </c:pt>
                <c:pt idx="498">
                  <c:v>7.6580834835782013E-2</c:v>
                </c:pt>
                <c:pt idx="499">
                  <c:v>7.6315268962636434E-2</c:v>
                </c:pt>
                <c:pt idx="500">
                  <c:v>7.6049887499999885E-2</c:v>
                </c:pt>
                <c:pt idx="501">
                  <c:v>7.578469570853659E-2</c:v>
                </c:pt>
                <c:pt idx="502">
                  <c:v>7.5519698802982024E-2</c:v>
                </c:pt>
                <c:pt idx="503">
                  <c:v>7.5254901952146597E-2</c:v>
                </c:pt>
                <c:pt idx="504">
                  <c:v>7.4990310278912092E-2</c:v>
                </c:pt>
                <c:pt idx="505">
                  <c:v>7.4725928860234422E-2</c:v>
                </c:pt>
                <c:pt idx="506">
                  <c:v>7.4461762727142014E-2</c:v>
                </c:pt>
                <c:pt idx="507">
                  <c:v>7.4197816864736699E-2</c:v>
                </c:pt>
                <c:pt idx="508">
                  <c:v>7.3934096212192116E-2</c:v>
                </c:pt>
                <c:pt idx="509">
                  <c:v>7.367060566275635E-2</c:v>
                </c:pt>
                <c:pt idx="510">
                  <c:v>7.3407350063749946E-2</c:v>
                </c:pt>
                <c:pt idx="511">
                  <c:v>7.3144334216566478E-2</c:v>
                </c:pt>
                <c:pt idx="512">
                  <c:v>7.2881562876671982E-2</c:v>
                </c:pt>
                <c:pt idx="513">
                  <c:v>7.2619040753606409E-2</c:v>
                </c:pt>
                <c:pt idx="514">
                  <c:v>7.235677251098202E-2</c:v>
                </c:pt>
                <c:pt idx="515">
                  <c:v>7.209476276648448E-2</c:v>
                </c:pt>
                <c:pt idx="516">
                  <c:v>7.1833016091872051E-2</c:v>
                </c:pt>
                <c:pt idx="517">
                  <c:v>7.1571537012976222E-2</c:v>
                </c:pt>
                <c:pt idx="518">
                  <c:v>7.1310330009702022E-2</c:v>
                </c:pt>
                <c:pt idx="519">
                  <c:v>7.1049399516026263E-2</c:v>
                </c:pt>
                <c:pt idx="520">
                  <c:v>7.0788749920000033E-2</c:v>
                </c:pt>
                <c:pt idx="521">
                  <c:v>7.0528385563746271E-2</c:v>
                </c:pt>
                <c:pt idx="522">
                  <c:v>7.0268310743462029E-2</c:v>
                </c:pt>
                <c:pt idx="523">
                  <c:v>7.0008529709416581E-2</c:v>
                </c:pt>
                <c:pt idx="524">
                  <c:v>6.9749046665952066E-2</c:v>
                </c:pt>
                <c:pt idx="525">
                  <c:v>6.9489865771484347E-2</c:v>
                </c:pt>
                <c:pt idx="526">
                  <c:v>6.9230991138502243E-2</c:v>
                </c:pt>
                <c:pt idx="527">
                  <c:v>6.897242683356658E-2</c:v>
                </c:pt>
                <c:pt idx="528">
                  <c:v>6.871417687731203E-2</c:v>
                </c:pt>
                <c:pt idx="529">
                  <c:v>6.8456245244446434E-2</c:v>
                </c:pt>
                <c:pt idx="530">
                  <c:v>6.819863586375001E-2</c:v>
                </c:pt>
                <c:pt idx="531">
                  <c:v>6.7941352618076378E-2</c:v>
                </c:pt>
                <c:pt idx="532">
                  <c:v>6.7684399344352067E-2</c:v>
                </c:pt>
                <c:pt idx="533">
                  <c:v>6.7427779833576493E-2</c:v>
                </c:pt>
                <c:pt idx="534">
                  <c:v>6.7171497830822241E-2</c:v>
                </c:pt>
                <c:pt idx="535">
                  <c:v>6.6915557035234177E-2</c:v>
                </c:pt>
                <c:pt idx="536">
                  <c:v>6.6659961100032097E-2</c:v>
                </c:pt>
                <c:pt idx="537">
                  <c:v>6.6404713632506412E-2</c:v>
                </c:pt>
                <c:pt idx="538">
                  <c:v>6.6149818194021895E-2</c:v>
                </c:pt>
                <c:pt idx="539">
                  <c:v>6.589527830001643E-2</c:v>
                </c:pt>
                <c:pt idx="540">
                  <c:v>6.5641097420000086E-2</c:v>
                </c:pt>
                <c:pt idx="541">
                  <c:v>6.5387278977556404E-2</c:v>
                </c:pt>
                <c:pt idx="542">
                  <c:v>6.5133826350342094E-2</c:v>
                </c:pt>
                <c:pt idx="543">
                  <c:v>6.4880742870086314E-2</c:v>
                </c:pt>
                <c:pt idx="544">
                  <c:v>6.4628031822592164E-2</c:v>
                </c:pt>
                <c:pt idx="545">
                  <c:v>6.4375696447734415E-2</c:v>
                </c:pt>
                <c:pt idx="546">
                  <c:v>6.4123739939462354E-2</c:v>
                </c:pt>
                <c:pt idx="547">
                  <c:v>6.3872165445796394E-2</c:v>
                </c:pt>
                <c:pt idx="548">
                  <c:v>6.362097606883195E-2</c:v>
                </c:pt>
                <c:pt idx="549">
                  <c:v>6.3370174864736423E-2</c:v>
                </c:pt>
                <c:pt idx="550">
                  <c:v>6.3119764843750023E-2</c:v>
                </c:pt>
                <c:pt idx="551">
                  <c:v>6.2869748970186282E-2</c:v>
                </c:pt>
                <c:pt idx="552">
                  <c:v>6.2620130162431911E-2</c:v>
                </c:pt>
                <c:pt idx="553">
                  <c:v>6.2370911292946675E-2</c:v>
                </c:pt>
                <c:pt idx="554">
                  <c:v>6.2122095188262019E-2</c:v>
                </c:pt>
                <c:pt idx="555">
                  <c:v>6.1873684628984432E-2</c:v>
                </c:pt>
                <c:pt idx="556">
                  <c:v>6.1625682349792106E-2</c:v>
                </c:pt>
                <c:pt idx="557">
                  <c:v>6.1378091039436464E-2</c:v>
                </c:pt>
                <c:pt idx="558">
                  <c:v>6.1130913340742027E-2</c:v>
                </c:pt>
                <c:pt idx="559">
                  <c:v>6.0884151850606534E-2</c:v>
                </c:pt>
                <c:pt idx="560">
                  <c:v>6.0637809119999886E-2</c:v>
                </c:pt>
                <c:pt idx="561">
                  <c:v>6.0391887653966615E-2</c:v>
                </c:pt>
                <c:pt idx="562">
                  <c:v>6.0146389911622022E-2</c:v>
                </c:pt>
                <c:pt idx="563">
                  <c:v>5.9901318306156373E-2</c:v>
                </c:pt>
                <c:pt idx="564">
                  <c:v>5.9656675204832088E-2</c:v>
                </c:pt>
                <c:pt idx="565">
                  <c:v>5.9412462928984507E-2</c:v>
                </c:pt>
                <c:pt idx="566">
                  <c:v>5.9168683754022039E-2</c:v>
                </c:pt>
                <c:pt idx="567">
                  <c:v>5.8925339909426423E-2</c:v>
                </c:pt>
                <c:pt idx="568">
                  <c:v>5.8682433578751983E-2</c:v>
                </c:pt>
                <c:pt idx="569">
                  <c:v>5.8439966899626508E-2</c:v>
                </c:pt>
                <c:pt idx="570">
                  <c:v>5.8197941963750013E-2</c:v>
                </c:pt>
                <c:pt idx="571">
                  <c:v>5.7956360816896528E-2</c:v>
                </c:pt>
                <c:pt idx="572">
                  <c:v>5.7715225458912188E-2</c:v>
                </c:pt>
                <c:pt idx="573">
                  <c:v>5.7474537843716741E-2</c:v>
                </c:pt>
                <c:pt idx="574">
                  <c:v>5.7234299879302043E-2</c:v>
                </c:pt>
                <c:pt idx="575">
                  <c:v>5.6994513427734393E-2</c:v>
                </c:pt>
                <c:pt idx="576">
                  <c:v>5.6755180305151975E-2</c:v>
                </c:pt>
                <c:pt idx="577">
                  <c:v>5.6516302281766143E-2</c:v>
                </c:pt>
                <c:pt idx="578">
                  <c:v>5.6277881081861776E-2</c:v>
                </c:pt>
                <c:pt idx="579">
                  <c:v>5.6039918383796364E-2</c:v>
                </c:pt>
                <c:pt idx="580">
                  <c:v>5.5802415820000298E-2</c:v>
                </c:pt>
                <c:pt idx="581">
                  <c:v>5.5565374976976514E-2</c:v>
                </c:pt>
                <c:pt idx="582">
                  <c:v>5.5328797395301929E-2</c:v>
                </c:pt>
                <c:pt idx="583">
                  <c:v>5.5092684569626502E-2</c:v>
                </c:pt>
                <c:pt idx="584">
                  <c:v>5.4857037948672374E-2</c:v>
                </c:pt>
                <c:pt idx="585">
                  <c:v>5.462185893523426E-2</c:v>
                </c:pt>
                <c:pt idx="586">
                  <c:v>5.4387148886182082E-2</c:v>
                </c:pt>
                <c:pt idx="587">
                  <c:v>5.4152909112456508E-2</c:v>
                </c:pt>
                <c:pt idx="588">
                  <c:v>5.3919140879071965E-2</c:v>
                </c:pt>
                <c:pt idx="589">
                  <c:v>5.3685845405116388E-2</c:v>
                </c:pt>
                <c:pt idx="590">
                  <c:v>5.3453023863749914E-2</c:v>
                </c:pt>
                <c:pt idx="591">
                  <c:v>5.3220677382206483E-2</c:v>
                </c:pt>
                <c:pt idx="592">
                  <c:v>5.2988807041791833E-2</c:v>
                </c:pt>
                <c:pt idx="593">
                  <c:v>5.2757413877886447E-2</c:v>
                </c:pt>
                <c:pt idx="594">
                  <c:v>5.2526498879942228E-2</c:v>
                </c:pt>
                <c:pt idx="595">
                  <c:v>5.2296062991484232E-2</c:v>
                </c:pt>
                <c:pt idx="596">
                  <c:v>5.2066107110112267E-2</c:v>
                </c:pt>
                <c:pt idx="597">
                  <c:v>5.183663208749658E-2</c:v>
                </c:pt>
                <c:pt idx="598">
                  <c:v>5.1607638729381969E-2</c:v>
                </c:pt>
                <c:pt idx="599">
                  <c:v>5.1379127795586357E-2</c:v>
                </c:pt>
                <c:pt idx="600">
                  <c:v>5.1151099999999852E-2</c:v>
                </c:pt>
                <c:pt idx="601">
                  <c:v>5.0923556010586374E-2</c:v>
                </c:pt>
                <c:pt idx="602">
                  <c:v>5.0696496449382129E-2</c:v>
                </c:pt>
                <c:pt idx="603">
                  <c:v>5.0469921892496453E-2</c:v>
                </c:pt>
                <c:pt idx="604">
                  <c:v>5.0243832870112096E-2</c:v>
                </c:pt>
                <c:pt idx="605">
                  <c:v>5.0018229866484333E-2</c:v>
                </c:pt>
                <c:pt idx="606">
                  <c:v>4.9793113319942246E-2</c:v>
                </c:pt>
                <c:pt idx="607">
                  <c:v>4.956848362288651E-2</c:v>
                </c:pt>
                <c:pt idx="608">
                  <c:v>4.9344341121791938E-2</c:v>
                </c:pt>
                <c:pt idx="609">
                  <c:v>4.9120686117206491E-2</c:v>
                </c:pt>
                <c:pt idx="610">
                  <c:v>4.8897518863750107E-2</c:v>
                </c:pt>
                <c:pt idx="611">
                  <c:v>4.8674839570116465E-2</c:v>
                </c:pt>
                <c:pt idx="612">
                  <c:v>4.8452648399071888E-2</c:v>
                </c:pt>
                <c:pt idx="613">
                  <c:v>4.8230945467456356E-2</c:v>
                </c:pt>
                <c:pt idx="614">
                  <c:v>4.8009730846182083E-2</c:v>
                </c:pt>
                <c:pt idx="615">
                  <c:v>4.7789004560234452E-2</c:v>
                </c:pt>
                <c:pt idx="616">
                  <c:v>4.7568766588671998E-2</c:v>
                </c:pt>
                <c:pt idx="617">
                  <c:v>4.7349016864626434E-2</c:v>
                </c:pt>
                <c:pt idx="618">
                  <c:v>4.7129755275301867E-2</c:v>
                </c:pt>
                <c:pt idx="619">
                  <c:v>4.6910981661976339E-2</c:v>
                </c:pt>
                <c:pt idx="620">
                  <c:v>4.6692695820000275E-2</c:v>
                </c:pt>
                <c:pt idx="621">
                  <c:v>4.6474897498796283E-2</c:v>
                </c:pt>
                <c:pt idx="622">
                  <c:v>4.6257586401861985E-2</c:v>
                </c:pt>
                <c:pt idx="623">
                  <c:v>4.6040762186766296E-2</c:v>
                </c:pt>
                <c:pt idx="624">
                  <c:v>4.5824424465151961E-2</c:v>
                </c:pt>
                <c:pt idx="625">
                  <c:v>4.5608572802734303E-2</c:v>
                </c:pt>
                <c:pt idx="626">
                  <c:v>4.5393206719302012E-2</c:v>
                </c:pt>
                <c:pt idx="627">
                  <c:v>4.517832568871645E-2</c:v>
                </c:pt>
                <c:pt idx="628">
                  <c:v>4.4963929138912298E-2</c:v>
                </c:pt>
                <c:pt idx="629">
                  <c:v>4.4750016451896621E-2</c:v>
                </c:pt>
                <c:pt idx="630">
                  <c:v>4.4536586963749944E-2</c:v>
                </c:pt>
                <c:pt idx="631">
                  <c:v>4.4323639964626654E-2</c:v>
                </c:pt>
                <c:pt idx="632">
                  <c:v>4.4111174698751879E-2</c:v>
                </c:pt>
                <c:pt idx="633">
                  <c:v>4.3899190364426313E-2</c:v>
                </c:pt>
                <c:pt idx="634">
                  <c:v>4.3687686114021934E-2</c:v>
                </c:pt>
                <c:pt idx="635">
                  <c:v>4.347666105398449E-2</c:v>
                </c:pt>
                <c:pt idx="636">
                  <c:v>4.3266114244831934E-2</c:v>
                </c:pt>
                <c:pt idx="637">
                  <c:v>4.3056044701156496E-2</c:v>
                </c:pt>
                <c:pt idx="638">
                  <c:v>4.2846451391622103E-2</c:v>
                </c:pt>
                <c:pt idx="639">
                  <c:v>4.2637333238966194E-2</c:v>
                </c:pt>
                <c:pt idx="640">
                  <c:v>4.2428689120000133E-2</c:v>
                </c:pt>
                <c:pt idx="641">
                  <c:v>4.2220517865606183E-2</c:v>
                </c:pt>
                <c:pt idx="642">
                  <c:v>4.2012818260742074E-2</c:v>
                </c:pt>
                <c:pt idx="643">
                  <c:v>4.1805589044436424E-2</c:v>
                </c:pt>
                <c:pt idx="644">
                  <c:v>4.159882890979201E-2</c:v>
                </c:pt>
                <c:pt idx="645">
                  <c:v>4.1392536503984313E-2</c:v>
                </c:pt>
                <c:pt idx="646">
                  <c:v>4.11867104282619E-2</c:v>
                </c:pt>
                <c:pt idx="647">
                  <c:v>4.0981349237946232E-2</c:v>
                </c:pt>
                <c:pt idx="648">
                  <c:v>4.0776451442432277E-2</c:v>
                </c:pt>
                <c:pt idx="649">
                  <c:v>4.0572015505186292E-2</c:v>
                </c:pt>
                <c:pt idx="650">
                  <c:v>4.0368039843750182E-2</c:v>
                </c:pt>
                <c:pt idx="651">
                  <c:v>4.0164522829736531E-2</c:v>
                </c:pt>
                <c:pt idx="652">
                  <c:v>3.9961462788831906E-2</c:v>
                </c:pt>
                <c:pt idx="653">
                  <c:v>3.9758858000796551E-2</c:v>
                </c:pt>
                <c:pt idx="654">
                  <c:v>3.9556706699461944E-2</c:v>
                </c:pt>
                <c:pt idx="655">
                  <c:v>3.9355007072734295E-2</c:v>
                </c:pt>
                <c:pt idx="656">
                  <c:v>3.9153757262592029E-2</c:v>
                </c:pt>
                <c:pt idx="657">
                  <c:v>3.895295536508632E-2</c:v>
                </c:pt>
                <c:pt idx="658">
                  <c:v>3.8752599430341775E-2</c:v>
                </c:pt>
                <c:pt idx="659">
                  <c:v>3.8552687462556426E-2</c:v>
                </c:pt>
                <c:pt idx="660">
                  <c:v>3.8353217420000175E-2</c:v>
                </c:pt>
                <c:pt idx="661">
                  <c:v>3.8154187215016247E-2</c:v>
                </c:pt>
                <c:pt idx="662">
                  <c:v>3.7955594714021955E-2</c:v>
                </c:pt>
                <c:pt idx="663">
                  <c:v>3.775743773750647E-2</c:v>
                </c:pt>
                <c:pt idx="664">
                  <c:v>3.7559714060031966E-2</c:v>
                </c:pt>
                <c:pt idx="665">
                  <c:v>3.7362421410234117E-2</c:v>
                </c:pt>
                <c:pt idx="666">
                  <c:v>3.7165557470822008E-2</c:v>
                </c:pt>
                <c:pt idx="667">
                  <c:v>3.6969119878576456E-2</c:v>
                </c:pt>
                <c:pt idx="668">
                  <c:v>3.6773106224352252E-2</c:v>
                </c:pt>
                <c:pt idx="669">
                  <c:v>3.6577514053076451E-2</c:v>
                </c:pt>
                <c:pt idx="670">
                  <c:v>3.6382340863749987E-2</c:v>
                </c:pt>
                <c:pt idx="671">
                  <c:v>3.6187584109446183E-2</c:v>
                </c:pt>
                <c:pt idx="672">
                  <c:v>3.5993241197311801E-2</c:v>
                </c:pt>
                <c:pt idx="673">
                  <c:v>3.5799309488566224E-2</c:v>
                </c:pt>
                <c:pt idx="674">
                  <c:v>3.5605786298502154E-2</c:v>
                </c:pt>
                <c:pt idx="675">
                  <c:v>3.5412668896484492E-2</c:v>
                </c:pt>
                <c:pt idx="676">
                  <c:v>3.521995450595191E-2</c:v>
                </c:pt>
                <c:pt idx="677">
                  <c:v>3.5027640304416595E-2</c:v>
                </c:pt>
                <c:pt idx="678">
                  <c:v>3.4835723423462271E-2</c:v>
                </c:pt>
                <c:pt idx="679">
                  <c:v>3.4644200948746394E-2</c:v>
                </c:pt>
                <c:pt idx="680">
                  <c:v>3.4453069919999982E-2</c:v>
                </c:pt>
                <c:pt idx="681">
                  <c:v>3.4262327331026257E-2</c:v>
                </c:pt>
                <c:pt idx="682">
                  <c:v>3.4071970129702291E-2</c:v>
                </c:pt>
                <c:pt idx="683">
                  <c:v>3.3881995217976607E-2</c:v>
                </c:pt>
                <c:pt idx="684">
                  <c:v>3.3692399451871982E-2</c:v>
                </c:pt>
                <c:pt idx="685">
                  <c:v>3.350317964148438E-2</c:v>
                </c:pt>
                <c:pt idx="686">
                  <c:v>3.3314332550981998E-2</c:v>
                </c:pt>
                <c:pt idx="687">
                  <c:v>3.3125854898606227E-2</c:v>
                </c:pt>
                <c:pt idx="688">
                  <c:v>3.2937743356672045E-2</c:v>
                </c:pt>
                <c:pt idx="689">
                  <c:v>3.2749994551566491E-2</c:v>
                </c:pt>
                <c:pt idx="690">
                  <c:v>3.2562605063750152E-2</c:v>
                </c:pt>
                <c:pt idx="691">
                  <c:v>3.2375571427756246E-2</c:v>
                </c:pt>
                <c:pt idx="692">
                  <c:v>3.2188890132192005E-2</c:v>
                </c:pt>
                <c:pt idx="693">
                  <c:v>3.2002557619736402E-2</c:v>
                </c:pt>
                <c:pt idx="694">
                  <c:v>3.1816570287141986E-2</c:v>
                </c:pt>
                <c:pt idx="695">
                  <c:v>3.1630924485234475E-2</c:v>
                </c:pt>
                <c:pt idx="696">
                  <c:v>3.1445616518912055E-2</c:v>
                </c:pt>
                <c:pt idx="697">
                  <c:v>3.1260642647146196E-2</c:v>
                </c:pt>
                <c:pt idx="698">
                  <c:v>3.1075999082982038E-2</c:v>
                </c:pt>
                <c:pt idx="699">
                  <c:v>3.0891681993536473E-2</c:v>
                </c:pt>
                <c:pt idx="700">
                  <c:v>3.0707687500000212E-2</c:v>
                </c:pt>
                <c:pt idx="701">
                  <c:v>3.0524011677636149E-2</c:v>
                </c:pt>
                <c:pt idx="702">
                  <c:v>3.0340650555781789E-2</c:v>
                </c:pt>
                <c:pt idx="703">
                  <c:v>3.0157600117846146E-2</c:v>
                </c:pt>
                <c:pt idx="704">
                  <c:v>2.9974856301312199E-2</c:v>
                </c:pt>
                <c:pt idx="705">
                  <c:v>2.9792414997734221E-2</c:v>
                </c:pt>
                <c:pt idx="706">
                  <c:v>2.9610272052742002E-2</c:v>
                </c:pt>
                <c:pt idx="707">
                  <c:v>2.9428423266036223E-2</c:v>
                </c:pt>
                <c:pt idx="708">
                  <c:v>2.9246864391391823E-2</c:v>
                </c:pt>
                <c:pt idx="709">
                  <c:v>2.9065591136656237E-2</c:v>
                </c:pt>
                <c:pt idx="710">
                  <c:v>2.8884599163750038E-2</c:v>
                </c:pt>
                <c:pt idx="711">
                  <c:v>2.8703884088666049E-2</c:v>
                </c:pt>
                <c:pt idx="712">
                  <c:v>2.8523441481471751E-2</c:v>
                </c:pt>
                <c:pt idx="713">
                  <c:v>2.8343266866306182E-2</c:v>
                </c:pt>
                <c:pt idx="714">
                  <c:v>2.8163355721382139E-2</c:v>
                </c:pt>
                <c:pt idx="715">
                  <c:v>2.7983703478984358E-2</c:v>
                </c:pt>
                <c:pt idx="716">
                  <c:v>2.7804305525472212E-2</c:v>
                </c:pt>
                <c:pt idx="717">
                  <c:v>2.7625157201276489E-2</c:v>
                </c:pt>
                <c:pt idx="718">
                  <c:v>2.7446253800902005E-2</c:v>
                </c:pt>
                <c:pt idx="719">
                  <c:v>2.7267590572926326E-2</c:v>
                </c:pt>
                <c:pt idx="720">
                  <c:v>2.7089162720000157E-2</c:v>
                </c:pt>
                <c:pt idx="721">
                  <c:v>2.691096539884626E-2</c:v>
                </c:pt>
                <c:pt idx="722">
                  <c:v>2.6732993720261812E-2</c:v>
                </c:pt>
                <c:pt idx="723">
                  <c:v>2.6555242749116217E-2</c:v>
                </c:pt>
                <c:pt idx="724">
                  <c:v>2.6377707504352147E-2</c:v>
                </c:pt>
                <c:pt idx="725">
                  <c:v>2.6200382958984438E-2</c:v>
                </c:pt>
                <c:pt idx="726">
                  <c:v>2.6023264040101874E-2</c:v>
                </c:pt>
                <c:pt idx="727">
                  <c:v>2.5846345628866459E-2</c:v>
                </c:pt>
                <c:pt idx="728">
                  <c:v>2.5669622560511841E-2</c:v>
                </c:pt>
                <c:pt idx="729">
                  <c:v>2.5493089624346179E-2</c:v>
                </c:pt>
                <c:pt idx="730">
                  <c:v>2.5316741563749946E-2</c:v>
                </c:pt>
                <c:pt idx="731">
                  <c:v>2.5140573076176651E-2</c:v>
                </c:pt>
                <c:pt idx="732">
                  <c:v>2.4964578813151908E-2</c:v>
                </c:pt>
                <c:pt idx="733">
                  <c:v>2.4788753380276599E-2</c:v>
                </c:pt>
                <c:pt idx="734">
                  <c:v>2.4613091337222077E-2</c:v>
                </c:pt>
                <c:pt idx="735">
                  <c:v>2.443758719773444E-2</c:v>
                </c:pt>
                <c:pt idx="736">
                  <c:v>2.4262235429631792E-2</c:v>
                </c:pt>
                <c:pt idx="737">
                  <c:v>2.4087030454806292E-2</c:v>
                </c:pt>
                <c:pt idx="738">
                  <c:v>2.3911966649221756E-2</c:v>
                </c:pt>
                <c:pt idx="739">
                  <c:v>2.3737038342916145E-2</c:v>
                </c:pt>
                <c:pt idx="740">
                  <c:v>2.3562239819999903E-2</c:v>
                </c:pt>
                <c:pt idx="741">
                  <c:v>2.3387565318656673E-2</c:v>
                </c:pt>
                <c:pt idx="742">
                  <c:v>2.3213009031142168E-2</c:v>
                </c:pt>
                <c:pt idx="743">
                  <c:v>2.3038565103786598E-2</c:v>
                </c:pt>
                <c:pt idx="744">
                  <c:v>2.2864227636991991E-2</c:v>
                </c:pt>
                <c:pt idx="745">
                  <c:v>2.2689990685234581E-2</c:v>
                </c:pt>
                <c:pt idx="746">
                  <c:v>2.2515848257061842E-2</c:v>
                </c:pt>
                <c:pt idx="747">
                  <c:v>2.234179431509627E-2</c:v>
                </c:pt>
                <c:pt idx="748">
                  <c:v>2.2167822776031649E-2</c:v>
                </c:pt>
                <c:pt idx="749">
                  <c:v>2.1993927510636689E-2</c:v>
                </c:pt>
                <c:pt idx="750">
                  <c:v>2.1820102343749946E-2</c:v>
                </c:pt>
                <c:pt idx="751">
                  <c:v>2.1646341054286606E-2</c:v>
                </c:pt>
                <c:pt idx="752">
                  <c:v>2.1472637375232046E-2</c:v>
                </c:pt>
                <c:pt idx="753">
                  <c:v>2.1298984993646308E-2</c:v>
                </c:pt>
                <c:pt idx="754">
                  <c:v>2.1125377550661958E-2</c:v>
                </c:pt>
                <c:pt idx="755">
                  <c:v>2.0951808641484455E-2</c:v>
                </c:pt>
                <c:pt idx="756">
                  <c:v>2.0778271815391897E-2</c:v>
                </c:pt>
                <c:pt idx="757">
                  <c:v>2.0604760575736802E-2</c:v>
                </c:pt>
                <c:pt idx="758">
                  <c:v>2.0431268379942188E-2</c:v>
                </c:pt>
                <c:pt idx="759">
                  <c:v>2.0257788639506186E-2</c:v>
                </c:pt>
                <c:pt idx="760">
                  <c:v>2.0084314720000215E-2</c:v>
                </c:pt>
                <c:pt idx="761">
                  <c:v>1.9910839941066384E-2</c:v>
                </c:pt>
                <c:pt idx="762">
                  <c:v>1.9737357576421772E-2</c:v>
                </c:pt>
                <c:pt idx="763">
                  <c:v>1.9563860853855988E-2</c:v>
                </c:pt>
                <c:pt idx="764">
                  <c:v>1.9390342955232304E-2</c:v>
                </c:pt>
                <c:pt idx="765">
                  <c:v>1.9216797016484231E-2</c:v>
                </c:pt>
                <c:pt idx="766">
                  <c:v>1.904321612762179E-2</c:v>
                </c:pt>
                <c:pt idx="767">
                  <c:v>1.8869593332726281E-2</c:v>
                </c:pt>
                <c:pt idx="768">
                  <c:v>1.8695921629952164E-2</c:v>
                </c:pt>
                <c:pt idx="769">
                  <c:v>1.8522193971526175E-2</c:v>
                </c:pt>
                <c:pt idx="770">
                  <c:v>1.8348403263750215E-2</c:v>
                </c:pt>
                <c:pt idx="771">
                  <c:v>1.8174542366996411E-2</c:v>
                </c:pt>
                <c:pt idx="772">
                  <c:v>1.8000604095712171E-2</c:v>
                </c:pt>
                <c:pt idx="773">
                  <c:v>1.7826581218416786E-2</c:v>
                </c:pt>
                <c:pt idx="774">
                  <c:v>1.7652466457701757E-2</c:v>
                </c:pt>
                <c:pt idx="775">
                  <c:v>1.747825249023445E-2</c:v>
                </c:pt>
                <c:pt idx="776">
                  <c:v>1.7303931946752487E-2</c:v>
                </c:pt>
                <c:pt idx="777">
                  <c:v>1.7129497412066121E-2</c:v>
                </c:pt>
                <c:pt idx="778">
                  <c:v>1.6954941425062143E-2</c:v>
                </c:pt>
                <c:pt idx="779">
                  <c:v>1.678025647869626E-2</c:v>
                </c:pt>
                <c:pt idx="780">
                  <c:v>1.6605435020000121E-2</c:v>
                </c:pt>
                <c:pt idx="781">
                  <c:v>1.6430469450076063E-2</c:v>
                </c:pt>
                <c:pt idx="782">
                  <c:v>1.6255352124101636E-2</c:v>
                </c:pt>
                <c:pt idx="783">
                  <c:v>1.6080075351326391E-2</c:v>
                </c:pt>
                <c:pt idx="784">
                  <c:v>1.5904631395072047E-2</c:v>
                </c:pt>
                <c:pt idx="785">
                  <c:v>1.5729012472734356E-2</c:v>
                </c:pt>
                <c:pt idx="786">
                  <c:v>1.5553210755781826E-2</c:v>
                </c:pt>
                <c:pt idx="787">
                  <c:v>1.5377218369756324E-2</c:v>
                </c:pt>
                <c:pt idx="788">
                  <c:v>1.5201027394271725E-2</c:v>
                </c:pt>
                <c:pt idx="789">
                  <c:v>1.5024629863016444E-2</c:v>
                </c:pt>
                <c:pt idx="790">
                  <c:v>1.4848017763750183E-2</c:v>
                </c:pt>
                <c:pt idx="791">
                  <c:v>1.4671183038306463E-2</c:v>
                </c:pt>
                <c:pt idx="792">
                  <c:v>1.4494117582592076E-2</c:v>
                </c:pt>
                <c:pt idx="793">
                  <c:v>1.4316813246586483E-2</c:v>
                </c:pt>
                <c:pt idx="794">
                  <c:v>1.4139261834341693E-2</c:v>
                </c:pt>
                <c:pt idx="795">
                  <c:v>1.3961455103984392E-2</c:v>
                </c:pt>
                <c:pt idx="796">
                  <c:v>1.3783384767712159E-2</c:v>
                </c:pt>
                <c:pt idx="797">
                  <c:v>1.3605042491796355E-2</c:v>
                </c:pt>
                <c:pt idx="798">
                  <c:v>1.3426419896581963E-2</c:v>
                </c:pt>
                <c:pt idx="799">
                  <c:v>1.3247508556486258E-2</c:v>
                </c:pt>
                <c:pt idx="800">
                  <c:v>1.3068300000000107E-2</c:v>
                </c:pt>
                <c:pt idx="801">
                  <c:v>1.2888785709686545E-2</c:v>
                </c:pt>
                <c:pt idx="802">
                  <c:v>1.2708957122182191E-2</c:v>
                </c:pt>
                <c:pt idx="803">
                  <c:v>1.2528805628196325E-2</c:v>
                </c:pt>
                <c:pt idx="804">
                  <c:v>1.2348322572511896E-2</c:v>
                </c:pt>
                <c:pt idx="805">
                  <c:v>1.2167499253984491E-2</c:v>
                </c:pt>
                <c:pt idx="806">
                  <c:v>1.1986326925541874E-2</c:v>
                </c:pt>
                <c:pt idx="807">
                  <c:v>1.1804796794186216E-2</c:v>
                </c:pt>
                <c:pt idx="808">
                  <c:v>1.1622900020992061E-2</c:v>
                </c:pt>
                <c:pt idx="809">
                  <c:v>1.1440627721106407E-2</c:v>
                </c:pt>
                <c:pt idx="810">
                  <c:v>1.1257970963750221E-2</c:v>
                </c:pt>
                <c:pt idx="811">
                  <c:v>1.1074920772216133E-2</c:v>
                </c:pt>
                <c:pt idx="812">
                  <c:v>1.0891468123871938E-2</c:v>
                </c:pt>
                <c:pt idx="813">
                  <c:v>1.0707603950156198E-2</c:v>
                </c:pt>
                <c:pt idx="814">
                  <c:v>1.0523319136582214E-2</c:v>
                </c:pt>
                <c:pt idx="815">
                  <c:v>1.0338604522734338E-2</c:v>
                </c:pt>
                <c:pt idx="816">
                  <c:v>1.0153450902272119E-2</c:v>
                </c:pt>
                <c:pt idx="817">
                  <c:v>9.9678490229263578E-3</c:v>
                </c:pt>
                <c:pt idx="818">
                  <c:v>9.7817895865018548E-3</c:v>
                </c:pt>
                <c:pt idx="819">
                  <c:v>9.5952632488761243E-3</c:v>
                </c:pt>
                <c:pt idx="820">
                  <c:v>9.4082606199997528E-3</c:v>
                </c:pt>
                <c:pt idx="821">
                  <c:v>9.2207722638960217E-3</c:v>
                </c:pt>
                <c:pt idx="822">
                  <c:v>9.0327886986617447E-3</c:v>
                </c:pt>
                <c:pt idx="823">
                  <c:v>8.844300396466321E-3</c:v>
                </c:pt>
                <c:pt idx="824">
                  <c:v>8.6552977835517506E-3</c:v>
                </c:pt>
                <c:pt idx="825">
                  <c:v>8.4657712402341507E-3</c:v>
                </c:pt>
                <c:pt idx="826">
                  <c:v>8.2757111009018232E-3</c:v>
                </c:pt>
                <c:pt idx="827">
                  <c:v>8.0851076540163717E-3</c:v>
                </c:pt>
                <c:pt idx="828">
                  <c:v>7.8939511421115324E-3</c:v>
                </c:pt>
                <c:pt idx="829">
                  <c:v>7.7022317617963893E-3</c:v>
                </c:pt>
                <c:pt idx="830">
                  <c:v>7.5099396637499823E-3</c:v>
                </c:pt>
                <c:pt idx="831">
                  <c:v>7.3170649527263985E-3</c:v>
                </c:pt>
                <c:pt idx="832">
                  <c:v>7.1235976875519587E-3</c:v>
                </c:pt>
                <c:pt idx="833">
                  <c:v>6.9295278811259582E-3</c:v>
                </c:pt>
                <c:pt idx="834">
                  <c:v>6.7348455004222103E-3</c:v>
                </c:pt>
                <c:pt idx="835">
                  <c:v>6.5395404664841845E-3</c:v>
                </c:pt>
                <c:pt idx="836">
                  <c:v>6.3436026544319915E-3</c:v>
                </c:pt>
                <c:pt idx="837">
                  <c:v>6.1470218934561414E-3</c:v>
                </c:pt>
                <c:pt idx="838">
                  <c:v>5.9497879668214022E-3</c:v>
                </c:pt>
                <c:pt idx="839">
                  <c:v>5.7518906118666259E-3</c:v>
                </c:pt>
                <c:pt idx="840">
                  <c:v>5.5533195199997838E-3</c:v>
                </c:pt>
                <c:pt idx="841">
                  <c:v>5.3540643367063386E-3</c:v>
                </c:pt>
                <c:pt idx="842">
                  <c:v>5.1541146615415364E-3</c:v>
                </c:pt>
                <c:pt idx="843">
                  <c:v>4.9534600481363133E-3</c:v>
                </c:pt>
                <c:pt idx="844">
                  <c:v>4.7520900041922772E-3</c:v>
                </c:pt>
                <c:pt idx="845">
                  <c:v>4.5499939914844618E-3</c:v>
                </c:pt>
                <c:pt idx="846">
                  <c:v>4.3471614258617534E-3</c:v>
                </c:pt>
                <c:pt idx="847">
                  <c:v>4.1435816772462265E-3</c:v>
                </c:pt>
                <c:pt idx="848">
                  <c:v>3.9392440696318261E-3</c:v>
                </c:pt>
                <c:pt idx="849">
                  <c:v>3.734137881086323E-3</c:v>
                </c:pt>
                <c:pt idx="850">
                  <c:v>3.5282523437499451E-3</c:v>
                </c:pt>
                <c:pt idx="851">
                  <c:v>3.3215766438360011E-3</c:v>
                </c:pt>
                <c:pt idx="852">
                  <c:v>3.1140999216319994E-3</c:v>
                </c:pt>
                <c:pt idx="853">
                  <c:v>2.9058112714962204E-3</c:v>
                </c:pt>
                <c:pt idx="854">
                  <c:v>2.6966997418616796E-3</c:v>
                </c:pt>
                <c:pt idx="855">
                  <c:v>2.4867543352347808E-3</c:v>
                </c:pt>
                <c:pt idx="856">
                  <c:v>2.2759640081916055E-3</c:v>
                </c:pt>
                <c:pt idx="857">
                  <c:v>2.0643176713862335E-3</c:v>
                </c:pt>
                <c:pt idx="858">
                  <c:v>1.8518041895421891E-3</c:v>
                </c:pt>
                <c:pt idx="859">
                  <c:v>1.6384123814564239E-3</c:v>
                </c:pt>
                <c:pt idx="860">
                  <c:v>1.4241310200001247E-3</c:v>
                </c:pt>
                <c:pt idx="861">
                  <c:v>1.2089488321163821E-3</c:v>
                </c:pt>
                <c:pt idx="862">
                  <c:v>9.9285449882187708E-4</c:v>
                </c:pt>
                <c:pt idx="863">
                  <c:v>7.7583665520627163E-4</c:v>
                </c:pt>
                <c:pt idx="864">
                  <c:v>5.5788389043172825E-4</c:v>
                </c:pt>
                <c:pt idx="865">
                  <c:v>3.3898474773448898E-4</c:v>
                </c:pt>
                <c:pt idx="866">
                  <c:v>1.1912772442220298E-4</c:v>
                </c:pt>
                <c:pt idx="867">
                  <c:v>-1.0169872812363936E-4</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numCache>
            </c:numRef>
          </c:yVal>
          <c:smooth val="1"/>
        </c:ser>
        <c:dLbls>
          <c:showLegendKey val="0"/>
          <c:showVal val="0"/>
          <c:showCatName val="0"/>
          <c:showSerName val="0"/>
          <c:showPercent val="0"/>
          <c:showBubbleSize val="0"/>
        </c:dLbls>
        <c:axId val="55060352"/>
        <c:axId val="55058432"/>
      </c:scatterChart>
      <c:valAx>
        <c:axId val="55037952"/>
        <c:scaling>
          <c:orientation val="minMax"/>
          <c:max val="480"/>
          <c:min val="0"/>
        </c:scaling>
        <c:delete val="0"/>
        <c:axPos val="b"/>
        <c:title>
          <c:tx>
            <c:rich>
              <a:bodyPr/>
              <a:lstStyle/>
              <a:p>
                <a:pPr>
                  <a:defRPr/>
                </a:pPr>
                <a:r>
                  <a:rPr lang="en-US" i="1" dirty="0" smtClean="0"/>
                  <a:t>t</a:t>
                </a:r>
                <a:r>
                  <a:rPr lang="en-US" dirty="0" smtClean="0"/>
                  <a:t> </a:t>
                </a:r>
                <a:r>
                  <a:rPr lang="en-US" dirty="0"/>
                  <a:t>(s)</a:t>
                </a:r>
              </a:p>
            </c:rich>
          </c:tx>
          <c:layout/>
          <c:overlay val="0"/>
        </c:title>
        <c:numFmt formatCode="General" sourceLinked="1"/>
        <c:majorTickMark val="in"/>
        <c:minorTickMark val="none"/>
        <c:tickLblPos val="nextTo"/>
        <c:spPr>
          <a:ln>
            <a:solidFill>
              <a:sysClr val="windowText" lastClr="000000"/>
            </a:solidFill>
          </a:ln>
        </c:spPr>
        <c:crossAx val="55039872"/>
        <c:crosses val="autoZero"/>
        <c:crossBetween val="midCat"/>
        <c:majorUnit val="60"/>
      </c:valAx>
      <c:valAx>
        <c:axId val="55039872"/>
        <c:scaling>
          <c:orientation val="minMax"/>
          <c:min val="0"/>
        </c:scaling>
        <c:delete val="0"/>
        <c:axPos val="l"/>
        <c:title>
          <c:tx>
            <c:rich>
              <a:bodyPr rot="-5400000" vert="horz"/>
              <a:lstStyle/>
              <a:p>
                <a:pPr>
                  <a:defRPr/>
                </a:pPr>
                <a:r>
                  <a:rPr lang="en-US"/>
                  <a:t>q" (kW</a:t>
                </a:r>
                <a:r>
                  <a:rPr lang="en-US" baseline="0"/>
                  <a:t> </a:t>
                </a:r>
                <a:r>
                  <a:rPr lang="en-US"/>
                  <a:t>m</a:t>
                </a:r>
                <a:r>
                  <a:rPr lang="en-US" baseline="30000"/>
                  <a:t>-2</a:t>
                </a:r>
                <a:r>
                  <a:rPr lang="en-US"/>
                  <a:t>)</a:t>
                </a:r>
              </a:p>
            </c:rich>
          </c:tx>
          <c:layout/>
          <c:overlay val="0"/>
        </c:title>
        <c:numFmt formatCode="General" sourceLinked="1"/>
        <c:majorTickMark val="in"/>
        <c:minorTickMark val="none"/>
        <c:tickLblPos val="nextTo"/>
        <c:spPr>
          <a:ln>
            <a:solidFill>
              <a:sysClr val="windowText" lastClr="000000"/>
            </a:solidFill>
          </a:ln>
        </c:spPr>
        <c:crossAx val="55037952"/>
        <c:crossesAt val="-120"/>
        <c:crossBetween val="midCat"/>
      </c:valAx>
      <c:valAx>
        <c:axId val="55058432"/>
        <c:scaling>
          <c:orientation val="minMax"/>
          <c:min val="0"/>
        </c:scaling>
        <c:delete val="0"/>
        <c:axPos val="r"/>
        <c:title>
          <c:tx>
            <c:rich>
              <a:bodyPr rot="-5400000" vert="horz"/>
              <a:lstStyle/>
              <a:p>
                <a:pPr>
                  <a:defRPr/>
                </a:pPr>
                <a:r>
                  <a:rPr lang="en-US"/>
                  <a:t>dq"/dt (kW m</a:t>
                </a:r>
                <a:r>
                  <a:rPr lang="en-US" baseline="30000"/>
                  <a:t>-2</a:t>
                </a:r>
                <a:r>
                  <a:rPr lang="en-US"/>
                  <a:t> s</a:t>
                </a:r>
                <a:r>
                  <a:rPr lang="en-US" baseline="30000"/>
                  <a:t>-1</a:t>
                </a:r>
                <a:r>
                  <a:rPr lang="en-US"/>
                  <a:t>)</a:t>
                </a:r>
              </a:p>
            </c:rich>
          </c:tx>
          <c:layout>
            <c:manualLayout>
              <c:xMode val="edge"/>
              <c:yMode val="edge"/>
              <c:x val="0.9671995638333426"/>
              <c:y val="0.33209367335349338"/>
            </c:manualLayout>
          </c:layout>
          <c:overlay val="0"/>
        </c:title>
        <c:numFmt formatCode="General" sourceLinked="1"/>
        <c:majorTickMark val="out"/>
        <c:minorTickMark val="none"/>
        <c:tickLblPos val="nextTo"/>
        <c:crossAx val="55060352"/>
        <c:crosses val="max"/>
        <c:crossBetween val="midCat"/>
      </c:valAx>
      <c:valAx>
        <c:axId val="55060352"/>
        <c:scaling>
          <c:orientation val="minMax"/>
        </c:scaling>
        <c:delete val="1"/>
        <c:axPos val="b"/>
        <c:numFmt formatCode="General" sourceLinked="1"/>
        <c:majorTickMark val="out"/>
        <c:minorTickMark val="none"/>
        <c:tickLblPos val="none"/>
        <c:crossAx val="55058432"/>
        <c:crosses val="autoZero"/>
        <c:crossBetween val="midCat"/>
      </c:valAx>
      <c:spPr>
        <a:noFill/>
        <a:ln>
          <a:solidFill>
            <a:sysClr val="windowText" lastClr="000000"/>
          </a:solidFill>
        </a:ln>
      </c:spPr>
    </c:plotArea>
    <c:legend>
      <c:legendPos val="r"/>
      <c:layout>
        <c:manualLayout>
          <c:xMode val="edge"/>
          <c:yMode val="edge"/>
          <c:x val="0.71098174803974623"/>
          <c:y val="0.4608139982948869"/>
          <c:w val="0.13943263159746205"/>
          <c:h val="0.21335164867589784"/>
        </c:manualLayout>
      </c:layout>
      <c:overlay val="0"/>
    </c:legend>
    <c:plotVisOnly val="1"/>
    <c:dispBlanksAs val="gap"/>
    <c:showDLblsOverMax val="0"/>
  </c:chart>
  <c:spPr>
    <a:solidFill>
      <a:prstClr val="white"/>
    </a:solidFill>
    <a:ln>
      <a:noFill/>
    </a:ln>
  </c:spPr>
  <c:txPr>
    <a:bodyPr/>
    <a:lstStyle/>
    <a:p>
      <a:pPr>
        <a:defRPr sz="12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Sheet1!$U$2</c:f>
              <c:strCache>
                <c:ptCount val="1"/>
                <c:pt idx="0">
                  <c:v>Avg</c:v>
                </c:pt>
              </c:strCache>
            </c:strRef>
          </c:tx>
          <c:spPr>
            <a:ln w="28575">
              <a:noFill/>
            </a:ln>
          </c:spPr>
          <c:marker>
            <c:symbol val="circle"/>
            <c:size val="7"/>
            <c:spPr>
              <a:solidFill>
                <a:schemeClr val="bg1"/>
              </a:solidFill>
              <a:ln w="15875">
                <a:solidFill>
                  <a:schemeClr val="tx1"/>
                </a:solidFill>
              </a:ln>
            </c:spPr>
          </c:marker>
          <c:errBars>
            <c:errDir val="y"/>
            <c:errBarType val="both"/>
            <c:errValType val="cust"/>
            <c:noEndCap val="0"/>
            <c:plus>
              <c:numRef>
                <c:f>Sheet1!$V$3:$V$19</c:f>
                <c:numCache>
                  <c:formatCode>General</c:formatCode>
                  <c:ptCount val="17"/>
                  <c:pt idx="0">
                    <c:v>2.0488202117748484</c:v>
                  </c:pt>
                  <c:pt idx="1">
                    <c:v>2.9713254180838127</c:v>
                  </c:pt>
                  <c:pt idx="2">
                    <c:v>1.9346618058483283</c:v>
                  </c:pt>
                  <c:pt idx="3">
                    <c:v>2.0963837393918587</c:v>
                  </c:pt>
                  <c:pt idx="4">
                    <c:v>3.968292642540344</c:v>
                  </c:pt>
                  <c:pt idx="5">
                    <c:v>1.8429371657039062</c:v>
                  </c:pt>
                  <c:pt idx="6">
                    <c:v>2.3717358149022827</c:v>
                  </c:pt>
                  <c:pt idx="7">
                    <c:v>2.2154688703912027</c:v>
                  </c:pt>
                  <c:pt idx="8">
                    <c:v>2.890380807384425</c:v>
                  </c:pt>
                  <c:pt idx="9">
                    <c:v>0.9985109113528825</c:v>
                  </c:pt>
                  <c:pt idx="10">
                    <c:v>0.77017084396622004</c:v>
                  </c:pt>
                  <c:pt idx="11">
                    <c:v>2.1556520540745794</c:v>
                  </c:pt>
                  <c:pt idx="12">
                    <c:v>3.1368368609734145</c:v>
                  </c:pt>
                  <c:pt idx="13">
                    <c:v>1.3910123891086421</c:v>
                  </c:pt>
                  <c:pt idx="14">
                    <c:v>1.1874864485863221</c:v>
                  </c:pt>
                  <c:pt idx="15">
                    <c:v>1.1563922125189292</c:v>
                  </c:pt>
                  <c:pt idx="16">
                    <c:v>0.81643306941392857</c:v>
                  </c:pt>
                </c:numCache>
              </c:numRef>
            </c:plus>
            <c:minus>
              <c:numRef>
                <c:f>Sheet1!$V$3:$V$19</c:f>
                <c:numCache>
                  <c:formatCode>General</c:formatCode>
                  <c:ptCount val="17"/>
                  <c:pt idx="0">
                    <c:v>2.0488202117748484</c:v>
                  </c:pt>
                  <c:pt idx="1">
                    <c:v>2.9713254180838127</c:v>
                  </c:pt>
                  <c:pt idx="2">
                    <c:v>1.9346618058483283</c:v>
                  </c:pt>
                  <c:pt idx="3">
                    <c:v>2.0963837393918587</c:v>
                  </c:pt>
                  <c:pt idx="4">
                    <c:v>3.968292642540344</c:v>
                  </c:pt>
                  <c:pt idx="5">
                    <c:v>1.8429371657039062</c:v>
                  </c:pt>
                  <c:pt idx="6">
                    <c:v>2.3717358149022827</c:v>
                  </c:pt>
                  <c:pt idx="7">
                    <c:v>2.2154688703912027</c:v>
                  </c:pt>
                  <c:pt idx="8">
                    <c:v>2.890380807384425</c:v>
                  </c:pt>
                  <c:pt idx="9">
                    <c:v>0.9985109113528825</c:v>
                  </c:pt>
                  <c:pt idx="10">
                    <c:v>0.77017084396622004</c:v>
                  </c:pt>
                  <c:pt idx="11">
                    <c:v>2.1556520540745794</c:v>
                  </c:pt>
                  <c:pt idx="12">
                    <c:v>3.1368368609734145</c:v>
                  </c:pt>
                  <c:pt idx="13">
                    <c:v>1.3910123891086421</c:v>
                  </c:pt>
                  <c:pt idx="14">
                    <c:v>1.1874864485863221</c:v>
                  </c:pt>
                  <c:pt idx="15">
                    <c:v>1.1563922125189292</c:v>
                  </c:pt>
                  <c:pt idx="16">
                    <c:v>0.81643306941392857</c:v>
                  </c:pt>
                </c:numCache>
              </c:numRef>
            </c:minus>
            <c:spPr>
              <a:ln w="15875"/>
            </c:spPr>
          </c:errBars>
          <c:xVal>
            <c:numRef>
              <c:f>Sheet1!$T$3:$T$19</c:f>
              <c:numCache>
                <c:formatCode>General</c:formatCode>
                <c:ptCount val="17"/>
                <c:pt idx="0">
                  <c:v>2</c:v>
                </c:pt>
                <c:pt idx="1">
                  <c:v>3</c:v>
                </c:pt>
                <c:pt idx="2">
                  <c:v>4</c:v>
                </c:pt>
                <c:pt idx="3">
                  <c:v>5</c:v>
                </c:pt>
                <c:pt idx="4">
                  <c:v>6</c:v>
                </c:pt>
                <c:pt idx="5">
                  <c:v>7</c:v>
                </c:pt>
                <c:pt idx="6">
                  <c:v>8</c:v>
                </c:pt>
                <c:pt idx="7">
                  <c:v>9</c:v>
                </c:pt>
                <c:pt idx="8">
                  <c:v>10</c:v>
                </c:pt>
                <c:pt idx="9">
                  <c:v>11</c:v>
                </c:pt>
                <c:pt idx="10">
                  <c:v>12</c:v>
                </c:pt>
                <c:pt idx="11">
                  <c:v>13</c:v>
                </c:pt>
                <c:pt idx="12">
                  <c:v>14</c:v>
                </c:pt>
                <c:pt idx="13">
                  <c:v>15</c:v>
                </c:pt>
                <c:pt idx="14">
                  <c:v>7.5</c:v>
                </c:pt>
                <c:pt idx="15">
                  <c:v>12.5</c:v>
                </c:pt>
                <c:pt idx="16">
                  <c:v>17.5</c:v>
                </c:pt>
              </c:numCache>
            </c:numRef>
          </c:xVal>
          <c:yVal>
            <c:numRef>
              <c:f>Sheet1!$U$3:$U$19</c:f>
              <c:numCache>
                <c:formatCode>0.00</c:formatCode>
                <c:ptCount val="17"/>
                <c:pt idx="0">
                  <c:v>40.863589700000006</c:v>
                </c:pt>
                <c:pt idx="1">
                  <c:v>40.102175629629663</c:v>
                </c:pt>
                <c:pt idx="2">
                  <c:v>39.889609981481385</c:v>
                </c:pt>
                <c:pt idx="3">
                  <c:v>38.865929984863492</c:v>
                </c:pt>
                <c:pt idx="4">
                  <c:v>35.932915513297196</c:v>
                </c:pt>
                <c:pt idx="5">
                  <c:v>35.065982658637274</c:v>
                </c:pt>
                <c:pt idx="6">
                  <c:v>33.621602857862094</c:v>
                </c:pt>
                <c:pt idx="7">
                  <c:v>31.927987720724317</c:v>
                </c:pt>
                <c:pt idx="8">
                  <c:v>31.696312438287421</c:v>
                </c:pt>
                <c:pt idx="9">
                  <c:v>30.635419821333127</c:v>
                </c:pt>
                <c:pt idx="10">
                  <c:v>37.030385553060846</c:v>
                </c:pt>
                <c:pt idx="11">
                  <c:v>35.780264722222128</c:v>
                </c:pt>
                <c:pt idx="12">
                  <c:v>33.868793028888113</c:v>
                </c:pt>
                <c:pt idx="13">
                  <c:v>32.993530476393225</c:v>
                </c:pt>
                <c:pt idx="14" formatCode="General">
                  <c:v>33.382779111111105</c:v>
                </c:pt>
                <c:pt idx="15" formatCode="General">
                  <c:v>32.094345888889016</c:v>
                </c:pt>
                <c:pt idx="16" formatCode="General">
                  <c:v>33.524843431898468</c:v>
                </c:pt>
              </c:numCache>
            </c:numRef>
          </c:yVal>
          <c:smooth val="0"/>
        </c:ser>
        <c:ser>
          <c:idx val="1"/>
          <c:order val="1"/>
          <c:tx>
            <c:v>2-5 cm</c:v>
          </c:tx>
          <c:spPr>
            <a:ln w="28575">
              <a:solidFill>
                <a:sysClr val="windowText" lastClr="000000">
                  <a:shade val="95000"/>
                  <a:satMod val="105000"/>
                </a:sysClr>
              </a:solidFill>
            </a:ln>
          </c:spPr>
          <c:marker>
            <c:symbol val="none"/>
          </c:marker>
          <c:xVal>
            <c:numRef>
              <c:f>Sheet1!$T$22:$T$23</c:f>
              <c:numCache>
                <c:formatCode>General</c:formatCode>
                <c:ptCount val="2"/>
                <c:pt idx="0">
                  <c:v>0</c:v>
                </c:pt>
                <c:pt idx="1">
                  <c:v>5.25</c:v>
                </c:pt>
              </c:numCache>
            </c:numRef>
          </c:xVal>
          <c:yVal>
            <c:numRef>
              <c:f>Sheet1!$U$22:$U$23</c:f>
              <c:numCache>
                <c:formatCode>General</c:formatCode>
                <c:ptCount val="2"/>
                <c:pt idx="0">
                  <c:v>39.816623749999998</c:v>
                </c:pt>
                <c:pt idx="1">
                  <c:v>39.816623749999998</c:v>
                </c:pt>
              </c:numCache>
            </c:numRef>
          </c:yVal>
          <c:smooth val="0"/>
        </c:ser>
        <c:ser>
          <c:idx val="2"/>
          <c:order val="2"/>
          <c:tx>
            <c:v>6-15 cm</c:v>
          </c:tx>
          <c:spPr>
            <a:ln w="28575">
              <a:solidFill>
                <a:schemeClr val="tx1"/>
              </a:solidFill>
              <a:prstDash val="sysDash"/>
            </a:ln>
          </c:spPr>
          <c:marker>
            <c:symbol val="none"/>
          </c:marker>
          <c:xVal>
            <c:numRef>
              <c:f>Sheet1!$T$24:$T$25</c:f>
              <c:numCache>
                <c:formatCode>General</c:formatCode>
                <c:ptCount val="2"/>
                <c:pt idx="0">
                  <c:v>5.75</c:v>
                </c:pt>
                <c:pt idx="1">
                  <c:v>20</c:v>
                </c:pt>
              </c:numCache>
            </c:numRef>
          </c:xVal>
          <c:yVal>
            <c:numRef>
              <c:f>Sheet1!$U$24:$U$25</c:f>
              <c:numCache>
                <c:formatCode>General</c:formatCode>
                <c:ptCount val="2"/>
                <c:pt idx="0">
                  <c:v>33.684107291666514</c:v>
                </c:pt>
                <c:pt idx="1">
                  <c:v>33.684107291666514</c:v>
                </c:pt>
              </c:numCache>
            </c:numRef>
          </c:yVal>
          <c:smooth val="0"/>
        </c:ser>
        <c:dLbls>
          <c:showLegendKey val="0"/>
          <c:showVal val="0"/>
          <c:showCatName val="0"/>
          <c:showSerName val="0"/>
          <c:showPercent val="0"/>
          <c:showBubbleSize val="0"/>
        </c:dLbls>
        <c:axId val="55472128"/>
        <c:axId val="55474048"/>
      </c:scatterChart>
      <c:valAx>
        <c:axId val="55472128"/>
        <c:scaling>
          <c:orientation val="minMax"/>
          <c:max val="20"/>
          <c:min val="0"/>
        </c:scaling>
        <c:delete val="0"/>
        <c:axPos val="b"/>
        <c:title>
          <c:tx>
            <c:rich>
              <a:bodyPr/>
              <a:lstStyle/>
              <a:p>
                <a:pPr>
                  <a:defRPr/>
                </a:pPr>
                <a:r>
                  <a:rPr lang="en-US" i="1"/>
                  <a:t>x</a:t>
                </a:r>
                <a:r>
                  <a:rPr lang="en-US"/>
                  <a:t> (cm)</a:t>
                </a:r>
              </a:p>
            </c:rich>
          </c:tx>
          <c:layout/>
          <c:overlay val="0"/>
        </c:title>
        <c:numFmt formatCode="General" sourceLinked="1"/>
        <c:majorTickMark val="in"/>
        <c:minorTickMark val="none"/>
        <c:tickLblPos val="nextTo"/>
        <c:spPr>
          <a:ln>
            <a:solidFill>
              <a:sysClr val="windowText" lastClr="000000"/>
            </a:solidFill>
          </a:ln>
        </c:spPr>
        <c:crossAx val="55474048"/>
        <c:crosses val="autoZero"/>
        <c:crossBetween val="midCat"/>
        <c:majorUnit val="2"/>
      </c:valAx>
      <c:valAx>
        <c:axId val="55474048"/>
        <c:scaling>
          <c:orientation val="minMax"/>
        </c:scaling>
        <c:delete val="0"/>
        <c:axPos val="l"/>
        <c:title>
          <c:tx>
            <c:rich>
              <a:bodyPr rot="-5400000" vert="horz"/>
              <a:lstStyle/>
              <a:p>
                <a:pPr>
                  <a:defRPr/>
                </a:pPr>
                <a:r>
                  <a:rPr lang="en-US" dirty="0" err="1"/>
                  <a:t>q"</a:t>
                </a:r>
                <a:r>
                  <a:rPr lang="en-US" baseline="-25000" dirty="0" err="1"/>
                  <a:t>steady</a:t>
                </a:r>
                <a:r>
                  <a:rPr lang="en-US" dirty="0"/>
                  <a:t> (kW m</a:t>
                </a:r>
                <a:r>
                  <a:rPr lang="en-US" baseline="30000" dirty="0"/>
                  <a:t>-2</a:t>
                </a:r>
                <a:r>
                  <a:rPr lang="en-US" dirty="0"/>
                  <a:t>)</a:t>
                </a:r>
              </a:p>
            </c:rich>
          </c:tx>
          <c:layout/>
          <c:overlay val="0"/>
        </c:title>
        <c:numFmt formatCode="General" sourceLinked="0"/>
        <c:majorTickMark val="in"/>
        <c:minorTickMark val="none"/>
        <c:tickLblPos val="nextTo"/>
        <c:spPr>
          <a:ln>
            <a:solidFill>
              <a:sysClr val="windowText" lastClr="000000"/>
            </a:solidFill>
          </a:ln>
        </c:spPr>
        <c:crossAx val="55472128"/>
        <c:crosses val="autoZero"/>
        <c:crossBetween val="midCat"/>
      </c:valAx>
      <c:spPr>
        <a:ln>
          <a:solidFill>
            <a:sysClr val="windowText" lastClr="000000"/>
          </a:solidFill>
        </a:ln>
      </c:spPr>
    </c:plotArea>
    <c:legend>
      <c:legendPos val="r"/>
      <c:layout>
        <c:manualLayout>
          <c:xMode val="edge"/>
          <c:yMode val="edge"/>
          <c:x val="0.69285144112529173"/>
          <c:y val="0.46491671834576914"/>
          <c:w val="0.25678739077420387"/>
          <c:h val="0.33969644009296102"/>
        </c:manualLayout>
      </c:layout>
      <c:overlay val="1"/>
    </c:legend>
    <c:plotVisOnly val="1"/>
    <c:dispBlanksAs val="gap"/>
    <c:showDLblsOverMax val="0"/>
  </c:chart>
  <c:spPr>
    <a:ln>
      <a:noFill/>
    </a:ln>
  </c:spPr>
  <c:txPr>
    <a:bodyPr/>
    <a:lstStyle/>
    <a:p>
      <a:pPr>
        <a:defRPr sz="1200">
          <a:latin typeface="+mn-lt"/>
          <a:cs typeface="Times New Roman" pitchFamily="18"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144729098861741E-2"/>
          <c:y val="2.8199320796209942E-2"/>
          <c:w val="0.88476411041543368"/>
          <c:h val="0.85587928808400426"/>
        </c:manualLayout>
      </c:layout>
      <c:scatterChart>
        <c:scatterStyle val="smoothMarker"/>
        <c:varyColors val="0"/>
        <c:ser>
          <c:idx val="8"/>
          <c:order val="0"/>
          <c:tx>
            <c:strRef>
              <c:f>'Fitted HF and Xf'!$V$14</c:f>
              <c:strCache>
                <c:ptCount val="1"/>
                <c:pt idx="0">
                  <c:v>3 cm </c:v>
                </c:pt>
              </c:strCache>
            </c:strRef>
          </c:tx>
          <c:spPr>
            <a:ln cmpd="sng">
              <a:solidFill>
                <a:schemeClr val="accent1"/>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Xf'!$V$265:$V$1228</c:f>
              <c:numCache>
                <c:formatCode>General</c:formatCode>
                <c:ptCount val="964"/>
                <c:pt idx="0">
                  <c:v>13.866000000000012</c:v>
                </c:pt>
                <c:pt idx="1">
                  <c:v>17.1794837825</c:v>
                </c:pt>
                <c:pt idx="2">
                  <c:v>20.30065623999997</c:v>
                </c:pt>
                <c:pt idx="3">
                  <c:v>23.200862422500027</c:v>
                </c:pt>
                <c:pt idx="4">
                  <c:v>25.859122879999969</c:v>
                </c:pt>
                <c:pt idx="5">
                  <c:v>28.26153906249997</c:v>
                </c:pt>
                <c:pt idx="6">
                  <c:v>30.400698720000001</c:v>
                </c:pt>
                <c:pt idx="7">
                  <c:v>32.275081302500013</c:v>
                </c:pt>
                <c:pt idx="8">
                  <c:v>33.888463359999996</c:v>
                </c:pt>
                <c:pt idx="9">
                  <c:v>35.249323942500084</c:v>
                </c:pt>
                <c:pt idx="10">
                  <c:v>36.370249999999999</c:v>
                </c:pt>
                <c:pt idx="11">
                  <c:v>37.267341782500012</c:v>
                </c:pt>
                <c:pt idx="12">
                  <c:v>37.959618240000012</c:v>
                </c:pt>
                <c:pt idx="13">
                  <c:v>38.468422422500012</c:v>
                </c:pt>
                <c:pt idx="14">
                  <c:v>38.816826879999994</c:v>
                </c:pt>
                <c:pt idx="15">
                  <c:v>39.029039062500011</c:v>
                </c:pt>
                <c:pt idx="16">
                  <c:v>39.129806720000012</c:v>
                </c:pt>
                <c:pt idx="17">
                  <c:v>39.143823302499989</c:v>
                </c:pt>
                <c:pt idx="18">
                  <c:v>39.095133360000077</c:v>
                </c:pt>
                <c:pt idx="19">
                  <c:v>39.006537942500067</c:v>
                </c:pt>
                <c:pt idx="20">
                  <c:v>38.899000000000008</c:v>
                </c:pt>
                <c:pt idx="21">
                  <c:v>38.791049782499989</c:v>
                </c:pt>
                <c:pt idx="22">
                  <c:v>38.698190240000095</c:v>
                </c:pt>
                <c:pt idx="23">
                  <c:v>38.632302422500089</c:v>
                </c:pt>
                <c:pt idx="24">
                  <c:v>38.601050880000003</c:v>
                </c:pt>
                <c:pt idx="25">
                  <c:v>38.607289062499994</c:v>
                </c:pt>
                <c:pt idx="26">
                  <c:v>38.648464719999978</c:v>
                </c:pt>
                <c:pt idx="27">
                  <c:v>38.716025302500036</c:v>
                </c:pt>
                <c:pt idx="28">
                  <c:v>38.794823359999953</c:v>
                </c:pt>
                <c:pt idx="29">
                  <c:v>38.862521942500045</c:v>
                </c:pt>
                <c:pt idx="30">
                  <c:v>38.889000000000003</c:v>
                </c:pt>
                <c:pt idx="31">
                  <c:v>38.932497346117501</c:v>
                </c:pt>
                <c:pt idx="32">
                  <c:v>38.912518832640011</c:v>
                </c:pt>
                <c:pt idx="33">
                  <c:v>38.892677537322442</c:v>
                </c:pt>
                <c:pt idx="34">
                  <c:v>38.872972890420058</c:v>
                </c:pt>
                <c:pt idx="35">
                  <c:v>38.853404322187494</c:v>
                </c:pt>
                <c:pt idx="36">
                  <c:v>38.833971262880006</c:v>
                </c:pt>
                <c:pt idx="37">
                  <c:v>38.814673142752433</c:v>
                </c:pt>
                <c:pt idx="38">
                  <c:v>38.79550939206009</c:v>
                </c:pt>
                <c:pt idx="39">
                  <c:v>38.776479441057496</c:v>
                </c:pt>
                <c:pt idx="40">
                  <c:v>38.757582720000002</c:v>
                </c:pt>
                <c:pt idx="41">
                  <c:v>38.738818659142495</c:v>
                </c:pt>
                <c:pt idx="42">
                  <c:v>38.72018668874</c:v>
                </c:pt>
                <c:pt idx="43">
                  <c:v>38.701686239047433</c:v>
                </c:pt>
                <c:pt idx="44">
                  <c:v>38.683316740320066</c:v>
                </c:pt>
                <c:pt idx="45">
                  <c:v>38.665077622812497</c:v>
                </c:pt>
                <c:pt idx="46">
                  <c:v>38.646968316780011</c:v>
                </c:pt>
                <c:pt idx="47">
                  <c:v>38.628988252477512</c:v>
                </c:pt>
                <c:pt idx="48">
                  <c:v>38.611136860160009</c:v>
                </c:pt>
                <c:pt idx="49">
                  <c:v>38.593413570082497</c:v>
                </c:pt>
                <c:pt idx="50">
                  <c:v>38.575817812500013</c:v>
                </c:pt>
                <c:pt idx="51">
                  <c:v>38.558349017667418</c:v>
                </c:pt>
                <c:pt idx="52">
                  <c:v>38.541006615839997</c:v>
                </c:pt>
                <c:pt idx="53">
                  <c:v>38.523790037272498</c:v>
                </c:pt>
                <c:pt idx="54">
                  <c:v>38.50669871222</c:v>
                </c:pt>
                <c:pt idx="55">
                  <c:v>38.489732070937499</c:v>
                </c:pt>
                <c:pt idx="56">
                  <c:v>38.472889543679997</c:v>
                </c:pt>
                <c:pt idx="57">
                  <c:v>38.456170560702425</c:v>
                </c:pt>
                <c:pt idx="58">
                  <c:v>38.439574552259998</c:v>
                </c:pt>
                <c:pt idx="59">
                  <c:v>38.423100948607512</c:v>
                </c:pt>
                <c:pt idx="60">
                  <c:v>38.406749179999998</c:v>
                </c:pt>
                <c:pt idx="61">
                  <c:v>38.390518676692494</c:v>
                </c:pt>
                <c:pt idx="62">
                  <c:v>38.374408868940002</c:v>
                </c:pt>
                <c:pt idx="63">
                  <c:v>38.358419186997494</c:v>
                </c:pt>
                <c:pt idx="64">
                  <c:v>38.342549061119996</c:v>
                </c:pt>
                <c:pt idx="65">
                  <c:v>38.326797921562495</c:v>
                </c:pt>
                <c:pt idx="66">
                  <c:v>38.311165198580007</c:v>
                </c:pt>
                <c:pt idx="67">
                  <c:v>38.295650322427576</c:v>
                </c:pt>
                <c:pt idx="68">
                  <c:v>38.28025272336</c:v>
                </c:pt>
                <c:pt idx="69">
                  <c:v>38.264971831632494</c:v>
                </c:pt>
                <c:pt idx="70">
                  <c:v>38.249807077499995</c:v>
                </c:pt>
                <c:pt idx="71">
                  <c:v>38.234757891217441</c:v>
                </c:pt>
                <c:pt idx="72">
                  <c:v>38.219823703039999</c:v>
                </c:pt>
                <c:pt idx="73">
                  <c:v>38.205003943222501</c:v>
                </c:pt>
                <c:pt idx="74">
                  <c:v>38.190298042020068</c:v>
                </c:pt>
                <c:pt idx="75">
                  <c:v>38.175705429687497</c:v>
                </c:pt>
                <c:pt idx="76">
                  <c:v>38.161225536480011</c:v>
                </c:pt>
                <c:pt idx="77">
                  <c:v>38.146857792652433</c:v>
                </c:pt>
                <c:pt idx="78">
                  <c:v>38.132601628460009</c:v>
                </c:pt>
                <c:pt idx="79">
                  <c:v>38.118456474157497</c:v>
                </c:pt>
                <c:pt idx="80">
                  <c:v>38.104421759999994</c:v>
                </c:pt>
                <c:pt idx="81">
                  <c:v>38.090496916242451</c:v>
                </c:pt>
                <c:pt idx="82">
                  <c:v>38.076681373139998</c:v>
                </c:pt>
                <c:pt idx="83">
                  <c:v>38.062974560947495</c:v>
                </c:pt>
                <c:pt idx="84">
                  <c:v>38.049375909920059</c:v>
                </c:pt>
                <c:pt idx="85">
                  <c:v>38.035884850312399</c:v>
                </c:pt>
                <c:pt idx="86">
                  <c:v>38.022500812380073</c:v>
                </c:pt>
                <c:pt idx="87">
                  <c:v>38.0092232263775</c:v>
                </c:pt>
                <c:pt idx="88">
                  <c:v>37.996051522560009</c:v>
                </c:pt>
                <c:pt idx="89">
                  <c:v>37.982985131182495</c:v>
                </c:pt>
                <c:pt idx="90">
                  <c:v>37.970023482499997</c:v>
                </c:pt>
                <c:pt idx="91">
                  <c:v>37.957166006767409</c:v>
                </c:pt>
                <c:pt idx="92">
                  <c:v>37.944412134240004</c:v>
                </c:pt>
                <c:pt idx="93">
                  <c:v>37.93176129517245</c:v>
                </c:pt>
                <c:pt idx="94">
                  <c:v>37.919212919820012</c:v>
                </c:pt>
                <c:pt idx="95">
                  <c:v>37.906766438437494</c:v>
                </c:pt>
                <c:pt idx="96">
                  <c:v>37.894421281279996</c:v>
                </c:pt>
                <c:pt idx="97">
                  <c:v>37.882176878602451</c:v>
                </c:pt>
                <c:pt idx="98">
                  <c:v>37.870032660660002</c:v>
                </c:pt>
                <c:pt idx="99">
                  <c:v>37.85798805770736</c:v>
                </c:pt>
                <c:pt idx="100">
                  <c:v>37.846042499999996</c:v>
                </c:pt>
                <c:pt idx="101">
                  <c:v>37.834195417792408</c:v>
                </c:pt>
                <c:pt idx="102">
                  <c:v>37.822446241340003</c:v>
                </c:pt>
                <c:pt idx="103">
                  <c:v>37.8107944008974</c:v>
                </c:pt>
                <c:pt idx="104">
                  <c:v>37.799239326720084</c:v>
                </c:pt>
                <c:pt idx="105">
                  <c:v>37.787780449062417</c:v>
                </c:pt>
                <c:pt idx="106">
                  <c:v>37.776417198180013</c:v>
                </c:pt>
                <c:pt idx="107">
                  <c:v>37.765149004327512</c:v>
                </c:pt>
                <c:pt idx="108">
                  <c:v>37.75397529776</c:v>
                </c:pt>
                <c:pt idx="109">
                  <c:v>37.742895508732495</c:v>
                </c:pt>
                <c:pt idx="110">
                  <c:v>37.731909067499998</c:v>
                </c:pt>
                <c:pt idx="111">
                  <c:v>37.721015404317498</c:v>
                </c:pt>
                <c:pt idx="112">
                  <c:v>37.710213949440011</c:v>
                </c:pt>
                <c:pt idx="113">
                  <c:v>37.699504133122502</c:v>
                </c:pt>
                <c:pt idx="114">
                  <c:v>37.688885385619997</c:v>
                </c:pt>
                <c:pt idx="115">
                  <c:v>37.678357137187511</c:v>
                </c:pt>
                <c:pt idx="116">
                  <c:v>37.667918818080089</c:v>
                </c:pt>
                <c:pt idx="117">
                  <c:v>37.657569858552442</c:v>
                </c:pt>
                <c:pt idx="118">
                  <c:v>37.647309688860005</c:v>
                </c:pt>
                <c:pt idx="119">
                  <c:v>37.637137739257497</c:v>
                </c:pt>
                <c:pt idx="120">
                  <c:v>37.627053440000012</c:v>
                </c:pt>
                <c:pt idx="121">
                  <c:v>37.617056221342409</c:v>
                </c:pt>
                <c:pt idx="122">
                  <c:v>37.607145513540004</c:v>
                </c:pt>
                <c:pt idx="123">
                  <c:v>37.597320746847501</c:v>
                </c:pt>
                <c:pt idx="124">
                  <c:v>37.587581351519994</c:v>
                </c:pt>
                <c:pt idx="125">
                  <c:v>37.577926757812392</c:v>
                </c:pt>
                <c:pt idx="126">
                  <c:v>37.568356395980089</c:v>
                </c:pt>
                <c:pt idx="127">
                  <c:v>37.558869696277434</c:v>
                </c:pt>
                <c:pt idx="128">
                  <c:v>37.549466088960003</c:v>
                </c:pt>
                <c:pt idx="129">
                  <c:v>37.540145004282451</c:v>
                </c:pt>
                <c:pt idx="130">
                  <c:v>37.53090587250005</c:v>
                </c:pt>
                <c:pt idx="131">
                  <c:v>37.521748123867496</c:v>
                </c:pt>
                <c:pt idx="132">
                  <c:v>37.512671188639999</c:v>
                </c:pt>
                <c:pt idx="133">
                  <c:v>37.503674497072417</c:v>
                </c:pt>
                <c:pt idx="134">
                  <c:v>37.494757479419995</c:v>
                </c:pt>
                <c:pt idx="135">
                  <c:v>37.485919565937451</c:v>
                </c:pt>
                <c:pt idx="136">
                  <c:v>37.477160186880006</c:v>
                </c:pt>
                <c:pt idx="137">
                  <c:v>37.4684787725025</c:v>
                </c:pt>
                <c:pt idx="138">
                  <c:v>37.45987475305995</c:v>
                </c:pt>
                <c:pt idx="139">
                  <c:v>37.451347558807392</c:v>
                </c:pt>
                <c:pt idx="140">
                  <c:v>37.442896619999999</c:v>
                </c:pt>
                <c:pt idx="141">
                  <c:v>37.434521366892433</c:v>
                </c:pt>
                <c:pt idx="142">
                  <c:v>37.426221229739994</c:v>
                </c:pt>
                <c:pt idx="143">
                  <c:v>37.41799563879745</c:v>
                </c:pt>
                <c:pt idx="144">
                  <c:v>37.409844024319995</c:v>
                </c:pt>
                <c:pt idx="145">
                  <c:v>37.401765816562495</c:v>
                </c:pt>
                <c:pt idx="146">
                  <c:v>37.393760445780003</c:v>
                </c:pt>
                <c:pt idx="147">
                  <c:v>37.385827342227451</c:v>
                </c:pt>
                <c:pt idx="148">
                  <c:v>37.37796593616001</c:v>
                </c:pt>
                <c:pt idx="149">
                  <c:v>37.370175657832434</c:v>
                </c:pt>
                <c:pt idx="150">
                  <c:v>37.362455937500059</c:v>
                </c:pt>
                <c:pt idx="151">
                  <c:v>37.354806205417361</c:v>
                </c:pt>
                <c:pt idx="152">
                  <c:v>37.347225891839997</c:v>
                </c:pt>
                <c:pt idx="153">
                  <c:v>37.33971442702245</c:v>
                </c:pt>
                <c:pt idx="154">
                  <c:v>37.332271241219999</c:v>
                </c:pt>
                <c:pt idx="155">
                  <c:v>37.324895764687433</c:v>
                </c:pt>
                <c:pt idx="156">
                  <c:v>37.317587427679918</c:v>
                </c:pt>
                <c:pt idx="157">
                  <c:v>37.310345660452441</c:v>
                </c:pt>
                <c:pt idx="158">
                  <c:v>37.303169893259998</c:v>
                </c:pt>
                <c:pt idx="159">
                  <c:v>37.296059556357498</c:v>
                </c:pt>
                <c:pt idx="160">
                  <c:v>37.289014080000001</c:v>
                </c:pt>
                <c:pt idx="161">
                  <c:v>37.282032894442501</c:v>
                </c:pt>
                <c:pt idx="162">
                  <c:v>37.275115429940058</c:v>
                </c:pt>
                <c:pt idx="163">
                  <c:v>37.268261116747496</c:v>
                </c:pt>
                <c:pt idx="164">
                  <c:v>37.261469385120002</c:v>
                </c:pt>
                <c:pt idx="165">
                  <c:v>37.2547396653124</c:v>
                </c:pt>
                <c:pt idx="166">
                  <c:v>37.248071387580012</c:v>
                </c:pt>
                <c:pt idx="167">
                  <c:v>37.2414639821775</c:v>
                </c:pt>
                <c:pt idx="168">
                  <c:v>37.23491687936</c:v>
                </c:pt>
                <c:pt idx="169">
                  <c:v>37.228429509382494</c:v>
                </c:pt>
                <c:pt idx="170">
                  <c:v>37.222001302500075</c:v>
                </c:pt>
                <c:pt idx="171">
                  <c:v>37.215631688967498</c:v>
                </c:pt>
                <c:pt idx="172">
                  <c:v>37.209320099040006</c:v>
                </c:pt>
                <c:pt idx="173">
                  <c:v>37.203065962972502</c:v>
                </c:pt>
                <c:pt idx="174">
                  <c:v>37.196868711020002</c:v>
                </c:pt>
                <c:pt idx="175">
                  <c:v>37.190727773437494</c:v>
                </c:pt>
                <c:pt idx="176">
                  <c:v>37.184642580480002</c:v>
                </c:pt>
                <c:pt idx="177">
                  <c:v>37.178612562402499</c:v>
                </c:pt>
                <c:pt idx="178">
                  <c:v>37.172637149460009</c:v>
                </c:pt>
                <c:pt idx="179">
                  <c:v>37.166715771907512</c:v>
                </c:pt>
                <c:pt idx="180">
                  <c:v>37.160847859999997</c:v>
                </c:pt>
                <c:pt idx="181">
                  <c:v>37.155032843992501</c:v>
                </c:pt>
                <c:pt idx="182">
                  <c:v>37.149270154140005</c:v>
                </c:pt>
                <c:pt idx="183">
                  <c:v>37.143559220697497</c:v>
                </c:pt>
                <c:pt idx="184">
                  <c:v>37.137899473919994</c:v>
                </c:pt>
                <c:pt idx="185">
                  <c:v>37.132290344062511</c:v>
                </c:pt>
                <c:pt idx="186">
                  <c:v>37.126731261380002</c:v>
                </c:pt>
                <c:pt idx="187">
                  <c:v>37.121221656127496</c:v>
                </c:pt>
                <c:pt idx="188">
                  <c:v>37.11576095856001</c:v>
                </c:pt>
                <c:pt idx="189">
                  <c:v>37.110348598932497</c:v>
                </c:pt>
                <c:pt idx="190">
                  <c:v>37.104984007499951</c:v>
                </c:pt>
                <c:pt idx="191">
                  <c:v>37.099666614517496</c:v>
                </c:pt>
                <c:pt idx="192">
                  <c:v>37.094395850240005</c:v>
                </c:pt>
                <c:pt idx="193">
                  <c:v>37.089171144922503</c:v>
                </c:pt>
                <c:pt idx="194">
                  <c:v>37.083991928820012</c:v>
                </c:pt>
                <c:pt idx="195">
                  <c:v>37.0788576321875</c:v>
                </c:pt>
                <c:pt idx="196">
                  <c:v>37.073767685279996</c:v>
                </c:pt>
                <c:pt idx="197">
                  <c:v>37.068721518352497</c:v>
                </c:pt>
                <c:pt idx="198">
                  <c:v>37.063718561660004</c:v>
                </c:pt>
                <c:pt idx="199">
                  <c:v>37.058758245457511</c:v>
                </c:pt>
                <c:pt idx="200">
                  <c:v>37.053839999999994</c:v>
                </c:pt>
                <c:pt idx="201">
                  <c:v>37.048963255542425</c:v>
                </c:pt>
                <c:pt idx="202">
                  <c:v>37.044127442339999</c:v>
                </c:pt>
                <c:pt idx="203">
                  <c:v>37.039331990647497</c:v>
                </c:pt>
                <c:pt idx="204">
                  <c:v>37.03457633072005</c:v>
                </c:pt>
                <c:pt idx="205">
                  <c:v>37.029859892812496</c:v>
                </c:pt>
                <c:pt idx="206">
                  <c:v>37.025182107180058</c:v>
                </c:pt>
                <c:pt idx="207">
                  <c:v>37.020542404077503</c:v>
                </c:pt>
                <c:pt idx="208">
                  <c:v>37.015940213760004</c:v>
                </c:pt>
                <c:pt idx="209">
                  <c:v>37.01137496648245</c:v>
                </c:pt>
                <c:pt idx="210">
                  <c:v>37.006846092499998</c:v>
                </c:pt>
                <c:pt idx="211">
                  <c:v>37.002353022067503</c:v>
                </c:pt>
                <c:pt idx="212">
                  <c:v>36.997895185439994</c:v>
                </c:pt>
                <c:pt idx="213">
                  <c:v>36.993472012872502</c:v>
                </c:pt>
                <c:pt idx="214">
                  <c:v>36.989082934620001</c:v>
                </c:pt>
                <c:pt idx="215">
                  <c:v>36.98472738093745</c:v>
                </c:pt>
                <c:pt idx="216">
                  <c:v>36.980404782079994</c:v>
                </c:pt>
                <c:pt idx="217">
                  <c:v>36.976114568302449</c:v>
                </c:pt>
                <c:pt idx="218">
                  <c:v>36.971856169859997</c:v>
                </c:pt>
                <c:pt idx="219">
                  <c:v>36.967629017007432</c:v>
                </c:pt>
                <c:pt idx="220">
                  <c:v>36.963432540000049</c:v>
                </c:pt>
                <c:pt idx="221">
                  <c:v>36.959266169092359</c:v>
                </c:pt>
                <c:pt idx="222">
                  <c:v>36.955129334540011</c:v>
                </c:pt>
                <c:pt idx="223">
                  <c:v>36.951021466597361</c:v>
                </c:pt>
                <c:pt idx="224">
                  <c:v>36.94694199552</c:v>
                </c:pt>
                <c:pt idx="225">
                  <c:v>36.942890351562433</c:v>
                </c:pt>
                <c:pt idx="226">
                  <c:v>36.93886596498001</c:v>
                </c:pt>
                <c:pt idx="227">
                  <c:v>36.934868266027451</c:v>
                </c:pt>
                <c:pt idx="228">
                  <c:v>36.930896684960004</c:v>
                </c:pt>
                <c:pt idx="229">
                  <c:v>36.926950652032495</c:v>
                </c:pt>
                <c:pt idx="230">
                  <c:v>36.923029597499998</c:v>
                </c:pt>
                <c:pt idx="231">
                  <c:v>36.919132951617442</c:v>
                </c:pt>
                <c:pt idx="232">
                  <c:v>36.915260144639994</c:v>
                </c:pt>
                <c:pt idx="233">
                  <c:v>36.91141060682245</c:v>
                </c:pt>
                <c:pt idx="234">
                  <c:v>36.907583768419997</c:v>
                </c:pt>
                <c:pt idx="235">
                  <c:v>36.903779059687409</c:v>
                </c:pt>
                <c:pt idx="236">
                  <c:v>36.899995910880065</c:v>
                </c:pt>
                <c:pt idx="237">
                  <c:v>36.896233752252442</c:v>
                </c:pt>
                <c:pt idx="238">
                  <c:v>36.892492014060011</c:v>
                </c:pt>
                <c:pt idx="239">
                  <c:v>36.888770126557503</c:v>
                </c:pt>
                <c:pt idx="240">
                  <c:v>36.88506751999995</c:v>
                </c:pt>
                <c:pt idx="241">
                  <c:v>36.881383624642361</c:v>
                </c:pt>
                <c:pt idx="242">
                  <c:v>36.877717870739993</c:v>
                </c:pt>
                <c:pt idx="243">
                  <c:v>36.874069688547401</c:v>
                </c:pt>
                <c:pt idx="244">
                  <c:v>36.870438508319999</c:v>
                </c:pt>
                <c:pt idx="245">
                  <c:v>36.8668237603124</c:v>
                </c:pt>
                <c:pt idx="246">
                  <c:v>36.863224874780002</c:v>
                </c:pt>
                <c:pt idx="247">
                  <c:v>36.859641281977417</c:v>
                </c:pt>
                <c:pt idx="248">
                  <c:v>36.856072412160003</c:v>
                </c:pt>
                <c:pt idx="249">
                  <c:v>36.852517695582442</c:v>
                </c:pt>
                <c:pt idx="250">
                  <c:v>36.848976562499999</c:v>
                </c:pt>
                <c:pt idx="251">
                  <c:v>36.845448443167442</c:v>
                </c:pt>
                <c:pt idx="252">
                  <c:v>36.841932767839999</c:v>
                </c:pt>
                <c:pt idx="253">
                  <c:v>36.838428966772497</c:v>
                </c:pt>
                <c:pt idx="254">
                  <c:v>36.834936470219994</c:v>
                </c:pt>
                <c:pt idx="255">
                  <c:v>36.831454708437441</c:v>
                </c:pt>
                <c:pt idx="256">
                  <c:v>36.827983111679998</c:v>
                </c:pt>
                <c:pt idx="257">
                  <c:v>36.824521110202433</c:v>
                </c:pt>
                <c:pt idx="258">
                  <c:v>36.821068134259995</c:v>
                </c:pt>
                <c:pt idx="259">
                  <c:v>36.817623614107433</c:v>
                </c:pt>
                <c:pt idx="260">
                  <c:v>36.814186979999995</c:v>
                </c:pt>
                <c:pt idx="261">
                  <c:v>36.810757662192408</c:v>
                </c:pt>
                <c:pt idx="262">
                  <c:v>36.807335090940001</c:v>
                </c:pt>
                <c:pt idx="263">
                  <c:v>36.803918696497497</c:v>
                </c:pt>
                <c:pt idx="264">
                  <c:v>36.80050790912</c:v>
                </c:pt>
                <c:pt idx="265">
                  <c:v>36.797102159062497</c:v>
                </c:pt>
                <c:pt idx="266">
                  <c:v>36.79370087658009</c:v>
                </c:pt>
                <c:pt idx="267">
                  <c:v>36.790303491927503</c:v>
                </c:pt>
                <c:pt idx="268">
                  <c:v>36.786909435359995</c:v>
                </c:pt>
                <c:pt idx="269">
                  <c:v>36.783518137132511</c:v>
                </c:pt>
                <c:pt idx="270">
                  <c:v>36.780129027500003</c:v>
                </c:pt>
                <c:pt idx="271">
                  <c:v>36.776741536717495</c:v>
                </c:pt>
                <c:pt idx="272">
                  <c:v>36.77335509504001</c:v>
                </c:pt>
                <c:pt idx="273">
                  <c:v>36.769969132722501</c:v>
                </c:pt>
                <c:pt idx="274">
                  <c:v>36.766583080020013</c:v>
                </c:pt>
                <c:pt idx="275">
                  <c:v>36.763196367187511</c:v>
                </c:pt>
                <c:pt idx="276">
                  <c:v>36.759808424480006</c:v>
                </c:pt>
                <c:pt idx="277">
                  <c:v>36.7564186821525</c:v>
                </c:pt>
                <c:pt idx="278">
                  <c:v>36.753026570459994</c:v>
                </c:pt>
                <c:pt idx="279">
                  <c:v>36.749631519657441</c:v>
                </c:pt>
                <c:pt idx="280">
                  <c:v>36.74623296000005</c:v>
                </c:pt>
                <c:pt idx="281">
                  <c:v>36.742830321742495</c:v>
                </c:pt>
                <c:pt idx="282">
                  <c:v>36.73942303514</c:v>
                </c:pt>
                <c:pt idx="283">
                  <c:v>36.736010530447501</c:v>
                </c:pt>
                <c:pt idx="284">
                  <c:v>36.732592237920116</c:v>
                </c:pt>
                <c:pt idx="285">
                  <c:v>36.729167587812434</c:v>
                </c:pt>
                <c:pt idx="286">
                  <c:v>36.725736010380075</c:v>
                </c:pt>
                <c:pt idx="287">
                  <c:v>36.722296935877559</c:v>
                </c:pt>
                <c:pt idx="288">
                  <c:v>36.718849794560001</c:v>
                </c:pt>
                <c:pt idx="289">
                  <c:v>36.715394016682495</c:v>
                </c:pt>
                <c:pt idx="290">
                  <c:v>36.711929032500002</c:v>
                </c:pt>
                <c:pt idx="291">
                  <c:v>36.708454272267495</c:v>
                </c:pt>
                <c:pt idx="292">
                  <c:v>36.704969166239998</c:v>
                </c:pt>
                <c:pt idx="293">
                  <c:v>36.701473144672498</c:v>
                </c:pt>
                <c:pt idx="294">
                  <c:v>36.697965637820012</c:v>
                </c:pt>
                <c:pt idx="295">
                  <c:v>36.694446075937449</c:v>
                </c:pt>
                <c:pt idx="296">
                  <c:v>36.690913889280012</c:v>
                </c:pt>
                <c:pt idx="297">
                  <c:v>36.687368508102495</c:v>
                </c:pt>
                <c:pt idx="298">
                  <c:v>36.683809362659993</c:v>
                </c:pt>
                <c:pt idx="299">
                  <c:v>36.680235883207494</c:v>
                </c:pt>
                <c:pt idx="300">
                  <c:v>36.676647499999994</c:v>
                </c:pt>
                <c:pt idx="301">
                  <c:v>36.673043643292417</c:v>
                </c:pt>
                <c:pt idx="302">
                  <c:v>36.669423743340005</c:v>
                </c:pt>
                <c:pt idx="303">
                  <c:v>36.665787230397498</c:v>
                </c:pt>
                <c:pt idx="304">
                  <c:v>36.662133534720084</c:v>
                </c:pt>
                <c:pt idx="305">
                  <c:v>36.658462086562494</c:v>
                </c:pt>
                <c:pt idx="306">
                  <c:v>36.65477231618005</c:v>
                </c:pt>
                <c:pt idx="307">
                  <c:v>36.6510636538274</c:v>
                </c:pt>
                <c:pt idx="308">
                  <c:v>36.647335529760007</c:v>
                </c:pt>
                <c:pt idx="309">
                  <c:v>36.643587374232418</c:v>
                </c:pt>
                <c:pt idx="310">
                  <c:v>36.639818617500012</c:v>
                </c:pt>
                <c:pt idx="311">
                  <c:v>36.636028689817451</c:v>
                </c:pt>
                <c:pt idx="312">
                  <c:v>36.632217021440006</c:v>
                </c:pt>
                <c:pt idx="313">
                  <c:v>36.628383042622502</c:v>
                </c:pt>
                <c:pt idx="314">
                  <c:v>36.624526183619999</c:v>
                </c:pt>
                <c:pt idx="315">
                  <c:v>36.620645874687497</c:v>
                </c:pt>
                <c:pt idx="316">
                  <c:v>36.61674154608</c:v>
                </c:pt>
                <c:pt idx="317">
                  <c:v>36.612812628052502</c:v>
                </c:pt>
                <c:pt idx="318">
                  <c:v>36.608858550860006</c:v>
                </c:pt>
                <c:pt idx="319">
                  <c:v>36.604878744757499</c:v>
                </c:pt>
                <c:pt idx="320">
                  <c:v>36.600872640000013</c:v>
                </c:pt>
                <c:pt idx="321">
                  <c:v>36.596839666842442</c:v>
                </c:pt>
                <c:pt idx="322">
                  <c:v>36.592779255540002</c:v>
                </c:pt>
                <c:pt idx="323">
                  <c:v>36.588690836347496</c:v>
                </c:pt>
                <c:pt idx="324">
                  <c:v>36.584573839520012</c:v>
                </c:pt>
                <c:pt idx="325">
                  <c:v>36.580427695312359</c:v>
                </c:pt>
                <c:pt idx="326">
                  <c:v>36.57625183398001</c:v>
                </c:pt>
                <c:pt idx="327">
                  <c:v>36.572045685777496</c:v>
                </c:pt>
                <c:pt idx="328">
                  <c:v>36.567808680960006</c:v>
                </c:pt>
                <c:pt idx="329">
                  <c:v>36.563540249782498</c:v>
                </c:pt>
                <c:pt idx="330">
                  <c:v>36.559239822500011</c:v>
                </c:pt>
                <c:pt idx="331">
                  <c:v>36.554906829367432</c:v>
                </c:pt>
                <c:pt idx="332">
                  <c:v>36.550540700639999</c:v>
                </c:pt>
                <c:pt idx="333">
                  <c:v>36.5461408665725</c:v>
                </c:pt>
                <c:pt idx="334">
                  <c:v>36.541706757419995</c:v>
                </c:pt>
                <c:pt idx="335">
                  <c:v>36.537237803437442</c:v>
                </c:pt>
                <c:pt idx="336">
                  <c:v>36.532733434880051</c:v>
                </c:pt>
                <c:pt idx="337">
                  <c:v>36.528193082002502</c:v>
                </c:pt>
                <c:pt idx="338">
                  <c:v>36.523616175060006</c:v>
                </c:pt>
                <c:pt idx="339">
                  <c:v>36.5190021443075</c:v>
                </c:pt>
                <c:pt idx="340">
                  <c:v>36.51435042</c:v>
                </c:pt>
                <c:pt idx="341">
                  <c:v>36.509660432392408</c:v>
                </c:pt>
                <c:pt idx="342">
                  <c:v>36.504931611739998</c:v>
                </c:pt>
                <c:pt idx="343">
                  <c:v>36.500163388297494</c:v>
                </c:pt>
                <c:pt idx="344">
                  <c:v>36.495355192320076</c:v>
                </c:pt>
                <c:pt idx="345">
                  <c:v>36.490506454062434</c:v>
                </c:pt>
                <c:pt idx="346">
                  <c:v>36.485616603779995</c:v>
                </c:pt>
                <c:pt idx="347">
                  <c:v>36.4806850717274</c:v>
                </c:pt>
                <c:pt idx="348">
                  <c:v>36.475711288160056</c:v>
                </c:pt>
                <c:pt idx="349">
                  <c:v>36.470694683332361</c:v>
                </c:pt>
                <c:pt idx="350">
                  <c:v>36.4656346875</c:v>
                </c:pt>
                <c:pt idx="351">
                  <c:v>36.460530730917512</c:v>
                </c:pt>
                <c:pt idx="352">
                  <c:v>36.455382243840006</c:v>
                </c:pt>
                <c:pt idx="353">
                  <c:v>36.45018865652245</c:v>
                </c:pt>
                <c:pt idx="354">
                  <c:v>36.444949399219951</c:v>
                </c:pt>
                <c:pt idx="355">
                  <c:v>36.439663902187498</c:v>
                </c:pt>
                <c:pt idx="356">
                  <c:v>36.434331595679993</c:v>
                </c:pt>
                <c:pt idx="357">
                  <c:v>36.428951909952502</c:v>
                </c:pt>
                <c:pt idx="358">
                  <c:v>36.423524275259993</c:v>
                </c:pt>
                <c:pt idx="359">
                  <c:v>36.418048121857495</c:v>
                </c:pt>
                <c:pt idx="360">
                  <c:v>36.412522880000012</c:v>
                </c:pt>
                <c:pt idx="361">
                  <c:v>36.406947979942409</c:v>
                </c:pt>
                <c:pt idx="362">
                  <c:v>36.401322851940002</c:v>
                </c:pt>
                <c:pt idx="363">
                  <c:v>36.395646926247494</c:v>
                </c:pt>
                <c:pt idx="364">
                  <c:v>36.389919633120002</c:v>
                </c:pt>
                <c:pt idx="365">
                  <c:v>36.384140402812392</c:v>
                </c:pt>
                <c:pt idx="366">
                  <c:v>36.378308665580001</c:v>
                </c:pt>
                <c:pt idx="367">
                  <c:v>36.372423851677418</c:v>
                </c:pt>
                <c:pt idx="368">
                  <c:v>36.366485391359994</c:v>
                </c:pt>
                <c:pt idx="369">
                  <c:v>36.360492714882497</c:v>
                </c:pt>
                <c:pt idx="370">
                  <c:v>36.35444525249995</c:v>
                </c:pt>
                <c:pt idx="371">
                  <c:v>36.348342434467497</c:v>
                </c:pt>
                <c:pt idx="372">
                  <c:v>36.342183691039999</c:v>
                </c:pt>
                <c:pt idx="373">
                  <c:v>36.33596845247245</c:v>
                </c:pt>
                <c:pt idx="374">
                  <c:v>36.329696149020002</c:v>
                </c:pt>
                <c:pt idx="375">
                  <c:v>36.3233662109375</c:v>
                </c:pt>
                <c:pt idx="376">
                  <c:v>36.316978068480005</c:v>
                </c:pt>
                <c:pt idx="377">
                  <c:v>36.310531151902417</c:v>
                </c:pt>
                <c:pt idx="378">
                  <c:v>36.304024891459974</c:v>
                </c:pt>
                <c:pt idx="379">
                  <c:v>36.297458717407501</c:v>
                </c:pt>
                <c:pt idx="380">
                  <c:v>36.290832060000049</c:v>
                </c:pt>
                <c:pt idx="381">
                  <c:v>36.28414434949245</c:v>
                </c:pt>
                <c:pt idx="382">
                  <c:v>36.277395016140012</c:v>
                </c:pt>
                <c:pt idx="383">
                  <c:v>36.270583490197495</c:v>
                </c:pt>
                <c:pt idx="384">
                  <c:v>36.263709201920058</c:v>
                </c:pt>
                <c:pt idx="385">
                  <c:v>36.256771581562433</c:v>
                </c:pt>
                <c:pt idx="386">
                  <c:v>36.249770059380005</c:v>
                </c:pt>
                <c:pt idx="387">
                  <c:v>36.24270406562745</c:v>
                </c:pt>
                <c:pt idx="388">
                  <c:v>36.23557303056009</c:v>
                </c:pt>
                <c:pt idx="389">
                  <c:v>36.228376384432551</c:v>
                </c:pt>
                <c:pt idx="390">
                  <c:v>36.221113557500011</c:v>
                </c:pt>
                <c:pt idx="391">
                  <c:v>36.213783980017496</c:v>
                </c:pt>
                <c:pt idx="392">
                  <c:v>36.206387082239999</c:v>
                </c:pt>
                <c:pt idx="393">
                  <c:v>36.198922294422559</c:v>
                </c:pt>
                <c:pt idx="394">
                  <c:v>36.191389046820049</c:v>
                </c:pt>
                <c:pt idx="395">
                  <c:v>36.183786769687408</c:v>
                </c:pt>
                <c:pt idx="396">
                  <c:v>36.176114893280001</c:v>
                </c:pt>
                <c:pt idx="397">
                  <c:v>36.168372847852567</c:v>
                </c:pt>
                <c:pt idx="398">
                  <c:v>36.160560063659993</c:v>
                </c:pt>
                <c:pt idx="399">
                  <c:v>36.152675970957503</c:v>
                </c:pt>
                <c:pt idx="400">
                  <c:v>36.14472</c:v>
                </c:pt>
                <c:pt idx="401">
                  <c:v>36.136691581042392</c:v>
                </c:pt>
                <c:pt idx="402">
                  <c:v>36.128590144340059</c:v>
                </c:pt>
                <c:pt idx="403">
                  <c:v>36.120415120147513</c:v>
                </c:pt>
                <c:pt idx="404">
                  <c:v>36.112165938720075</c:v>
                </c:pt>
                <c:pt idx="405">
                  <c:v>36.10384203031245</c:v>
                </c:pt>
                <c:pt idx="406">
                  <c:v>36.095442825180058</c:v>
                </c:pt>
                <c:pt idx="407">
                  <c:v>36.086967753577433</c:v>
                </c:pt>
                <c:pt idx="408">
                  <c:v>36.07841624576001</c:v>
                </c:pt>
                <c:pt idx="409">
                  <c:v>36.069787731982494</c:v>
                </c:pt>
                <c:pt idx="410">
                  <c:v>36.0610816425</c:v>
                </c:pt>
                <c:pt idx="411">
                  <c:v>36.052297407567409</c:v>
                </c:pt>
                <c:pt idx="412">
                  <c:v>36.043434457439943</c:v>
                </c:pt>
                <c:pt idx="413">
                  <c:v>36.034492222372499</c:v>
                </c:pt>
                <c:pt idx="414">
                  <c:v>36.034492222372499</c:v>
                </c:pt>
                <c:pt idx="415">
                  <c:v>36.034492222372499</c:v>
                </c:pt>
                <c:pt idx="416">
                  <c:v>36.034492222372499</c:v>
                </c:pt>
                <c:pt idx="417">
                  <c:v>36.034492222372499</c:v>
                </c:pt>
                <c:pt idx="418">
                  <c:v>36.034492222372499</c:v>
                </c:pt>
                <c:pt idx="419">
                  <c:v>36.034492222372499</c:v>
                </c:pt>
                <c:pt idx="420">
                  <c:v>36.034492222372499</c:v>
                </c:pt>
                <c:pt idx="421">
                  <c:v>36.034492222372499</c:v>
                </c:pt>
                <c:pt idx="422">
                  <c:v>36.034492222372499</c:v>
                </c:pt>
                <c:pt idx="423">
                  <c:v>36.034492222372499</c:v>
                </c:pt>
                <c:pt idx="424">
                  <c:v>36.034492222372499</c:v>
                </c:pt>
                <c:pt idx="425">
                  <c:v>36.034492222372499</c:v>
                </c:pt>
                <c:pt idx="426">
                  <c:v>36.034492222372499</c:v>
                </c:pt>
                <c:pt idx="427">
                  <c:v>36.034492222372499</c:v>
                </c:pt>
                <c:pt idx="428">
                  <c:v>36.034492222372499</c:v>
                </c:pt>
                <c:pt idx="429">
                  <c:v>36.034492222372499</c:v>
                </c:pt>
                <c:pt idx="430">
                  <c:v>36.034492222372499</c:v>
                </c:pt>
                <c:pt idx="431">
                  <c:v>36.034492222372499</c:v>
                </c:pt>
                <c:pt idx="432">
                  <c:v>36.034492222372499</c:v>
                </c:pt>
                <c:pt idx="433">
                  <c:v>36.034492222372499</c:v>
                </c:pt>
                <c:pt idx="434">
                  <c:v>36.034492222372499</c:v>
                </c:pt>
                <c:pt idx="435">
                  <c:v>36.034492222372499</c:v>
                </c:pt>
                <c:pt idx="436">
                  <c:v>36.034492222372499</c:v>
                </c:pt>
                <c:pt idx="437">
                  <c:v>36.034492222372499</c:v>
                </c:pt>
                <c:pt idx="438">
                  <c:v>36.034492222372499</c:v>
                </c:pt>
                <c:pt idx="439">
                  <c:v>36.034492222372499</c:v>
                </c:pt>
                <c:pt idx="440">
                  <c:v>36.034492222372499</c:v>
                </c:pt>
                <c:pt idx="441">
                  <c:v>36.034492222372499</c:v>
                </c:pt>
                <c:pt idx="442">
                  <c:v>36.034492222372499</c:v>
                </c:pt>
                <c:pt idx="443">
                  <c:v>36.034492222372499</c:v>
                </c:pt>
                <c:pt idx="444">
                  <c:v>36.034492222372499</c:v>
                </c:pt>
                <c:pt idx="445">
                  <c:v>36.034492222372499</c:v>
                </c:pt>
                <c:pt idx="446">
                  <c:v>36.034492222372499</c:v>
                </c:pt>
                <c:pt idx="447">
                  <c:v>36.034492222372499</c:v>
                </c:pt>
                <c:pt idx="448">
                  <c:v>36.034492222372499</c:v>
                </c:pt>
                <c:pt idx="449">
                  <c:v>36.034492222372499</c:v>
                </c:pt>
                <c:pt idx="450">
                  <c:v>36.034492222372499</c:v>
                </c:pt>
                <c:pt idx="451">
                  <c:v>36.034492222372499</c:v>
                </c:pt>
                <c:pt idx="452">
                  <c:v>36.034492222372499</c:v>
                </c:pt>
                <c:pt idx="453">
                  <c:v>36.034492222372499</c:v>
                </c:pt>
                <c:pt idx="454">
                  <c:v>36.034492222372499</c:v>
                </c:pt>
                <c:pt idx="455">
                  <c:v>36.034492222372499</c:v>
                </c:pt>
                <c:pt idx="456">
                  <c:v>36.034492222372499</c:v>
                </c:pt>
                <c:pt idx="457">
                  <c:v>36.034492222372499</c:v>
                </c:pt>
                <c:pt idx="458">
                  <c:v>36.034492222372499</c:v>
                </c:pt>
                <c:pt idx="459">
                  <c:v>36.034492222372499</c:v>
                </c:pt>
                <c:pt idx="460">
                  <c:v>36.034492222372499</c:v>
                </c:pt>
                <c:pt idx="461">
                  <c:v>36.034492222372499</c:v>
                </c:pt>
                <c:pt idx="462">
                  <c:v>36.034492222372499</c:v>
                </c:pt>
                <c:pt idx="463">
                  <c:v>36.034492222372499</c:v>
                </c:pt>
                <c:pt idx="464">
                  <c:v>36.034492222372499</c:v>
                </c:pt>
                <c:pt idx="465">
                  <c:v>36.034492222372499</c:v>
                </c:pt>
                <c:pt idx="466">
                  <c:v>36.034492222372499</c:v>
                </c:pt>
                <c:pt idx="467">
                  <c:v>36.034492222372499</c:v>
                </c:pt>
                <c:pt idx="468">
                  <c:v>36.034492222372499</c:v>
                </c:pt>
                <c:pt idx="469">
                  <c:v>36.034492222372499</c:v>
                </c:pt>
                <c:pt idx="470">
                  <c:v>36.034492222372499</c:v>
                </c:pt>
                <c:pt idx="471">
                  <c:v>36.034492222372499</c:v>
                </c:pt>
                <c:pt idx="472">
                  <c:v>36.034492222372499</c:v>
                </c:pt>
                <c:pt idx="473">
                  <c:v>36.034492222372499</c:v>
                </c:pt>
                <c:pt idx="474">
                  <c:v>36.034492222372499</c:v>
                </c:pt>
                <c:pt idx="475">
                  <c:v>36.034492222372499</c:v>
                </c:pt>
                <c:pt idx="476">
                  <c:v>36.034492222372499</c:v>
                </c:pt>
                <c:pt idx="477">
                  <c:v>36.034492222372499</c:v>
                </c:pt>
                <c:pt idx="478">
                  <c:v>36.034492222372499</c:v>
                </c:pt>
                <c:pt idx="479">
                  <c:v>36.034492222372499</c:v>
                </c:pt>
                <c:pt idx="480">
                  <c:v>36.034492222372499</c:v>
                </c:pt>
                <c:pt idx="481">
                  <c:v>36.034492222372499</c:v>
                </c:pt>
                <c:pt idx="482">
                  <c:v>36.034492222372499</c:v>
                </c:pt>
                <c:pt idx="483">
                  <c:v>36.034492222372499</c:v>
                </c:pt>
                <c:pt idx="484">
                  <c:v>36.034492222372499</c:v>
                </c:pt>
                <c:pt idx="485">
                  <c:v>36.034492222372499</c:v>
                </c:pt>
                <c:pt idx="486">
                  <c:v>36.034492222372499</c:v>
                </c:pt>
                <c:pt idx="487">
                  <c:v>36.034492222372499</c:v>
                </c:pt>
                <c:pt idx="488">
                  <c:v>36.034492222372499</c:v>
                </c:pt>
                <c:pt idx="489">
                  <c:v>36.034492222372499</c:v>
                </c:pt>
                <c:pt idx="490">
                  <c:v>36.034492222372499</c:v>
                </c:pt>
                <c:pt idx="491">
                  <c:v>36.034492222372499</c:v>
                </c:pt>
                <c:pt idx="492">
                  <c:v>36.034492222372499</c:v>
                </c:pt>
                <c:pt idx="493">
                  <c:v>36.034492222372499</c:v>
                </c:pt>
                <c:pt idx="494">
                  <c:v>36.034492222372499</c:v>
                </c:pt>
                <c:pt idx="495">
                  <c:v>36.034492222372499</c:v>
                </c:pt>
                <c:pt idx="496">
                  <c:v>36.034492222372499</c:v>
                </c:pt>
                <c:pt idx="497">
                  <c:v>36.034492222372499</c:v>
                </c:pt>
                <c:pt idx="498">
                  <c:v>36.034492222372499</c:v>
                </c:pt>
                <c:pt idx="499">
                  <c:v>36.034492222372499</c:v>
                </c:pt>
                <c:pt idx="500">
                  <c:v>36.034492222372499</c:v>
                </c:pt>
                <c:pt idx="501">
                  <c:v>36.034492222372499</c:v>
                </c:pt>
                <c:pt idx="502">
                  <c:v>36.034492222372499</c:v>
                </c:pt>
                <c:pt idx="503">
                  <c:v>36.034492222372499</c:v>
                </c:pt>
                <c:pt idx="504">
                  <c:v>36.034492222372499</c:v>
                </c:pt>
                <c:pt idx="505">
                  <c:v>36.034492222372499</c:v>
                </c:pt>
                <c:pt idx="506">
                  <c:v>36.034492222372499</c:v>
                </c:pt>
                <c:pt idx="507">
                  <c:v>36.034492222372499</c:v>
                </c:pt>
                <c:pt idx="508">
                  <c:v>36.034492222372499</c:v>
                </c:pt>
                <c:pt idx="509">
                  <c:v>36.034492222372499</c:v>
                </c:pt>
                <c:pt idx="510">
                  <c:v>36.034492222372499</c:v>
                </c:pt>
                <c:pt idx="511">
                  <c:v>36.034492222372499</c:v>
                </c:pt>
                <c:pt idx="512">
                  <c:v>36.034492222372499</c:v>
                </c:pt>
                <c:pt idx="513">
                  <c:v>36.034492222372499</c:v>
                </c:pt>
                <c:pt idx="514">
                  <c:v>36.034492222372499</c:v>
                </c:pt>
                <c:pt idx="515">
                  <c:v>36.034492222372499</c:v>
                </c:pt>
                <c:pt idx="516">
                  <c:v>36.034492222372499</c:v>
                </c:pt>
                <c:pt idx="517">
                  <c:v>36.034492222372499</c:v>
                </c:pt>
                <c:pt idx="518">
                  <c:v>36.034492222372499</c:v>
                </c:pt>
                <c:pt idx="519">
                  <c:v>36.034492222372499</c:v>
                </c:pt>
                <c:pt idx="520">
                  <c:v>36.034492222372499</c:v>
                </c:pt>
                <c:pt idx="521">
                  <c:v>36.034492222372499</c:v>
                </c:pt>
                <c:pt idx="522">
                  <c:v>36.034492222372499</c:v>
                </c:pt>
                <c:pt idx="523">
                  <c:v>36.034492222372499</c:v>
                </c:pt>
                <c:pt idx="524">
                  <c:v>36.034492222372499</c:v>
                </c:pt>
                <c:pt idx="525">
                  <c:v>36.034492222372499</c:v>
                </c:pt>
                <c:pt idx="526">
                  <c:v>36.034492222372499</c:v>
                </c:pt>
                <c:pt idx="527">
                  <c:v>36.034492222372499</c:v>
                </c:pt>
                <c:pt idx="528">
                  <c:v>36.034492222372499</c:v>
                </c:pt>
                <c:pt idx="529">
                  <c:v>36.034492222372499</c:v>
                </c:pt>
                <c:pt idx="530">
                  <c:v>36.034492222372499</c:v>
                </c:pt>
                <c:pt idx="531">
                  <c:v>36.034492222372499</c:v>
                </c:pt>
                <c:pt idx="532">
                  <c:v>36.034492222372499</c:v>
                </c:pt>
                <c:pt idx="533">
                  <c:v>36.034492222372499</c:v>
                </c:pt>
                <c:pt idx="534">
                  <c:v>36.034492222372499</c:v>
                </c:pt>
                <c:pt idx="535">
                  <c:v>36.034492222372499</c:v>
                </c:pt>
                <c:pt idx="536">
                  <c:v>36.034492222372499</c:v>
                </c:pt>
                <c:pt idx="537">
                  <c:v>36.034492222372499</c:v>
                </c:pt>
                <c:pt idx="538">
                  <c:v>36.034492222372499</c:v>
                </c:pt>
                <c:pt idx="539">
                  <c:v>36.034492222372499</c:v>
                </c:pt>
                <c:pt idx="540">
                  <c:v>36.034492222372499</c:v>
                </c:pt>
                <c:pt idx="541">
                  <c:v>36.034492222372499</c:v>
                </c:pt>
                <c:pt idx="542">
                  <c:v>36.034492222372499</c:v>
                </c:pt>
                <c:pt idx="543">
                  <c:v>36.034492222372499</c:v>
                </c:pt>
                <c:pt idx="544">
                  <c:v>36.034492222372499</c:v>
                </c:pt>
                <c:pt idx="545">
                  <c:v>36.034492222372499</c:v>
                </c:pt>
                <c:pt idx="546">
                  <c:v>36.034492222372499</c:v>
                </c:pt>
                <c:pt idx="547">
                  <c:v>36.034492222372499</c:v>
                </c:pt>
                <c:pt idx="548">
                  <c:v>36.034492222372499</c:v>
                </c:pt>
                <c:pt idx="549">
                  <c:v>36.034492222372499</c:v>
                </c:pt>
                <c:pt idx="550">
                  <c:v>36.034492222372499</c:v>
                </c:pt>
                <c:pt idx="551">
                  <c:v>36.034492222372499</c:v>
                </c:pt>
                <c:pt idx="552">
                  <c:v>36.034492222372499</c:v>
                </c:pt>
                <c:pt idx="553">
                  <c:v>36.034492222372499</c:v>
                </c:pt>
                <c:pt idx="554">
                  <c:v>36.034492222372499</c:v>
                </c:pt>
                <c:pt idx="555">
                  <c:v>36.034492222372499</c:v>
                </c:pt>
                <c:pt idx="556">
                  <c:v>36.034492222372499</c:v>
                </c:pt>
                <c:pt idx="557">
                  <c:v>36.034492222372499</c:v>
                </c:pt>
                <c:pt idx="558">
                  <c:v>36.034492222372499</c:v>
                </c:pt>
                <c:pt idx="559">
                  <c:v>36.034492222372499</c:v>
                </c:pt>
                <c:pt idx="560">
                  <c:v>36.034492222372499</c:v>
                </c:pt>
                <c:pt idx="561">
                  <c:v>36.034492222372499</c:v>
                </c:pt>
                <c:pt idx="562">
                  <c:v>36.034492222372499</c:v>
                </c:pt>
                <c:pt idx="563">
                  <c:v>36.034492222372499</c:v>
                </c:pt>
                <c:pt idx="564">
                  <c:v>36.034492222372499</c:v>
                </c:pt>
                <c:pt idx="565">
                  <c:v>36.034492222372499</c:v>
                </c:pt>
                <c:pt idx="566">
                  <c:v>36.034492222372499</c:v>
                </c:pt>
                <c:pt idx="567">
                  <c:v>36.034492222372499</c:v>
                </c:pt>
                <c:pt idx="568">
                  <c:v>36.034492222372499</c:v>
                </c:pt>
                <c:pt idx="569">
                  <c:v>36.034492222372499</c:v>
                </c:pt>
                <c:pt idx="570">
                  <c:v>36.034492222372499</c:v>
                </c:pt>
                <c:pt idx="571">
                  <c:v>36.034492222372499</c:v>
                </c:pt>
                <c:pt idx="572">
                  <c:v>36.034492222372499</c:v>
                </c:pt>
                <c:pt idx="573">
                  <c:v>36.034492222372499</c:v>
                </c:pt>
                <c:pt idx="574">
                  <c:v>36.034492222372499</c:v>
                </c:pt>
                <c:pt idx="575">
                  <c:v>36.034492222372499</c:v>
                </c:pt>
                <c:pt idx="576">
                  <c:v>36.034492222372499</c:v>
                </c:pt>
                <c:pt idx="577">
                  <c:v>36.034492222372499</c:v>
                </c:pt>
                <c:pt idx="578">
                  <c:v>36.034492222372499</c:v>
                </c:pt>
                <c:pt idx="579">
                  <c:v>36.034492222372499</c:v>
                </c:pt>
                <c:pt idx="580">
                  <c:v>36.034492222372499</c:v>
                </c:pt>
                <c:pt idx="581">
                  <c:v>36.034492222372499</c:v>
                </c:pt>
                <c:pt idx="582">
                  <c:v>36.034492222372499</c:v>
                </c:pt>
                <c:pt idx="583">
                  <c:v>36.034492222372499</c:v>
                </c:pt>
                <c:pt idx="584">
                  <c:v>36.034492222372499</c:v>
                </c:pt>
                <c:pt idx="585">
                  <c:v>36.034492222372499</c:v>
                </c:pt>
                <c:pt idx="586">
                  <c:v>36.034492222372499</c:v>
                </c:pt>
                <c:pt idx="587">
                  <c:v>36.034492222372499</c:v>
                </c:pt>
                <c:pt idx="588">
                  <c:v>36.034492222372499</c:v>
                </c:pt>
                <c:pt idx="589">
                  <c:v>36.034492222372499</c:v>
                </c:pt>
                <c:pt idx="590">
                  <c:v>36.034492222372499</c:v>
                </c:pt>
                <c:pt idx="591">
                  <c:v>36.034492222372499</c:v>
                </c:pt>
                <c:pt idx="592">
                  <c:v>36.034492222372499</c:v>
                </c:pt>
                <c:pt idx="593">
                  <c:v>36.034492222372499</c:v>
                </c:pt>
                <c:pt idx="594">
                  <c:v>36.034492222372499</c:v>
                </c:pt>
                <c:pt idx="595">
                  <c:v>36.034492222372499</c:v>
                </c:pt>
                <c:pt idx="596">
                  <c:v>36.034492222372499</c:v>
                </c:pt>
                <c:pt idx="597">
                  <c:v>36.034492222372499</c:v>
                </c:pt>
                <c:pt idx="598">
                  <c:v>36.034492222372499</c:v>
                </c:pt>
                <c:pt idx="599">
                  <c:v>36.034492222372499</c:v>
                </c:pt>
                <c:pt idx="600">
                  <c:v>36.034492222372499</c:v>
                </c:pt>
                <c:pt idx="601">
                  <c:v>36.034492222372499</c:v>
                </c:pt>
                <c:pt idx="602">
                  <c:v>36.034492222372499</c:v>
                </c:pt>
                <c:pt idx="603">
                  <c:v>36.034492222372499</c:v>
                </c:pt>
                <c:pt idx="604">
                  <c:v>36.034492222372499</c:v>
                </c:pt>
                <c:pt idx="605">
                  <c:v>36.034492222372499</c:v>
                </c:pt>
                <c:pt idx="606">
                  <c:v>36.034492222372499</c:v>
                </c:pt>
                <c:pt idx="607">
                  <c:v>36.034492222372499</c:v>
                </c:pt>
                <c:pt idx="608">
                  <c:v>36.034492222372499</c:v>
                </c:pt>
                <c:pt idx="609">
                  <c:v>36.034492222372499</c:v>
                </c:pt>
                <c:pt idx="610">
                  <c:v>36.034492222372499</c:v>
                </c:pt>
                <c:pt idx="611">
                  <c:v>36.034492222372499</c:v>
                </c:pt>
                <c:pt idx="612">
                  <c:v>36.034492222372499</c:v>
                </c:pt>
                <c:pt idx="613">
                  <c:v>36.034492222372499</c:v>
                </c:pt>
                <c:pt idx="614">
                  <c:v>36.034492222372499</c:v>
                </c:pt>
                <c:pt idx="615">
                  <c:v>36.034492222372499</c:v>
                </c:pt>
                <c:pt idx="616">
                  <c:v>36.034492222372499</c:v>
                </c:pt>
                <c:pt idx="617">
                  <c:v>36.034492222372499</c:v>
                </c:pt>
                <c:pt idx="618">
                  <c:v>36.034492222372499</c:v>
                </c:pt>
                <c:pt idx="619">
                  <c:v>36.034492222372499</c:v>
                </c:pt>
                <c:pt idx="620">
                  <c:v>36.034492222372499</c:v>
                </c:pt>
                <c:pt idx="621">
                  <c:v>36.034492222372499</c:v>
                </c:pt>
                <c:pt idx="622">
                  <c:v>36.034492222372499</c:v>
                </c:pt>
                <c:pt idx="623">
                  <c:v>36.034492222372499</c:v>
                </c:pt>
                <c:pt idx="624">
                  <c:v>36.034492222372499</c:v>
                </c:pt>
                <c:pt idx="625">
                  <c:v>36.034492222372499</c:v>
                </c:pt>
                <c:pt idx="626">
                  <c:v>36.034492222372499</c:v>
                </c:pt>
                <c:pt idx="627">
                  <c:v>36.034492222372499</c:v>
                </c:pt>
                <c:pt idx="628">
                  <c:v>36.034492222372499</c:v>
                </c:pt>
                <c:pt idx="629">
                  <c:v>36.034492222372499</c:v>
                </c:pt>
                <c:pt idx="630">
                  <c:v>36.034492222372499</c:v>
                </c:pt>
                <c:pt idx="631">
                  <c:v>36.034492222372499</c:v>
                </c:pt>
                <c:pt idx="632">
                  <c:v>36.034492222372499</c:v>
                </c:pt>
                <c:pt idx="633">
                  <c:v>36.034492222372499</c:v>
                </c:pt>
                <c:pt idx="634">
                  <c:v>36.034492222372499</c:v>
                </c:pt>
                <c:pt idx="635">
                  <c:v>36.034492222372499</c:v>
                </c:pt>
                <c:pt idx="636">
                  <c:v>36.034492222372499</c:v>
                </c:pt>
                <c:pt idx="637">
                  <c:v>36.034492222372499</c:v>
                </c:pt>
                <c:pt idx="638">
                  <c:v>36.034492222372499</c:v>
                </c:pt>
                <c:pt idx="639">
                  <c:v>36.034492222372499</c:v>
                </c:pt>
                <c:pt idx="640">
                  <c:v>36.034492222372499</c:v>
                </c:pt>
                <c:pt idx="641">
                  <c:v>36.034492222372499</c:v>
                </c:pt>
                <c:pt idx="642">
                  <c:v>36.034492222372499</c:v>
                </c:pt>
                <c:pt idx="643">
                  <c:v>36.034492222372499</c:v>
                </c:pt>
                <c:pt idx="644">
                  <c:v>36.034492222372499</c:v>
                </c:pt>
                <c:pt idx="645">
                  <c:v>36.034492222372499</c:v>
                </c:pt>
                <c:pt idx="646">
                  <c:v>36.034492222372499</c:v>
                </c:pt>
                <c:pt idx="647">
                  <c:v>36.034492222372499</c:v>
                </c:pt>
                <c:pt idx="648">
                  <c:v>36.034492222372499</c:v>
                </c:pt>
                <c:pt idx="649">
                  <c:v>36.034492222372499</c:v>
                </c:pt>
                <c:pt idx="650">
                  <c:v>36.034492222372499</c:v>
                </c:pt>
                <c:pt idx="651">
                  <c:v>36.034492222372499</c:v>
                </c:pt>
                <c:pt idx="652">
                  <c:v>36.034492222372499</c:v>
                </c:pt>
                <c:pt idx="653">
                  <c:v>36.034492222372499</c:v>
                </c:pt>
                <c:pt idx="654">
                  <c:v>36.034492222372499</c:v>
                </c:pt>
                <c:pt idx="655">
                  <c:v>36.034492222372499</c:v>
                </c:pt>
                <c:pt idx="656">
                  <c:v>36.034492222372499</c:v>
                </c:pt>
                <c:pt idx="657">
                  <c:v>36.034492222372499</c:v>
                </c:pt>
                <c:pt idx="658">
                  <c:v>36.034492222372499</c:v>
                </c:pt>
                <c:pt idx="659">
                  <c:v>36.034492222372499</c:v>
                </c:pt>
                <c:pt idx="660">
                  <c:v>36.034492222372499</c:v>
                </c:pt>
                <c:pt idx="661">
                  <c:v>36.034492222372499</c:v>
                </c:pt>
                <c:pt idx="662">
                  <c:v>36.034492222372499</c:v>
                </c:pt>
                <c:pt idx="663">
                  <c:v>36.034492222372499</c:v>
                </c:pt>
                <c:pt idx="664">
                  <c:v>36.034492222372499</c:v>
                </c:pt>
                <c:pt idx="665">
                  <c:v>36.034492222372499</c:v>
                </c:pt>
                <c:pt idx="666">
                  <c:v>36.034492222372499</c:v>
                </c:pt>
                <c:pt idx="667">
                  <c:v>36.034492222372499</c:v>
                </c:pt>
                <c:pt idx="668">
                  <c:v>36.034492222372499</c:v>
                </c:pt>
                <c:pt idx="669">
                  <c:v>36.034492222372499</c:v>
                </c:pt>
                <c:pt idx="670">
                  <c:v>36.034492222372499</c:v>
                </c:pt>
                <c:pt idx="671">
                  <c:v>36.034492222372499</c:v>
                </c:pt>
                <c:pt idx="672">
                  <c:v>36.034492222372499</c:v>
                </c:pt>
                <c:pt idx="673">
                  <c:v>36.034492222372499</c:v>
                </c:pt>
                <c:pt idx="674">
                  <c:v>36.034492222372499</c:v>
                </c:pt>
                <c:pt idx="675">
                  <c:v>36.034492222372499</c:v>
                </c:pt>
                <c:pt idx="676">
                  <c:v>36.034492222372499</c:v>
                </c:pt>
                <c:pt idx="677">
                  <c:v>36.034492222372499</c:v>
                </c:pt>
                <c:pt idx="678">
                  <c:v>36.034492222372499</c:v>
                </c:pt>
                <c:pt idx="679">
                  <c:v>36.034492222372499</c:v>
                </c:pt>
                <c:pt idx="680">
                  <c:v>36.034492222372499</c:v>
                </c:pt>
                <c:pt idx="681">
                  <c:v>36.034492222372499</c:v>
                </c:pt>
                <c:pt idx="682">
                  <c:v>36.034492222372499</c:v>
                </c:pt>
                <c:pt idx="683">
                  <c:v>36.034492222372499</c:v>
                </c:pt>
                <c:pt idx="684">
                  <c:v>36.034492222372499</c:v>
                </c:pt>
                <c:pt idx="685">
                  <c:v>36.034492222372499</c:v>
                </c:pt>
                <c:pt idx="686">
                  <c:v>36.034492222372499</c:v>
                </c:pt>
                <c:pt idx="687">
                  <c:v>36.034492222372499</c:v>
                </c:pt>
                <c:pt idx="688">
                  <c:v>36.034492222372499</c:v>
                </c:pt>
                <c:pt idx="689">
                  <c:v>36.034492222372499</c:v>
                </c:pt>
                <c:pt idx="690">
                  <c:v>36.034492222372499</c:v>
                </c:pt>
                <c:pt idx="691">
                  <c:v>36.034492222372499</c:v>
                </c:pt>
                <c:pt idx="692">
                  <c:v>36.034492222372499</c:v>
                </c:pt>
                <c:pt idx="693">
                  <c:v>36.034492222372499</c:v>
                </c:pt>
                <c:pt idx="694">
                  <c:v>36.034492222372499</c:v>
                </c:pt>
                <c:pt idx="695">
                  <c:v>36.034492222372499</c:v>
                </c:pt>
                <c:pt idx="696">
                  <c:v>36.034492222372499</c:v>
                </c:pt>
                <c:pt idx="697">
                  <c:v>36.034492222372499</c:v>
                </c:pt>
                <c:pt idx="698">
                  <c:v>36.034492222372499</c:v>
                </c:pt>
                <c:pt idx="699">
                  <c:v>36.034492222372499</c:v>
                </c:pt>
                <c:pt idx="700">
                  <c:v>36.034492222372499</c:v>
                </c:pt>
                <c:pt idx="701">
                  <c:v>36.034492222372499</c:v>
                </c:pt>
                <c:pt idx="702">
                  <c:v>36.034492222372499</c:v>
                </c:pt>
                <c:pt idx="703">
                  <c:v>36.034492222372499</c:v>
                </c:pt>
                <c:pt idx="704">
                  <c:v>36.034492222372499</c:v>
                </c:pt>
                <c:pt idx="705">
                  <c:v>36.034492222372499</c:v>
                </c:pt>
                <c:pt idx="706">
                  <c:v>36.034492222372499</c:v>
                </c:pt>
                <c:pt idx="707">
                  <c:v>36.034492222372499</c:v>
                </c:pt>
                <c:pt idx="708">
                  <c:v>36.034492222372499</c:v>
                </c:pt>
                <c:pt idx="709">
                  <c:v>36.034492222372499</c:v>
                </c:pt>
                <c:pt idx="710">
                  <c:v>36.034492222372499</c:v>
                </c:pt>
                <c:pt idx="711">
                  <c:v>36.034492222372499</c:v>
                </c:pt>
                <c:pt idx="712">
                  <c:v>36.034492222372499</c:v>
                </c:pt>
                <c:pt idx="713">
                  <c:v>36.034492222372499</c:v>
                </c:pt>
                <c:pt idx="714">
                  <c:v>36.034492222372499</c:v>
                </c:pt>
                <c:pt idx="715">
                  <c:v>36.034492222372499</c:v>
                </c:pt>
                <c:pt idx="716">
                  <c:v>36.034492222372499</c:v>
                </c:pt>
                <c:pt idx="717">
                  <c:v>36.034492222372499</c:v>
                </c:pt>
                <c:pt idx="718">
                  <c:v>36.034492222372499</c:v>
                </c:pt>
                <c:pt idx="719">
                  <c:v>36.034492222372499</c:v>
                </c:pt>
                <c:pt idx="720">
                  <c:v>36.034492222372499</c:v>
                </c:pt>
                <c:pt idx="721">
                  <c:v>36.034492222372499</c:v>
                </c:pt>
                <c:pt idx="722">
                  <c:v>36.034492222372499</c:v>
                </c:pt>
                <c:pt idx="723">
                  <c:v>36.034492222372499</c:v>
                </c:pt>
                <c:pt idx="724">
                  <c:v>36.034492222372499</c:v>
                </c:pt>
                <c:pt idx="725">
                  <c:v>36.034492222372499</c:v>
                </c:pt>
                <c:pt idx="726">
                  <c:v>36.034492222372499</c:v>
                </c:pt>
                <c:pt idx="727">
                  <c:v>36.034492222372499</c:v>
                </c:pt>
                <c:pt idx="728">
                  <c:v>36.034492222372499</c:v>
                </c:pt>
                <c:pt idx="729">
                  <c:v>36.034492222372499</c:v>
                </c:pt>
                <c:pt idx="730">
                  <c:v>36.034492222372499</c:v>
                </c:pt>
                <c:pt idx="731">
                  <c:v>36.034492222372499</c:v>
                </c:pt>
                <c:pt idx="732">
                  <c:v>36.034492222372499</c:v>
                </c:pt>
                <c:pt idx="733">
                  <c:v>36.034492222372499</c:v>
                </c:pt>
                <c:pt idx="734">
                  <c:v>36.034492222372499</c:v>
                </c:pt>
                <c:pt idx="735">
                  <c:v>36.034492222372499</c:v>
                </c:pt>
                <c:pt idx="736">
                  <c:v>36.034492222372499</c:v>
                </c:pt>
                <c:pt idx="737">
                  <c:v>36.034492222372499</c:v>
                </c:pt>
                <c:pt idx="738">
                  <c:v>36.034492222372499</c:v>
                </c:pt>
                <c:pt idx="739">
                  <c:v>36.034492222372499</c:v>
                </c:pt>
                <c:pt idx="740">
                  <c:v>36.034492222372499</c:v>
                </c:pt>
                <c:pt idx="741">
                  <c:v>36.034492222372499</c:v>
                </c:pt>
                <c:pt idx="742">
                  <c:v>36.034492222372499</c:v>
                </c:pt>
                <c:pt idx="743">
                  <c:v>36.034492222372499</c:v>
                </c:pt>
                <c:pt idx="744">
                  <c:v>36.034492222372499</c:v>
                </c:pt>
                <c:pt idx="745">
                  <c:v>36.034492222372499</c:v>
                </c:pt>
                <c:pt idx="746">
                  <c:v>36.034492222372499</c:v>
                </c:pt>
                <c:pt idx="747">
                  <c:v>36.034492222372499</c:v>
                </c:pt>
                <c:pt idx="748">
                  <c:v>36.034492222372499</c:v>
                </c:pt>
                <c:pt idx="749">
                  <c:v>36.034492222372499</c:v>
                </c:pt>
                <c:pt idx="750">
                  <c:v>36.034492222372499</c:v>
                </c:pt>
                <c:pt idx="751">
                  <c:v>36.034492222372499</c:v>
                </c:pt>
                <c:pt idx="752">
                  <c:v>36.034492222372499</c:v>
                </c:pt>
                <c:pt idx="753">
                  <c:v>36.034492222372499</c:v>
                </c:pt>
                <c:pt idx="754">
                  <c:v>36.034492222372499</c:v>
                </c:pt>
                <c:pt idx="755">
                  <c:v>36.034492222372499</c:v>
                </c:pt>
                <c:pt idx="756">
                  <c:v>36.034492222372499</c:v>
                </c:pt>
                <c:pt idx="757">
                  <c:v>36.034492222372499</c:v>
                </c:pt>
                <c:pt idx="758">
                  <c:v>36.034492222372499</c:v>
                </c:pt>
                <c:pt idx="759">
                  <c:v>36.034492222372499</c:v>
                </c:pt>
                <c:pt idx="760">
                  <c:v>36.034492222372499</c:v>
                </c:pt>
                <c:pt idx="761">
                  <c:v>36.034492222372499</c:v>
                </c:pt>
                <c:pt idx="762">
                  <c:v>36.034492222372499</c:v>
                </c:pt>
                <c:pt idx="763">
                  <c:v>36.034492222372499</c:v>
                </c:pt>
                <c:pt idx="764">
                  <c:v>36.034492222372499</c:v>
                </c:pt>
                <c:pt idx="765">
                  <c:v>36.034492222372499</c:v>
                </c:pt>
                <c:pt idx="766">
                  <c:v>36.034492222372499</c:v>
                </c:pt>
                <c:pt idx="767">
                  <c:v>36.034492222372499</c:v>
                </c:pt>
                <c:pt idx="768">
                  <c:v>36.034492222372499</c:v>
                </c:pt>
                <c:pt idx="769">
                  <c:v>36.034492222372499</c:v>
                </c:pt>
                <c:pt idx="770">
                  <c:v>36.034492222372499</c:v>
                </c:pt>
                <c:pt idx="771">
                  <c:v>36.034492222372499</c:v>
                </c:pt>
                <c:pt idx="772">
                  <c:v>36.034492222372499</c:v>
                </c:pt>
                <c:pt idx="773">
                  <c:v>36.034492222372499</c:v>
                </c:pt>
                <c:pt idx="774">
                  <c:v>36.034492222372499</c:v>
                </c:pt>
                <c:pt idx="775">
                  <c:v>36.034492222372499</c:v>
                </c:pt>
                <c:pt idx="776">
                  <c:v>36.034492222372499</c:v>
                </c:pt>
                <c:pt idx="777">
                  <c:v>36.034492222372499</c:v>
                </c:pt>
                <c:pt idx="778">
                  <c:v>36.034492222372499</c:v>
                </c:pt>
                <c:pt idx="779">
                  <c:v>36.034492222372499</c:v>
                </c:pt>
                <c:pt idx="780">
                  <c:v>36.034492222372499</c:v>
                </c:pt>
                <c:pt idx="781">
                  <c:v>36.034492222372499</c:v>
                </c:pt>
                <c:pt idx="782">
                  <c:v>36.034492222372499</c:v>
                </c:pt>
                <c:pt idx="783">
                  <c:v>36.034492222372499</c:v>
                </c:pt>
                <c:pt idx="784">
                  <c:v>36.034492222372499</c:v>
                </c:pt>
                <c:pt idx="785">
                  <c:v>36.034492222372499</c:v>
                </c:pt>
                <c:pt idx="786">
                  <c:v>36.034492222372499</c:v>
                </c:pt>
                <c:pt idx="787">
                  <c:v>36.034492222372499</c:v>
                </c:pt>
                <c:pt idx="788">
                  <c:v>36.034492222372499</c:v>
                </c:pt>
                <c:pt idx="789">
                  <c:v>36.034492222372499</c:v>
                </c:pt>
                <c:pt idx="790">
                  <c:v>36.034492222372499</c:v>
                </c:pt>
                <c:pt idx="791">
                  <c:v>36.034492222372499</c:v>
                </c:pt>
                <c:pt idx="792">
                  <c:v>36.034492222372499</c:v>
                </c:pt>
                <c:pt idx="793">
                  <c:v>36.034492222372499</c:v>
                </c:pt>
                <c:pt idx="794">
                  <c:v>36.034492222372499</c:v>
                </c:pt>
                <c:pt idx="795">
                  <c:v>36.034492222372499</c:v>
                </c:pt>
                <c:pt idx="796">
                  <c:v>36.034492222372499</c:v>
                </c:pt>
                <c:pt idx="797">
                  <c:v>36.034492222372499</c:v>
                </c:pt>
                <c:pt idx="798">
                  <c:v>36.034492222372499</c:v>
                </c:pt>
                <c:pt idx="799">
                  <c:v>36.034492222372499</c:v>
                </c:pt>
                <c:pt idx="800">
                  <c:v>36.034492222372499</c:v>
                </c:pt>
                <c:pt idx="801">
                  <c:v>36.034492222372499</c:v>
                </c:pt>
                <c:pt idx="802">
                  <c:v>36.034492222372499</c:v>
                </c:pt>
                <c:pt idx="803">
                  <c:v>36.034492222372499</c:v>
                </c:pt>
                <c:pt idx="804">
                  <c:v>36.034492222372499</c:v>
                </c:pt>
                <c:pt idx="805">
                  <c:v>36.034492222372499</c:v>
                </c:pt>
                <c:pt idx="806">
                  <c:v>36.034492222372499</c:v>
                </c:pt>
                <c:pt idx="807">
                  <c:v>36.034492222372499</c:v>
                </c:pt>
                <c:pt idx="808">
                  <c:v>36.034492222372499</c:v>
                </c:pt>
                <c:pt idx="809">
                  <c:v>36.034492222372499</c:v>
                </c:pt>
                <c:pt idx="810">
                  <c:v>36.034492222372499</c:v>
                </c:pt>
                <c:pt idx="811">
                  <c:v>36.034492222372499</c:v>
                </c:pt>
                <c:pt idx="812">
                  <c:v>36.034492222372499</c:v>
                </c:pt>
                <c:pt idx="813">
                  <c:v>36.034492222372499</c:v>
                </c:pt>
                <c:pt idx="814">
                  <c:v>36.034492222372499</c:v>
                </c:pt>
                <c:pt idx="815">
                  <c:v>36.034492222372499</c:v>
                </c:pt>
                <c:pt idx="816">
                  <c:v>36.034492222372499</c:v>
                </c:pt>
                <c:pt idx="817">
                  <c:v>36.034492222372499</c:v>
                </c:pt>
                <c:pt idx="818">
                  <c:v>36.034492222372499</c:v>
                </c:pt>
                <c:pt idx="819">
                  <c:v>36.034492222372499</c:v>
                </c:pt>
                <c:pt idx="820">
                  <c:v>36.034492222372499</c:v>
                </c:pt>
                <c:pt idx="821">
                  <c:v>36.034492222372499</c:v>
                </c:pt>
                <c:pt idx="822">
                  <c:v>36.034492222372499</c:v>
                </c:pt>
                <c:pt idx="823">
                  <c:v>36.034492222372499</c:v>
                </c:pt>
                <c:pt idx="824">
                  <c:v>36.034492222372499</c:v>
                </c:pt>
                <c:pt idx="825">
                  <c:v>36.034492222372499</c:v>
                </c:pt>
                <c:pt idx="826">
                  <c:v>36.034492222372499</c:v>
                </c:pt>
                <c:pt idx="827">
                  <c:v>36.034492222372499</c:v>
                </c:pt>
                <c:pt idx="828">
                  <c:v>36.034492222372499</c:v>
                </c:pt>
                <c:pt idx="829">
                  <c:v>36.034492222372499</c:v>
                </c:pt>
                <c:pt idx="830">
                  <c:v>36.034492222372499</c:v>
                </c:pt>
                <c:pt idx="831">
                  <c:v>36.034492222372499</c:v>
                </c:pt>
                <c:pt idx="832">
                  <c:v>36.034492222372499</c:v>
                </c:pt>
                <c:pt idx="833">
                  <c:v>36.034492222372499</c:v>
                </c:pt>
                <c:pt idx="834">
                  <c:v>36.034492222372499</c:v>
                </c:pt>
                <c:pt idx="835">
                  <c:v>36.034492222372499</c:v>
                </c:pt>
                <c:pt idx="836">
                  <c:v>36.034492222372499</c:v>
                </c:pt>
                <c:pt idx="837">
                  <c:v>36.034492222372499</c:v>
                </c:pt>
                <c:pt idx="838">
                  <c:v>36.034492222372499</c:v>
                </c:pt>
                <c:pt idx="839">
                  <c:v>36.034492222372499</c:v>
                </c:pt>
                <c:pt idx="840">
                  <c:v>36.034492222372499</c:v>
                </c:pt>
                <c:pt idx="841">
                  <c:v>36.034492222372499</c:v>
                </c:pt>
                <c:pt idx="842">
                  <c:v>36.034492222372499</c:v>
                </c:pt>
                <c:pt idx="843">
                  <c:v>36.034492222372499</c:v>
                </c:pt>
                <c:pt idx="844">
                  <c:v>36.034492222372499</c:v>
                </c:pt>
                <c:pt idx="845">
                  <c:v>36.034492222372499</c:v>
                </c:pt>
                <c:pt idx="846">
                  <c:v>36.034492222372499</c:v>
                </c:pt>
                <c:pt idx="847">
                  <c:v>36.034492222372499</c:v>
                </c:pt>
                <c:pt idx="848">
                  <c:v>36.034492222372499</c:v>
                </c:pt>
                <c:pt idx="849">
                  <c:v>36.034492222372499</c:v>
                </c:pt>
                <c:pt idx="850">
                  <c:v>36.034492222372499</c:v>
                </c:pt>
                <c:pt idx="851">
                  <c:v>36.034492222372499</c:v>
                </c:pt>
                <c:pt idx="852">
                  <c:v>36.034492222372499</c:v>
                </c:pt>
                <c:pt idx="853">
                  <c:v>36.034492222372499</c:v>
                </c:pt>
                <c:pt idx="854">
                  <c:v>36.034492222372499</c:v>
                </c:pt>
                <c:pt idx="855">
                  <c:v>36.034492222372499</c:v>
                </c:pt>
                <c:pt idx="856">
                  <c:v>36.034492222372499</c:v>
                </c:pt>
                <c:pt idx="857">
                  <c:v>36.034492222372499</c:v>
                </c:pt>
                <c:pt idx="858">
                  <c:v>36.034492222372499</c:v>
                </c:pt>
                <c:pt idx="859">
                  <c:v>36.034492222372499</c:v>
                </c:pt>
                <c:pt idx="860">
                  <c:v>36.034492222372499</c:v>
                </c:pt>
                <c:pt idx="861">
                  <c:v>36.034492222372499</c:v>
                </c:pt>
                <c:pt idx="862">
                  <c:v>36.034492222372499</c:v>
                </c:pt>
                <c:pt idx="863">
                  <c:v>36.034492222372499</c:v>
                </c:pt>
                <c:pt idx="864">
                  <c:v>36.034492222372499</c:v>
                </c:pt>
                <c:pt idx="865">
                  <c:v>36.034492222372499</c:v>
                </c:pt>
                <c:pt idx="866">
                  <c:v>36.034492222372499</c:v>
                </c:pt>
                <c:pt idx="867">
                  <c:v>36.034492222372499</c:v>
                </c:pt>
                <c:pt idx="868">
                  <c:v>36.034492222372499</c:v>
                </c:pt>
                <c:pt idx="869">
                  <c:v>36.034492222372499</c:v>
                </c:pt>
                <c:pt idx="870">
                  <c:v>36.034492222372499</c:v>
                </c:pt>
                <c:pt idx="871">
                  <c:v>36.034492222372499</c:v>
                </c:pt>
                <c:pt idx="872">
                  <c:v>36.034492222372499</c:v>
                </c:pt>
                <c:pt idx="873">
                  <c:v>36.034492222372499</c:v>
                </c:pt>
                <c:pt idx="874">
                  <c:v>36.034492222372499</c:v>
                </c:pt>
                <c:pt idx="875">
                  <c:v>36.034492222372499</c:v>
                </c:pt>
                <c:pt idx="876">
                  <c:v>36.034492222372499</c:v>
                </c:pt>
                <c:pt idx="877">
                  <c:v>36.034492222372499</c:v>
                </c:pt>
                <c:pt idx="878">
                  <c:v>36.034492222372499</c:v>
                </c:pt>
                <c:pt idx="879">
                  <c:v>36.034492222372499</c:v>
                </c:pt>
                <c:pt idx="880">
                  <c:v>36.034492222372499</c:v>
                </c:pt>
                <c:pt idx="881">
                  <c:v>36.034492222372499</c:v>
                </c:pt>
                <c:pt idx="882">
                  <c:v>36.034492222372499</c:v>
                </c:pt>
                <c:pt idx="883">
                  <c:v>36.034492222372499</c:v>
                </c:pt>
                <c:pt idx="884">
                  <c:v>36.034492222372499</c:v>
                </c:pt>
                <c:pt idx="885">
                  <c:v>36.034492222372499</c:v>
                </c:pt>
                <c:pt idx="886">
                  <c:v>36.034492222372499</c:v>
                </c:pt>
                <c:pt idx="887">
                  <c:v>36.034492222372499</c:v>
                </c:pt>
                <c:pt idx="888">
                  <c:v>36.034492222372499</c:v>
                </c:pt>
                <c:pt idx="889">
                  <c:v>36.034492222372499</c:v>
                </c:pt>
                <c:pt idx="890">
                  <c:v>36.034492222372499</c:v>
                </c:pt>
                <c:pt idx="891">
                  <c:v>36.034492222372499</c:v>
                </c:pt>
                <c:pt idx="892">
                  <c:v>36.034492222372499</c:v>
                </c:pt>
                <c:pt idx="893">
                  <c:v>36.034492222372499</c:v>
                </c:pt>
                <c:pt idx="894">
                  <c:v>36.034492222372499</c:v>
                </c:pt>
                <c:pt idx="895">
                  <c:v>36.034492222372499</c:v>
                </c:pt>
                <c:pt idx="896">
                  <c:v>36.034492222372499</c:v>
                </c:pt>
                <c:pt idx="897">
                  <c:v>36.034492222372499</c:v>
                </c:pt>
                <c:pt idx="898">
                  <c:v>36.034492222372499</c:v>
                </c:pt>
                <c:pt idx="899">
                  <c:v>36.034492222372499</c:v>
                </c:pt>
                <c:pt idx="900">
                  <c:v>36.034492222372499</c:v>
                </c:pt>
                <c:pt idx="901">
                  <c:v>36.034492222372499</c:v>
                </c:pt>
                <c:pt idx="902">
                  <c:v>36.034492222372499</c:v>
                </c:pt>
                <c:pt idx="903">
                  <c:v>36.034492222372499</c:v>
                </c:pt>
                <c:pt idx="904">
                  <c:v>36.034492222372499</c:v>
                </c:pt>
                <c:pt idx="905">
                  <c:v>36.034492222372499</c:v>
                </c:pt>
                <c:pt idx="906">
                  <c:v>36.034492222372499</c:v>
                </c:pt>
                <c:pt idx="907">
                  <c:v>36.034492222372499</c:v>
                </c:pt>
                <c:pt idx="908">
                  <c:v>36.034492222372499</c:v>
                </c:pt>
                <c:pt idx="909">
                  <c:v>36.034492222372499</c:v>
                </c:pt>
                <c:pt idx="910">
                  <c:v>36.034492222372499</c:v>
                </c:pt>
                <c:pt idx="911">
                  <c:v>36.034492222372499</c:v>
                </c:pt>
                <c:pt idx="912">
                  <c:v>36.034492222372499</c:v>
                </c:pt>
                <c:pt idx="913">
                  <c:v>36.034492222372499</c:v>
                </c:pt>
                <c:pt idx="914">
                  <c:v>36.034492222372499</c:v>
                </c:pt>
                <c:pt idx="915">
                  <c:v>36.034492222372499</c:v>
                </c:pt>
                <c:pt idx="916">
                  <c:v>36.034492222372499</c:v>
                </c:pt>
                <c:pt idx="917">
                  <c:v>36.034492222372499</c:v>
                </c:pt>
                <c:pt idx="918">
                  <c:v>36.034492222372499</c:v>
                </c:pt>
                <c:pt idx="919">
                  <c:v>36.034492222372499</c:v>
                </c:pt>
                <c:pt idx="920">
                  <c:v>36.034492222372499</c:v>
                </c:pt>
                <c:pt idx="921">
                  <c:v>36.034492222372499</c:v>
                </c:pt>
                <c:pt idx="922">
                  <c:v>36.034492222372499</c:v>
                </c:pt>
                <c:pt idx="923">
                  <c:v>36.034492222372499</c:v>
                </c:pt>
                <c:pt idx="924">
                  <c:v>36.034492222372499</c:v>
                </c:pt>
                <c:pt idx="925">
                  <c:v>36.034492222372499</c:v>
                </c:pt>
                <c:pt idx="926">
                  <c:v>36.034492222372499</c:v>
                </c:pt>
                <c:pt idx="927">
                  <c:v>36.034492222372499</c:v>
                </c:pt>
                <c:pt idx="928">
                  <c:v>36.034492222372499</c:v>
                </c:pt>
                <c:pt idx="929">
                  <c:v>36.034492222372499</c:v>
                </c:pt>
                <c:pt idx="930">
                  <c:v>36.034492222372499</c:v>
                </c:pt>
                <c:pt idx="931">
                  <c:v>36.034492222372499</c:v>
                </c:pt>
                <c:pt idx="932">
                  <c:v>36.034492222372499</c:v>
                </c:pt>
                <c:pt idx="933">
                  <c:v>36.034492222372499</c:v>
                </c:pt>
                <c:pt idx="934">
                  <c:v>36.034492222372499</c:v>
                </c:pt>
                <c:pt idx="935">
                  <c:v>36.034492222372499</c:v>
                </c:pt>
                <c:pt idx="936">
                  <c:v>36.034492222372499</c:v>
                </c:pt>
                <c:pt idx="937">
                  <c:v>36.034492222372499</c:v>
                </c:pt>
                <c:pt idx="938">
                  <c:v>36.034492222372499</c:v>
                </c:pt>
                <c:pt idx="939">
                  <c:v>36.034492222372499</c:v>
                </c:pt>
                <c:pt idx="940">
                  <c:v>36.034492222372499</c:v>
                </c:pt>
                <c:pt idx="941">
                  <c:v>36.034492222372499</c:v>
                </c:pt>
                <c:pt idx="942">
                  <c:v>36.034492222372499</c:v>
                </c:pt>
                <c:pt idx="943">
                  <c:v>36.034492222372499</c:v>
                </c:pt>
                <c:pt idx="944">
                  <c:v>36.034492222372499</c:v>
                </c:pt>
                <c:pt idx="945">
                  <c:v>36.034492222372499</c:v>
                </c:pt>
                <c:pt idx="946">
                  <c:v>36.034492222372499</c:v>
                </c:pt>
                <c:pt idx="947">
                  <c:v>36.034492222372499</c:v>
                </c:pt>
                <c:pt idx="948">
                  <c:v>36.034492222372499</c:v>
                </c:pt>
                <c:pt idx="949">
                  <c:v>36.034492222372499</c:v>
                </c:pt>
                <c:pt idx="950">
                  <c:v>36.034492222372499</c:v>
                </c:pt>
                <c:pt idx="951">
                  <c:v>36.034492222372499</c:v>
                </c:pt>
                <c:pt idx="952">
                  <c:v>36.034492222372499</c:v>
                </c:pt>
                <c:pt idx="953">
                  <c:v>36.034492222372499</c:v>
                </c:pt>
                <c:pt idx="954">
                  <c:v>36.034492222372499</c:v>
                </c:pt>
                <c:pt idx="955">
                  <c:v>36.034492222372499</c:v>
                </c:pt>
                <c:pt idx="956">
                  <c:v>36.034492222372499</c:v>
                </c:pt>
                <c:pt idx="957">
                  <c:v>36.034492222372499</c:v>
                </c:pt>
                <c:pt idx="958">
                  <c:v>36.034492222372499</c:v>
                </c:pt>
                <c:pt idx="959">
                  <c:v>36.034492222372499</c:v>
                </c:pt>
                <c:pt idx="960">
                  <c:v>36.034492222372499</c:v>
                </c:pt>
                <c:pt idx="961">
                  <c:v>36.034492222372499</c:v>
                </c:pt>
                <c:pt idx="962">
                  <c:v>36.034492222372499</c:v>
                </c:pt>
                <c:pt idx="963">
                  <c:v>36.034492222372499</c:v>
                </c:pt>
              </c:numCache>
            </c:numRef>
          </c:yVal>
          <c:smooth val="1"/>
        </c:ser>
        <c:ser>
          <c:idx val="9"/>
          <c:order val="1"/>
          <c:tx>
            <c:strRef>
              <c:f>'Fitted HF and Xf'!$W$14</c:f>
              <c:strCache>
                <c:ptCount val="1"/>
                <c:pt idx="0">
                  <c:v> 4 cm</c:v>
                </c:pt>
              </c:strCache>
            </c:strRef>
          </c:tx>
          <c:spPr>
            <a:ln>
              <a:solidFill>
                <a:schemeClr val="accent2"/>
              </a:solidFill>
              <a:prstDash val="sysDash"/>
            </a:ln>
          </c:spPr>
          <c:marker>
            <c:symbol val="none"/>
          </c:marker>
          <c:xVal>
            <c:numRef>
              <c:f>'Fitted HF and Xf'!$A$265:$A$1165</c:f>
              <c:numCache>
                <c:formatCode>General</c:formatCode>
                <c:ptCount val="90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numCache>
            </c:numRef>
          </c:xVal>
          <c:yVal>
            <c:numRef>
              <c:f>'Fitted HF and Xf'!$W$265:$W$1228</c:f>
              <c:numCache>
                <c:formatCode>General</c:formatCode>
                <c:ptCount val="964"/>
                <c:pt idx="0">
                  <c:v>15.7776</c:v>
                </c:pt>
                <c:pt idx="1">
                  <c:v>18.558389257150019</c:v>
                </c:pt>
                <c:pt idx="2">
                  <c:v>21.027651094701099</c:v>
                </c:pt>
                <c:pt idx="3">
                  <c:v>23.211243657068781</c:v>
                </c:pt>
                <c:pt idx="4">
                  <c:v>25.133574448070398</c:v>
                </c:pt>
                <c:pt idx="5">
                  <c:v>26.817649648706052</c:v>
                </c:pt>
                <c:pt idx="6">
                  <c:v>28.285122667701849</c:v>
                </c:pt>
                <c:pt idx="7">
                  <c:v>29.556341924815843</c:v>
                </c:pt>
                <c:pt idx="8">
                  <c:v>30.6503978669056</c:v>
                </c:pt>
                <c:pt idx="9">
                  <c:v>31.585169216759109</c:v>
                </c:pt>
                <c:pt idx="10">
                  <c:v>32.377368454687399</c:v>
                </c:pt>
                <c:pt idx="11">
                  <c:v>33.042586532880009</c:v>
                </c:pt>
                <c:pt idx="12">
                  <c:v>33.595336822521716</c:v>
                </c:pt>
                <c:pt idx="13">
                  <c:v>34.049098293673275</c:v>
                </c:pt>
                <c:pt idx="14">
                  <c:v>34.416357927913907</c:v>
                </c:pt>
                <c:pt idx="15">
                  <c:v>34.708652363745131</c:v>
                </c:pt>
                <c:pt idx="16">
                  <c:v>34.936608774758405</c:v>
                </c:pt>
                <c:pt idx="17">
                  <c:v>35.109984980564477</c:v>
                </c:pt>
                <c:pt idx="18">
                  <c:v>35.237708790485158</c:v>
                </c:pt>
                <c:pt idx="19">
                  <c:v>35.327916580007326</c:v>
                </c:pt>
                <c:pt idx="20">
                  <c:v>35.387991099999994</c:v>
                </c:pt>
                <c:pt idx="21">
                  <c:v>35.424598518692704</c:v>
                </c:pt>
                <c:pt idx="22">
                  <c:v>35.443724696417064</c:v>
                </c:pt>
                <c:pt idx="23">
                  <c:v>35.450710693110594</c:v>
                </c:pt>
                <c:pt idx="24">
                  <c:v>35.450287508582292</c:v>
                </c:pt>
                <c:pt idx="25">
                  <c:v>35.446610055541996</c:v>
                </c:pt>
                <c:pt idx="26">
                  <c:v>35.443290365389906</c:v>
                </c:pt>
                <c:pt idx="27">
                  <c:v>35.443430026770919</c:v>
                </c:pt>
                <c:pt idx="28">
                  <c:v>35.449651856889595</c:v>
                </c:pt>
                <c:pt idx="29">
                  <c:v>35.464130805588361</c:v>
                </c:pt>
                <c:pt idx="30">
                  <c:v>35.488624092187479</c:v>
                </c:pt>
                <c:pt idx="31">
                  <c:v>35.524500575088304</c:v>
                </c:pt>
                <c:pt idx="32">
                  <c:v>35.572769354137627</c:v>
                </c:pt>
                <c:pt idx="33">
                  <c:v>35.634107605755737</c:v>
                </c:pt>
                <c:pt idx="34">
                  <c:v>35.708887650825964</c:v>
                </c:pt>
                <c:pt idx="35">
                  <c:v>35.797203255346638</c:v>
                </c:pt>
                <c:pt idx="36">
                  <c:v>35.898895163846355</c:v>
                </c:pt>
                <c:pt idx="37">
                  <c:v>36.013575865560206</c:v>
                </c:pt>
                <c:pt idx="38">
                  <c:v>36.140653593369095</c:v>
                </c:pt>
                <c:pt idx="39">
                  <c:v>36.279355555502242</c:v>
                </c:pt>
                <c:pt idx="40">
                  <c:v>36.428750400000062</c:v>
                </c:pt>
                <c:pt idx="41">
                  <c:v>36.587769911941642</c:v>
                </c:pt>
                <c:pt idx="42">
                  <c:v>36.755229943433143</c:v>
                </c:pt>
                <c:pt idx="43">
                  <c:v>36.929850576358675</c:v>
                </c:pt>
                <c:pt idx="44">
                  <c:v>37.110275517894422</c:v>
                </c:pt>
                <c:pt idx="45">
                  <c:v>37.295090728784317</c:v>
                </c:pt>
                <c:pt idx="46">
                  <c:v>37.482842284378016</c:v>
                </c:pt>
                <c:pt idx="47">
                  <c:v>37.672053468432246</c:v>
                </c:pt>
                <c:pt idx="48">
                  <c:v>37.861241099673578</c:v>
                </c:pt>
                <c:pt idx="49">
                  <c:v>38.048931091123912</c:v>
                </c:pt>
                <c:pt idx="50">
                  <c:v>38.233673242187663</c:v>
                </c:pt>
                <c:pt idx="51">
                  <c:v>38.414055263502874</c:v>
                </c:pt>
                <c:pt idx="52">
                  <c:v>38.588716034553663</c:v>
                </c:pt>
                <c:pt idx="53">
                  <c:v>38.756358094044479</c:v>
                </c:pt>
                <c:pt idx="54">
                  <c:v>38.915759363037999</c:v>
                </c:pt>
                <c:pt idx="55">
                  <c:v>39.065784100854607</c:v>
                </c:pt>
                <c:pt idx="56">
                  <c:v>39.205393093734436</c:v>
                </c:pt>
                <c:pt idx="57">
                  <c:v>39.333653076262173</c:v>
                </c:pt>
                <c:pt idx="58">
                  <c:v>39.449745385553278</c:v>
                </c:pt>
                <c:pt idx="59">
                  <c:v>39.552973848203372</c:v>
                </c:pt>
                <c:pt idx="60">
                  <c:v>39.642771900000263</c:v>
                </c:pt>
                <c:pt idx="61">
                  <c:v>39.718708938397057</c:v>
                </c:pt>
                <c:pt idx="62">
                  <c:v>39.780495907749376</c:v>
                </c:pt>
                <c:pt idx="63">
                  <c:v>39.827990117313128</c:v>
                </c:pt>
                <c:pt idx="64">
                  <c:v>39.861199292006546</c:v>
                </c:pt>
                <c:pt idx="65">
                  <c:v>39.880284855932736</c:v>
                </c:pt>
                <c:pt idx="66">
                  <c:v>39.885564448665974</c:v>
                </c:pt>
                <c:pt idx="67">
                  <c:v>39.877513674300126</c:v>
                </c:pt>
                <c:pt idx="68">
                  <c:v>39.8567670832579</c:v>
                </c:pt>
                <c:pt idx="69">
                  <c:v>39.824118386865891</c:v>
                </c:pt>
                <c:pt idx="70">
                  <c:v>39.780519904687807</c:v>
                </c:pt>
                <c:pt idx="71">
                  <c:v>39.727081244623967</c:v>
                </c:pt>
                <c:pt idx="72">
                  <c:v>39.504768623363013</c:v>
                </c:pt>
                <c:pt idx="73">
                  <c:v>39.468878746106611</c:v>
                </c:pt>
                <c:pt idx="74">
                  <c:v>39.433412682711328</c:v>
                </c:pt>
                <c:pt idx="75">
                  <c:v>39.39836690399175</c:v>
                </c:pt>
                <c:pt idx="76">
                  <c:v>39.363737898707299</c:v>
                </c:pt>
                <c:pt idx="77">
                  <c:v>39.329522173520118</c:v>
                </c:pt>
                <c:pt idx="78">
                  <c:v>39.295716252951948</c:v>
                </c:pt>
                <c:pt idx="79">
                  <c:v>39.262316679340913</c:v>
                </c:pt>
                <c:pt idx="80">
                  <c:v>39.229320012800066</c:v>
                </c:pt>
                <c:pt idx="81">
                  <c:v>39.196722831173254</c:v>
                </c:pt>
                <c:pt idx="82">
                  <c:v>39.164521729992998</c:v>
                </c:pt>
                <c:pt idx="83">
                  <c:v>39.132713322438036</c:v>
                </c:pt>
                <c:pt idx="84">
                  <c:v>39.101294239289494</c:v>
                </c:pt>
                <c:pt idx="85">
                  <c:v>39.070261128889555</c:v>
                </c:pt>
                <c:pt idx="86">
                  <c:v>39.039610657097413</c:v>
                </c:pt>
                <c:pt idx="87">
                  <c:v>39.00933950724739</c:v>
                </c:pt>
                <c:pt idx="88">
                  <c:v>38.979444380105733</c:v>
                </c:pt>
                <c:pt idx="89">
                  <c:v>38.949921993827786</c:v>
                </c:pt>
                <c:pt idx="90">
                  <c:v>38.920769083915594</c:v>
                </c:pt>
                <c:pt idx="91">
                  <c:v>38.891982403175007</c:v>
                </c:pt>
                <c:pt idx="92">
                  <c:v>38.863558721672675</c:v>
                </c:pt>
                <c:pt idx="93">
                  <c:v>38.835494826693527</c:v>
                </c:pt>
                <c:pt idx="94">
                  <c:v>38.807787522698064</c:v>
                </c:pt>
                <c:pt idx="95">
                  <c:v>38.780433631279593</c:v>
                </c:pt>
                <c:pt idx="96">
                  <c:v>38.753429991120903</c:v>
                </c:pt>
                <c:pt idx="97">
                  <c:v>38.726773457952355</c:v>
                </c:pt>
                <c:pt idx="98">
                  <c:v>38.700460904508653</c:v>
                </c:pt>
                <c:pt idx="99">
                  <c:v>38.674489220486095</c:v>
                </c:pt>
                <c:pt idx="100">
                  <c:v>38.648855312500075</c:v>
                </c:pt>
                <c:pt idx="101">
                  <c:v>38.623556104041661</c:v>
                </c:pt>
                <c:pt idx="102">
                  <c:v>38.598588535435908</c:v>
                </c:pt>
                <c:pt idx="103">
                  <c:v>38.573949563797846</c:v>
                </c:pt>
                <c:pt idx="104">
                  <c:v>38.549636162991106</c:v>
                </c:pt>
                <c:pt idx="105">
                  <c:v>38.525645323583689</c:v>
                </c:pt>
                <c:pt idx="106">
                  <c:v>38.501974052806247</c:v>
                </c:pt>
                <c:pt idx="107">
                  <c:v>38.47861937450925</c:v>
                </c:pt>
                <c:pt idx="108">
                  <c:v>38.455578329119362</c:v>
                </c:pt>
                <c:pt idx="109">
                  <c:v>38.432847973597774</c:v>
                </c:pt>
                <c:pt idx="110">
                  <c:v>38.41042538139682</c:v>
                </c:pt>
                <c:pt idx="111">
                  <c:v>38.388307642417494</c:v>
                </c:pt>
                <c:pt idx="112">
                  <c:v>38.366491862966221</c:v>
                </c:pt>
                <c:pt idx="113">
                  <c:v>38.344975165712746</c:v>
                </c:pt>
                <c:pt idx="114">
                  <c:v>38.323754689646954</c:v>
                </c:pt>
                <c:pt idx="115">
                  <c:v>38.302827590036138</c:v>
                </c:pt>
                <c:pt idx="116">
                  <c:v>38.2821910383825</c:v>
                </c:pt>
                <c:pt idx="117">
                  <c:v>38.261842222379926</c:v>
                </c:pt>
                <c:pt idx="118">
                  <c:v>38.241778345871566</c:v>
                </c:pt>
                <c:pt idx="119">
                  <c:v>38.221996628807112</c:v>
                </c:pt>
                <c:pt idx="120">
                  <c:v>38.202494307200006</c:v>
                </c:pt>
                <c:pt idx="121">
                  <c:v>38.183268633084396</c:v>
                </c:pt>
                <c:pt idx="122">
                  <c:v>38.16431687447276</c:v>
                </c:pt>
                <c:pt idx="123">
                  <c:v>38.145636315312615</c:v>
                </c:pt>
                <c:pt idx="124">
                  <c:v>38.127224255444624</c:v>
                </c:pt>
                <c:pt idx="125">
                  <c:v>38.109078010559159</c:v>
                </c:pt>
                <c:pt idx="126">
                  <c:v>38.091194912153213</c:v>
                </c:pt>
                <c:pt idx="127">
                  <c:v>38.073572307488689</c:v>
                </c:pt>
                <c:pt idx="128">
                  <c:v>38.056207559548838</c:v>
                </c:pt>
                <c:pt idx="129">
                  <c:v>38.039098046996017</c:v>
                </c:pt>
                <c:pt idx="130">
                  <c:v>38.022241164128133</c:v>
                </c:pt>
                <c:pt idx="131">
                  <c:v>38.005634320836762</c:v>
                </c:pt>
                <c:pt idx="132">
                  <c:v>37.989274942563881</c:v>
                </c:pt>
                <c:pt idx="133">
                  <c:v>37.973160470259295</c:v>
                </c:pt>
                <c:pt idx="134">
                  <c:v>37.957288360337827</c:v>
                </c:pt>
                <c:pt idx="135">
                  <c:v>37.941656084636513</c:v>
                </c:pt>
                <c:pt idx="136">
                  <c:v>37.926261130372097</c:v>
                </c:pt>
                <c:pt idx="137">
                  <c:v>37.911101000097503</c:v>
                </c:pt>
                <c:pt idx="138">
                  <c:v>37.896173211660354</c:v>
                </c:pt>
                <c:pt idx="139">
                  <c:v>37.881475298158861</c:v>
                </c:pt>
                <c:pt idx="140">
                  <c:v>37.867004807899995</c:v>
                </c:pt>
                <c:pt idx="141">
                  <c:v>37.852759304356397</c:v>
                </c:pt>
                <c:pt idx="142">
                  <c:v>37.838736366123563</c:v>
                </c:pt>
                <c:pt idx="143">
                  <c:v>37.824933586877158</c:v>
                </c:pt>
                <c:pt idx="144">
                  <c:v>37.811348575330207</c:v>
                </c:pt>
                <c:pt idx="145">
                  <c:v>37.797978955190771</c:v>
                </c:pt>
                <c:pt idx="146">
                  <c:v>37.784822365118025</c:v>
                </c:pt>
                <c:pt idx="147">
                  <c:v>37.771876458680879</c:v>
                </c:pt>
                <c:pt idx="148">
                  <c:v>37.759138904314533</c:v>
                </c:pt>
                <c:pt idx="149">
                  <c:v>37.746607385277457</c:v>
                </c:pt>
                <c:pt idx="150">
                  <c:v>37.734279599609344</c:v>
                </c:pt>
                <c:pt idx="151">
                  <c:v>37.722153260087843</c:v>
                </c:pt>
                <c:pt idx="152">
                  <c:v>37.710226094185472</c:v>
                </c:pt>
                <c:pt idx="153">
                  <c:v>37.69849584402818</c:v>
                </c:pt>
                <c:pt idx="154">
                  <c:v>37.686960266350731</c:v>
                </c:pt>
                <c:pt idx="155">
                  <c:v>37.675617132455848</c:v>
                </c:pt>
                <c:pt idx="156">
                  <c:v>37.664464228169699</c:v>
                </c:pt>
                <c:pt idx="157">
                  <c:v>37.653499353800527</c:v>
                </c:pt>
                <c:pt idx="158">
                  <c:v>37.642720324095265</c:v>
                </c:pt>
                <c:pt idx="159">
                  <c:v>37.632124968196351</c:v>
                </c:pt>
                <c:pt idx="160">
                  <c:v>37.621711129600001</c:v>
                </c:pt>
                <c:pt idx="161">
                  <c:v>37.611476666112537</c:v>
                </c:pt>
                <c:pt idx="162">
                  <c:v>37.601419449808397</c:v>
                </c:pt>
                <c:pt idx="163">
                  <c:v>37.591537366986401</c:v>
                </c:pt>
                <c:pt idx="164">
                  <c:v>37.581828318127911</c:v>
                </c:pt>
                <c:pt idx="165">
                  <c:v>37.572290217853606</c:v>
                </c:pt>
                <c:pt idx="166">
                  <c:v>37.562920994880969</c:v>
                </c:pt>
                <c:pt idx="167">
                  <c:v>37.553718591980918</c:v>
                </c:pt>
                <c:pt idx="168">
                  <c:v>37.544680965936038</c:v>
                </c:pt>
                <c:pt idx="169">
                  <c:v>37.5358060874972</c:v>
                </c:pt>
                <c:pt idx="170">
                  <c:v>37.527091941340579</c:v>
                </c:pt>
                <c:pt idx="171">
                  <c:v>37.518536526025521</c:v>
                </c:pt>
                <c:pt idx="172">
                  <c:v>37.510137853951072</c:v>
                </c:pt>
                <c:pt idx="173">
                  <c:v>37.501893951313967</c:v>
                </c:pt>
                <c:pt idx="174">
                  <c:v>37.493802858065578</c:v>
                </c:pt>
                <c:pt idx="175">
                  <c:v>37.485862627868599</c:v>
                </c:pt>
                <c:pt idx="176">
                  <c:v>37.47807132805535</c:v>
                </c:pt>
                <c:pt idx="177">
                  <c:v>37.470427039583825</c:v>
                </c:pt>
                <c:pt idx="178">
                  <c:v>37.462927856996046</c:v>
                </c:pt>
                <c:pt idx="179">
                  <c:v>37.455571888374585</c:v>
                </c:pt>
                <c:pt idx="180">
                  <c:v>37.448357255299996</c:v>
                </c:pt>
                <c:pt idx="181">
                  <c:v>37.441282092808095</c:v>
                </c:pt>
                <c:pt idx="182">
                  <c:v>37.434344549347159</c:v>
                </c:pt>
                <c:pt idx="183">
                  <c:v>37.427542786735387</c:v>
                </c:pt>
                <c:pt idx="184">
                  <c:v>37.420874980117496</c:v>
                </c:pt>
                <c:pt idx="185">
                  <c:v>37.414339317922753</c:v>
                </c:pt>
                <c:pt idx="186">
                  <c:v>37.407934001821722</c:v>
                </c:pt>
                <c:pt idx="187">
                  <c:v>37.401657246683598</c:v>
                </c:pt>
                <c:pt idx="188">
                  <c:v>37.395507280533778</c:v>
                </c:pt>
                <c:pt idx="189">
                  <c:v>37.389482344510242</c:v>
                </c:pt>
                <c:pt idx="190">
                  <c:v>37.38358069282188</c:v>
                </c:pt>
                <c:pt idx="191">
                  <c:v>37.377800592704915</c:v>
                </c:pt>
                <c:pt idx="192">
                  <c:v>37.372140324380673</c:v>
                </c:pt>
                <c:pt idx="193">
                  <c:v>37.366598181012236</c:v>
                </c:pt>
                <c:pt idx="194">
                  <c:v>37.361172468662339</c:v>
                </c:pt>
                <c:pt idx="195">
                  <c:v>37.355861506250193</c:v>
                </c:pt>
                <c:pt idx="196">
                  <c:v>37.350663625508894</c:v>
                </c:pt>
                <c:pt idx="197">
                  <c:v>37.345577170942249</c:v>
                </c:pt>
                <c:pt idx="198">
                  <c:v>37.340600499782823</c:v>
                </c:pt>
                <c:pt idx="199">
                  <c:v>37.335731981948577</c:v>
                </c:pt>
                <c:pt idx="200">
                  <c:v>37.330970000000001</c:v>
                </c:pt>
                <c:pt idx="201">
                  <c:v>37.326312949097954</c:v>
                </c:pt>
                <c:pt idx="202">
                  <c:v>37.321759236960112</c:v>
                </c:pt>
                <c:pt idx="203">
                  <c:v>37.317307283819055</c:v>
                </c:pt>
                <c:pt idx="204">
                  <c:v>37.312955522379113</c:v>
                </c:pt>
                <c:pt idx="205">
                  <c:v>37.308702397773153</c:v>
                </c:pt>
                <c:pt idx="206">
                  <c:v>37.304546367520544</c:v>
                </c:pt>
                <c:pt idx="207">
                  <c:v>37.300485901484144</c:v>
                </c:pt>
                <c:pt idx="208">
                  <c:v>37.296519481827332</c:v>
                </c:pt>
                <c:pt idx="209">
                  <c:v>37.292645602971568</c:v>
                </c:pt>
                <c:pt idx="210">
                  <c:v>37.288862771553127</c:v>
                </c:pt>
                <c:pt idx="211">
                  <c:v>37.285169506381209</c:v>
                </c:pt>
                <c:pt idx="212">
                  <c:v>37.281564338394276</c:v>
                </c:pt>
                <c:pt idx="213">
                  <c:v>37.278045810617783</c:v>
                </c:pt>
                <c:pt idx="214">
                  <c:v>37.274612478121313</c:v>
                </c:pt>
                <c:pt idx="215">
                  <c:v>37.271262907975689</c:v>
                </c:pt>
                <c:pt idx="216">
                  <c:v>37.267995679210451</c:v>
                </c:pt>
                <c:pt idx="217">
                  <c:v>37.264809382771062</c:v>
                </c:pt>
                <c:pt idx="218">
                  <c:v>37.261702621475848</c:v>
                </c:pt>
                <c:pt idx="219">
                  <c:v>37.258674009973305</c:v>
                </c:pt>
                <c:pt idx="220">
                  <c:v>37.255722174700011</c:v>
                </c:pt>
                <c:pt idx="221">
                  <c:v>37.252845753836844</c:v>
                </c:pt>
                <c:pt idx="222">
                  <c:v>37.2500433972669</c:v>
                </c:pt>
                <c:pt idx="223">
                  <c:v>37.247313766532621</c:v>
                </c:pt>
                <c:pt idx="224">
                  <c:v>37.244655534792706</c:v>
                </c:pt>
                <c:pt idx="225">
                  <c:v>37.242067386779844</c:v>
                </c:pt>
                <c:pt idx="226">
                  <c:v>37.239548018757418</c:v>
                </c:pt>
                <c:pt idx="227">
                  <c:v>37.237096138477412</c:v>
                </c:pt>
                <c:pt idx="228">
                  <c:v>37.234710465136928</c:v>
                </c:pt>
                <c:pt idx="229">
                  <c:v>37.232389729336006</c:v>
                </c:pt>
                <c:pt idx="230">
                  <c:v>37.230132673034383</c:v>
                </c:pt>
                <c:pt idx="231">
                  <c:v>37.227938049509284</c:v>
                </c:pt>
                <c:pt idx="232">
                  <c:v>37.225804623311873</c:v>
                </c:pt>
                <c:pt idx="233">
                  <c:v>37.223731170225562</c:v>
                </c:pt>
                <c:pt idx="234">
                  <c:v>37.221716477222124</c:v>
                </c:pt>
                <c:pt idx="235">
                  <c:v>37.21975934241992</c:v>
                </c:pt>
                <c:pt idx="236">
                  <c:v>37.217858575040033</c:v>
                </c:pt>
                <c:pt idx="237">
                  <c:v>37.216012995365062</c:v>
                </c:pt>
                <c:pt idx="238">
                  <c:v>37.214221434694508</c:v>
                </c:pt>
                <c:pt idx="239">
                  <c:v>37.212482735303809</c:v>
                </c:pt>
                <c:pt idx="240">
                  <c:v>37.210795750400003</c:v>
                </c:pt>
                <c:pt idx="241">
                  <c:v>37.209159344080184</c:v>
                </c:pt>
                <c:pt idx="242">
                  <c:v>37.207572391287812</c:v>
                </c:pt>
                <c:pt idx="243">
                  <c:v>37.206033777770863</c:v>
                </c:pt>
                <c:pt idx="244">
                  <c:v>37.204542400038306</c:v>
                </c:pt>
                <c:pt idx="245">
                  <c:v>37.203097165317587</c:v>
                </c:pt>
                <c:pt idx="246">
                  <c:v>37.201696991512222</c:v>
                </c:pt>
                <c:pt idx="247">
                  <c:v>37.200340807158383</c:v>
                </c:pt>
                <c:pt idx="248">
                  <c:v>37.199027551382429</c:v>
                </c:pt>
                <c:pt idx="249">
                  <c:v>37.197756173858757</c:v>
                </c:pt>
                <c:pt idx="250">
                  <c:v>37.196525634765663</c:v>
                </c:pt>
                <c:pt idx="251">
                  <c:v>37.195334904743994</c:v>
                </c:pt>
                <c:pt idx="252">
                  <c:v>37.194182964853482</c:v>
                </c:pt>
                <c:pt idx="253">
                  <c:v>37.193068806530512</c:v>
                </c:pt>
                <c:pt idx="254">
                  <c:v>37.191991431544984</c:v>
                </c:pt>
                <c:pt idx="255">
                  <c:v>37.190949851957718</c:v>
                </c:pt>
                <c:pt idx="256">
                  <c:v>37.189943090077698</c:v>
                </c:pt>
                <c:pt idx="257">
                  <c:v>37.188970178419282</c:v>
                </c:pt>
                <c:pt idx="258">
                  <c:v>37.188030159659448</c:v>
                </c:pt>
                <c:pt idx="259">
                  <c:v>37.187122086595053</c:v>
                </c:pt>
                <c:pt idx="260">
                  <c:v>37.186245022100003</c:v>
                </c:pt>
                <c:pt idx="261">
                  <c:v>37.185398039082585</c:v>
                </c:pt>
                <c:pt idx="262">
                  <c:v>37.184580220442584</c:v>
                </c:pt>
                <c:pt idx="263">
                  <c:v>37.183790659028858</c:v>
                </c:pt>
                <c:pt idx="264">
                  <c:v>37.183028457595896</c:v>
                </c:pt>
                <c:pt idx="265">
                  <c:v>37.182292728761873</c:v>
                </c:pt>
                <c:pt idx="266">
                  <c:v>37.181582594965121</c:v>
                </c:pt>
                <c:pt idx="267">
                  <c:v>37.180897188422094</c:v>
                </c:pt>
                <c:pt idx="268">
                  <c:v>37.180235651084125</c:v>
                </c:pt>
                <c:pt idx="269">
                  <c:v>37.179597134594758</c:v>
                </c:pt>
                <c:pt idx="270">
                  <c:v>37.178980800246876</c:v>
                </c:pt>
                <c:pt idx="271">
                  <c:v>37.178385818940463</c:v>
                </c:pt>
                <c:pt idx="272">
                  <c:v>37.177811371139072</c:v>
                </c:pt>
                <c:pt idx="273">
                  <c:v>37.177256646827807</c:v>
                </c:pt>
                <c:pt idx="274">
                  <c:v>37.176720845469887</c:v>
                </c:pt>
                <c:pt idx="275">
                  <c:v>37.176203175964346</c:v>
                </c:pt>
                <c:pt idx="276">
                  <c:v>37.175702856603301</c:v>
                </c:pt>
                <c:pt idx="277">
                  <c:v>37.175219115028845</c:v>
                </c:pt>
                <c:pt idx="278">
                  <c:v>37.174751188190307</c:v>
                </c:pt>
                <c:pt idx="279">
                  <c:v>37.174298322302043</c:v>
                </c:pt>
                <c:pt idx="280">
                  <c:v>37.1738597728</c:v>
                </c:pt>
                <c:pt idx="281">
                  <c:v>37.173434804299326</c:v>
                </c:pt>
                <c:pt idx="282">
                  <c:v>37.173022690551512</c:v>
                </c:pt>
                <c:pt idx="283">
                  <c:v>37.172622714401612</c:v>
                </c:pt>
                <c:pt idx="284">
                  <c:v>37.172234167745458</c:v>
                </c:pt>
                <c:pt idx="285">
                  <c:v>37.171856351487158</c:v>
                </c:pt>
                <c:pt idx="286">
                  <c:v>37.171488575495928</c:v>
                </c:pt>
                <c:pt idx="287">
                  <c:v>37.171130158563614</c:v>
                </c:pt>
                <c:pt idx="288">
                  <c:v>37.170780428361731</c:v>
                </c:pt>
                <c:pt idx="289">
                  <c:v>37.170438721398952</c:v>
                </c:pt>
                <c:pt idx="290">
                  <c:v>37.170104382978195</c:v>
                </c:pt>
                <c:pt idx="291">
                  <c:v>37.169776767153664</c:v>
                </c:pt>
                <c:pt idx="292">
                  <c:v>37.169455236688741</c:v>
                </c:pt>
                <c:pt idx="293">
                  <c:v>37.169139163012247</c:v>
                </c:pt>
                <c:pt idx="294">
                  <c:v>37.168827926176682</c:v>
                </c:pt>
                <c:pt idx="295">
                  <c:v>37.168520914814849</c:v>
                </c:pt>
                <c:pt idx="296">
                  <c:v>37.168217526096903</c:v>
                </c:pt>
                <c:pt idx="297">
                  <c:v>37.167917165688465</c:v>
                </c:pt>
                <c:pt idx="298">
                  <c:v>37.167619247707151</c:v>
                </c:pt>
                <c:pt idx="299">
                  <c:v>37.167323194679845</c:v>
                </c:pt>
                <c:pt idx="300">
                  <c:v>37.167028437500001</c:v>
                </c:pt>
                <c:pt idx="301">
                  <c:v>37.166734415385321</c:v>
                </c:pt>
                <c:pt idx="302">
                  <c:v>37.166440575834308</c:v>
                </c:pt>
                <c:pt idx="303">
                  <c:v>37.166146374584144</c:v>
                </c:pt>
                <c:pt idx="304">
                  <c:v>37.165851275567107</c:v>
                </c:pt>
                <c:pt idx="305">
                  <c:v>37.1655547508689</c:v>
                </c:pt>
                <c:pt idx="306">
                  <c:v>37.165256280684879</c:v>
                </c:pt>
                <c:pt idx="307">
                  <c:v>37.164955353277861</c:v>
                </c:pt>
                <c:pt idx="308">
                  <c:v>37.164651464935325</c:v>
                </c:pt>
                <c:pt idx="309">
                  <c:v>37.164344119926426</c:v>
                </c:pt>
                <c:pt idx="310">
                  <c:v>37.164032830459469</c:v>
                </c:pt>
                <c:pt idx="311">
                  <c:v>37.163717116638658</c:v>
                </c:pt>
                <c:pt idx="312">
                  <c:v>37.163396506422281</c:v>
                </c:pt>
                <c:pt idx="313">
                  <c:v>37.16307053557906</c:v>
                </c:pt>
                <c:pt idx="314">
                  <c:v>37.162738747645562</c:v>
                </c:pt>
                <c:pt idx="315">
                  <c:v>37.162400693883889</c:v>
                </c:pt>
                <c:pt idx="316">
                  <c:v>37.162055933238513</c:v>
                </c:pt>
                <c:pt idx="317">
                  <c:v>37.161704032293457</c:v>
                </c:pt>
                <c:pt idx="318">
                  <c:v>37.161344565229996</c:v>
                </c:pt>
                <c:pt idx="319">
                  <c:v>37.160977113783275</c:v>
                </c:pt>
                <c:pt idx="320">
                  <c:v>37.160601267199993</c:v>
                </c:pt>
                <c:pt idx="321">
                  <c:v>37.160216622195563</c:v>
                </c:pt>
                <c:pt idx="322">
                  <c:v>37.159822782911206</c:v>
                </c:pt>
                <c:pt idx="323">
                  <c:v>37.159419360871333</c:v>
                </c:pt>
                <c:pt idx="324">
                  <c:v>37.159005974940712</c:v>
                </c:pt>
                <c:pt idx="325">
                  <c:v>37.158582251281743</c:v>
                </c:pt>
                <c:pt idx="326">
                  <c:v>37.158147823311644</c:v>
                </c:pt>
                <c:pt idx="327">
                  <c:v>37.157702331659863</c:v>
                </c:pt>
                <c:pt idx="328">
                  <c:v>37.15724542412493</c:v>
                </c:pt>
                <c:pt idx="329">
                  <c:v>37.156776755632087</c:v>
                </c:pt>
                <c:pt idx="330">
                  <c:v>37.156295988190635</c:v>
                </c:pt>
                <c:pt idx="331">
                  <c:v>37.155802790850402</c:v>
                </c:pt>
                <c:pt idx="332">
                  <c:v>37.155296839659883</c:v>
                </c:pt>
                <c:pt idx="333">
                  <c:v>37.154777817622922</c:v>
                </c:pt>
                <c:pt idx="334">
                  <c:v>37.154245414656287</c:v>
                </c:pt>
                <c:pt idx="335">
                  <c:v>37.153699327546775</c:v>
                </c:pt>
                <c:pt idx="336">
                  <c:v>37.153139259908102</c:v>
                </c:pt>
                <c:pt idx="337">
                  <c:v>37.152564922138808</c:v>
                </c:pt>
                <c:pt idx="338">
                  <c:v>37.151976031378851</c:v>
                </c:pt>
                <c:pt idx="339">
                  <c:v>37.151372311467505</c:v>
                </c:pt>
                <c:pt idx="340">
                  <c:v>37.150753492900002</c:v>
                </c:pt>
                <c:pt idx="341">
                  <c:v>37.150119312785108</c:v>
                </c:pt>
                <c:pt idx="342">
                  <c:v>37.149469514802</c:v>
                </c:pt>
                <c:pt idx="343">
                  <c:v>37.148803849158313</c:v>
                </c:pt>
                <c:pt idx="344">
                  <c:v>37.148122072546307</c:v>
                </c:pt>
                <c:pt idx="345">
                  <c:v>37.147423948100936</c:v>
                </c:pt>
                <c:pt idx="346">
                  <c:v>37.146709245356526</c:v>
                </c:pt>
                <c:pt idx="347">
                  <c:v>37.145977740204586</c:v>
                </c:pt>
                <c:pt idx="348">
                  <c:v>37.145229214850531</c:v>
                </c:pt>
                <c:pt idx="349">
                  <c:v>37.144463457771074</c:v>
                </c:pt>
                <c:pt idx="350">
                  <c:v>37.143680263671875</c:v>
                </c:pt>
                <c:pt idx="351">
                  <c:v>37.142879433443845</c:v>
                </c:pt>
                <c:pt idx="352">
                  <c:v>37.142060774121482</c:v>
                </c:pt>
                <c:pt idx="353">
                  <c:v>37.141224098839196</c:v>
                </c:pt>
                <c:pt idx="354">
                  <c:v>37.140369226789232</c:v>
                </c:pt>
                <c:pt idx="355">
                  <c:v>37.139495983178463</c:v>
                </c:pt>
                <c:pt idx="356">
                  <c:v>37.138604199185757</c:v>
                </c:pt>
                <c:pt idx="357">
                  <c:v>37.137693711919241</c:v>
                </c:pt>
                <c:pt idx="358">
                  <c:v>37.136764364373711</c:v>
                </c:pt>
                <c:pt idx="359">
                  <c:v>37.135816005387504</c:v>
                </c:pt>
                <c:pt idx="360">
                  <c:v>37.134848489599975</c:v>
                </c:pt>
                <c:pt idx="361">
                  <c:v>37.133861677408774</c:v>
                </c:pt>
                <c:pt idx="362">
                  <c:v>37.132855434926967</c:v>
                </c:pt>
                <c:pt idx="363">
                  <c:v>37.131829633940008</c:v>
                </c:pt>
                <c:pt idx="364">
                  <c:v>37.130784151863857</c:v>
                </c:pt>
                <c:pt idx="365">
                  <c:v>37.129718871701321</c:v>
                </c:pt>
                <c:pt idx="366">
                  <c:v>37.128633681999382</c:v>
                </c:pt>
                <c:pt idx="367">
                  <c:v>37.127528476807086</c:v>
                </c:pt>
                <c:pt idx="368">
                  <c:v>37.126403155632055</c:v>
                </c:pt>
                <c:pt idx="369">
                  <c:v>37.125257623398404</c:v>
                </c:pt>
                <c:pt idx="370">
                  <c:v>37.124091790403135</c:v>
                </c:pt>
                <c:pt idx="371">
                  <c:v>37.122905572274163</c:v>
                </c:pt>
                <c:pt idx="372">
                  <c:v>37.121698889927082</c:v>
                </c:pt>
                <c:pt idx="373">
                  <c:v>37.120471669522715</c:v>
                </c:pt>
                <c:pt idx="374">
                  <c:v>37.119223842424113</c:v>
                </c:pt>
                <c:pt idx="375">
                  <c:v>37.117955345153888</c:v>
                </c:pt>
                <c:pt idx="376">
                  <c:v>37.116666119351294</c:v>
                </c:pt>
                <c:pt idx="377">
                  <c:v>37.115356111730009</c:v>
                </c:pt>
                <c:pt idx="378">
                  <c:v>37.114025274034546</c:v>
                </c:pt>
                <c:pt idx="379">
                  <c:v>37.112673562998225</c:v>
                </c:pt>
                <c:pt idx="380">
                  <c:v>37.111300940300012</c:v>
                </c:pt>
                <c:pt idx="381">
                  <c:v>37.109907372521846</c:v>
                </c:pt>
                <c:pt idx="382">
                  <c:v>37.108492831105849</c:v>
                </c:pt>
                <c:pt idx="383">
                  <c:v>37.107057292311545</c:v>
                </c:pt>
                <c:pt idx="384">
                  <c:v>37.105600737173511</c:v>
                </c:pt>
                <c:pt idx="385">
                  <c:v>37.104123151457905</c:v>
                </c:pt>
                <c:pt idx="386">
                  <c:v>37.102624525620172</c:v>
                </c:pt>
                <c:pt idx="387">
                  <c:v>37.101104854762255</c:v>
                </c:pt>
                <c:pt idx="388">
                  <c:v>37.09956413858982</c:v>
                </c:pt>
                <c:pt idx="389">
                  <c:v>37.09800238136895</c:v>
                </c:pt>
                <c:pt idx="390">
                  <c:v>37.096419591884377</c:v>
                </c:pt>
                <c:pt idx="391">
                  <c:v>37.094815783396065</c:v>
                </c:pt>
                <c:pt idx="392">
                  <c:v>37.093190973596677</c:v>
                </c:pt>
                <c:pt idx="393">
                  <c:v>37.091545184568453</c:v>
                </c:pt>
                <c:pt idx="394">
                  <c:v>37.08987844274094</c:v>
                </c:pt>
                <c:pt idx="395">
                  <c:v>37.088190778847952</c:v>
                </c:pt>
                <c:pt idx="396">
                  <c:v>37.0864822278849</c:v>
                </c:pt>
                <c:pt idx="397">
                  <c:v>37.084752829065962</c:v>
                </c:pt>
                <c:pt idx="398">
                  <c:v>37.083002625781404</c:v>
                </c:pt>
                <c:pt idx="399">
                  <c:v>37.081231665554725</c:v>
                </c:pt>
                <c:pt idx="400">
                  <c:v>37.079440000000005</c:v>
                </c:pt>
                <c:pt idx="401">
                  <c:v>37.077627684779024</c:v>
                </c:pt>
                <c:pt idx="402">
                  <c:v>37.075794779558606</c:v>
                </c:pt>
                <c:pt idx="403">
                  <c:v>37.073941347967789</c:v>
                </c:pt>
                <c:pt idx="404">
                  <c:v>37.072067457555058</c:v>
                </c:pt>
                <c:pt idx="405">
                  <c:v>37.070173179745808</c:v>
                </c:pt>
                <c:pt idx="406">
                  <c:v>37.068258589799079</c:v>
                </c:pt>
                <c:pt idx="407">
                  <c:v>37.066323766765308</c:v>
                </c:pt>
                <c:pt idx="408">
                  <c:v>37.064368793443286</c:v>
                </c:pt>
                <c:pt idx="409">
                  <c:v>37.062393756337627</c:v>
                </c:pt>
                <c:pt idx="410">
                  <c:v>37.060398745615629</c:v>
                </c:pt>
                <c:pt idx="411">
                  <c:v>37.058383855064854</c:v>
                </c:pt>
                <c:pt idx="412">
                  <c:v>37.056349182050255</c:v>
                </c:pt>
                <c:pt idx="413">
                  <c:v>37.054294827471445</c:v>
                </c:pt>
                <c:pt idx="414">
                  <c:v>37.052220895719785</c:v>
                </c:pt>
                <c:pt idx="415">
                  <c:v>37.050127494635824</c:v>
                </c:pt>
                <c:pt idx="416">
                  <c:v>37.048014735466495</c:v>
                </c:pt>
                <c:pt idx="417">
                  <c:v>37.045882732822214</c:v>
                </c:pt>
                <c:pt idx="418">
                  <c:v>37.043731604634246</c:v>
                </c:pt>
                <c:pt idx="419">
                  <c:v>37.041561472111944</c:v>
                </c:pt>
                <c:pt idx="420">
                  <c:v>37.039372459699997</c:v>
                </c:pt>
                <c:pt idx="421">
                  <c:v>37.037164695035464</c:v>
                </c:pt>
                <c:pt idx="422">
                  <c:v>37.034938308905524</c:v>
                </c:pt>
                <c:pt idx="423">
                  <c:v>37.032693435203775</c:v>
                </c:pt>
                <c:pt idx="424">
                  <c:v>37.030430210888767</c:v>
                </c:pt>
                <c:pt idx="425">
                  <c:v>37.028148775940011</c:v>
                </c:pt>
                <c:pt idx="426">
                  <c:v>37.025849273315927</c:v>
                </c:pt>
                <c:pt idx="427">
                  <c:v>37.023531848911141</c:v>
                </c:pt>
                <c:pt idx="428">
                  <c:v>37.021196651512945</c:v>
                </c:pt>
                <c:pt idx="429">
                  <c:v>37.018843832759622</c:v>
                </c:pt>
                <c:pt idx="430">
                  <c:v>37.016473547096844</c:v>
                </c:pt>
                <c:pt idx="431">
                  <c:v>37.014085951735289</c:v>
                </c:pt>
                <c:pt idx="432">
                  <c:v>37.011681206607804</c:v>
                </c:pt>
                <c:pt idx="433">
                  <c:v>37.009259474326605</c:v>
                </c:pt>
                <c:pt idx="434">
                  <c:v>37.006820920140648</c:v>
                </c:pt>
                <c:pt idx="435">
                  <c:v>37.004365711892405</c:v>
                </c:pt>
                <c:pt idx="436">
                  <c:v>37.001894019976056</c:v>
                </c:pt>
                <c:pt idx="437">
                  <c:v>36.999406017293623</c:v>
                </c:pt>
                <c:pt idx="438">
                  <c:v>36.996901879213048</c:v>
                </c:pt>
                <c:pt idx="439">
                  <c:v>36.994381783524965</c:v>
                </c:pt>
                <c:pt idx="440">
                  <c:v>36.991845910400002</c:v>
                </c:pt>
                <c:pt idx="441">
                  <c:v>36.98929444234615</c:v>
                </c:pt>
                <c:pt idx="442">
                  <c:v>36.986727564166209</c:v>
                </c:pt>
                <c:pt idx="443">
                  <c:v>36.984145462914448</c:v>
                </c:pt>
                <c:pt idx="444">
                  <c:v>36.981548327854306</c:v>
                </c:pt>
                <c:pt idx="445">
                  <c:v>36.978936350415331</c:v>
                </c:pt>
                <c:pt idx="446">
                  <c:v>36.976309724150845</c:v>
                </c:pt>
                <c:pt idx="447">
                  <c:v>36.973668644694477</c:v>
                </c:pt>
                <c:pt idx="448">
                  <c:v>36.971013309718494</c:v>
                </c:pt>
                <c:pt idx="449">
                  <c:v>36.968343918889978</c:v>
                </c:pt>
                <c:pt idx="450">
                  <c:v>36.965660673828125</c:v>
                </c:pt>
                <c:pt idx="451">
                  <c:v>36.962963778062594</c:v>
                </c:pt>
                <c:pt idx="452">
                  <c:v>36.960253436989468</c:v>
                </c:pt>
                <c:pt idx="453">
                  <c:v>36.957529857829144</c:v>
                </c:pt>
                <c:pt idx="454">
                  <c:v>36.954793249583474</c:v>
                </c:pt>
                <c:pt idx="455">
                  <c:v>36.952043822992877</c:v>
                </c:pt>
                <c:pt idx="456">
                  <c:v>36.949281790493608</c:v>
                </c:pt>
                <c:pt idx="457">
                  <c:v>36.946507366175439</c:v>
                </c:pt>
                <c:pt idx="458">
                  <c:v>36.943720765737915</c:v>
                </c:pt>
                <c:pt idx="459">
                  <c:v>36.940922206448711</c:v>
                </c:pt>
                <c:pt idx="460">
                  <c:v>36.938111907100065</c:v>
                </c:pt>
                <c:pt idx="461">
                  <c:v>36.935290087966244</c:v>
                </c:pt>
                <c:pt idx="462">
                  <c:v>36.932456970761137</c:v>
                </c:pt>
                <c:pt idx="463">
                  <c:v>36.929612778595057</c:v>
                </c:pt>
                <c:pt idx="464">
                  <c:v>36.926757735931972</c:v>
                </c:pt>
                <c:pt idx="465">
                  <c:v>36.923892068546984</c:v>
                </c:pt>
                <c:pt idx="466">
                  <c:v>36.921016003483594</c:v>
                </c:pt>
                <c:pt idx="467">
                  <c:v>36.918129769010775</c:v>
                </c:pt>
                <c:pt idx="468">
                  <c:v>36.915233594580137</c:v>
                </c:pt>
                <c:pt idx="469">
                  <c:v>36.912327710783345</c:v>
                </c:pt>
                <c:pt idx="470">
                  <c:v>36.909412349309413</c:v>
                </c:pt>
                <c:pt idx="471">
                  <c:v>36.906487742901575</c:v>
                </c:pt>
                <c:pt idx="472">
                  <c:v>36.90355412531509</c:v>
                </c:pt>
                <c:pt idx="473">
                  <c:v>36.900611731273905</c:v>
                </c:pt>
                <c:pt idx="474">
                  <c:v>36.897660796428326</c:v>
                </c:pt>
                <c:pt idx="475">
                  <c:v>36.894701557311933</c:v>
                </c:pt>
                <c:pt idx="476">
                  <c:v>36.891734251299233</c:v>
                </c:pt>
                <c:pt idx="477">
                  <c:v>36.888759116562426</c:v>
                </c:pt>
                <c:pt idx="478">
                  <c:v>36.885776392028873</c:v>
                </c:pt>
                <c:pt idx="479">
                  <c:v>36.882786317338194</c:v>
                </c:pt>
                <c:pt idx="480">
                  <c:v>36.879789132800006</c:v>
                </c:pt>
                <c:pt idx="481">
                  <c:v>36.876785079350427</c:v>
                </c:pt>
                <c:pt idx="482">
                  <c:v>36.873774398510008</c:v>
                </c:pt>
                <c:pt idx="483">
                  <c:v>36.87075733234024</c:v>
                </c:pt>
                <c:pt idx="484">
                  <c:v>36.867734123401505</c:v>
                </c:pt>
                <c:pt idx="485">
                  <c:v>36.864705014709912</c:v>
                </c:pt>
                <c:pt idx="486">
                  <c:v>36.86167024969442</c:v>
                </c:pt>
                <c:pt idx="487">
                  <c:v>36.858630072154781</c:v>
                </c:pt>
                <c:pt idx="488">
                  <c:v>36.855584726217664</c:v>
                </c:pt>
                <c:pt idx="489">
                  <c:v>36.852534456295039</c:v>
                </c:pt>
                <c:pt idx="490">
                  <c:v>36.849479507040513</c:v>
                </c:pt>
                <c:pt idx="491">
                  <c:v>36.84642012330724</c:v>
                </c:pt>
                <c:pt idx="492">
                  <c:v>36.843356550104644</c:v>
                </c:pt>
                <c:pt idx="493">
                  <c:v>36.840289032555901</c:v>
                </c:pt>
                <c:pt idx="494">
                  <c:v>36.83721781585519</c:v>
                </c:pt>
                <c:pt idx="495">
                  <c:v>36.834143145224921</c:v>
                </c:pt>
                <c:pt idx="496">
                  <c:v>36.831065265872894</c:v>
                </c:pt>
                <c:pt idx="497">
                  <c:v>36.827984422949605</c:v>
                </c:pt>
                <c:pt idx="498">
                  <c:v>36.824900861505654</c:v>
                </c:pt>
                <c:pt idx="499">
                  <c:v>36.821814826448424</c:v>
                </c:pt>
                <c:pt idx="500">
                  <c:v>36.818726562500004</c:v>
                </c:pt>
                <c:pt idx="501">
                  <c:v>36.815636314154013</c:v>
                </c:pt>
                <c:pt idx="502">
                  <c:v>36.812544325632807</c:v>
                </c:pt>
                <c:pt idx="503">
                  <c:v>36.809450840845237</c:v>
                </c:pt>
                <c:pt idx="504">
                  <c:v>36.806356103343049</c:v>
                </c:pt>
                <c:pt idx="505">
                  <c:v>36.803260356279004</c:v>
                </c:pt>
                <c:pt idx="506">
                  <c:v>36.800163842363325</c:v>
                </c:pt>
                <c:pt idx="507">
                  <c:v>36.797066803821515</c:v>
                </c:pt>
                <c:pt idx="508">
                  <c:v>36.793969482351343</c:v>
                </c:pt>
                <c:pt idx="509">
                  <c:v>36.790872119080113</c:v>
                </c:pt>
                <c:pt idx="510">
                  <c:v>36.787774954521929</c:v>
                </c:pt>
                <c:pt idx="511">
                  <c:v>36.784678228534887</c:v>
                </c:pt>
                <c:pt idx="512">
                  <c:v>36.781582180278278</c:v>
                </c:pt>
                <c:pt idx="513">
                  <c:v>36.778487048170163</c:v>
                </c:pt>
                <c:pt idx="514">
                  <c:v>36.775393069844021</c:v>
                </c:pt>
                <c:pt idx="515">
                  <c:v>36.772300482106552</c:v>
                </c:pt>
                <c:pt idx="516">
                  <c:v>36.769209520894492</c:v>
                </c:pt>
                <c:pt idx="517">
                  <c:v>36.766120421232145</c:v>
                </c:pt>
                <c:pt idx="518">
                  <c:v>36.763033417188517</c:v>
                </c:pt>
                <c:pt idx="519">
                  <c:v>36.759948741834442</c:v>
                </c:pt>
                <c:pt idx="520">
                  <c:v>36.756866627199997</c:v>
                </c:pt>
                <c:pt idx="521">
                  <c:v>36.753787304231714</c:v>
                </c:pt>
                <c:pt idx="522">
                  <c:v>36.750711002749703</c:v>
                </c:pt>
                <c:pt idx="523">
                  <c:v>36.747637951404997</c:v>
                </c:pt>
                <c:pt idx="524">
                  <c:v>36.744568377636639</c:v>
                </c:pt>
                <c:pt idx="525">
                  <c:v>36.741502507629399</c:v>
                </c:pt>
                <c:pt idx="526">
                  <c:v>36.738440566270185</c:v>
                </c:pt>
                <c:pt idx="527">
                  <c:v>36.735382777106018</c:v>
                </c:pt>
                <c:pt idx="528">
                  <c:v>36.732329362300995</c:v>
                </c:pt>
                <c:pt idx="529">
                  <c:v>36.72928054259333</c:v>
                </c:pt>
                <c:pt idx="530">
                  <c:v>36.726236537253122</c:v>
                </c:pt>
                <c:pt idx="531">
                  <c:v>36.723197564039062</c:v>
                </c:pt>
                <c:pt idx="532">
                  <c:v>36.720163839155965</c:v>
                </c:pt>
                <c:pt idx="533">
                  <c:v>36.7171355772116</c:v>
                </c:pt>
                <c:pt idx="534">
                  <c:v>36.714112991174979</c:v>
                </c:pt>
                <c:pt idx="535">
                  <c:v>36.711096292331952</c:v>
                </c:pt>
                <c:pt idx="536">
                  <c:v>36.708085690244104</c:v>
                </c:pt>
                <c:pt idx="537">
                  <c:v>36.705081392704912</c:v>
                </c:pt>
                <c:pt idx="538">
                  <c:v>36.702083605697297</c:v>
                </c:pt>
                <c:pt idx="539">
                  <c:v>36.699092533351212</c:v>
                </c:pt>
                <c:pt idx="540">
                  <c:v>36.696108377900067</c:v>
                </c:pt>
                <c:pt idx="541">
                  <c:v>36.693131339638789</c:v>
                </c:pt>
                <c:pt idx="542">
                  <c:v>36.690161616880573</c:v>
                </c:pt>
                <c:pt idx="543">
                  <c:v>36.687199405914399</c:v>
                </c:pt>
                <c:pt idx="544">
                  <c:v>36.684244900962248</c:v>
                </c:pt>
                <c:pt idx="545">
                  <c:v>36.681298294136056</c:v>
                </c:pt>
                <c:pt idx="546">
                  <c:v>36.67835977539503</c:v>
                </c:pt>
                <c:pt idx="547">
                  <c:v>36.675429532503252</c:v>
                </c:pt>
                <c:pt idx="548">
                  <c:v>36.67250775098654</c:v>
                </c:pt>
                <c:pt idx="549">
                  <c:v>36.669594614089874</c:v>
                </c:pt>
                <c:pt idx="550">
                  <c:v>36.666690302734381</c:v>
                </c:pt>
                <c:pt idx="551">
                  <c:v>36.663794995475108</c:v>
                </c:pt>
                <c:pt idx="552">
                  <c:v>36.660908868457483</c:v>
                </c:pt>
                <c:pt idx="553">
                  <c:v>36.658032095375411</c:v>
                </c:pt>
                <c:pt idx="554">
                  <c:v>36.655164847427763</c:v>
                </c:pt>
                <c:pt idx="555">
                  <c:v>36.652307293276074</c:v>
                </c:pt>
                <c:pt idx="556">
                  <c:v>36.649459599001709</c:v>
                </c:pt>
                <c:pt idx="557">
                  <c:v>36.646621928062885</c:v>
                </c:pt>
                <c:pt idx="558">
                  <c:v>36.643794441252155</c:v>
                </c:pt>
                <c:pt idx="559">
                  <c:v>36.640977296653645</c:v>
                </c:pt>
                <c:pt idx="560">
                  <c:v>36.638170649600013</c:v>
                </c:pt>
                <c:pt idx="561">
                  <c:v>36.635374652629963</c:v>
                </c:pt>
                <c:pt idx="562">
                  <c:v>36.632589455445363</c:v>
                </c:pt>
                <c:pt idx="563">
                  <c:v>36.629815204868812</c:v>
                </c:pt>
                <c:pt idx="564">
                  <c:v>36.627052044799996</c:v>
                </c:pt>
                <c:pt idx="565">
                  <c:v>36.62430011617402</c:v>
                </c:pt>
                <c:pt idx="566">
                  <c:v>36.621559556917887</c:v>
                </c:pt>
                <c:pt idx="567">
                  <c:v>36.618830501908249</c:v>
                </c:pt>
                <c:pt idx="568">
                  <c:v>36.616113082928209</c:v>
                </c:pt>
                <c:pt idx="569">
                  <c:v>36.613407428624484</c:v>
                </c:pt>
                <c:pt idx="570">
                  <c:v>36.610713664465649</c:v>
                </c:pt>
                <c:pt idx="571">
                  <c:v>36.608031912697811</c:v>
                </c:pt>
                <c:pt idx="572">
                  <c:v>36.605362292303113</c:v>
                </c:pt>
                <c:pt idx="573">
                  <c:v>36.602704918956363</c:v>
                </c:pt>
                <c:pt idx="574">
                  <c:v>36.600059904982601</c:v>
                </c:pt>
                <c:pt idx="575">
                  <c:v>36.597427359313919</c:v>
                </c:pt>
                <c:pt idx="576">
                  <c:v>36.594807387447219</c:v>
                </c:pt>
                <c:pt idx="577">
                  <c:v>36.59220009140116</c:v>
                </c:pt>
                <c:pt idx="578">
                  <c:v>36.58960556967299</c:v>
                </c:pt>
                <c:pt idx="579">
                  <c:v>36.587023917196895</c:v>
                </c:pt>
                <c:pt idx="580">
                  <c:v>36.584455225299997</c:v>
                </c:pt>
                <c:pt idx="581">
                  <c:v>36.581899581660288</c:v>
                </c:pt>
                <c:pt idx="582">
                  <c:v>36.579357070264244</c:v>
                </c:pt>
                <c:pt idx="583">
                  <c:v>36.576827771362588</c:v>
                </c:pt>
                <c:pt idx="584">
                  <c:v>36.57431176142952</c:v>
                </c:pt>
                <c:pt idx="585">
                  <c:v>36.571809113118043</c:v>
                </c:pt>
                <c:pt idx="586">
                  <c:v>36.569319895218761</c:v>
                </c:pt>
                <c:pt idx="587">
                  <c:v>36.566844172615944</c:v>
                </c:pt>
                <c:pt idx="588">
                  <c:v>36.564382006245722</c:v>
                </c:pt>
                <c:pt idx="589">
                  <c:v>36.561933453052454</c:v>
                </c:pt>
                <c:pt idx="590">
                  <c:v>36.559498565946804</c:v>
                </c:pt>
                <c:pt idx="591">
                  <c:v>36.557077393762171</c:v>
                </c:pt>
                <c:pt idx="592">
                  <c:v>36.554669981212498</c:v>
                </c:pt>
                <c:pt idx="593">
                  <c:v>36.552276368849604</c:v>
                </c:pt>
                <c:pt idx="594">
                  <c:v>36.549896593019355</c:v>
                </c:pt>
                <c:pt idx="595">
                  <c:v>36.547530685820625</c:v>
                </c:pt>
                <c:pt idx="596">
                  <c:v>36.545178675060882</c:v>
                </c:pt>
                <c:pt idx="597">
                  <c:v>36.542840584214538</c:v>
                </c:pt>
                <c:pt idx="598">
                  <c:v>36.54051643237996</c:v>
                </c:pt>
                <c:pt idx="599">
                  <c:v>36.538206234235936</c:v>
                </c:pt>
                <c:pt idx="600">
                  <c:v>36.535910000000058</c:v>
                </c:pt>
                <c:pt idx="601">
                  <c:v>36.533627735385146</c:v>
                </c:pt>
                <c:pt idx="602">
                  <c:v>36.531359441557107</c:v>
                </c:pt>
                <c:pt idx="603">
                  <c:v>36.529105115091433</c:v>
                </c:pt>
                <c:pt idx="604">
                  <c:v>36.526864747931143</c:v>
                </c:pt>
                <c:pt idx="605">
                  <c:v>36.524638327343446</c:v>
                </c:pt>
                <c:pt idx="606">
                  <c:v>36.522425835877613</c:v>
                </c:pt>
                <c:pt idx="607">
                  <c:v>36.520227251321444</c:v>
                </c:pt>
                <c:pt idx="608">
                  <c:v>36.518042546659338</c:v>
                </c:pt>
                <c:pt idx="609">
                  <c:v>36.51587169002881</c:v>
                </c:pt>
                <c:pt idx="610">
                  <c:v>36.513714644678153</c:v>
                </c:pt>
                <c:pt idx="611">
                  <c:v>36.511571368923541</c:v>
                </c:pt>
                <c:pt idx="612">
                  <c:v>36.509441816106246</c:v>
                </c:pt>
                <c:pt idx="613">
                  <c:v>36.507325934550195</c:v>
                </c:pt>
                <c:pt idx="614">
                  <c:v>36.505223667518294</c:v>
                </c:pt>
                <c:pt idx="615">
                  <c:v>36.503134953171013</c:v>
                </c:pt>
                <c:pt idx="616">
                  <c:v>36.501059724522491</c:v>
                </c:pt>
                <c:pt idx="617">
                  <c:v>36.498997909398376</c:v>
                </c:pt>
                <c:pt idx="618">
                  <c:v>36.496949430392746</c:v>
                </c:pt>
                <c:pt idx="619">
                  <c:v>36.494914204825619</c:v>
                </c:pt>
                <c:pt idx="620">
                  <c:v>36.492892144700086</c:v>
                </c:pt>
                <c:pt idx="621">
                  <c:v>36.490883156659145</c:v>
                </c:pt>
                <c:pt idx="622">
                  <c:v>36.488887141943884</c:v>
                </c:pt>
                <c:pt idx="623">
                  <c:v>36.486903996349938</c:v>
                </c:pt>
                <c:pt idx="624">
                  <c:v>36.484933610184733</c:v>
                </c:pt>
                <c:pt idx="625">
                  <c:v>36.482975868225111</c:v>
                </c:pt>
                <c:pt idx="626">
                  <c:v>36.481030649674395</c:v>
                </c:pt>
                <c:pt idx="627">
                  <c:v>36.479097828119713</c:v>
                </c:pt>
                <c:pt idx="628">
                  <c:v>36.477177271488955</c:v>
                </c:pt>
                <c:pt idx="629">
                  <c:v>36.475268842008319</c:v>
                </c:pt>
                <c:pt idx="630">
                  <c:v>36.473372396159469</c:v>
                </c:pt>
                <c:pt idx="631">
                  <c:v>36.471487784636359</c:v>
                </c:pt>
                <c:pt idx="632">
                  <c:v>36.469614852303877</c:v>
                </c:pt>
                <c:pt idx="633">
                  <c:v>36.467753438152862</c:v>
                </c:pt>
                <c:pt idx="634">
                  <c:v>36.465903375259138</c:v>
                </c:pt>
                <c:pt idx="635">
                  <c:v>36.464064490740057</c:v>
                </c:pt>
                <c:pt idx="636">
                  <c:v>36.462236605712043</c:v>
                </c:pt>
                <c:pt idx="637">
                  <c:v>36.460419535247304</c:v>
                </c:pt>
                <c:pt idx="638">
                  <c:v>36.458613088331596</c:v>
                </c:pt>
                <c:pt idx="639">
                  <c:v>36.456817067821063</c:v>
                </c:pt>
                <c:pt idx="640">
                  <c:v>36.455031270399992</c:v>
                </c:pt>
                <c:pt idx="641">
                  <c:v>36.453255486537394</c:v>
                </c:pt>
                <c:pt idx="642">
                  <c:v>36.451489500444723</c:v>
                </c:pt>
                <c:pt idx="643">
                  <c:v>36.449733090033185</c:v>
                </c:pt>
                <c:pt idx="644">
                  <c:v>36.447986026870304</c:v>
                </c:pt>
                <c:pt idx="645">
                  <c:v>36.446248076137991</c:v>
                </c:pt>
                <c:pt idx="646">
                  <c:v>36.444518996589338</c:v>
                </c:pt>
                <c:pt idx="647">
                  <c:v>36.442798540505819</c:v>
                </c:pt>
                <c:pt idx="648">
                  <c:v>36.441086453654371</c:v>
                </c:pt>
                <c:pt idx="649">
                  <c:v>36.439382475245957</c:v>
                </c:pt>
                <c:pt idx="650">
                  <c:v>36.437686337890547</c:v>
                </c:pt>
                <c:pt idx="651">
                  <c:v>36.435997767556245</c:v>
                </c:pt>
                <c:pt idx="652">
                  <c:v>36.434316483525457</c:v>
                </c:pt>
                <c:pt idx="653">
                  <c:v>36.432642198352852</c:v>
                </c:pt>
                <c:pt idx="654">
                  <c:v>36.430974617821995</c:v>
                </c:pt>
                <c:pt idx="655">
                  <c:v>36.42931344090308</c:v>
                </c:pt>
                <c:pt idx="656">
                  <c:v>36.427658359709675</c:v>
                </c:pt>
                <c:pt idx="657">
                  <c:v>36.42600905945654</c:v>
                </c:pt>
                <c:pt idx="658">
                  <c:v>36.424365218416447</c:v>
                </c:pt>
                <c:pt idx="659">
                  <c:v>36.422726507877364</c:v>
                </c:pt>
                <c:pt idx="660">
                  <c:v>36.421092592100003</c:v>
                </c:pt>
                <c:pt idx="661">
                  <c:v>36.419463128274884</c:v>
                </c:pt>
                <c:pt idx="662">
                  <c:v>36.417837766479607</c:v>
                </c:pt>
                <c:pt idx="663">
                  <c:v>36.416216149636114</c:v>
                </c:pt>
                <c:pt idx="664">
                  <c:v>36.414597913467894</c:v>
                </c:pt>
                <c:pt idx="665">
                  <c:v>36.412982686457148</c:v>
                </c:pt>
                <c:pt idx="666">
                  <c:v>36.411370089802077</c:v>
                </c:pt>
                <c:pt idx="667">
                  <c:v>36.409759737374429</c:v>
                </c:pt>
                <c:pt idx="668">
                  <c:v>36.408151235676108</c:v>
                </c:pt>
                <c:pt idx="669">
                  <c:v>36.406544183796925</c:v>
                </c:pt>
                <c:pt idx="670">
                  <c:v>36.404938173371889</c:v>
                </c:pt>
                <c:pt idx="671">
                  <c:v>36.403332788537789</c:v>
                </c:pt>
                <c:pt idx="672">
                  <c:v>36.40172760589104</c:v>
                </c:pt>
                <c:pt idx="673">
                  <c:v>36.400122194445061</c:v>
                </c:pt>
                <c:pt idx="674">
                  <c:v>36.398516115586908</c:v>
                </c:pt>
                <c:pt idx="675">
                  <c:v>36.396908923034651</c:v>
                </c:pt>
                <c:pt idx="676">
                  <c:v>36.395300162795301</c:v>
                </c:pt>
                <c:pt idx="677">
                  <c:v>36.393689373121084</c:v>
                </c:pt>
                <c:pt idx="678">
                  <c:v>36.392076084467305</c:v>
                </c:pt>
                <c:pt idx="679">
                  <c:v>36.390459819449305</c:v>
                </c:pt>
                <c:pt idx="680">
                  <c:v>36.388840092799995</c:v>
                </c:pt>
                <c:pt idx="681">
                  <c:v>36.387216411326527</c:v>
                </c:pt>
                <c:pt idx="682">
                  <c:v>36.385588273868443</c:v>
                </c:pt>
                <c:pt idx="683">
                  <c:v>36.383955171253845</c:v>
                </c:pt>
                <c:pt idx="684">
                  <c:v>36.382316586257524</c:v>
                </c:pt>
                <c:pt idx="685">
                  <c:v>36.380671993557485</c:v>
                </c:pt>
                <c:pt idx="686">
                  <c:v>36.379020859692858</c:v>
                </c:pt>
                <c:pt idx="687">
                  <c:v>36.377362643020966</c:v>
                </c:pt>
                <c:pt idx="688">
                  <c:v>36.375696793673754</c:v>
                </c:pt>
                <c:pt idx="689">
                  <c:v>36.374022753516108</c:v>
                </c:pt>
                <c:pt idx="690">
                  <c:v>36.372339956103112</c:v>
                </c:pt>
                <c:pt idx="691">
                  <c:v>36.370647826635945</c:v>
                </c:pt>
                <c:pt idx="692">
                  <c:v>36.368945781920672</c:v>
                </c:pt>
                <c:pt idx="693">
                  <c:v>36.367233230324551</c:v>
                </c:pt>
                <c:pt idx="694">
                  <c:v>36.365509571733604</c:v>
                </c:pt>
                <c:pt idx="695">
                  <c:v>36.363774197510097</c:v>
                </c:pt>
                <c:pt idx="696">
                  <c:v>36.362026490448905</c:v>
                </c:pt>
                <c:pt idx="697">
                  <c:v>36.360265824735812</c:v>
                </c:pt>
                <c:pt idx="698">
                  <c:v>36.358491565904075</c:v>
                </c:pt>
                <c:pt idx="699">
                  <c:v>36.356703070791994</c:v>
                </c:pt>
                <c:pt idx="700">
                  <c:v>36.354899687499895</c:v>
                </c:pt>
                <c:pt idx="701">
                  <c:v>36.353080755347484</c:v>
                </c:pt>
                <c:pt idx="702">
                  <c:v>36.351245604831298</c:v>
                </c:pt>
                <c:pt idx="703">
                  <c:v>36.349393557581344</c:v>
                </c:pt>
                <c:pt idx="704">
                  <c:v>36.347523926319127</c:v>
                </c:pt>
                <c:pt idx="705">
                  <c:v>36.345636014814197</c:v>
                </c:pt>
                <c:pt idx="706">
                  <c:v>36.343729117841796</c:v>
                </c:pt>
                <c:pt idx="707">
                  <c:v>36.341802521140075</c:v>
                </c:pt>
                <c:pt idx="708">
                  <c:v>36.339855501367268</c:v>
                </c:pt>
                <c:pt idx="709">
                  <c:v>36.33788732605877</c:v>
                </c:pt>
                <c:pt idx="710">
                  <c:v>36.335897253584335</c:v>
                </c:pt>
                <c:pt idx="711">
                  <c:v>36.333884533105945</c:v>
                </c:pt>
                <c:pt idx="712">
                  <c:v>36.331848404534234</c:v>
                </c:pt>
                <c:pt idx="713">
                  <c:v>36.329788098486304</c:v>
                </c:pt>
                <c:pt idx="714">
                  <c:v>36.327702836242494</c:v>
                </c:pt>
                <c:pt idx="715">
                  <c:v>36.325591829704202</c:v>
                </c:pt>
                <c:pt idx="716">
                  <c:v>36.323454281350486</c:v>
                </c:pt>
                <c:pt idx="717">
                  <c:v>36.321289384195808</c:v>
                </c:pt>
                <c:pt idx="718">
                  <c:v>36.319096321746919</c:v>
                </c:pt>
                <c:pt idx="719">
                  <c:v>36.316874267960486</c:v>
                </c:pt>
                <c:pt idx="720">
                  <c:v>36.314622387199996</c:v>
                </c:pt>
                <c:pt idx="721">
                  <c:v>36.312339834192883</c:v>
                </c:pt>
                <c:pt idx="722">
                  <c:v>36.310025753988164</c:v>
                </c:pt>
                <c:pt idx="723">
                  <c:v>36.307679281913536</c:v>
                </c:pt>
                <c:pt idx="724">
                  <c:v>36.305299543532705</c:v>
                </c:pt>
                <c:pt idx="725">
                  <c:v>36.302885654601994</c:v>
                </c:pt>
                <c:pt idx="726">
                  <c:v>36.300436721028674</c:v>
                </c:pt>
                <c:pt idx="727">
                  <c:v>36.297951838827245</c:v>
                </c:pt>
                <c:pt idx="728">
                  <c:v>36.29543009407702</c:v>
                </c:pt>
                <c:pt idx="729">
                  <c:v>36.292870562879521</c:v>
                </c:pt>
                <c:pt idx="730">
                  <c:v>36.290272311315611</c:v>
                </c:pt>
                <c:pt idx="731">
                  <c:v>36.287634395402641</c:v>
                </c:pt>
                <c:pt idx="732">
                  <c:v>36.284955861051863</c:v>
                </c:pt>
                <c:pt idx="733">
                  <c:v>36.282235744025421</c:v>
                </c:pt>
                <c:pt idx="734">
                  <c:v>36.279473069893363</c:v>
                </c:pt>
                <c:pt idx="735">
                  <c:v>36.276666853992005</c:v>
                </c:pt>
                <c:pt idx="736">
                  <c:v>36.273816101380099</c:v>
                </c:pt>
                <c:pt idx="737">
                  <c:v>36.270919806796023</c:v>
                </c:pt>
                <c:pt idx="738">
                  <c:v>36.267976954615918</c:v>
                </c:pt>
                <c:pt idx="739">
                  <c:v>36.264986518809813</c:v>
                </c:pt>
                <c:pt idx="740">
                  <c:v>36.261947462900054</c:v>
                </c:pt>
                <c:pt idx="741">
                  <c:v>36.258858739917343</c:v>
                </c:pt>
                <c:pt idx="742">
                  <c:v>36.255719292359075</c:v>
                </c:pt>
                <c:pt idx="743">
                  <c:v>36.252528052145628</c:v>
                </c:pt>
                <c:pt idx="744">
                  <c:v>36.249283940578394</c:v>
                </c:pt>
                <c:pt idx="745">
                  <c:v>36.245985868296195</c:v>
                </c:pt>
                <c:pt idx="746">
                  <c:v>36.242632735233578</c:v>
                </c:pt>
                <c:pt idx="747">
                  <c:v>36.239223430576935</c:v>
                </c:pt>
                <c:pt idx="748">
                  <c:v>36.235756832722608</c:v>
                </c:pt>
                <c:pt idx="749">
                  <c:v>36.23223180923349</c:v>
                </c:pt>
                <c:pt idx="750">
                  <c:v>36.228647216796901</c:v>
                </c:pt>
                <c:pt idx="751">
                  <c:v>36.225001901181244</c:v>
                </c:pt>
                <c:pt idx="752">
                  <c:v>36.221294697193443</c:v>
                </c:pt>
                <c:pt idx="753">
                  <c:v>36.217524428636438</c:v>
                </c:pt>
                <c:pt idx="754">
                  <c:v>36.213689908266183</c:v>
                </c:pt>
                <c:pt idx="755">
                  <c:v>36.209789937748717</c:v>
                </c:pt>
                <c:pt idx="756">
                  <c:v>36.205823307617607</c:v>
                </c:pt>
                <c:pt idx="757">
                  <c:v>36.201788797231494</c:v>
                </c:pt>
                <c:pt idx="758">
                  <c:v>36.197685174730644</c:v>
                </c:pt>
                <c:pt idx="759">
                  <c:v>36.19351119699494</c:v>
                </c:pt>
                <c:pt idx="760">
                  <c:v>36.189265609599993</c:v>
                </c:pt>
                <c:pt idx="761">
                  <c:v>36.184947146776075</c:v>
                </c:pt>
                <c:pt idx="762">
                  <c:v>36.180554531363875</c:v>
                </c:pt>
                <c:pt idx="763">
                  <c:v>36.176086474772255</c:v>
                </c:pt>
                <c:pt idx="764">
                  <c:v>36.171541676935888</c:v>
                </c:pt>
                <c:pt idx="765">
                  <c:v>36.166918826271626</c:v>
                </c:pt>
                <c:pt idx="766">
                  <c:v>36.162216599636395</c:v>
                </c:pt>
                <c:pt idx="767">
                  <c:v>36.157433662284284</c:v>
                </c:pt>
                <c:pt idx="768">
                  <c:v>36.152568667824134</c:v>
                </c:pt>
                <c:pt idx="769">
                  <c:v>36.147620258175756</c:v>
                </c:pt>
                <c:pt idx="770">
                  <c:v>36.142587063528154</c:v>
                </c:pt>
                <c:pt idx="771">
                  <c:v>36.137467702296341</c:v>
                </c:pt>
                <c:pt idx="772">
                  <c:v>36.132260781079061</c:v>
                </c:pt>
                <c:pt idx="773">
                  <c:v>36.126964894615043</c:v>
                </c:pt>
                <c:pt idx="774">
                  <c:v>36.121578625741101</c:v>
                </c:pt>
                <c:pt idx="775">
                  <c:v>36.116100545349148</c:v>
                </c:pt>
                <c:pt idx="776">
                  <c:v>36.110529212343245</c:v>
                </c:pt>
                <c:pt idx="777">
                  <c:v>36.104863173597188</c:v>
                </c:pt>
                <c:pt idx="778">
                  <c:v>36.099100963911532</c:v>
                </c:pt>
                <c:pt idx="779">
                  <c:v>36.09324110597052</c:v>
                </c:pt>
                <c:pt idx="780">
                  <c:v>36.087282110299945</c:v>
                </c:pt>
                <c:pt idx="781">
                  <c:v>36.081222475224017</c:v>
                </c:pt>
                <c:pt idx="782">
                  <c:v>36.075060686822738</c:v>
                </c:pt>
                <c:pt idx="783">
                  <c:v>36.068795218888994</c:v>
                </c:pt>
                <c:pt idx="784">
                  <c:v>36.062424532885537</c:v>
                </c:pt>
                <c:pt idx="785">
                  <c:v>36.05594707790317</c:v>
                </c:pt>
                <c:pt idx="786">
                  <c:v>36.049361290617149</c:v>
                </c:pt>
                <c:pt idx="787">
                  <c:v>36.042665595244536</c:v>
                </c:pt>
                <c:pt idx="788">
                  <c:v>36.035858403501678</c:v>
                </c:pt>
                <c:pt idx="789">
                  <c:v>36.028938114561271</c:v>
                </c:pt>
                <c:pt idx="790">
                  <c:v>36.021903115009373</c:v>
                </c:pt>
                <c:pt idx="791">
                  <c:v>36.014751778803394</c:v>
                </c:pt>
                <c:pt idx="792">
                  <c:v>36.007482467228527</c:v>
                </c:pt>
                <c:pt idx="793">
                  <c:v>36.000093528855828</c:v>
                </c:pt>
                <c:pt idx="794">
                  <c:v>35.992583299497902</c:v>
                </c:pt>
                <c:pt idx="795">
                  <c:v>35.984950102168298</c:v>
                </c:pt>
                <c:pt idx="796">
                  <c:v>35.977192247036903</c:v>
                </c:pt>
                <c:pt idx="797">
                  <c:v>35.969308031388323</c:v>
                </c:pt>
                <c:pt idx="798">
                  <c:v>35.961295739578453</c:v>
                </c:pt>
                <c:pt idx="799">
                  <c:v>35.953153642992042</c:v>
                </c:pt>
                <c:pt idx="800">
                  <c:v>35.944879999999976</c:v>
                </c:pt>
                <c:pt idx="801">
                  <c:v>35.944879999999976</c:v>
                </c:pt>
                <c:pt idx="802">
                  <c:v>35.944879999999976</c:v>
                </c:pt>
                <c:pt idx="803">
                  <c:v>35.944879999999976</c:v>
                </c:pt>
                <c:pt idx="804">
                  <c:v>35.944879999999976</c:v>
                </c:pt>
                <c:pt idx="805">
                  <c:v>35.944879999999976</c:v>
                </c:pt>
                <c:pt idx="806">
                  <c:v>35.944879999999976</c:v>
                </c:pt>
                <c:pt idx="807">
                  <c:v>35.944879999999976</c:v>
                </c:pt>
                <c:pt idx="808">
                  <c:v>35.944879999999976</c:v>
                </c:pt>
                <c:pt idx="809">
                  <c:v>35.944879999999976</c:v>
                </c:pt>
                <c:pt idx="810">
                  <c:v>35.944879999999976</c:v>
                </c:pt>
                <c:pt idx="811">
                  <c:v>35.944879999999976</c:v>
                </c:pt>
                <c:pt idx="812">
                  <c:v>35.944879999999976</c:v>
                </c:pt>
                <c:pt idx="813">
                  <c:v>35.944879999999976</c:v>
                </c:pt>
                <c:pt idx="814">
                  <c:v>35.944879999999976</c:v>
                </c:pt>
                <c:pt idx="815">
                  <c:v>35.944879999999976</c:v>
                </c:pt>
                <c:pt idx="816">
                  <c:v>35.944879999999976</c:v>
                </c:pt>
                <c:pt idx="817">
                  <c:v>35.944879999999976</c:v>
                </c:pt>
                <c:pt idx="818">
                  <c:v>35.944879999999976</c:v>
                </c:pt>
                <c:pt idx="819">
                  <c:v>35.944879999999976</c:v>
                </c:pt>
                <c:pt idx="820">
                  <c:v>35.944879999999976</c:v>
                </c:pt>
                <c:pt idx="821">
                  <c:v>35.944879999999976</c:v>
                </c:pt>
                <c:pt idx="822">
                  <c:v>35.944879999999976</c:v>
                </c:pt>
                <c:pt idx="823">
                  <c:v>35.944879999999976</c:v>
                </c:pt>
                <c:pt idx="824">
                  <c:v>35.944879999999976</c:v>
                </c:pt>
                <c:pt idx="825">
                  <c:v>35.944879999999976</c:v>
                </c:pt>
                <c:pt idx="826">
                  <c:v>35.944879999999976</c:v>
                </c:pt>
                <c:pt idx="827">
                  <c:v>35.944879999999976</c:v>
                </c:pt>
                <c:pt idx="828">
                  <c:v>35.944879999999976</c:v>
                </c:pt>
                <c:pt idx="829">
                  <c:v>35.944879999999976</c:v>
                </c:pt>
                <c:pt idx="830">
                  <c:v>35.944879999999976</c:v>
                </c:pt>
                <c:pt idx="831">
                  <c:v>35.944879999999976</c:v>
                </c:pt>
                <c:pt idx="832">
                  <c:v>35.944879999999976</c:v>
                </c:pt>
                <c:pt idx="833">
                  <c:v>35.944879999999976</c:v>
                </c:pt>
                <c:pt idx="834">
                  <c:v>35.944879999999976</c:v>
                </c:pt>
                <c:pt idx="835">
                  <c:v>35.944879999999976</c:v>
                </c:pt>
                <c:pt idx="836">
                  <c:v>35.944879999999976</c:v>
                </c:pt>
                <c:pt idx="837">
                  <c:v>35.944879999999976</c:v>
                </c:pt>
                <c:pt idx="838">
                  <c:v>35.944879999999976</c:v>
                </c:pt>
                <c:pt idx="839">
                  <c:v>35.944879999999976</c:v>
                </c:pt>
                <c:pt idx="840">
                  <c:v>35.944879999999976</c:v>
                </c:pt>
                <c:pt idx="841">
                  <c:v>35.944879999999976</c:v>
                </c:pt>
                <c:pt idx="842">
                  <c:v>35.944879999999976</c:v>
                </c:pt>
                <c:pt idx="843">
                  <c:v>35.944879999999976</c:v>
                </c:pt>
                <c:pt idx="844">
                  <c:v>35.944879999999976</c:v>
                </c:pt>
                <c:pt idx="845">
                  <c:v>35.944879999999976</c:v>
                </c:pt>
                <c:pt idx="846">
                  <c:v>35.944879999999976</c:v>
                </c:pt>
                <c:pt idx="847">
                  <c:v>35.944879999999976</c:v>
                </c:pt>
                <c:pt idx="848">
                  <c:v>35.944879999999976</c:v>
                </c:pt>
                <c:pt idx="849">
                  <c:v>35.944879999999976</c:v>
                </c:pt>
                <c:pt idx="850">
                  <c:v>35.944879999999976</c:v>
                </c:pt>
                <c:pt idx="851">
                  <c:v>35.944879999999976</c:v>
                </c:pt>
                <c:pt idx="852">
                  <c:v>35.944879999999976</c:v>
                </c:pt>
                <c:pt idx="853">
                  <c:v>35.944879999999976</c:v>
                </c:pt>
                <c:pt idx="854">
                  <c:v>35.944879999999976</c:v>
                </c:pt>
                <c:pt idx="855">
                  <c:v>35.944879999999976</c:v>
                </c:pt>
                <c:pt idx="856">
                  <c:v>35.944879999999976</c:v>
                </c:pt>
                <c:pt idx="857">
                  <c:v>35.944879999999976</c:v>
                </c:pt>
                <c:pt idx="858">
                  <c:v>35.944879999999976</c:v>
                </c:pt>
                <c:pt idx="859">
                  <c:v>35.944879999999976</c:v>
                </c:pt>
                <c:pt idx="860">
                  <c:v>35.944879999999976</c:v>
                </c:pt>
                <c:pt idx="861">
                  <c:v>35.944879999999976</c:v>
                </c:pt>
                <c:pt idx="862">
                  <c:v>35.944879999999976</c:v>
                </c:pt>
                <c:pt idx="863">
                  <c:v>35.944879999999976</c:v>
                </c:pt>
                <c:pt idx="864">
                  <c:v>35.944879999999976</c:v>
                </c:pt>
                <c:pt idx="865">
                  <c:v>35.944879999999976</c:v>
                </c:pt>
                <c:pt idx="866">
                  <c:v>35.944879999999976</c:v>
                </c:pt>
                <c:pt idx="867">
                  <c:v>35.944879999999976</c:v>
                </c:pt>
                <c:pt idx="868">
                  <c:v>35.944879999999976</c:v>
                </c:pt>
                <c:pt idx="869">
                  <c:v>35.944879999999976</c:v>
                </c:pt>
                <c:pt idx="870">
                  <c:v>35.944879999999976</c:v>
                </c:pt>
                <c:pt idx="871">
                  <c:v>35.944879999999976</c:v>
                </c:pt>
                <c:pt idx="872">
                  <c:v>35.944879999999976</c:v>
                </c:pt>
                <c:pt idx="873">
                  <c:v>35.944879999999976</c:v>
                </c:pt>
                <c:pt idx="874">
                  <c:v>35.944879999999976</c:v>
                </c:pt>
                <c:pt idx="875">
                  <c:v>35.944879999999976</c:v>
                </c:pt>
                <c:pt idx="876">
                  <c:v>35.944879999999976</c:v>
                </c:pt>
                <c:pt idx="877">
                  <c:v>35.944879999999976</c:v>
                </c:pt>
                <c:pt idx="878">
                  <c:v>35.944879999999976</c:v>
                </c:pt>
                <c:pt idx="879">
                  <c:v>35.944879999999976</c:v>
                </c:pt>
                <c:pt idx="880">
                  <c:v>35.944879999999976</c:v>
                </c:pt>
                <c:pt idx="881">
                  <c:v>35.944879999999976</c:v>
                </c:pt>
                <c:pt idx="882">
                  <c:v>35.944879999999976</c:v>
                </c:pt>
                <c:pt idx="883">
                  <c:v>35.944879999999976</c:v>
                </c:pt>
                <c:pt idx="884">
                  <c:v>35.944879999999976</c:v>
                </c:pt>
                <c:pt idx="885">
                  <c:v>35.944879999999976</c:v>
                </c:pt>
                <c:pt idx="886">
                  <c:v>35.944879999999976</c:v>
                </c:pt>
                <c:pt idx="887">
                  <c:v>35.944879999999976</c:v>
                </c:pt>
                <c:pt idx="888">
                  <c:v>35.944879999999976</c:v>
                </c:pt>
                <c:pt idx="889">
                  <c:v>35.944879999999976</c:v>
                </c:pt>
                <c:pt idx="890">
                  <c:v>35.944879999999976</c:v>
                </c:pt>
                <c:pt idx="891">
                  <c:v>35.944879999999976</c:v>
                </c:pt>
                <c:pt idx="892">
                  <c:v>35.944879999999976</c:v>
                </c:pt>
                <c:pt idx="893">
                  <c:v>35.944879999999976</c:v>
                </c:pt>
                <c:pt idx="894">
                  <c:v>35.944879999999976</c:v>
                </c:pt>
                <c:pt idx="895">
                  <c:v>35.944879999999976</c:v>
                </c:pt>
                <c:pt idx="896">
                  <c:v>35.944879999999976</c:v>
                </c:pt>
                <c:pt idx="897">
                  <c:v>35.944879999999976</c:v>
                </c:pt>
                <c:pt idx="898">
                  <c:v>35.944879999999976</c:v>
                </c:pt>
                <c:pt idx="899">
                  <c:v>35.944879999999976</c:v>
                </c:pt>
                <c:pt idx="900">
                  <c:v>35.944879999999976</c:v>
                </c:pt>
                <c:pt idx="901">
                  <c:v>35.944879999999976</c:v>
                </c:pt>
                <c:pt idx="902">
                  <c:v>35.944879999999976</c:v>
                </c:pt>
                <c:pt idx="903">
                  <c:v>35.944879999999976</c:v>
                </c:pt>
                <c:pt idx="904">
                  <c:v>35.944879999999976</c:v>
                </c:pt>
                <c:pt idx="905">
                  <c:v>35.944879999999976</c:v>
                </c:pt>
                <c:pt idx="906">
                  <c:v>35.944879999999976</c:v>
                </c:pt>
                <c:pt idx="907">
                  <c:v>35.944879999999976</c:v>
                </c:pt>
                <c:pt idx="908">
                  <c:v>35.944879999999976</c:v>
                </c:pt>
                <c:pt idx="909">
                  <c:v>35.944879999999976</c:v>
                </c:pt>
                <c:pt idx="910">
                  <c:v>35.944879999999976</c:v>
                </c:pt>
                <c:pt idx="911">
                  <c:v>35.944879999999976</c:v>
                </c:pt>
                <c:pt idx="912">
                  <c:v>35.944879999999976</c:v>
                </c:pt>
                <c:pt idx="913">
                  <c:v>35.944879999999976</c:v>
                </c:pt>
                <c:pt idx="914">
                  <c:v>35.944879999999976</c:v>
                </c:pt>
                <c:pt idx="915">
                  <c:v>35.944879999999976</c:v>
                </c:pt>
                <c:pt idx="916">
                  <c:v>35.944879999999976</c:v>
                </c:pt>
                <c:pt idx="917">
                  <c:v>35.944879999999976</c:v>
                </c:pt>
                <c:pt idx="918">
                  <c:v>35.944879999999976</c:v>
                </c:pt>
                <c:pt idx="919">
                  <c:v>35.944879999999976</c:v>
                </c:pt>
                <c:pt idx="920">
                  <c:v>35.944879999999976</c:v>
                </c:pt>
                <c:pt idx="921">
                  <c:v>35.944879999999976</c:v>
                </c:pt>
                <c:pt idx="922">
                  <c:v>35.944879999999976</c:v>
                </c:pt>
                <c:pt idx="923">
                  <c:v>35.944879999999976</c:v>
                </c:pt>
                <c:pt idx="924">
                  <c:v>35.944879999999976</c:v>
                </c:pt>
                <c:pt idx="925">
                  <c:v>35.944879999999976</c:v>
                </c:pt>
                <c:pt idx="926">
                  <c:v>35.944879999999976</c:v>
                </c:pt>
                <c:pt idx="927">
                  <c:v>35.944879999999976</c:v>
                </c:pt>
                <c:pt idx="928">
                  <c:v>35.944879999999976</c:v>
                </c:pt>
                <c:pt idx="929">
                  <c:v>35.944879999999976</c:v>
                </c:pt>
                <c:pt idx="930">
                  <c:v>35.944879999999976</c:v>
                </c:pt>
                <c:pt idx="931">
                  <c:v>35.944879999999976</c:v>
                </c:pt>
                <c:pt idx="932">
                  <c:v>35.944879999999976</c:v>
                </c:pt>
                <c:pt idx="933">
                  <c:v>35.944879999999976</c:v>
                </c:pt>
                <c:pt idx="934">
                  <c:v>35.944879999999976</c:v>
                </c:pt>
                <c:pt idx="935">
                  <c:v>35.944879999999976</c:v>
                </c:pt>
                <c:pt idx="936">
                  <c:v>35.944879999999976</c:v>
                </c:pt>
                <c:pt idx="937">
                  <c:v>35.944879999999976</c:v>
                </c:pt>
                <c:pt idx="938">
                  <c:v>35.944879999999976</c:v>
                </c:pt>
                <c:pt idx="939">
                  <c:v>35.944879999999976</c:v>
                </c:pt>
                <c:pt idx="940">
                  <c:v>35.944879999999976</c:v>
                </c:pt>
                <c:pt idx="941">
                  <c:v>35.944879999999976</c:v>
                </c:pt>
                <c:pt idx="942">
                  <c:v>35.944879999999976</c:v>
                </c:pt>
                <c:pt idx="943">
                  <c:v>35.944879999999976</c:v>
                </c:pt>
                <c:pt idx="944">
                  <c:v>35.944879999999976</c:v>
                </c:pt>
                <c:pt idx="945">
                  <c:v>35.944879999999976</c:v>
                </c:pt>
                <c:pt idx="946">
                  <c:v>35.944879999999976</c:v>
                </c:pt>
                <c:pt idx="947">
                  <c:v>35.944879999999976</c:v>
                </c:pt>
                <c:pt idx="948">
                  <c:v>35.944879999999976</c:v>
                </c:pt>
                <c:pt idx="949">
                  <c:v>35.944879999999976</c:v>
                </c:pt>
                <c:pt idx="950">
                  <c:v>35.944879999999976</c:v>
                </c:pt>
                <c:pt idx="951">
                  <c:v>35.944879999999976</c:v>
                </c:pt>
                <c:pt idx="952">
                  <c:v>35.944879999999976</c:v>
                </c:pt>
                <c:pt idx="953">
                  <c:v>35.944879999999976</c:v>
                </c:pt>
                <c:pt idx="954">
                  <c:v>35.944879999999976</c:v>
                </c:pt>
                <c:pt idx="955">
                  <c:v>35.944879999999976</c:v>
                </c:pt>
                <c:pt idx="956">
                  <c:v>35.944879999999976</c:v>
                </c:pt>
                <c:pt idx="957">
                  <c:v>35.944879999999976</c:v>
                </c:pt>
                <c:pt idx="958">
                  <c:v>35.944879999999976</c:v>
                </c:pt>
                <c:pt idx="959">
                  <c:v>35.944879999999976</c:v>
                </c:pt>
                <c:pt idx="960">
                  <c:v>35.944879999999976</c:v>
                </c:pt>
                <c:pt idx="961">
                  <c:v>35.944879999999976</c:v>
                </c:pt>
                <c:pt idx="962">
                  <c:v>35.944879999999976</c:v>
                </c:pt>
                <c:pt idx="963">
                  <c:v>35.944879999999976</c:v>
                </c:pt>
              </c:numCache>
            </c:numRef>
          </c:yVal>
          <c:smooth val="1"/>
        </c:ser>
        <c:ser>
          <c:idx val="10"/>
          <c:order val="2"/>
          <c:tx>
            <c:strRef>
              <c:f>'Fitted HF and Xf'!$X$14</c:f>
              <c:strCache>
                <c:ptCount val="1"/>
                <c:pt idx="0">
                  <c:v>5 cm</c:v>
                </c:pt>
              </c:strCache>
            </c:strRef>
          </c:tx>
          <c:spPr>
            <a:ln>
              <a:solidFill>
                <a:schemeClr val="accent3"/>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Xf'!$X$265:$X$1228</c:f>
              <c:numCache>
                <c:formatCode>General</c:formatCode>
                <c:ptCount val="964"/>
                <c:pt idx="0">
                  <c:v>10.913</c:v>
                </c:pt>
                <c:pt idx="1">
                  <c:v>11.828145484267841</c:v>
                </c:pt>
                <c:pt idx="2">
                  <c:v>12.715958981251752</c:v>
                </c:pt>
                <c:pt idx="3">
                  <c:v>13.576860607151099</c:v>
                </c:pt>
                <c:pt idx="4">
                  <c:v>14.41127620843328</c:v>
                </c:pt>
                <c:pt idx="5">
                  <c:v>15.219636946721204</c:v>
                </c:pt>
                <c:pt idx="6">
                  <c:v>16.002378890000326</c:v>
                </c:pt>
                <c:pt idx="7">
                  <c:v>16.759942610145895</c:v>
                </c:pt>
                <c:pt idx="8">
                  <c:v>17.492772786769862</c:v>
                </c:pt>
                <c:pt idx="9">
                  <c:v>18.201317817387952</c:v>
                </c:pt>
                <c:pt idx="10">
                  <c:v>18.886029433906216</c:v>
                </c:pt>
                <c:pt idx="11">
                  <c:v>19.547362325428175</c:v>
                </c:pt>
                <c:pt idx="12">
                  <c:v>20.185773767381122</c:v>
                </c:pt>
                <c:pt idx="13">
                  <c:v>20.801723256962969</c:v>
                </c:pt>
                <c:pt idx="14">
                  <c:v>21.395672154908727</c:v>
                </c:pt>
                <c:pt idx="15">
                  <c:v>21.968083333576619</c:v>
                </c:pt>
                <c:pt idx="16">
                  <c:v>22.519420831354882</c:v>
                </c:pt>
                <c:pt idx="17">
                  <c:v>23.050149513387428</c:v>
                </c:pt>
                <c:pt idx="18">
                  <c:v>23.560734738620546</c:v>
                </c:pt>
                <c:pt idx="19">
                  <c:v>24.051642033168559</c:v>
                </c:pt>
                <c:pt idx="20">
                  <c:v>24.523336769999986</c:v>
                </c:pt>
                <c:pt idx="21">
                  <c:v>24.976283854943297</c:v>
                </c:pt>
                <c:pt idx="22">
                  <c:v>25.410947419012995</c:v>
                </c:pt>
                <c:pt idx="23">
                  <c:v>25.827790517054744</c:v>
                </c:pt>
                <c:pt idx="24">
                  <c:v>26.227274832711682</c:v>
                </c:pt>
                <c:pt idx="25">
                  <c:v>26.609860389709507</c:v>
                </c:pt>
                <c:pt idx="26">
                  <c:v>26.976005269461929</c:v>
                </c:pt>
                <c:pt idx="27">
                  <c:v>27.326165334996336</c:v>
                </c:pt>
                <c:pt idx="28">
                  <c:v>27.660793961198721</c:v>
                </c:pt>
                <c:pt idx="29">
                  <c:v>27.980341771378978</c:v>
                </c:pt>
                <c:pt idx="30">
                  <c:v>28.285256380156216</c:v>
                </c:pt>
                <c:pt idx="31">
                  <c:v>28.575982142663342</c:v>
                </c:pt>
                <c:pt idx="32">
                  <c:v>28.852959910072325</c:v>
                </c:pt>
                <c:pt idx="33">
                  <c:v>29.116626791438833</c:v>
                </c:pt>
                <c:pt idx="34">
                  <c:v>29.367415921867128</c:v>
                </c:pt>
                <c:pt idx="35">
                  <c:v>29.605756236994626</c:v>
                </c:pt>
                <c:pt idx="36">
                  <c:v>29.83207225379649</c:v>
                </c:pt>
                <c:pt idx="37">
                  <c:v>30.046783857710039</c:v>
                </c:pt>
                <c:pt idx="38">
                  <c:v>30.250306096079342</c:v>
                </c:pt>
                <c:pt idx="39">
                  <c:v>30.443048977919283</c:v>
                </c:pt>
                <c:pt idx="40">
                  <c:v>30.625417279999972</c:v>
                </c:pt>
                <c:pt idx="41">
                  <c:v>30.797810359250757</c:v>
                </c:pt>
                <c:pt idx="42">
                  <c:v>30.960621971484141</c:v>
                </c:pt>
                <c:pt idx="43">
                  <c:v>31.114240096440291</c:v>
                </c:pt>
                <c:pt idx="44">
                  <c:v>31.259046769150093</c:v>
                </c:pt>
                <c:pt idx="45">
                  <c:v>31.395417917619628</c:v>
                </c:pt>
                <c:pt idx="46">
                  <c:v>31.523723206833505</c:v>
                </c:pt>
                <c:pt idx="47">
                  <c:v>31.644325889078633</c:v>
                </c:pt>
                <c:pt idx="48">
                  <c:v>31.757582660587524</c:v>
                </c:pt>
                <c:pt idx="49">
                  <c:v>31.863843524501945</c:v>
                </c:pt>
                <c:pt idx="50">
                  <c:v>31.963451660156256</c:v>
                </c:pt>
                <c:pt idx="51">
                  <c:v>32.056743298680445</c:v>
                </c:pt>
                <c:pt idx="52">
                  <c:v>32.144047604923472</c:v>
                </c:pt>
                <c:pt idx="53">
                  <c:v>32.225686565696435</c:v>
                </c:pt>
                <c:pt idx="54">
                  <c:v>32.301974884335479</c:v>
                </c:pt>
                <c:pt idx="55">
                  <c:v>32.373219881584475</c:v>
                </c:pt>
                <c:pt idx="56">
                  <c:v>32.439721402798035</c:v>
                </c:pt>
                <c:pt idx="57">
                  <c:v>32.501771731464544</c:v>
                </c:pt>
                <c:pt idx="58">
                  <c:v>32.559655509048113</c:v>
                </c:pt>
                <c:pt idx="59">
                  <c:v>32.613649661151946</c:v>
                </c:pt>
                <c:pt idx="60">
                  <c:v>32.664023330000013</c:v>
                </c:pt>
                <c:pt idx="61">
                  <c:v>32.711037813239976</c:v>
                </c:pt>
                <c:pt idx="62">
                  <c:v>32.75494650906532</c:v>
                </c:pt>
                <c:pt idx="63">
                  <c:v>32.795994867657654</c:v>
                </c:pt>
                <c:pt idx="64">
                  <c:v>32.834420348948484</c:v>
                </c:pt>
                <c:pt idx="65">
                  <c:v>32.870452386701672</c:v>
                </c:pt>
                <c:pt idx="66">
                  <c:v>32.904312358915163</c:v>
                </c:pt>
                <c:pt idx="67">
                  <c:v>32.936213564542797</c:v>
                </c:pt>
                <c:pt idx="68">
                  <c:v>32.966361206536334</c:v>
                </c:pt>
                <c:pt idx="69">
                  <c:v>32.994952381206758</c:v>
                </c:pt>
                <c:pt idx="70">
                  <c:v>33.022176073906238</c:v>
                </c:pt>
                <c:pt idx="71">
                  <c:v>33.048213161029381</c:v>
                </c:pt>
                <c:pt idx="72">
                  <c:v>33.07323641833473</c:v>
                </c:pt>
                <c:pt idx="73">
                  <c:v>33.097410535586121</c:v>
                </c:pt>
                <c:pt idx="74">
                  <c:v>33.120892137513962</c:v>
                </c:pt>
                <c:pt idx="75">
                  <c:v>33.143829811096133</c:v>
                </c:pt>
                <c:pt idx="76">
                  <c:v>33.166364139159668</c:v>
                </c:pt>
                <c:pt idx="77">
                  <c:v>33.188627740300902</c:v>
                </c:pt>
                <c:pt idx="78">
                  <c:v>33.210745315127021</c:v>
                </c:pt>
                <c:pt idx="79">
                  <c:v>33.232833698816435</c:v>
                </c:pt>
                <c:pt idx="80">
                  <c:v>33.255001920000012</c:v>
                </c:pt>
                <c:pt idx="81">
                  <c:v>33.277351265961101</c:v>
                </c:pt>
                <c:pt idx="82">
                  <c:v>33.299975354156629</c:v>
                </c:pt>
                <c:pt idx="83">
                  <c:v>33.322960210056962</c:v>
                </c:pt>
                <c:pt idx="84">
                  <c:v>33.346384351306789</c:v>
                </c:pt>
                <c:pt idx="85">
                  <c:v>33.370318878205566</c:v>
                </c:pt>
                <c:pt idx="86">
                  <c:v>33.394827570506656</c:v>
                </c:pt>
                <c:pt idx="87">
                  <c:v>33.419966990538839</c:v>
                </c:pt>
                <c:pt idx="88">
                  <c:v>33.445786592645064</c:v>
                </c:pt>
                <c:pt idx="89">
                  <c:v>33.472328838943461</c:v>
                </c:pt>
                <c:pt idx="90">
                  <c:v>33.499629321406246</c:v>
                </c:pt>
                <c:pt idx="91">
                  <c:v>33.527716890260201</c:v>
                </c:pt>
                <c:pt idx="92">
                  <c:v>33.556613788705931</c:v>
                </c:pt>
                <c:pt idx="93">
                  <c:v>33.586335793957581</c:v>
                </c:pt>
                <c:pt idx="94">
                  <c:v>33.616892364602286</c:v>
                </c:pt>
                <c:pt idx="95">
                  <c:v>33.648286794279812</c:v>
                </c:pt>
                <c:pt idx="96">
                  <c:v>33.680516371681279</c:v>
                </c:pt>
                <c:pt idx="97">
                  <c:v>33.713572546869187</c:v>
                </c:pt>
                <c:pt idx="98">
                  <c:v>33.747441103915776</c:v>
                </c:pt>
                <c:pt idx="99">
                  <c:v>33.782102339862888</c:v>
                </c:pt>
                <c:pt idx="100">
                  <c:v>33.817531249999995</c:v>
                </c:pt>
                <c:pt idx="101">
                  <c:v>33.853697719464023</c:v>
                </c:pt>
                <c:pt idx="102">
                  <c:v>33.890566721157782</c:v>
                </c:pt>
                <c:pt idx="103">
                  <c:v>33.928098519988069</c:v>
                </c:pt>
                <c:pt idx="104">
                  <c:v>33.96624888342528</c:v>
                </c:pt>
                <c:pt idx="105">
                  <c:v>34.004969298381354</c:v>
                </c:pt>
                <c:pt idx="106">
                  <c:v>34.044207194408294</c:v>
                </c:pt>
                <c:pt idx="107">
                  <c:v>34.083906173216626</c:v>
                </c:pt>
                <c:pt idx="108">
                  <c:v>34.124006244513957</c:v>
                </c:pt>
                <c:pt idx="109">
                  <c:v>34.164444068161998</c:v>
                </c:pt>
                <c:pt idx="110">
                  <c:v>34.205153202656263</c:v>
                </c:pt>
                <c:pt idx="111">
                  <c:v>34.246064359922897</c:v>
                </c:pt>
                <c:pt idx="112">
                  <c:v>34.287105666437114</c:v>
                </c:pt>
                <c:pt idx="113">
                  <c:v>34.328202930660957</c:v>
                </c:pt>
                <c:pt idx="114">
                  <c:v>34.369279916800757</c:v>
                </c:pt>
                <c:pt idx="115">
                  <c:v>34.41025862488523</c:v>
                </c:pt>
                <c:pt idx="116">
                  <c:v>34.451059577162788</c:v>
                </c:pt>
                <c:pt idx="117">
                  <c:v>34.491602110819215</c:v>
                </c:pt>
                <c:pt idx="118">
                  <c:v>34.531804677014442</c:v>
                </c:pt>
                <c:pt idx="119">
                  <c:v>34.571585146241048</c:v>
                </c:pt>
                <c:pt idx="120">
                  <c:v>34.610861119999974</c:v>
                </c:pt>
                <c:pt idx="121">
                  <c:v>34.649550248799045</c:v>
                </c:pt>
                <c:pt idx="122">
                  <c:v>34.687570556468955</c:v>
                </c:pt>
                <c:pt idx="123">
                  <c:v>34.724840770801102</c:v>
                </c:pt>
                <c:pt idx="124">
                  <c:v>34.761280660503644</c:v>
                </c:pt>
                <c:pt idx="125">
                  <c:v>34.796811378479099</c:v>
                </c:pt>
                <c:pt idx="126">
                  <c:v>34.831355811419911</c:v>
                </c:pt>
                <c:pt idx="127">
                  <c:v>34.864838935726546</c:v>
                </c:pt>
                <c:pt idx="128">
                  <c:v>34.897188179742642</c:v>
                </c:pt>
                <c:pt idx="129">
                  <c:v>34.928333792312415</c:v>
                </c:pt>
                <c:pt idx="130">
                  <c:v>34.958209217656147</c:v>
                </c:pt>
                <c:pt idx="131">
                  <c:v>34.986751476567363</c:v>
                </c:pt>
                <c:pt idx="132">
                  <c:v>35.013901553928271</c:v>
                </c:pt>
                <c:pt idx="133">
                  <c:v>35.039604792546044</c:v>
                </c:pt>
                <c:pt idx="134">
                  <c:v>35.063811293309129</c:v>
                </c:pt>
                <c:pt idx="135">
                  <c:v>35.086476321662488</c:v>
                </c:pt>
                <c:pt idx="136">
                  <c:v>35.107560720404479</c:v>
                </c:pt>
                <c:pt idx="137">
                  <c:v>35.127031328801266</c:v>
                </c:pt>
                <c:pt idx="138">
                  <c:v>35.144861408023225</c:v>
                </c:pt>
                <c:pt idx="139">
                  <c:v>35.161031072901139</c:v>
                </c:pt>
                <c:pt idx="140">
                  <c:v>35.175527730000013</c:v>
                </c:pt>
                <c:pt idx="141">
                  <c:v>35.188346522015813</c:v>
                </c:pt>
                <c:pt idx="142">
                  <c:v>35.19949077849013</c:v>
                </c:pt>
                <c:pt idx="143">
                  <c:v>35.208972472846014</c:v>
                </c:pt>
                <c:pt idx="144">
                  <c:v>35.216812685741999</c:v>
                </c:pt>
                <c:pt idx="145">
                  <c:v>35.223042074748534</c:v>
                </c:pt>
                <c:pt idx="146">
                  <c:v>35.227701350341547</c:v>
                </c:pt>
                <c:pt idx="147">
                  <c:v>35.227774552500001</c:v>
                </c:pt>
                <c:pt idx="148">
                  <c:v>35.245206440000011</c:v>
                </c:pt>
                <c:pt idx="149">
                  <c:v>35.262458672500067</c:v>
                </c:pt>
                <c:pt idx="150">
                  <c:v>35.279531250000012</c:v>
                </c:pt>
                <c:pt idx="151">
                  <c:v>35.296424172500011</c:v>
                </c:pt>
                <c:pt idx="152">
                  <c:v>35.313137439999998</c:v>
                </c:pt>
                <c:pt idx="153">
                  <c:v>35.329671052499997</c:v>
                </c:pt>
                <c:pt idx="154">
                  <c:v>35.346025009999998</c:v>
                </c:pt>
                <c:pt idx="155">
                  <c:v>35.362199312500067</c:v>
                </c:pt>
                <c:pt idx="156">
                  <c:v>35.378193960000011</c:v>
                </c:pt>
                <c:pt idx="157">
                  <c:v>35.394008952500002</c:v>
                </c:pt>
                <c:pt idx="158">
                  <c:v>35.409644289999996</c:v>
                </c:pt>
                <c:pt idx="159">
                  <c:v>35.42509997250005</c:v>
                </c:pt>
                <c:pt idx="160">
                  <c:v>35.440376000000001</c:v>
                </c:pt>
                <c:pt idx="161">
                  <c:v>35.455472372500012</c:v>
                </c:pt>
                <c:pt idx="162">
                  <c:v>35.470389089999998</c:v>
                </c:pt>
                <c:pt idx="163">
                  <c:v>35.485126152500001</c:v>
                </c:pt>
                <c:pt idx="164">
                  <c:v>35.499683559999994</c:v>
                </c:pt>
                <c:pt idx="165">
                  <c:v>35.514061312499997</c:v>
                </c:pt>
                <c:pt idx="166">
                  <c:v>35.528259410000011</c:v>
                </c:pt>
                <c:pt idx="167">
                  <c:v>35.5422778525</c:v>
                </c:pt>
                <c:pt idx="168">
                  <c:v>35.556116640000013</c:v>
                </c:pt>
                <c:pt idx="169">
                  <c:v>35.569775772500059</c:v>
                </c:pt>
                <c:pt idx="170">
                  <c:v>35.583255250000001</c:v>
                </c:pt>
                <c:pt idx="171">
                  <c:v>35.596555072500067</c:v>
                </c:pt>
                <c:pt idx="172">
                  <c:v>35.609675240000058</c:v>
                </c:pt>
                <c:pt idx="173">
                  <c:v>35.622615752500067</c:v>
                </c:pt>
                <c:pt idx="174">
                  <c:v>35.635376610000058</c:v>
                </c:pt>
                <c:pt idx="175">
                  <c:v>35.647957812500003</c:v>
                </c:pt>
                <c:pt idx="176">
                  <c:v>35.660359360000058</c:v>
                </c:pt>
                <c:pt idx="177">
                  <c:v>35.672581252500002</c:v>
                </c:pt>
                <c:pt idx="178">
                  <c:v>35.68462348999995</c:v>
                </c:pt>
                <c:pt idx="179">
                  <c:v>35.696486072500001</c:v>
                </c:pt>
                <c:pt idx="180">
                  <c:v>35.708169000000012</c:v>
                </c:pt>
                <c:pt idx="181">
                  <c:v>35.719672272500013</c:v>
                </c:pt>
                <c:pt idx="182">
                  <c:v>35.730995890000067</c:v>
                </c:pt>
                <c:pt idx="183">
                  <c:v>35.742139852500067</c:v>
                </c:pt>
                <c:pt idx="184">
                  <c:v>35.753104159999999</c:v>
                </c:pt>
                <c:pt idx="185">
                  <c:v>35.763888812500049</c:v>
                </c:pt>
                <c:pt idx="186">
                  <c:v>35.774493810000003</c:v>
                </c:pt>
                <c:pt idx="187">
                  <c:v>35.784919152500002</c:v>
                </c:pt>
                <c:pt idx="188">
                  <c:v>35.795164840000076</c:v>
                </c:pt>
                <c:pt idx="189">
                  <c:v>35.805230872500012</c:v>
                </c:pt>
                <c:pt idx="190">
                  <c:v>35.81511725</c:v>
                </c:pt>
                <c:pt idx="191">
                  <c:v>35.824823972499999</c:v>
                </c:pt>
                <c:pt idx="192">
                  <c:v>35.834351040000001</c:v>
                </c:pt>
                <c:pt idx="193">
                  <c:v>35.84369845249995</c:v>
                </c:pt>
                <c:pt idx="194">
                  <c:v>35.852866209999995</c:v>
                </c:pt>
                <c:pt idx="195">
                  <c:v>35.8618543125</c:v>
                </c:pt>
                <c:pt idx="196">
                  <c:v>35.870662759999995</c:v>
                </c:pt>
                <c:pt idx="197">
                  <c:v>35.87929155249995</c:v>
                </c:pt>
                <c:pt idx="198">
                  <c:v>35.887740689999994</c:v>
                </c:pt>
                <c:pt idx="199">
                  <c:v>35.896010172500013</c:v>
                </c:pt>
                <c:pt idx="200">
                  <c:v>35.9041</c:v>
                </c:pt>
                <c:pt idx="201">
                  <c:v>35.912010172500011</c:v>
                </c:pt>
                <c:pt idx="202">
                  <c:v>35.919740689999998</c:v>
                </c:pt>
                <c:pt idx="203">
                  <c:v>35.927291552499995</c:v>
                </c:pt>
                <c:pt idx="204">
                  <c:v>35.934662759999995</c:v>
                </c:pt>
                <c:pt idx="205">
                  <c:v>35.941854312499999</c:v>
                </c:pt>
                <c:pt idx="206">
                  <c:v>35.948866209999998</c:v>
                </c:pt>
                <c:pt idx="207">
                  <c:v>35.955698452499995</c:v>
                </c:pt>
                <c:pt idx="208">
                  <c:v>35.962351040000058</c:v>
                </c:pt>
                <c:pt idx="209">
                  <c:v>35.968823972500012</c:v>
                </c:pt>
                <c:pt idx="210">
                  <c:v>35.975117250000011</c:v>
                </c:pt>
                <c:pt idx="211">
                  <c:v>35.981230872499999</c:v>
                </c:pt>
                <c:pt idx="212">
                  <c:v>35.987164839999998</c:v>
                </c:pt>
                <c:pt idx="213">
                  <c:v>35.99291915250005</c:v>
                </c:pt>
                <c:pt idx="214">
                  <c:v>35.998493810000049</c:v>
                </c:pt>
                <c:pt idx="215">
                  <c:v>35.998493810000049</c:v>
                </c:pt>
                <c:pt idx="216">
                  <c:v>35.998493810000049</c:v>
                </c:pt>
                <c:pt idx="217">
                  <c:v>35.998493810000049</c:v>
                </c:pt>
                <c:pt idx="218">
                  <c:v>35.998493810000049</c:v>
                </c:pt>
                <c:pt idx="219">
                  <c:v>35.998493810000049</c:v>
                </c:pt>
                <c:pt idx="220">
                  <c:v>35.998493810000049</c:v>
                </c:pt>
                <c:pt idx="221">
                  <c:v>35.998493810000049</c:v>
                </c:pt>
                <c:pt idx="222">
                  <c:v>35.998493810000049</c:v>
                </c:pt>
                <c:pt idx="223">
                  <c:v>35.998493810000049</c:v>
                </c:pt>
                <c:pt idx="224">
                  <c:v>35.998493810000049</c:v>
                </c:pt>
                <c:pt idx="225">
                  <c:v>35.998493810000049</c:v>
                </c:pt>
                <c:pt idx="226">
                  <c:v>35.998493810000049</c:v>
                </c:pt>
                <c:pt idx="227">
                  <c:v>35.998493810000049</c:v>
                </c:pt>
                <c:pt idx="228">
                  <c:v>35.998493810000049</c:v>
                </c:pt>
                <c:pt idx="229">
                  <c:v>35.998493810000049</c:v>
                </c:pt>
                <c:pt idx="230">
                  <c:v>35.998493810000049</c:v>
                </c:pt>
                <c:pt idx="231">
                  <c:v>35.998493810000049</c:v>
                </c:pt>
                <c:pt idx="232">
                  <c:v>35.998493810000049</c:v>
                </c:pt>
                <c:pt idx="233">
                  <c:v>35.998493810000049</c:v>
                </c:pt>
                <c:pt idx="234">
                  <c:v>35.998493810000049</c:v>
                </c:pt>
                <c:pt idx="235">
                  <c:v>35.998493810000049</c:v>
                </c:pt>
                <c:pt idx="236">
                  <c:v>35.998493810000049</c:v>
                </c:pt>
                <c:pt idx="237">
                  <c:v>35.998493810000049</c:v>
                </c:pt>
                <c:pt idx="238">
                  <c:v>35.998493810000049</c:v>
                </c:pt>
                <c:pt idx="239">
                  <c:v>35.998493810000049</c:v>
                </c:pt>
                <c:pt idx="240">
                  <c:v>35.998493810000049</c:v>
                </c:pt>
                <c:pt idx="241">
                  <c:v>35.998493810000049</c:v>
                </c:pt>
                <c:pt idx="242">
                  <c:v>35.998493810000049</c:v>
                </c:pt>
                <c:pt idx="243">
                  <c:v>35.998493810000049</c:v>
                </c:pt>
                <c:pt idx="244">
                  <c:v>35.998493810000049</c:v>
                </c:pt>
                <c:pt idx="245">
                  <c:v>35.998493810000049</c:v>
                </c:pt>
                <c:pt idx="246">
                  <c:v>35.998493810000049</c:v>
                </c:pt>
                <c:pt idx="247">
                  <c:v>35.998493810000049</c:v>
                </c:pt>
                <c:pt idx="248">
                  <c:v>35.998493810000049</c:v>
                </c:pt>
                <c:pt idx="249">
                  <c:v>35.998493810000049</c:v>
                </c:pt>
                <c:pt idx="250">
                  <c:v>35.998493810000049</c:v>
                </c:pt>
                <c:pt idx="251">
                  <c:v>35.998493810000049</c:v>
                </c:pt>
                <c:pt idx="252">
                  <c:v>35.998493810000049</c:v>
                </c:pt>
                <c:pt idx="253">
                  <c:v>35.998493810000049</c:v>
                </c:pt>
                <c:pt idx="254">
                  <c:v>35.998493810000049</c:v>
                </c:pt>
                <c:pt idx="255">
                  <c:v>35.998493810000049</c:v>
                </c:pt>
                <c:pt idx="256">
                  <c:v>35.998493810000049</c:v>
                </c:pt>
                <c:pt idx="257">
                  <c:v>35.998493810000049</c:v>
                </c:pt>
                <c:pt idx="258">
                  <c:v>35.998493810000049</c:v>
                </c:pt>
                <c:pt idx="259">
                  <c:v>35.998493810000049</c:v>
                </c:pt>
                <c:pt idx="260">
                  <c:v>35.998493810000049</c:v>
                </c:pt>
                <c:pt idx="261">
                  <c:v>35.998493810000049</c:v>
                </c:pt>
                <c:pt idx="262">
                  <c:v>35.998493810000049</c:v>
                </c:pt>
                <c:pt idx="263">
                  <c:v>35.998493810000049</c:v>
                </c:pt>
                <c:pt idx="264">
                  <c:v>35.998493810000049</c:v>
                </c:pt>
                <c:pt idx="265">
                  <c:v>35.998493810000049</c:v>
                </c:pt>
                <c:pt idx="266">
                  <c:v>35.998493810000049</c:v>
                </c:pt>
                <c:pt idx="267">
                  <c:v>35.998493810000049</c:v>
                </c:pt>
                <c:pt idx="268">
                  <c:v>35.998493810000049</c:v>
                </c:pt>
                <c:pt idx="269">
                  <c:v>35.998493810000049</c:v>
                </c:pt>
                <c:pt idx="270">
                  <c:v>35.998493810000049</c:v>
                </c:pt>
                <c:pt idx="271">
                  <c:v>35.998493810000049</c:v>
                </c:pt>
                <c:pt idx="272">
                  <c:v>35.998493810000049</c:v>
                </c:pt>
                <c:pt idx="273">
                  <c:v>35.998493810000049</c:v>
                </c:pt>
                <c:pt idx="274">
                  <c:v>35.998493810000049</c:v>
                </c:pt>
                <c:pt idx="275">
                  <c:v>35.998493810000049</c:v>
                </c:pt>
                <c:pt idx="276">
                  <c:v>35.998493810000049</c:v>
                </c:pt>
                <c:pt idx="277">
                  <c:v>35.998493810000049</c:v>
                </c:pt>
                <c:pt idx="278">
                  <c:v>35.998493810000049</c:v>
                </c:pt>
                <c:pt idx="279">
                  <c:v>35.998493810000049</c:v>
                </c:pt>
                <c:pt idx="280">
                  <c:v>35.998493810000049</c:v>
                </c:pt>
                <c:pt idx="281">
                  <c:v>35.998493810000049</c:v>
                </c:pt>
                <c:pt idx="282">
                  <c:v>35.998493810000049</c:v>
                </c:pt>
                <c:pt idx="283">
                  <c:v>35.998493810000049</c:v>
                </c:pt>
                <c:pt idx="284">
                  <c:v>35.998493810000049</c:v>
                </c:pt>
                <c:pt idx="285">
                  <c:v>35.998493810000049</c:v>
                </c:pt>
                <c:pt idx="286">
                  <c:v>35.998493810000049</c:v>
                </c:pt>
                <c:pt idx="287">
                  <c:v>35.998493810000049</c:v>
                </c:pt>
                <c:pt idx="288">
                  <c:v>35.998493810000049</c:v>
                </c:pt>
                <c:pt idx="289">
                  <c:v>35.998493810000049</c:v>
                </c:pt>
                <c:pt idx="290">
                  <c:v>35.998493810000049</c:v>
                </c:pt>
                <c:pt idx="291">
                  <c:v>35.998493810000049</c:v>
                </c:pt>
                <c:pt idx="292">
                  <c:v>35.998493810000049</c:v>
                </c:pt>
                <c:pt idx="293">
                  <c:v>35.998493810000049</c:v>
                </c:pt>
                <c:pt idx="294">
                  <c:v>35.998493810000049</c:v>
                </c:pt>
                <c:pt idx="295">
                  <c:v>35.998493810000049</c:v>
                </c:pt>
                <c:pt idx="296">
                  <c:v>35.998493810000049</c:v>
                </c:pt>
                <c:pt idx="297">
                  <c:v>35.998493810000049</c:v>
                </c:pt>
                <c:pt idx="298">
                  <c:v>35.998493810000049</c:v>
                </c:pt>
                <c:pt idx="299">
                  <c:v>35.998493810000049</c:v>
                </c:pt>
                <c:pt idx="300">
                  <c:v>35.998493810000049</c:v>
                </c:pt>
                <c:pt idx="301">
                  <c:v>35.998493810000049</c:v>
                </c:pt>
                <c:pt idx="302">
                  <c:v>35.998493810000049</c:v>
                </c:pt>
                <c:pt idx="303">
                  <c:v>35.998493810000049</c:v>
                </c:pt>
                <c:pt idx="304">
                  <c:v>35.998493810000049</c:v>
                </c:pt>
                <c:pt idx="305">
                  <c:v>35.998493810000049</c:v>
                </c:pt>
                <c:pt idx="306">
                  <c:v>35.998493810000049</c:v>
                </c:pt>
                <c:pt idx="307">
                  <c:v>35.998493810000049</c:v>
                </c:pt>
                <c:pt idx="308">
                  <c:v>35.998493810000049</c:v>
                </c:pt>
                <c:pt idx="309">
                  <c:v>35.998493810000049</c:v>
                </c:pt>
                <c:pt idx="310">
                  <c:v>35.998493810000049</c:v>
                </c:pt>
                <c:pt idx="311">
                  <c:v>35.998493810000049</c:v>
                </c:pt>
                <c:pt idx="312">
                  <c:v>35.998493810000049</c:v>
                </c:pt>
                <c:pt idx="313">
                  <c:v>35.998493810000049</c:v>
                </c:pt>
                <c:pt idx="314">
                  <c:v>35.998493810000049</c:v>
                </c:pt>
                <c:pt idx="315">
                  <c:v>35.998493810000049</c:v>
                </c:pt>
                <c:pt idx="316">
                  <c:v>35.998493810000049</c:v>
                </c:pt>
                <c:pt idx="317">
                  <c:v>35.998493810000049</c:v>
                </c:pt>
                <c:pt idx="318">
                  <c:v>35.998493810000049</c:v>
                </c:pt>
                <c:pt idx="319">
                  <c:v>35.998493810000049</c:v>
                </c:pt>
                <c:pt idx="320">
                  <c:v>35.998493810000049</c:v>
                </c:pt>
                <c:pt idx="321">
                  <c:v>35.998493810000049</c:v>
                </c:pt>
                <c:pt idx="322">
                  <c:v>35.998493810000049</c:v>
                </c:pt>
                <c:pt idx="323">
                  <c:v>35.998493810000049</c:v>
                </c:pt>
                <c:pt idx="324">
                  <c:v>35.998493810000049</c:v>
                </c:pt>
                <c:pt idx="325">
                  <c:v>35.998493810000049</c:v>
                </c:pt>
                <c:pt idx="326">
                  <c:v>35.998493810000049</c:v>
                </c:pt>
                <c:pt idx="327">
                  <c:v>35.998493810000049</c:v>
                </c:pt>
                <c:pt idx="328">
                  <c:v>35.998493810000049</c:v>
                </c:pt>
                <c:pt idx="329">
                  <c:v>35.998493810000049</c:v>
                </c:pt>
                <c:pt idx="330">
                  <c:v>35.998493810000049</c:v>
                </c:pt>
                <c:pt idx="331">
                  <c:v>35.998493810000049</c:v>
                </c:pt>
                <c:pt idx="332">
                  <c:v>35.998493810000049</c:v>
                </c:pt>
                <c:pt idx="333">
                  <c:v>35.998493810000049</c:v>
                </c:pt>
                <c:pt idx="334">
                  <c:v>35.998493810000049</c:v>
                </c:pt>
                <c:pt idx="335">
                  <c:v>35.998493810000049</c:v>
                </c:pt>
                <c:pt idx="336">
                  <c:v>35.998493810000049</c:v>
                </c:pt>
                <c:pt idx="337">
                  <c:v>35.998493810000049</c:v>
                </c:pt>
                <c:pt idx="338">
                  <c:v>35.998493810000049</c:v>
                </c:pt>
                <c:pt idx="339">
                  <c:v>35.998493810000049</c:v>
                </c:pt>
                <c:pt idx="340">
                  <c:v>35.998493810000049</c:v>
                </c:pt>
                <c:pt idx="341">
                  <c:v>35.998493810000049</c:v>
                </c:pt>
                <c:pt idx="342">
                  <c:v>35.998493810000049</c:v>
                </c:pt>
                <c:pt idx="343">
                  <c:v>35.998493810000049</c:v>
                </c:pt>
                <c:pt idx="344">
                  <c:v>35.998493810000049</c:v>
                </c:pt>
                <c:pt idx="345">
                  <c:v>35.998493810000049</c:v>
                </c:pt>
                <c:pt idx="346">
                  <c:v>35.998493810000049</c:v>
                </c:pt>
                <c:pt idx="347">
                  <c:v>35.998493810000049</c:v>
                </c:pt>
                <c:pt idx="348">
                  <c:v>35.998493810000049</c:v>
                </c:pt>
                <c:pt idx="349">
                  <c:v>35.998493810000049</c:v>
                </c:pt>
                <c:pt idx="350">
                  <c:v>35.998493810000049</c:v>
                </c:pt>
                <c:pt idx="351">
                  <c:v>35.998493810000049</c:v>
                </c:pt>
                <c:pt idx="352">
                  <c:v>35.998493810000049</c:v>
                </c:pt>
                <c:pt idx="353">
                  <c:v>35.998493810000049</c:v>
                </c:pt>
                <c:pt idx="354">
                  <c:v>35.998493810000049</c:v>
                </c:pt>
                <c:pt idx="355">
                  <c:v>35.998493810000049</c:v>
                </c:pt>
                <c:pt idx="356">
                  <c:v>35.998493810000049</c:v>
                </c:pt>
                <c:pt idx="357">
                  <c:v>35.998493810000049</c:v>
                </c:pt>
                <c:pt idx="358">
                  <c:v>35.998493810000049</c:v>
                </c:pt>
                <c:pt idx="359">
                  <c:v>35.998493810000049</c:v>
                </c:pt>
                <c:pt idx="360">
                  <c:v>35.998493810000049</c:v>
                </c:pt>
                <c:pt idx="361">
                  <c:v>35.998493810000049</c:v>
                </c:pt>
                <c:pt idx="362">
                  <c:v>35.998493810000049</c:v>
                </c:pt>
                <c:pt idx="363">
                  <c:v>35.998493810000049</c:v>
                </c:pt>
                <c:pt idx="364">
                  <c:v>35.998493810000049</c:v>
                </c:pt>
                <c:pt idx="365">
                  <c:v>35.998493810000049</c:v>
                </c:pt>
                <c:pt idx="366">
                  <c:v>35.998493810000049</c:v>
                </c:pt>
                <c:pt idx="367">
                  <c:v>35.998493810000049</c:v>
                </c:pt>
                <c:pt idx="368">
                  <c:v>35.998493810000049</c:v>
                </c:pt>
                <c:pt idx="369">
                  <c:v>35.998493810000049</c:v>
                </c:pt>
                <c:pt idx="370">
                  <c:v>35.998493810000049</c:v>
                </c:pt>
                <c:pt idx="371">
                  <c:v>35.998493810000049</c:v>
                </c:pt>
                <c:pt idx="372">
                  <c:v>35.998493810000049</c:v>
                </c:pt>
                <c:pt idx="373">
                  <c:v>35.998493810000049</c:v>
                </c:pt>
                <c:pt idx="374">
                  <c:v>35.998493810000049</c:v>
                </c:pt>
                <c:pt idx="375">
                  <c:v>35.998493810000049</c:v>
                </c:pt>
                <c:pt idx="376">
                  <c:v>35.998493810000049</c:v>
                </c:pt>
                <c:pt idx="377">
                  <c:v>35.998493810000049</c:v>
                </c:pt>
                <c:pt idx="378">
                  <c:v>35.998493810000049</c:v>
                </c:pt>
                <c:pt idx="379">
                  <c:v>35.998493810000049</c:v>
                </c:pt>
                <c:pt idx="380">
                  <c:v>35.998493810000049</c:v>
                </c:pt>
                <c:pt idx="381">
                  <c:v>35.998493810000049</c:v>
                </c:pt>
                <c:pt idx="382">
                  <c:v>35.998493810000049</c:v>
                </c:pt>
                <c:pt idx="383">
                  <c:v>35.998493810000049</c:v>
                </c:pt>
                <c:pt idx="384">
                  <c:v>35.998493810000049</c:v>
                </c:pt>
                <c:pt idx="385">
                  <c:v>35.998493810000049</c:v>
                </c:pt>
                <c:pt idx="386">
                  <c:v>35.998493810000049</c:v>
                </c:pt>
                <c:pt idx="387">
                  <c:v>35.998493810000049</c:v>
                </c:pt>
                <c:pt idx="388">
                  <c:v>35.998493810000049</c:v>
                </c:pt>
                <c:pt idx="389">
                  <c:v>35.998493810000049</c:v>
                </c:pt>
                <c:pt idx="390">
                  <c:v>35.998493810000049</c:v>
                </c:pt>
                <c:pt idx="391">
                  <c:v>35.998493810000049</c:v>
                </c:pt>
                <c:pt idx="392">
                  <c:v>35.998493810000049</c:v>
                </c:pt>
                <c:pt idx="393">
                  <c:v>35.998493810000049</c:v>
                </c:pt>
                <c:pt idx="394">
                  <c:v>35.998493810000049</c:v>
                </c:pt>
                <c:pt idx="395">
                  <c:v>35.998493810000049</c:v>
                </c:pt>
                <c:pt idx="396">
                  <c:v>35.998493810000049</c:v>
                </c:pt>
                <c:pt idx="397">
                  <c:v>35.998493810000049</c:v>
                </c:pt>
                <c:pt idx="398">
                  <c:v>35.998493810000049</c:v>
                </c:pt>
                <c:pt idx="399">
                  <c:v>35.998493810000049</c:v>
                </c:pt>
                <c:pt idx="400">
                  <c:v>35.998493810000049</c:v>
                </c:pt>
                <c:pt idx="401">
                  <c:v>35.998493810000049</c:v>
                </c:pt>
                <c:pt idx="402">
                  <c:v>35.998493810000049</c:v>
                </c:pt>
                <c:pt idx="403">
                  <c:v>35.998493810000049</c:v>
                </c:pt>
                <c:pt idx="404">
                  <c:v>35.998493810000049</c:v>
                </c:pt>
                <c:pt idx="405">
                  <c:v>35.998493810000049</c:v>
                </c:pt>
                <c:pt idx="406">
                  <c:v>35.998493810000049</c:v>
                </c:pt>
                <c:pt idx="407">
                  <c:v>35.998493810000049</c:v>
                </c:pt>
                <c:pt idx="408">
                  <c:v>35.998493810000049</c:v>
                </c:pt>
                <c:pt idx="409">
                  <c:v>35.998493810000049</c:v>
                </c:pt>
                <c:pt idx="410">
                  <c:v>35.998493810000049</c:v>
                </c:pt>
                <c:pt idx="411">
                  <c:v>35.998493810000049</c:v>
                </c:pt>
                <c:pt idx="412">
                  <c:v>35.998493810000049</c:v>
                </c:pt>
                <c:pt idx="413">
                  <c:v>35.998493810000049</c:v>
                </c:pt>
                <c:pt idx="414">
                  <c:v>35.998493810000049</c:v>
                </c:pt>
                <c:pt idx="415">
                  <c:v>35.998493810000049</c:v>
                </c:pt>
                <c:pt idx="416">
                  <c:v>35.998493810000049</c:v>
                </c:pt>
                <c:pt idx="417">
                  <c:v>35.998493810000049</c:v>
                </c:pt>
                <c:pt idx="418">
                  <c:v>35.998493810000049</c:v>
                </c:pt>
                <c:pt idx="419">
                  <c:v>35.998493810000049</c:v>
                </c:pt>
                <c:pt idx="420">
                  <c:v>35.998493810000049</c:v>
                </c:pt>
                <c:pt idx="421">
                  <c:v>35.998493810000049</c:v>
                </c:pt>
                <c:pt idx="422">
                  <c:v>35.998493810000049</c:v>
                </c:pt>
                <c:pt idx="423">
                  <c:v>35.998493810000049</c:v>
                </c:pt>
                <c:pt idx="424">
                  <c:v>35.998493810000049</c:v>
                </c:pt>
                <c:pt idx="425">
                  <c:v>35.998493810000049</c:v>
                </c:pt>
                <c:pt idx="426">
                  <c:v>35.998493810000049</c:v>
                </c:pt>
                <c:pt idx="427">
                  <c:v>35.998493810000049</c:v>
                </c:pt>
                <c:pt idx="428">
                  <c:v>35.998493810000049</c:v>
                </c:pt>
                <c:pt idx="429">
                  <c:v>35.998493810000049</c:v>
                </c:pt>
                <c:pt idx="430">
                  <c:v>35.998493810000049</c:v>
                </c:pt>
                <c:pt idx="431">
                  <c:v>35.998493810000049</c:v>
                </c:pt>
                <c:pt idx="432">
                  <c:v>35.998493810000049</c:v>
                </c:pt>
                <c:pt idx="433">
                  <c:v>35.998493810000049</c:v>
                </c:pt>
                <c:pt idx="434">
                  <c:v>35.998493810000049</c:v>
                </c:pt>
                <c:pt idx="435">
                  <c:v>35.998493810000049</c:v>
                </c:pt>
                <c:pt idx="436">
                  <c:v>35.998493810000049</c:v>
                </c:pt>
                <c:pt idx="437">
                  <c:v>35.998493810000049</c:v>
                </c:pt>
                <c:pt idx="438">
                  <c:v>35.998493810000049</c:v>
                </c:pt>
                <c:pt idx="439">
                  <c:v>35.998493810000049</c:v>
                </c:pt>
                <c:pt idx="440">
                  <c:v>35.998493810000049</c:v>
                </c:pt>
                <c:pt idx="441">
                  <c:v>35.998493810000049</c:v>
                </c:pt>
                <c:pt idx="442">
                  <c:v>35.998493810000049</c:v>
                </c:pt>
                <c:pt idx="443">
                  <c:v>35.998493810000049</c:v>
                </c:pt>
                <c:pt idx="444">
                  <c:v>35.998493810000049</c:v>
                </c:pt>
                <c:pt idx="445">
                  <c:v>35.998493810000049</c:v>
                </c:pt>
                <c:pt idx="446">
                  <c:v>35.998493810000049</c:v>
                </c:pt>
                <c:pt idx="447">
                  <c:v>35.998493810000049</c:v>
                </c:pt>
                <c:pt idx="448">
                  <c:v>35.998493810000049</c:v>
                </c:pt>
                <c:pt idx="449">
                  <c:v>35.998493810000049</c:v>
                </c:pt>
                <c:pt idx="450">
                  <c:v>35.998493810000049</c:v>
                </c:pt>
                <c:pt idx="451">
                  <c:v>35.998493810000049</c:v>
                </c:pt>
                <c:pt idx="452">
                  <c:v>35.998493810000049</c:v>
                </c:pt>
                <c:pt idx="453">
                  <c:v>35.998493810000049</c:v>
                </c:pt>
                <c:pt idx="454">
                  <c:v>35.998493810000049</c:v>
                </c:pt>
                <c:pt idx="455">
                  <c:v>35.998493810000049</c:v>
                </c:pt>
                <c:pt idx="456">
                  <c:v>35.998493810000049</c:v>
                </c:pt>
                <c:pt idx="457">
                  <c:v>35.998493810000049</c:v>
                </c:pt>
                <c:pt idx="458">
                  <c:v>35.998493810000049</c:v>
                </c:pt>
                <c:pt idx="459">
                  <c:v>35.998493810000049</c:v>
                </c:pt>
                <c:pt idx="460">
                  <c:v>35.998493810000049</c:v>
                </c:pt>
                <c:pt idx="461">
                  <c:v>35.998493810000049</c:v>
                </c:pt>
                <c:pt idx="462">
                  <c:v>35.998493810000049</c:v>
                </c:pt>
                <c:pt idx="463">
                  <c:v>35.998493810000049</c:v>
                </c:pt>
                <c:pt idx="464">
                  <c:v>35.998493810000049</c:v>
                </c:pt>
                <c:pt idx="465">
                  <c:v>35.998493810000049</c:v>
                </c:pt>
                <c:pt idx="466">
                  <c:v>35.998493810000049</c:v>
                </c:pt>
                <c:pt idx="467">
                  <c:v>35.998493810000049</c:v>
                </c:pt>
                <c:pt idx="468">
                  <c:v>35.998493810000049</c:v>
                </c:pt>
                <c:pt idx="469">
                  <c:v>35.998493810000049</c:v>
                </c:pt>
                <c:pt idx="470">
                  <c:v>35.998493810000049</c:v>
                </c:pt>
                <c:pt idx="471">
                  <c:v>35.998493810000049</c:v>
                </c:pt>
                <c:pt idx="472">
                  <c:v>35.998493810000049</c:v>
                </c:pt>
                <c:pt idx="473">
                  <c:v>35.998493810000049</c:v>
                </c:pt>
                <c:pt idx="474">
                  <c:v>35.998493810000049</c:v>
                </c:pt>
                <c:pt idx="475">
                  <c:v>35.998493810000049</c:v>
                </c:pt>
                <c:pt idx="476">
                  <c:v>35.998493810000049</c:v>
                </c:pt>
                <c:pt idx="477">
                  <c:v>35.998493810000049</c:v>
                </c:pt>
                <c:pt idx="478">
                  <c:v>35.998493810000049</c:v>
                </c:pt>
                <c:pt idx="479">
                  <c:v>35.998493810000049</c:v>
                </c:pt>
                <c:pt idx="480">
                  <c:v>35.998493810000049</c:v>
                </c:pt>
                <c:pt idx="481">
                  <c:v>35.998493810000049</c:v>
                </c:pt>
                <c:pt idx="482">
                  <c:v>35.998493810000049</c:v>
                </c:pt>
                <c:pt idx="483">
                  <c:v>35.998493810000049</c:v>
                </c:pt>
                <c:pt idx="484">
                  <c:v>35.998493810000049</c:v>
                </c:pt>
                <c:pt idx="485">
                  <c:v>35.998493810000049</c:v>
                </c:pt>
                <c:pt idx="486">
                  <c:v>35.998493810000049</c:v>
                </c:pt>
                <c:pt idx="487">
                  <c:v>35.998493810000049</c:v>
                </c:pt>
                <c:pt idx="488">
                  <c:v>35.998493810000049</c:v>
                </c:pt>
                <c:pt idx="489">
                  <c:v>35.998493810000049</c:v>
                </c:pt>
                <c:pt idx="490">
                  <c:v>35.998493810000049</c:v>
                </c:pt>
                <c:pt idx="491">
                  <c:v>35.998493810000049</c:v>
                </c:pt>
                <c:pt idx="492">
                  <c:v>35.998493810000049</c:v>
                </c:pt>
                <c:pt idx="493">
                  <c:v>35.998493810000049</c:v>
                </c:pt>
                <c:pt idx="494">
                  <c:v>35.998493810000049</c:v>
                </c:pt>
                <c:pt idx="495">
                  <c:v>35.998493810000049</c:v>
                </c:pt>
                <c:pt idx="496">
                  <c:v>35.998493810000049</c:v>
                </c:pt>
                <c:pt idx="497">
                  <c:v>35.998493810000049</c:v>
                </c:pt>
                <c:pt idx="498">
                  <c:v>35.998493810000049</c:v>
                </c:pt>
                <c:pt idx="499">
                  <c:v>35.998493810000049</c:v>
                </c:pt>
                <c:pt idx="500">
                  <c:v>35.998493810000049</c:v>
                </c:pt>
                <c:pt idx="501">
                  <c:v>35.998493810000049</c:v>
                </c:pt>
                <c:pt idx="502">
                  <c:v>35.998493810000049</c:v>
                </c:pt>
                <c:pt idx="503">
                  <c:v>35.998493810000049</c:v>
                </c:pt>
                <c:pt idx="504">
                  <c:v>35.998493810000049</c:v>
                </c:pt>
                <c:pt idx="505">
                  <c:v>35.998493810000049</c:v>
                </c:pt>
                <c:pt idx="506">
                  <c:v>35.998493810000049</c:v>
                </c:pt>
                <c:pt idx="507">
                  <c:v>35.998493810000049</c:v>
                </c:pt>
                <c:pt idx="508">
                  <c:v>35.998493810000049</c:v>
                </c:pt>
                <c:pt idx="509">
                  <c:v>35.998493810000049</c:v>
                </c:pt>
                <c:pt idx="510">
                  <c:v>35.998493810000049</c:v>
                </c:pt>
                <c:pt idx="511">
                  <c:v>35.998493810000049</c:v>
                </c:pt>
                <c:pt idx="512">
                  <c:v>35.998493810000049</c:v>
                </c:pt>
                <c:pt idx="513">
                  <c:v>35.998493810000049</c:v>
                </c:pt>
                <c:pt idx="514">
                  <c:v>35.998493810000049</c:v>
                </c:pt>
                <c:pt idx="515">
                  <c:v>35.998493810000049</c:v>
                </c:pt>
                <c:pt idx="516">
                  <c:v>35.998493810000049</c:v>
                </c:pt>
                <c:pt idx="517">
                  <c:v>35.998493810000049</c:v>
                </c:pt>
                <c:pt idx="518">
                  <c:v>35.998493810000049</c:v>
                </c:pt>
                <c:pt idx="519">
                  <c:v>35.998493810000049</c:v>
                </c:pt>
                <c:pt idx="520">
                  <c:v>35.998493810000049</c:v>
                </c:pt>
                <c:pt idx="521">
                  <c:v>35.998493810000049</c:v>
                </c:pt>
                <c:pt idx="522">
                  <c:v>35.998493810000049</c:v>
                </c:pt>
                <c:pt idx="523">
                  <c:v>35.998493810000049</c:v>
                </c:pt>
                <c:pt idx="524">
                  <c:v>35.998493810000049</c:v>
                </c:pt>
                <c:pt idx="525">
                  <c:v>35.998493810000049</c:v>
                </c:pt>
                <c:pt idx="526">
                  <c:v>35.998493810000049</c:v>
                </c:pt>
                <c:pt idx="527">
                  <c:v>35.998493810000049</c:v>
                </c:pt>
                <c:pt idx="528">
                  <c:v>35.998493810000049</c:v>
                </c:pt>
                <c:pt idx="529">
                  <c:v>35.998493810000049</c:v>
                </c:pt>
                <c:pt idx="530">
                  <c:v>35.998493810000049</c:v>
                </c:pt>
                <c:pt idx="531">
                  <c:v>35.998493810000049</c:v>
                </c:pt>
                <c:pt idx="532">
                  <c:v>35.998493810000049</c:v>
                </c:pt>
                <c:pt idx="533">
                  <c:v>35.998493810000049</c:v>
                </c:pt>
                <c:pt idx="534">
                  <c:v>35.998493810000049</c:v>
                </c:pt>
                <c:pt idx="535">
                  <c:v>35.998493810000049</c:v>
                </c:pt>
                <c:pt idx="536">
                  <c:v>35.998493810000049</c:v>
                </c:pt>
                <c:pt idx="537">
                  <c:v>35.998493810000049</c:v>
                </c:pt>
                <c:pt idx="538">
                  <c:v>35.998493810000049</c:v>
                </c:pt>
                <c:pt idx="539">
                  <c:v>35.998493810000049</c:v>
                </c:pt>
                <c:pt idx="540">
                  <c:v>35.998493810000049</c:v>
                </c:pt>
                <c:pt idx="541">
                  <c:v>35.998493810000049</c:v>
                </c:pt>
                <c:pt idx="542">
                  <c:v>35.998493810000049</c:v>
                </c:pt>
                <c:pt idx="543">
                  <c:v>35.998493810000049</c:v>
                </c:pt>
                <c:pt idx="544">
                  <c:v>35.998493810000049</c:v>
                </c:pt>
                <c:pt idx="545">
                  <c:v>35.998493810000049</c:v>
                </c:pt>
                <c:pt idx="546">
                  <c:v>35.998493810000049</c:v>
                </c:pt>
                <c:pt idx="547">
                  <c:v>35.998493810000049</c:v>
                </c:pt>
                <c:pt idx="548">
                  <c:v>35.998493810000049</c:v>
                </c:pt>
                <c:pt idx="549">
                  <c:v>35.998493810000049</c:v>
                </c:pt>
                <c:pt idx="550">
                  <c:v>35.998493810000049</c:v>
                </c:pt>
                <c:pt idx="551">
                  <c:v>35.998493810000049</c:v>
                </c:pt>
                <c:pt idx="552">
                  <c:v>35.998493810000049</c:v>
                </c:pt>
                <c:pt idx="553">
                  <c:v>35.998493810000049</c:v>
                </c:pt>
                <c:pt idx="554">
                  <c:v>35.998493810000049</c:v>
                </c:pt>
                <c:pt idx="555">
                  <c:v>35.998493810000049</c:v>
                </c:pt>
                <c:pt idx="556">
                  <c:v>35.998493810000049</c:v>
                </c:pt>
                <c:pt idx="557">
                  <c:v>35.998493810000049</c:v>
                </c:pt>
                <c:pt idx="558">
                  <c:v>35.998493810000049</c:v>
                </c:pt>
                <c:pt idx="559">
                  <c:v>35.998493810000049</c:v>
                </c:pt>
                <c:pt idx="560">
                  <c:v>35.998493810000049</c:v>
                </c:pt>
                <c:pt idx="561">
                  <c:v>35.998493810000049</c:v>
                </c:pt>
                <c:pt idx="562">
                  <c:v>35.998493810000049</c:v>
                </c:pt>
                <c:pt idx="563">
                  <c:v>35.998493810000049</c:v>
                </c:pt>
                <c:pt idx="564">
                  <c:v>35.998493810000049</c:v>
                </c:pt>
                <c:pt idx="565">
                  <c:v>35.998493810000049</c:v>
                </c:pt>
                <c:pt idx="566">
                  <c:v>35.998493810000049</c:v>
                </c:pt>
                <c:pt idx="567">
                  <c:v>35.998493810000049</c:v>
                </c:pt>
                <c:pt idx="568">
                  <c:v>35.998493810000049</c:v>
                </c:pt>
                <c:pt idx="569">
                  <c:v>35.998493810000049</c:v>
                </c:pt>
                <c:pt idx="570">
                  <c:v>35.998493810000049</c:v>
                </c:pt>
                <c:pt idx="571">
                  <c:v>35.998493810000049</c:v>
                </c:pt>
                <c:pt idx="572">
                  <c:v>35.998493810000049</c:v>
                </c:pt>
                <c:pt idx="573">
                  <c:v>35.998493810000049</c:v>
                </c:pt>
                <c:pt idx="574">
                  <c:v>35.998493810000049</c:v>
                </c:pt>
                <c:pt idx="575">
                  <c:v>35.998493810000049</c:v>
                </c:pt>
                <c:pt idx="576">
                  <c:v>35.998493810000049</c:v>
                </c:pt>
                <c:pt idx="577">
                  <c:v>35.998493810000049</c:v>
                </c:pt>
                <c:pt idx="578">
                  <c:v>35.998493810000049</c:v>
                </c:pt>
                <c:pt idx="579">
                  <c:v>35.998493810000049</c:v>
                </c:pt>
                <c:pt idx="580">
                  <c:v>35.998493810000049</c:v>
                </c:pt>
                <c:pt idx="581">
                  <c:v>35.998493810000049</c:v>
                </c:pt>
                <c:pt idx="582">
                  <c:v>35.998493810000049</c:v>
                </c:pt>
                <c:pt idx="583">
                  <c:v>35.998493810000049</c:v>
                </c:pt>
                <c:pt idx="584">
                  <c:v>35.998493810000049</c:v>
                </c:pt>
                <c:pt idx="585">
                  <c:v>35.998493810000049</c:v>
                </c:pt>
                <c:pt idx="586">
                  <c:v>35.998493810000049</c:v>
                </c:pt>
                <c:pt idx="587">
                  <c:v>35.998493810000049</c:v>
                </c:pt>
                <c:pt idx="588">
                  <c:v>35.998493810000049</c:v>
                </c:pt>
                <c:pt idx="589">
                  <c:v>35.998493810000049</c:v>
                </c:pt>
                <c:pt idx="590">
                  <c:v>35.998493810000049</c:v>
                </c:pt>
                <c:pt idx="591">
                  <c:v>35.998493810000049</c:v>
                </c:pt>
                <c:pt idx="592">
                  <c:v>35.998493810000049</c:v>
                </c:pt>
                <c:pt idx="593">
                  <c:v>35.998493810000049</c:v>
                </c:pt>
                <c:pt idx="594">
                  <c:v>35.998493810000049</c:v>
                </c:pt>
                <c:pt idx="595">
                  <c:v>35.998493810000049</c:v>
                </c:pt>
                <c:pt idx="596">
                  <c:v>35.998493810000049</c:v>
                </c:pt>
                <c:pt idx="597">
                  <c:v>35.998493810000049</c:v>
                </c:pt>
                <c:pt idx="598">
                  <c:v>35.998493810000049</c:v>
                </c:pt>
                <c:pt idx="599">
                  <c:v>35.998493810000049</c:v>
                </c:pt>
                <c:pt idx="600">
                  <c:v>35.998493810000049</c:v>
                </c:pt>
                <c:pt idx="601">
                  <c:v>35.998493810000049</c:v>
                </c:pt>
                <c:pt idx="602">
                  <c:v>35.998493810000049</c:v>
                </c:pt>
                <c:pt idx="603">
                  <c:v>35.998493810000049</c:v>
                </c:pt>
                <c:pt idx="604">
                  <c:v>35.998493810000049</c:v>
                </c:pt>
                <c:pt idx="605">
                  <c:v>35.998493810000049</c:v>
                </c:pt>
                <c:pt idx="606">
                  <c:v>35.998493810000049</c:v>
                </c:pt>
                <c:pt idx="607">
                  <c:v>35.998493810000049</c:v>
                </c:pt>
                <c:pt idx="608">
                  <c:v>35.998493810000049</c:v>
                </c:pt>
                <c:pt idx="609">
                  <c:v>35.998493810000049</c:v>
                </c:pt>
                <c:pt idx="610">
                  <c:v>35.998493810000049</c:v>
                </c:pt>
                <c:pt idx="611">
                  <c:v>35.998493810000049</c:v>
                </c:pt>
                <c:pt idx="612">
                  <c:v>35.998493810000049</c:v>
                </c:pt>
                <c:pt idx="613">
                  <c:v>35.998493810000049</c:v>
                </c:pt>
                <c:pt idx="614">
                  <c:v>35.998493810000049</c:v>
                </c:pt>
                <c:pt idx="615">
                  <c:v>35.998493810000049</c:v>
                </c:pt>
                <c:pt idx="616">
                  <c:v>35.998493810000049</c:v>
                </c:pt>
                <c:pt idx="617">
                  <c:v>35.998493810000049</c:v>
                </c:pt>
                <c:pt idx="618">
                  <c:v>35.998493810000049</c:v>
                </c:pt>
                <c:pt idx="619">
                  <c:v>35.998493810000049</c:v>
                </c:pt>
                <c:pt idx="620">
                  <c:v>35.998493810000049</c:v>
                </c:pt>
                <c:pt idx="621">
                  <c:v>35.998493810000049</c:v>
                </c:pt>
                <c:pt idx="622">
                  <c:v>35.998493810000049</c:v>
                </c:pt>
                <c:pt idx="623">
                  <c:v>35.998493810000049</c:v>
                </c:pt>
                <c:pt idx="624">
                  <c:v>35.998493810000049</c:v>
                </c:pt>
                <c:pt idx="625">
                  <c:v>35.998493810000049</c:v>
                </c:pt>
                <c:pt idx="626">
                  <c:v>35.998493810000049</c:v>
                </c:pt>
                <c:pt idx="627">
                  <c:v>35.998493810000049</c:v>
                </c:pt>
                <c:pt idx="628">
                  <c:v>35.998493810000049</c:v>
                </c:pt>
                <c:pt idx="629">
                  <c:v>35.998493810000049</c:v>
                </c:pt>
                <c:pt idx="630">
                  <c:v>35.998493810000049</c:v>
                </c:pt>
                <c:pt idx="631">
                  <c:v>35.998493810000049</c:v>
                </c:pt>
                <c:pt idx="632">
                  <c:v>35.998493810000049</c:v>
                </c:pt>
                <c:pt idx="633">
                  <c:v>35.998493810000049</c:v>
                </c:pt>
                <c:pt idx="634">
                  <c:v>35.998493810000049</c:v>
                </c:pt>
                <c:pt idx="635">
                  <c:v>35.998493810000049</c:v>
                </c:pt>
                <c:pt idx="636">
                  <c:v>35.998493810000049</c:v>
                </c:pt>
                <c:pt idx="637">
                  <c:v>35.998493810000049</c:v>
                </c:pt>
                <c:pt idx="638">
                  <c:v>35.998493810000049</c:v>
                </c:pt>
                <c:pt idx="639">
                  <c:v>35.998493810000049</c:v>
                </c:pt>
                <c:pt idx="640">
                  <c:v>35.998493810000049</c:v>
                </c:pt>
                <c:pt idx="641">
                  <c:v>35.998493810000049</c:v>
                </c:pt>
                <c:pt idx="642">
                  <c:v>35.998493810000049</c:v>
                </c:pt>
                <c:pt idx="643">
                  <c:v>35.998493810000049</c:v>
                </c:pt>
                <c:pt idx="644">
                  <c:v>35.998493810000049</c:v>
                </c:pt>
                <c:pt idx="645">
                  <c:v>35.998493810000049</c:v>
                </c:pt>
                <c:pt idx="646">
                  <c:v>35.998493810000049</c:v>
                </c:pt>
                <c:pt idx="647">
                  <c:v>35.998493810000049</c:v>
                </c:pt>
                <c:pt idx="648">
                  <c:v>35.998493810000049</c:v>
                </c:pt>
                <c:pt idx="649">
                  <c:v>35.998493810000049</c:v>
                </c:pt>
                <c:pt idx="650">
                  <c:v>35.998493810000049</c:v>
                </c:pt>
                <c:pt idx="651">
                  <c:v>35.998493810000049</c:v>
                </c:pt>
                <c:pt idx="652">
                  <c:v>35.998493810000049</c:v>
                </c:pt>
                <c:pt idx="653">
                  <c:v>35.998493810000049</c:v>
                </c:pt>
                <c:pt idx="654">
                  <c:v>35.998493810000049</c:v>
                </c:pt>
                <c:pt idx="655">
                  <c:v>35.998493810000049</c:v>
                </c:pt>
                <c:pt idx="656">
                  <c:v>35.998493810000049</c:v>
                </c:pt>
                <c:pt idx="657">
                  <c:v>35.998493810000049</c:v>
                </c:pt>
                <c:pt idx="658">
                  <c:v>35.998493810000049</c:v>
                </c:pt>
                <c:pt idx="659">
                  <c:v>35.998493810000049</c:v>
                </c:pt>
                <c:pt idx="660">
                  <c:v>35.998493810000049</c:v>
                </c:pt>
                <c:pt idx="661">
                  <c:v>35.998493810000049</c:v>
                </c:pt>
                <c:pt idx="662">
                  <c:v>35.998493810000049</c:v>
                </c:pt>
                <c:pt idx="663">
                  <c:v>35.998493810000049</c:v>
                </c:pt>
                <c:pt idx="664">
                  <c:v>35.998493810000049</c:v>
                </c:pt>
                <c:pt idx="665">
                  <c:v>35.998493810000049</c:v>
                </c:pt>
                <c:pt idx="666">
                  <c:v>35.998493810000049</c:v>
                </c:pt>
                <c:pt idx="667">
                  <c:v>35.998493810000049</c:v>
                </c:pt>
                <c:pt idx="668">
                  <c:v>35.998493810000049</c:v>
                </c:pt>
                <c:pt idx="669">
                  <c:v>35.998493810000049</c:v>
                </c:pt>
                <c:pt idx="670">
                  <c:v>35.998493810000049</c:v>
                </c:pt>
                <c:pt idx="671">
                  <c:v>35.998493810000049</c:v>
                </c:pt>
                <c:pt idx="672">
                  <c:v>35.998493810000049</c:v>
                </c:pt>
                <c:pt idx="673">
                  <c:v>35.998493810000049</c:v>
                </c:pt>
                <c:pt idx="674">
                  <c:v>35.998493810000049</c:v>
                </c:pt>
                <c:pt idx="675">
                  <c:v>35.998493810000049</c:v>
                </c:pt>
                <c:pt idx="676">
                  <c:v>35.998493810000049</c:v>
                </c:pt>
                <c:pt idx="677">
                  <c:v>35.998493810000049</c:v>
                </c:pt>
                <c:pt idx="678">
                  <c:v>35.998493810000049</c:v>
                </c:pt>
                <c:pt idx="679">
                  <c:v>35.998493810000049</c:v>
                </c:pt>
                <c:pt idx="680">
                  <c:v>35.998493810000049</c:v>
                </c:pt>
                <c:pt idx="681">
                  <c:v>35.998493810000049</c:v>
                </c:pt>
                <c:pt idx="682">
                  <c:v>35.998493810000049</c:v>
                </c:pt>
                <c:pt idx="683">
                  <c:v>35.998493810000049</c:v>
                </c:pt>
                <c:pt idx="684">
                  <c:v>35.998493810000049</c:v>
                </c:pt>
                <c:pt idx="685">
                  <c:v>35.998493810000049</c:v>
                </c:pt>
                <c:pt idx="686">
                  <c:v>35.998493810000049</c:v>
                </c:pt>
                <c:pt idx="687">
                  <c:v>35.998493810000049</c:v>
                </c:pt>
                <c:pt idx="688">
                  <c:v>35.998493810000049</c:v>
                </c:pt>
                <c:pt idx="689">
                  <c:v>35.998493810000049</c:v>
                </c:pt>
                <c:pt idx="690">
                  <c:v>35.998493810000049</c:v>
                </c:pt>
                <c:pt idx="691">
                  <c:v>35.998493810000049</c:v>
                </c:pt>
                <c:pt idx="692">
                  <c:v>35.998493810000049</c:v>
                </c:pt>
                <c:pt idx="693">
                  <c:v>35.998493810000049</c:v>
                </c:pt>
                <c:pt idx="694">
                  <c:v>35.998493810000049</c:v>
                </c:pt>
                <c:pt idx="695">
                  <c:v>35.998493810000049</c:v>
                </c:pt>
                <c:pt idx="696">
                  <c:v>35.998493810000049</c:v>
                </c:pt>
                <c:pt idx="697">
                  <c:v>35.998493810000049</c:v>
                </c:pt>
                <c:pt idx="698">
                  <c:v>35.998493810000049</c:v>
                </c:pt>
                <c:pt idx="699">
                  <c:v>35.998493810000049</c:v>
                </c:pt>
                <c:pt idx="700">
                  <c:v>35.998493810000049</c:v>
                </c:pt>
                <c:pt idx="701">
                  <c:v>35.998493810000049</c:v>
                </c:pt>
                <c:pt idx="702">
                  <c:v>35.998493810000049</c:v>
                </c:pt>
                <c:pt idx="703">
                  <c:v>35.998493810000049</c:v>
                </c:pt>
                <c:pt idx="704">
                  <c:v>35.998493810000049</c:v>
                </c:pt>
                <c:pt idx="705">
                  <c:v>35.998493810000049</c:v>
                </c:pt>
                <c:pt idx="706">
                  <c:v>35.998493810000049</c:v>
                </c:pt>
                <c:pt idx="707">
                  <c:v>35.998493810000049</c:v>
                </c:pt>
                <c:pt idx="708">
                  <c:v>35.998493810000049</c:v>
                </c:pt>
                <c:pt idx="709">
                  <c:v>35.998493810000049</c:v>
                </c:pt>
                <c:pt idx="710">
                  <c:v>35.998493810000049</c:v>
                </c:pt>
                <c:pt idx="711">
                  <c:v>35.998493810000049</c:v>
                </c:pt>
                <c:pt idx="712">
                  <c:v>35.998493810000049</c:v>
                </c:pt>
                <c:pt idx="713">
                  <c:v>35.998493810000049</c:v>
                </c:pt>
                <c:pt idx="714">
                  <c:v>35.998493810000049</c:v>
                </c:pt>
                <c:pt idx="715">
                  <c:v>35.998493810000049</c:v>
                </c:pt>
                <c:pt idx="716">
                  <c:v>35.998493810000049</c:v>
                </c:pt>
                <c:pt idx="717">
                  <c:v>35.998493810000049</c:v>
                </c:pt>
                <c:pt idx="718">
                  <c:v>35.998493810000049</c:v>
                </c:pt>
                <c:pt idx="719">
                  <c:v>35.998493810000049</c:v>
                </c:pt>
                <c:pt idx="720">
                  <c:v>35.998493810000049</c:v>
                </c:pt>
                <c:pt idx="721">
                  <c:v>35.998493810000049</c:v>
                </c:pt>
                <c:pt idx="722">
                  <c:v>35.998493810000049</c:v>
                </c:pt>
                <c:pt idx="723">
                  <c:v>35.998493810000049</c:v>
                </c:pt>
                <c:pt idx="724">
                  <c:v>35.998493810000049</c:v>
                </c:pt>
                <c:pt idx="725">
                  <c:v>35.998493810000049</c:v>
                </c:pt>
                <c:pt idx="726">
                  <c:v>35.998493810000049</c:v>
                </c:pt>
                <c:pt idx="727">
                  <c:v>35.998493810000049</c:v>
                </c:pt>
                <c:pt idx="728">
                  <c:v>35.998493810000049</c:v>
                </c:pt>
                <c:pt idx="729">
                  <c:v>35.998493810000049</c:v>
                </c:pt>
                <c:pt idx="730">
                  <c:v>35.998493810000049</c:v>
                </c:pt>
                <c:pt idx="731">
                  <c:v>35.998493810000049</c:v>
                </c:pt>
                <c:pt idx="732">
                  <c:v>35.998493810000049</c:v>
                </c:pt>
                <c:pt idx="733">
                  <c:v>35.998493810000049</c:v>
                </c:pt>
                <c:pt idx="734">
                  <c:v>35.998493810000049</c:v>
                </c:pt>
                <c:pt idx="735">
                  <c:v>35.998493810000049</c:v>
                </c:pt>
                <c:pt idx="736">
                  <c:v>35.998493810000049</c:v>
                </c:pt>
                <c:pt idx="737">
                  <c:v>35.998493810000049</c:v>
                </c:pt>
                <c:pt idx="738">
                  <c:v>35.998493810000049</c:v>
                </c:pt>
                <c:pt idx="739">
                  <c:v>35.998493810000049</c:v>
                </c:pt>
                <c:pt idx="740">
                  <c:v>35.998493810000049</c:v>
                </c:pt>
                <c:pt idx="741">
                  <c:v>35.998493810000049</c:v>
                </c:pt>
                <c:pt idx="742">
                  <c:v>35.998493810000049</c:v>
                </c:pt>
                <c:pt idx="743">
                  <c:v>35.998493810000049</c:v>
                </c:pt>
                <c:pt idx="744">
                  <c:v>35.998493810000049</c:v>
                </c:pt>
                <c:pt idx="745">
                  <c:v>35.998493810000049</c:v>
                </c:pt>
                <c:pt idx="746">
                  <c:v>35.998493810000049</c:v>
                </c:pt>
                <c:pt idx="747">
                  <c:v>35.998493810000049</c:v>
                </c:pt>
                <c:pt idx="748">
                  <c:v>35.998493810000049</c:v>
                </c:pt>
                <c:pt idx="749">
                  <c:v>35.998493810000049</c:v>
                </c:pt>
                <c:pt idx="750">
                  <c:v>35.998493810000049</c:v>
                </c:pt>
                <c:pt idx="751">
                  <c:v>35.998493810000049</c:v>
                </c:pt>
                <c:pt idx="752">
                  <c:v>35.998493810000049</c:v>
                </c:pt>
                <c:pt idx="753">
                  <c:v>35.998493810000049</c:v>
                </c:pt>
                <c:pt idx="754">
                  <c:v>35.998493810000049</c:v>
                </c:pt>
                <c:pt idx="755">
                  <c:v>35.998493810000049</c:v>
                </c:pt>
                <c:pt idx="756">
                  <c:v>35.998493810000049</c:v>
                </c:pt>
                <c:pt idx="757">
                  <c:v>35.998493810000049</c:v>
                </c:pt>
                <c:pt idx="758">
                  <c:v>35.998493810000049</c:v>
                </c:pt>
                <c:pt idx="759">
                  <c:v>35.998493810000049</c:v>
                </c:pt>
                <c:pt idx="760">
                  <c:v>35.998493810000049</c:v>
                </c:pt>
                <c:pt idx="761">
                  <c:v>35.998493810000049</c:v>
                </c:pt>
                <c:pt idx="762">
                  <c:v>35.998493810000049</c:v>
                </c:pt>
                <c:pt idx="763">
                  <c:v>35.998493810000049</c:v>
                </c:pt>
                <c:pt idx="764">
                  <c:v>35.998493810000049</c:v>
                </c:pt>
                <c:pt idx="765">
                  <c:v>35.998493810000049</c:v>
                </c:pt>
                <c:pt idx="766">
                  <c:v>35.998493810000049</c:v>
                </c:pt>
                <c:pt idx="767">
                  <c:v>35.998493810000049</c:v>
                </c:pt>
                <c:pt idx="768">
                  <c:v>35.998493810000049</c:v>
                </c:pt>
                <c:pt idx="769">
                  <c:v>35.998493810000049</c:v>
                </c:pt>
                <c:pt idx="770">
                  <c:v>35.998493810000049</c:v>
                </c:pt>
                <c:pt idx="771">
                  <c:v>35.998493810000049</c:v>
                </c:pt>
                <c:pt idx="772">
                  <c:v>35.998493810000049</c:v>
                </c:pt>
                <c:pt idx="773">
                  <c:v>35.998493810000049</c:v>
                </c:pt>
                <c:pt idx="774">
                  <c:v>35.998493810000049</c:v>
                </c:pt>
                <c:pt idx="775">
                  <c:v>35.998493810000049</c:v>
                </c:pt>
                <c:pt idx="776">
                  <c:v>35.998493810000049</c:v>
                </c:pt>
                <c:pt idx="777">
                  <c:v>35.998493810000049</c:v>
                </c:pt>
                <c:pt idx="778">
                  <c:v>35.998493810000049</c:v>
                </c:pt>
                <c:pt idx="779">
                  <c:v>35.998493810000049</c:v>
                </c:pt>
                <c:pt idx="780">
                  <c:v>35.998493810000049</c:v>
                </c:pt>
                <c:pt idx="781">
                  <c:v>35.998493810000049</c:v>
                </c:pt>
                <c:pt idx="782">
                  <c:v>35.998493810000049</c:v>
                </c:pt>
                <c:pt idx="783">
                  <c:v>35.998493810000049</c:v>
                </c:pt>
                <c:pt idx="784">
                  <c:v>35.998493810000049</c:v>
                </c:pt>
                <c:pt idx="785">
                  <c:v>35.998493810000049</c:v>
                </c:pt>
                <c:pt idx="786">
                  <c:v>35.998493810000049</c:v>
                </c:pt>
                <c:pt idx="787">
                  <c:v>35.998493810000049</c:v>
                </c:pt>
                <c:pt idx="788">
                  <c:v>35.998493810000049</c:v>
                </c:pt>
                <c:pt idx="789">
                  <c:v>35.998493810000049</c:v>
                </c:pt>
                <c:pt idx="790">
                  <c:v>35.998493810000049</c:v>
                </c:pt>
                <c:pt idx="791">
                  <c:v>35.998493810000049</c:v>
                </c:pt>
                <c:pt idx="792">
                  <c:v>35.998493810000049</c:v>
                </c:pt>
                <c:pt idx="793">
                  <c:v>35.998493810000049</c:v>
                </c:pt>
                <c:pt idx="794">
                  <c:v>35.998493810000049</c:v>
                </c:pt>
                <c:pt idx="795">
                  <c:v>35.998493810000049</c:v>
                </c:pt>
                <c:pt idx="796">
                  <c:v>35.998493810000049</c:v>
                </c:pt>
                <c:pt idx="797">
                  <c:v>35.998493810000049</c:v>
                </c:pt>
                <c:pt idx="798">
                  <c:v>35.998493810000049</c:v>
                </c:pt>
                <c:pt idx="799">
                  <c:v>35.998493810000049</c:v>
                </c:pt>
                <c:pt idx="800">
                  <c:v>35.998493810000049</c:v>
                </c:pt>
                <c:pt idx="801">
                  <c:v>35.998493810000049</c:v>
                </c:pt>
                <c:pt idx="802">
                  <c:v>35.998493810000049</c:v>
                </c:pt>
                <c:pt idx="803">
                  <c:v>35.998493810000049</c:v>
                </c:pt>
                <c:pt idx="804">
                  <c:v>35.998493810000049</c:v>
                </c:pt>
                <c:pt idx="805">
                  <c:v>35.998493810000049</c:v>
                </c:pt>
                <c:pt idx="806">
                  <c:v>35.998493810000049</c:v>
                </c:pt>
                <c:pt idx="807">
                  <c:v>35.998493810000049</c:v>
                </c:pt>
                <c:pt idx="808">
                  <c:v>35.998493810000049</c:v>
                </c:pt>
                <c:pt idx="809">
                  <c:v>35.998493810000049</c:v>
                </c:pt>
                <c:pt idx="810">
                  <c:v>35.998493810000049</c:v>
                </c:pt>
                <c:pt idx="811">
                  <c:v>35.998493810000049</c:v>
                </c:pt>
                <c:pt idx="812">
                  <c:v>35.998493810000049</c:v>
                </c:pt>
                <c:pt idx="813">
                  <c:v>35.998493810000049</c:v>
                </c:pt>
                <c:pt idx="814">
                  <c:v>35.998493810000049</c:v>
                </c:pt>
                <c:pt idx="815">
                  <c:v>35.998493810000049</c:v>
                </c:pt>
                <c:pt idx="816">
                  <c:v>35.998493810000049</c:v>
                </c:pt>
                <c:pt idx="817">
                  <c:v>35.998493810000049</c:v>
                </c:pt>
                <c:pt idx="818">
                  <c:v>35.998493810000049</c:v>
                </c:pt>
                <c:pt idx="819">
                  <c:v>35.998493810000049</c:v>
                </c:pt>
                <c:pt idx="820">
                  <c:v>35.998493810000049</c:v>
                </c:pt>
                <c:pt idx="821">
                  <c:v>35.998493810000049</c:v>
                </c:pt>
                <c:pt idx="822">
                  <c:v>35.998493810000049</c:v>
                </c:pt>
                <c:pt idx="823">
                  <c:v>35.998493810000049</c:v>
                </c:pt>
                <c:pt idx="824">
                  <c:v>35.998493810000049</c:v>
                </c:pt>
                <c:pt idx="825">
                  <c:v>35.998493810000049</c:v>
                </c:pt>
                <c:pt idx="826">
                  <c:v>35.998493810000049</c:v>
                </c:pt>
                <c:pt idx="827">
                  <c:v>35.998493810000049</c:v>
                </c:pt>
                <c:pt idx="828">
                  <c:v>35.998493810000049</c:v>
                </c:pt>
                <c:pt idx="829">
                  <c:v>35.998493810000049</c:v>
                </c:pt>
                <c:pt idx="830">
                  <c:v>35.998493810000049</c:v>
                </c:pt>
                <c:pt idx="831">
                  <c:v>35.998493810000049</c:v>
                </c:pt>
                <c:pt idx="832">
                  <c:v>35.998493810000049</c:v>
                </c:pt>
                <c:pt idx="833">
                  <c:v>35.998493810000049</c:v>
                </c:pt>
                <c:pt idx="834">
                  <c:v>35.998493810000049</c:v>
                </c:pt>
                <c:pt idx="835">
                  <c:v>35.998493810000049</c:v>
                </c:pt>
                <c:pt idx="836">
                  <c:v>35.998493810000049</c:v>
                </c:pt>
                <c:pt idx="837">
                  <c:v>35.998493810000049</c:v>
                </c:pt>
                <c:pt idx="838">
                  <c:v>35.998493810000049</c:v>
                </c:pt>
                <c:pt idx="839">
                  <c:v>35.998493810000049</c:v>
                </c:pt>
                <c:pt idx="840">
                  <c:v>35.998493810000049</c:v>
                </c:pt>
                <c:pt idx="841">
                  <c:v>35.998493810000049</c:v>
                </c:pt>
                <c:pt idx="842">
                  <c:v>35.998493810000049</c:v>
                </c:pt>
                <c:pt idx="843">
                  <c:v>35.998493810000049</c:v>
                </c:pt>
                <c:pt idx="844">
                  <c:v>35.998493810000049</c:v>
                </c:pt>
                <c:pt idx="845">
                  <c:v>35.998493810000049</c:v>
                </c:pt>
                <c:pt idx="846">
                  <c:v>35.998493810000049</c:v>
                </c:pt>
                <c:pt idx="847">
                  <c:v>35.998493810000049</c:v>
                </c:pt>
                <c:pt idx="848">
                  <c:v>35.998493810000049</c:v>
                </c:pt>
                <c:pt idx="849">
                  <c:v>35.998493810000049</c:v>
                </c:pt>
                <c:pt idx="850">
                  <c:v>35.998493810000049</c:v>
                </c:pt>
                <c:pt idx="851">
                  <c:v>35.998493810000049</c:v>
                </c:pt>
                <c:pt idx="852">
                  <c:v>35.998493810000049</c:v>
                </c:pt>
                <c:pt idx="853">
                  <c:v>35.998493810000049</c:v>
                </c:pt>
                <c:pt idx="854">
                  <c:v>35.998493810000049</c:v>
                </c:pt>
                <c:pt idx="855">
                  <c:v>35.998493810000049</c:v>
                </c:pt>
                <c:pt idx="856">
                  <c:v>35.998493810000049</c:v>
                </c:pt>
                <c:pt idx="857">
                  <c:v>35.998493810000049</c:v>
                </c:pt>
                <c:pt idx="858">
                  <c:v>35.998493810000049</c:v>
                </c:pt>
                <c:pt idx="859">
                  <c:v>35.998493810000049</c:v>
                </c:pt>
                <c:pt idx="860">
                  <c:v>35.998493810000049</c:v>
                </c:pt>
                <c:pt idx="861">
                  <c:v>35.998493810000049</c:v>
                </c:pt>
                <c:pt idx="862">
                  <c:v>35.998493810000049</c:v>
                </c:pt>
                <c:pt idx="863">
                  <c:v>35.998493810000049</c:v>
                </c:pt>
                <c:pt idx="864">
                  <c:v>35.998493810000049</c:v>
                </c:pt>
                <c:pt idx="865">
                  <c:v>35.998493810000049</c:v>
                </c:pt>
                <c:pt idx="866">
                  <c:v>35.998493810000049</c:v>
                </c:pt>
                <c:pt idx="867">
                  <c:v>35.998493810000049</c:v>
                </c:pt>
                <c:pt idx="868">
                  <c:v>35.998493810000049</c:v>
                </c:pt>
                <c:pt idx="869">
                  <c:v>35.998493810000049</c:v>
                </c:pt>
                <c:pt idx="870">
                  <c:v>35.998493810000049</c:v>
                </c:pt>
                <c:pt idx="871">
                  <c:v>35.998493810000049</c:v>
                </c:pt>
                <c:pt idx="872">
                  <c:v>35.998493810000049</c:v>
                </c:pt>
                <c:pt idx="873">
                  <c:v>35.998493810000049</c:v>
                </c:pt>
                <c:pt idx="874">
                  <c:v>35.998493810000049</c:v>
                </c:pt>
                <c:pt idx="875">
                  <c:v>35.998493810000049</c:v>
                </c:pt>
                <c:pt idx="876">
                  <c:v>35.998493810000049</c:v>
                </c:pt>
                <c:pt idx="877">
                  <c:v>35.998493810000049</c:v>
                </c:pt>
                <c:pt idx="878">
                  <c:v>35.998493810000049</c:v>
                </c:pt>
                <c:pt idx="879">
                  <c:v>35.998493810000049</c:v>
                </c:pt>
                <c:pt idx="880">
                  <c:v>35.998493810000049</c:v>
                </c:pt>
                <c:pt idx="881">
                  <c:v>35.998493810000049</c:v>
                </c:pt>
                <c:pt idx="882">
                  <c:v>35.998493810000049</c:v>
                </c:pt>
                <c:pt idx="883">
                  <c:v>35.998493810000049</c:v>
                </c:pt>
                <c:pt idx="884">
                  <c:v>35.998493810000049</c:v>
                </c:pt>
                <c:pt idx="885">
                  <c:v>35.998493810000049</c:v>
                </c:pt>
                <c:pt idx="886">
                  <c:v>35.998493810000049</c:v>
                </c:pt>
                <c:pt idx="887">
                  <c:v>35.998493810000049</c:v>
                </c:pt>
                <c:pt idx="888">
                  <c:v>35.998493810000049</c:v>
                </c:pt>
                <c:pt idx="889">
                  <c:v>35.998493810000049</c:v>
                </c:pt>
                <c:pt idx="890">
                  <c:v>35.998493810000049</c:v>
                </c:pt>
                <c:pt idx="891">
                  <c:v>35.998493810000049</c:v>
                </c:pt>
                <c:pt idx="892">
                  <c:v>35.998493810000049</c:v>
                </c:pt>
                <c:pt idx="893">
                  <c:v>35.998493810000049</c:v>
                </c:pt>
                <c:pt idx="894">
                  <c:v>35.998493810000049</c:v>
                </c:pt>
                <c:pt idx="895">
                  <c:v>35.998493810000049</c:v>
                </c:pt>
                <c:pt idx="896">
                  <c:v>35.998493810000049</c:v>
                </c:pt>
                <c:pt idx="897">
                  <c:v>35.998493810000049</c:v>
                </c:pt>
                <c:pt idx="898">
                  <c:v>35.998493810000049</c:v>
                </c:pt>
                <c:pt idx="899">
                  <c:v>35.998493810000049</c:v>
                </c:pt>
                <c:pt idx="900">
                  <c:v>35.998493810000049</c:v>
                </c:pt>
                <c:pt idx="901">
                  <c:v>35.998493810000049</c:v>
                </c:pt>
                <c:pt idx="902">
                  <c:v>35.998493810000049</c:v>
                </c:pt>
                <c:pt idx="903">
                  <c:v>35.998493810000049</c:v>
                </c:pt>
                <c:pt idx="904">
                  <c:v>35.998493810000049</c:v>
                </c:pt>
                <c:pt idx="905">
                  <c:v>35.998493810000049</c:v>
                </c:pt>
                <c:pt idx="906">
                  <c:v>35.998493810000049</c:v>
                </c:pt>
                <c:pt idx="907">
                  <c:v>35.998493810000049</c:v>
                </c:pt>
                <c:pt idx="908">
                  <c:v>35.998493810000049</c:v>
                </c:pt>
                <c:pt idx="909">
                  <c:v>35.998493810000049</c:v>
                </c:pt>
                <c:pt idx="910">
                  <c:v>35.998493810000049</c:v>
                </c:pt>
                <c:pt idx="911">
                  <c:v>35.998493810000049</c:v>
                </c:pt>
                <c:pt idx="912">
                  <c:v>35.998493810000049</c:v>
                </c:pt>
                <c:pt idx="913">
                  <c:v>35.998493810000049</c:v>
                </c:pt>
                <c:pt idx="914">
                  <c:v>35.998493810000049</c:v>
                </c:pt>
                <c:pt idx="915">
                  <c:v>35.998493810000049</c:v>
                </c:pt>
                <c:pt idx="916">
                  <c:v>35.998493810000049</c:v>
                </c:pt>
                <c:pt idx="917">
                  <c:v>35.998493810000049</c:v>
                </c:pt>
                <c:pt idx="918">
                  <c:v>35.998493810000049</c:v>
                </c:pt>
                <c:pt idx="919">
                  <c:v>35.998493810000049</c:v>
                </c:pt>
                <c:pt idx="920">
                  <c:v>35.998493810000049</c:v>
                </c:pt>
                <c:pt idx="921">
                  <c:v>35.998493810000049</c:v>
                </c:pt>
                <c:pt idx="922">
                  <c:v>35.998493810000049</c:v>
                </c:pt>
                <c:pt idx="923">
                  <c:v>35.998493810000049</c:v>
                </c:pt>
                <c:pt idx="924">
                  <c:v>35.998493810000049</c:v>
                </c:pt>
                <c:pt idx="925">
                  <c:v>35.998493810000049</c:v>
                </c:pt>
                <c:pt idx="926">
                  <c:v>35.998493810000049</c:v>
                </c:pt>
                <c:pt idx="927">
                  <c:v>35.998493810000049</c:v>
                </c:pt>
                <c:pt idx="928">
                  <c:v>35.998493810000049</c:v>
                </c:pt>
                <c:pt idx="929">
                  <c:v>35.998493810000049</c:v>
                </c:pt>
                <c:pt idx="930">
                  <c:v>35.998493810000049</c:v>
                </c:pt>
                <c:pt idx="931">
                  <c:v>35.998493810000049</c:v>
                </c:pt>
                <c:pt idx="932">
                  <c:v>35.998493810000049</c:v>
                </c:pt>
                <c:pt idx="933">
                  <c:v>35.998493810000049</c:v>
                </c:pt>
                <c:pt idx="934">
                  <c:v>35.998493810000049</c:v>
                </c:pt>
                <c:pt idx="935">
                  <c:v>35.998493810000049</c:v>
                </c:pt>
                <c:pt idx="936">
                  <c:v>35.998493810000049</c:v>
                </c:pt>
                <c:pt idx="937">
                  <c:v>35.998493810000049</c:v>
                </c:pt>
                <c:pt idx="938">
                  <c:v>35.998493810000049</c:v>
                </c:pt>
                <c:pt idx="939">
                  <c:v>35.998493810000049</c:v>
                </c:pt>
                <c:pt idx="940">
                  <c:v>35.998493810000049</c:v>
                </c:pt>
                <c:pt idx="941">
                  <c:v>35.998493810000049</c:v>
                </c:pt>
                <c:pt idx="942">
                  <c:v>35.998493810000049</c:v>
                </c:pt>
                <c:pt idx="943">
                  <c:v>35.998493810000049</c:v>
                </c:pt>
                <c:pt idx="944">
                  <c:v>35.998493810000049</c:v>
                </c:pt>
                <c:pt idx="945">
                  <c:v>35.998493810000049</c:v>
                </c:pt>
                <c:pt idx="946">
                  <c:v>35.998493810000049</c:v>
                </c:pt>
                <c:pt idx="947">
                  <c:v>35.998493810000049</c:v>
                </c:pt>
                <c:pt idx="948">
                  <c:v>35.998493810000049</c:v>
                </c:pt>
                <c:pt idx="949">
                  <c:v>35.998493810000049</c:v>
                </c:pt>
                <c:pt idx="950">
                  <c:v>35.998493810000049</c:v>
                </c:pt>
                <c:pt idx="951">
                  <c:v>35.998493810000049</c:v>
                </c:pt>
                <c:pt idx="952">
                  <c:v>35.998493810000049</c:v>
                </c:pt>
                <c:pt idx="953">
                  <c:v>35.998493810000049</c:v>
                </c:pt>
                <c:pt idx="954">
                  <c:v>35.998493810000049</c:v>
                </c:pt>
                <c:pt idx="955">
                  <c:v>35.998493810000049</c:v>
                </c:pt>
                <c:pt idx="956">
                  <c:v>35.998493810000049</c:v>
                </c:pt>
                <c:pt idx="957">
                  <c:v>35.998493810000049</c:v>
                </c:pt>
                <c:pt idx="958">
                  <c:v>35.998493810000049</c:v>
                </c:pt>
                <c:pt idx="959">
                  <c:v>35.998493810000049</c:v>
                </c:pt>
                <c:pt idx="960">
                  <c:v>35.998493810000049</c:v>
                </c:pt>
                <c:pt idx="961">
                  <c:v>35.998493810000049</c:v>
                </c:pt>
                <c:pt idx="962">
                  <c:v>35.998493810000049</c:v>
                </c:pt>
                <c:pt idx="963">
                  <c:v>35.998493810000049</c:v>
                </c:pt>
              </c:numCache>
            </c:numRef>
          </c:yVal>
          <c:smooth val="1"/>
        </c:ser>
        <c:ser>
          <c:idx val="11"/>
          <c:order val="3"/>
          <c:tx>
            <c:strRef>
              <c:f>'Fitted HF and Xf'!$Y$14</c:f>
              <c:strCache>
                <c:ptCount val="1"/>
                <c:pt idx="0">
                  <c:v>7.5 cm</c:v>
                </c:pt>
              </c:strCache>
            </c:strRef>
          </c:tx>
          <c:spPr>
            <a:ln>
              <a:solidFill>
                <a:schemeClr val="accent4">
                  <a:lumMod val="50000"/>
                </a:schemeClr>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Xf'!$Y$265:$Y$1228</c:f>
              <c:numCache>
                <c:formatCode>General</c:formatCode>
                <c:ptCount val="964"/>
                <c:pt idx="0">
                  <c:v>6.7991900000000003</c:v>
                </c:pt>
                <c:pt idx="1">
                  <c:v>7.309312369988338</c:v>
                </c:pt>
                <c:pt idx="2">
                  <c:v>7.800363238046705</c:v>
                </c:pt>
                <c:pt idx="3">
                  <c:v>8.2730400356370506</c:v>
                </c:pt>
                <c:pt idx="4">
                  <c:v>8.7280227963683199</c:v>
                </c:pt>
                <c:pt idx="5">
                  <c:v>9.1659744166418466</c:v>
                </c:pt>
                <c:pt idx="6">
                  <c:v>9.5875409144945447</c:v>
                </c:pt>
                <c:pt idx="7">
                  <c:v>9.9933516866399188</c:v>
                </c:pt>
                <c:pt idx="8">
                  <c:v>10.384019763706881</c:v>
                </c:pt>
                <c:pt idx="9">
                  <c:v>10.760142063676332</c:v>
                </c:pt>
                <c:pt idx="10">
                  <c:v>11.122299643515625</c:v>
                </c:pt>
                <c:pt idx="11">
                  <c:v>11.471057949010769</c:v>
                </c:pt>
                <c:pt idx="12">
                  <c:v>11.806967062796481</c:v>
                </c:pt>
                <c:pt idx="13">
                  <c:v>12.130561950583996</c:v>
                </c:pt>
                <c:pt idx="14">
                  <c:v>12.442362705586746</c:v>
                </c:pt>
                <c:pt idx="15">
                  <c:v>12.742874791143798</c:v>
                </c:pt>
                <c:pt idx="16">
                  <c:v>13.032589281541124</c:v>
                </c:pt>
                <c:pt idx="17">
                  <c:v>13.311983101030631</c:v>
                </c:pt>
                <c:pt idx="18">
                  <c:v>13.581519261047106</c:v>
                </c:pt>
                <c:pt idx="19">
                  <c:v>13.841647095622804</c:v>
                </c:pt>
                <c:pt idx="20">
                  <c:v>14.092802495000004</c:v>
                </c:pt>
                <c:pt idx="21">
                  <c:v>14.335408137441272</c:v>
                </c:pt>
                <c:pt idx="22">
                  <c:v>14.569873719237505</c:v>
                </c:pt>
                <c:pt idx="23">
                  <c:v>14.796596182913985</c:v>
                </c:pt>
                <c:pt idx="24">
                  <c:v>15.01595994363392</c:v>
                </c:pt>
                <c:pt idx="25">
                  <c:v>15.228337113800048</c:v>
                </c:pt>
                <c:pt idx="26">
                  <c:v>15.434087725853946</c:v>
                </c:pt>
                <c:pt idx="27">
                  <c:v>15.633559953273146</c:v>
                </c:pt>
                <c:pt idx="28">
                  <c:v>15.827090329766079</c:v>
                </c:pt>
                <c:pt idx="29">
                  <c:v>16.015003966664821</c:v>
                </c:pt>
                <c:pt idx="30">
                  <c:v>16.197614768515631</c:v>
                </c:pt>
                <c:pt idx="31">
                  <c:v>16.375225646867282</c:v>
                </c:pt>
                <c:pt idx="32">
                  <c:v>16.548128732257279</c:v>
                </c:pt>
                <c:pt idx="33">
                  <c:v>16.716605584395772</c:v>
                </c:pt>
                <c:pt idx="34">
                  <c:v>16.880927400547321</c:v>
                </c:pt>
                <c:pt idx="35">
                  <c:v>17.041355222110624</c:v>
                </c:pt>
                <c:pt idx="36">
                  <c:v>17.19814013939552</c:v>
                </c:pt>
                <c:pt idx="37">
                  <c:v>17.351523494598698</c:v>
                </c:pt>
                <c:pt idx="38">
                  <c:v>17.50173708297627</c:v>
                </c:pt>
                <c:pt idx="39">
                  <c:v>17.649003352214891</c:v>
                </c:pt>
                <c:pt idx="40">
                  <c:v>17.793535600000002</c:v>
                </c:pt>
                <c:pt idx="41">
                  <c:v>17.935538169782603</c:v>
                </c:pt>
                <c:pt idx="42">
                  <c:v>18.075206644743261</c:v>
                </c:pt>
                <c:pt idx="43">
                  <c:v>18.212728039954335</c:v>
                </c:pt>
                <c:pt idx="44">
                  <c:v>18.348280992739522</c:v>
                </c:pt>
                <c:pt idx="45">
                  <c:v>18.482035951231662</c:v>
                </c:pt>
                <c:pt idx="46">
                  <c:v>18.614155361128372</c:v>
                </c:pt>
                <c:pt idx="47">
                  <c:v>18.744793850644786</c:v>
                </c:pt>
                <c:pt idx="48">
                  <c:v>18.874098413665291</c:v>
                </c:pt>
                <c:pt idx="49">
                  <c:v>19.002208591091726</c:v>
                </c:pt>
                <c:pt idx="50">
                  <c:v>19.12925665039063</c:v>
                </c:pt>
                <c:pt idx="51">
                  <c:v>19.255367763337226</c:v>
                </c:pt>
                <c:pt idx="52">
                  <c:v>19.380660181958081</c:v>
                </c:pt>
                <c:pt idx="53">
                  <c:v>19.505245412670988</c:v>
                </c:pt>
                <c:pt idx="54">
                  <c:v>19.629228388622927</c:v>
                </c:pt>
                <c:pt idx="55">
                  <c:v>19.752707640225783</c:v>
                </c:pt>
                <c:pt idx="56">
                  <c:v>19.87577546388993</c:v>
                </c:pt>
                <c:pt idx="57">
                  <c:v>19.998518088955166</c:v>
                </c:pt>
                <c:pt idx="58">
                  <c:v>20.121015842820505</c:v>
                </c:pt>
                <c:pt idx="59">
                  <c:v>20.243343314270376</c:v>
                </c:pt>
                <c:pt idx="60">
                  <c:v>20.365569514999969</c:v>
                </c:pt>
                <c:pt idx="61">
                  <c:v>20.487758039337354</c:v>
                </c:pt>
                <c:pt idx="62">
                  <c:v>20.60996722216413</c:v>
                </c:pt>
                <c:pt idx="63">
                  <c:v>20.73225029503314</c:v>
                </c:pt>
                <c:pt idx="64">
                  <c:v>20.85465554048513</c:v>
                </c:pt>
                <c:pt idx="65">
                  <c:v>20.977226444561719</c:v>
                </c:pt>
                <c:pt idx="66">
                  <c:v>21.100001847517742</c:v>
                </c:pt>
                <c:pt idx="67">
                  <c:v>21.22301609272985</c:v>
                </c:pt>
                <c:pt idx="68">
                  <c:v>21.346299173804478</c:v>
                </c:pt>
                <c:pt idx="69">
                  <c:v>21.469876879882086</c:v>
                </c:pt>
                <c:pt idx="70">
                  <c:v>21.593770939140629</c:v>
                </c:pt>
                <c:pt idx="71">
                  <c:v>21.717999160495648</c:v>
                </c:pt>
                <c:pt idx="72">
                  <c:v>21.842575573498884</c:v>
                </c:pt>
                <c:pt idx="73">
                  <c:v>21.967510566434626</c:v>
                </c:pt>
                <c:pt idx="74">
                  <c:v>22.092811022613567</c:v>
                </c:pt>
                <c:pt idx="75">
                  <c:v>22.218480454864501</c:v>
                </c:pt>
                <c:pt idx="76">
                  <c:v>22.344519138224292</c:v>
                </c:pt>
                <c:pt idx="77">
                  <c:v>22.470924240825109</c:v>
                </c:pt>
                <c:pt idx="78">
                  <c:v>22.597689952979689</c:v>
                </c:pt>
                <c:pt idx="79">
                  <c:v>22.724807614464364</c:v>
                </c:pt>
                <c:pt idx="80">
                  <c:v>22.852265840000005</c:v>
                </c:pt>
                <c:pt idx="81">
                  <c:v>22.980050642930593</c:v>
                </c:pt>
                <c:pt idx="82">
                  <c:v>23.108145557099906</c:v>
                </c:pt>
                <c:pt idx="83">
                  <c:v>23.236531756925412</c:v>
                </c:pt>
                <c:pt idx="84">
                  <c:v>23.36518817567072</c:v>
                </c:pt>
                <c:pt idx="85">
                  <c:v>23.494091621915285</c:v>
                </c:pt>
                <c:pt idx="86">
                  <c:v>23.623216894222129</c:v>
                </c:pt>
                <c:pt idx="87">
                  <c:v>23.752536894003402</c:v>
                </c:pt>
                <c:pt idx="88">
                  <c:v>23.882022736583639</c:v>
                </c:pt>
                <c:pt idx="89">
                  <c:v>24.011643860460893</c:v>
                </c:pt>
                <c:pt idx="90">
                  <c:v>24.141368134765617</c:v>
                </c:pt>
                <c:pt idx="91">
                  <c:v>24.271161964917461</c:v>
                </c:pt>
                <c:pt idx="92">
                  <c:v>24.400990396479688</c:v>
                </c:pt>
                <c:pt idx="93">
                  <c:v>24.53081721721173</c:v>
                </c:pt>
                <c:pt idx="94">
                  <c:v>24.660605057319156</c:v>
                </c:pt>
                <c:pt idx="95">
                  <c:v>24.790315487901612</c:v>
                </c:pt>
                <c:pt idx="96">
                  <c:v>24.919909117598731</c:v>
                </c:pt>
                <c:pt idx="97">
                  <c:v>25.049345687433529</c:v>
                </c:pt>
                <c:pt idx="98">
                  <c:v>25.178584163853905</c:v>
                </c:pt>
                <c:pt idx="99">
                  <c:v>25.307582829971743</c:v>
                </c:pt>
                <c:pt idx="100">
                  <c:v>25.436299374999969</c:v>
                </c:pt>
                <c:pt idx="101">
                  <c:v>25.564690981887289</c:v>
                </c:pt>
                <c:pt idx="102">
                  <c:v>25.692714413150728</c:v>
                </c:pt>
                <c:pt idx="103">
                  <c:v>25.820326094906093</c:v>
                </c:pt>
                <c:pt idx="104">
                  <c:v>25.947482199096317</c:v>
                </c:pt>
                <c:pt idx="105">
                  <c:v>26.07413872391723</c:v>
                </c:pt>
                <c:pt idx="106">
                  <c:v>26.200251572441527</c:v>
                </c:pt>
                <c:pt idx="107">
                  <c:v>26.32577662944043</c:v>
                </c:pt>
                <c:pt idx="108">
                  <c:v>26.450669836402863</c:v>
                </c:pt>
                <c:pt idx="109">
                  <c:v>26.574887264753187</c:v>
                </c:pt>
                <c:pt idx="110">
                  <c:v>26.698385187265632</c:v>
                </c:pt>
                <c:pt idx="111">
                  <c:v>26.8211201476777</c:v>
                </c:pt>
                <c:pt idx="112">
                  <c:v>26.943049028500486</c:v>
                </c:pt>
                <c:pt idx="113">
                  <c:v>27.064129117027235</c:v>
                </c:pt>
                <c:pt idx="114">
                  <c:v>27.184318169539733</c:v>
                </c:pt>
                <c:pt idx="115">
                  <c:v>27.303574473712178</c:v>
                </c:pt>
                <c:pt idx="116">
                  <c:v>27.421856909213115</c:v>
                </c:pt>
                <c:pt idx="117">
                  <c:v>27.539125006505376</c:v>
                </c:pt>
                <c:pt idx="118">
                  <c:v>27.655339003843089</c:v>
                </c:pt>
                <c:pt idx="119">
                  <c:v>27.770459902467607</c:v>
                </c:pt>
                <c:pt idx="120">
                  <c:v>27.884449519999976</c:v>
                </c:pt>
                <c:pt idx="121">
                  <c:v>27.997270542032407</c:v>
                </c:pt>
                <c:pt idx="122">
                  <c:v>28.108886571916518</c:v>
                </c:pt>
                <c:pt idx="123">
                  <c:v>28.21926217875026</c:v>
                </c:pt>
                <c:pt idx="124">
                  <c:v>28.328362943561867</c:v>
                </c:pt>
                <c:pt idx="125">
                  <c:v>28.436155503692635</c:v>
                </c:pt>
                <c:pt idx="126">
                  <c:v>28.542607595375895</c:v>
                </c:pt>
                <c:pt idx="127">
                  <c:v>28.647688094515818</c:v>
                </c:pt>
                <c:pt idx="128">
                  <c:v>28.751367055662104</c:v>
                </c:pt>
                <c:pt idx="129">
                  <c:v>28.853615749183863</c:v>
                </c:pt>
                <c:pt idx="130">
                  <c:v>28.954406696640607</c:v>
                </c:pt>
                <c:pt idx="131">
                  <c:v>29.053713704351321</c:v>
                </c:pt>
                <c:pt idx="132">
                  <c:v>29.151511895161281</c:v>
                </c:pt>
                <c:pt idx="133">
                  <c:v>29.247777738406228</c:v>
                </c:pt>
                <c:pt idx="134">
                  <c:v>29.342489078075285</c:v>
                </c:pt>
                <c:pt idx="135">
                  <c:v>29.435625159171124</c:v>
                </c:pt>
                <c:pt idx="136">
                  <c:v>29.527166652267514</c:v>
                </c:pt>
                <c:pt idx="137">
                  <c:v>29.617095676265595</c:v>
                </c:pt>
                <c:pt idx="138">
                  <c:v>29.705395819347267</c:v>
                </c:pt>
                <c:pt idx="139">
                  <c:v>29.792052158126889</c:v>
                </c:pt>
                <c:pt idx="140">
                  <c:v>29.877051275000085</c:v>
                </c:pt>
                <c:pt idx="141">
                  <c:v>29.960381273690974</c:v>
                </c:pt>
                <c:pt idx="142">
                  <c:v>30.042031792997289</c:v>
                </c:pt>
                <c:pt idx="143">
                  <c:v>30.12199401873281</c:v>
                </c:pt>
                <c:pt idx="144">
                  <c:v>30.200260693867552</c:v>
                </c:pt>
                <c:pt idx="145">
                  <c:v>30.276826126866524</c:v>
                </c:pt>
                <c:pt idx="146">
                  <c:v>30.351686198225327</c:v>
                </c:pt>
                <c:pt idx="147">
                  <c:v>30.424838365204678</c:v>
                </c:pt>
                <c:pt idx="148">
                  <c:v>30.49628166476127</c:v>
                </c:pt>
                <c:pt idx="149">
                  <c:v>30.56601671467795</c:v>
                </c:pt>
                <c:pt idx="150">
                  <c:v>30.634045712890682</c:v>
                </c:pt>
                <c:pt idx="151">
                  <c:v>30.700372435013566</c:v>
                </c:pt>
                <c:pt idx="152">
                  <c:v>30.765002230062013</c:v>
                </c:pt>
                <c:pt idx="153">
                  <c:v>30.827942014373626</c:v>
                </c:pt>
                <c:pt idx="154">
                  <c:v>30.889200263725911</c:v>
                </c:pt>
                <c:pt idx="155">
                  <c:v>30.948787003653543</c:v>
                </c:pt>
                <c:pt idx="156">
                  <c:v>31.006713797961904</c:v>
                </c:pt>
                <c:pt idx="157">
                  <c:v>31.062993735439289</c:v>
                </c:pt>
                <c:pt idx="158">
                  <c:v>31.117641414766524</c:v>
                </c:pt>
                <c:pt idx="159">
                  <c:v>31.170672927624633</c:v>
                </c:pt>
                <c:pt idx="160">
                  <c:v>31.222105840000086</c:v>
                </c:pt>
                <c:pt idx="161">
                  <c:v>31.27195917168789</c:v>
                </c:pt>
                <c:pt idx="162">
                  <c:v>31.320253373993072</c:v>
                </c:pt>
                <c:pt idx="163">
                  <c:v>31.367010305628693</c:v>
                </c:pt>
                <c:pt idx="164">
                  <c:v>31.412253206813109</c:v>
                </c:pt>
                <c:pt idx="165">
                  <c:v>31.456006671563784</c:v>
                </c:pt>
                <c:pt idx="166">
                  <c:v>31.498296618189681</c:v>
                </c:pt>
                <c:pt idx="167">
                  <c:v>31.539150257981888</c:v>
                </c:pt>
                <c:pt idx="168">
                  <c:v>31.578596062100477</c:v>
                </c:pt>
                <c:pt idx="169">
                  <c:v>31.616663726660612</c:v>
                </c:pt>
                <c:pt idx="170">
                  <c:v>31.653384136015674</c:v>
                </c:pt>
                <c:pt idx="171">
                  <c:v>31.688789324239028</c:v>
                </c:pt>
                <c:pt idx="172">
                  <c:v>31.722912434802922</c:v>
                </c:pt>
                <c:pt idx="173">
                  <c:v>31.755787678454332</c:v>
                </c:pt>
                <c:pt idx="174">
                  <c:v>31.787450289291428</c:v>
                </c:pt>
                <c:pt idx="175">
                  <c:v>31.817936479034476</c:v>
                </c:pt>
                <c:pt idx="176">
                  <c:v>31.847283389496301</c:v>
                </c:pt>
                <c:pt idx="177">
                  <c:v>31.875529043251305</c:v>
                </c:pt>
                <c:pt idx="178">
                  <c:v>31.902712292500585</c:v>
                </c:pt>
                <c:pt idx="179">
                  <c:v>31.928872766135729</c:v>
                </c:pt>
                <c:pt idx="180">
                  <c:v>31.954050814999949</c:v>
                </c:pt>
                <c:pt idx="181">
                  <c:v>31.978287455348411</c:v>
                </c:pt>
                <c:pt idx="182">
                  <c:v>32.001624310503892</c:v>
                </c:pt>
                <c:pt idx="183">
                  <c:v>32.024103550713107</c:v>
                </c:pt>
                <c:pt idx="184">
                  <c:v>32.045767831198802</c:v>
                </c:pt>
                <c:pt idx="185">
                  <c:v>32.066660228409511</c:v>
                </c:pt>
                <c:pt idx="186">
                  <c:v>32.086824174469044</c:v>
                </c:pt>
                <c:pt idx="187">
                  <c:v>32.106303389822813</c:v>
                </c:pt>
                <c:pt idx="188">
                  <c:v>32.125141814079797</c:v>
                </c:pt>
                <c:pt idx="189">
                  <c:v>32.1433835350565</c:v>
                </c:pt>
                <c:pt idx="190">
                  <c:v>32.161072716015653</c:v>
                </c:pt>
                <c:pt idx="191">
                  <c:v>32.178253521103166</c:v>
                </c:pt>
                <c:pt idx="192">
                  <c:v>32.194970038983662</c:v>
                </c:pt>
                <c:pt idx="193">
                  <c:v>32.211266204673599</c:v>
                </c:pt>
                <c:pt idx="194">
                  <c:v>32.227185719572233</c:v>
                </c:pt>
                <c:pt idx="195">
                  <c:v>32.242771969688576</c:v>
                </c:pt>
                <c:pt idx="196">
                  <c:v>32.258067942070653</c:v>
                </c:pt>
                <c:pt idx="197">
                  <c:v>32.273116139426996</c:v>
                </c:pt>
                <c:pt idx="198">
                  <c:v>32.287958492949883</c:v>
                </c:pt>
                <c:pt idx="199">
                  <c:v>32.302636273335395</c:v>
                </c:pt>
                <c:pt idx="200">
                  <c:v>32.317189999999876</c:v>
                </c:pt>
                <c:pt idx="201">
                  <c:v>32.331659348497325</c:v>
                </c:pt>
                <c:pt idx="202">
                  <c:v>32.346083056129849</c:v>
                </c:pt>
                <c:pt idx="203">
                  <c:v>32.360498825761006</c:v>
                </c:pt>
                <c:pt idx="204">
                  <c:v>32.374943227824346</c:v>
                </c:pt>
                <c:pt idx="205">
                  <c:v>32.389451600528524</c:v>
                </c:pt>
                <c:pt idx="206">
                  <c:v>32.404057948263592</c:v>
                </c:pt>
                <c:pt idx="207">
                  <c:v>32.418794838201833</c:v>
                </c:pt>
                <c:pt idx="208">
                  <c:v>32.43369329509877</c:v>
                </c:pt>
                <c:pt idx="209">
                  <c:v>32.448782694290976</c:v>
                </c:pt>
                <c:pt idx="210">
                  <c:v>32.464090652890413</c:v>
                </c:pt>
                <c:pt idx="211">
                  <c:v>32.47964291918057</c:v>
                </c:pt>
                <c:pt idx="212">
                  <c:v>32.495463260204396</c:v>
                </c:pt>
                <c:pt idx="213">
                  <c:v>32.511573347556215</c:v>
                </c:pt>
                <c:pt idx="214">
                  <c:v>32.527992641367767</c:v>
                </c:pt>
                <c:pt idx="215">
                  <c:v>32.544738272491479</c:v>
                </c:pt>
                <c:pt idx="216">
                  <c:v>32.561824922885229</c:v>
                </c:pt>
                <c:pt idx="217">
                  <c:v>32.579264704190855</c:v>
                </c:pt>
                <c:pt idx="218">
                  <c:v>32.597067034513934</c:v>
                </c:pt>
                <c:pt idx="219">
                  <c:v>32.615238513398545</c:v>
                </c:pt>
                <c:pt idx="220">
                  <c:v>32.633782795000137</c:v>
                </c:pt>
                <c:pt idx="221">
                  <c:v>32.652700459459304</c:v>
                </c:pt>
                <c:pt idx="222">
                  <c:v>32.671988882470352</c:v>
                </c:pt>
                <c:pt idx="223">
                  <c:v>32.691642103047414</c:v>
                </c:pt>
                <c:pt idx="224">
                  <c:v>32.711650689489936</c:v>
                </c:pt>
                <c:pt idx="225">
                  <c:v>32.732001603545982</c:v>
                </c:pt>
                <c:pt idx="226">
                  <c:v>32.752678062772937</c:v>
                </c:pt>
                <c:pt idx="227">
                  <c:v>32.773659401094221</c:v>
                </c:pt>
                <c:pt idx="228">
                  <c:v>32.794920927558088</c:v>
                </c:pt>
                <c:pt idx="229">
                  <c:v>32.816433783288929</c:v>
                </c:pt>
                <c:pt idx="230">
                  <c:v>32.838164796640847</c:v>
                </c:pt>
                <c:pt idx="231">
                  <c:v>32.860076336546477</c:v>
                </c:pt>
                <c:pt idx="232">
                  <c:v>32.882126164065149</c:v>
                </c:pt>
                <c:pt idx="233">
                  <c:v>32.904267282127527</c:v>
                </c:pt>
                <c:pt idx="234">
                  <c:v>32.926447783478594</c:v>
                </c:pt>
                <c:pt idx="235">
                  <c:v>32.948610696817816</c:v>
                </c:pt>
                <c:pt idx="236">
                  <c:v>32.970693831139656</c:v>
                </c:pt>
                <c:pt idx="237">
                  <c:v>32.992629618268175</c:v>
                </c:pt>
                <c:pt idx="238">
                  <c:v>33.014344953593501</c:v>
                </c:pt>
                <c:pt idx="239">
                  <c:v>33.035761035</c:v>
                </c:pt>
                <c:pt idx="240">
                  <c:v>33.056793199999809</c:v>
                </c:pt>
                <c:pt idx="241">
                  <c:v>33.077350761059968</c:v>
                </c:pt>
                <c:pt idx="242">
                  <c:v>33.097336839126463</c:v>
                </c:pt>
                <c:pt idx="243">
                  <c:v>33.116648195346905</c:v>
                </c:pt>
                <c:pt idx="244">
                  <c:v>33.135175060995707</c:v>
                </c:pt>
                <c:pt idx="245">
                  <c:v>33.152800965587097</c:v>
                </c:pt>
                <c:pt idx="246">
                  <c:v>33.169402563197544</c:v>
                </c:pt>
                <c:pt idx="247">
                  <c:v>33.184849456975428</c:v>
                </c:pt>
                <c:pt idx="248">
                  <c:v>33.199004021857029</c:v>
                </c:pt>
                <c:pt idx="249">
                  <c:v>33.211721225474967</c:v>
                </c:pt>
                <c:pt idx="250">
                  <c:v>33.222848447265655</c:v>
                </c:pt>
                <c:pt idx="251">
                  <c:v>33.232225295775834</c:v>
                </c:pt>
                <c:pt idx="252">
                  <c:v>33.239683424166195</c:v>
                </c:pt>
                <c:pt idx="253">
                  <c:v>33.245046343912229</c:v>
                </c:pt>
                <c:pt idx="254">
                  <c:v>33.245046343912229</c:v>
                </c:pt>
                <c:pt idx="255">
                  <c:v>33.247753874687497</c:v>
                </c:pt>
                <c:pt idx="256">
                  <c:v>33.255544808960011</c:v>
                </c:pt>
                <c:pt idx="257">
                  <c:v>33.26326120639245</c:v>
                </c:pt>
                <c:pt idx="258">
                  <c:v>33.270903555219995</c:v>
                </c:pt>
                <c:pt idx="259">
                  <c:v>33.278472343677549</c:v>
                </c:pt>
                <c:pt idx="260">
                  <c:v>33.285968060000002</c:v>
                </c:pt>
                <c:pt idx="261">
                  <c:v>33.293391192422511</c:v>
                </c:pt>
                <c:pt idx="262">
                  <c:v>33.300742229180003</c:v>
                </c:pt>
                <c:pt idx="263">
                  <c:v>33.30802165850745</c:v>
                </c:pt>
                <c:pt idx="264">
                  <c:v>33.315229968639997</c:v>
                </c:pt>
                <c:pt idx="265">
                  <c:v>33.322367647812442</c:v>
                </c:pt>
                <c:pt idx="266">
                  <c:v>33.329435184260007</c:v>
                </c:pt>
                <c:pt idx="267">
                  <c:v>33.336433066217417</c:v>
                </c:pt>
                <c:pt idx="268">
                  <c:v>33.343361781919995</c:v>
                </c:pt>
                <c:pt idx="269">
                  <c:v>33.350221819602361</c:v>
                </c:pt>
                <c:pt idx="270">
                  <c:v>33.357013667499942</c:v>
                </c:pt>
                <c:pt idx="271">
                  <c:v>33.36373781384745</c:v>
                </c:pt>
                <c:pt idx="272">
                  <c:v>33.37039474688001</c:v>
                </c:pt>
                <c:pt idx="273">
                  <c:v>33.376984954832409</c:v>
                </c:pt>
                <c:pt idx="274">
                  <c:v>33.383508925940006</c:v>
                </c:pt>
                <c:pt idx="275">
                  <c:v>33.389967148437449</c:v>
                </c:pt>
                <c:pt idx="276">
                  <c:v>33.396360110560011</c:v>
                </c:pt>
                <c:pt idx="277">
                  <c:v>33.402688300542451</c:v>
                </c:pt>
                <c:pt idx="278">
                  <c:v>33.40895220662005</c:v>
                </c:pt>
                <c:pt idx="279">
                  <c:v>33.415152317027513</c:v>
                </c:pt>
                <c:pt idx="280">
                  <c:v>33.421289119999997</c:v>
                </c:pt>
                <c:pt idx="281">
                  <c:v>33.42736310377245</c:v>
                </c:pt>
                <c:pt idx="282">
                  <c:v>33.433374756580001</c:v>
                </c:pt>
                <c:pt idx="283">
                  <c:v>33.43932456665744</c:v>
                </c:pt>
                <c:pt idx="284">
                  <c:v>33.445213022240004</c:v>
                </c:pt>
                <c:pt idx="285">
                  <c:v>33.451040611562377</c:v>
                </c:pt>
                <c:pt idx="286">
                  <c:v>33.456807822859993</c:v>
                </c:pt>
                <c:pt idx="287">
                  <c:v>33.462515144367551</c:v>
                </c:pt>
                <c:pt idx="288">
                  <c:v>33.468163064320002</c:v>
                </c:pt>
                <c:pt idx="289">
                  <c:v>33.4737520709525</c:v>
                </c:pt>
                <c:pt idx="290">
                  <c:v>33.479282652500004</c:v>
                </c:pt>
                <c:pt idx="291">
                  <c:v>33.484755297197495</c:v>
                </c:pt>
                <c:pt idx="292">
                  <c:v>33.490170493280004</c:v>
                </c:pt>
                <c:pt idx="293">
                  <c:v>33.495528728982549</c:v>
                </c:pt>
                <c:pt idx="294">
                  <c:v>33.500830492540004</c:v>
                </c:pt>
                <c:pt idx="295">
                  <c:v>33.506076272187499</c:v>
                </c:pt>
                <c:pt idx="296">
                  <c:v>33.511266556159974</c:v>
                </c:pt>
                <c:pt idx="297">
                  <c:v>33.516401832692416</c:v>
                </c:pt>
                <c:pt idx="298">
                  <c:v>33.52148259002</c:v>
                </c:pt>
                <c:pt idx="299">
                  <c:v>33.526509316377513</c:v>
                </c:pt>
                <c:pt idx="300">
                  <c:v>33.531482499999996</c:v>
                </c:pt>
                <c:pt idx="301">
                  <c:v>33.536402629122499</c:v>
                </c:pt>
                <c:pt idx="302">
                  <c:v>33.541270191980004</c:v>
                </c:pt>
                <c:pt idx="303">
                  <c:v>33.546085676807451</c:v>
                </c:pt>
                <c:pt idx="304">
                  <c:v>33.550849571839933</c:v>
                </c:pt>
                <c:pt idx="305">
                  <c:v>33.555562365312433</c:v>
                </c:pt>
                <c:pt idx="306">
                  <c:v>33.560224545459995</c:v>
                </c:pt>
                <c:pt idx="307">
                  <c:v>33.564836600517495</c:v>
                </c:pt>
                <c:pt idx="308">
                  <c:v>33.569399018720013</c:v>
                </c:pt>
                <c:pt idx="309">
                  <c:v>33.573912288302502</c:v>
                </c:pt>
                <c:pt idx="310">
                  <c:v>33.57837689750005</c:v>
                </c:pt>
                <c:pt idx="311">
                  <c:v>33.582793334547503</c:v>
                </c:pt>
                <c:pt idx="312">
                  <c:v>33.587162087679999</c:v>
                </c:pt>
                <c:pt idx="313">
                  <c:v>33.591483645132442</c:v>
                </c:pt>
                <c:pt idx="314">
                  <c:v>33.595758495140011</c:v>
                </c:pt>
                <c:pt idx="315">
                  <c:v>33.599987125937496</c:v>
                </c:pt>
                <c:pt idx="316">
                  <c:v>33.604170025760006</c:v>
                </c:pt>
                <c:pt idx="317">
                  <c:v>33.608307682842494</c:v>
                </c:pt>
                <c:pt idx="318">
                  <c:v>33.612400585419998</c:v>
                </c:pt>
                <c:pt idx="319">
                  <c:v>33.61644922172745</c:v>
                </c:pt>
                <c:pt idx="320">
                  <c:v>33.620454080000002</c:v>
                </c:pt>
                <c:pt idx="321">
                  <c:v>33.624415648472549</c:v>
                </c:pt>
                <c:pt idx="322">
                  <c:v>33.62833441538001</c:v>
                </c:pt>
                <c:pt idx="323">
                  <c:v>33.63221086895755</c:v>
                </c:pt>
                <c:pt idx="324">
                  <c:v>33.636045497439994</c:v>
                </c:pt>
                <c:pt idx="325">
                  <c:v>33.639838789062495</c:v>
                </c:pt>
                <c:pt idx="326">
                  <c:v>33.643591232060011</c:v>
                </c:pt>
                <c:pt idx="327">
                  <c:v>33.647303314667496</c:v>
                </c:pt>
                <c:pt idx="328">
                  <c:v>33.650975525120003</c:v>
                </c:pt>
                <c:pt idx="329">
                  <c:v>33.654608351652392</c:v>
                </c:pt>
                <c:pt idx="330">
                  <c:v>33.658202282500049</c:v>
                </c:pt>
                <c:pt idx="331">
                  <c:v>33.661757805897494</c:v>
                </c:pt>
                <c:pt idx="332">
                  <c:v>33.665275410080049</c:v>
                </c:pt>
                <c:pt idx="333">
                  <c:v>33.668755583282497</c:v>
                </c:pt>
                <c:pt idx="334">
                  <c:v>33.67219881374001</c:v>
                </c:pt>
                <c:pt idx="335">
                  <c:v>33.67560558968745</c:v>
                </c:pt>
                <c:pt idx="336">
                  <c:v>33.67897639936001</c:v>
                </c:pt>
                <c:pt idx="337">
                  <c:v>33.682311730992502</c:v>
                </c:pt>
                <c:pt idx="338">
                  <c:v>33.685612072820049</c:v>
                </c:pt>
                <c:pt idx="339">
                  <c:v>33.688877913077498</c:v>
                </c:pt>
                <c:pt idx="340">
                  <c:v>33.692109740000099</c:v>
                </c:pt>
                <c:pt idx="341">
                  <c:v>33.69530804182255</c:v>
                </c:pt>
                <c:pt idx="342">
                  <c:v>33.698473306780066</c:v>
                </c:pt>
                <c:pt idx="343">
                  <c:v>33.701606023107495</c:v>
                </c:pt>
                <c:pt idx="344">
                  <c:v>33.704706679039994</c:v>
                </c:pt>
                <c:pt idx="345">
                  <c:v>33.707775762812496</c:v>
                </c:pt>
                <c:pt idx="346">
                  <c:v>33.710813762660003</c:v>
                </c:pt>
                <c:pt idx="347">
                  <c:v>33.713821166817418</c:v>
                </c:pt>
                <c:pt idx="348">
                  <c:v>33.71679846352</c:v>
                </c:pt>
                <c:pt idx="349">
                  <c:v>33.719746141002496</c:v>
                </c:pt>
                <c:pt idx="350">
                  <c:v>33.7226646875</c:v>
                </c:pt>
                <c:pt idx="351">
                  <c:v>33.725554591247494</c:v>
                </c:pt>
                <c:pt idx="352">
                  <c:v>33.72841634048013</c:v>
                </c:pt>
                <c:pt idx="353">
                  <c:v>33.731250423432442</c:v>
                </c:pt>
                <c:pt idx="354">
                  <c:v>33.73405732834</c:v>
                </c:pt>
                <c:pt idx="355">
                  <c:v>33.736837543437495</c:v>
                </c:pt>
                <c:pt idx="356">
                  <c:v>33.739591556960001</c:v>
                </c:pt>
                <c:pt idx="357">
                  <c:v>33.742319857142498</c:v>
                </c:pt>
                <c:pt idx="358">
                  <c:v>33.745022932220067</c:v>
                </c:pt>
                <c:pt idx="359">
                  <c:v>33.747701270427498</c:v>
                </c:pt>
                <c:pt idx="360">
                  <c:v>33.75035536000005</c:v>
                </c:pt>
                <c:pt idx="361">
                  <c:v>33.752985689172498</c:v>
                </c:pt>
                <c:pt idx="362">
                  <c:v>33.755592746180099</c:v>
                </c:pt>
                <c:pt idx="363">
                  <c:v>33.758177019257495</c:v>
                </c:pt>
                <c:pt idx="364">
                  <c:v>33.76073899664005</c:v>
                </c:pt>
                <c:pt idx="365">
                  <c:v>33.763279166562498</c:v>
                </c:pt>
                <c:pt idx="366">
                  <c:v>33.765798017260011</c:v>
                </c:pt>
                <c:pt idx="367">
                  <c:v>33.768296036967513</c:v>
                </c:pt>
                <c:pt idx="368">
                  <c:v>33.77077371392005</c:v>
                </c:pt>
                <c:pt idx="369">
                  <c:v>33.773231536352498</c:v>
                </c:pt>
                <c:pt idx="370">
                  <c:v>33.775669992500013</c:v>
                </c:pt>
                <c:pt idx="371">
                  <c:v>33.778089570597494</c:v>
                </c:pt>
                <c:pt idx="372">
                  <c:v>33.780490758880006</c:v>
                </c:pt>
                <c:pt idx="373">
                  <c:v>33.782874045582496</c:v>
                </c:pt>
                <c:pt idx="374">
                  <c:v>33.78523991894005</c:v>
                </c:pt>
                <c:pt idx="375">
                  <c:v>33.787588867187495</c:v>
                </c:pt>
                <c:pt idx="376">
                  <c:v>33.78992137856001</c:v>
                </c:pt>
                <c:pt idx="377">
                  <c:v>33.792237941292498</c:v>
                </c:pt>
                <c:pt idx="378">
                  <c:v>33.794539043620013</c:v>
                </c:pt>
                <c:pt idx="379">
                  <c:v>33.796825173777499</c:v>
                </c:pt>
                <c:pt idx="380">
                  <c:v>33.799096820000067</c:v>
                </c:pt>
                <c:pt idx="381">
                  <c:v>33.801354470522433</c:v>
                </c:pt>
                <c:pt idx="382">
                  <c:v>33.80359861358</c:v>
                </c:pt>
                <c:pt idx="383">
                  <c:v>33.80582973740745</c:v>
                </c:pt>
                <c:pt idx="384">
                  <c:v>33.808048330240005</c:v>
                </c:pt>
                <c:pt idx="385">
                  <c:v>33.810254880312399</c:v>
                </c:pt>
                <c:pt idx="386">
                  <c:v>33.812449875859997</c:v>
                </c:pt>
                <c:pt idx="387">
                  <c:v>33.814633805117417</c:v>
                </c:pt>
                <c:pt idx="388">
                  <c:v>33.816807156319918</c:v>
                </c:pt>
                <c:pt idx="389">
                  <c:v>33.818970417702417</c:v>
                </c:pt>
                <c:pt idx="390">
                  <c:v>33.821124077499995</c:v>
                </c:pt>
                <c:pt idx="391">
                  <c:v>33.823268623947442</c:v>
                </c:pt>
                <c:pt idx="392">
                  <c:v>33.825404545280001</c:v>
                </c:pt>
                <c:pt idx="393">
                  <c:v>33.827532329732499</c:v>
                </c:pt>
                <c:pt idx="394">
                  <c:v>33.829652465539993</c:v>
                </c:pt>
                <c:pt idx="395">
                  <c:v>33.831765440937495</c:v>
                </c:pt>
                <c:pt idx="396">
                  <c:v>33.83387174416</c:v>
                </c:pt>
                <c:pt idx="397">
                  <c:v>33.835971863442417</c:v>
                </c:pt>
                <c:pt idx="398">
                  <c:v>33.838066287019998</c:v>
                </c:pt>
                <c:pt idx="399">
                  <c:v>33.840155503127498</c:v>
                </c:pt>
                <c:pt idx="400">
                  <c:v>33.842240000000004</c:v>
                </c:pt>
                <c:pt idx="401">
                  <c:v>33.844320265872433</c:v>
                </c:pt>
                <c:pt idx="402">
                  <c:v>33.846396788980002</c:v>
                </c:pt>
                <c:pt idx="403">
                  <c:v>33.848470057557449</c:v>
                </c:pt>
                <c:pt idx="404">
                  <c:v>33.850540559839942</c:v>
                </c:pt>
                <c:pt idx="405">
                  <c:v>33.852608784062433</c:v>
                </c:pt>
                <c:pt idx="406">
                  <c:v>33.854675218460002</c:v>
                </c:pt>
                <c:pt idx="407">
                  <c:v>33.856740351267376</c:v>
                </c:pt>
                <c:pt idx="408">
                  <c:v>33.858804670719941</c:v>
                </c:pt>
                <c:pt idx="409">
                  <c:v>33.860868665052401</c:v>
                </c:pt>
                <c:pt idx="410">
                  <c:v>33.862932822500099</c:v>
                </c:pt>
                <c:pt idx="411">
                  <c:v>33.864997631297392</c:v>
                </c:pt>
                <c:pt idx="412">
                  <c:v>33.867063579679943</c:v>
                </c:pt>
                <c:pt idx="413">
                  <c:v>33.869131155882449</c:v>
                </c:pt>
                <c:pt idx="414">
                  <c:v>33.871200848140006</c:v>
                </c:pt>
                <c:pt idx="415">
                  <c:v>33.873273144687495</c:v>
                </c:pt>
                <c:pt idx="416">
                  <c:v>33.875348533760004</c:v>
                </c:pt>
                <c:pt idx="417">
                  <c:v>33.877427503592358</c:v>
                </c:pt>
                <c:pt idx="418">
                  <c:v>33.879510542420043</c:v>
                </c:pt>
                <c:pt idx="419">
                  <c:v>33.8815981384775</c:v>
                </c:pt>
                <c:pt idx="420">
                  <c:v>33.883690779999995</c:v>
                </c:pt>
                <c:pt idx="421">
                  <c:v>33.885788955222417</c:v>
                </c:pt>
                <c:pt idx="422">
                  <c:v>33.887893152379974</c:v>
                </c:pt>
                <c:pt idx="423">
                  <c:v>33.890003859707441</c:v>
                </c:pt>
                <c:pt idx="424">
                  <c:v>33.892121565439993</c:v>
                </c:pt>
                <c:pt idx="425">
                  <c:v>33.894246757812361</c:v>
                </c:pt>
                <c:pt idx="426">
                  <c:v>33.89637992506001</c:v>
                </c:pt>
                <c:pt idx="427">
                  <c:v>33.898521555417418</c:v>
                </c:pt>
                <c:pt idx="428">
                  <c:v>33.900672137120011</c:v>
                </c:pt>
                <c:pt idx="429">
                  <c:v>33.902832158402504</c:v>
                </c:pt>
                <c:pt idx="430">
                  <c:v>33.905002107500003</c:v>
                </c:pt>
                <c:pt idx="431">
                  <c:v>33.907182472647378</c:v>
                </c:pt>
                <c:pt idx="432">
                  <c:v>33.909373742080049</c:v>
                </c:pt>
                <c:pt idx="433">
                  <c:v>33.911576404032417</c:v>
                </c:pt>
                <c:pt idx="434">
                  <c:v>33.913790946740008</c:v>
                </c:pt>
                <c:pt idx="435">
                  <c:v>33.916017858437442</c:v>
                </c:pt>
                <c:pt idx="436">
                  <c:v>33.918257627359999</c:v>
                </c:pt>
                <c:pt idx="437">
                  <c:v>33.920510741742497</c:v>
                </c:pt>
                <c:pt idx="438">
                  <c:v>33.922777689820002</c:v>
                </c:pt>
                <c:pt idx="439">
                  <c:v>33.925058959827503</c:v>
                </c:pt>
                <c:pt idx="440">
                  <c:v>33.927355040000059</c:v>
                </c:pt>
                <c:pt idx="441">
                  <c:v>33.929666418572495</c:v>
                </c:pt>
                <c:pt idx="442">
                  <c:v>33.931993583779999</c:v>
                </c:pt>
                <c:pt idx="443">
                  <c:v>33.934337023857495</c:v>
                </c:pt>
                <c:pt idx="444">
                  <c:v>33.936697227039993</c:v>
                </c:pt>
                <c:pt idx="445">
                  <c:v>33.939074681562417</c:v>
                </c:pt>
                <c:pt idx="446">
                  <c:v>33.941469875659934</c:v>
                </c:pt>
                <c:pt idx="447">
                  <c:v>33.943883297567417</c:v>
                </c:pt>
                <c:pt idx="448">
                  <c:v>33.946315435520013</c:v>
                </c:pt>
                <c:pt idx="449">
                  <c:v>33.948766777752425</c:v>
                </c:pt>
                <c:pt idx="450">
                  <c:v>33.951237812499997</c:v>
                </c:pt>
                <c:pt idx="451">
                  <c:v>33.953729027997433</c:v>
                </c:pt>
                <c:pt idx="452">
                  <c:v>33.956240912480006</c:v>
                </c:pt>
                <c:pt idx="453">
                  <c:v>33.958773954182497</c:v>
                </c:pt>
                <c:pt idx="454">
                  <c:v>33.961328641339996</c:v>
                </c:pt>
                <c:pt idx="455">
                  <c:v>33.963905462187498</c:v>
                </c:pt>
                <c:pt idx="456">
                  <c:v>33.966504904960011</c:v>
                </c:pt>
                <c:pt idx="457">
                  <c:v>33.969127457892377</c:v>
                </c:pt>
                <c:pt idx="458">
                  <c:v>33.971773609219994</c:v>
                </c:pt>
                <c:pt idx="459">
                  <c:v>33.974443847177497</c:v>
                </c:pt>
                <c:pt idx="460">
                  <c:v>33.977138660000001</c:v>
                </c:pt>
                <c:pt idx="461">
                  <c:v>33.979858535922496</c:v>
                </c:pt>
                <c:pt idx="462">
                  <c:v>33.982603963180004</c:v>
                </c:pt>
                <c:pt idx="463">
                  <c:v>33.985375430007501</c:v>
                </c:pt>
                <c:pt idx="464">
                  <c:v>33.988173424640003</c:v>
                </c:pt>
                <c:pt idx="465">
                  <c:v>33.990998435312441</c:v>
                </c:pt>
                <c:pt idx="466">
                  <c:v>33.993850950260004</c:v>
                </c:pt>
                <c:pt idx="467">
                  <c:v>33.996731457717416</c:v>
                </c:pt>
                <c:pt idx="468">
                  <c:v>33.999640445920001</c:v>
                </c:pt>
                <c:pt idx="469">
                  <c:v>34.002578403102497</c:v>
                </c:pt>
                <c:pt idx="470">
                  <c:v>34.005545817500042</c:v>
                </c:pt>
                <c:pt idx="471">
                  <c:v>34.008543177347441</c:v>
                </c:pt>
                <c:pt idx="472">
                  <c:v>34.011570970880001</c:v>
                </c:pt>
                <c:pt idx="473">
                  <c:v>34.014629686332391</c:v>
                </c:pt>
                <c:pt idx="474">
                  <c:v>34.017719811940005</c:v>
                </c:pt>
                <c:pt idx="475">
                  <c:v>34.020841835937496</c:v>
                </c:pt>
                <c:pt idx="476">
                  <c:v>34.023996246560074</c:v>
                </c:pt>
                <c:pt idx="477">
                  <c:v>34.02718353204245</c:v>
                </c:pt>
                <c:pt idx="478">
                  <c:v>34.030404180619996</c:v>
                </c:pt>
                <c:pt idx="479">
                  <c:v>34.033658680527502</c:v>
                </c:pt>
                <c:pt idx="480">
                  <c:v>34.036947519999998</c:v>
                </c:pt>
                <c:pt idx="481">
                  <c:v>34.040271187272417</c:v>
                </c:pt>
                <c:pt idx="482">
                  <c:v>34.043630170580002</c:v>
                </c:pt>
                <c:pt idx="483">
                  <c:v>34.047024958157444</c:v>
                </c:pt>
                <c:pt idx="484">
                  <c:v>34.050456038239993</c:v>
                </c:pt>
                <c:pt idx="485">
                  <c:v>34.053923899062433</c:v>
                </c:pt>
                <c:pt idx="486">
                  <c:v>34.057429028859993</c:v>
                </c:pt>
                <c:pt idx="487">
                  <c:v>34.060971915867498</c:v>
                </c:pt>
                <c:pt idx="488">
                  <c:v>34.06455304832005</c:v>
                </c:pt>
                <c:pt idx="489">
                  <c:v>34.068172914452568</c:v>
                </c:pt>
                <c:pt idx="490">
                  <c:v>34.071832002500003</c:v>
                </c:pt>
                <c:pt idx="491">
                  <c:v>34.075530800697493</c:v>
                </c:pt>
                <c:pt idx="492">
                  <c:v>34.079269797279991</c:v>
                </c:pt>
                <c:pt idx="493">
                  <c:v>34.083049480482408</c:v>
                </c:pt>
                <c:pt idx="494">
                  <c:v>34.08687033854001</c:v>
                </c:pt>
                <c:pt idx="495">
                  <c:v>34.090732859687492</c:v>
                </c:pt>
                <c:pt idx="496">
                  <c:v>34.09463753216</c:v>
                </c:pt>
                <c:pt idx="497">
                  <c:v>34.098584844192501</c:v>
                </c:pt>
                <c:pt idx="498">
                  <c:v>34.102575284020084</c:v>
                </c:pt>
                <c:pt idx="499">
                  <c:v>34.106609339877501</c:v>
                </c:pt>
                <c:pt idx="500">
                  <c:v>34.110687499999933</c:v>
                </c:pt>
                <c:pt idx="501">
                  <c:v>34.114810252622433</c:v>
                </c:pt>
                <c:pt idx="502">
                  <c:v>34.118978085980011</c:v>
                </c:pt>
                <c:pt idx="503">
                  <c:v>34.123191488307498</c:v>
                </c:pt>
                <c:pt idx="504">
                  <c:v>34.127450947840011</c:v>
                </c:pt>
                <c:pt idx="505">
                  <c:v>34.131756952812495</c:v>
                </c:pt>
                <c:pt idx="506">
                  <c:v>34.13610999146001</c:v>
                </c:pt>
                <c:pt idx="507">
                  <c:v>34.140510552017496</c:v>
                </c:pt>
                <c:pt idx="508">
                  <c:v>34.144959122720003</c:v>
                </c:pt>
                <c:pt idx="509">
                  <c:v>34.14945619180245</c:v>
                </c:pt>
                <c:pt idx="510">
                  <c:v>34.154002247500003</c:v>
                </c:pt>
                <c:pt idx="511">
                  <c:v>34.158597778047444</c:v>
                </c:pt>
                <c:pt idx="512">
                  <c:v>34.163243271680003</c:v>
                </c:pt>
                <c:pt idx="513">
                  <c:v>34.167939216632497</c:v>
                </c:pt>
                <c:pt idx="514">
                  <c:v>34.172686101140002</c:v>
                </c:pt>
                <c:pt idx="515">
                  <c:v>34.177484413437377</c:v>
                </c:pt>
                <c:pt idx="516">
                  <c:v>34.182334641760001</c:v>
                </c:pt>
                <c:pt idx="517">
                  <c:v>34.187237274342394</c:v>
                </c:pt>
                <c:pt idx="518">
                  <c:v>34.192192799420084</c:v>
                </c:pt>
                <c:pt idx="519">
                  <c:v>34.19720170522745</c:v>
                </c:pt>
                <c:pt idx="520">
                  <c:v>34.202264479999997</c:v>
                </c:pt>
                <c:pt idx="521">
                  <c:v>34.207381611972494</c:v>
                </c:pt>
                <c:pt idx="522">
                  <c:v>34.212553589380001</c:v>
                </c:pt>
                <c:pt idx="523">
                  <c:v>34.217780900457498</c:v>
                </c:pt>
                <c:pt idx="524">
                  <c:v>34.223064033440004</c:v>
                </c:pt>
                <c:pt idx="525">
                  <c:v>34.228403476562498</c:v>
                </c:pt>
                <c:pt idx="526">
                  <c:v>34.233799718060013</c:v>
                </c:pt>
                <c:pt idx="527">
                  <c:v>34.239253246167543</c:v>
                </c:pt>
                <c:pt idx="528">
                  <c:v>34.244764549119999</c:v>
                </c:pt>
                <c:pt idx="529">
                  <c:v>34.250334115152498</c:v>
                </c:pt>
                <c:pt idx="530">
                  <c:v>34.255962432500013</c:v>
                </c:pt>
                <c:pt idx="531">
                  <c:v>34.261649989397434</c:v>
                </c:pt>
                <c:pt idx="532">
                  <c:v>34.267397274080011</c:v>
                </c:pt>
                <c:pt idx="533">
                  <c:v>34.27320477478245</c:v>
                </c:pt>
                <c:pt idx="534">
                  <c:v>34.27907297974</c:v>
                </c:pt>
                <c:pt idx="535">
                  <c:v>34.285002377187503</c:v>
                </c:pt>
                <c:pt idx="536">
                  <c:v>34.290993455360002</c:v>
                </c:pt>
                <c:pt idx="537">
                  <c:v>34.297046702492494</c:v>
                </c:pt>
                <c:pt idx="538">
                  <c:v>34.303162606820003</c:v>
                </c:pt>
                <c:pt idx="539">
                  <c:v>34.309341656577494</c:v>
                </c:pt>
                <c:pt idx="540">
                  <c:v>34.315584340000001</c:v>
                </c:pt>
                <c:pt idx="541">
                  <c:v>34.315584340000001</c:v>
                </c:pt>
                <c:pt idx="542">
                  <c:v>34.315584340000001</c:v>
                </c:pt>
                <c:pt idx="543">
                  <c:v>34.315584340000001</c:v>
                </c:pt>
                <c:pt idx="544">
                  <c:v>34.315584340000001</c:v>
                </c:pt>
                <c:pt idx="545">
                  <c:v>34.315584340000001</c:v>
                </c:pt>
                <c:pt idx="546">
                  <c:v>34.315584340000001</c:v>
                </c:pt>
                <c:pt idx="547">
                  <c:v>34.315584340000001</c:v>
                </c:pt>
                <c:pt idx="548">
                  <c:v>34.315584340000001</c:v>
                </c:pt>
                <c:pt idx="549">
                  <c:v>34.315584340000001</c:v>
                </c:pt>
                <c:pt idx="550">
                  <c:v>34.315584340000001</c:v>
                </c:pt>
                <c:pt idx="551">
                  <c:v>34.315584340000001</c:v>
                </c:pt>
                <c:pt idx="552">
                  <c:v>34.315584340000001</c:v>
                </c:pt>
                <c:pt idx="553">
                  <c:v>34.315584340000001</c:v>
                </c:pt>
                <c:pt idx="554">
                  <c:v>34.315584340000001</c:v>
                </c:pt>
                <c:pt idx="555">
                  <c:v>34.315584340000001</c:v>
                </c:pt>
                <c:pt idx="556">
                  <c:v>34.315584340000001</c:v>
                </c:pt>
                <c:pt idx="557">
                  <c:v>34.315584340000001</c:v>
                </c:pt>
                <c:pt idx="558">
                  <c:v>34.315584340000001</c:v>
                </c:pt>
                <c:pt idx="559">
                  <c:v>34.315584340000001</c:v>
                </c:pt>
                <c:pt idx="560">
                  <c:v>34.315584340000001</c:v>
                </c:pt>
                <c:pt idx="561">
                  <c:v>34.315584340000001</c:v>
                </c:pt>
                <c:pt idx="562">
                  <c:v>34.315584340000001</c:v>
                </c:pt>
                <c:pt idx="563">
                  <c:v>34.315584340000001</c:v>
                </c:pt>
                <c:pt idx="564">
                  <c:v>34.315584340000001</c:v>
                </c:pt>
                <c:pt idx="565">
                  <c:v>34.315584340000001</c:v>
                </c:pt>
                <c:pt idx="566">
                  <c:v>34.315584340000001</c:v>
                </c:pt>
                <c:pt idx="567">
                  <c:v>34.315584340000001</c:v>
                </c:pt>
                <c:pt idx="568">
                  <c:v>34.315584340000001</c:v>
                </c:pt>
                <c:pt idx="569">
                  <c:v>34.315584340000001</c:v>
                </c:pt>
                <c:pt idx="570">
                  <c:v>34.315584340000001</c:v>
                </c:pt>
                <c:pt idx="571">
                  <c:v>34.315584340000001</c:v>
                </c:pt>
                <c:pt idx="572">
                  <c:v>34.315584340000001</c:v>
                </c:pt>
                <c:pt idx="573">
                  <c:v>34.315584340000001</c:v>
                </c:pt>
                <c:pt idx="574">
                  <c:v>34.315584340000001</c:v>
                </c:pt>
                <c:pt idx="575">
                  <c:v>34.315584340000001</c:v>
                </c:pt>
                <c:pt idx="576">
                  <c:v>34.315584340000001</c:v>
                </c:pt>
                <c:pt idx="577">
                  <c:v>34.315584340000001</c:v>
                </c:pt>
                <c:pt idx="578">
                  <c:v>34.315584340000001</c:v>
                </c:pt>
                <c:pt idx="579">
                  <c:v>34.315584340000001</c:v>
                </c:pt>
                <c:pt idx="580">
                  <c:v>34.315584340000001</c:v>
                </c:pt>
                <c:pt idx="581">
                  <c:v>34.315584340000001</c:v>
                </c:pt>
                <c:pt idx="582">
                  <c:v>34.315584340000001</c:v>
                </c:pt>
                <c:pt idx="583">
                  <c:v>34.315584340000001</c:v>
                </c:pt>
                <c:pt idx="584">
                  <c:v>34.315584340000001</c:v>
                </c:pt>
                <c:pt idx="585">
                  <c:v>34.315584340000001</c:v>
                </c:pt>
                <c:pt idx="586">
                  <c:v>34.315584340000001</c:v>
                </c:pt>
                <c:pt idx="587">
                  <c:v>34.315584340000001</c:v>
                </c:pt>
                <c:pt idx="588">
                  <c:v>34.315584340000001</c:v>
                </c:pt>
                <c:pt idx="589">
                  <c:v>34.315584340000001</c:v>
                </c:pt>
                <c:pt idx="590">
                  <c:v>34.315584340000001</c:v>
                </c:pt>
                <c:pt idx="591">
                  <c:v>34.315584340000001</c:v>
                </c:pt>
                <c:pt idx="592">
                  <c:v>34.315584340000001</c:v>
                </c:pt>
                <c:pt idx="593">
                  <c:v>34.315584340000001</c:v>
                </c:pt>
                <c:pt idx="594">
                  <c:v>34.315584340000001</c:v>
                </c:pt>
                <c:pt idx="595">
                  <c:v>34.315584340000001</c:v>
                </c:pt>
                <c:pt idx="596">
                  <c:v>34.315584340000001</c:v>
                </c:pt>
                <c:pt idx="597">
                  <c:v>34.315584340000001</c:v>
                </c:pt>
                <c:pt idx="598">
                  <c:v>34.315584340000001</c:v>
                </c:pt>
                <c:pt idx="599">
                  <c:v>34.315584340000001</c:v>
                </c:pt>
                <c:pt idx="600">
                  <c:v>34.315584340000001</c:v>
                </c:pt>
                <c:pt idx="601">
                  <c:v>34.315584340000001</c:v>
                </c:pt>
                <c:pt idx="602">
                  <c:v>34.315584340000001</c:v>
                </c:pt>
                <c:pt idx="603">
                  <c:v>34.315584340000001</c:v>
                </c:pt>
                <c:pt idx="604">
                  <c:v>34.315584340000001</c:v>
                </c:pt>
                <c:pt idx="605">
                  <c:v>34.315584340000001</c:v>
                </c:pt>
                <c:pt idx="606">
                  <c:v>34.315584340000001</c:v>
                </c:pt>
                <c:pt idx="607">
                  <c:v>34.315584340000001</c:v>
                </c:pt>
                <c:pt idx="608">
                  <c:v>34.315584340000001</c:v>
                </c:pt>
                <c:pt idx="609">
                  <c:v>34.315584340000001</c:v>
                </c:pt>
                <c:pt idx="610">
                  <c:v>34.315584340000001</c:v>
                </c:pt>
                <c:pt idx="611">
                  <c:v>34.315584340000001</c:v>
                </c:pt>
                <c:pt idx="612">
                  <c:v>34.315584340000001</c:v>
                </c:pt>
                <c:pt idx="613">
                  <c:v>34.315584340000001</c:v>
                </c:pt>
                <c:pt idx="614">
                  <c:v>34.315584340000001</c:v>
                </c:pt>
                <c:pt idx="615">
                  <c:v>34.315584340000001</c:v>
                </c:pt>
                <c:pt idx="616">
                  <c:v>34.315584340000001</c:v>
                </c:pt>
                <c:pt idx="617">
                  <c:v>34.315584340000001</c:v>
                </c:pt>
                <c:pt idx="618">
                  <c:v>34.315584340000001</c:v>
                </c:pt>
                <c:pt idx="619">
                  <c:v>34.315584340000001</c:v>
                </c:pt>
                <c:pt idx="620">
                  <c:v>34.315584340000001</c:v>
                </c:pt>
                <c:pt idx="621">
                  <c:v>34.315584340000001</c:v>
                </c:pt>
                <c:pt idx="622">
                  <c:v>34.315584340000001</c:v>
                </c:pt>
                <c:pt idx="623">
                  <c:v>34.315584340000001</c:v>
                </c:pt>
                <c:pt idx="624">
                  <c:v>34.315584340000001</c:v>
                </c:pt>
                <c:pt idx="625">
                  <c:v>34.315584340000001</c:v>
                </c:pt>
                <c:pt idx="626">
                  <c:v>34.315584340000001</c:v>
                </c:pt>
                <c:pt idx="627">
                  <c:v>34.315584340000001</c:v>
                </c:pt>
                <c:pt idx="628">
                  <c:v>34.315584340000001</c:v>
                </c:pt>
                <c:pt idx="629">
                  <c:v>34.315584340000001</c:v>
                </c:pt>
                <c:pt idx="630">
                  <c:v>34.315584340000001</c:v>
                </c:pt>
                <c:pt idx="631">
                  <c:v>34.315584340000001</c:v>
                </c:pt>
                <c:pt idx="632">
                  <c:v>34.315584340000001</c:v>
                </c:pt>
                <c:pt idx="633">
                  <c:v>34.315584340000001</c:v>
                </c:pt>
                <c:pt idx="634">
                  <c:v>34.315584340000001</c:v>
                </c:pt>
                <c:pt idx="635">
                  <c:v>34.315584340000001</c:v>
                </c:pt>
                <c:pt idx="636">
                  <c:v>34.315584340000001</c:v>
                </c:pt>
                <c:pt idx="637">
                  <c:v>34.315584340000001</c:v>
                </c:pt>
                <c:pt idx="638">
                  <c:v>34.315584340000001</c:v>
                </c:pt>
                <c:pt idx="639">
                  <c:v>34.315584340000001</c:v>
                </c:pt>
                <c:pt idx="640">
                  <c:v>34.315584340000001</c:v>
                </c:pt>
                <c:pt idx="641">
                  <c:v>34.315584340000001</c:v>
                </c:pt>
                <c:pt idx="642">
                  <c:v>34.315584340000001</c:v>
                </c:pt>
                <c:pt idx="643">
                  <c:v>34.315584340000001</c:v>
                </c:pt>
                <c:pt idx="644">
                  <c:v>34.315584340000001</c:v>
                </c:pt>
                <c:pt idx="645">
                  <c:v>34.315584340000001</c:v>
                </c:pt>
                <c:pt idx="646">
                  <c:v>34.315584340000001</c:v>
                </c:pt>
                <c:pt idx="647">
                  <c:v>34.315584340000001</c:v>
                </c:pt>
                <c:pt idx="648">
                  <c:v>34.315584340000001</c:v>
                </c:pt>
                <c:pt idx="649">
                  <c:v>34.315584340000001</c:v>
                </c:pt>
                <c:pt idx="650">
                  <c:v>34.315584340000001</c:v>
                </c:pt>
                <c:pt idx="651">
                  <c:v>34.315584340000001</c:v>
                </c:pt>
                <c:pt idx="652">
                  <c:v>34.315584340000001</c:v>
                </c:pt>
                <c:pt idx="653">
                  <c:v>34.315584340000001</c:v>
                </c:pt>
                <c:pt idx="654">
                  <c:v>34.315584340000001</c:v>
                </c:pt>
                <c:pt idx="655">
                  <c:v>34.315584340000001</c:v>
                </c:pt>
                <c:pt idx="656">
                  <c:v>34.315584340000001</c:v>
                </c:pt>
                <c:pt idx="657">
                  <c:v>34.315584340000001</c:v>
                </c:pt>
                <c:pt idx="658">
                  <c:v>34.315584340000001</c:v>
                </c:pt>
                <c:pt idx="659">
                  <c:v>34.315584340000001</c:v>
                </c:pt>
                <c:pt idx="660">
                  <c:v>34.315584340000001</c:v>
                </c:pt>
                <c:pt idx="661">
                  <c:v>34.315584340000001</c:v>
                </c:pt>
                <c:pt idx="662">
                  <c:v>34.315584340000001</c:v>
                </c:pt>
                <c:pt idx="663">
                  <c:v>34.315584340000001</c:v>
                </c:pt>
                <c:pt idx="664">
                  <c:v>34.315584340000001</c:v>
                </c:pt>
                <c:pt idx="665">
                  <c:v>34.315584340000001</c:v>
                </c:pt>
                <c:pt idx="666">
                  <c:v>34.315584340000001</c:v>
                </c:pt>
                <c:pt idx="667">
                  <c:v>34.315584340000001</c:v>
                </c:pt>
                <c:pt idx="668">
                  <c:v>34.315584340000001</c:v>
                </c:pt>
                <c:pt idx="669">
                  <c:v>34.315584340000001</c:v>
                </c:pt>
                <c:pt idx="670">
                  <c:v>34.315584340000001</c:v>
                </c:pt>
                <c:pt idx="671">
                  <c:v>34.315584340000001</c:v>
                </c:pt>
                <c:pt idx="672">
                  <c:v>34.315584340000001</c:v>
                </c:pt>
                <c:pt idx="673">
                  <c:v>34.315584340000001</c:v>
                </c:pt>
                <c:pt idx="674">
                  <c:v>34.315584340000001</c:v>
                </c:pt>
                <c:pt idx="675">
                  <c:v>34.315584340000001</c:v>
                </c:pt>
                <c:pt idx="676">
                  <c:v>34.315584340000001</c:v>
                </c:pt>
                <c:pt idx="677">
                  <c:v>34.315584340000001</c:v>
                </c:pt>
                <c:pt idx="678">
                  <c:v>34.315584340000001</c:v>
                </c:pt>
                <c:pt idx="679">
                  <c:v>34.315584340000001</c:v>
                </c:pt>
                <c:pt idx="680">
                  <c:v>34.315584340000001</c:v>
                </c:pt>
                <c:pt idx="681">
                  <c:v>34.315584340000001</c:v>
                </c:pt>
                <c:pt idx="682">
                  <c:v>34.315584340000001</c:v>
                </c:pt>
                <c:pt idx="683">
                  <c:v>34.315584340000001</c:v>
                </c:pt>
                <c:pt idx="684">
                  <c:v>34.315584340000001</c:v>
                </c:pt>
                <c:pt idx="685">
                  <c:v>34.315584340000001</c:v>
                </c:pt>
                <c:pt idx="686">
                  <c:v>34.315584340000001</c:v>
                </c:pt>
                <c:pt idx="687">
                  <c:v>34.315584340000001</c:v>
                </c:pt>
                <c:pt idx="688">
                  <c:v>34.315584340000001</c:v>
                </c:pt>
                <c:pt idx="689">
                  <c:v>34.315584340000001</c:v>
                </c:pt>
                <c:pt idx="690">
                  <c:v>34.315584340000001</c:v>
                </c:pt>
                <c:pt idx="691">
                  <c:v>34.315584340000001</c:v>
                </c:pt>
                <c:pt idx="692">
                  <c:v>34.315584340000001</c:v>
                </c:pt>
                <c:pt idx="693">
                  <c:v>34.315584340000001</c:v>
                </c:pt>
                <c:pt idx="694">
                  <c:v>34.315584340000001</c:v>
                </c:pt>
                <c:pt idx="695">
                  <c:v>34.315584340000001</c:v>
                </c:pt>
                <c:pt idx="696">
                  <c:v>34.315584340000001</c:v>
                </c:pt>
                <c:pt idx="697">
                  <c:v>34.315584340000001</c:v>
                </c:pt>
                <c:pt idx="698">
                  <c:v>34.315584340000001</c:v>
                </c:pt>
                <c:pt idx="699">
                  <c:v>34.315584340000001</c:v>
                </c:pt>
                <c:pt idx="700">
                  <c:v>34.315584340000001</c:v>
                </c:pt>
                <c:pt idx="701">
                  <c:v>34.315584340000001</c:v>
                </c:pt>
                <c:pt idx="702">
                  <c:v>34.315584340000001</c:v>
                </c:pt>
                <c:pt idx="703">
                  <c:v>34.315584340000001</c:v>
                </c:pt>
                <c:pt idx="704">
                  <c:v>34.315584340000001</c:v>
                </c:pt>
                <c:pt idx="705">
                  <c:v>34.315584340000001</c:v>
                </c:pt>
                <c:pt idx="706">
                  <c:v>34.315584340000001</c:v>
                </c:pt>
                <c:pt idx="707">
                  <c:v>34.315584340000001</c:v>
                </c:pt>
                <c:pt idx="708">
                  <c:v>34.315584340000001</c:v>
                </c:pt>
                <c:pt idx="709">
                  <c:v>34.315584340000001</c:v>
                </c:pt>
                <c:pt idx="710">
                  <c:v>34.315584340000001</c:v>
                </c:pt>
                <c:pt idx="711">
                  <c:v>34.315584340000001</c:v>
                </c:pt>
                <c:pt idx="712">
                  <c:v>34.315584340000001</c:v>
                </c:pt>
                <c:pt idx="713">
                  <c:v>34.315584340000001</c:v>
                </c:pt>
                <c:pt idx="714">
                  <c:v>34.315584340000001</c:v>
                </c:pt>
                <c:pt idx="715">
                  <c:v>34.315584340000001</c:v>
                </c:pt>
                <c:pt idx="716">
                  <c:v>34.315584340000001</c:v>
                </c:pt>
                <c:pt idx="717">
                  <c:v>34.315584340000001</c:v>
                </c:pt>
                <c:pt idx="718">
                  <c:v>34.315584340000001</c:v>
                </c:pt>
                <c:pt idx="719">
                  <c:v>34.315584340000001</c:v>
                </c:pt>
                <c:pt idx="720">
                  <c:v>34.315584340000001</c:v>
                </c:pt>
                <c:pt idx="721">
                  <c:v>34.315584340000001</c:v>
                </c:pt>
                <c:pt idx="722">
                  <c:v>34.315584340000001</c:v>
                </c:pt>
                <c:pt idx="723">
                  <c:v>34.315584340000001</c:v>
                </c:pt>
                <c:pt idx="724">
                  <c:v>34.315584340000001</c:v>
                </c:pt>
                <c:pt idx="725">
                  <c:v>34.315584340000001</c:v>
                </c:pt>
                <c:pt idx="726">
                  <c:v>34.315584340000001</c:v>
                </c:pt>
                <c:pt idx="727">
                  <c:v>34.315584340000001</c:v>
                </c:pt>
                <c:pt idx="728">
                  <c:v>34.315584340000001</c:v>
                </c:pt>
                <c:pt idx="729">
                  <c:v>34.315584340000001</c:v>
                </c:pt>
                <c:pt idx="730">
                  <c:v>34.315584340000001</c:v>
                </c:pt>
                <c:pt idx="731">
                  <c:v>34.315584340000001</c:v>
                </c:pt>
                <c:pt idx="732">
                  <c:v>34.315584340000001</c:v>
                </c:pt>
                <c:pt idx="733">
                  <c:v>34.315584340000001</c:v>
                </c:pt>
                <c:pt idx="734">
                  <c:v>34.315584340000001</c:v>
                </c:pt>
                <c:pt idx="735">
                  <c:v>34.315584340000001</c:v>
                </c:pt>
                <c:pt idx="736">
                  <c:v>34.315584340000001</c:v>
                </c:pt>
                <c:pt idx="737">
                  <c:v>34.315584340000001</c:v>
                </c:pt>
                <c:pt idx="738">
                  <c:v>34.315584340000001</c:v>
                </c:pt>
                <c:pt idx="739">
                  <c:v>34.315584340000001</c:v>
                </c:pt>
                <c:pt idx="740">
                  <c:v>34.315584340000001</c:v>
                </c:pt>
                <c:pt idx="741">
                  <c:v>34.315584340000001</c:v>
                </c:pt>
                <c:pt idx="742">
                  <c:v>34.315584340000001</c:v>
                </c:pt>
                <c:pt idx="743">
                  <c:v>34.315584340000001</c:v>
                </c:pt>
                <c:pt idx="744">
                  <c:v>34.315584340000001</c:v>
                </c:pt>
                <c:pt idx="745">
                  <c:v>34.315584340000001</c:v>
                </c:pt>
                <c:pt idx="746">
                  <c:v>34.315584340000001</c:v>
                </c:pt>
                <c:pt idx="747">
                  <c:v>34.315584340000001</c:v>
                </c:pt>
                <c:pt idx="748">
                  <c:v>34.315584340000001</c:v>
                </c:pt>
                <c:pt idx="749">
                  <c:v>34.315584340000001</c:v>
                </c:pt>
                <c:pt idx="750">
                  <c:v>34.315584340000001</c:v>
                </c:pt>
                <c:pt idx="751">
                  <c:v>34.315584340000001</c:v>
                </c:pt>
                <c:pt idx="752">
                  <c:v>34.315584340000001</c:v>
                </c:pt>
                <c:pt idx="753">
                  <c:v>34.315584340000001</c:v>
                </c:pt>
                <c:pt idx="754">
                  <c:v>34.315584340000001</c:v>
                </c:pt>
                <c:pt idx="755">
                  <c:v>34.315584340000001</c:v>
                </c:pt>
                <c:pt idx="756">
                  <c:v>34.315584340000001</c:v>
                </c:pt>
                <c:pt idx="757">
                  <c:v>34.315584340000001</c:v>
                </c:pt>
                <c:pt idx="758">
                  <c:v>34.315584340000001</c:v>
                </c:pt>
                <c:pt idx="759">
                  <c:v>34.315584340000001</c:v>
                </c:pt>
                <c:pt idx="760">
                  <c:v>34.315584340000001</c:v>
                </c:pt>
                <c:pt idx="761">
                  <c:v>34.315584340000001</c:v>
                </c:pt>
                <c:pt idx="762">
                  <c:v>34.315584340000001</c:v>
                </c:pt>
                <c:pt idx="763">
                  <c:v>34.315584340000001</c:v>
                </c:pt>
                <c:pt idx="764">
                  <c:v>34.315584340000001</c:v>
                </c:pt>
                <c:pt idx="765">
                  <c:v>34.315584340000001</c:v>
                </c:pt>
                <c:pt idx="766">
                  <c:v>34.315584340000001</c:v>
                </c:pt>
                <c:pt idx="767">
                  <c:v>34.315584340000001</c:v>
                </c:pt>
                <c:pt idx="768">
                  <c:v>34.315584340000001</c:v>
                </c:pt>
                <c:pt idx="769">
                  <c:v>34.315584340000001</c:v>
                </c:pt>
                <c:pt idx="770">
                  <c:v>34.315584340000001</c:v>
                </c:pt>
                <c:pt idx="771">
                  <c:v>34.315584340000001</c:v>
                </c:pt>
                <c:pt idx="772">
                  <c:v>34.315584340000001</c:v>
                </c:pt>
                <c:pt idx="773">
                  <c:v>34.315584340000001</c:v>
                </c:pt>
                <c:pt idx="774">
                  <c:v>34.315584340000001</c:v>
                </c:pt>
                <c:pt idx="775">
                  <c:v>34.315584340000001</c:v>
                </c:pt>
                <c:pt idx="776">
                  <c:v>34.315584340000001</c:v>
                </c:pt>
                <c:pt idx="777">
                  <c:v>34.315584340000001</c:v>
                </c:pt>
                <c:pt idx="778">
                  <c:v>34.315584340000001</c:v>
                </c:pt>
                <c:pt idx="779">
                  <c:v>34.315584340000001</c:v>
                </c:pt>
                <c:pt idx="780">
                  <c:v>34.315584340000001</c:v>
                </c:pt>
                <c:pt idx="781">
                  <c:v>34.315584340000001</c:v>
                </c:pt>
                <c:pt idx="782">
                  <c:v>34.315584340000001</c:v>
                </c:pt>
                <c:pt idx="783">
                  <c:v>34.315584340000001</c:v>
                </c:pt>
                <c:pt idx="784">
                  <c:v>34.315584340000001</c:v>
                </c:pt>
                <c:pt idx="785">
                  <c:v>34.315584340000001</c:v>
                </c:pt>
                <c:pt idx="786">
                  <c:v>34.315584340000001</c:v>
                </c:pt>
                <c:pt idx="787">
                  <c:v>34.315584340000001</c:v>
                </c:pt>
                <c:pt idx="788">
                  <c:v>34.315584340000001</c:v>
                </c:pt>
                <c:pt idx="789">
                  <c:v>34.315584340000001</c:v>
                </c:pt>
                <c:pt idx="790">
                  <c:v>34.315584340000001</c:v>
                </c:pt>
                <c:pt idx="791">
                  <c:v>34.315584340000001</c:v>
                </c:pt>
                <c:pt idx="792">
                  <c:v>34.315584340000001</c:v>
                </c:pt>
                <c:pt idx="793">
                  <c:v>34.315584340000001</c:v>
                </c:pt>
                <c:pt idx="794">
                  <c:v>34.315584340000001</c:v>
                </c:pt>
                <c:pt idx="795">
                  <c:v>34.315584340000001</c:v>
                </c:pt>
                <c:pt idx="796">
                  <c:v>34.315584340000001</c:v>
                </c:pt>
                <c:pt idx="797">
                  <c:v>34.315584340000001</c:v>
                </c:pt>
                <c:pt idx="798">
                  <c:v>34.315584340000001</c:v>
                </c:pt>
                <c:pt idx="799">
                  <c:v>34.315584340000001</c:v>
                </c:pt>
                <c:pt idx="800">
                  <c:v>34.315584340000001</c:v>
                </c:pt>
                <c:pt idx="801">
                  <c:v>34.315584340000001</c:v>
                </c:pt>
                <c:pt idx="802">
                  <c:v>34.315584340000001</c:v>
                </c:pt>
                <c:pt idx="803">
                  <c:v>34.315584340000001</c:v>
                </c:pt>
                <c:pt idx="804">
                  <c:v>34.315584340000001</c:v>
                </c:pt>
                <c:pt idx="805">
                  <c:v>34.315584340000001</c:v>
                </c:pt>
                <c:pt idx="806">
                  <c:v>34.315584340000001</c:v>
                </c:pt>
                <c:pt idx="807">
                  <c:v>34.315584340000001</c:v>
                </c:pt>
                <c:pt idx="808">
                  <c:v>34.315584340000001</c:v>
                </c:pt>
                <c:pt idx="809">
                  <c:v>34.315584340000001</c:v>
                </c:pt>
                <c:pt idx="810">
                  <c:v>34.315584340000001</c:v>
                </c:pt>
                <c:pt idx="811">
                  <c:v>34.315584340000001</c:v>
                </c:pt>
                <c:pt idx="812">
                  <c:v>34.315584340000001</c:v>
                </c:pt>
                <c:pt idx="813">
                  <c:v>34.315584340000001</c:v>
                </c:pt>
                <c:pt idx="814">
                  <c:v>34.315584340000001</c:v>
                </c:pt>
                <c:pt idx="815">
                  <c:v>34.315584340000001</c:v>
                </c:pt>
                <c:pt idx="816">
                  <c:v>34.315584340000001</c:v>
                </c:pt>
                <c:pt idx="817">
                  <c:v>34.315584340000001</c:v>
                </c:pt>
                <c:pt idx="818">
                  <c:v>34.315584340000001</c:v>
                </c:pt>
                <c:pt idx="819">
                  <c:v>34.315584340000001</c:v>
                </c:pt>
                <c:pt idx="820">
                  <c:v>34.315584340000001</c:v>
                </c:pt>
                <c:pt idx="821">
                  <c:v>34.315584340000001</c:v>
                </c:pt>
                <c:pt idx="822">
                  <c:v>34.315584340000001</c:v>
                </c:pt>
                <c:pt idx="823">
                  <c:v>34.315584340000001</c:v>
                </c:pt>
                <c:pt idx="824">
                  <c:v>34.315584340000001</c:v>
                </c:pt>
                <c:pt idx="825">
                  <c:v>34.315584340000001</c:v>
                </c:pt>
                <c:pt idx="826">
                  <c:v>34.315584340000001</c:v>
                </c:pt>
                <c:pt idx="827">
                  <c:v>34.315584340000001</c:v>
                </c:pt>
                <c:pt idx="828">
                  <c:v>34.315584340000001</c:v>
                </c:pt>
                <c:pt idx="829">
                  <c:v>34.315584340000001</c:v>
                </c:pt>
                <c:pt idx="830">
                  <c:v>34.315584340000001</c:v>
                </c:pt>
                <c:pt idx="831">
                  <c:v>34.315584340000001</c:v>
                </c:pt>
                <c:pt idx="832">
                  <c:v>34.315584340000001</c:v>
                </c:pt>
                <c:pt idx="833">
                  <c:v>34.315584340000001</c:v>
                </c:pt>
                <c:pt idx="834">
                  <c:v>34.315584340000001</c:v>
                </c:pt>
                <c:pt idx="835">
                  <c:v>34.315584340000001</c:v>
                </c:pt>
                <c:pt idx="836">
                  <c:v>34.315584340000001</c:v>
                </c:pt>
                <c:pt idx="837">
                  <c:v>34.315584340000001</c:v>
                </c:pt>
                <c:pt idx="838">
                  <c:v>34.315584340000001</c:v>
                </c:pt>
                <c:pt idx="839">
                  <c:v>34.315584340000001</c:v>
                </c:pt>
                <c:pt idx="840">
                  <c:v>34.315584340000001</c:v>
                </c:pt>
                <c:pt idx="841">
                  <c:v>34.315584340000001</c:v>
                </c:pt>
                <c:pt idx="842">
                  <c:v>34.315584340000001</c:v>
                </c:pt>
                <c:pt idx="843">
                  <c:v>34.315584340000001</c:v>
                </c:pt>
                <c:pt idx="844">
                  <c:v>34.315584340000001</c:v>
                </c:pt>
                <c:pt idx="845">
                  <c:v>34.315584340000001</c:v>
                </c:pt>
                <c:pt idx="846">
                  <c:v>34.315584340000001</c:v>
                </c:pt>
                <c:pt idx="847">
                  <c:v>34.315584340000001</c:v>
                </c:pt>
                <c:pt idx="848">
                  <c:v>34.315584340000001</c:v>
                </c:pt>
                <c:pt idx="849">
                  <c:v>34.315584340000001</c:v>
                </c:pt>
                <c:pt idx="850">
                  <c:v>34.315584340000001</c:v>
                </c:pt>
                <c:pt idx="851">
                  <c:v>34.315584340000001</c:v>
                </c:pt>
                <c:pt idx="852">
                  <c:v>34.315584340000001</c:v>
                </c:pt>
                <c:pt idx="853">
                  <c:v>34.315584340000001</c:v>
                </c:pt>
                <c:pt idx="854">
                  <c:v>34.315584340000001</c:v>
                </c:pt>
                <c:pt idx="855">
                  <c:v>34.315584340000001</c:v>
                </c:pt>
                <c:pt idx="856">
                  <c:v>34.315584340000001</c:v>
                </c:pt>
                <c:pt idx="857">
                  <c:v>34.315584340000001</c:v>
                </c:pt>
                <c:pt idx="858">
                  <c:v>34.315584340000001</c:v>
                </c:pt>
                <c:pt idx="859">
                  <c:v>34.315584340000001</c:v>
                </c:pt>
                <c:pt idx="860">
                  <c:v>34.315584340000001</c:v>
                </c:pt>
                <c:pt idx="861">
                  <c:v>34.315584340000001</c:v>
                </c:pt>
                <c:pt idx="862">
                  <c:v>34.315584340000001</c:v>
                </c:pt>
                <c:pt idx="863">
                  <c:v>34.315584340000001</c:v>
                </c:pt>
                <c:pt idx="864">
                  <c:v>34.315584340000001</c:v>
                </c:pt>
                <c:pt idx="865">
                  <c:v>34.315584340000001</c:v>
                </c:pt>
                <c:pt idx="866">
                  <c:v>34.315584340000001</c:v>
                </c:pt>
                <c:pt idx="867">
                  <c:v>34.315584340000001</c:v>
                </c:pt>
                <c:pt idx="868">
                  <c:v>34.315584340000001</c:v>
                </c:pt>
                <c:pt idx="869">
                  <c:v>34.315584340000001</c:v>
                </c:pt>
                <c:pt idx="870">
                  <c:v>34.315584340000001</c:v>
                </c:pt>
                <c:pt idx="871">
                  <c:v>34.315584340000001</c:v>
                </c:pt>
                <c:pt idx="872">
                  <c:v>34.315584340000001</c:v>
                </c:pt>
                <c:pt idx="873">
                  <c:v>34.315584340000001</c:v>
                </c:pt>
                <c:pt idx="874">
                  <c:v>34.315584340000001</c:v>
                </c:pt>
                <c:pt idx="875">
                  <c:v>34.315584340000001</c:v>
                </c:pt>
                <c:pt idx="876">
                  <c:v>34.315584340000001</c:v>
                </c:pt>
                <c:pt idx="877">
                  <c:v>34.315584340000001</c:v>
                </c:pt>
                <c:pt idx="878">
                  <c:v>34.315584340000001</c:v>
                </c:pt>
                <c:pt idx="879">
                  <c:v>34.315584340000001</c:v>
                </c:pt>
                <c:pt idx="880">
                  <c:v>34.315584340000001</c:v>
                </c:pt>
                <c:pt idx="881">
                  <c:v>34.315584340000001</c:v>
                </c:pt>
                <c:pt idx="882">
                  <c:v>34.315584340000001</c:v>
                </c:pt>
                <c:pt idx="883">
                  <c:v>34.315584340000001</c:v>
                </c:pt>
                <c:pt idx="884">
                  <c:v>34.315584340000001</c:v>
                </c:pt>
                <c:pt idx="885">
                  <c:v>34.315584340000001</c:v>
                </c:pt>
                <c:pt idx="886">
                  <c:v>34.315584340000001</c:v>
                </c:pt>
                <c:pt idx="887">
                  <c:v>34.315584340000001</c:v>
                </c:pt>
                <c:pt idx="888">
                  <c:v>34.315584340000001</c:v>
                </c:pt>
                <c:pt idx="889">
                  <c:v>34.315584340000001</c:v>
                </c:pt>
                <c:pt idx="890">
                  <c:v>34.315584340000001</c:v>
                </c:pt>
                <c:pt idx="891">
                  <c:v>34.315584340000001</c:v>
                </c:pt>
                <c:pt idx="892">
                  <c:v>34.315584340000001</c:v>
                </c:pt>
                <c:pt idx="893">
                  <c:v>34.315584340000001</c:v>
                </c:pt>
                <c:pt idx="894">
                  <c:v>34.315584340000001</c:v>
                </c:pt>
                <c:pt idx="895">
                  <c:v>34.315584340000001</c:v>
                </c:pt>
                <c:pt idx="896">
                  <c:v>34.315584340000001</c:v>
                </c:pt>
                <c:pt idx="897">
                  <c:v>34.315584340000001</c:v>
                </c:pt>
                <c:pt idx="898">
                  <c:v>34.315584340000001</c:v>
                </c:pt>
                <c:pt idx="899">
                  <c:v>34.315584340000001</c:v>
                </c:pt>
                <c:pt idx="900">
                  <c:v>34.315584340000001</c:v>
                </c:pt>
                <c:pt idx="901">
                  <c:v>34.315584340000001</c:v>
                </c:pt>
                <c:pt idx="902">
                  <c:v>34.315584340000001</c:v>
                </c:pt>
                <c:pt idx="903">
                  <c:v>34.315584340000001</c:v>
                </c:pt>
                <c:pt idx="904">
                  <c:v>34.315584340000001</c:v>
                </c:pt>
                <c:pt idx="905">
                  <c:v>34.315584340000001</c:v>
                </c:pt>
                <c:pt idx="906">
                  <c:v>34.315584340000001</c:v>
                </c:pt>
                <c:pt idx="907">
                  <c:v>34.315584340000001</c:v>
                </c:pt>
                <c:pt idx="908">
                  <c:v>34.315584340000001</c:v>
                </c:pt>
                <c:pt idx="909">
                  <c:v>34.315584340000001</c:v>
                </c:pt>
                <c:pt idx="910">
                  <c:v>34.315584340000001</c:v>
                </c:pt>
                <c:pt idx="911">
                  <c:v>34.315584340000001</c:v>
                </c:pt>
                <c:pt idx="912">
                  <c:v>34.315584340000001</c:v>
                </c:pt>
                <c:pt idx="913">
                  <c:v>34.315584340000001</c:v>
                </c:pt>
                <c:pt idx="914">
                  <c:v>34.315584340000001</c:v>
                </c:pt>
                <c:pt idx="915">
                  <c:v>34.315584340000001</c:v>
                </c:pt>
                <c:pt idx="916">
                  <c:v>34.315584340000001</c:v>
                </c:pt>
                <c:pt idx="917">
                  <c:v>34.315584340000001</c:v>
                </c:pt>
                <c:pt idx="918">
                  <c:v>34.315584340000001</c:v>
                </c:pt>
                <c:pt idx="919">
                  <c:v>34.315584340000001</c:v>
                </c:pt>
                <c:pt idx="920">
                  <c:v>34.315584340000001</c:v>
                </c:pt>
                <c:pt idx="921">
                  <c:v>34.315584340000001</c:v>
                </c:pt>
                <c:pt idx="922">
                  <c:v>34.315584340000001</c:v>
                </c:pt>
                <c:pt idx="923">
                  <c:v>34.315584340000001</c:v>
                </c:pt>
                <c:pt idx="924">
                  <c:v>34.315584340000001</c:v>
                </c:pt>
                <c:pt idx="925">
                  <c:v>34.315584340000001</c:v>
                </c:pt>
                <c:pt idx="926">
                  <c:v>34.315584340000001</c:v>
                </c:pt>
                <c:pt idx="927">
                  <c:v>34.315584340000001</c:v>
                </c:pt>
                <c:pt idx="928">
                  <c:v>34.315584340000001</c:v>
                </c:pt>
                <c:pt idx="929">
                  <c:v>34.315584340000001</c:v>
                </c:pt>
                <c:pt idx="930">
                  <c:v>34.315584340000001</c:v>
                </c:pt>
                <c:pt idx="931">
                  <c:v>34.315584340000001</c:v>
                </c:pt>
                <c:pt idx="932">
                  <c:v>34.315584340000001</c:v>
                </c:pt>
                <c:pt idx="933">
                  <c:v>34.315584340000001</c:v>
                </c:pt>
                <c:pt idx="934">
                  <c:v>34.315584340000001</c:v>
                </c:pt>
                <c:pt idx="935">
                  <c:v>34.315584340000001</c:v>
                </c:pt>
                <c:pt idx="936">
                  <c:v>34.315584340000001</c:v>
                </c:pt>
                <c:pt idx="937">
                  <c:v>34.315584340000001</c:v>
                </c:pt>
                <c:pt idx="938">
                  <c:v>34.315584340000001</c:v>
                </c:pt>
                <c:pt idx="939">
                  <c:v>34.315584340000001</c:v>
                </c:pt>
                <c:pt idx="940">
                  <c:v>34.315584340000001</c:v>
                </c:pt>
                <c:pt idx="941">
                  <c:v>34.315584340000001</c:v>
                </c:pt>
                <c:pt idx="942">
                  <c:v>34.315584340000001</c:v>
                </c:pt>
                <c:pt idx="943">
                  <c:v>34.315584340000001</c:v>
                </c:pt>
                <c:pt idx="944">
                  <c:v>34.315584340000001</c:v>
                </c:pt>
                <c:pt idx="945">
                  <c:v>34.315584340000001</c:v>
                </c:pt>
                <c:pt idx="946">
                  <c:v>34.315584340000001</c:v>
                </c:pt>
                <c:pt idx="947">
                  <c:v>34.315584340000001</c:v>
                </c:pt>
                <c:pt idx="948">
                  <c:v>34.315584340000001</c:v>
                </c:pt>
                <c:pt idx="949">
                  <c:v>34.315584340000001</c:v>
                </c:pt>
                <c:pt idx="950">
                  <c:v>34.315584340000001</c:v>
                </c:pt>
                <c:pt idx="951">
                  <c:v>34.315584340000001</c:v>
                </c:pt>
                <c:pt idx="952">
                  <c:v>34.315584340000001</c:v>
                </c:pt>
                <c:pt idx="953">
                  <c:v>34.315584340000001</c:v>
                </c:pt>
                <c:pt idx="954">
                  <c:v>34.315584340000001</c:v>
                </c:pt>
                <c:pt idx="955">
                  <c:v>34.315584340000001</c:v>
                </c:pt>
                <c:pt idx="956">
                  <c:v>34.315584340000001</c:v>
                </c:pt>
                <c:pt idx="957">
                  <c:v>34.315584340000001</c:v>
                </c:pt>
                <c:pt idx="958">
                  <c:v>34.315584340000001</c:v>
                </c:pt>
                <c:pt idx="959">
                  <c:v>34.315584340000001</c:v>
                </c:pt>
                <c:pt idx="960">
                  <c:v>34.315584340000001</c:v>
                </c:pt>
                <c:pt idx="961">
                  <c:v>34.315584340000001</c:v>
                </c:pt>
                <c:pt idx="962">
                  <c:v>34.315584340000001</c:v>
                </c:pt>
                <c:pt idx="963">
                  <c:v>34.315584340000001</c:v>
                </c:pt>
              </c:numCache>
            </c:numRef>
          </c:yVal>
          <c:smooth val="1"/>
        </c:ser>
        <c:ser>
          <c:idx val="12"/>
          <c:order val="4"/>
          <c:tx>
            <c:strRef>
              <c:f>'Fitted HF and Xf'!$Z$14</c:f>
              <c:strCache>
                <c:ptCount val="1"/>
                <c:pt idx="0">
                  <c:v>10 cm</c:v>
                </c:pt>
              </c:strCache>
            </c:strRef>
          </c:tx>
          <c:spPr>
            <a:ln>
              <a:solidFill>
                <a:schemeClr val="accent5"/>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Xf'!$Z$265:$Z$1228</c:f>
              <c:numCache>
                <c:formatCode>General</c:formatCode>
                <c:ptCount val="964"/>
                <c:pt idx="0">
                  <c:v>2.5207000000000002</c:v>
                </c:pt>
                <c:pt idx="1">
                  <c:v>2.6835300200000036</c:v>
                </c:pt>
                <c:pt idx="2">
                  <c:v>2.8459100800000003</c:v>
                </c:pt>
                <c:pt idx="3">
                  <c:v>3.0078401799999988</c:v>
                </c:pt>
                <c:pt idx="4">
                  <c:v>3.1693203200000002</c:v>
                </c:pt>
                <c:pt idx="5">
                  <c:v>3.3303504999999971</c:v>
                </c:pt>
                <c:pt idx="6">
                  <c:v>3.4909307200000002</c:v>
                </c:pt>
                <c:pt idx="7">
                  <c:v>3.6510609799999987</c:v>
                </c:pt>
                <c:pt idx="8">
                  <c:v>3.8107412799999998</c:v>
                </c:pt>
                <c:pt idx="9">
                  <c:v>3.9699716199999999</c:v>
                </c:pt>
                <c:pt idx="10">
                  <c:v>4.1287519999999942</c:v>
                </c:pt>
                <c:pt idx="11">
                  <c:v>4.2870824199999955</c:v>
                </c:pt>
                <c:pt idx="12">
                  <c:v>4.4449628800000003</c:v>
                </c:pt>
                <c:pt idx="13">
                  <c:v>4.6023933800000014</c:v>
                </c:pt>
                <c:pt idx="14">
                  <c:v>4.7593739199999998</c:v>
                </c:pt>
                <c:pt idx="15">
                  <c:v>4.9159044999999955</c:v>
                </c:pt>
                <c:pt idx="16">
                  <c:v>5.0719851200000008</c:v>
                </c:pt>
                <c:pt idx="17">
                  <c:v>5.2276157800000007</c:v>
                </c:pt>
                <c:pt idx="18">
                  <c:v>5.3827964799999934</c:v>
                </c:pt>
                <c:pt idx="19">
                  <c:v>5.5375272199999932</c:v>
                </c:pt>
                <c:pt idx="20">
                  <c:v>5.691808</c:v>
                </c:pt>
                <c:pt idx="21">
                  <c:v>5.8456388200000005</c:v>
                </c:pt>
                <c:pt idx="22">
                  <c:v>5.9990196800000062</c:v>
                </c:pt>
                <c:pt idx="23">
                  <c:v>6.151950579999987</c:v>
                </c:pt>
                <c:pt idx="24">
                  <c:v>6.3044315199999872</c:v>
                </c:pt>
                <c:pt idx="25">
                  <c:v>6.4564625000000024</c:v>
                </c:pt>
                <c:pt idx="26">
                  <c:v>6.6080435200000007</c:v>
                </c:pt>
                <c:pt idx="27">
                  <c:v>6.7591745799999883</c:v>
                </c:pt>
                <c:pt idx="28">
                  <c:v>6.9098556799999935</c:v>
                </c:pt>
                <c:pt idx="29">
                  <c:v>7.0600868199999871</c:v>
                </c:pt>
                <c:pt idx="30">
                  <c:v>7.2098680000000073</c:v>
                </c:pt>
                <c:pt idx="31">
                  <c:v>7.3591992200000007</c:v>
                </c:pt>
                <c:pt idx="32">
                  <c:v>7.5080804800000003</c:v>
                </c:pt>
                <c:pt idx="33">
                  <c:v>7.6565117800000007</c:v>
                </c:pt>
                <c:pt idx="34">
                  <c:v>7.8044931200000001</c:v>
                </c:pt>
                <c:pt idx="35">
                  <c:v>7.9520244999999985</c:v>
                </c:pt>
                <c:pt idx="36">
                  <c:v>8.0991059200000013</c:v>
                </c:pt>
                <c:pt idx="37">
                  <c:v>8.2457373800000013</c:v>
                </c:pt>
                <c:pt idx="38">
                  <c:v>8.3919188799999986</c:v>
                </c:pt>
                <c:pt idx="39">
                  <c:v>8.5376504199999985</c:v>
                </c:pt>
                <c:pt idx="40">
                  <c:v>8.6829320000000028</c:v>
                </c:pt>
                <c:pt idx="41">
                  <c:v>8.8277636199999989</c:v>
                </c:pt>
                <c:pt idx="42">
                  <c:v>8.9721452800000048</c:v>
                </c:pt>
                <c:pt idx="43">
                  <c:v>9.116076979999999</c:v>
                </c:pt>
                <c:pt idx="44">
                  <c:v>9.2595587200000011</c:v>
                </c:pt>
                <c:pt idx="45">
                  <c:v>9.4025905000000147</c:v>
                </c:pt>
                <c:pt idx="46">
                  <c:v>9.5451723199999989</c:v>
                </c:pt>
                <c:pt idx="47">
                  <c:v>9.6873041800000017</c:v>
                </c:pt>
                <c:pt idx="48">
                  <c:v>9.82898608</c:v>
                </c:pt>
                <c:pt idx="49">
                  <c:v>9.970218019999999</c:v>
                </c:pt>
                <c:pt idx="50">
                  <c:v>10.111000000000001</c:v>
                </c:pt>
                <c:pt idx="51">
                  <c:v>10.251332020000001</c:v>
                </c:pt>
                <c:pt idx="52">
                  <c:v>10.391214080000001</c:v>
                </c:pt>
                <c:pt idx="53">
                  <c:v>10.53064618</c:v>
                </c:pt>
                <c:pt idx="54">
                  <c:v>10.669628320000001</c:v>
                </c:pt>
                <c:pt idx="55">
                  <c:v>10.808160500000001</c:v>
                </c:pt>
                <c:pt idx="56">
                  <c:v>10.946242720000001</c:v>
                </c:pt>
                <c:pt idx="57">
                  <c:v>11.083874980000001</c:v>
                </c:pt>
                <c:pt idx="58">
                  <c:v>11.221057279999998</c:v>
                </c:pt>
                <c:pt idx="59">
                  <c:v>11.357789620000014</c:v>
                </c:pt>
                <c:pt idx="60">
                  <c:v>11.494072000000001</c:v>
                </c:pt>
                <c:pt idx="61">
                  <c:v>11.629904420000001</c:v>
                </c:pt>
                <c:pt idx="62">
                  <c:v>11.765286880000012</c:v>
                </c:pt>
                <c:pt idx="63">
                  <c:v>11.900219380000001</c:v>
                </c:pt>
                <c:pt idx="64">
                  <c:v>12.034701919999998</c:v>
                </c:pt>
                <c:pt idx="65">
                  <c:v>12.168734500000006</c:v>
                </c:pt>
                <c:pt idx="66">
                  <c:v>12.30231712</c:v>
                </c:pt>
                <c:pt idx="67">
                  <c:v>12.435449780000004</c:v>
                </c:pt>
                <c:pt idx="68">
                  <c:v>12.568132480000001</c:v>
                </c:pt>
                <c:pt idx="69">
                  <c:v>12.700365219999998</c:v>
                </c:pt>
                <c:pt idx="70">
                  <c:v>12.832148</c:v>
                </c:pt>
                <c:pt idx="71">
                  <c:v>12.963480820000022</c:v>
                </c:pt>
                <c:pt idx="72">
                  <c:v>13.094363679999999</c:v>
                </c:pt>
                <c:pt idx="73">
                  <c:v>13.22479658</c:v>
                </c:pt>
                <c:pt idx="74">
                  <c:v>13.354779520000006</c:v>
                </c:pt>
                <c:pt idx="75">
                  <c:v>13.4843125</c:v>
                </c:pt>
                <c:pt idx="76">
                  <c:v>13.613395520000001</c:v>
                </c:pt>
                <c:pt idx="77">
                  <c:v>13.742028579999999</c:v>
                </c:pt>
                <c:pt idx="78">
                  <c:v>13.870211680000001</c:v>
                </c:pt>
                <c:pt idx="79">
                  <c:v>13.997944820000004</c:v>
                </c:pt>
                <c:pt idx="80">
                  <c:v>14.125227999999998</c:v>
                </c:pt>
                <c:pt idx="81">
                  <c:v>14.252061220000002</c:v>
                </c:pt>
                <c:pt idx="82">
                  <c:v>14.378444480000002</c:v>
                </c:pt>
                <c:pt idx="83">
                  <c:v>14.504377779999997</c:v>
                </c:pt>
                <c:pt idx="84">
                  <c:v>14.629861119999999</c:v>
                </c:pt>
                <c:pt idx="85">
                  <c:v>14.754894500000002</c:v>
                </c:pt>
                <c:pt idx="86">
                  <c:v>14.879477920000006</c:v>
                </c:pt>
                <c:pt idx="87">
                  <c:v>15.003611380000001</c:v>
                </c:pt>
                <c:pt idx="88">
                  <c:v>15.127294880000001</c:v>
                </c:pt>
                <c:pt idx="89">
                  <c:v>15.250528419999998</c:v>
                </c:pt>
                <c:pt idx="90">
                  <c:v>15.373312</c:v>
                </c:pt>
                <c:pt idx="91">
                  <c:v>15.495645620000014</c:v>
                </c:pt>
                <c:pt idx="92">
                  <c:v>15.617529280000001</c:v>
                </c:pt>
                <c:pt idx="93">
                  <c:v>15.738962979999997</c:v>
                </c:pt>
                <c:pt idx="94">
                  <c:v>15.859946720000014</c:v>
                </c:pt>
                <c:pt idx="95">
                  <c:v>15.980480500000022</c:v>
                </c:pt>
                <c:pt idx="96">
                  <c:v>16.100564320000025</c:v>
                </c:pt>
                <c:pt idx="97">
                  <c:v>16.220198180000001</c:v>
                </c:pt>
                <c:pt idx="98">
                  <c:v>16.33938208</c:v>
                </c:pt>
                <c:pt idx="99">
                  <c:v>16.458116020000002</c:v>
                </c:pt>
                <c:pt idx="100">
                  <c:v>16.576400000000003</c:v>
                </c:pt>
                <c:pt idx="101">
                  <c:v>16.694234020000028</c:v>
                </c:pt>
                <c:pt idx="102">
                  <c:v>16.811618080000027</c:v>
                </c:pt>
                <c:pt idx="103">
                  <c:v>16.928552179999972</c:v>
                </c:pt>
                <c:pt idx="104">
                  <c:v>17.045036319999969</c:v>
                </c:pt>
                <c:pt idx="105">
                  <c:v>17.161070500000001</c:v>
                </c:pt>
                <c:pt idx="106">
                  <c:v>17.276654720000028</c:v>
                </c:pt>
                <c:pt idx="107">
                  <c:v>17.391788980000001</c:v>
                </c:pt>
                <c:pt idx="108">
                  <c:v>17.506473280000002</c:v>
                </c:pt>
                <c:pt idx="109">
                  <c:v>17.620707620000001</c:v>
                </c:pt>
                <c:pt idx="110">
                  <c:v>17.734492000000003</c:v>
                </c:pt>
                <c:pt idx="111">
                  <c:v>17.847826420000036</c:v>
                </c:pt>
                <c:pt idx="112">
                  <c:v>17.960710879999944</c:v>
                </c:pt>
                <c:pt idx="113">
                  <c:v>18.073145380000003</c:v>
                </c:pt>
                <c:pt idx="114">
                  <c:v>18.185129919999969</c:v>
                </c:pt>
                <c:pt idx="115">
                  <c:v>18.296664500000002</c:v>
                </c:pt>
                <c:pt idx="116">
                  <c:v>18.407749120000002</c:v>
                </c:pt>
                <c:pt idx="117">
                  <c:v>18.518383780000001</c:v>
                </c:pt>
                <c:pt idx="118">
                  <c:v>18.628568480000027</c:v>
                </c:pt>
                <c:pt idx="119">
                  <c:v>18.738303220000002</c:v>
                </c:pt>
                <c:pt idx="120">
                  <c:v>18.847588000000005</c:v>
                </c:pt>
                <c:pt idx="121">
                  <c:v>18.956422819999968</c:v>
                </c:pt>
                <c:pt idx="122">
                  <c:v>19.064807680000001</c:v>
                </c:pt>
                <c:pt idx="123">
                  <c:v>19.172742579999944</c:v>
                </c:pt>
                <c:pt idx="124">
                  <c:v>19.280227519999968</c:v>
                </c:pt>
                <c:pt idx="125">
                  <c:v>19.387262500000002</c:v>
                </c:pt>
                <c:pt idx="126">
                  <c:v>19.493847520000003</c:v>
                </c:pt>
                <c:pt idx="127">
                  <c:v>19.599982580000002</c:v>
                </c:pt>
                <c:pt idx="128">
                  <c:v>19.705667679999969</c:v>
                </c:pt>
                <c:pt idx="129">
                  <c:v>19.810902820000027</c:v>
                </c:pt>
                <c:pt idx="130">
                  <c:v>19.915688000000003</c:v>
                </c:pt>
                <c:pt idx="131">
                  <c:v>20.020023220000002</c:v>
                </c:pt>
                <c:pt idx="132">
                  <c:v>20.123908480000033</c:v>
                </c:pt>
                <c:pt idx="133">
                  <c:v>20.227343780000002</c:v>
                </c:pt>
                <c:pt idx="134">
                  <c:v>20.330329120000005</c:v>
                </c:pt>
                <c:pt idx="135">
                  <c:v>20.432864500000001</c:v>
                </c:pt>
                <c:pt idx="136">
                  <c:v>20.534949920000027</c:v>
                </c:pt>
                <c:pt idx="137">
                  <c:v>20.636585380000028</c:v>
                </c:pt>
                <c:pt idx="138">
                  <c:v>20.737770880000003</c:v>
                </c:pt>
                <c:pt idx="139">
                  <c:v>20.838506420000005</c:v>
                </c:pt>
                <c:pt idx="140">
                  <c:v>20.938791999999989</c:v>
                </c:pt>
                <c:pt idx="141">
                  <c:v>21.038627620000003</c:v>
                </c:pt>
                <c:pt idx="142">
                  <c:v>21.138013280000003</c:v>
                </c:pt>
                <c:pt idx="143">
                  <c:v>21.236948980000001</c:v>
                </c:pt>
                <c:pt idx="144">
                  <c:v>21.335434720000027</c:v>
                </c:pt>
                <c:pt idx="145">
                  <c:v>21.433470500000002</c:v>
                </c:pt>
                <c:pt idx="146">
                  <c:v>21.531056320000037</c:v>
                </c:pt>
                <c:pt idx="147">
                  <c:v>21.628192180000003</c:v>
                </c:pt>
                <c:pt idx="148">
                  <c:v>21.724878080000025</c:v>
                </c:pt>
                <c:pt idx="149">
                  <c:v>21.821114020000024</c:v>
                </c:pt>
                <c:pt idx="150">
                  <c:v>21.916900000000005</c:v>
                </c:pt>
                <c:pt idx="151">
                  <c:v>22.01223602</c:v>
                </c:pt>
                <c:pt idx="152">
                  <c:v>22.10712208</c:v>
                </c:pt>
                <c:pt idx="153">
                  <c:v>22.201558180000028</c:v>
                </c:pt>
                <c:pt idx="154">
                  <c:v>22.295544319999969</c:v>
                </c:pt>
                <c:pt idx="155">
                  <c:v>22.389080500000002</c:v>
                </c:pt>
                <c:pt idx="156">
                  <c:v>22.48216671999997</c:v>
                </c:pt>
                <c:pt idx="157">
                  <c:v>22.574802980000001</c:v>
                </c:pt>
                <c:pt idx="158">
                  <c:v>22.666989279999989</c:v>
                </c:pt>
                <c:pt idx="159">
                  <c:v>22.75872562</c:v>
                </c:pt>
                <c:pt idx="160">
                  <c:v>22.850012</c:v>
                </c:pt>
                <c:pt idx="161">
                  <c:v>22.940848420000005</c:v>
                </c:pt>
                <c:pt idx="162">
                  <c:v>23.031234880000003</c:v>
                </c:pt>
                <c:pt idx="163">
                  <c:v>23.121171380000028</c:v>
                </c:pt>
                <c:pt idx="164">
                  <c:v>23.210657920000028</c:v>
                </c:pt>
                <c:pt idx="165">
                  <c:v>23.299694499999987</c:v>
                </c:pt>
                <c:pt idx="166">
                  <c:v>23.38828112000003</c:v>
                </c:pt>
                <c:pt idx="167">
                  <c:v>23.476417780000002</c:v>
                </c:pt>
                <c:pt idx="168">
                  <c:v>23.564104480000005</c:v>
                </c:pt>
                <c:pt idx="169">
                  <c:v>23.651341220000027</c:v>
                </c:pt>
                <c:pt idx="170">
                  <c:v>23.738128000000003</c:v>
                </c:pt>
                <c:pt idx="171">
                  <c:v>23.824464820000028</c:v>
                </c:pt>
                <c:pt idx="172">
                  <c:v>23.910351680000005</c:v>
                </c:pt>
                <c:pt idx="173">
                  <c:v>23.995788579999957</c:v>
                </c:pt>
                <c:pt idx="174">
                  <c:v>24.080775520000003</c:v>
                </c:pt>
                <c:pt idx="175">
                  <c:v>24.165312499999974</c:v>
                </c:pt>
                <c:pt idx="176">
                  <c:v>24.249399519999972</c:v>
                </c:pt>
                <c:pt idx="177">
                  <c:v>24.333036580000002</c:v>
                </c:pt>
                <c:pt idx="178">
                  <c:v>24.416223680000002</c:v>
                </c:pt>
                <c:pt idx="179">
                  <c:v>24.498960820000004</c:v>
                </c:pt>
                <c:pt idx="180">
                  <c:v>24.581248000000002</c:v>
                </c:pt>
                <c:pt idx="181">
                  <c:v>24.663085220000028</c:v>
                </c:pt>
                <c:pt idx="182">
                  <c:v>24.744472480000002</c:v>
                </c:pt>
                <c:pt idx="183">
                  <c:v>24.825409779999973</c:v>
                </c:pt>
                <c:pt idx="184">
                  <c:v>24.905897120000027</c:v>
                </c:pt>
                <c:pt idx="185">
                  <c:v>24.985934499999974</c:v>
                </c:pt>
                <c:pt idx="186">
                  <c:v>25.065521920000002</c:v>
                </c:pt>
                <c:pt idx="187">
                  <c:v>25.144659380000004</c:v>
                </c:pt>
                <c:pt idx="188">
                  <c:v>25.223346879999951</c:v>
                </c:pt>
                <c:pt idx="189">
                  <c:v>25.301584420000037</c:v>
                </c:pt>
                <c:pt idx="190">
                  <c:v>25.379372</c:v>
                </c:pt>
                <c:pt idx="191">
                  <c:v>25.456709620000002</c:v>
                </c:pt>
                <c:pt idx="192">
                  <c:v>25.533597280000002</c:v>
                </c:pt>
                <c:pt idx="193">
                  <c:v>25.610034980000005</c:v>
                </c:pt>
                <c:pt idx="194">
                  <c:v>25.68602272</c:v>
                </c:pt>
                <c:pt idx="195">
                  <c:v>25.761560500000002</c:v>
                </c:pt>
                <c:pt idx="196">
                  <c:v>25.836648320000005</c:v>
                </c:pt>
                <c:pt idx="197">
                  <c:v>25.911286180000008</c:v>
                </c:pt>
                <c:pt idx="198">
                  <c:v>25.985474079999964</c:v>
                </c:pt>
                <c:pt idx="199">
                  <c:v>26.059212020000007</c:v>
                </c:pt>
                <c:pt idx="200">
                  <c:v>26.132500000000004</c:v>
                </c:pt>
                <c:pt idx="201">
                  <c:v>26.205338020000006</c:v>
                </c:pt>
                <c:pt idx="202">
                  <c:v>26.277726079999972</c:v>
                </c:pt>
                <c:pt idx="203">
                  <c:v>26.349664180000005</c:v>
                </c:pt>
                <c:pt idx="204">
                  <c:v>26.421152320000004</c:v>
                </c:pt>
                <c:pt idx="205">
                  <c:v>26.492190499999989</c:v>
                </c:pt>
                <c:pt idx="206">
                  <c:v>26.562778720000008</c:v>
                </c:pt>
                <c:pt idx="207">
                  <c:v>26.632916980000005</c:v>
                </c:pt>
                <c:pt idx="208">
                  <c:v>26.702605279999968</c:v>
                </c:pt>
                <c:pt idx="209">
                  <c:v>26.77184362000003</c:v>
                </c:pt>
                <c:pt idx="210">
                  <c:v>26.840631999999989</c:v>
                </c:pt>
                <c:pt idx="211">
                  <c:v>26.908970420000031</c:v>
                </c:pt>
                <c:pt idx="212">
                  <c:v>26.976858880000005</c:v>
                </c:pt>
                <c:pt idx="213">
                  <c:v>27.044297380000007</c:v>
                </c:pt>
                <c:pt idx="214">
                  <c:v>27.111285920000054</c:v>
                </c:pt>
                <c:pt idx="215">
                  <c:v>27.177824500000028</c:v>
                </c:pt>
                <c:pt idx="216">
                  <c:v>27.24391312000003</c:v>
                </c:pt>
                <c:pt idx="217">
                  <c:v>27.309551780000028</c:v>
                </c:pt>
                <c:pt idx="218">
                  <c:v>27.374740480000003</c:v>
                </c:pt>
                <c:pt idx="219">
                  <c:v>27.439479220000006</c:v>
                </c:pt>
                <c:pt idx="220">
                  <c:v>27.503768000000004</c:v>
                </c:pt>
                <c:pt idx="221">
                  <c:v>27.567606820000002</c:v>
                </c:pt>
                <c:pt idx="222">
                  <c:v>27.630995680000041</c:v>
                </c:pt>
                <c:pt idx="223">
                  <c:v>27.693934580000004</c:v>
                </c:pt>
                <c:pt idx="224">
                  <c:v>27.756423520000002</c:v>
                </c:pt>
                <c:pt idx="225">
                  <c:v>27.818462500000006</c:v>
                </c:pt>
                <c:pt idx="226">
                  <c:v>27.880051520000031</c:v>
                </c:pt>
                <c:pt idx="227">
                  <c:v>27.941190579999972</c:v>
                </c:pt>
                <c:pt idx="228">
                  <c:v>28.001879680000005</c:v>
                </c:pt>
                <c:pt idx="229">
                  <c:v>28.062118820000006</c:v>
                </c:pt>
                <c:pt idx="230">
                  <c:v>28.12190800000004</c:v>
                </c:pt>
                <c:pt idx="231">
                  <c:v>28.181247220000003</c:v>
                </c:pt>
                <c:pt idx="232">
                  <c:v>28.240136479999968</c:v>
                </c:pt>
                <c:pt idx="233">
                  <c:v>28.298575780000004</c:v>
                </c:pt>
                <c:pt idx="234">
                  <c:v>28.356565120000042</c:v>
                </c:pt>
                <c:pt idx="235">
                  <c:v>28.414104500000004</c:v>
                </c:pt>
                <c:pt idx="236">
                  <c:v>28.471193920000001</c:v>
                </c:pt>
                <c:pt idx="237">
                  <c:v>28.527833380000004</c:v>
                </c:pt>
                <c:pt idx="238">
                  <c:v>28.584022879999957</c:v>
                </c:pt>
                <c:pt idx="239">
                  <c:v>28.639762420000036</c:v>
                </c:pt>
                <c:pt idx="240">
                  <c:v>28.695052000000004</c:v>
                </c:pt>
                <c:pt idx="241">
                  <c:v>28.749891620000028</c:v>
                </c:pt>
                <c:pt idx="242">
                  <c:v>28.804281280000001</c:v>
                </c:pt>
                <c:pt idx="243">
                  <c:v>28.858220980000002</c:v>
                </c:pt>
                <c:pt idx="244">
                  <c:v>28.911710720000031</c:v>
                </c:pt>
                <c:pt idx="245">
                  <c:v>28.964750499999987</c:v>
                </c:pt>
                <c:pt idx="246">
                  <c:v>29.017340320000027</c:v>
                </c:pt>
                <c:pt idx="247">
                  <c:v>29.069480180000003</c:v>
                </c:pt>
                <c:pt idx="248">
                  <c:v>29.121170080000027</c:v>
                </c:pt>
                <c:pt idx="249">
                  <c:v>29.172410020000004</c:v>
                </c:pt>
                <c:pt idx="250">
                  <c:v>29.223200000000002</c:v>
                </c:pt>
                <c:pt idx="251">
                  <c:v>29.273540020000002</c:v>
                </c:pt>
                <c:pt idx="252">
                  <c:v>29.323430079999973</c:v>
                </c:pt>
                <c:pt idx="253">
                  <c:v>29.372870180000028</c:v>
                </c:pt>
                <c:pt idx="254">
                  <c:v>29.421860320000036</c:v>
                </c:pt>
                <c:pt idx="255">
                  <c:v>29.470400499999986</c:v>
                </c:pt>
                <c:pt idx="256">
                  <c:v>29.518490720000027</c:v>
                </c:pt>
                <c:pt idx="257">
                  <c:v>29.566130979999969</c:v>
                </c:pt>
                <c:pt idx="258">
                  <c:v>29.613321280000005</c:v>
                </c:pt>
                <c:pt idx="259">
                  <c:v>29.660061620000036</c:v>
                </c:pt>
                <c:pt idx="260">
                  <c:v>29.706352000000003</c:v>
                </c:pt>
                <c:pt idx="261">
                  <c:v>29.752192420000004</c:v>
                </c:pt>
                <c:pt idx="262">
                  <c:v>29.797582879999968</c:v>
                </c:pt>
                <c:pt idx="263">
                  <c:v>29.842523379999957</c:v>
                </c:pt>
                <c:pt idx="264">
                  <c:v>29.887013920000005</c:v>
                </c:pt>
                <c:pt idx="265">
                  <c:v>29.931054500000005</c:v>
                </c:pt>
                <c:pt idx="266">
                  <c:v>29.974645120000005</c:v>
                </c:pt>
                <c:pt idx="267">
                  <c:v>30.017785780000029</c:v>
                </c:pt>
                <c:pt idx="268">
                  <c:v>30.060476480000002</c:v>
                </c:pt>
                <c:pt idx="269">
                  <c:v>30.102717220000002</c:v>
                </c:pt>
                <c:pt idx="270">
                  <c:v>30.144508000000005</c:v>
                </c:pt>
                <c:pt idx="271">
                  <c:v>30.18584882</c:v>
                </c:pt>
                <c:pt idx="272">
                  <c:v>30.226739679999945</c:v>
                </c:pt>
                <c:pt idx="273">
                  <c:v>30.267180580000002</c:v>
                </c:pt>
                <c:pt idx="274">
                  <c:v>30.307171520000029</c:v>
                </c:pt>
                <c:pt idx="275">
                  <c:v>30.346712499999974</c:v>
                </c:pt>
                <c:pt idx="276">
                  <c:v>30.385803520000003</c:v>
                </c:pt>
                <c:pt idx="277">
                  <c:v>30.424444579999957</c:v>
                </c:pt>
                <c:pt idx="278">
                  <c:v>30.462635679999952</c:v>
                </c:pt>
                <c:pt idx="279">
                  <c:v>30.500376820000003</c:v>
                </c:pt>
                <c:pt idx="280">
                  <c:v>30.537668000000025</c:v>
                </c:pt>
                <c:pt idx="281">
                  <c:v>30.574509220000003</c:v>
                </c:pt>
                <c:pt idx="282">
                  <c:v>30.610900480000041</c:v>
                </c:pt>
                <c:pt idx="283">
                  <c:v>30.646841780000027</c:v>
                </c:pt>
                <c:pt idx="284">
                  <c:v>30.682333120000003</c:v>
                </c:pt>
                <c:pt idx="285">
                  <c:v>30.717374500000005</c:v>
                </c:pt>
                <c:pt idx="286">
                  <c:v>30.751965920000046</c:v>
                </c:pt>
                <c:pt idx="287">
                  <c:v>30.786107379999969</c:v>
                </c:pt>
                <c:pt idx="288">
                  <c:v>30.81979888</c:v>
                </c:pt>
                <c:pt idx="289">
                  <c:v>30.853040419999999</c:v>
                </c:pt>
                <c:pt idx="290">
                  <c:v>30.885831999999986</c:v>
                </c:pt>
                <c:pt idx="291">
                  <c:v>30.918173620000001</c:v>
                </c:pt>
                <c:pt idx="292">
                  <c:v>30.95006528</c:v>
                </c:pt>
                <c:pt idx="293">
                  <c:v>30.981506979999949</c:v>
                </c:pt>
                <c:pt idx="294">
                  <c:v>31.012498720000025</c:v>
                </c:pt>
                <c:pt idx="295">
                  <c:v>31.043040499999989</c:v>
                </c:pt>
                <c:pt idx="296">
                  <c:v>31.073132319999974</c:v>
                </c:pt>
                <c:pt idx="297">
                  <c:v>31.102774180000001</c:v>
                </c:pt>
                <c:pt idx="298">
                  <c:v>31.131966080000041</c:v>
                </c:pt>
                <c:pt idx="299">
                  <c:v>31.160708020000001</c:v>
                </c:pt>
                <c:pt idx="300">
                  <c:v>31.189</c:v>
                </c:pt>
                <c:pt idx="301">
                  <c:v>31.216842020000001</c:v>
                </c:pt>
                <c:pt idx="302">
                  <c:v>31.244234080000002</c:v>
                </c:pt>
                <c:pt idx="303">
                  <c:v>31.271176180000001</c:v>
                </c:pt>
                <c:pt idx="304">
                  <c:v>31.297668320000025</c:v>
                </c:pt>
                <c:pt idx="305">
                  <c:v>31.323710499999986</c:v>
                </c:pt>
                <c:pt idx="306">
                  <c:v>31.349302720000001</c:v>
                </c:pt>
                <c:pt idx="307">
                  <c:v>31.37444498</c:v>
                </c:pt>
                <c:pt idx="308">
                  <c:v>31.39913727999997</c:v>
                </c:pt>
                <c:pt idx="309">
                  <c:v>31.42337961999997</c:v>
                </c:pt>
                <c:pt idx="310">
                  <c:v>31.447171999999988</c:v>
                </c:pt>
                <c:pt idx="311">
                  <c:v>31.470514420000001</c:v>
                </c:pt>
                <c:pt idx="312">
                  <c:v>31.493406879999945</c:v>
                </c:pt>
                <c:pt idx="313">
                  <c:v>31.51584937999997</c:v>
                </c:pt>
                <c:pt idx="314">
                  <c:v>31.537841919999998</c:v>
                </c:pt>
                <c:pt idx="315">
                  <c:v>31.5593845</c:v>
                </c:pt>
                <c:pt idx="316">
                  <c:v>31.580477120000001</c:v>
                </c:pt>
                <c:pt idx="317">
                  <c:v>31.601119779999987</c:v>
                </c:pt>
                <c:pt idx="318">
                  <c:v>31.62131248</c:v>
                </c:pt>
                <c:pt idx="319">
                  <c:v>31.641055219999998</c:v>
                </c:pt>
                <c:pt idx="320">
                  <c:v>31.660347999999971</c:v>
                </c:pt>
                <c:pt idx="321">
                  <c:v>31.679190820000031</c:v>
                </c:pt>
                <c:pt idx="322">
                  <c:v>31.697583680000005</c:v>
                </c:pt>
                <c:pt idx="323">
                  <c:v>31.715526579999963</c:v>
                </c:pt>
                <c:pt idx="324">
                  <c:v>31.733019520000006</c:v>
                </c:pt>
                <c:pt idx="325">
                  <c:v>31.750062500000006</c:v>
                </c:pt>
                <c:pt idx="326">
                  <c:v>31.766655520000008</c:v>
                </c:pt>
                <c:pt idx="327">
                  <c:v>31.782798579999952</c:v>
                </c:pt>
                <c:pt idx="328">
                  <c:v>31.798491679999973</c:v>
                </c:pt>
                <c:pt idx="329">
                  <c:v>31.813734820000008</c:v>
                </c:pt>
                <c:pt idx="330">
                  <c:v>31.828528000000006</c:v>
                </c:pt>
                <c:pt idx="331">
                  <c:v>31.842871220000031</c:v>
                </c:pt>
                <c:pt idx="332">
                  <c:v>31.856764480000031</c:v>
                </c:pt>
                <c:pt idx="333">
                  <c:v>31.870207780000005</c:v>
                </c:pt>
                <c:pt idx="334">
                  <c:v>31.883201120000031</c:v>
                </c:pt>
                <c:pt idx="335">
                  <c:v>31.895744499999989</c:v>
                </c:pt>
                <c:pt idx="336">
                  <c:v>31.907837920000031</c:v>
                </c:pt>
                <c:pt idx="337">
                  <c:v>31.919481380000004</c:v>
                </c:pt>
                <c:pt idx="338">
                  <c:v>31.930674880000002</c:v>
                </c:pt>
                <c:pt idx="339">
                  <c:v>31.941418420000005</c:v>
                </c:pt>
                <c:pt idx="340">
                  <c:v>31.951711999999986</c:v>
                </c:pt>
                <c:pt idx="341">
                  <c:v>31.961555620000031</c:v>
                </c:pt>
                <c:pt idx="342">
                  <c:v>31.970949279999964</c:v>
                </c:pt>
                <c:pt idx="343">
                  <c:v>31.979892980000006</c:v>
                </c:pt>
                <c:pt idx="344">
                  <c:v>31.988386719999973</c:v>
                </c:pt>
                <c:pt idx="345">
                  <c:v>31.996430499999978</c:v>
                </c:pt>
                <c:pt idx="346">
                  <c:v>32.004024320000006</c:v>
                </c:pt>
                <c:pt idx="347">
                  <c:v>32.011168180000006</c:v>
                </c:pt>
                <c:pt idx="348">
                  <c:v>32.017862079999951</c:v>
                </c:pt>
                <c:pt idx="349">
                  <c:v>32.024106020000012</c:v>
                </c:pt>
                <c:pt idx="350">
                  <c:v>32.029900000000012</c:v>
                </c:pt>
                <c:pt idx="351">
                  <c:v>32.03524402</c:v>
                </c:pt>
                <c:pt idx="352">
                  <c:v>32.040138080000013</c:v>
                </c:pt>
                <c:pt idx="353">
                  <c:v>32.044582180000006</c:v>
                </c:pt>
                <c:pt idx="354">
                  <c:v>32.048576320000066</c:v>
                </c:pt>
                <c:pt idx="355">
                  <c:v>32.052120500000001</c:v>
                </c:pt>
                <c:pt idx="356">
                  <c:v>32.055214720000002</c:v>
                </c:pt>
                <c:pt idx="357">
                  <c:v>32.057858980000006</c:v>
                </c:pt>
                <c:pt idx="358">
                  <c:v>32.060053280000012</c:v>
                </c:pt>
                <c:pt idx="359">
                  <c:v>32.06179762</c:v>
                </c:pt>
                <c:pt idx="360">
                  <c:v>32.063092000000012</c:v>
                </c:pt>
                <c:pt idx="361">
                  <c:v>32.063936420000012</c:v>
                </c:pt>
                <c:pt idx="362">
                  <c:v>32.06433088000005</c:v>
                </c:pt>
                <c:pt idx="363">
                  <c:v>32.06433088000005</c:v>
                </c:pt>
                <c:pt idx="364">
                  <c:v>32.06433088000005</c:v>
                </c:pt>
                <c:pt idx="365">
                  <c:v>32.06433088000005</c:v>
                </c:pt>
                <c:pt idx="366">
                  <c:v>32.06433088000005</c:v>
                </c:pt>
                <c:pt idx="367">
                  <c:v>32.06433088000005</c:v>
                </c:pt>
                <c:pt idx="368">
                  <c:v>32.06433088000005</c:v>
                </c:pt>
                <c:pt idx="369">
                  <c:v>32.06433088000005</c:v>
                </c:pt>
                <c:pt idx="370">
                  <c:v>32.06433088000005</c:v>
                </c:pt>
                <c:pt idx="371">
                  <c:v>32.06433088000005</c:v>
                </c:pt>
                <c:pt idx="372">
                  <c:v>32.06433088000005</c:v>
                </c:pt>
                <c:pt idx="373">
                  <c:v>32.06433088000005</c:v>
                </c:pt>
                <c:pt idx="374">
                  <c:v>32.06433088000005</c:v>
                </c:pt>
                <c:pt idx="375">
                  <c:v>32.06433088000005</c:v>
                </c:pt>
                <c:pt idx="376">
                  <c:v>32.06433088000005</c:v>
                </c:pt>
                <c:pt idx="377">
                  <c:v>32.06433088000005</c:v>
                </c:pt>
                <c:pt idx="378">
                  <c:v>32.06433088000005</c:v>
                </c:pt>
                <c:pt idx="379">
                  <c:v>32.06433088000005</c:v>
                </c:pt>
                <c:pt idx="380">
                  <c:v>32.06433088000005</c:v>
                </c:pt>
                <c:pt idx="381">
                  <c:v>32.06433088000005</c:v>
                </c:pt>
                <c:pt idx="382">
                  <c:v>32.06433088000005</c:v>
                </c:pt>
                <c:pt idx="383">
                  <c:v>32.06433088000005</c:v>
                </c:pt>
                <c:pt idx="384">
                  <c:v>32.06433088000005</c:v>
                </c:pt>
                <c:pt idx="385">
                  <c:v>32.06433088000005</c:v>
                </c:pt>
                <c:pt idx="386">
                  <c:v>32.06433088000005</c:v>
                </c:pt>
                <c:pt idx="387">
                  <c:v>32.066231062500002</c:v>
                </c:pt>
                <c:pt idx="388">
                  <c:v>32.074117000000001</c:v>
                </c:pt>
                <c:pt idx="389">
                  <c:v>32.081942062499998</c:v>
                </c:pt>
                <c:pt idx="390">
                  <c:v>32.089706250000006</c:v>
                </c:pt>
                <c:pt idx="391">
                  <c:v>32.097409562500005</c:v>
                </c:pt>
                <c:pt idx="392">
                  <c:v>32.10505200000005</c:v>
                </c:pt>
                <c:pt idx="393">
                  <c:v>32.112633562500001</c:v>
                </c:pt>
                <c:pt idx="394">
                  <c:v>32.120154250000013</c:v>
                </c:pt>
                <c:pt idx="395">
                  <c:v>32.127614062500001</c:v>
                </c:pt>
                <c:pt idx="396">
                  <c:v>32.13501300000005</c:v>
                </c:pt>
                <c:pt idx="397">
                  <c:v>32.142351062500012</c:v>
                </c:pt>
                <c:pt idx="398">
                  <c:v>32.149628250000006</c:v>
                </c:pt>
                <c:pt idx="399">
                  <c:v>32.156844562499941</c:v>
                </c:pt>
                <c:pt idx="400">
                  <c:v>32.164000000000001</c:v>
                </c:pt>
                <c:pt idx="401">
                  <c:v>32.171094562499995</c:v>
                </c:pt>
                <c:pt idx="402">
                  <c:v>32.17812825000005</c:v>
                </c:pt>
                <c:pt idx="403">
                  <c:v>32.185101062500003</c:v>
                </c:pt>
                <c:pt idx="404">
                  <c:v>32.192013000000067</c:v>
                </c:pt>
                <c:pt idx="405">
                  <c:v>32.1988640625</c:v>
                </c:pt>
                <c:pt idx="406">
                  <c:v>32.205654250000002</c:v>
                </c:pt>
                <c:pt idx="407">
                  <c:v>32.212383562500001</c:v>
                </c:pt>
                <c:pt idx="408">
                  <c:v>32.219052000000012</c:v>
                </c:pt>
                <c:pt idx="409">
                  <c:v>32.225659562500013</c:v>
                </c:pt>
                <c:pt idx="410">
                  <c:v>32.232206250000011</c:v>
                </c:pt>
                <c:pt idx="411">
                  <c:v>32.23869206250005</c:v>
                </c:pt>
                <c:pt idx="412">
                  <c:v>32.24511700000005</c:v>
                </c:pt>
                <c:pt idx="413">
                  <c:v>32.251481062499941</c:v>
                </c:pt>
                <c:pt idx="414">
                  <c:v>32.257784249999993</c:v>
                </c:pt>
                <c:pt idx="415">
                  <c:v>32.2640265625</c:v>
                </c:pt>
                <c:pt idx="416">
                  <c:v>32.270208000000011</c:v>
                </c:pt>
                <c:pt idx="417">
                  <c:v>32.276328562500012</c:v>
                </c:pt>
                <c:pt idx="418">
                  <c:v>32.282388250000011</c:v>
                </c:pt>
                <c:pt idx="419">
                  <c:v>32.2883870625</c:v>
                </c:pt>
                <c:pt idx="420">
                  <c:v>32.29432500000005</c:v>
                </c:pt>
                <c:pt idx="421">
                  <c:v>32.300202062499999</c:v>
                </c:pt>
                <c:pt idx="422">
                  <c:v>32.306018250000001</c:v>
                </c:pt>
                <c:pt idx="423">
                  <c:v>32.311773562499994</c:v>
                </c:pt>
                <c:pt idx="424">
                  <c:v>32.317467999999941</c:v>
                </c:pt>
                <c:pt idx="425">
                  <c:v>32.3231015625</c:v>
                </c:pt>
                <c:pt idx="426">
                  <c:v>32.328674250000006</c:v>
                </c:pt>
                <c:pt idx="427">
                  <c:v>32.334186062499995</c:v>
                </c:pt>
                <c:pt idx="428">
                  <c:v>32.339637000000003</c:v>
                </c:pt>
                <c:pt idx="429">
                  <c:v>32.345027062499994</c:v>
                </c:pt>
                <c:pt idx="430">
                  <c:v>32.350356250000004</c:v>
                </c:pt>
                <c:pt idx="431">
                  <c:v>32.355624562499933</c:v>
                </c:pt>
                <c:pt idx="432">
                  <c:v>32.360832000000002</c:v>
                </c:pt>
                <c:pt idx="433">
                  <c:v>32.365978562500011</c:v>
                </c:pt>
                <c:pt idx="434">
                  <c:v>32.371064249999975</c:v>
                </c:pt>
                <c:pt idx="435">
                  <c:v>32.37608906249995</c:v>
                </c:pt>
                <c:pt idx="436">
                  <c:v>32.381052999999994</c:v>
                </c:pt>
                <c:pt idx="437">
                  <c:v>32.3859560625</c:v>
                </c:pt>
                <c:pt idx="438">
                  <c:v>32.390798250000003</c:v>
                </c:pt>
                <c:pt idx="439">
                  <c:v>32.395579562500011</c:v>
                </c:pt>
                <c:pt idx="440">
                  <c:v>32.400300000000001</c:v>
                </c:pt>
                <c:pt idx="441">
                  <c:v>32.404959562499997</c:v>
                </c:pt>
                <c:pt idx="442">
                  <c:v>32.409558250000003</c:v>
                </c:pt>
                <c:pt idx="443">
                  <c:v>32.414096062499951</c:v>
                </c:pt>
                <c:pt idx="444">
                  <c:v>32.418573000000002</c:v>
                </c:pt>
                <c:pt idx="445">
                  <c:v>32.422989062500001</c:v>
                </c:pt>
                <c:pt idx="446">
                  <c:v>32.427344250000004</c:v>
                </c:pt>
                <c:pt idx="447">
                  <c:v>32.431638562499998</c:v>
                </c:pt>
                <c:pt idx="448">
                  <c:v>32.435872000000003</c:v>
                </c:pt>
                <c:pt idx="449">
                  <c:v>32.440044562499942</c:v>
                </c:pt>
                <c:pt idx="450">
                  <c:v>32.444156250000006</c:v>
                </c:pt>
                <c:pt idx="451">
                  <c:v>32.448207062499996</c:v>
                </c:pt>
                <c:pt idx="452">
                  <c:v>32.452197000000005</c:v>
                </c:pt>
                <c:pt idx="453">
                  <c:v>32.456126062500005</c:v>
                </c:pt>
                <c:pt idx="454">
                  <c:v>32.459994249999994</c:v>
                </c:pt>
                <c:pt idx="455">
                  <c:v>32.463801562499995</c:v>
                </c:pt>
                <c:pt idx="456">
                  <c:v>32.467548000000001</c:v>
                </c:pt>
                <c:pt idx="457">
                  <c:v>32.471233562500004</c:v>
                </c:pt>
                <c:pt idx="458">
                  <c:v>32.474858250000004</c:v>
                </c:pt>
                <c:pt idx="459">
                  <c:v>32.478422062500002</c:v>
                </c:pt>
                <c:pt idx="460">
                  <c:v>32.481925000000004</c:v>
                </c:pt>
                <c:pt idx="461">
                  <c:v>32.485367062499996</c:v>
                </c:pt>
                <c:pt idx="462">
                  <c:v>32.48874825</c:v>
                </c:pt>
                <c:pt idx="463">
                  <c:v>32.492068562500002</c:v>
                </c:pt>
                <c:pt idx="464">
                  <c:v>32.49532800000005</c:v>
                </c:pt>
                <c:pt idx="465">
                  <c:v>32.498526562500011</c:v>
                </c:pt>
                <c:pt idx="466">
                  <c:v>32.501664249999997</c:v>
                </c:pt>
                <c:pt idx="467">
                  <c:v>32.504741062499996</c:v>
                </c:pt>
                <c:pt idx="468">
                  <c:v>32.507757000000005</c:v>
                </c:pt>
                <c:pt idx="469">
                  <c:v>32.510712062500012</c:v>
                </c:pt>
                <c:pt idx="470">
                  <c:v>32.513606249999995</c:v>
                </c:pt>
                <c:pt idx="471">
                  <c:v>32.516439562499997</c:v>
                </c:pt>
                <c:pt idx="472">
                  <c:v>32.519212000000003</c:v>
                </c:pt>
                <c:pt idx="473">
                  <c:v>32.5219235625</c:v>
                </c:pt>
                <c:pt idx="474">
                  <c:v>32.524574250000001</c:v>
                </c:pt>
                <c:pt idx="475">
                  <c:v>32.527164062499999</c:v>
                </c:pt>
                <c:pt idx="476">
                  <c:v>32.529693000000002</c:v>
                </c:pt>
                <c:pt idx="477">
                  <c:v>32.532161062500002</c:v>
                </c:pt>
                <c:pt idx="478">
                  <c:v>32.53456825</c:v>
                </c:pt>
                <c:pt idx="479">
                  <c:v>32.536914562500002</c:v>
                </c:pt>
                <c:pt idx="480">
                  <c:v>32.539200000000001</c:v>
                </c:pt>
                <c:pt idx="481">
                  <c:v>32.541424562499941</c:v>
                </c:pt>
                <c:pt idx="482">
                  <c:v>32.543588250000006</c:v>
                </c:pt>
                <c:pt idx="483">
                  <c:v>32.545691062499998</c:v>
                </c:pt>
                <c:pt idx="484">
                  <c:v>32.547733000000001</c:v>
                </c:pt>
                <c:pt idx="485">
                  <c:v>32.549714062500001</c:v>
                </c:pt>
                <c:pt idx="486">
                  <c:v>32.551634249999999</c:v>
                </c:pt>
                <c:pt idx="487">
                  <c:v>32.553493562499995</c:v>
                </c:pt>
                <c:pt idx="488">
                  <c:v>32.555292000000001</c:v>
                </c:pt>
                <c:pt idx="489">
                  <c:v>32.557029562499949</c:v>
                </c:pt>
                <c:pt idx="490">
                  <c:v>32.55870625</c:v>
                </c:pt>
                <c:pt idx="491">
                  <c:v>32.560322062500013</c:v>
                </c:pt>
                <c:pt idx="492">
                  <c:v>32.561877000000003</c:v>
                </c:pt>
                <c:pt idx="493">
                  <c:v>32.563371062500003</c:v>
                </c:pt>
                <c:pt idx="494">
                  <c:v>32.564804249999995</c:v>
                </c:pt>
                <c:pt idx="495">
                  <c:v>32.566176562500011</c:v>
                </c:pt>
                <c:pt idx="496">
                  <c:v>32.567487999999997</c:v>
                </c:pt>
                <c:pt idx="497">
                  <c:v>32.568738562500059</c:v>
                </c:pt>
                <c:pt idx="498">
                  <c:v>32.569928250000011</c:v>
                </c:pt>
                <c:pt idx="499">
                  <c:v>32.571057062499996</c:v>
                </c:pt>
                <c:pt idx="500">
                  <c:v>32.57212500000005</c:v>
                </c:pt>
                <c:pt idx="501">
                  <c:v>32.573132062500058</c:v>
                </c:pt>
                <c:pt idx="502">
                  <c:v>32.574078250000007</c:v>
                </c:pt>
                <c:pt idx="503">
                  <c:v>32.574963562499995</c:v>
                </c:pt>
                <c:pt idx="504">
                  <c:v>32.575788000000003</c:v>
                </c:pt>
                <c:pt idx="505">
                  <c:v>32.576551562500001</c:v>
                </c:pt>
                <c:pt idx="506">
                  <c:v>32.577254250000003</c:v>
                </c:pt>
                <c:pt idx="507">
                  <c:v>32.577896062499995</c:v>
                </c:pt>
                <c:pt idx="508">
                  <c:v>32.578477000000007</c:v>
                </c:pt>
                <c:pt idx="509">
                  <c:v>32.578997062500001</c:v>
                </c:pt>
                <c:pt idx="510">
                  <c:v>32.57945625</c:v>
                </c:pt>
                <c:pt idx="511">
                  <c:v>32.579854562499996</c:v>
                </c:pt>
                <c:pt idx="512">
                  <c:v>32.580192000000011</c:v>
                </c:pt>
                <c:pt idx="513">
                  <c:v>32.580468562499995</c:v>
                </c:pt>
                <c:pt idx="514">
                  <c:v>32.580684249999997</c:v>
                </c:pt>
                <c:pt idx="515">
                  <c:v>32.580839062500004</c:v>
                </c:pt>
                <c:pt idx="516">
                  <c:v>32.580933000000002</c:v>
                </c:pt>
                <c:pt idx="517">
                  <c:v>32.580966062499996</c:v>
                </c:pt>
                <c:pt idx="518">
                  <c:v>32.580966062499996</c:v>
                </c:pt>
                <c:pt idx="519">
                  <c:v>32.580966062499996</c:v>
                </c:pt>
                <c:pt idx="520">
                  <c:v>32.580966062499996</c:v>
                </c:pt>
                <c:pt idx="521">
                  <c:v>32.580966062499996</c:v>
                </c:pt>
                <c:pt idx="522">
                  <c:v>32.580966062499996</c:v>
                </c:pt>
                <c:pt idx="523">
                  <c:v>32.580966062499996</c:v>
                </c:pt>
                <c:pt idx="524">
                  <c:v>32.580966062499996</c:v>
                </c:pt>
                <c:pt idx="525">
                  <c:v>32.580966062499996</c:v>
                </c:pt>
                <c:pt idx="526">
                  <c:v>32.580966062499996</c:v>
                </c:pt>
                <c:pt idx="527">
                  <c:v>32.580966062499996</c:v>
                </c:pt>
                <c:pt idx="528">
                  <c:v>32.580966062499996</c:v>
                </c:pt>
                <c:pt idx="529">
                  <c:v>32.580966062499996</c:v>
                </c:pt>
                <c:pt idx="530">
                  <c:v>32.580966062499996</c:v>
                </c:pt>
                <c:pt idx="531">
                  <c:v>32.580966062499996</c:v>
                </c:pt>
                <c:pt idx="532">
                  <c:v>32.580966062499996</c:v>
                </c:pt>
                <c:pt idx="533">
                  <c:v>32.580966062499996</c:v>
                </c:pt>
                <c:pt idx="534">
                  <c:v>32.580966062499996</c:v>
                </c:pt>
                <c:pt idx="535">
                  <c:v>32.580966062499996</c:v>
                </c:pt>
                <c:pt idx="536">
                  <c:v>32.580966062499996</c:v>
                </c:pt>
                <c:pt idx="537">
                  <c:v>32.580966062499996</c:v>
                </c:pt>
                <c:pt idx="538">
                  <c:v>32.580966062499996</c:v>
                </c:pt>
                <c:pt idx="539">
                  <c:v>32.580966062499996</c:v>
                </c:pt>
                <c:pt idx="540">
                  <c:v>32.580966062499996</c:v>
                </c:pt>
                <c:pt idx="541">
                  <c:v>32.580966062499996</c:v>
                </c:pt>
                <c:pt idx="542">
                  <c:v>32.580966062499996</c:v>
                </c:pt>
                <c:pt idx="543">
                  <c:v>32.580966062499996</c:v>
                </c:pt>
                <c:pt idx="544">
                  <c:v>32.580966062499996</c:v>
                </c:pt>
                <c:pt idx="545">
                  <c:v>32.580966062499996</c:v>
                </c:pt>
                <c:pt idx="546">
                  <c:v>32.580966062499996</c:v>
                </c:pt>
                <c:pt idx="547">
                  <c:v>32.580966062499996</c:v>
                </c:pt>
                <c:pt idx="548">
                  <c:v>32.580966062499996</c:v>
                </c:pt>
                <c:pt idx="549">
                  <c:v>32.580966062499996</c:v>
                </c:pt>
                <c:pt idx="550">
                  <c:v>32.580966062499996</c:v>
                </c:pt>
                <c:pt idx="551">
                  <c:v>32.580966062499996</c:v>
                </c:pt>
                <c:pt idx="552">
                  <c:v>32.580966062499996</c:v>
                </c:pt>
                <c:pt idx="553">
                  <c:v>32.580966062499996</c:v>
                </c:pt>
                <c:pt idx="554">
                  <c:v>32.580966062499996</c:v>
                </c:pt>
                <c:pt idx="555">
                  <c:v>32.580966062499996</c:v>
                </c:pt>
                <c:pt idx="556">
                  <c:v>32.580966062499996</c:v>
                </c:pt>
                <c:pt idx="557">
                  <c:v>32.580966062499996</c:v>
                </c:pt>
                <c:pt idx="558">
                  <c:v>32.580966062499996</c:v>
                </c:pt>
                <c:pt idx="559">
                  <c:v>32.580966062499996</c:v>
                </c:pt>
                <c:pt idx="560">
                  <c:v>32.580966062499996</c:v>
                </c:pt>
                <c:pt idx="561">
                  <c:v>32.580966062499996</c:v>
                </c:pt>
                <c:pt idx="562">
                  <c:v>32.580966062499996</c:v>
                </c:pt>
                <c:pt idx="563">
                  <c:v>32.580966062499996</c:v>
                </c:pt>
                <c:pt idx="564">
                  <c:v>32.580966062499996</c:v>
                </c:pt>
                <c:pt idx="565">
                  <c:v>32.580966062499996</c:v>
                </c:pt>
                <c:pt idx="566">
                  <c:v>32.580966062499996</c:v>
                </c:pt>
                <c:pt idx="567">
                  <c:v>32.580966062499996</c:v>
                </c:pt>
                <c:pt idx="568">
                  <c:v>32.580966062499996</c:v>
                </c:pt>
                <c:pt idx="569">
                  <c:v>32.580966062499996</c:v>
                </c:pt>
                <c:pt idx="570">
                  <c:v>32.580966062499996</c:v>
                </c:pt>
                <c:pt idx="571">
                  <c:v>32.580966062499996</c:v>
                </c:pt>
                <c:pt idx="572">
                  <c:v>32.580966062499996</c:v>
                </c:pt>
                <c:pt idx="573">
                  <c:v>32.580966062499996</c:v>
                </c:pt>
                <c:pt idx="574">
                  <c:v>32.580966062499996</c:v>
                </c:pt>
                <c:pt idx="575">
                  <c:v>32.580966062499996</c:v>
                </c:pt>
                <c:pt idx="576">
                  <c:v>32.580966062499996</c:v>
                </c:pt>
                <c:pt idx="577">
                  <c:v>32.580966062499996</c:v>
                </c:pt>
                <c:pt idx="578">
                  <c:v>32.580966062499996</c:v>
                </c:pt>
                <c:pt idx="579">
                  <c:v>32.580966062499996</c:v>
                </c:pt>
                <c:pt idx="580">
                  <c:v>32.580966062499996</c:v>
                </c:pt>
                <c:pt idx="581">
                  <c:v>32.580966062499996</c:v>
                </c:pt>
                <c:pt idx="582">
                  <c:v>32.580966062499996</c:v>
                </c:pt>
                <c:pt idx="583">
                  <c:v>32.580966062499996</c:v>
                </c:pt>
                <c:pt idx="584">
                  <c:v>32.580966062499996</c:v>
                </c:pt>
                <c:pt idx="585">
                  <c:v>32.580966062499996</c:v>
                </c:pt>
                <c:pt idx="586">
                  <c:v>32.580966062499996</c:v>
                </c:pt>
                <c:pt idx="587">
                  <c:v>32.580966062499996</c:v>
                </c:pt>
                <c:pt idx="588">
                  <c:v>32.580966062499996</c:v>
                </c:pt>
                <c:pt idx="589">
                  <c:v>32.580966062499996</c:v>
                </c:pt>
                <c:pt idx="590">
                  <c:v>32.580966062499996</c:v>
                </c:pt>
                <c:pt idx="591">
                  <c:v>32.580966062499996</c:v>
                </c:pt>
                <c:pt idx="592">
                  <c:v>32.580966062499996</c:v>
                </c:pt>
                <c:pt idx="593">
                  <c:v>32.580966062499996</c:v>
                </c:pt>
                <c:pt idx="594">
                  <c:v>32.580966062499996</c:v>
                </c:pt>
                <c:pt idx="595">
                  <c:v>32.580966062499996</c:v>
                </c:pt>
                <c:pt idx="596">
                  <c:v>32.580966062499996</c:v>
                </c:pt>
                <c:pt idx="597">
                  <c:v>32.580966062499996</c:v>
                </c:pt>
                <c:pt idx="598">
                  <c:v>32.580966062499996</c:v>
                </c:pt>
                <c:pt idx="599">
                  <c:v>32.580966062499996</c:v>
                </c:pt>
                <c:pt idx="600">
                  <c:v>32.580966062499996</c:v>
                </c:pt>
                <c:pt idx="601">
                  <c:v>32.580966062499996</c:v>
                </c:pt>
                <c:pt idx="602">
                  <c:v>32.580966062499996</c:v>
                </c:pt>
                <c:pt idx="603">
                  <c:v>32.580966062499996</c:v>
                </c:pt>
                <c:pt idx="604">
                  <c:v>32.580966062499996</c:v>
                </c:pt>
                <c:pt idx="605">
                  <c:v>32.580966062499996</c:v>
                </c:pt>
                <c:pt idx="606">
                  <c:v>32.580966062499996</c:v>
                </c:pt>
                <c:pt idx="607">
                  <c:v>32.580966062499996</c:v>
                </c:pt>
                <c:pt idx="608">
                  <c:v>32.580966062499996</c:v>
                </c:pt>
                <c:pt idx="609">
                  <c:v>32.580966062499996</c:v>
                </c:pt>
                <c:pt idx="610">
                  <c:v>32.580966062499996</c:v>
                </c:pt>
                <c:pt idx="611">
                  <c:v>32.580966062499996</c:v>
                </c:pt>
                <c:pt idx="612">
                  <c:v>32.580966062499996</c:v>
                </c:pt>
                <c:pt idx="613">
                  <c:v>32.580966062499996</c:v>
                </c:pt>
                <c:pt idx="614">
                  <c:v>32.580966062499996</c:v>
                </c:pt>
                <c:pt idx="615">
                  <c:v>32.580966062499996</c:v>
                </c:pt>
                <c:pt idx="616">
                  <c:v>32.580966062499996</c:v>
                </c:pt>
                <c:pt idx="617">
                  <c:v>32.580966062499996</c:v>
                </c:pt>
                <c:pt idx="618">
                  <c:v>32.580966062499996</c:v>
                </c:pt>
                <c:pt idx="619">
                  <c:v>32.580966062499996</c:v>
                </c:pt>
                <c:pt idx="620">
                  <c:v>32.580966062499996</c:v>
                </c:pt>
                <c:pt idx="621">
                  <c:v>32.580966062499996</c:v>
                </c:pt>
                <c:pt idx="622">
                  <c:v>32.580966062499996</c:v>
                </c:pt>
                <c:pt idx="623">
                  <c:v>32.580966062499996</c:v>
                </c:pt>
                <c:pt idx="624">
                  <c:v>32.580966062499996</c:v>
                </c:pt>
                <c:pt idx="625">
                  <c:v>32.580966062499996</c:v>
                </c:pt>
                <c:pt idx="626">
                  <c:v>32.580966062499996</c:v>
                </c:pt>
                <c:pt idx="627">
                  <c:v>32.580966062499996</c:v>
                </c:pt>
                <c:pt idx="628">
                  <c:v>32.580966062499996</c:v>
                </c:pt>
                <c:pt idx="629">
                  <c:v>32.580966062499996</c:v>
                </c:pt>
                <c:pt idx="630">
                  <c:v>32.580966062499996</c:v>
                </c:pt>
                <c:pt idx="631">
                  <c:v>32.580966062499996</c:v>
                </c:pt>
                <c:pt idx="632">
                  <c:v>32.580966062499996</c:v>
                </c:pt>
                <c:pt idx="633">
                  <c:v>32.580966062499996</c:v>
                </c:pt>
                <c:pt idx="634">
                  <c:v>32.580966062499996</c:v>
                </c:pt>
                <c:pt idx="635">
                  <c:v>32.580966062499996</c:v>
                </c:pt>
                <c:pt idx="636">
                  <c:v>32.580966062499996</c:v>
                </c:pt>
                <c:pt idx="637">
                  <c:v>32.580966062499996</c:v>
                </c:pt>
                <c:pt idx="638">
                  <c:v>32.580966062499996</c:v>
                </c:pt>
                <c:pt idx="639">
                  <c:v>32.580966062499996</c:v>
                </c:pt>
                <c:pt idx="640">
                  <c:v>32.580966062499996</c:v>
                </c:pt>
                <c:pt idx="641">
                  <c:v>32.580966062499996</c:v>
                </c:pt>
                <c:pt idx="642">
                  <c:v>32.580966062499996</c:v>
                </c:pt>
                <c:pt idx="643">
                  <c:v>32.580966062499996</c:v>
                </c:pt>
                <c:pt idx="644">
                  <c:v>32.580966062499996</c:v>
                </c:pt>
                <c:pt idx="645">
                  <c:v>32.580966062499996</c:v>
                </c:pt>
                <c:pt idx="646">
                  <c:v>32.580966062499996</c:v>
                </c:pt>
                <c:pt idx="647">
                  <c:v>32.580966062499996</c:v>
                </c:pt>
                <c:pt idx="648">
                  <c:v>32.580966062499996</c:v>
                </c:pt>
                <c:pt idx="649">
                  <c:v>32.580966062499996</c:v>
                </c:pt>
                <c:pt idx="650">
                  <c:v>32.580966062499996</c:v>
                </c:pt>
                <c:pt idx="651">
                  <c:v>32.580966062499996</c:v>
                </c:pt>
                <c:pt idx="652">
                  <c:v>32.580966062499996</c:v>
                </c:pt>
                <c:pt idx="653">
                  <c:v>32.580966062499996</c:v>
                </c:pt>
                <c:pt idx="654">
                  <c:v>32.580966062499996</c:v>
                </c:pt>
                <c:pt idx="655">
                  <c:v>32.580966062499996</c:v>
                </c:pt>
                <c:pt idx="656">
                  <c:v>32.580966062499996</c:v>
                </c:pt>
                <c:pt idx="657">
                  <c:v>32.580966062499996</c:v>
                </c:pt>
                <c:pt idx="658">
                  <c:v>32.580966062499996</c:v>
                </c:pt>
                <c:pt idx="659">
                  <c:v>32.580966062499996</c:v>
                </c:pt>
                <c:pt idx="660">
                  <c:v>32.580966062499996</c:v>
                </c:pt>
                <c:pt idx="661">
                  <c:v>32.580966062499996</c:v>
                </c:pt>
                <c:pt idx="662">
                  <c:v>32.580966062499996</c:v>
                </c:pt>
                <c:pt idx="663">
                  <c:v>32.580966062499996</c:v>
                </c:pt>
                <c:pt idx="664">
                  <c:v>32.580966062499996</c:v>
                </c:pt>
                <c:pt idx="665">
                  <c:v>32.580966062499996</c:v>
                </c:pt>
                <c:pt idx="666">
                  <c:v>32.580966062499996</c:v>
                </c:pt>
                <c:pt idx="667">
                  <c:v>32.580966062499996</c:v>
                </c:pt>
                <c:pt idx="668">
                  <c:v>32.580966062499996</c:v>
                </c:pt>
                <c:pt idx="669">
                  <c:v>32.580966062499996</c:v>
                </c:pt>
                <c:pt idx="670">
                  <c:v>32.580966062499996</c:v>
                </c:pt>
                <c:pt idx="671">
                  <c:v>32.580966062499996</c:v>
                </c:pt>
                <c:pt idx="672">
                  <c:v>32.580966062499996</c:v>
                </c:pt>
                <c:pt idx="673">
                  <c:v>32.580966062499996</c:v>
                </c:pt>
                <c:pt idx="674">
                  <c:v>32.580966062499996</c:v>
                </c:pt>
                <c:pt idx="675">
                  <c:v>32.580966062499996</c:v>
                </c:pt>
                <c:pt idx="676">
                  <c:v>32.580966062499996</c:v>
                </c:pt>
                <c:pt idx="677">
                  <c:v>32.580966062499996</c:v>
                </c:pt>
                <c:pt idx="678">
                  <c:v>32.580966062499996</c:v>
                </c:pt>
                <c:pt idx="679">
                  <c:v>32.580966062499996</c:v>
                </c:pt>
                <c:pt idx="680">
                  <c:v>32.580966062499996</c:v>
                </c:pt>
                <c:pt idx="681">
                  <c:v>32.580966062499996</c:v>
                </c:pt>
                <c:pt idx="682">
                  <c:v>32.580966062499996</c:v>
                </c:pt>
                <c:pt idx="683">
                  <c:v>32.580966062499996</c:v>
                </c:pt>
                <c:pt idx="684">
                  <c:v>32.580966062499996</c:v>
                </c:pt>
                <c:pt idx="685">
                  <c:v>32.580966062499996</c:v>
                </c:pt>
                <c:pt idx="686">
                  <c:v>32.580966062499996</c:v>
                </c:pt>
                <c:pt idx="687">
                  <c:v>32.580966062499996</c:v>
                </c:pt>
                <c:pt idx="688">
                  <c:v>32.580966062499996</c:v>
                </c:pt>
                <c:pt idx="689">
                  <c:v>32.580966062499996</c:v>
                </c:pt>
                <c:pt idx="690">
                  <c:v>32.580966062499996</c:v>
                </c:pt>
                <c:pt idx="691">
                  <c:v>32.580966062499996</c:v>
                </c:pt>
                <c:pt idx="692">
                  <c:v>32.580966062499996</c:v>
                </c:pt>
                <c:pt idx="693">
                  <c:v>32.580966062499996</c:v>
                </c:pt>
                <c:pt idx="694">
                  <c:v>32.580966062499996</c:v>
                </c:pt>
                <c:pt idx="695">
                  <c:v>32.580966062499996</c:v>
                </c:pt>
                <c:pt idx="696">
                  <c:v>32.580966062499996</c:v>
                </c:pt>
                <c:pt idx="697">
                  <c:v>32.580966062499996</c:v>
                </c:pt>
                <c:pt idx="698">
                  <c:v>32.580966062499996</c:v>
                </c:pt>
                <c:pt idx="699">
                  <c:v>32.580966062499996</c:v>
                </c:pt>
                <c:pt idx="700">
                  <c:v>32.580966062499996</c:v>
                </c:pt>
                <c:pt idx="701">
                  <c:v>32.580966062499996</c:v>
                </c:pt>
                <c:pt idx="702">
                  <c:v>32.580966062499996</c:v>
                </c:pt>
                <c:pt idx="703">
                  <c:v>32.580966062499996</c:v>
                </c:pt>
                <c:pt idx="704">
                  <c:v>32.580966062499996</c:v>
                </c:pt>
                <c:pt idx="705">
                  <c:v>32.580966062499996</c:v>
                </c:pt>
                <c:pt idx="706">
                  <c:v>32.580966062499996</c:v>
                </c:pt>
                <c:pt idx="707">
                  <c:v>32.580966062499996</c:v>
                </c:pt>
                <c:pt idx="708">
                  <c:v>32.580966062499996</c:v>
                </c:pt>
                <c:pt idx="709">
                  <c:v>32.580966062499996</c:v>
                </c:pt>
                <c:pt idx="710">
                  <c:v>32.580966062499996</c:v>
                </c:pt>
                <c:pt idx="711">
                  <c:v>32.580966062499996</c:v>
                </c:pt>
                <c:pt idx="712">
                  <c:v>32.580966062499996</c:v>
                </c:pt>
                <c:pt idx="713">
                  <c:v>32.580966062499996</c:v>
                </c:pt>
                <c:pt idx="714">
                  <c:v>32.580966062499996</c:v>
                </c:pt>
                <c:pt idx="715">
                  <c:v>32.580966062499996</c:v>
                </c:pt>
                <c:pt idx="716">
                  <c:v>32.580966062499996</c:v>
                </c:pt>
                <c:pt idx="717">
                  <c:v>32.580966062499996</c:v>
                </c:pt>
                <c:pt idx="718">
                  <c:v>32.580966062499996</c:v>
                </c:pt>
                <c:pt idx="719">
                  <c:v>32.580966062499996</c:v>
                </c:pt>
                <c:pt idx="720">
                  <c:v>32.580966062499996</c:v>
                </c:pt>
                <c:pt idx="721">
                  <c:v>32.580966062499996</c:v>
                </c:pt>
                <c:pt idx="722">
                  <c:v>32.580966062499996</c:v>
                </c:pt>
                <c:pt idx="723">
                  <c:v>32.580966062499996</c:v>
                </c:pt>
                <c:pt idx="724">
                  <c:v>32.580966062499996</c:v>
                </c:pt>
                <c:pt idx="725">
                  <c:v>32.580966062499996</c:v>
                </c:pt>
                <c:pt idx="726">
                  <c:v>32.580966062499996</c:v>
                </c:pt>
                <c:pt idx="727">
                  <c:v>32.580966062499996</c:v>
                </c:pt>
                <c:pt idx="728">
                  <c:v>32.580966062499996</c:v>
                </c:pt>
                <c:pt idx="729">
                  <c:v>32.580966062499996</c:v>
                </c:pt>
                <c:pt idx="730">
                  <c:v>32.580966062499996</c:v>
                </c:pt>
                <c:pt idx="731">
                  <c:v>32.580966062499996</c:v>
                </c:pt>
                <c:pt idx="732">
                  <c:v>32.580966062499996</c:v>
                </c:pt>
                <c:pt idx="733">
                  <c:v>32.580966062499996</c:v>
                </c:pt>
                <c:pt idx="734">
                  <c:v>32.580966062499996</c:v>
                </c:pt>
                <c:pt idx="735">
                  <c:v>32.580966062499996</c:v>
                </c:pt>
                <c:pt idx="736">
                  <c:v>32.580966062499996</c:v>
                </c:pt>
                <c:pt idx="737">
                  <c:v>32.580966062499996</c:v>
                </c:pt>
                <c:pt idx="738">
                  <c:v>32.580966062499996</c:v>
                </c:pt>
                <c:pt idx="739">
                  <c:v>32.580966062499996</c:v>
                </c:pt>
                <c:pt idx="740">
                  <c:v>32.580966062499996</c:v>
                </c:pt>
                <c:pt idx="741">
                  <c:v>32.580966062499996</c:v>
                </c:pt>
                <c:pt idx="742">
                  <c:v>32.580966062499996</c:v>
                </c:pt>
                <c:pt idx="743">
                  <c:v>32.580966062499996</c:v>
                </c:pt>
                <c:pt idx="744">
                  <c:v>32.580966062499996</c:v>
                </c:pt>
                <c:pt idx="745">
                  <c:v>32.580966062499996</c:v>
                </c:pt>
                <c:pt idx="746">
                  <c:v>32.580966062499996</c:v>
                </c:pt>
                <c:pt idx="747">
                  <c:v>32.580966062499996</c:v>
                </c:pt>
                <c:pt idx="748">
                  <c:v>32.580966062499996</c:v>
                </c:pt>
                <c:pt idx="749">
                  <c:v>32.580966062499996</c:v>
                </c:pt>
                <c:pt idx="750">
                  <c:v>32.580966062499996</c:v>
                </c:pt>
                <c:pt idx="751">
                  <c:v>32.580966062499996</c:v>
                </c:pt>
                <c:pt idx="752">
                  <c:v>32.580966062499996</c:v>
                </c:pt>
                <c:pt idx="753">
                  <c:v>32.580966062499996</c:v>
                </c:pt>
                <c:pt idx="754">
                  <c:v>32.580966062499996</c:v>
                </c:pt>
                <c:pt idx="755">
                  <c:v>32.580966062499996</c:v>
                </c:pt>
                <c:pt idx="756">
                  <c:v>32.580966062499996</c:v>
                </c:pt>
                <c:pt idx="757">
                  <c:v>32.580966062499996</c:v>
                </c:pt>
                <c:pt idx="758">
                  <c:v>32.580966062499996</c:v>
                </c:pt>
                <c:pt idx="759">
                  <c:v>32.580966062499996</c:v>
                </c:pt>
                <c:pt idx="760">
                  <c:v>32.580966062499996</c:v>
                </c:pt>
                <c:pt idx="761">
                  <c:v>32.580966062499996</c:v>
                </c:pt>
                <c:pt idx="762">
                  <c:v>32.580966062499996</c:v>
                </c:pt>
                <c:pt idx="763">
                  <c:v>32.580966062499996</c:v>
                </c:pt>
                <c:pt idx="764">
                  <c:v>32.580966062499996</c:v>
                </c:pt>
                <c:pt idx="765">
                  <c:v>32.580966062499996</c:v>
                </c:pt>
                <c:pt idx="766">
                  <c:v>32.580966062499996</c:v>
                </c:pt>
                <c:pt idx="767">
                  <c:v>32.580966062499996</c:v>
                </c:pt>
                <c:pt idx="768">
                  <c:v>32.580966062499996</c:v>
                </c:pt>
                <c:pt idx="769">
                  <c:v>32.580966062499996</c:v>
                </c:pt>
                <c:pt idx="770">
                  <c:v>32.580966062499996</c:v>
                </c:pt>
                <c:pt idx="771">
                  <c:v>32.580966062499996</c:v>
                </c:pt>
                <c:pt idx="772">
                  <c:v>32.580966062499996</c:v>
                </c:pt>
                <c:pt idx="773">
                  <c:v>32.580966062499996</c:v>
                </c:pt>
                <c:pt idx="774">
                  <c:v>32.580966062499996</c:v>
                </c:pt>
                <c:pt idx="775">
                  <c:v>32.580966062499996</c:v>
                </c:pt>
                <c:pt idx="776">
                  <c:v>32.580966062499996</c:v>
                </c:pt>
                <c:pt idx="777">
                  <c:v>32.580966062499996</c:v>
                </c:pt>
                <c:pt idx="778">
                  <c:v>32.580966062499996</c:v>
                </c:pt>
                <c:pt idx="779">
                  <c:v>32.580966062499996</c:v>
                </c:pt>
                <c:pt idx="780">
                  <c:v>32.580966062499996</c:v>
                </c:pt>
                <c:pt idx="781">
                  <c:v>32.580966062499996</c:v>
                </c:pt>
                <c:pt idx="782">
                  <c:v>32.580966062499996</c:v>
                </c:pt>
                <c:pt idx="783">
                  <c:v>32.580966062499996</c:v>
                </c:pt>
                <c:pt idx="784">
                  <c:v>32.580966062499996</c:v>
                </c:pt>
                <c:pt idx="785">
                  <c:v>32.580966062499996</c:v>
                </c:pt>
                <c:pt idx="786">
                  <c:v>32.580966062499996</c:v>
                </c:pt>
                <c:pt idx="787">
                  <c:v>32.580966062499996</c:v>
                </c:pt>
                <c:pt idx="788">
                  <c:v>32.580966062499996</c:v>
                </c:pt>
                <c:pt idx="789">
                  <c:v>32.580966062499996</c:v>
                </c:pt>
                <c:pt idx="790">
                  <c:v>32.580966062499996</c:v>
                </c:pt>
                <c:pt idx="791">
                  <c:v>32.580966062499996</c:v>
                </c:pt>
                <c:pt idx="792">
                  <c:v>32.580966062499996</c:v>
                </c:pt>
                <c:pt idx="793">
                  <c:v>32.580966062499996</c:v>
                </c:pt>
                <c:pt idx="794">
                  <c:v>32.580966062499996</c:v>
                </c:pt>
                <c:pt idx="795">
                  <c:v>32.580966062499996</c:v>
                </c:pt>
                <c:pt idx="796">
                  <c:v>32.580966062499996</c:v>
                </c:pt>
                <c:pt idx="797">
                  <c:v>32.580966062499996</c:v>
                </c:pt>
                <c:pt idx="798">
                  <c:v>32.580966062499996</c:v>
                </c:pt>
                <c:pt idx="799">
                  <c:v>32.580966062499996</c:v>
                </c:pt>
                <c:pt idx="800">
                  <c:v>32.580966062499996</c:v>
                </c:pt>
                <c:pt idx="801">
                  <c:v>32.580966062499996</c:v>
                </c:pt>
                <c:pt idx="802">
                  <c:v>32.580966062499996</c:v>
                </c:pt>
                <c:pt idx="803">
                  <c:v>32.580966062499996</c:v>
                </c:pt>
                <c:pt idx="804">
                  <c:v>32.580966062499996</c:v>
                </c:pt>
                <c:pt idx="805">
                  <c:v>32.580966062499996</c:v>
                </c:pt>
                <c:pt idx="806">
                  <c:v>32.580966062499996</c:v>
                </c:pt>
                <c:pt idx="807">
                  <c:v>32.580966062499996</c:v>
                </c:pt>
                <c:pt idx="808">
                  <c:v>32.580966062499996</c:v>
                </c:pt>
                <c:pt idx="809">
                  <c:v>32.580966062499996</c:v>
                </c:pt>
                <c:pt idx="810">
                  <c:v>32.580966062499996</c:v>
                </c:pt>
                <c:pt idx="811">
                  <c:v>32.580966062499996</c:v>
                </c:pt>
                <c:pt idx="812">
                  <c:v>32.580966062499996</c:v>
                </c:pt>
                <c:pt idx="813">
                  <c:v>32.580966062499996</c:v>
                </c:pt>
                <c:pt idx="814">
                  <c:v>32.580966062499996</c:v>
                </c:pt>
                <c:pt idx="815">
                  <c:v>32.580966062499996</c:v>
                </c:pt>
                <c:pt idx="816">
                  <c:v>32.580966062499996</c:v>
                </c:pt>
                <c:pt idx="817">
                  <c:v>32.580966062499996</c:v>
                </c:pt>
                <c:pt idx="818">
                  <c:v>32.580966062499996</c:v>
                </c:pt>
                <c:pt idx="819">
                  <c:v>32.580966062499996</c:v>
                </c:pt>
                <c:pt idx="820">
                  <c:v>32.580966062499996</c:v>
                </c:pt>
                <c:pt idx="821">
                  <c:v>32.580966062499996</c:v>
                </c:pt>
                <c:pt idx="822">
                  <c:v>32.580966062499996</c:v>
                </c:pt>
                <c:pt idx="823">
                  <c:v>32.580966062499996</c:v>
                </c:pt>
                <c:pt idx="824">
                  <c:v>32.580966062499996</c:v>
                </c:pt>
                <c:pt idx="825">
                  <c:v>32.580966062499996</c:v>
                </c:pt>
                <c:pt idx="826">
                  <c:v>32.580966062499996</c:v>
                </c:pt>
                <c:pt idx="827">
                  <c:v>32.580966062499996</c:v>
                </c:pt>
                <c:pt idx="828">
                  <c:v>32.580966062499996</c:v>
                </c:pt>
                <c:pt idx="829">
                  <c:v>32.580966062499996</c:v>
                </c:pt>
                <c:pt idx="830">
                  <c:v>32.580966062499996</c:v>
                </c:pt>
                <c:pt idx="831">
                  <c:v>32.580966062499996</c:v>
                </c:pt>
                <c:pt idx="832">
                  <c:v>32.580966062499996</c:v>
                </c:pt>
                <c:pt idx="833">
                  <c:v>32.580966062499996</c:v>
                </c:pt>
                <c:pt idx="834">
                  <c:v>32.580966062499996</c:v>
                </c:pt>
                <c:pt idx="835">
                  <c:v>32.580966062499996</c:v>
                </c:pt>
                <c:pt idx="836">
                  <c:v>32.580966062499996</c:v>
                </c:pt>
                <c:pt idx="837">
                  <c:v>32.580966062499996</c:v>
                </c:pt>
                <c:pt idx="838">
                  <c:v>32.580966062499996</c:v>
                </c:pt>
                <c:pt idx="839">
                  <c:v>32.580966062499996</c:v>
                </c:pt>
                <c:pt idx="840">
                  <c:v>32.580966062499996</c:v>
                </c:pt>
                <c:pt idx="841">
                  <c:v>32.580966062499996</c:v>
                </c:pt>
                <c:pt idx="842">
                  <c:v>32.580966062499996</c:v>
                </c:pt>
                <c:pt idx="843">
                  <c:v>32.580966062499996</c:v>
                </c:pt>
                <c:pt idx="844">
                  <c:v>32.580966062499996</c:v>
                </c:pt>
                <c:pt idx="845">
                  <c:v>32.580966062499996</c:v>
                </c:pt>
                <c:pt idx="846">
                  <c:v>32.580966062499996</c:v>
                </c:pt>
                <c:pt idx="847">
                  <c:v>32.580966062499996</c:v>
                </c:pt>
                <c:pt idx="848">
                  <c:v>32.580966062499996</c:v>
                </c:pt>
                <c:pt idx="849">
                  <c:v>32.580966062499996</c:v>
                </c:pt>
                <c:pt idx="850">
                  <c:v>32.580966062499996</c:v>
                </c:pt>
                <c:pt idx="851">
                  <c:v>32.580966062499996</c:v>
                </c:pt>
                <c:pt idx="852">
                  <c:v>32.580966062499996</c:v>
                </c:pt>
                <c:pt idx="853">
                  <c:v>32.580966062499996</c:v>
                </c:pt>
                <c:pt idx="854">
                  <c:v>32.580966062499996</c:v>
                </c:pt>
                <c:pt idx="855">
                  <c:v>32.580966062499996</c:v>
                </c:pt>
                <c:pt idx="856">
                  <c:v>32.580966062499996</c:v>
                </c:pt>
                <c:pt idx="857">
                  <c:v>32.580966062499996</c:v>
                </c:pt>
                <c:pt idx="858">
                  <c:v>32.580966062499996</c:v>
                </c:pt>
                <c:pt idx="859">
                  <c:v>32.580966062499996</c:v>
                </c:pt>
                <c:pt idx="860">
                  <c:v>32.580966062499996</c:v>
                </c:pt>
                <c:pt idx="861">
                  <c:v>32.580966062499996</c:v>
                </c:pt>
                <c:pt idx="862">
                  <c:v>32.580966062499996</c:v>
                </c:pt>
                <c:pt idx="863">
                  <c:v>32.580966062499996</c:v>
                </c:pt>
                <c:pt idx="864">
                  <c:v>32.580966062499996</c:v>
                </c:pt>
                <c:pt idx="865">
                  <c:v>32.580966062499996</c:v>
                </c:pt>
                <c:pt idx="866">
                  <c:v>32.580966062499996</c:v>
                </c:pt>
                <c:pt idx="867">
                  <c:v>32.580966062499996</c:v>
                </c:pt>
                <c:pt idx="868">
                  <c:v>32.580966062499996</c:v>
                </c:pt>
                <c:pt idx="869">
                  <c:v>32.580966062499996</c:v>
                </c:pt>
                <c:pt idx="870">
                  <c:v>32.580966062499996</c:v>
                </c:pt>
                <c:pt idx="871">
                  <c:v>32.580966062499996</c:v>
                </c:pt>
                <c:pt idx="872">
                  <c:v>32.580966062499996</c:v>
                </c:pt>
                <c:pt idx="873">
                  <c:v>32.580966062499996</c:v>
                </c:pt>
                <c:pt idx="874">
                  <c:v>32.580966062499996</c:v>
                </c:pt>
                <c:pt idx="875">
                  <c:v>32.580966062499996</c:v>
                </c:pt>
                <c:pt idx="876">
                  <c:v>32.580966062499996</c:v>
                </c:pt>
                <c:pt idx="877">
                  <c:v>32.580966062499996</c:v>
                </c:pt>
                <c:pt idx="878">
                  <c:v>32.580966062499996</c:v>
                </c:pt>
                <c:pt idx="879">
                  <c:v>32.580966062499996</c:v>
                </c:pt>
                <c:pt idx="880">
                  <c:v>32.580966062499996</c:v>
                </c:pt>
                <c:pt idx="881">
                  <c:v>32.580966062499996</c:v>
                </c:pt>
                <c:pt idx="882">
                  <c:v>32.580966062499996</c:v>
                </c:pt>
                <c:pt idx="883">
                  <c:v>32.580966062499996</c:v>
                </c:pt>
                <c:pt idx="884">
                  <c:v>32.580966062499996</c:v>
                </c:pt>
                <c:pt idx="885">
                  <c:v>32.580966062499996</c:v>
                </c:pt>
                <c:pt idx="886">
                  <c:v>32.580966062499996</c:v>
                </c:pt>
                <c:pt idx="887">
                  <c:v>32.580966062499996</c:v>
                </c:pt>
                <c:pt idx="888">
                  <c:v>32.580966062499996</c:v>
                </c:pt>
                <c:pt idx="889">
                  <c:v>32.580966062499996</c:v>
                </c:pt>
                <c:pt idx="890">
                  <c:v>32.580966062499996</c:v>
                </c:pt>
                <c:pt idx="891">
                  <c:v>32.580966062499996</c:v>
                </c:pt>
                <c:pt idx="892">
                  <c:v>32.580966062499996</c:v>
                </c:pt>
                <c:pt idx="893">
                  <c:v>32.580966062499996</c:v>
                </c:pt>
                <c:pt idx="894">
                  <c:v>32.580966062499996</c:v>
                </c:pt>
                <c:pt idx="895">
                  <c:v>32.580966062499996</c:v>
                </c:pt>
                <c:pt idx="896">
                  <c:v>32.580966062499996</c:v>
                </c:pt>
                <c:pt idx="897">
                  <c:v>32.580966062499996</c:v>
                </c:pt>
                <c:pt idx="898">
                  <c:v>32.580966062499996</c:v>
                </c:pt>
                <c:pt idx="899">
                  <c:v>32.580966062499996</c:v>
                </c:pt>
                <c:pt idx="900">
                  <c:v>32.580966062499996</c:v>
                </c:pt>
                <c:pt idx="901">
                  <c:v>32.580966062499996</c:v>
                </c:pt>
                <c:pt idx="902">
                  <c:v>32.580966062499996</c:v>
                </c:pt>
                <c:pt idx="903">
                  <c:v>32.580966062499996</c:v>
                </c:pt>
                <c:pt idx="904">
                  <c:v>32.580966062499996</c:v>
                </c:pt>
                <c:pt idx="905">
                  <c:v>32.580966062499996</c:v>
                </c:pt>
                <c:pt idx="906">
                  <c:v>32.580966062499996</c:v>
                </c:pt>
                <c:pt idx="907">
                  <c:v>32.580966062499996</c:v>
                </c:pt>
                <c:pt idx="908">
                  <c:v>32.580966062499996</c:v>
                </c:pt>
                <c:pt idx="909">
                  <c:v>32.580966062499996</c:v>
                </c:pt>
                <c:pt idx="910">
                  <c:v>32.580966062499996</c:v>
                </c:pt>
                <c:pt idx="911">
                  <c:v>32.580966062499996</c:v>
                </c:pt>
                <c:pt idx="912">
                  <c:v>32.580966062499996</c:v>
                </c:pt>
                <c:pt idx="913">
                  <c:v>32.580966062499996</c:v>
                </c:pt>
                <c:pt idx="914">
                  <c:v>32.580966062499996</c:v>
                </c:pt>
                <c:pt idx="915">
                  <c:v>32.580966062499996</c:v>
                </c:pt>
                <c:pt idx="916">
                  <c:v>32.580966062499996</c:v>
                </c:pt>
                <c:pt idx="917">
                  <c:v>32.580966062499996</c:v>
                </c:pt>
                <c:pt idx="918">
                  <c:v>32.580966062499996</c:v>
                </c:pt>
                <c:pt idx="919">
                  <c:v>32.580966062499996</c:v>
                </c:pt>
                <c:pt idx="920">
                  <c:v>32.580966062499996</c:v>
                </c:pt>
                <c:pt idx="921">
                  <c:v>32.580966062499996</c:v>
                </c:pt>
                <c:pt idx="922">
                  <c:v>32.580966062499996</c:v>
                </c:pt>
                <c:pt idx="923">
                  <c:v>32.580966062499996</c:v>
                </c:pt>
                <c:pt idx="924">
                  <c:v>32.580966062499996</c:v>
                </c:pt>
                <c:pt idx="925">
                  <c:v>32.580966062499996</c:v>
                </c:pt>
                <c:pt idx="926">
                  <c:v>32.580966062499996</c:v>
                </c:pt>
                <c:pt idx="927">
                  <c:v>32.580966062499996</c:v>
                </c:pt>
                <c:pt idx="928">
                  <c:v>32.580966062499996</c:v>
                </c:pt>
                <c:pt idx="929">
                  <c:v>32.580966062499996</c:v>
                </c:pt>
                <c:pt idx="930">
                  <c:v>32.580966062499996</c:v>
                </c:pt>
                <c:pt idx="931">
                  <c:v>32.580966062499996</c:v>
                </c:pt>
                <c:pt idx="932">
                  <c:v>32.580966062499996</c:v>
                </c:pt>
                <c:pt idx="933">
                  <c:v>32.580966062499996</c:v>
                </c:pt>
                <c:pt idx="934">
                  <c:v>32.580966062499996</c:v>
                </c:pt>
                <c:pt idx="935">
                  <c:v>32.580966062499996</c:v>
                </c:pt>
                <c:pt idx="936">
                  <c:v>32.580966062499996</c:v>
                </c:pt>
                <c:pt idx="937">
                  <c:v>32.580966062499996</c:v>
                </c:pt>
                <c:pt idx="938">
                  <c:v>32.580966062499996</c:v>
                </c:pt>
                <c:pt idx="939">
                  <c:v>32.580966062499996</c:v>
                </c:pt>
                <c:pt idx="940">
                  <c:v>32.580966062499996</c:v>
                </c:pt>
                <c:pt idx="941">
                  <c:v>32.580966062499996</c:v>
                </c:pt>
                <c:pt idx="942">
                  <c:v>32.580966062499996</c:v>
                </c:pt>
                <c:pt idx="943">
                  <c:v>32.580966062499996</c:v>
                </c:pt>
                <c:pt idx="944">
                  <c:v>32.580966062499996</c:v>
                </c:pt>
                <c:pt idx="945">
                  <c:v>32.580966062499996</c:v>
                </c:pt>
                <c:pt idx="946">
                  <c:v>32.580966062499996</c:v>
                </c:pt>
                <c:pt idx="947">
                  <c:v>32.580966062499996</c:v>
                </c:pt>
                <c:pt idx="948">
                  <c:v>32.580966062499996</c:v>
                </c:pt>
                <c:pt idx="949">
                  <c:v>32.580966062499996</c:v>
                </c:pt>
                <c:pt idx="950">
                  <c:v>32.580966062499996</c:v>
                </c:pt>
                <c:pt idx="951">
                  <c:v>32.580966062499996</c:v>
                </c:pt>
                <c:pt idx="952">
                  <c:v>32.580966062499996</c:v>
                </c:pt>
                <c:pt idx="953">
                  <c:v>32.580966062499996</c:v>
                </c:pt>
                <c:pt idx="954">
                  <c:v>32.580966062499996</c:v>
                </c:pt>
                <c:pt idx="955">
                  <c:v>32.580966062499996</c:v>
                </c:pt>
                <c:pt idx="956">
                  <c:v>32.580966062499996</c:v>
                </c:pt>
                <c:pt idx="957">
                  <c:v>32.580966062499996</c:v>
                </c:pt>
                <c:pt idx="958">
                  <c:v>32.580966062499996</c:v>
                </c:pt>
                <c:pt idx="959">
                  <c:v>32.580966062499996</c:v>
                </c:pt>
                <c:pt idx="960">
                  <c:v>32.580966062499996</c:v>
                </c:pt>
                <c:pt idx="961">
                  <c:v>32.580966062499996</c:v>
                </c:pt>
                <c:pt idx="962">
                  <c:v>32.580966062499996</c:v>
                </c:pt>
                <c:pt idx="963">
                  <c:v>32.580966062499996</c:v>
                </c:pt>
              </c:numCache>
            </c:numRef>
          </c:yVal>
          <c:smooth val="1"/>
        </c:ser>
        <c:ser>
          <c:idx val="13"/>
          <c:order val="5"/>
          <c:tx>
            <c:strRef>
              <c:f>'Fitted HF and Xf'!$AA$14</c:f>
              <c:strCache>
                <c:ptCount val="1"/>
                <c:pt idx="0">
                  <c:v>12.5 cm</c:v>
                </c:pt>
              </c:strCache>
            </c:strRef>
          </c:tx>
          <c:spPr>
            <a:ln>
              <a:solidFill>
                <a:schemeClr val="accent6"/>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Xf'!$AA$265:$AA$1228</c:f>
              <c:numCache>
                <c:formatCode>General</c:formatCode>
                <c:ptCount val="964"/>
                <c:pt idx="0">
                  <c:v>2.8765499999999951</c:v>
                </c:pt>
                <c:pt idx="1">
                  <c:v>2.9185746042896028</c:v>
                </c:pt>
                <c:pt idx="2">
                  <c:v>2.9617300054001872</c:v>
                </c:pt>
                <c:pt idx="3">
                  <c:v>3.0060012555190685</c:v>
                </c:pt>
                <c:pt idx="4">
                  <c:v>3.0513734997323647</c:v>
                </c:pt>
                <c:pt idx="5">
                  <c:v>3.0978319757740622</c:v>
                </c:pt>
                <c:pt idx="6">
                  <c:v>3.1453620137750953</c:v>
                </c:pt>
                <c:pt idx="7">
                  <c:v>3.1939490360124192</c:v>
                </c:pt>
                <c:pt idx="8">
                  <c:v>3.2435785566580781</c:v>
                </c:pt>
                <c:pt idx="9">
                  <c:v>3.2942361815282823</c:v>
                </c:pt>
                <c:pt idx="10">
                  <c:v>3.3459076078325012</c:v>
                </c:pt>
                <c:pt idx="11">
                  <c:v>3.3985786239224987</c:v>
                </c:pt>
                <c:pt idx="12">
                  <c:v>3.4522351090414425</c:v>
                </c:pt>
                <c:pt idx="13">
                  <c:v>3.5068630330729627</c:v>
                </c:pt>
                <c:pt idx="14">
                  <c:v>3.5624484562902192</c:v>
                </c:pt>
                <c:pt idx="15">
                  <c:v>3.6189775291049999</c:v>
                </c:pt>
                <c:pt idx="16">
                  <c:v>3.6764364918167547</c:v>
                </c:pt>
                <c:pt idx="17">
                  <c:v>3.7348116743617141</c:v>
                </c:pt>
                <c:pt idx="18">
                  <c:v>3.7940894960619342</c:v>
                </c:pt>
                <c:pt idx="19">
                  <c:v>3.8542564653743767</c:v>
                </c:pt>
                <c:pt idx="20">
                  <c:v>3.9152991796399967</c:v>
                </c:pt>
                <c:pt idx="21">
                  <c:v>3.9772043248327975</c:v>
                </c:pt>
                <c:pt idx="22">
                  <c:v>4.0399586753089061</c:v>
                </c:pt>
                <c:pt idx="23">
                  <c:v>4.1035490935556709</c:v>
                </c:pt>
                <c:pt idx="24">
                  <c:v>4.1679625299406782</c:v>
                </c:pt>
                <c:pt idx="25">
                  <c:v>4.2331860224609379</c:v>
                </c:pt>
                <c:pt idx="26">
                  <c:v>4.2992066964918223</c:v>
                </c:pt>
                <c:pt idx="27">
                  <c:v>4.3660117645362053</c:v>
                </c:pt>
                <c:pt idx="28">
                  <c:v>4.4335885259735939</c:v>
                </c:pt>
                <c:pt idx="29">
                  <c:v>4.5019243668090745</c:v>
                </c:pt>
                <c:pt idx="30">
                  <c:v>4.5710067594224997</c:v>
                </c:pt>
                <c:pt idx="31">
                  <c:v>4.640823262317487</c:v>
                </c:pt>
                <c:pt idx="32">
                  <c:v>4.7113615198705725</c:v>
                </c:pt>
                <c:pt idx="33">
                  <c:v>4.7826092620801681</c:v>
                </c:pt>
                <c:pt idx="34">
                  <c:v>4.8545543043157338</c:v>
                </c:pt>
                <c:pt idx="35">
                  <c:v>4.9271845470668607</c:v>
                </c:pt>
                <c:pt idx="36">
                  <c:v>5.0004879756922751</c:v>
                </c:pt>
                <c:pt idx="37">
                  <c:v>5.0744526601689026</c:v>
                </c:pt>
                <c:pt idx="38">
                  <c:v>5.1490667548410531</c:v>
                </c:pt>
                <c:pt idx="39">
                  <c:v>5.2243184981693744</c:v>
                </c:pt>
                <c:pt idx="40">
                  <c:v>5.3001962124799933</c:v>
                </c:pt>
                <c:pt idx="41">
                  <c:v>5.3766883037135988</c:v>
                </c:pt>
                <c:pt idx="42">
                  <c:v>5.4537832611744284</c:v>
                </c:pt>
                <c:pt idx="43">
                  <c:v>5.5314696572794588</c:v>
                </c:pt>
                <c:pt idx="44">
                  <c:v>5.6097361473073981</c:v>
                </c:pt>
                <c:pt idx="45">
                  <c:v>5.6885714691478064</c:v>
                </c:pt>
                <c:pt idx="46">
                  <c:v>5.7679644430501353</c:v>
                </c:pt>
                <c:pt idx="47">
                  <c:v>5.8479039713728067</c:v>
                </c:pt>
                <c:pt idx="48">
                  <c:v>5.9283790383323129</c:v>
                </c:pt>
                <c:pt idx="49">
                  <c:v>6.0093787097522791</c:v>
                </c:pt>
                <c:pt idx="50">
                  <c:v>6.0908921328124999</c:v>
                </c:pt>
                <c:pt idx="51">
                  <c:v>6.1729085357980855</c:v>
                </c:pt>
                <c:pt idx="52">
                  <c:v>6.2554172278484756</c:v>
                </c:pt>
                <c:pt idx="53">
                  <c:v>6.3384075987065556</c:v>
                </c:pt>
                <c:pt idx="54">
                  <c:v>6.4218691184676739</c:v>
                </c:pt>
                <c:pt idx="55">
                  <c:v>6.5057913373287475</c:v>
                </c:pt>
                <c:pt idx="56">
                  <c:v>6.5901638853373994</c:v>
                </c:pt>
                <c:pt idx="57">
                  <c:v>6.6749764721408962</c:v>
                </c:pt>
                <c:pt idx="58">
                  <c:v>6.7602188867353705</c:v>
                </c:pt>
                <c:pt idx="59">
                  <c:v>6.8458809972147696</c:v>
                </c:pt>
                <c:pt idx="60">
                  <c:v>6.9319527505199998</c:v>
                </c:pt>
                <c:pt idx="61">
                  <c:v>7.0184241721879808</c:v>
                </c:pt>
                <c:pt idx="62">
                  <c:v>7.1052853661007376</c:v>
                </c:pt>
                <c:pt idx="63">
                  <c:v>7.1925265142344452</c:v>
                </c:pt>
                <c:pt idx="64">
                  <c:v>7.2801378764085145</c:v>
                </c:pt>
                <c:pt idx="65">
                  <c:v>7.3681097900346924</c:v>
                </c:pt>
                <c:pt idx="66">
                  <c:v>7.4564326698660555</c:v>
                </c:pt>
                <c:pt idx="67">
                  <c:v>7.5450970077461985</c:v>
                </c:pt>
                <c:pt idx="68">
                  <c:v>7.6340933723582305</c:v>
                </c:pt>
                <c:pt idx="69">
                  <c:v>7.7234124089738714</c:v>
                </c:pt>
                <c:pt idx="70">
                  <c:v>7.8130448392024885</c:v>
                </c:pt>
                <c:pt idx="71">
                  <c:v>7.9029814607402855</c:v>
                </c:pt>
                <c:pt idx="72">
                  <c:v>7.9932131471192074</c:v>
                </c:pt>
                <c:pt idx="73">
                  <c:v>8.0837308474561507</c:v>
                </c:pt>
                <c:pt idx="74">
                  <c:v>8.1745255862019857</c:v>
                </c:pt>
                <c:pt idx="75">
                  <c:v>8.2655884628906229</c:v>
                </c:pt>
                <c:pt idx="76">
                  <c:v>8.3569106518881267</c:v>
                </c:pt>
                <c:pt idx="77">
                  <c:v>8.448483402141699</c:v>
                </c:pt>
                <c:pt idx="78">
                  <c:v>8.5402980369288937</c:v>
                </c:pt>
                <c:pt idx="79">
                  <c:v>8.6323459536065652</c:v>
                </c:pt>
                <c:pt idx="80">
                  <c:v>8.7246186233599889</c:v>
                </c:pt>
                <c:pt idx="81">
                  <c:v>8.8171075909519825</c:v>
                </c:pt>
                <c:pt idx="82">
                  <c:v>8.9098044744718656</c:v>
                </c:pt>
                <c:pt idx="83">
                  <c:v>9.0027009650846548</c:v>
                </c:pt>
                <c:pt idx="84">
                  <c:v>9.0957888267800548</c:v>
                </c:pt>
                <c:pt idx="85">
                  <c:v>9.1890598961215648</c:v>
                </c:pt>
                <c:pt idx="86">
                  <c:v>9.2825060819955709</c:v>
                </c:pt>
                <c:pt idx="87">
                  <c:v>9.3761193653604025</c:v>
                </c:pt>
                <c:pt idx="88">
                  <c:v>9.4698917989953557</c:v>
                </c:pt>
                <c:pt idx="89">
                  <c:v>9.5638155072498705</c:v>
                </c:pt>
                <c:pt idx="90">
                  <c:v>9.6578826857925009</c:v>
                </c:pt>
                <c:pt idx="91">
                  <c:v>9.7520856013600792</c:v>
                </c:pt>
                <c:pt idx="92">
                  <c:v>9.8464165915067472</c:v>
                </c:pt>
                <c:pt idx="93">
                  <c:v>9.9408680643529337</c:v>
                </c:pt>
                <c:pt idx="94">
                  <c:v>10.035432498334721</c:v>
                </c:pt>
                <c:pt idx="95">
                  <c:v>10.130102441952486</c:v>
                </c:pt>
                <c:pt idx="96">
                  <c:v>10.224870513520433</c:v>
                </c:pt>
                <c:pt idx="97">
                  <c:v>10.319729400915294</c:v>
                </c:pt>
                <c:pt idx="98">
                  <c:v>10.414671861325614</c:v>
                </c:pt>
                <c:pt idx="99">
                  <c:v>10.509690721000759</c:v>
                </c:pt>
                <c:pt idx="100">
                  <c:v>10.604778874999999</c:v>
                </c:pt>
                <c:pt idx="101">
                  <c:v>10.699929286941568</c:v>
                </c:pt>
                <c:pt idx="102">
                  <c:v>10.795134988751785</c:v>
                </c:pt>
                <c:pt idx="103">
                  <c:v>10.890389080414042</c:v>
                </c:pt>
                <c:pt idx="104">
                  <c:v>10.985684729717985</c:v>
                </c:pt>
                <c:pt idx="105">
                  <c:v>11.081015172008437</c:v>
                </c:pt>
                <c:pt idx="106">
                  <c:v>11.176373709934682</c:v>
                </c:pt>
                <c:pt idx="107">
                  <c:v>11.271753713199391</c:v>
                </c:pt>
                <c:pt idx="108">
                  <c:v>11.367148618307688</c:v>
                </c:pt>
                <c:pt idx="109">
                  <c:v>11.462551928316273</c:v>
                </c:pt>
                <c:pt idx="110">
                  <c:v>11.557957212582506</c:v>
                </c:pt>
                <c:pt idx="111">
                  <c:v>11.65335810651346</c:v>
                </c:pt>
                <c:pt idx="112">
                  <c:v>11.748748311315033</c:v>
                </c:pt>
                <c:pt idx="113">
                  <c:v>11.844121593740942</c:v>
                </c:pt>
                <c:pt idx="114">
                  <c:v>11.939471785841818</c:v>
                </c:pt>
                <c:pt idx="115">
                  <c:v>12.034792784714368</c:v>
                </c:pt>
                <c:pt idx="116">
                  <c:v>12.130078552250348</c:v>
                </c:pt>
                <c:pt idx="117">
                  <c:v>12.225323114885688</c:v>
                </c:pt>
                <c:pt idx="118">
                  <c:v>12.320520563349534</c:v>
                </c:pt>
                <c:pt idx="119">
                  <c:v>12.415665052413354</c:v>
                </c:pt>
                <c:pt idx="120">
                  <c:v>12.51075080064</c:v>
                </c:pt>
                <c:pt idx="121">
                  <c:v>12.605772090132771</c:v>
                </c:pt>
                <c:pt idx="122">
                  <c:v>12.700723266284498</c:v>
                </c:pt>
                <c:pt idx="123">
                  <c:v>12.795598737526653</c:v>
                </c:pt>
                <c:pt idx="124">
                  <c:v>12.890392975078296</c:v>
                </c:pt>
                <c:pt idx="125">
                  <c:v>12.985100512695329</c:v>
                </c:pt>
                <c:pt idx="126">
                  <c:v>13.079715946419416</c:v>
                </c:pt>
                <c:pt idx="127">
                  <c:v>13.174233934327185</c:v>
                </c:pt>
                <c:pt idx="128">
                  <c:v>13.268649196279194</c:v>
                </c:pt>
                <c:pt idx="129">
                  <c:v>13.362956513669083</c:v>
                </c:pt>
                <c:pt idx="130">
                  <c:v>13.457150729172499</c:v>
                </c:pt>
                <c:pt idx="131">
                  <c:v>13.551226746496468</c:v>
                </c:pt>
                <c:pt idx="132">
                  <c:v>13.645179530128166</c:v>
                </c:pt>
                <c:pt idx="133">
                  <c:v>13.739004105084135</c:v>
                </c:pt>
                <c:pt idx="134">
                  <c:v>13.832695556659365</c:v>
                </c:pt>
                <c:pt idx="135">
                  <c:v>13.926249030176256</c:v>
                </c:pt>
                <c:pt idx="136">
                  <c:v>14.019659730733871</c:v>
                </c:pt>
                <c:pt idx="137">
                  <c:v>14.112922922956871</c:v>
                </c:pt>
                <c:pt idx="138">
                  <c:v>14.206033930744654</c:v>
                </c:pt>
                <c:pt idx="139">
                  <c:v>14.298988137020348</c:v>
                </c:pt>
                <c:pt idx="140">
                  <c:v>14.39178098348</c:v>
                </c:pt>
                <c:pt idx="141">
                  <c:v>14.484407970341566</c:v>
                </c:pt>
                <c:pt idx="142">
                  <c:v>14.576864656094026</c:v>
                </c:pt>
                <c:pt idx="143">
                  <c:v>14.669146657246454</c:v>
                </c:pt>
                <c:pt idx="144">
                  <c:v>14.761249648077003</c:v>
                </c:pt>
                <c:pt idx="145">
                  <c:v>14.853169360382187</c:v>
                </c:pt>
                <c:pt idx="146">
                  <c:v>14.944901583225731</c:v>
                </c:pt>
                <c:pt idx="147">
                  <c:v>15.036442162687779</c:v>
                </c:pt>
                <c:pt idx="148">
                  <c:v>15.127787001613912</c:v>
                </c:pt>
                <c:pt idx="149">
                  <c:v>15.218932059364256</c:v>
                </c:pt>
                <c:pt idx="150">
                  <c:v>15.3098733515625</c:v>
                </c:pt>
                <c:pt idx="151">
                  <c:v>15.400606949845081</c:v>
                </c:pt>
                <c:pt idx="152">
                  <c:v>15.491128981610062</c:v>
                </c:pt>
                <c:pt idx="153">
                  <c:v>15.581435629766544</c:v>
                </c:pt>
                <c:pt idx="154">
                  <c:v>15.671523132483264</c:v>
                </c:pt>
                <c:pt idx="155">
                  <c:v>15.76138778293811</c:v>
                </c:pt>
                <c:pt idx="156">
                  <c:v>15.851025929067006</c:v>
                </c:pt>
                <c:pt idx="157">
                  <c:v>15.94043397331288</c:v>
                </c:pt>
                <c:pt idx="158">
                  <c:v>16.029608372374941</c:v>
                </c:pt>
                <c:pt idx="159">
                  <c:v>16.118545636957727</c:v>
                </c:pt>
                <c:pt idx="160">
                  <c:v>16.207242331519961</c:v>
                </c:pt>
                <c:pt idx="161">
                  <c:v>16.295695074023911</c:v>
                </c:pt>
                <c:pt idx="162">
                  <c:v>16.383900535684329</c:v>
                </c:pt>
                <c:pt idx="163">
                  <c:v>16.471855440717459</c:v>
                </c:pt>
                <c:pt idx="164">
                  <c:v>16.55955656609013</c:v>
                </c:pt>
                <c:pt idx="165">
                  <c:v>16.647000741269061</c:v>
                </c:pt>
                <c:pt idx="166">
                  <c:v>16.734184847969626</c:v>
                </c:pt>
                <c:pt idx="167">
                  <c:v>16.821105819905178</c:v>
                </c:pt>
                <c:pt idx="168">
                  <c:v>16.907760642535806</c:v>
                </c:pt>
                <c:pt idx="169">
                  <c:v>16.994146352817829</c:v>
                </c:pt>
                <c:pt idx="170">
                  <c:v>17.080260038952503</c:v>
                </c:pt>
                <c:pt idx="171">
                  <c:v>17.166098840135223</c:v>
                </c:pt>
                <c:pt idx="172">
                  <c:v>17.251659946304802</c:v>
                </c:pt>
                <c:pt idx="173">
                  <c:v>17.336940597892131</c:v>
                </c:pt>
                <c:pt idx="174">
                  <c:v>17.421938085569586</c:v>
                </c:pt>
                <c:pt idx="175">
                  <c:v>17.506649749999969</c:v>
                </c:pt>
                <c:pt idx="176">
                  <c:v>17.591072981585693</c:v>
                </c:pt>
                <c:pt idx="177">
                  <c:v>17.675205220217691</c:v>
                </c:pt>
                <c:pt idx="178">
                  <c:v>17.759043955024492</c:v>
                </c:pt>
                <c:pt idx="179">
                  <c:v>17.84258672412151</c:v>
                </c:pt>
                <c:pt idx="180">
                  <c:v>17.925831114359987</c:v>
                </c:pt>
                <c:pt idx="181">
                  <c:v>18.008774761075959</c:v>
                </c:pt>
                <c:pt idx="182">
                  <c:v>18.091415347839465</c:v>
                </c:pt>
                <c:pt idx="183">
                  <c:v>18.17375060620363</c:v>
                </c:pt>
                <c:pt idx="184">
                  <c:v>18.255778315453647</c:v>
                </c:pt>
                <c:pt idx="185">
                  <c:v>18.337496302355927</c:v>
                </c:pt>
                <c:pt idx="186">
                  <c:v>18.41890244090715</c:v>
                </c:pt>
                <c:pt idx="187">
                  <c:v>18.49999465208337</c:v>
                </c:pt>
                <c:pt idx="188">
                  <c:v>18.58077090358892</c:v>
                </c:pt>
                <c:pt idx="189">
                  <c:v>18.661229209605811</c:v>
                </c:pt>
                <c:pt idx="190">
                  <c:v>18.741367630542499</c:v>
                </c:pt>
                <c:pt idx="191">
                  <c:v>18.821184272783032</c:v>
                </c:pt>
                <c:pt idx="192">
                  <c:v>18.900677288436302</c:v>
                </c:pt>
                <c:pt idx="193">
                  <c:v>18.979844875084922</c:v>
                </c:pt>
                <c:pt idx="194">
                  <c:v>19.058685275534273</c:v>
                </c:pt>
                <c:pt idx="195">
                  <c:v>19.137196777561876</c:v>
                </c:pt>
                <c:pt idx="196">
                  <c:v>19.215377713666037</c:v>
                </c:pt>
                <c:pt idx="197">
                  <c:v>19.293226460815269</c:v>
                </c:pt>
                <c:pt idx="198">
                  <c:v>19.37074144019719</c:v>
                </c:pt>
                <c:pt idx="199">
                  <c:v>19.447921116967727</c:v>
                </c:pt>
                <c:pt idx="200">
                  <c:v>19.524763999999987</c:v>
                </c:pt>
                <c:pt idx="201">
                  <c:v>19.601268641633578</c:v>
                </c:pt>
                <c:pt idx="202">
                  <c:v>19.677433637423363</c:v>
                </c:pt>
                <c:pt idx="203">
                  <c:v>19.753257625889031</c:v>
                </c:pt>
                <c:pt idx="204">
                  <c:v>19.82873928826351</c:v>
                </c:pt>
                <c:pt idx="205">
                  <c:v>19.90387734824283</c:v>
                </c:pt>
                <c:pt idx="206">
                  <c:v>19.978670571734234</c:v>
                </c:pt>
                <c:pt idx="207">
                  <c:v>20.053117766606391</c:v>
                </c:pt>
                <c:pt idx="208">
                  <c:v>20.127217782437278</c:v>
                </c:pt>
                <c:pt idx="209">
                  <c:v>20.200969510264226</c:v>
                </c:pt>
                <c:pt idx="210">
                  <c:v>20.274371882332503</c:v>
                </c:pt>
                <c:pt idx="211">
                  <c:v>20.347423871844427</c:v>
                </c:pt>
                <c:pt idx="212">
                  <c:v>20.420124492708627</c:v>
                </c:pt>
                <c:pt idx="213">
                  <c:v>20.492472799288919</c:v>
                </c:pt>
                <c:pt idx="214">
                  <c:v>20.564467886153423</c:v>
                </c:pt>
                <c:pt idx="215">
                  <c:v>20.636108887823752</c:v>
                </c:pt>
                <c:pt idx="216">
                  <c:v>20.707394978523919</c:v>
                </c:pt>
                <c:pt idx="217">
                  <c:v>20.778325371929611</c:v>
                </c:pt>
                <c:pt idx="218">
                  <c:v>20.848899320917127</c:v>
                </c:pt>
                <c:pt idx="219">
                  <c:v>20.919116117312328</c:v>
                </c:pt>
                <c:pt idx="220">
                  <c:v>20.98897509164</c:v>
                </c:pt>
                <c:pt idx="221">
                  <c:v>21.058475612872748</c:v>
                </c:pt>
                <c:pt idx="222">
                  <c:v>21.127617088180102</c:v>
                </c:pt>
                <c:pt idx="223">
                  <c:v>21.19639896267763</c:v>
                </c:pt>
                <c:pt idx="224">
                  <c:v>21.264820719175887</c:v>
                </c:pt>
                <c:pt idx="225">
                  <c:v>21.332881877929687</c:v>
                </c:pt>
                <c:pt idx="226">
                  <c:v>21.400581996386993</c:v>
                </c:pt>
                <c:pt idx="227">
                  <c:v>21.467920668938163</c:v>
                </c:pt>
                <c:pt idx="228">
                  <c:v>21.534897526664817</c:v>
                </c:pt>
                <c:pt idx="229">
                  <c:v>21.601512237089029</c:v>
                </c:pt>
                <c:pt idx="230">
                  <c:v>21.667764503922488</c:v>
                </c:pt>
                <c:pt idx="231">
                  <c:v>21.733654066815472</c:v>
                </c:pt>
                <c:pt idx="232">
                  <c:v>21.799180701105769</c:v>
                </c:pt>
                <c:pt idx="233">
                  <c:v>21.864344217568089</c:v>
                </c:pt>
                <c:pt idx="234">
                  <c:v>21.929144462162906</c:v>
                </c:pt>
                <c:pt idx="235">
                  <c:v>21.993581315785626</c:v>
                </c:pt>
                <c:pt idx="236">
                  <c:v>22.057654694015508</c:v>
                </c:pt>
                <c:pt idx="237">
                  <c:v>22.121364546864861</c:v>
                </c:pt>
                <c:pt idx="238">
                  <c:v>22.184710858528213</c:v>
                </c:pt>
                <c:pt idx="239">
                  <c:v>22.247693647131278</c:v>
                </c:pt>
                <c:pt idx="240">
                  <c:v>22.310312964479987</c:v>
                </c:pt>
                <c:pt idx="241">
                  <c:v>22.372568895809543</c:v>
                </c:pt>
                <c:pt idx="242">
                  <c:v>22.434461559533624</c:v>
                </c:pt>
                <c:pt idx="243">
                  <c:v>22.495991106993408</c:v>
                </c:pt>
                <c:pt idx="244">
                  <c:v>22.557157722206661</c:v>
                </c:pt>
                <c:pt idx="245">
                  <c:v>22.617961621616651</c:v>
                </c:pt>
                <c:pt idx="246">
                  <c:v>22.678403053841329</c:v>
                </c:pt>
                <c:pt idx="247">
                  <c:v>22.738482299422724</c:v>
                </c:pt>
                <c:pt idx="248">
                  <c:v>22.798199670575464</c:v>
                </c:pt>
                <c:pt idx="249">
                  <c:v>22.85755551093623</c:v>
                </c:pt>
                <c:pt idx="250">
                  <c:v>22.916550195312528</c:v>
                </c:pt>
                <c:pt idx="251">
                  <c:v>22.975184129432044</c:v>
                </c:pt>
                <c:pt idx="252">
                  <c:v>23.033457749691717</c:v>
                </c:pt>
                <c:pt idx="253">
                  <c:v>23.091371522906531</c:v>
                </c:pt>
                <c:pt idx="254">
                  <c:v>23.148925946058885</c:v>
                </c:pt>
                <c:pt idx="255">
                  <c:v>23.206121546047502</c:v>
                </c:pt>
                <c:pt idx="256">
                  <c:v>23.262958879436596</c:v>
                </c:pt>
                <c:pt idx="257">
                  <c:v>23.319438532204856</c:v>
                </c:pt>
                <c:pt idx="258">
                  <c:v>23.375561119494609</c:v>
                </c:pt>
                <c:pt idx="259">
                  <c:v>23.43132728536068</c:v>
                </c:pt>
                <c:pt idx="260">
                  <c:v>23.48673770251995</c:v>
                </c:pt>
                <c:pt idx="261">
                  <c:v>23.541793072099914</c:v>
                </c:pt>
                <c:pt idx="262">
                  <c:v>23.596494123387949</c:v>
                </c:pt>
                <c:pt idx="263">
                  <c:v>23.650841613580436</c:v>
                </c:pt>
                <c:pt idx="264">
                  <c:v>23.704836327531723</c:v>
                </c:pt>
                <c:pt idx="265">
                  <c:v>23.758479077503406</c:v>
                </c:pt>
                <c:pt idx="266">
                  <c:v>23.81177070291325</c:v>
                </c:pt>
                <c:pt idx="267">
                  <c:v>23.864712070084121</c:v>
                </c:pt>
                <c:pt idx="268">
                  <c:v>23.917304071993428</c:v>
                </c:pt>
                <c:pt idx="269">
                  <c:v>23.969547628021779</c:v>
                </c:pt>
                <c:pt idx="270">
                  <c:v>24.021443683702486</c:v>
                </c:pt>
                <c:pt idx="271">
                  <c:v>24.072993210470226</c:v>
                </c:pt>
                <c:pt idx="272">
                  <c:v>24.124197205410436</c:v>
                </c:pt>
                <c:pt idx="273">
                  <c:v>24.175056691008127</c:v>
                </c:pt>
                <c:pt idx="274">
                  <c:v>24.225572714897186</c:v>
                </c:pt>
                <c:pt idx="275">
                  <c:v>24.275746349609324</c:v>
                </c:pt>
                <c:pt idx="276">
                  <c:v>24.32557869232328</c:v>
                </c:pt>
                <c:pt idx="277">
                  <c:v>24.375070864613647</c:v>
                </c:pt>
                <c:pt idx="278">
                  <c:v>24.424224012200099</c:v>
                </c:pt>
                <c:pt idx="279">
                  <c:v>24.473039304696513</c:v>
                </c:pt>
                <c:pt idx="280">
                  <c:v>24.521517935359967</c:v>
                </c:pt>
                <c:pt idx="281">
                  <c:v>24.569661120839939</c:v>
                </c:pt>
                <c:pt idx="282">
                  <c:v>24.617470100927065</c:v>
                </c:pt>
                <c:pt idx="283">
                  <c:v>24.664946138302604</c:v>
                </c:pt>
                <c:pt idx="284">
                  <c:v>24.712090518287226</c:v>
                </c:pt>
                <c:pt idx="285">
                  <c:v>24.758904548590316</c:v>
                </c:pt>
                <c:pt idx="286">
                  <c:v>24.805389559058781</c:v>
                </c:pt>
                <c:pt idx="287">
                  <c:v>24.851546901426318</c:v>
                </c:pt>
                <c:pt idx="288">
                  <c:v>24.897377949062555</c:v>
                </c:pt>
                <c:pt idx="289">
                  <c:v>24.942884096721784</c:v>
                </c:pt>
                <c:pt idx="290">
                  <c:v>24.988066760292504</c:v>
                </c:pt>
                <c:pt idx="291">
                  <c:v>25.032927376546027</c:v>
                </c:pt>
                <c:pt idx="292">
                  <c:v>25.077467402885937</c:v>
                </c:pt>
                <c:pt idx="293">
                  <c:v>25.121688317096922</c:v>
                </c:pt>
                <c:pt idx="294">
                  <c:v>25.165591617093902</c:v>
                </c:pt>
                <c:pt idx="295">
                  <c:v>25.209178820671227</c:v>
                </c:pt>
                <c:pt idx="296">
                  <c:v>25.252451465251635</c:v>
                </c:pt>
                <c:pt idx="297">
                  <c:v>25.295411107635218</c:v>
                </c:pt>
                <c:pt idx="298">
                  <c:v>25.33805932374883</c:v>
                </c:pt>
                <c:pt idx="299">
                  <c:v>25.38039770839471</c:v>
                </c:pt>
                <c:pt idx="300">
                  <c:v>25.422427874999943</c:v>
                </c:pt>
                <c:pt idx="301">
                  <c:v>25.464151455365528</c:v>
                </c:pt>
                <c:pt idx="302">
                  <c:v>25.505570099414996</c:v>
                </c:pt>
                <c:pt idx="303">
                  <c:v>25.546685474943967</c:v>
                </c:pt>
                <c:pt idx="304">
                  <c:v>25.587499267369125</c:v>
                </c:pt>
                <c:pt idx="305">
                  <c:v>25.628013179477179</c:v>
                </c:pt>
                <c:pt idx="306">
                  <c:v>25.66822893117385</c:v>
                </c:pt>
                <c:pt idx="307">
                  <c:v>25.708148259233308</c:v>
                </c:pt>
                <c:pt idx="308">
                  <c:v>25.747772917046873</c:v>
                </c:pt>
                <c:pt idx="309">
                  <c:v>25.787104674372173</c:v>
                </c:pt>
                <c:pt idx="310">
                  <c:v>25.826145317082524</c:v>
                </c:pt>
                <c:pt idx="311">
                  <c:v>25.864896646915433</c:v>
                </c:pt>
                <c:pt idx="312">
                  <c:v>25.903360481222229</c:v>
                </c:pt>
                <c:pt idx="313">
                  <c:v>25.941538652716886</c:v>
                </c:pt>
                <c:pt idx="314">
                  <c:v>25.979433009224998</c:v>
                </c:pt>
                <c:pt idx="315">
                  <c:v>26.017045413433131</c:v>
                </c:pt>
                <c:pt idx="316">
                  <c:v>26.05437774263758</c:v>
                </c:pt>
                <c:pt idx="317">
                  <c:v>26.091431888493627</c:v>
                </c:pt>
                <c:pt idx="318">
                  <c:v>26.128209756764729</c:v>
                </c:pt>
                <c:pt idx="319">
                  <c:v>26.164713267071289</c:v>
                </c:pt>
                <c:pt idx="320">
                  <c:v>26.200944352640001</c:v>
                </c:pt>
                <c:pt idx="321">
                  <c:v>26.236904960052748</c:v>
                </c:pt>
                <c:pt idx="322">
                  <c:v>26.272597048995689</c:v>
                </c:pt>
                <c:pt idx="323">
                  <c:v>26.308022592008587</c:v>
                </c:pt>
                <c:pt idx="324">
                  <c:v>26.343183574233489</c:v>
                </c:pt>
                <c:pt idx="325">
                  <c:v>26.378081993164059</c:v>
                </c:pt>
                <c:pt idx="326">
                  <c:v>26.412719858394588</c:v>
                </c:pt>
                <c:pt idx="327">
                  <c:v>26.447099191369112</c:v>
                </c:pt>
                <c:pt idx="328">
                  <c:v>26.48122202513035</c:v>
                </c:pt>
                <c:pt idx="329">
                  <c:v>26.515090404069007</c:v>
                </c:pt>
                <c:pt idx="330">
                  <c:v>26.548706383672489</c:v>
                </c:pt>
                <c:pt idx="331">
                  <c:v>26.5820720302744</c:v>
                </c:pt>
                <c:pt idx="332">
                  <c:v>26.615189420803361</c:v>
                </c:pt>
                <c:pt idx="333">
                  <c:v>26.648060642532087</c:v>
                </c:pt>
                <c:pt idx="334">
                  <c:v>26.680687792826546</c:v>
                </c:pt>
                <c:pt idx="335">
                  <c:v>26.713072978894999</c:v>
                </c:pt>
                <c:pt idx="336">
                  <c:v>26.745218317537049</c:v>
                </c:pt>
                <c:pt idx="337">
                  <c:v>26.777125934892837</c:v>
                </c:pt>
                <c:pt idx="338">
                  <c:v>26.808797966191843</c:v>
                </c:pt>
                <c:pt idx="339">
                  <c:v>26.840236555502276</c:v>
                </c:pt>
                <c:pt idx="340">
                  <c:v>26.87144385548001</c:v>
                </c:pt>
                <c:pt idx="341">
                  <c:v>26.902422027117499</c:v>
                </c:pt>
                <c:pt idx="342">
                  <c:v>26.933173239493229</c:v>
                </c:pt>
                <c:pt idx="343">
                  <c:v>26.963699669520341</c:v>
                </c:pt>
                <c:pt idx="344">
                  <c:v>26.994003501696206</c:v>
                </c:pt>
                <c:pt idx="345">
                  <c:v>27.024086927850938</c:v>
                </c:pt>
                <c:pt idx="346">
                  <c:v>27.053952146896954</c:v>
                </c:pt>
                <c:pt idx="347">
                  <c:v>27.083601364577703</c:v>
                </c:pt>
                <c:pt idx="348">
                  <c:v>27.11303679321713</c:v>
                </c:pt>
                <c:pt idx="349">
                  <c:v>27.142260651468206</c:v>
                </c:pt>
                <c:pt idx="350">
                  <c:v>27.171275164062568</c:v>
                </c:pt>
                <c:pt idx="351">
                  <c:v>27.200082561559022</c:v>
                </c:pt>
                <c:pt idx="352">
                  <c:v>27.228685080093289</c:v>
                </c:pt>
                <c:pt idx="353">
                  <c:v>27.257084961126491</c:v>
                </c:pt>
                <c:pt idx="354">
                  <c:v>27.285284451194471</c:v>
                </c:pt>
                <c:pt idx="355">
                  <c:v>27.3132858016569</c:v>
                </c:pt>
                <c:pt idx="356">
                  <c:v>27.341091268446231</c:v>
                </c:pt>
                <c:pt idx="357">
                  <c:v>27.368703111816821</c:v>
                </c:pt>
                <c:pt idx="358">
                  <c:v>27.396123596094171</c:v>
                </c:pt>
                <c:pt idx="359">
                  <c:v>27.423354989423689</c:v>
                </c:pt>
                <c:pt idx="360">
                  <c:v>27.450399563519973</c:v>
                </c:pt>
                <c:pt idx="361">
                  <c:v>27.477259593415909</c:v>
                </c:pt>
                <c:pt idx="362">
                  <c:v>27.503937357211548</c:v>
                </c:pt>
                <c:pt idx="363">
                  <c:v>27.530435135823389</c:v>
                </c:pt>
                <c:pt idx="364">
                  <c:v>27.556755212733322</c:v>
                </c:pt>
                <c:pt idx="365">
                  <c:v>27.582899873737759</c:v>
                </c:pt>
                <c:pt idx="366">
                  <c:v>27.608871406696906</c:v>
                </c:pt>
                <c:pt idx="367">
                  <c:v>27.634672101283115</c:v>
                </c:pt>
                <c:pt idx="368">
                  <c:v>27.660304248731006</c:v>
                </c:pt>
                <c:pt idx="369">
                  <c:v>27.68577014158576</c:v>
                </c:pt>
                <c:pt idx="370">
                  <c:v>27.711072073452531</c:v>
                </c:pt>
                <c:pt idx="371">
                  <c:v>27.736212338745158</c:v>
                </c:pt>
                <c:pt idx="372">
                  <c:v>27.761193232435986</c:v>
                </c:pt>
                <c:pt idx="373">
                  <c:v>27.78601704980408</c:v>
                </c:pt>
                <c:pt idx="374">
                  <c:v>27.810686086184774</c:v>
                </c:pt>
                <c:pt idx="375">
                  <c:v>27.835202636718762</c:v>
                </c:pt>
                <c:pt idx="376">
                  <c:v>27.859568996100933</c:v>
                </c:pt>
                <c:pt idx="377">
                  <c:v>27.883787458329589</c:v>
                </c:pt>
                <c:pt idx="378">
                  <c:v>27.907860316455743</c:v>
                </c:pt>
                <c:pt idx="379">
                  <c:v>27.931789862331446</c:v>
                </c:pt>
                <c:pt idx="380">
                  <c:v>27.955578386359985</c:v>
                </c:pt>
                <c:pt idx="381">
                  <c:v>27.979228177243929</c:v>
                </c:pt>
                <c:pt idx="382">
                  <c:v>28.002741521734652</c:v>
                </c:pt>
                <c:pt idx="383">
                  <c:v>28.026120704381576</c:v>
                </c:pt>
                <c:pt idx="384">
                  <c:v>28.049368007280854</c:v>
                </c:pt>
                <c:pt idx="385">
                  <c:v>28.07248570982469</c:v>
                </c:pt>
                <c:pt idx="386">
                  <c:v>28.095476088450383</c:v>
                </c:pt>
                <c:pt idx="387">
                  <c:v>28.11834141638932</c:v>
                </c:pt>
                <c:pt idx="388">
                  <c:v>28.141083963416193</c:v>
                </c:pt>
                <c:pt idx="389">
                  <c:v>28.163705995597788</c:v>
                </c:pt>
                <c:pt idx="390">
                  <c:v>28.186209775042506</c:v>
                </c:pt>
                <c:pt idx="391">
                  <c:v>28.208597559649029</c:v>
                </c:pt>
                <c:pt idx="392">
                  <c:v>28.230871602855554</c:v>
                </c:pt>
                <c:pt idx="393">
                  <c:v>28.253034153388867</c:v>
                </c:pt>
                <c:pt idx="394">
                  <c:v>28.27508745501353</c:v>
                </c:pt>
                <c:pt idx="395">
                  <c:v>28.297033746280633</c:v>
                </c:pt>
                <c:pt idx="396">
                  <c:v>28.318875260277277</c:v>
                </c:pt>
                <c:pt idx="397">
                  <c:v>28.340614224375191</c:v>
                </c:pt>
                <c:pt idx="398">
                  <c:v>28.362252859980376</c:v>
                </c:pt>
                <c:pt idx="399">
                  <c:v>28.383793382281667</c:v>
                </c:pt>
                <c:pt idx="400">
                  <c:v>28.405237999999965</c:v>
                </c:pt>
                <c:pt idx="401">
                  <c:v>28.426588915137486</c:v>
                </c:pt>
                <c:pt idx="402">
                  <c:v>28.447848322726593</c:v>
                </c:pt>
                <c:pt idx="403">
                  <c:v>28.469018410578986</c:v>
                </c:pt>
                <c:pt idx="404">
                  <c:v>28.490101359034785</c:v>
                </c:pt>
                <c:pt idx="405">
                  <c:v>28.511099340711588</c:v>
                </c:pt>
                <c:pt idx="406">
                  <c:v>28.532014520253497</c:v>
                </c:pt>
                <c:pt idx="407">
                  <c:v>28.552849054080312</c:v>
                </c:pt>
                <c:pt idx="408">
                  <c:v>28.573605090136461</c:v>
                </c:pt>
                <c:pt idx="409">
                  <c:v>28.594284767640211</c:v>
                </c:pt>
                <c:pt idx="410">
                  <c:v>28.614890216832553</c:v>
                </c:pt>
                <c:pt idx="411">
                  <c:v>28.635423558726416</c:v>
                </c:pt>
                <c:pt idx="412">
                  <c:v>28.655886904855855</c:v>
                </c:pt>
                <c:pt idx="413">
                  <c:v>28.67628235702486</c:v>
                </c:pt>
                <c:pt idx="414">
                  <c:v>28.696612007056633</c:v>
                </c:pt>
                <c:pt idx="415">
                  <c:v>28.716877936542495</c:v>
                </c:pt>
                <c:pt idx="416">
                  <c:v>28.737082216591169</c:v>
                </c:pt>
                <c:pt idx="417">
                  <c:v>28.757226907577593</c:v>
                </c:pt>
                <c:pt idx="418">
                  <c:v>28.777314058892344</c:v>
                </c:pt>
                <c:pt idx="419">
                  <c:v>28.79734570869029</c:v>
                </c:pt>
                <c:pt idx="420">
                  <c:v>28.817323883640007</c:v>
                </c:pt>
                <c:pt idx="421">
                  <c:v>28.837250598672721</c:v>
                </c:pt>
                <c:pt idx="422">
                  <c:v>28.857127856731289</c:v>
                </c:pt>
                <c:pt idx="423">
                  <c:v>28.876957648519603</c:v>
                </c:pt>
                <c:pt idx="424">
                  <c:v>28.896741952251087</c:v>
                </c:pt>
                <c:pt idx="425">
                  <c:v>28.916482733398425</c:v>
                </c:pt>
                <c:pt idx="426">
                  <c:v>28.936181944442204</c:v>
                </c:pt>
                <c:pt idx="427">
                  <c:v>28.955841524620119</c:v>
                </c:pt>
                <c:pt idx="428">
                  <c:v>28.975463399676002</c:v>
                </c:pt>
                <c:pt idx="429">
                  <c:v>28.995049481608955</c:v>
                </c:pt>
                <c:pt idx="430">
                  <c:v>29.014601668422554</c:v>
                </c:pt>
                <c:pt idx="431">
                  <c:v>29.034121843873386</c:v>
                </c:pt>
                <c:pt idx="432">
                  <c:v>29.053611877220963</c:v>
                </c:pt>
                <c:pt idx="433">
                  <c:v>29.073073622976061</c:v>
                </c:pt>
                <c:pt idx="434">
                  <c:v>29.09250892065014</c:v>
                </c:pt>
                <c:pt idx="435">
                  <c:v>29.111919594504371</c:v>
                </c:pt>
                <c:pt idx="436">
                  <c:v>29.131307453298739</c:v>
                </c:pt>
                <c:pt idx="437">
                  <c:v>29.150674290040818</c:v>
                </c:pt>
                <c:pt idx="438">
                  <c:v>29.170021881735462</c:v>
                </c:pt>
                <c:pt idx="439">
                  <c:v>29.189351989133289</c:v>
                </c:pt>
                <c:pt idx="440">
                  <c:v>29.208666356480016</c:v>
                </c:pt>
                <c:pt idx="441">
                  <c:v>29.22796671126553</c:v>
                </c:pt>
                <c:pt idx="442">
                  <c:v>29.247254763972833</c:v>
                </c:pt>
                <c:pt idx="443">
                  <c:v>29.266532207827293</c:v>
                </c:pt>
                <c:pt idx="444">
                  <c:v>29.285800718545822</c:v>
                </c:pt>
                <c:pt idx="445">
                  <c:v>29.305061954085303</c:v>
                </c:pt>
                <c:pt idx="446">
                  <c:v>29.324317554392536</c:v>
                </c:pt>
                <c:pt idx="447">
                  <c:v>29.343569141152706</c:v>
                </c:pt>
                <c:pt idx="448">
                  <c:v>29.362818317538718</c:v>
                </c:pt>
                <c:pt idx="449">
                  <c:v>29.382066667960117</c:v>
                </c:pt>
                <c:pt idx="450">
                  <c:v>29.401315757812533</c:v>
                </c:pt>
                <c:pt idx="451">
                  <c:v>29.420567133225966</c:v>
                </c:pt>
                <c:pt idx="452">
                  <c:v>29.439822320814891</c:v>
                </c:pt>
                <c:pt idx="453">
                  <c:v>29.459082827426471</c:v>
                </c:pt>
                <c:pt idx="454">
                  <c:v>29.478350139890061</c:v>
                </c:pt>
                <c:pt idx="455">
                  <c:v>29.497625724766273</c:v>
                </c:pt>
                <c:pt idx="456">
                  <c:v>29.516911028095816</c:v>
                </c:pt>
                <c:pt idx="457">
                  <c:v>29.536207475148814</c:v>
                </c:pt>
                <c:pt idx="458">
                  <c:v>29.555516470173725</c:v>
                </c:pt>
                <c:pt idx="459">
                  <c:v>29.57483939614669</c:v>
                </c:pt>
                <c:pt idx="460">
                  <c:v>29.594177614519992</c:v>
                </c:pt>
                <c:pt idx="461">
                  <c:v>29.613532464971886</c:v>
                </c:pt>
                <c:pt idx="462">
                  <c:v>29.632905265155191</c:v>
                </c:pt>
                <c:pt idx="463">
                  <c:v>29.652297310446357</c:v>
                </c:pt>
                <c:pt idx="464">
                  <c:v>29.671709873694926</c:v>
                </c:pt>
                <c:pt idx="465">
                  <c:v>29.691144204972186</c:v>
                </c:pt>
                <c:pt idx="466">
                  <c:v>29.710601531320414</c:v>
                </c:pt>
                <c:pt idx="467">
                  <c:v>29.730083056502085</c:v>
                </c:pt>
                <c:pt idx="468">
                  <c:v>29.749589960748587</c:v>
                </c:pt>
                <c:pt idx="469">
                  <c:v>29.769123400509713</c:v>
                </c:pt>
                <c:pt idx="470">
                  <c:v>29.788684508202486</c:v>
                </c:pt>
                <c:pt idx="471">
                  <c:v>29.808274391960182</c:v>
                </c:pt>
                <c:pt idx="472">
                  <c:v>29.827894135381591</c:v>
                </c:pt>
                <c:pt idx="473">
                  <c:v>29.84754479728009</c:v>
                </c:pt>
                <c:pt idx="474">
                  <c:v>29.867227411432367</c:v>
                </c:pt>
                <c:pt idx="475">
                  <c:v>29.886942986328101</c:v>
                </c:pt>
                <c:pt idx="476">
                  <c:v>29.906692504918489</c:v>
                </c:pt>
                <c:pt idx="477">
                  <c:v>29.926476924365581</c:v>
                </c:pt>
                <c:pt idx="478">
                  <c:v>29.946297175791276</c:v>
                </c:pt>
                <c:pt idx="479">
                  <c:v>29.966154164026531</c:v>
                </c:pt>
                <c:pt idx="480">
                  <c:v>29.986048767359989</c:v>
                </c:pt>
                <c:pt idx="481">
                  <c:v>30.005981837287919</c:v>
                </c:pt>
                <c:pt idx="482">
                  <c:v>30.025954198262298</c:v>
                </c:pt>
                <c:pt idx="483">
                  <c:v>30.045966647440558</c:v>
                </c:pt>
                <c:pt idx="484">
                  <c:v>30.066019954434427</c:v>
                </c:pt>
                <c:pt idx="485">
                  <c:v>30.086114861059027</c:v>
                </c:pt>
                <c:pt idx="486">
                  <c:v>30.106252081081983</c:v>
                </c:pt>
                <c:pt idx="487">
                  <c:v>30.126432299972269</c:v>
                </c:pt>
                <c:pt idx="488">
                  <c:v>30.146656174649763</c:v>
                </c:pt>
                <c:pt idx="489">
                  <c:v>30.166924333233766</c:v>
                </c:pt>
                <c:pt idx="490">
                  <c:v>30.187237374792481</c:v>
                </c:pt>
                <c:pt idx="491">
                  <c:v>30.207595869091985</c:v>
                </c:pt>
                <c:pt idx="492">
                  <c:v>30.228000356345106</c:v>
                </c:pt>
                <c:pt idx="493">
                  <c:v>30.24845134696082</c:v>
                </c:pt>
                <c:pt idx="494">
                  <c:v>30.268949321293089</c:v>
                </c:pt>
                <c:pt idx="495">
                  <c:v>30.289494729390015</c:v>
                </c:pt>
                <c:pt idx="496">
                  <c:v>30.310087990742833</c:v>
                </c:pt>
                <c:pt idx="497">
                  <c:v>30.330729494035172</c:v>
                </c:pt>
                <c:pt idx="498">
                  <c:v>30.351419596892036</c:v>
                </c:pt>
                <c:pt idx="499">
                  <c:v>30.372158625628703</c:v>
                </c:pt>
                <c:pt idx="500">
                  <c:v>30.392946874999996</c:v>
                </c:pt>
                <c:pt idx="501">
                  <c:v>30.413784607949459</c:v>
                </c:pt>
                <c:pt idx="502">
                  <c:v>30.434672055358163</c:v>
                </c:pt>
                <c:pt idx="503">
                  <c:v>30.455609415793916</c:v>
                </c:pt>
                <c:pt idx="504">
                  <c:v>30.476596855260389</c:v>
                </c:pt>
                <c:pt idx="505">
                  <c:v>30.497634506945879</c:v>
                </c:pt>
                <c:pt idx="506">
                  <c:v>30.518722470973039</c:v>
                </c:pt>
                <c:pt idx="507">
                  <c:v>30.539860814147303</c:v>
                </c:pt>
                <c:pt idx="508">
                  <c:v>30.561049569706039</c:v>
                </c:pt>
                <c:pt idx="509">
                  <c:v>30.582288737068126</c:v>
                </c:pt>
                <c:pt idx="510">
                  <c:v>30.603578281582543</c:v>
                </c:pt>
                <c:pt idx="511">
                  <c:v>30.624918134277433</c:v>
                </c:pt>
                <c:pt idx="512">
                  <c:v>30.646308191609499</c:v>
                </c:pt>
                <c:pt idx="513">
                  <c:v>30.667748315212847</c:v>
                </c:pt>
                <c:pt idx="514">
                  <c:v>30.689238331648227</c:v>
                </c:pt>
                <c:pt idx="515">
                  <c:v>30.710778032151872</c:v>
                </c:pt>
                <c:pt idx="516">
                  <c:v>30.732367172384706</c:v>
                </c:pt>
                <c:pt idx="517">
                  <c:v>30.754005472181603</c:v>
                </c:pt>
                <c:pt idx="518">
                  <c:v>30.775692615299899</c:v>
                </c:pt>
                <c:pt idx="519">
                  <c:v>30.797428249169215</c:v>
                </c:pt>
                <c:pt idx="520">
                  <c:v>30.819211984639978</c:v>
                </c:pt>
                <c:pt idx="521">
                  <c:v>30.841043395732687</c:v>
                </c:pt>
                <c:pt idx="522">
                  <c:v>30.862922019386929</c:v>
                </c:pt>
                <c:pt idx="523">
                  <c:v>30.884847355210589</c:v>
                </c:pt>
                <c:pt idx="524">
                  <c:v>30.906818865228701</c:v>
                </c:pt>
                <c:pt idx="525">
                  <c:v>30.928835973632879</c:v>
                </c:pt>
                <c:pt idx="526">
                  <c:v>30.950898066529827</c:v>
                </c:pt>
                <c:pt idx="527">
                  <c:v>30.973004491691128</c:v>
                </c:pt>
                <c:pt idx="528">
                  <c:v>30.995154558301596</c:v>
                </c:pt>
                <c:pt idx="529">
                  <c:v>31.017347536708929</c:v>
                </c:pt>
                <c:pt idx="530">
                  <c:v>31.039582658172499</c:v>
                </c:pt>
                <c:pt idx="531">
                  <c:v>31.061859114612389</c:v>
                </c:pt>
                <c:pt idx="532">
                  <c:v>31.084176058358565</c:v>
                </c:pt>
                <c:pt idx="533">
                  <c:v>31.106532601900053</c:v>
                </c:pt>
                <c:pt idx="534">
                  <c:v>31.128927817633766</c:v>
                </c:pt>
                <c:pt idx="535">
                  <c:v>31.151360737613814</c:v>
                </c:pt>
                <c:pt idx="536">
                  <c:v>31.173830353300254</c:v>
                </c:pt>
                <c:pt idx="537">
                  <c:v>31.196335615308733</c:v>
                </c:pt>
                <c:pt idx="538">
                  <c:v>31.218875433159123</c:v>
                </c:pt>
                <c:pt idx="539">
                  <c:v>31.241448675024202</c:v>
                </c:pt>
                <c:pt idx="540">
                  <c:v>31.264054167480051</c:v>
                </c:pt>
                <c:pt idx="541">
                  <c:v>31.286690695253483</c:v>
                </c:pt>
                <c:pt idx="542">
                  <c:v>31.30935700097244</c:v>
                </c:pt>
                <c:pt idx="543">
                  <c:v>31.332051784914373</c:v>
                </c:pt>
                <c:pt idx="544">
                  <c:v>31.354773704755431</c:v>
                </c:pt>
                <c:pt idx="545">
                  <c:v>31.377521375319702</c:v>
                </c:pt>
                <c:pt idx="546">
                  <c:v>31.400293368328139</c:v>
                </c:pt>
                <c:pt idx="547">
                  <c:v>31.423088212147682</c:v>
                </c:pt>
                <c:pt idx="548">
                  <c:v>31.445904391540292</c:v>
                </c:pt>
                <c:pt idx="549">
                  <c:v>31.468740347412083</c:v>
                </c:pt>
                <c:pt idx="550">
                  <c:v>31.491594476562494</c:v>
                </c:pt>
                <c:pt idx="551">
                  <c:v>31.514465131432988</c:v>
                </c:pt>
                <c:pt idx="552">
                  <c:v>31.537350619856539</c:v>
                </c:pt>
                <c:pt idx="553">
                  <c:v>31.560249204806382</c:v>
                </c:pt>
                <c:pt idx="554">
                  <c:v>31.583159104145633</c:v>
                </c:pt>
                <c:pt idx="555">
                  <c:v>31.60607849037569</c:v>
                </c:pt>
                <c:pt idx="556">
                  <c:v>31.629005490385438</c:v>
                </c:pt>
                <c:pt idx="557">
                  <c:v>31.651938185200798</c:v>
                </c:pt>
                <c:pt idx="558">
                  <c:v>31.674874609733429</c:v>
                </c:pt>
                <c:pt idx="559">
                  <c:v>31.697812752529671</c:v>
                </c:pt>
                <c:pt idx="560">
                  <c:v>31.72075055551997</c:v>
                </c:pt>
                <c:pt idx="561">
                  <c:v>31.743685913767781</c:v>
                </c:pt>
                <c:pt idx="562">
                  <c:v>31.766616675218753</c:v>
                </c:pt>
                <c:pt idx="563">
                  <c:v>31.789540640449271</c:v>
                </c:pt>
                <c:pt idx="564">
                  <c:v>31.812455562416606</c:v>
                </c:pt>
                <c:pt idx="565">
                  <c:v>31.835359146206631</c:v>
                </c:pt>
                <c:pt idx="566">
                  <c:v>31.85824904878405</c:v>
                </c:pt>
                <c:pt idx="567">
                  <c:v>31.881122878741056</c:v>
                </c:pt>
                <c:pt idx="568">
                  <c:v>31.903978196046207</c:v>
                </c:pt>
                <c:pt idx="569">
                  <c:v>31.926812511793731</c:v>
                </c:pt>
                <c:pt idx="570">
                  <c:v>31.949623287952484</c:v>
                </c:pt>
                <c:pt idx="571">
                  <c:v>31.972407937115122</c:v>
                </c:pt>
                <c:pt idx="572">
                  <c:v>31.995163822247214</c:v>
                </c:pt>
                <c:pt idx="573">
                  <c:v>32.017888256436017</c:v>
                </c:pt>
                <c:pt idx="574">
                  <c:v>32.040578502639988</c:v>
                </c:pt>
                <c:pt idx="575">
                  <c:v>32.063231773437494</c:v>
                </c:pt>
                <c:pt idx="576">
                  <c:v>32.085845230776066</c:v>
                </c:pt>
                <c:pt idx="577">
                  <c:v>32.108415985721571</c:v>
                </c:pt>
                <c:pt idx="578">
                  <c:v>32.130941098206947</c:v>
                </c:pt>
                <c:pt idx="579">
                  <c:v>32.153417576781393</c:v>
                </c:pt>
                <c:pt idx="580">
                  <c:v>32.175842378360031</c:v>
                </c:pt>
                <c:pt idx="581">
                  <c:v>32.198212407972015</c:v>
                </c:pt>
                <c:pt idx="582">
                  <c:v>32.220524518510011</c:v>
                </c:pt>
                <c:pt idx="583">
                  <c:v>32.242775510479674</c:v>
                </c:pt>
                <c:pt idx="584">
                  <c:v>32.264962131748106</c:v>
                </c:pt>
                <c:pt idx="585">
                  <c:v>32.28708107729328</c:v>
                </c:pt>
                <c:pt idx="586">
                  <c:v>32.309128988953553</c:v>
                </c:pt>
                <c:pt idx="587">
                  <c:v>32.331102455175255</c:v>
                </c:pt>
                <c:pt idx="588">
                  <c:v>32.352998010763294</c:v>
                </c:pt>
                <c:pt idx="589">
                  <c:v>32.374812136629785</c:v>
                </c:pt>
                <c:pt idx="590">
                  <c:v>32.396541259542389</c:v>
                </c:pt>
                <c:pt idx="591">
                  <c:v>32.418181751874997</c:v>
                </c:pt>
                <c:pt idx="592">
                  <c:v>32.439729931354712</c:v>
                </c:pt>
                <c:pt idx="593">
                  <c:v>32.461182060812824</c:v>
                </c:pt>
                <c:pt idx="594">
                  <c:v>32.482534347932713</c:v>
                </c:pt>
                <c:pt idx="595">
                  <c:v>32.503782944999465</c:v>
                </c:pt>
                <c:pt idx="596">
                  <c:v>32.52492394864845</c:v>
                </c:pt>
                <c:pt idx="597">
                  <c:v>32.545953399615193</c:v>
                </c:pt>
                <c:pt idx="598">
                  <c:v>32.566867282483535</c:v>
                </c:pt>
                <c:pt idx="599">
                  <c:v>32.587661525435614</c:v>
                </c:pt>
                <c:pt idx="600">
                  <c:v>32.608332000000118</c:v>
                </c:pt>
                <c:pt idx="601">
                  <c:v>32.62887452080151</c:v>
                </c:pt>
                <c:pt idx="602">
                  <c:v>32.649284845309779</c:v>
                </c:pt>
                <c:pt idx="603">
                  <c:v>32.669558673589059</c:v>
                </c:pt>
                <c:pt idx="604">
                  <c:v>32.689691648045994</c:v>
                </c:pt>
                <c:pt idx="605">
                  <c:v>32.709679353180356</c:v>
                </c:pt>
                <c:pt idx="606">
                  <c:v>32.729517315332672</c:v>
                </c:pt>
                <c:pt idx="607">
                  <c:v>32.749201002434255</c:v>
                </c:pt>
                <c:pt idx="608">
                  <c:v>32.76872582375583</c:v>
                </c:pt>
                <c:pt idx="609">
                  <c:v>32.78808712965602</c:v>
                </c:pt>
                <c:pt idx="610">
                  <c:v>32.807280211332341</c:v>
                </c:pt>
                <c:pt idx="611">
                  <c:v>32.826300300568413</c:v>
                </c:pt>
                <c:pt idx="612">
                  <c:v>32.845142569483045</c:v>
                </c:pt>
                <c:pt idx="613">
                  <c:v>32.863802130280888</c:v>
                </c:pt>
                <c:pt idx="614">
                  <c:v>32.882274034999888</c:v>
                </c:pt>
                <c:pt idx="615">
                  <c:v>32.900553275261295</c:v>
                </c:pt>
                <c:pt idx="616">
                  <c:v>32.918634782018344</c:v>
                </c:pt>
                <c:pt idx="617">
                  <c:v>32.936513425305577</c:v>
                </c:pt>
                <c:pt idx="618">
                  <c:v>32.954184013987494</c:v>
                </c:pt>
                <c:pt idx="619">
                  <c:v>32.971641295508242</c:v>
                </c:pt>
                <c:pt idx="620">
                  <c:v>32.988879955639945</c:v>
                </c:pt>
                <c:pt idx="621">
                  <c:v>33.005894618232688</c:v>
                </c:pt>
                <c:pt idx="622">
                  <c:v>33.02267984496266</c:v>
                </c:pt>
                <c:pt idx="623">
                  <c:v>33.039230135081411</c:v>
                </c:pt>
                <c:pt idx="624">
                  <c:v>33.055539925166272</c:v>
                </c:pt>
                <c:pt idx="625">
                  <c:v>33.071603588867127</c:v>
                </c:pt>
                <c:pt idx="626">
                  <c:v>33.087415436657395</c:v>
                </c:pt>
                <c:pt idx="627">
                  <c:v>33.10296971558212</c:v>
                </c:pt>
                <c:pt idx="628">
                  <c:v>33.118260609007194</c:v>
                </c:pt>
                <c:pt idx="629">
                  <c:v>33.133282236368913</c:v>
                </c:pt>
                <c:pt idx="630">
                  <c:v>33.148028652922392</c:v>
                </c:pt>
                <c:pt idx="631">
                  <c:v>33.162493849491369</c:v>
                </c:pt>
                <c:pt idx="632">
                  <c:v>33.176671752216087</c:v>
                </c:pt>
                <c:pt idx="633">
                  <c:v>33.190556222304117</c:v>
                </c:pt>
                <c:pt idx="634">
                  <c:v>33.204141055777249</c:v>
                </c:pt>
                <c:pt idx="635">
                  <c:v>33.217419983223195</c:v>
                </c:pt>
                <c:pt idx="636">
                  <c:v>33.230386669541851</c:v>
                </c:pt>
                <c:pt idx="637">
                  <c:v>33.243034713696645</c:v>
                </c:pt>
                <c:pt idx="638">
                  <c:v>33.255357648462819</c:v>
                </c:pt>
                <c:pt idx="639">
                  <c:v>33.267348940175246</c:v>
                </c:pt>
                <c:pt idx="640">
                  <c:v>33.279001988480012</c:v>
                </c:pt>
                <c:pt idx="641">
                  <c:v>33.290310126081479</c:v>
                </c:pt>
                <c:pt idx="642">
                  <c:v>33.301266618491994</c:v>
                </c:pt>
                <c:pt idx="643">
                  <c:v>33.311864663781087</c:v>
                </c:pt>
                <c:pt idx="644">
                  <c:v>33.322097392325063</c:v>
                </c:pt>
                <c:pt idx="645">
                  <c:v>33.33195786655412</c:v>
                </c:pt>
                <c:pt idx="646">
                  <c:v>33.341439080703744</c:v>
                </c:pt>
                <c:pt idx="647">
                  <c:v>33.350533960562558</c:v>
                </c:pt>
                <c:pt idx="648">
                  <c:v>33.359235363221906</c:v>
                </c:pt>
                <c:pt idx="649">
                  <c:v>33.367536076824102</c:v>
                </c:pt>
                <c:pt idx="650">
                  <c:v>33.375428820312422</c:v>
                </c:pt>
                <c:pt idx="651">
                  <c:v>33.382906243179967</c:v>
                </c:pt>
                <c:pt idx="652">
                  <c:v>33.389960925218077</c:v>
                </c:pt>
                <c:pt idx="653">
                  <c:v>33.396585376266472</c:v>
                </c:pt>
                <c:pt idx="654">
                  <c:v>33.402772035961412</c:v>
                </c:pt>
                <c:pt idx="655">
                  <c:v>33.408513273485013</c:v>
                </c:pt>
                <c:pt idx="656">
                  <c:v>33.413801387314869</c:v>
                </c:pt>
                <c:pt idx="657">
                  <c:v>33.418628604972731</c:v>
                </c:pt>
                <c:pt idx="658">
                  <c:v>33.422987082772956</c:v>
                </c:pt>
                <c:pt idx="659">
                  <c:v>33.426868905572576</c:v>
                </c:pt>
                <c:pt idx="660">
                  <c:v>33.430266086519936</c:v>
                </c:pt>
                <c:pt idx="661">
                  <c:v>33.433170566803987</c:v>
                </c:pt>
                <c:pt idx="662">
                  <c:v>33.435574215402326</c:v>
                </c:pt>
                <c:pt idx="663">
                  <c:v>33.437468828832394</c:v>
                </c:pt>
                <c:pt idx="664">
                  <c:v>33.438846130898135</c:v>
                </c:pt>
                <c:pt idx="665">
                  <c:v>33.439697772440894</c:v>
                </c:pt>
                <c:pt idx="666">
                  <c:v>33.440015331087608</c:v>
                </c:pt>
                <c:pt idx="667">
                  <c:v>33.440015331087608</c:v>
                </c:pt>
                <c:pt idx="668">
                  <c:v>33.440015331087608</c:v>
                </c:pt>
                <c:pt idx="669">
                  <c:v>33.440015331087608</c:v>
                </c:pt>
                <c:pt idx="670">
                  <c:v>33.440015331087608</c:v>
                </c:pt>
                <c:pt idx="671">
                  <c:v>33.440015331087608</c:v>
                </c:pt>
                <c:pt idx="672">
                  <c:v>33.440015331087608</c:v>
                </c:pt>
                <c:pt idx="673">
                  <c:v>33.440015331087608</c:v>
                </c:pt>
                <c:pt idx="674">
                  <c:v>33.440015331087608</c:v>
                </c:pt>
                <c:pt idx="675">
                  <c:v>33.440015331087608</c:v>
                </c:pt>
                <c:pt idx="676">
                  <c:v>33.440015331087608</c:v>
                </c:pt>
                <c:pt idx="677">
                  <c:v>33.440015331087608</c:v>
                </c:pt>
                <c:pt idx="678">
                  <c:v>33.440015331087608</c:v>
                </c:pt>
                <c:pt idx="679">
                  <c:v>33.440015331087608</c:v>
                </c:pt>
                <c:pt idx="680">
                  <c:v>33.440015331087608</c:v>
                </c:pt>
                <c:pt idx="681">
                  <c:v>33.440015331087608</c:v>
                </c:pt>
                <c:pt idx="682">
                  <c:v>33.440015331087608</c:v>
                </c:pt>
                <c:pt idx="683">
                  <c:v>33.440015331087608</c:v>
                </c:pt>
                <c:pt idx="684">
                  <c:v>33.440015331087608</c:v>
                </c:pt>
                <c:pt idx="685">
                  <c:v>33.440015331087608</c:v>
                </c:pt>
                <c:pt idx="686">
                  <c:v>33.440015331087608</c:v>
                </c:pt>
                <c:pt idx="687">
                  <c:v>33.440015331087608</c:v>
                </c:pt>
                <c:pt idx="688">
                  <c:v>33.440015331087608</c:v>
                </c:pt>
                <c:pt idx="689">
                  <c:v>33.440015331087608</c:v>
                </c:pt>
                <c:pt idx="690">
                  <c:v>33.440015331087608</c:v>
                </c:pt>
                <c:pt idx="691">
                  <c:v>33.440015331087608</c:v>
                </c:pt>
                <c:pt idx="692">
                  <c:v>33.440015331087608</c:v>
                </c:pt>
                <c:pt idx="693">
                  <c:v>33.440015331087608</c:v>
                </c:pt>
                <c:pt idx="694">
                  <c:v>33.440015331087608</c:v>
                </c:pt>
                <c:pt idx="695">
                  <c:v>33.440015331087608</c:v>
                </c:pt>
                <c:pt idx="696">
                  <c:v>33.440015331087608</c:v>
                </c:pt>
                <c:pt idx="697">
                  <c:v>33.440015331087608</c:v>
                </c:pt>
                <c:pt idx="698">
                  <c:v>33.440015331087608</c:v>
                </c:pt>
                <c:pt idx="699">
                  <c:v>33.440015331087608</c:v>
                </c:pt>
                <c:pt idx="700">
                  <c:v>33.440015331087608</c:v>
                </c:pt>
                <c:pt idx="701">
                  <c:v>33.440015331087608</c:v>
                </c:pt>
                <c:pt idx="702">
                  <c:v>33.440015331087608</c:v>
                </c:pt>
                <c:pt idx="703">
                  <c:v>33.440015331087608</c:v>
                </c:pt>
                <c:pt idx="704">
                  <c:v>33.440015331087608</c:v>
                </c:pt>
                <c:pt idx="705">
                  <c:v>33.440015331087608</c:v>
                </c:pt>
                <c:pt idx="706">
                  <c:v>33.440015331087608</c:v>
                </c:pt>
                <c:pt idx="707">
                  <c:v>33.440015331087608</c:v>
                </c:pt>
                <c:pt idx="708">
                  <c:v>33.440015331087608</c:v>
                </c:pt>
                <c:pt idx="709">
                  <c:v>33.440015331087608</c:v>
                </c:pt>
                <c:pt idx="710">
                  <c:v>33.440015331087608</c:v>
                </c:pt>
                <c:pt idx="711">
                  <c:v>33.440015331087608</c:v>
                </c:pt>
                <c:pt idx="712">
                  <c:v>33.440015331087608</c:v>
                </c:pt>
                <c:pt idx="713">
                  <c:v>33.440015331087608</c:v>
                </c:pt>
                <c:pt idx="714">
                  <c:v>33.440015331087608</c:v>
                </c:pt>
                <c:pt idx="715">
                  <c:v>33.440015331087608</c:v>
                </c:pt>
                <c:pt idx="716">
                  <c:v>33.440015331087608</c:v>
                </c:pt>
                <c:pt idx="717">
                  <c:v>33.440015331087608</c:v>
                </c:pt>
                <c:pt idx="718">
                  <c:v>33.440015331087608</c:v>
                </c:pt>
                <c:pt idx="719">
                  <c:v>33.440015331087608</c:v>
                </c:pt>
                <c:pt idx="720">
                  <c:v>33.440015331087608</c:v>
                </c:pt>
                <c:pt idx="721">
                  <c:v>33.440015331087608</c:v>
                </c:pt>
                <c:pt idx="722">
                  <c:v>33.440015331087608</c:v>
                </c:pt>
                <c:pt idx="723">
                  <c:v>33.440015331087608</c:v>
                </c:pt>
                <c:pt idx="724">
                  <c:v>33.440015331087608</c:v>
                </c:pt>
                <c:pt idx="725">
                  <c:v>33.440015331087608</c:v>
                </c:pt>
                <c:pt idx="726">
                  <c:v>33.440015331087608</c:v>
                </c:pt>
                <c:pt idx="727">
                  <c:v>33.440015331087608</c:v>
                </c:pt>
                <c:pt idx="728">
                  <c:v>33.440015331087608</c:v>
                </c:pt>
                <c:pt idx="729">
                  <c:v>33.440015331087608</c:v>
                </c:pt>
                <c:pt idx="730">
                  <c:v>33.440015331087608</c:v>
                </c:pt>
                <c:pt idx="731">
                  <c:v>33.440015331087608</c:v>
                </c:pt>
                <c:pt idx="732">
                  <c:v>33.440015331087608</c:v>
                </c:pt>
                <c:pt idx="733">
                  <c:v>33.440015331087608</c:v>
                </c:pt>
                <c:pt idx="734">
                  <c:v>33.440015331087608</c:v>
                </c:pt>
                <c:pt idx="735">
                  <c:v>33.440015331087608</c:v>
                </c:pt>
                <c:pt idx="736">
                  <c:v>33.440015331087608</c:v>
                </c:pt>
                <c:pt idx="737">
                  <c:v>33.440015331087608</c:v>
                </c:pt>
                <c:pt idx="738">
                  <c:v>33.440015331087608</c:v>
                </c:pt>
                <c:pt idx="739">
                  <c:v>33.440015331087608</c:v>
                </c:pt>
                <c:pt idx="740">
                  <c:v>33.440015331087608</c:v>
                </c:pt>
                <c:pt idx="741">
                  <c:v>33.440015331087608</c:v>
                </c:pt>
                <c:pt idx="742">
                  <c:v>33.440015331087608</c:v>
                </c:pt>
                <c:pt idx="743">
                  <c:v>33.440015331087608</c:v>
                </c:pt>
                <c:pt idx="744">
                  <c:v>33.440015331087608</c:v>
                </c:pt>
                <c:pt idx="745">
                  <c:v>33.440015331087608</c:v>
                </c:pt>
                <c:pt idx="746">
                  <c:v>33.440015331087608</c:v>
                </c:pt>
                <c:pt idx="747">
                  <c:v>33.440015331087608</c:v>
                </c:pt>
                <c:pt idx="748">
                  <c:v>33.440015331087608</c:v>
                </c:pt>
                <c:pt idx="749">
                  <c:v>33.440015331087608</c:v>
                </c:pt>
                <c:pt idx="750">
                  <c:v>33.440015331087608</c:v>
                </c:pt>
                <c:pt idx="751">
                  <c:v>33.440015331087608</c:v>
                </c:pt>
                <c:pt idx="752">
                  <c:v>33.440015331087608</c:v>
                </c:pt>
                <c:pt idx="753">
                  <c:v>33.440015331087608</c:v>
                </c:pt>
                <c:pt idx="754">
                  <c:v>33.440015331087608</c:v>
                </c:pt>
                <c:pt idx="755">
                  <c:v>33.440015331087608</c:v>
                </c:pt>
                <c:pt idx="756">
                  <c:v>33.440015331087608</c:v>
                </c:pt>
                <c:pt idx="757">
                  <c:v>33.440015331087608</c:v>
                </c:pt>
                <c:pt idx="758">
                  <c:v>33.440015331087608</c:v>
                </c:pt>
                <c:pt idx="759">
                  <c:v>33.440015331087608</c:v>
                </c:pt>
                <c:pt idx="760">
                  <c:v>33.440015331087608</c:v>
                </c:pt>
                <c:pt idx="761">
                  <c:v>33.440015331087608</c:v>
                </c:pt>
                <c:pt idx="762">
                  <c:v>33.440015331087608</c:v>
                </c:pt>
                <c:pt idx="763">
                  <c:v>33.440015331087608</c:v>
                </c:pt>
                <c:pt idx="764">
                  <c:v>33.440015331087608</c:v>
                </c:pt>
                <c:pt idx="765">
                  <c:v>33.440015331087608</c:v>
                </c:pt>
                <c:pt idx="766">
                  <c:v>33.440015331087608</c:v>
                </c:pt>
                <c:pt idx="767">
                  <c:v>33.440015331087608</c:v>
                </c:pt>
                <c:pt idx="768">
                  <c:v>33.440015331087608</c:v>
                </c:pt>
                <c:pt idx="769">
                  <c:v>33.440015331087608</c:v>
                </c:pt>
                <c:pt idx="770">
                  <c:v>33.440015331087608</c:v>
                </c:pt>
                <c:pt idx="771">
                  <c:v>33.440015331087608</c:v>
                </c:pt>
                <c:pt idx="772">
                  <c:v>33.440015331087608</c:v>
                </c:pt>
                <c:pt idx="773">
                  <c:v>33.440015331087608</c:v>
                </c:pt>
                <c:pt idx="774">
                  <c:v>33.440015331087608</c:v>
                </c:pt>
                <c:pt idx="775">
                  <c:v>33.440015331087608</c:v>
                </c:pt>
                <c:pt idx="776">
                  <c:v>33.440015331087608</c:v>
                </c:pt>
                <c:pt idx="777">
                  <c:v>33.440015331087608</c:v>
                </c:pt>
                <c:pt idx="778">
                  <c:v>33.440015331087608</c:v>
                </c:pt>
                <c:pt idx="779">
                  <c:v>33.440015331087608</c:v>
                </c:pt>
                <c:pt idx="780">
                  <c:v>33.440015331087608</c:v>
                </c:pt>
                <c:pt idx="781">
                  <c:v>33.440015331087608</c:v>
                </c:pt>
                <c:pt idx="782">
                  <c:v>33.440015331087608</c:v>
                </c:pt>
                <c:pt idx="783">
                  <c:v>33.440015331087608</c:v>
                </c:pt>
                <c:pt idx="784">
                  <c:v>33.440015331087608</c:v>
                </c:pt>
                <c:pt idx="785">
                  <c:v>33.440015331087608</c:v>
                </c:pt>
                <c:pt idx="786">
                  <c:v>33.440015331087608</c:v>
                </c:pt>
                <c:pt idx="787">
                  <c:v>33.440015331087608</c:v>
                </c:pt>
                <c:pt idx="788">
                  <c:v>33.440015331087608</c:v>
                </c:pt>
                <c:pt idx="789">
                  <c:v>33.440015331087608</c:v>
                </c:pt>
                <c:pt idx="790">
                  <c:v>33.440015331087608</c:v>
                </c:pt>
                <c:pt idx="791">
                  <c:v>33.440015331087608</c:v>
                </c:pt>
                <c:pt idx="792">
                  <c:v>33.440015331087608</c:v>
                </c:pt>
                <c:pt idx="793">
                  <c:v>33.440015331087608</c:v>
                </c:pt>
                <c:pt idx="794">
                  <c:v>33.440015331087608</c:v>
                </c:pt>
                <c:pt idx="795">
                  <c:v>33.440015331087608</c:v>
                </c:pt>
                <c:pt idx="796">
                  <c:v>33.440015331087608</c:v>
                </c:pt>
                <c:pt idx="797">
                  <c:v>33.440015331087608</c:v>
                </c:pt>
                <c:pt idx="798">
                  <c:v>33.440015331087608</c:v>
                </c:pt>
                <c:pt idx="799">
                  <c:v>33.440015331087608</c:v>
                </c:pt>
                <c:pt idx="800">
                  <c:v>33.440015331087608</c:v>
                </c:pt>
                <c:pt idx="801">
                  <c:v>33.440015331087608</c:v>
                </c:pt>
                <c:pt idx="802">
                  <c:v>33.440015331087608</c:v>
                </c:pt>
                <c:pt idx="803">
                  <c:v>33.440015331087608</c:v>
                </c:pt>
                <c:pt idx="804">
                  <c:v>33.440015331087608</c:v>
                </c:pt>
                <c:pt idx="805">
                  <c:v>33.440015331087608</c:v>
                </c:pt>
                <c:pt idx="806">
                  <c:v>33.440015331087608</c:v>
                </c:pt>
                <c:pt idx="807">
                  <c:v>33.440015331087608</c:v>
                </c:pt>
                <c:pt idx="808">
                  <c:v>33.440015331087608</c:v>
                </c:pt>
                <c:pt idx="809">
                  <c:v>33.440015331087608</c:v>
                </c:pt>
                <c:pt idx="810">
                  <c:v>33.440015331087608</c:v>
                </c:pt>
                <c:pt idx="811">
                  <c:v>33.440015331087608</c:v>
                </c:pt>
                <c:pt idx="812">
                  <c:v>33.440015331087608</c:v>
                </c:pt>
                <c:pt idx="813">
                  <c:v>33.440015331087608</c:v>
                </c:pt>
                <c:pt idx="814">
                  <c:v>33.440015331087608</c:v>
                </c:pt>
                <c:pt idx="815">
                  <c:v>33.440015331087608</c:v>
                </c:pt>
                <c:pt idx="816">
                  <c:v>33.440015331087608</c:v>
                </c:pt>
                <c:pt idx="817">
                  <c:v>33.440015331087608</c:v>
                </c:pt>
                <c:pt idx="818">
                  <c:v>33.440015331087608</c:v>
                </c:pt>
                <c:pt idx="819">
                  <c:v>33.440015331087608</c:v>
                </c:pt>
                <c:pt idx="820">
                  <c:v>33.440015331087608</c:v>
                </c:pt>
                <c:pt idx="821">
                  <c:v>33.440015331087608</c:v>
                </c:pt>
                <c:pt idx="822">
                  <c:v>33.440015331087608</c:v>
                </c:pt>
                <c:pt idx="823">
                  <c:v>33.440015331087608</c:v>
                </c:pt>
                <c:pt idx="824">
                  <c:v>33.440015331087608</c:v>
                </c:pt>
                <c:pt idx="825">
                  <c:v>33.440015331087608</c:v>
                </c:pt>
                <c:pt idx="826">
                  <c:v>33.440015331087608</c:v>
                </c:pt>
                <c:pt idx="827">
                  <c:v>33.440015331087608</c:v>
                </c:pt>
                <c:pt idx="828">
                  <c:v>33.440015331087608</c:v>
                </c:pt>
                <c:pt idx="829">
                  <c:v>33.440015331087608</c:v>
                </c:pt>
                <c:pt idx="830">
                  <c:v>33.440015331087608</c:v>
                </c:pt>
                <c:pt idx="831">
                  <c:v>33.440015331087608</c:v>
                </c:pt>
                <c:pt idx="832">
                  <c:v>33.440015331087608</c:v>
                </c:pt>
                <c:pt idx="833">
                  <c:v>33.440015331087608</c:v>
                </c:pt>
                <c:pt idx="834">
                  <c:v>33.440015331087608</c:v>
                </c:pt>
                <c:pt idx="835">
                  <c:v>33.440015331087608</c:v>
                </c:pt>
                <c:pt idx="836">
                  <c:v>33.440015331087608</c:v>
                </c:pt>
                <c:pt idx="837">
                  <c:v>33.440015331087608</c:v>
                </c:pt>
                <c:pt idx="838">
                  <c:v>33.440015331087608</c:v>
                </c:pt>
                <c:pt idx="839">
                  <c:v>33.440015331087608</c:v>
                </c:pt>
                <c:pt idx="840">
                  <c:v>33.440015331087608</c:v>
                </c:pt>
                <c:pt idx="841">
                  <c:v>33.440015331087608</c:v>
                </c:pt>
                <c:pt idx="842">
                  <c:v>33.440015331087608</c:v>
                </c:pt>
                <c:pt idx="843">
                  <c:v>33.440015331087608</c:v>
                </c:pt>
                <c:pt idx="844">
                  <c:v>33.440015331087608</c:v>
                </c:pt>
                <c:pt idx="845">
                  <c:v>33.440015331087608</c:v>
                </c:pt>
                <c:pt idx="846">
                  <c:v>33.440015331087608</c:v>
                </c:pt>
                <c:pt idx="847">
                  <c:v>33.440015331087608</c:v>
                </c:pt>
                <c:pt idx="848">
                  <c:v>33.440015331087608</c:v>
                </c:pt>
                <c:pt idx="849">
                  <c:v>33.440015331087608</c:v>
                </c:pt>
                <c:pt idx="850">
                  <c:v>33.440015331087608</c:v>
                </c:pt>
                <c:pt idx="851">
                  <c:v>33.440015331087608</c:v>
                </c:pt>
                <c:pt idx="852">
                  <c:v>33.440015331087608</c:v>
                </c:pt>
                <c:pt idx="853">
                  <c:v>33.440015331087608</c:v>
                </c:pt>
                <c:pt idx="854">
                  <c:v>33.440015331087608</c:v>
                </c:pt>
                <c:pt idx="855">
                  <c:v>33.440015331087608</c:v>
                </c:pt>
                <c:pt idx="856">
                  <c:v>33.440015331087608</c:v>
                </c:pt>
                <c:pt idx="857">
                  <c:v>33.440015331087608</c:v>
                </c:pt>
                <c:pt idx="858">
                  <c:v>33.440015331087608</c:v>
                </c:pt>
                <c:pt idx="859">
                  <c:v>33.440015331087608</c:v>
                </c:pt>
                <c:pt idx="860">
                  <c:v>33.440015331087608</c:v>
                </c:pt>
                <c:pt idx="861">
                  <c:v>33.440015331087608</c:v>
                </c:pt>
                <c:pt idx="862">
                  <c:v>33.440015331087608</c:v>
                </c:pt>
                <c:pt idx="863">
                  <c:v>33.440015331087608</c:v>
                </c:pt>
                <c:pt idx="864">
                  <c:v>33.440015331087608</c:v>
                </c:pt>
                <c:pt idx="865">
                  <c:v>33.440015331087608</c:v>
                </c:pt>
                <c:pt idx="866">
                  <c:v>33.440015331087608</c:v>
                </c:pt>
                <c:pt idx="867">
                  <c:v>33.440015331087608</c:v>
                </c:pt>
                <c:pt idx="868">
                  <c:v>33.440015331087608</c:v>
                </c:pt>
                <c:pt idx="869">
                  <c:v>33.440015331087608</c:v>
                </c:pt>
                <c:pt idx="870">
                  <c:v>33.440015331087608</c:v>
                </c:pt>
                <c:pt idx="871">
                  <c:v>33.440015331087608</c:v>
                </c:pt>
                <c:pt idx="872">
                  <c:v>33.440015331087608</c:v>
                </c:pt>
                <c:pt idx="873">
                  <c:v>33.440015331087608</c:v>
                </c:pt>
                <c:pt idx="874">
                  <c:v>33.440015331087608</c:v>
                </c:pt>
                <c:pt idx="875">
                  <c:v>33.440015331087608</c:v>
                </c:pt>
                <c:pt idx="876">
                  <c:v>33.440015331087608</c:v>
                </c:pt>
                <c:pt idx="877">
                  <c:v>33.440015331087608</c:v>
                </c:pt>
                <c:pt idx="878">
                  <c:v>33.440015331087608</c:v>
                </c:pt>
                <c:pt idx="879">
                  <c:v>33.440015331087608</c:v>
                </c:pt>
                <c:pt idx="880">
                  <c:v>33.440015331087608</c:v>
                </c:pt>
                <c:pt idx="881">
                  <c:v>33.440015331087608</c:v>
                </c:pt>
                <c:pt idx="882">
                  <c:v>33.440015331087608</c:v>
                </c:pt>
                <c:pt idx="883">
                  <c:v>33.440015331087608</c:v>
                </c:pt>
                <c:pt idx="884">
                  <c:v>33.440015331087608</c:v>
                </c:pt>
                <c:pt idx="885">
                  <c:v>33.440015331087608</c:v>
                </c:pt>
                <c:pt idx="886">
                  <c:v>33.440015331087608</c:v>
                </c:pt>
                <c:pt idx="887">
                  <c:v>33.440015331087608</c:v>
                </c:pt>
                <c:pt idx="888">
                  <c:v>33.440015331087608</c:v>
                </c:pt>
                <c:pt idx="889">
                  <c:v>33.440015331087608</c:v>
                </c:pt>
                <c:pt idx="890">
                  <c:v>33.440015331087608</c:v>
                </c:pt>
                <c:pt idx="891">
                  <c:v>33.440015331087608</c:v>
                </c:pt>
                <c:pt idx="892">
                  <c:v>33.440015331087608</c:v>
                </c:pt>
                <c:pt idx="893">
                  <c:v>33.440015331087608</c:v>
                </c:pt>
                <c:pt idx="894">
                  <c:v>33.440015331087608</c:v>
                </c:pt>
                <c:pt idx="895">
                  <c:v>33.440015331087608</c:v>
                </c:pt>
                <c:pt idx="896">
                  <c:v>33.440015331087608</c:v>
                </c:pt>
                <c:pt idx="897">
                  <c:v>33.440015331087608</c:v>
                </c:pt>
                <c:pt idx="898">
                  <c:v>33.440015331087608</c:v>
                </c:pt>
                <c:pt idx="899">
                  <c:v>33.440015331087608</c:v>
                </c:pt>
                <c:pt idx="900">
                  <c:v>33.440015331087608</c:v>
                </c:pt>
                <c:pt idx="901">
                  <c:v>33.440015331087608</c:v>
                </c:pt>
                <c:pt idx="902">
                  <c:v>33.440015331087608</c:v>
                </c:pt>
                <c:pt idx="903">
                  <c:v>33.440015331087608</c:v>
                </c:pt>
                <c:pt idx="904">
                  <c:v>33.440015331087608</c:v>
                </c:pt>
                <c:pt idx="905">
                  <c:v>33.440015331087608</c:v>
                </c:pt>
                <c:pt idx="906">
                  <c:v>33.440015331087608</c:v>
                </c:pt>
                <c:pt idx="907">
                  <c:v>33.440015331087608</c:v>
                </c:pt>
                <c:pt idx="908">
                  <c:v>33.440015331087608</c:v>
                </c:pt>
                <c:pt idx="909">
                  <c:v>33.440015331087608</c:v>
                </c:pt>
                <c:pt idx="910">
                  <c:v>33.440015331087608</c:v>
                </c:pt>
                <c:pt idx="911">
                  <c:v>33.440015331087608</c:v>
                </c:pt>
                <c:pt idx="912">
                  <c:v>33.440015331087608</c:v>
                </c:pt>
                <c:pt idx="913">
                  <c:v>33.440015331087608</c:v>
                </c:pt>
                <c:pt idx="914">
                  <c:v>33.440015331087608</c:v>
                </c:pt>
                <c:pt idx="915">
                  <c:v>33.440015331087608</c:v>
                </c:pt>
                <c:pt idx="916">
                  <c:v>33.440015331087608</c:v>
                </c:pt>
                <c:pt idx="917">
                  <c:v>33.440015331087608</c:v>
                </c:pt>
                <c:pt idx="918">
                  <c:v>33.440015331087608</c:v>
                </c:pt>
                <c:pt idx="919">
                  <c:v>33.440015331087608</c:v>
                </c:pt>
                <c:pt idx="920">
                  <c:v>33.440015331087608</c:v>
                </c:pt>
                <c:pt idx="921">
                  <c:v>33.440015331087608</c:v>
                </c:pt>
                <c:pt idx="922">
                  <c:v>33.440015331087608</c:v>
                </c:pt>
                <c:pt idx="923">
                  <c:v>33.440015331087608</c:v>
                </c:pt>
                <c:pt idx="924">
                  <c:v>33.440015331087608</c:v>
                </c:pt>
                <c:pt idx="925">
                  <c:v>33.440015331087608</c:v>
                </c:pt>
                <c:pt idx="926">
                  <c:v>33.440015331087608</c:v>
                </c:pt>
                <c:pt idx="927">
                  <c:v>33.440015331087608</c:v>
                </c:pt>
                <c:pt idx="928">
                  <c:v>33.440015331087608</c:v>
                </c:pt>
                <c:pt idx="929">
                  <c:v>33.440015331087608</c:v>
                </c:pt>
                <c:pt idx="930">
                  <c:v>33.440015331087608</c:v>
                </c:pt>
                <c:pt idx="931">
                  <c:v>33.440015331087608</c:v>
                </c:pt>
                <c:pt idx="932">
                  <c:v>33.440015331087608</c:v>
                </c:pt>
                <c:pt idx="933">
                  <c:v>33.440015331087608</c:v>
                </c:pt>
                <c:pt idx="934">
                  <c:v>33.440015331087608</c:v>
                </c:pt>
                <c:pt idx="935">
                  <c:v>33.440015331087608</c:v>
                </c:pt>
                <c:pt idx="936">
                  <c:v>33.440015331087608</c:v>
                </c:pt>
                <c:pt idx="937">
                  <c:v>33.440015331087608</c:v>
                </c:pt>
                <c:pt idx="938">
                  <c:v>33.440015331087608</c:v>
                </c:pt>
                <c:pt idx="939">
                  <c:v>33.440015331087608</c:v>
                </c:pt>
                <c:pt idx="940">
                  <c:v>33.440015331087608</c:v>
                </c:pt>
                <c:pt idx="941">
                  <c:v>33.440015331087608</c:v>
                </c:pt>
                <c:pt idx="942">
                  <c:v>33.440015331087608</c:v>
                </c:pt>
                <c:pt idx="943">
                  <c:v>33.440015331087608</c:v>
                </c:pt>
                <c:pt idx="944">
                  <c:v>33.440015331087608</c:v>
                </c:pt>
                <c:pt idx="945">
                  <c:v>33.440015331087608</c:v>
                </c:pt>
                <c:pt idx="946">
                  <c:v>33.440015331087608</c:v>
                </c:pt>
                <c:pt idx="947">
                  <c:v>33.440015331087608</c:v>
                </c:pt>
                <c:pt idx="948">
                  <c:v>33.440015331087608</c:v>
                </c:pt>
                <c:pt idx="949">
                  <c:v>33.440015331087608</c:v>
                </c:pt>
                <c:pt idx="950">
                  <c:v>33.440015331087608</c:v>
                </c:pt>
                <c:pt idx="951">
                  <c:v>33.440015331087608</c:v>
                </c:pt>
                <c:pt idx="952">
                  <c:v>33.440015331087608</c:v>
                </c:pt>
                <c:pt idx="953">
                  <c:v>33.440015331087608</c:v>
                </c:pt>
                <c:pt idx="954">
                  <c:v>33.440015331087608</c:v>
                </c:pt>
                <c:pt idx="955">
                  <c:v>33.440015331087608</c:v>
                </c:pt>
                <c:pt idx="956">
                  <c:v>33.440015331087608</c:v>
                </c:pt>
                <c:pt idx="957">
                  <c:v>33.440015331087608</c:v>
                </c:pt>
                <c:pt idx="958">
                  <c:v>33.440015331087608</c:v>
                </c:pt>
                <c:pt idx="959">
                  <c:v>33.440015331087608</c:v>
                </c:pt>
                <c:pt idx="960">
                  <c:v>33.440015331087608</c:v>
                </c:pt>
                <c:pt idx="961">
                  <c:v>33.440015331087608</c:v>
                </c:pt>
                <c:pt idx="962">
                  <c:v>33.440015331087608</c:v>
                </c:pt>
                <c:pt idx="963">
                  <c:v>33.440015331087608</c:v>
                </c:pt>
              </c:numCache>
            </c:numRef>
          </c:yVal>
          <c:smooth val="1"/>
        </c:ser>
        <c:ser>
          <c:idx val="14"/>
          <c:order val="6"/>
          <c:tx>
            <c:strRef>
              <c:f>'Fitted HF and Xf'!$AB$14</c:f>
              <c:strCache>
                <c:ptCount val="1"/>
                <c:pt idx="0">
                  <c:v>15 cm</c:v>
                </c:pt>
              </c:strCache>
            </c:strRef>
          </c:tx>
          <c:spPr>
            <a:ln>
              <a:solidFill>
                <a:schemeClr val="tx1">
                  <a:lumMod val="50000"/>
                  <a:lumOff val="50000"/>
                </a:schemeClr>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Xf'!$AB$265:$AB$1228</c:f>
              <c:numCache>
                <c:formatCode>General</c:formatCode>
                <c:ptCount val="964"/>
                <c:pt idx="0">
                  <c:v>1.5960000000000001</c:v>
                </c:pt>
                <c:pt idx="1">
                  <c:v>1.5958231250029538</c:v>
                </c:pt>
                <c:pt idx="2">
                  <c:v>1.5963581065425521</c:v>
                </c:pt>
                <c:pt idx="3">
                  <c:v>1.5975998690664877</c:v>
                </c:pt>
                <c:pt idx="4">
                  <c:v>1.5995433565295938</c:v>
                </c:pt>
                <c:pt idx="5">
                  <c:v>1.6021835323583806</c:v>
                </c:pt>
                <c:pt idx="6">
                  <c:v>1.6055153794156021</c:v>
                </c:pt>
                <c:pt idx="7">
                  <c:v>1.6095338999648279</c:v>
                </c:pt>
                <c:pt idx="8">
                  <c:v>1.6142341156349937</c:v>
                </c:pt>
                <c:pt idx="9">
                  <c:v>1.6196110673849717</c:v>
                </c:pt>
                <c:pt idx="10">
                  <c:v>1.625659815468125</c:v>
                </c:pt>
                <c:pt idx="11">
                  <c:v>1.6323754393968728</c:v>
                </c:pt>
                <c:pt idx="12">
                  <c:v>1.6397530379072449</c:v>
                </c:pt>
                <c:pt idx="13">
                  <c:v>1.6477877289234661</c:v>
                </c:pt>
                <c:pt idx="14">
                  <c:v>1.6564746495224878</c:v>
                </c:pt>
                <c:pt idx="15">
                  <c:v>1.6658089558985743</c:v>
                </c:pt>
                <c:pt idx="16">
                  <c:v>1.6757858233278482</c:v>
                </c:pt>
                <c:pt idx="17">
                  <c:v>1.6864004461328561</c:v>
                </c:pt>
                <c:pt idx="18">
                  <c:v>1.6976480376471399</c:v>
                </c:pt>
                <c:pt idx="19">
                  <c:v>1.709523830179787</c:v>
                </c:pt>
                <c:pt idx="20">
                  <c:v>1.7220230749800001</c:v>
                </c:pt>
                <c:pt idx="21">
                  <c:v>1.7351410422016478</c:v>
                </c:pt>
                <c:pt idx="22">
                  <c:v>1.74887302086784</c:v>
                </c:pt>
                <c:pt idx="23">
                  <c:v>1.7632143188354787</c:v>
                </c:pt>
                <c:pt idx="24">
                  <c:v>1.7781602627598336</c:v>
                </c:pt>
                <c:pt idx="25">
                  <c:v>1.7937061980590796</c:v>
                </c:pt>
                <c:pt idx="26">
                  <c:v>1.809847488878892</c:v>
                </c:pt>
                <c:pt idx="27">
                  <c:v>1.8265795180569711</c:v>
                </c:pt>
                <c:pt idx="28">
                  <c:v>1.8438976870876331</c:v>
                </c:pt>
                <c:pt idx="29">
                  <c:v>1.8617974160863664</c:v>
                </c:pt>
                <c:pt idx="30">
                  <c:v>1.8802741437543751</c:v>
                </c:pt>
                <c:pt idx="31">
                  <c:v>1.8993233273431618</c:v>
                </c:pt>
                <c:pt idx="32">
                  <c:v>1.918940442619085</c:v>
                </c:pt>
                <c:pt idx="33">
                  <c:v>1.9391209838279087</c:v>
                </c:pt>
                <c:pt idx="34">
                  <c:v>1.9598604636593788</c:v>
                </c:pt>
                <c:pt idx="35">
                  <c:v>1.9811544132117791</c:v>
                </c:pt>
                <c:pt idx="36">
                  <c:v>2.0029983819564872</c:v>
                </c:pt>
                <c:pt idx="37">
                  <c:v>2.0253879377025492</c:v>
                </c:pt>
                <c:pt idx="38">
                  <c:v>2.0483186665612312</c:v>
                </c:pt>
                <c:pt idx="39">
                  <c:v>2.0717861729105818</c:v>
                </c:pt>
                <c:pt idx="40">
                  <c:v>2.0957860793600003</c:v>
                </c:pt>
                <c:pt idx="41">
                  <c:v>2.120314026714794</c:v>
                </c:pt>
                <c:pt idx="42">
                  <c:v>2.1453656739407267</c:v>
                </c:pt>
                <c:pt idx="43">
                  <c:v>2.170936698128624</c:v>
                </c:pt>
                <c:pt idx="44">
                  <c:v>2.1970227944588738</c:v>
                </c:pt>
                <c:pt idx="45">
                  <c:v>2.2236196761660389</c:v>
                </c:pt>
                <c:pt idx="46">
                  <c:v>2.2507230745033815</c:v>
                </c:pt>
                <c:pt idx="47">
                  <c:v>2.2783287387074695</c:v>
                </c:pt>
                <c:pt idx="48">
                  <c:v>2.3064324359626727</c:v>
                </c:pt>
                <c:pt idx="49">
                  <c:v>2.3350299513658066</c:v>
                </c:pt>
                <c:pt idx="50">
                  <c:v>2.3641170878906252</c:v>
                </c:pt>
                <c:pt idx="51">
                  <c:v>2.3936896663524072</c:v>
                </c:pt>
                <c:pt idx="52">
                  <c:v>2.423743525372525</c:v>
                </c:pt>
                <c:pt idx="53">
                  <c:v>2.4542745213430002</c:v>
                </c:pt>
                <c:pt idx="54">
                  <c:v>2.4852785283910688</c:v>
                </c:pt>
                <c:pt idx="55">
                  <c:v>2.5167514383437259</c:v>
                </c:pt>
                <c:pt idx="56">
                  <c:v>2.5486891606923292</c:v>
                </c:pt>
                <c:pt idx="57">
                  <c:v>2.5810876225570958</c:v>
                </c:pt>
                <c:pt idx="58">
                  <c:v>2.6139427686517211</c:v>
                </c:pt>
                <c:pt idx="59">
                  <c:v>2.64725056124793</c:v>
                </c:pt>
                <c:pt idx="60">
                  <c:v>2.6810069801400003</c:v>
                </c:pt>
                <c:pt idx="61">
                  <c:v>2.7152080226093838</c:v>
                </c:pt>
                <c:pt idx="62">
                  <c:v>2.7498497033892177</c:v>
                </c:pt>
                <c:pt idx="63">
                  <c:v>2.7849280546289208</c:v>
                </c:pt>
                <c:pt idx="64">
                  <c:v>2.8204391258587127</c:v>
                </c:pt>
                <c:pt idx="65">
                  <c:v>2.8563789839542322</c:v>
                </c:pt>
                <c:pt idx="66">
                  <c:v>2.8927437131010683</c:v>
                </c:pt>
                <c:pt idx="67">
                  <c:v>2.9295294147593074</c:v>
                </c:pt>
                <c:pt idx="68">
                  <c:v>2.9667322076281151</c:v>
                </c:pt>
                <c:pt idx="69">
                  <c:v>3.0043482276103042</c:v>
                </c:pt>
                <c:pt idx="70">
                  <c:v>3.0423736277768754</c:v>
                </c:pt>
                <c:pt idx="71">
                  <c:v>3.0808045783316031</c:v>
                </c:pt>
                <c:pt idx="72">
                  <c:v>3.1196372665755652</c:v>
                </c:pt>
                <c:pt idx="73">
                  <c:v>3.1588678968717447</c:v>
                </c:pt>
                <c:pt idx="74">
                  <c:v>3.1984926906095588</c:v>
                </c:pt>
                <c:pt idx="75">
                  <c:v>3.2385078861694376</c:v>
                </c:pt>
                <c:pt idx="76">
                  <c:v>3.2789097388873718</c:v>
                </c:pt>
                <c:pt idx="77">
                  <c:v>3.3196945210194837</c:v>
                </c:pt>
                <c:pt idx="78">
                  <c:v>3.3608585217066107</c:v>
                </c:pt>
                <c:pt idx="79">
                  <c:v>3.402398046938818</c:v>
                </c:pt>
                <c:pt idx="80">
                  <c:v>3.4443094195199997</c:v>
                </c:pt>
                <c:pt idx="81">
                  <c:v>3.4865889790324278</c:v>
                </c:pt>
                <c:pt idx="82">
                  <c:v>3.5292330818013156</c:v>
                </c:pt>
                <c:pt idx="83">
                  <c:v>3.5722381008593587</c:v>
                </c:pt>
                <c:pt idx="84">
                  <c:v>3.6156004259113539</c:v>
                </c:pt>
                <c:pt idx="85">
                  <c:v>3.6593164632986883</c:v>
                </c:pt>
                <c:pt idx="86">
                  <c:v>3.7033826359639619</c:v>
                </c:pt>
                <c:pt idx="87">
                  <c:v>3.7477953834155011</c:v>
                </c:pt>
                <c:pt idx="88">
                  <c:v>3.7925511616919594</c:v>
                </c:pt>
                <c:pt idx="89">
                  <c:v>3.8376464433268396</c:v>
                </c:pt>
                <c:pt idx="90">
                  <c:v>3.8830777173131255</c:v>
                </c:pt>
                <c:pt idx="91">
                  <c:v>3.928841489067739</c:v>
                </c:pt>
                <c:pt idx="92">
                  <c:v>3.9749342803962051</c:v>
                </c:pt>
                <c:pt idx="93">
                  <c:v>4.0213526294571382</c:v>
                </c:pt>
                <c:pt idx="94">
                  <c:v>4.0680930907268493</c:v>
                </c:pt>
                <c:pt idx="95">
                  <c:v>4.1151522349638867</c:v>
                </c:pt>
                <c:pt idx="96">
                  <c:v>4.1625266491736008</c:v>
                </c:pt>
                <c:pt idx="97">
                  <c:v>4.210212936572729</c:v>
                </c:pt>
                <c:pt idx="98">
                  <c:v>4.2582077165539012</c:v>
                </c:pt>
                <c:pt idx="99">
                  <c:v>4.3065076246502612</c:v>
                </c:pt>
                <c:pt idx="100">
                  <c:v>4.3551093124999936</c:v>
                </c:pt>
                <c:pt idx="101">
                  <c:v>4.4040094478109211</c:v>
                </c:pt>
                <c:pt idx="102">
                  <c:v>4.4532047143250004</c:v>
                </c:pt>
                <c:pt idx="103">
                  <c:v>4.5026918117829515</c:v>
                </c:pt>
                <c:pt idx="104">
                  <c:v>4.5524674558887925</c:v>
                </c:pt>
                <c:pt idx="105">
                  <c:v>4.6025283782743882</c:v>
                </c:pt>
                <c:pt idx="106">
                  <c:v>4.6528713264640453</c:v>
                </c:pt>
                <c:pt idx="107">
                  <c:v>4.7034930638390433</c:v>
                </c:pt>
                <c:pt idx="108">
                  <c:v>4.754390369602195</c:v>
                </c:pt>
                <c:pt idx="109">
                  <c:v>4.8055600387424375</c:v>
                </c:pt>
                <c:pt idx="110">
                  <c:v>4.8569988819993783</c:v>
                </c:pt>
                <c:pt idx="111">
                  <c:v>4.9087037258278459</c:v>
                </c:pt>
                <c:pt idx="112">
                  <c:v>4.9606714123624513</c:v>
                </c:pt>
                <c:pt idx="113">
                  <c:v>5.0128987993821834</c:v>
                </c:pt>
                <c:pt idx="114">
                  <c:v>5.0653827602749395</c:v>
                </c:pt>
                <c:pt idx="115">
                  <c:v>5.1181201840020902</c:v>
                </c:pt>
                <c:pt idx="116">
                  <c:v>5.1711079750630464</c:v>
                </c:pt>
                <c:pt idx="117">
                  <c:v>5.2243430534598234</c:v>
                </c:pt>
                <c:pt idx="118">
                  <c:v>5.2778223546615903</c:v>
                </c:pt>
                <c:pt idx="119">
                  <c:v>5.3315428295692548</c:v>
                </c:pt>
                <c:pt idx="120">
                  <c:v>5.38550144448</c:v>
                </c:pt>
                <c:pt idx="121">
                  <c:v>5.4396951810518823</c:v>
                </c:pt>
                <c:pt idx="122">
                  <c:v>5.4941210362682833</c:v>
                </c:pt>
                <c:pt idx="123">
                  <c:v>5.5487760224026994</c:v>
                </c:pt>
                <c:pt idx="124">
                  <c:v>5.6036571669830364</c:v>
                </c:pt>
                <c:pt idx="125">
                  <c:v>5.6587615127563478</c:v>
                </c:pt>
                <c:pt idx="126">
                  <c:v>5.7140861176533395</c:v>
                </c:pt>
                <c:pt idx="127">
                  <c:v>5.7696280547529435</c:v>
                </c:pt>
                <c:pt idx="128">
                  <c:v>5.8253844122468355</c:v>
                </c:pt>
                <c:pt idx="129">
                  <c:v>5.88135229340409</c:v>
                </c:pt>
                <c:pt idx="130">
                  <c:v>5.9375288165356253</c:v>
                </c:pt>
                <c:pt idx="131">
                  <c:v>5.9939111149588804</c:v>
                </c:pt>
                <c:pt idx="132">
                  <c:v>6.0504963369622855</c:v>
                </c:pt>
                <c:pt idx="133">
                  <c:v>6.1072816457698753</c:v>
                </c:pt>
                <c:pt idx="134">
                  <c:v>6.1642642195058226</c:v>
                </c:pt>
                <c:pt idx="135">
                  <c:v>6.2214412511590425</c:v>
                </c:pt>
                <c:pt idx="136">
                  <c:v>6.2788099485476874</c:v>
                </c:pt>
                <c:pt idx="137">
                  <c:v>6.3363675342837738</c:v>
                </c:pt>
                <c:pt idx="138">
                  <c:v>6.3941112457376743</c:v>
                </c:pt>
                <c:pt idx="139">
                  <c:v>6.4520383350027979</c:v>
                </c:pt>
                <c:pt idx="140">
                  <c:v>6.5101460688599904</c:v>
                </c:pt>
                <c:pt idx="141">
                  <c:v>6.5684317287422509</c:v>
                </c:pt>
                <c:pt idx="142">
                  <c:v>6.6268926106991808</c:v>
                </c:pt>
                <c:pt idx="143">
                  <c:v>6.6855260253615896</c:v>
                </c:pt>
                <c:pt idx="144">
                  <c:v>6.7443292979060754</c:v>
                </c:pt>
                <c:pt idx="145">
                  <c:v>6.8032997680195519</c:v>
                </c:pt>
                <c:pt idx="146">
                  <c:v>6.8624347898638316</c:v>
                </c:pt>
                <c:pt idx="147">
                  <c:v>6.9217317320401834</c:v>
                </c:pt>
                <c:pt idx="148">
                  <c:v>6.9811879775538754</c:v>
                </c:pt>
                <c:pt idx="149">
                  <c:v>7.0408009237787752</c:v>
                </c:pt>
                <c:pt idx="150">
                  <c:v>7.1005679824218824</c:v>
                </c:pt>
                <c:pt idx="151">
                  <c:v>7.16048657948786</c:v>
                </c:pt>
                <c:pt idx="152">
                  <c:v>7.2205541552437253</c:v>
                </c:pt>
                <c:pt idx="153">
                  <c:v>7.2807681641832271</c:v>
                </c:pt>
                <c:pt idx="154">
                  <c:v>7.3411260749915197</c:v>
                </c:pt>
                <c:pt idx="155">
                  <c:v>7.4016253705097483</c:v>
                </c:pt>
                <c:pt idx="156">
                  <c:v>7.4622635476995294</c:v>
                </c:pt>
                <c:pt idx="157">
                  <c:v>7.5230381176075545</c:v>
                </c:pt>
                <c:pt idx="158">
                  <c:v>7.5839466053301781</c:v>
                </c:pt>
                <c:pt idx="159">
                  <c:v>7.644986549977876</c:v>
                </c:pt>
                <c:pt idx="160">
                  <c:v>7.7061555046400008</c:v>
                </c:pt>
                <c:pt idx="161">
                  <c:v>7.7674510363490903</c:v>
                </c:pt>
                <c:pt idx="162">
                  <c:v>7.8288707260456665</c:v>
                </c:pt>
                <c:pt idx="163">
                  <c:v>7.8904121685426354</c:v>
                </c:pt>
                <c:pt idx="164">
                  <c:v>7.9520729724899075</c:v>
                </c:pt>
                <c:pt idx="165">
                  <c:v>8.0138507603390039</c:v>
                </c:pt>
                <c:pt idx="166">
                  <c:v>8.0757431683075218</c:v>
                </c:pt>
                <c:pt idx="167">
                  <c:v>8.1377478463437729</c:v>
                </c:pt>
                <c:pt idx="168">
                  <c:v>8.1998624580913173</c:v>
                </c:pt>
                <c:pt idx="169">
                  <c:v>8.2620846808535191</c:v>
                </c:pt>
                <c:pt idx="170">
                  <c:v>8.3244122055581258</c:v>
                </c:pt>
                <c:pt idx="171">
                  <c:v>8.3868427367218228</c:v>
                </c:pt>
                <c:pt idx="172">
                  <c:v>8.4493739924147473</c:v>
                </c:pt>
                <c:pt idx="173">
                  <c:v>8.5120037042252168</c:v>
                </c:pt>
                <c:pt idx="174">
                  <c:v>8.5747296172240208</c:v>
                </c:pt>
                <c:pt idx="175">
                  <c:v>8.6375494899292047</c:v>
                </c:pt>
                <c:pt idx="176">
                  <c:v>8.7004610942705689</c:v>
                </c:pt>
                <c:pt idx="177">
                  <c:v>8.7634622155542221</c:v>
                </c:pt>
                <c:pt idx="178">
                  <c:v>8.8265506524270769</c:v>
                </c:pt>
                <c:pt idx="179">
                  <c:v>8.8897242168415538</c:v>
                </c:pt>
                <c:pt idx="180">
                  <c:v>8.9529807340200165</c:v>
                </c:pt>
                <c:pt idx="181">
                  <c:v>9.0163180424193889</c:v>
                </c:pt>
                <c:pt idx="182">
                  <c:v>9.0797339936957648</c:v>
                </c:pt>
                <c:pt idx="183">
                  <c:v>9.1432264526688183</c:v>
                </c:pt>
                <c:pt idx="184">
                  <c:v>9.2067932972865556</c:v>
                </c:pt>
                <c:pt idx="185">
                  <c:v>9.2704324185897278</c:v>
                </c:pt>
                <c:pt idx="186">
                  <c:v>9.3341417206763975</c:v>
                </c:pt>
                <c:pt idx="187">
                  <c:v>9.3979191206667156</c:v>
                </c:pt>
                <c:pt idx="188">
                  <c:v>9.4617625486671564</c:v>
                </c:pt>
                <c:pt idx="189">
                  <c:v>9.5256699477353095</c:v>
                </c:pt>
                <c:pt idx="190">
                  <c:v>9.5896392738444014</c:v>
                </c:pt>
                <c:pt idx="191">
                  <c:v>9.6536684958477093</c:v>
                </c:pt>
                <c:pt idx="192">
                  <c:v>9.7177555954434052</c:v>
                </c:pt>
                <c:pt idx="193">
                  <c:v>9.7818985671388479</c:v>
                </c:pt>
                <c:pt idx="194">
                  <c:v>9.8460954182153024</c:v>
                </c:pt>
                <c:pt idx="195">
                  <c:v>9.910344168692399</c:v>
                </c:pt>
                <c:pt idx="196">
                  <c:v>9.9746428512928098</c:v>
                </c:pt>
                <c:pt idx="197">
                  <c:v>10.038989511406704</c:v>
                </c:pt>
                <c:pt idx="198">
                  <c:v>10.103382207056352</c:v>
                </c:pt>
                <c:pt idx="199">
                  <c:v>10.167819008860727</c:v>
                </c:pt>
                <c:pt idx="200">
                  <c:v>10.232297999999998</c:v>
                </c:pt>
                <c:pt idx="201">
                  <c:v>10.296817276180137</c:v>
                </c:pt>
                <c:pt idx="202">
                  <c:v>10.361374945597451</c:v>
                </c:pt>
                <c:pt idx="203">
                  <c:v>10.425969128903171</c:v>
                </c:pt>
                <c:pt idx="204">
                  <c:v>10.490597959168021</c:v>
                </c:pt>
                <c:pt idx="205">
                  <c:v>10.555259581846679</c:v>
                </c:pt>
                <c:pt idx="206">
                  <c:v>10.619952154742503</c:v>
                </c:pt>
                <c:pt idx="207">
                  <c:v>10.684673847971998</c:v>
                </c:pt>
                <c:pt idx="208">
                  <c:v>10.7494228439294</c:v>
                </c:pt>
                <c:pt idx="209">
                  <c:v>10.814197337251157</c:v>
                </c:pt>
                <c:pt idx="210">
                  <c:v>10.878995534780639</c:v>
                </c:pt>
                <c:pt idx="211">
                  <c:v>10.943815655532548</c:v>
                </c:pt>
                <c:pt idx="212">
                  <c:v>11.008655930657644</c:v>
                </c:pt>
                <c:pt idx="213">
                  <c:v>11.073514603407162</c:v>
                </c:pt>
                <c:pt idx="214">
                  <c:v>11.138389929097388</c:v>
                </c:pt>
                <c:pt idx="215">
                  <c:v>11.203280175074353</c:v>
                </c:pt>
                <c:pt idx="216">
                  <c:v>11.268183620678245</c:v>
                </c:pt>
                <c:pt idx="217">
                  <c:v>11.333098557208057</c:v>
                </c:pt>
                <c:pt idx="218">
                  <c:v>11.398023287886042</c:v>
                </c:pt>
                <c:pt idx="219">
                  <c:v>11.462956127822476</c:v>
                </c:pt>
                <c:pt idx="220">
                  <c:v>11.527895403980001</c:v>
                </c:pt>
                <c:pt idx="221">
                  <c:v>11.592839455138341</c:v>
                </c:pt>
                <c:pt idx="222">
                  <c:v>11.657786631858759</c:v>
                </c:pt>
                <c:pt idx="223">
                  <c:v>11.722735296448679</c:v>
                </c:pt>
                <c:pt idx="224">
                  <c:v>11.787683822926248</c:v>
                </c:pt>
                <c:pt idx="225">
                  <c:v>11.852630596984895</c:v>
                </c:pt>
                <c:pt idx="226">
                  <c:v>11.917574015957802</c:v>
                </c:pt>
                <c:pt idx="227">
                  <c:v>11.982512488782666</c:v>
                </c:pt>
                <c:pt idx="228">
                  <c:v>12.047444435966051</c:v>
                </c:pt>
                <c:pt idx="229">
                  <c:v>12.11236828954805</c:v>
                </c:pt>
                <c:pt idx="230">
                  <c:v>12.177282493066878</c:v>
                </c:pt>
                <c:pt idx="231">
                  <c:v>12.24218550152335</c:v>
                </c:pt>
                <c:pt idx="232">
                  <c:v>12.307075781345473</c:v>
                </c:pt>
                <c:pt idx="233">
                  <c:v>12.371951810353092</c:v>
                </c:pt>
                <c:pt idx="234">
                  <c:v>12.436812077722294</c:v>
                </c:pt>
                <c:pt idx="235">
                  <c:v>12.501655083950061</c:v>
                </c:pt>
                <c:pt idx="236">
                  <c:v>12.566479340818887</c:v>
                </c:pt>
                <c:pt idx="237">
                  <c:v>12.631283371361233</c:v>
                </c:pt>
                <c:pt idx="238">
                  <c:v>12.696065709824119</c:v>
                </c:pt>
                <c:pt idx="239">
                  <c:v>12.760824901633763</c:v>
                </c:pt>
                <c:pt idx="240">
                  <c:v>12.825559503360022</c:v>
                </c:pt>
                <c:pt idx="241">
                  <c:v>12.890268082680969</c:v>
                </c:pt>
                <c:pt idx="242">
                  <c:v>12.954949218347661</c:v>
                </c:pt>
                <c:pt idx="243">
                  <c:v>13.019601500148319</c:v>
                </c:pt>
                <c:pt idx="244">
                  <c:v>13.084223528873268</c:v>
                </c:pt>
                <c:pt idx="245">
                  <c:v>13.148813916279318</c:v>
                </c:pt>
                <c:pt idx="246">
                  <c:v>13.213371285054265</c:v>
                </c:pt>
                <c:pt idx="247">
                  <c:v>13.277894268781656</c:v>
                </c:pt>
                <c:pt idx="248">
                  <c:v>13.342381511905076</c:v>
                </c:pt>
                <c:pt idx="249">
                  <c:v>13.406831669693</c:v>
                </c:pt>
                <c:pt idx="250">
                  <c:v>13.471243408203119</c:v>
                </c:pt>
                <c:pt idx="251">
                  <c:v>13.535615404247094</c:v>
                </c:pt>
                <c:pt idx="252">
                  <c:v>13.59994634535494</c:v>
                </c:pt>
                <c:pt idx="253">
                  <c:v>13.664234929739697</c:v>
                </c:pt>
                <c:pt idx="254">
                  <c:v>13.728479866261971</c:v>
                </c:pt>
                <c:pt idx="255">
                  <c:v>13.792679874394514</c:v>
                </c:pt>
                <c:pt idx="256">
                  <c:v>13.856833684186741</c:v>
                </c:pt>
                <c:pt idx="257">
                  <c:v>13.920940036229288</c:v>
                </c:pt>
                <c:pt idx="258">
                  <c:v>13.984997681618621</c:v>
                </c:pt>
                <c:pt idx="259">
                  <c:v>14.049005381921607</c:v>
                </c:pt>
                <c:pt idx="260">
                  <c:v>14.112961909139999</c:v>
                </c:pt>
                <c:pt idx="261">
                  <c:v>14.176866045675069</c:v>
                </c:pt>
                <c:pt idx="262">
                  <c:v>14.240716584292118</c:v>
                </c:pt>
                <c:pt idx="263">
                  <c:v>14.304512328085112</c:v>
                </c:pt>
                <c:pt idx="264">
                  <c:v>14.36825209044112</c:v>
                </c:pt>
                <c:pt idx="265">
                  <c:v>14.431934695005022</c:v>
                </c:pt>
                <c:pt idx="266">
                  <c:v>14.495558975643991</c:v>
                </c:pt>
                <c:pt idx="267">
                  <c:v>14.559123776411989</c:v>
                </c:pt>
                <c:pt idx="268">
                  <c:v>14.622627951514517</c:v>
                </c:pt>
                <c:pt idx="269">
                  <c:v>14.686070365272981</c:v>
                </c:pt>
                <c:pt idx="270">
                  <c:v>14.749449892089388</c:v>
                </c:pt>
                <c:pt idx="271">
                  <c:v>14.812765416410784</c:v>
                </c:pt>
                <c:pt idx="272">
                  <c:v>14.87601583269398</c:v>
                </c:pt>
                <c:pt idx="273">
                  <c:v>14.939200045369942</c:v>
                </c:pt>
                <c:pt idx="274">
                  <c:v>15.00231696880847</c:v>
                </c:pt>
                <c:pt idx="275">
                  <c:v>15.06536552728272</c:v>
                </c:pt>
                <c:pt idx="276">
                  <c:v>15.128344654933768</c:v>
                </c:pt>
                <c:pt idx="277">
                  <c:v>15.191253295735168</c:v>
                </c:pt>
                <c:pt idx="278">
                  <c:v>15.254090403457511</c:v>
                </c:pt>
                <c:pt idx="279">
                  <c:v>15.316854941633</c:v>
                </c:pt>
                <c:pt idx="280">
                  <c:v>15.379545883520018</c:v>
                </c:pt>
                <c:pt idx="281">
                  <c:v>15.442162212067627</c:v>
                </c:pt>
                <c:pt idx="282">
                  <c:v>15.504702919880231</c:v>
                </c:pt>
                <c:pt idx="283">
                  <c:v>15.56716700918205</c:v>
                </c:pt>
                <c:pt idx="284">
                  <c:v>15.629553491781753</c:v>
                </c:pt>
                <c:pt idx="285">
                  <c:v>15.69186138903696</c:v>
                </c:pt>
                <c:pt idx="286">
                  <c:v>15.754089731818862</c:v>
                </c:pt>
                <c:pt idx="287">
                  <c:v>15.816237560476686</c:v>
                </c:pt>
                <c:pt idx="288">
                  <c:v>15.87830392480236</c:v>
                </c:pt>
                <c:pt idx="289">
                  <c:v>15.94028788399503</c:v>
                </c:pt>
                <c:pt idx="290">
                  <c:v>16.002188506625629</c:v>
                </c:pt>
                <c:pt idx="291">
                  <c:v>16.064004870601426</c:v>
                </c:pt>
                <c:pt idx="292">
                  <c:v>16.125736063130589</c:v>
                </c:pt>
                <c:pt idx="293">
                  <c:v>16.187381180686831</c:v>
                </c:pt>
                <c:pt idx="294">
                  <c:v>16.248939328973716</c:v>
                </c:pt>
                <c:pt idx="295">
                  <c:v>16.31040962288969</c:v>
                </c:pt>
                <c:pt idx="296">
                  <c:v>16.371791186492043</c:v>
                </c:pt>
                <c:pt idx="297">
                  <c:v>16.433083152961885</c:v>
                </c:pt>
                <c:pt idx="298">
                  <c:v>16.494284664568802</c:v>
                </c:pt>
                <c:pt idx="299">
                  <c:v>16.55539487263491</c:v>
                </c:pt>
                <c:pt idx="300">
                  <c:v>16.616412937500009</c:v>
                </c:pt>
                <c:pt idx="301">
                  <c:v>16.677338028485639</c:v>
                </c:pt>
                <c:pt idx="302">
                  <c:v>16.7381693238599</c:v>
                </c:pt>
                <c:pt idx="303">
                  <c:v>16.798906010802142</c:v>
                </c:pt>
                <c:pt idx="304">
                  <c:v>16.859547285367142</c:v>
                </c:pt>
                <c:pt idx="305">
                  <c:v>16.920092352450176</c:v>
                </c:pt>
                <c:pt idx="306">
                  <c:v>16.980540425750913</c:v>
                </c:pt>
                <c:pt idx="307">
                  <c:v>17.040890727738731</c:v>
                </c:pt>
                <c:pt idx="308">
                  <c:v>17.101142489616624</c:v>
                </c:pt>
                <c:pt idx="309">
                  <c:v>17.161294951286131</c:v>
                </c:pt>
                <c:pt idx="310">
                  <c:v>17.221347361311857</c:v>
                </c:pt>
                <c:pt idx="311">
                  <c:v>17.281298976886017</c:v>
                </c:pt>
                <c:pt idx="312">
                  <c:v>17.341149063792827</c:v>
                </c:pt>
                <c:pt idx="313">
                  <c:v>17.400896896373318</c:v>
                </c:pt>
                <c:pt idx="314">
                  <c:v>17.460541757489807</c:v>
                </c:pt>
                <c:pt idx="315">
                  <c:v>17.520082938490376</c:v>
                </c:pt>
                <c:pt idx="316">
                  <c:v>17.57951973917341</c:v>
                </c:pt>
                <c:pt idx="317">
                  <c:v>17.638851467752573</c:v>
                </c:pt>
                <c:pt idx="318">
                  <c:v>17.698077440820491</c:v>
                </c:pt>
                <c:pt idx="319">
                  <c:v>17.757196983314437</c:v>
                </c:pt>
                <c:pt idx="320">
                  <c:v>17.816209428480029</c:v>
                </c:pt>
                <c:pt idx="321">
                  <c:v>17.875114117836077</c:v>
                </c:pt>
                <c:pt idx="322">
                  <c:v>17.933910401139187</c:v>
                </c:pt>
                <c:pt idx="323">
                  <c:v>17.992597636348336</c:v>
                </c:pt>
                <c:pt idx="324">
                  <c:v>18.051175189589465</c:v>
                </c:pt>
                <c:pt idx="325">
                  <c:v>18.109642435119607</c:v>
                </c:pt>
                <c:pt idx="326">
                  <c:v>18.167998755292292</c:v>
                </c:pt>
                <c:pt idx="327">
                  <c:v>18.226243540521054</c:v>
                </c:pt>
                <c:pt idx="328">
                  <c:v>18.284376189245229</c:v>
                </c:pt>
                <c:pt idx="329">
                  <c:v>18.34239610789324</c:v>
                </c:pt>
                <c:pt idx="330">
                  <c:v>18.400302710848127</c:v>
                </c:pt>
                <c:pt idx="331">
                  <c:v>18.458095420411592</c:v>
                </c:pt>
                <c:pt idx="332">
                  <c:v>18.515773666768681</c:v>
                </c:pt>
                <c:pt idx="333">
                  <c:v>18.573336887952539</c:v>
                </c:pt>
                <c:pt idx="334">
                  <c:v>18.630784529808757</c:v>
                </c:pt>
                <c:pt idx="335">
                  <c:v>18.688116045959802</c:v>
                </c:pt>
                <c:pt idx="336">
                  <c:v>18.745330897770042</c:v>
                </c:pt>
                <c:pt idx="337">
                  <c:v>18.802428554309913</c:v>
                </c:pt>
                <c:pt idx="338">
                  <c:v>18.85940849232059</c:v>
                </c:pt>
                <c:pt idx="339">
                  <c:v>18.916270196178491</c:v>
                </c:pt>
                <c:pt idx="340">
                  <c:v>18.973013157860006</c:v>
                </c:pt>
                <c:pt idx="341">
                  <c:v>19.029636876905876</c:v>
                </c:pt>
                <c:pt idx="342">
                  <c:v>19.086140860386056</c:v>
                </c:pt>
                <c:pt idx="343">
                  <c:v>19.14252462286375</c:v>
                </c:pt>
                <c:pt idx="344">
                  <c:v>19.198787686360482</c:v>
                </c:pt>
                <c:pt idx="345">
                  <c:v>19.254929580320301</c:v>
                </c:pt>
                <c:pt idx="346">
                  <c:v>19.310949841574729</c:v>
                </c:pt>
                <c:pt idx="347">
                  <c:v>19.366848014306864</c:v>
                </c:pt>
                <c:pt idx="348">
                  <c:v>19.422623650016256</c:v>
                </c:pt>
                <c:pt idx="349">
                  <c:v>19.478276307483434</c:v>
                </c:pt>
                <c:pt idx="350">
                  <c:v>19.533805552734385</c:v>
                </c:pt>
                <c:pt idx="351">
                  <c:v>19.589210959005033</c:v>
                </c:pt>
                <c:pt idx="352">
                  <c:v>19.644492106706128</c:v>
                </c:pt>
                <c:pt idx="353">
                  <c:v>19.699648583387361</c:v>
                </c:pt>
                <c:pt idx="354">
                  <c:v>19.754679983702424</c:v>
                </c:pt>
                <c:pt idx="355">
                  <c:v>19.809585909373027</c:v>
                </c:pt>
                <c:pt idx="356">
                  <c:v>19.86436596915393</c:v>
                </c:pt>
                <c:pt idx="357">
                  <c:v>19.919019778797217</c:v>
                </c:pt>
                <c:pt idx="358">
                  <c:v>19.973546961017053</c:v>
                </c:pt>
                <c:pt idx="359">
                  <c:v>20.027947145454107</c:v>
                </c:pt>
                <c:pt idx="360">
                  <c:v>20.082219968639979</c:v>
                </c:pt>
                <c:pt idx="361">
                  <c:v>20.136365073962292</c:v>
                </c:pt>
                <c:pt idx="362">
                  <c:v>20.19038211162859</c:v>
                </c:pt>
                <c:pt idx="363">
                  <c:v>20.24427073863129</c:v>
                </c:pt>
                <c:pt idx="364">
                  <c:v>20.298030618712293</c:v>
                </c:pt>
                <c:pt idx="365">
                  <c:v>20.35166142232729</c:v>
                </c:pt>
                <c:pt idx="366">
                  <c:v>20.405162826610425</c:v>
                </c:pt>
                <c:pt idx="367">
                  <c:v>20.458534515338911</c:v>
                </c:pt>
                <c:pt idx="368">
                  <c:v>20.51177617889773</c:v>
                </c:pt>
                <c:pt idx="369">
                  <c:v>20.564887514243704</c:v>
                </c:pt>
                <c:pt idx="370">
                  <c:v>20.617868224870694</c:v>
                </c:pt>
                <c:pt idx="371">
                  <c:v>20.670718020773506</c:v>
                </c:pt>
                <c:pt idx="372">
                  <c:v>20.723436618413142</c:v>
                </c:pt>
                <c:pt idx="373">
                  <c:v>20.776023740680902</c:v>
                </c:pt>
                <c:pt idx="374">
                  <c:v>20.828479116862912</c:v>
                </c:pt>
                <c:pt idx="375">
                  <c:v>20.880802482604981</c:v>
                </c:pt>
                <c:pt idx="376">
                  <c:v>20.932993579876946</c:v>
                </c:pt>
                <c:pt idx="377">
                  <c:v>20.985052156937329</c:v>
                </c:pt>
                <c:pt idx="378">
                  <c:v>21.036977968297993</c:v>
                </c:pt>
                <c:pt idx="379">
                  <c:v>21.088770774688193</c:v>
                </c:pt>
                <c:pt idx="380">
                  <c:v>21.140430343019986</c:v>
                </c:pt>
                <c:pt idx="381">
                  <c:v>21.191956446352112</c:v>
                </c:pt>
                <c:pt idx="382">
                  <c:v>21.243348863854663</c:v>
                </c:pt>
                <c:pt idx="383">
                  <c:v>21.294607380773982</c:v>
                </c:pt>
                <c:pt idx="384">
                  <c:v>21.345731788396936</c:v>
                </c:pt>
                <c:pt idx="385">
                  <c:v>21.396721884015488</c:v>
                </c:pt>
                <c:pt idx="386">
                  <c:v>21.447577470891289</c:v>
                </c:pt>
                <c:pt idx="387">
                  <c:v>21.498298358220406</c:v>
                </c:pt>
                <c:pt idx="388">
                  <c:v>21.548884361097585</c:v>
                </c:pt>
                <c:pt idx="389">
                  <c:v>21.599335300480988</c:v>
                </c:pt>
                <c:pt idx="390">
                  <c:v>21.64965100315689</c:v>
                </c:pt>
                <c:pt idx="391">
                  <c:v>21.699831301703892</c:v>
                </c:pt>
                <c:pt idx="392">
                  <c:v>21.749876034457806</c:v>
                </c:pt>
                <c:pt idx="393">
                  <c:v>21.799785045476032</c:v>
                </c:pt>
                <c:pt idx="394">
                  <c:v>21.849558184502207</c:v>
                </c:pt>
                <c:pt idx="395">
                  <c:v>21.899195306930693</c:v>
                </c:pt>
                <c:pt idx="396">
                  <c:v>21.948696273771116</c:v>
                </c:pt>
                <c:pt idx="397">
                  <c:v>21.998060951613372</c:v>
                </c:pt>
                <c:pt idx="398">
                  <c:v>22.047289212591217</c:v>
                </c:pt>
                <c:pt idx="399">
                  <c:v>22.096380934347888</c:v>
                </c:pt>
                <c:pt idx="400">
                  <c:v>22.145335999999986</c:v>
                </c:pt>
                <c:pt idx="401">
                  <c:v>22.19415429810233</c:v>
                </c:pt>
                <c:pt idx="402">
                  <c:v>22.242835722612384</c:v>
                </c:pt>
                <c:pt idx="403">
                  <c:v>22.291380172854861</c:v>
                </c:pt>
                <c:pt idx="404">
                  <c:v>22.339787553486399</c:v>
                </c:pt>
                <c:pt idx="405">
                  <c:v>22.388057774459952</c:v>
                </c:pt>
                <c:pt idx="406">
                  <c:v>22.436190750989404</c:v>
                </c:pt>
                <c:pt idx="407">
                  <c:v>22.484186403514187</c:v>
                </c:pt>
                <c:pt idx="408">
                  <c:v>22.532044657663789</c:v>
                </c:pt>
                <c:pt idx="409">
                  <c:v>22.579765444222339</c:v>
                </c:pt>
                <c:pt idx="410">
                  <c:v>22.627348699093133</c:v>
                </c:pt>
                <c:pt idx="411">
                  <c:v>22.674794363263228</c:v>
                </c:pt>
                <c:pt idx="412">
                  <c:v>22.722102382767996</c:v>
                </c:pt>
                <c:pt idx="413">
                  <c:v>22.769272708655826</c:v>
                </c:pt>
                <c:pt idx="414">
                  <c:v>22.81630529695229</c:v>
                </c:pt>
                <c:pt idx="415">
                  <c:v>22.863200108625129</c:v>
                </c:pt>
                <c:pt idx="416">
                  <c:v>22.909957109548678</c:v>
                </c:pt>
                <c:pt idx="417">
                  <c:v>22.956576270468194</c:v>
                </c:pt>
                <c:pt idx="418">
                  <c:v>23.003057566964952</c:v>
                </c:pt>
                <c:pt idx="419">
                  <c:v>23.049400979420113</c:v>
                </c:pt>
                <c:pt idx="420">
                  <c:v>23.095606492979975</c:v>
                </c:pt>
                <c:pt idx="421">
                  <c:v>23.141674097520017</c:v>
                </c:pt>
                <c:pt idx="422">
                  <c:v>23.187603787609646</c:v>
                </c:pt>
                <c:pt idx="423">
                  <c:v>23.233395562476836</c:v>
                </c:pt>
                <c:pt idx="424">
                  <c:v>23.279049425972627</c:v>
                </c:pt>
                <c:pt idx="425">
                  <c:v>23.324565386535657</c:v>
                </c:pt>
                <c:pt idx="426">
                  <c:v>23.369943457156698</c:v>
                </c:pt>
                <c:pt idx="427">
                  <c:v>23.415183655343302</c:v>
                </c:pt>
                <c:pt idx="428">
                  <c:v>23.460286003084423</c:v>
                </c:pt>
                <c:pt idx="429">
                  <c:v>23.505250526814738</c:v>
                </c:pt>
                <c:pt idx="430">
                  <c:v>23.55007725737935</c:v>
                </c:pt>
                <c:pt idx="431">
                  <c:v>23.594766229998534</c:v>
                </c:pt>
                <c:pt idx="432">
                  <c:v>23.639317484231881</c:v>
                </c:pt>
                <c:pt idx="433">
                  <c:v>23.683731063943252</c:v>
                </c:pt>
                <c:pt idx="434">
                  <c:v>23.728007017265153</c:v>
                </c:pt>
                <c:pt idx="435">
                  <c:v>23.772145396563303</c:v>
                </c:pt>
                <c:pt idx="436">
                  <c:v>23.816146258401286</c:v>
                </c:pt>
                <c:pt idx="437">
                  <c:v>23.860009663504893</c:v>
                </c:pt>
                <c:pt idx="438">
                  <c:v>23.903735676726978</c:v>
                </c:pt>
                <c:pt idx="439">
                  <c:v>23.947324367011952</c:v>
                </c:pt>
                <c:pt idx="440">
                  <c:v>23.990775807359977</c:v>
                </c:pt>
                <c:pt idx="441">
                  <c:v>24.034090074792175</c:v>
                </c:pt>
                <c:pt idx="442">
                  <c:v>24.077267250314531</c:v>
                </c:pt>
                <c:pt idx="443">
                  <c:v>24.120307418882991</c:v>
                </c:pt>
                <c:pt idx="444">
                  <c:v>24.163210669367686</c:v>
                </c:pt>
                <c:pt idx="445">
                  <c:v>24.205977094517614</c:v>
                </c:pt>
                <c:pt idx="446">
                  <c:v>24.248606790925134</c:v>
                </c:pt>
                <c:pt idx="447">
                  <c:v>24.291099858990826</c:v>
                </c:pt>
                <c:pt idx="448">
                  <c:v>24.33345640288751</c:v>
                </c:pt>
                <c:pt idx="449">
                  <c:v>24.375676530525123</c:v>
                </c:pt>
                <c:pt idx="450">
                  <c:v>24.417760353515625</c:v>
                </c:pt>
                <c:pt idx="451">
                  <c:v>24.459707987136738</c:v>
                </c:pt>
                <c:pt idx="452">
                  <c:v>24.501519550297306</c:v>
                </c:pt>
                <c:pt idx="453">
                  <c:v>24.543195165501377</c:v>
                </c:pt>
                <c:pt idx="454">
                  <c:v>24.584734958812877</c:v>
                </c:pt>
                <c:pt idx="455">
                  <c:v>24.626139059820289</c:v>
                </c:pt>
                <c:pt idx="456">
                  <c:v>24.667407601601127</c:v>
                </c:pt>
                <c:pt idx="457">
                  <c:v>24.70854072068645</c:v>
                </c:pt>
                <c:pt idx="458">
                  <c:v>24.749538557025499</c:v>
                </c:pt>
                <c:pt idx="459">
                  <c:v>24.790401253950286</c:v>
                </c:pt>
                <c:pt idx="460">
                  <c:v>24.831128958140031</c:v>
                </c:pt>
                <c:pt idx="461">
                  <c:v>24.871721819585733</c:v>
                </c:pt>
                <c:pt idx="462">
                  <c:v>24.912179991554996</c:v>
                </c:pt>
                <c:pt idx="463">
                  <c:v>24.952503630556258</c:v>
                </c:pt>
                <c:pt idx="464">
                  <c:v>24.992692896303456</c:v>
                </c:pt>
                <c:pt idx="465">
                  <c:v>25.032747951680786</c:v>
                </c:pt>
                <c:pt idx="466">
                  <c:v>25.072668962706874</c:v>
                </c:pt>
                <c:pt idx="467">
                  <c:v>25.112456098499695</c:v>
                </c:pt>
                <c:pt idx="468">
                  <c:v>25.152109531240903</c:v>
                </c:pt>
                <c:pt idx="469">
                  <c:v>25.191629436140662</c:v>
                </c:pt>
                <c:pt idx="470">
                  <c:v>25.231015991401875</c:v>
                </c:pt>
                <c:pt idx="471">
                  <c:v>25.270269378184945</c:v>
                </c:pt>
                <c:pt idx="472">
                  <c:v>25.309389780572342</c:v>
                </c:pt>
                <c:pt idx="473">
                  <c:v>25.348377385533077</c:v>
                </c:pt>
                <c:pt idx="474">
                  <c:v>25.387232382887323</c:v>
                </c:pt>
                <c:pt idx="475">
                  <c:v>25.425954965271011</c:v>
                </c:pt>
                <c:pt idx="476">
                  <c:v>25.464545328100133</c:v>
                </c:pt>
                <c:pt idx="477">
                  <c:v>25.503003669535829</c:v>
                </c:pt>
                <c:pt idx="478">
                  <c:v>25.541330190448431</c:v>
                </c:pt>
                <c:pt idx="479">
                  <c:v>25.579525094382188</c:v>
                </c:pt>
                <c:pt idx="480">
                  <c:v>25.61758858752</c:v>
                </c:pt>
                <c:pt idx="481">
                  <c:v>25.655520878647778</c:v>
                </c:pt>
                <c:pt idx="482">
                  <c:v>25.693322179119122</c:v>
                </c:pt>
                <c:pt idx="483">
                  <c:v>25.730992702819734</c:v>
                </c:pt>
                <c:pt idx="484">
                  <c:v>25.76853266613211</c:v>
                </c:pt>
                <c:pt idx="485">
                  <c:v>25.805942287900219</c:v>
                </c:pt>
                <c:pt idx="486">
                  <c:v>25.843221789393766</c:v>
                </c:pt>
                <c:pt idx="487">
                  <c:v>25.880371394272863</c:v>
                </c:pt>
                <c:pt idx="488">
                  <c:v>25.917391328552771</c:v>
                </c:pt>
                <c:pt idx="489">
                  <c:v>25.95428182056822</c:v>
                </c:pt>
                <c:pt idx="490">
                  <c:v>25.991043100938114</c:v>
                </c:pt>
                <c:pt idx="491">
                  <c:v>26.027675402530111</c:v>
                </c:pt>
                <c:pt idx="492">
                  <c:v>26.064178960425014</c:v>
                </c:pt>
                <c:pt idx="493">
                  <c:v>26.100554011881531</c:v>
                </c:pt>
                <c:pt idx="494">
                  <c:v>26.13680079630069</c:v>
                </c:pt>
                <c:pt idx="495">
                  <c:v>26.172919555190465</c:v>
                </c:pt>
                <c:pt idx="496">
                  <c:v>26.208910532130378</c:v>
                </c:pt>
                <c:pt idx="497">
                  <c:v>26.24477397273607</c:v>
                </c:pt>
                <c:pt idx="498">
                  <c:v>26.280510124623689</c:v>
                </c:pt>
                <c:pt idx="499">
                  <c:v>26.316119237374629</c:v>
                </c:pt>
                <c:pt idx="500">
                  <c:v>26.351601562500008</c:v>
                </c:pt>
                <c:pt idx="501">
                  <c:v>26.38695735340529</c:v>
                </c:pt>
                <c:pt idx="502">
                  <c:v>26.422186865354792</c:v>
                </c:pt>
                <c:pt idx="503">
                  <c:v>26.457290355436317</c:v>
                </c:pt>
                <c:pt idx="504">
                  <c:v>26.49226808252557</c:v>
                </c:pt>
                <c:pt idx="505">
                  <c:v>26.527120307250971</c:v>
                </c:pt>
                <c:pt idx="506">
                  <c:v>26.561847291957829</c:v>
                </c:pt>
                <c:pt idx="507">
                  <c:v>26.596449300673356</c:v>
                </c:pt>
                <c:pt idx="508">
                  <c:v>26.630926599071021</c:v>
                </c:pt>
                <c:pt idx="509">
                  <c:v>26.665279454434803</c:v>
                </c:pt>
                <c:pt idx="510">
                  <c:v>26.699508135624392</c:v>
                </c:pt>
                <c:pt idx="511">
                  <c:v>26.733612913039174</c:v>
                </c:pt>
                <c:pt idx="512">
                  <c:v>26.767594058583221</c:v>
                </c:pt>
                <c:pt idx="513">
                  <c:v>26.801451845629551</c:v>
                </c:pt>
                <c:pt idx="514">
                  <c:v>26.835186548984726</c:v>
                </c:pt>
                <c:pt idx="515">
                  <c:v>26.868798444853649</c:v>
                </c:pt>
                <c:pt idx="516">
                  <c:v>26.902287810803806</c:v>
                </c:pt>
                <c:pt idx="517">
                  <c:v>26.935654925730187</c:v>
                </c:pt>
                <c:pt idx="518">
                  <c:v>26.968900069819387</c:v>
                </c:pt>
                <c:pt idx="519">
                  <c:v>27.002023524514627</c:v>
                </c:pt>
                <c:pt idx="520">
                  <c:v>27.035025572479963</c:v>
                </c:pt>
                <c:pt idx="521">
                  <c:v>27.067906497565229</c:v>
                </c:pt>
                <c:pt idx="522">
                  <c:v>27.100666584770089</c:v>
                </c:pt>
                <c:pt idx="523">
                  <c:v>27.133306120209095</c:v>
                </c:pt>
                <c:pt idx="524">
                  <c:v>27.165825391075842</c:v>
                </c:pt>
                <c:pt idx="525">
                  <c:v>27.198224685607926</c:v>
                </c:pt>
                <c:pt idx="526">
                  <c:v>27.23050429305113</c:v>
                </c:pt>
                <c:pt idx="527">
                  <c:v>27.262664503624272</c:v>
                </c:pt>
                <c:pt idx="528">
                  <c:v>27.294705608483643</c:v>
                </c:pt>
                <c:pt idx="529">
                  <c:v>27.326627899687427</c:v>
                </c:pt>
                <c:pt idx="530">
                  <c:v>27.358431670160602</c:v>
                </c:pt>
                <c:pt idx="531">
                  <c:v>27.390117213659256</c:v>
                </c:pt>
                <c:pt idx="532">
                  <c:v>27.421684824735085</c:v>
                </c:pt>
                <c:pt idx="533">
                  <c:v>27.453134798700223</c:v>
                </c:pt>
                <c:pt idx="534">
                  <c:v>27.484467431591629</c:v>
                </c:pt>
                <c:pt idx="535">
                  <c:v>27.515683020135619</c:v>
                </c:pt>
                <c:pt idx="536">
                  <c:v>27.546781861712496</c:v>
                </c:pt>
                <c:pt idx="537">
                  <c:v>27.577764254321092</c:v>
                </c:pt>
                <c:pt idx="538">
                  <c:v>27.608630496543487</c:v>
                </c:pt>
                <c:pt idx="539">
                  <c:v>27.639380887509169</c:v>
                </c:pt>
                <c:pt idx="540">
                  <c:v>27.670015726860044</c:v>
                </c:pt>
                <c:pt idx="541">
                  <c:v>27.70053531471461</c:v>
                </c:pt>
                <c:pt idx="542">
                  <c:v>27.730939951632987</c:v>
                </c:pt>
                <c:pt idx="543">
                  <c:v>27.76122993858089</c:v>
                </c:pt>
                <c:pt idx="544">
                  <c:v>27.791405576894871</c:v>
                </c:pt>
                <c:pt idx="545">
                  <c:v>27.821467168246148</c:v>
                </c:pt>
                <c:pt idx="546">
                  <c:v>27.851415014605685</c:v>
                </c:pt>
                <c:pt idx="547">
                  <c:v>27.881249418208551</c:v>
                </c:pt>
                <c:pt idx="548">
                  <c:v>27.910970681518691</c:v>
                </c:pt>
                <c:pt idx="549">
                  <c:v>27.940579107193109</c:v>
                </c:pt>
                <c:pt idx="550">
                  <c:v>27.970074998046897</c:v>
                </c:pt>
                <c:pt idx="551">
                  <c:v>27.999458657017243</c:v>
                </c:pt>
                <c:pt idx="552">
                  <c:v>28.028730387128494</c:v>
                </c:pt>
                <c:pt idx="553">
                  <c:v>28.057890491456639</c:v>
                </c:pt>
                <c:pt idx="554">
                  <c:v>28.086939273093282</c:v>
                </c:pt>
                <c:pt idx="555">
                  <c:v>28.115877035111314</c:v>
                </c:pt>
                <c:pt idx="556">
                  <c:v>28.144704080528307</c:v>
                </c:pt>
                <c:pt idx="557">
                  <c:v>28.173420712271923</c:v>
                </c:pt>
                <c:pt idx="558">
                  <c:v>28.202027233143923</c:v>
                </c:pt>
                <c:pt idx="559">
                  <c:v>28.230523945785215</c:v>
                </c:pt>
                <c:pt idx="560">
                  <c:v>28.258911152639985</c:v>
                </c:pt>
                <c:pt idx="561">
                  <c:v>28.287189155920466</c:v>
                </c:pt>
                <c:pt idx="562">
                  <c:v>28.315358257571493</c:v>
                </c:pt>
                <c:pt idx="563">
                  <c:v>28.343418759235</c:v>
                </c:pt>
                <c:pt idx="564">
                  <c:v>28.371370962214758</c:v>
                </c:pt>
                <c:pt idx="565">
                  <c:v>28.399215167440623</c:v>
                </c:pt>
                <c:pt idx="566">
                  <c:v>28.426951675433322</c:v>
                </c:pt>
                <c:pt idx="567">
                  <c:v>28.454580786269133</c:v>
                </c:pt>
                <c:pt idx="568">
                  <c:v>28.482102799544105</c:v>
                </c:pt>
                <c:pt idx="569">
                  <c:v>28.509518014338887</c:v>
                </c:pt>
                <c:pt idx="570">
                  <c:v>28.536826729183115</c:v>
                </c:pt>
                <c:pt idx="571">
                  <c:v>28.564029242020144</c:v>
                </c:pt>
                <c:pt idx="572">
                  <c:v>28.591125850171576</c:v>
                </c:pt>
                <c:pt idx="573">
                  <c:v>28.618116850301572</c:v>
                </c:pt>
                <c:pt idx="574">
                  <c:v>28.645002538381771</c:v>
                </c:pt>
                <c:pt idx="575">
                  <c:v>28.671783209655757</c:v>
                </c:pt>
                <c:pt idx="576">
                  <c:v>28.698459158603399</c:v>
                </c:pt>
                <c:pt idx="577">
                  <c:v>28.725030678905522</c:v>
                </c:pt>
                <c:pt idx="578">
                  <c:v>28.751498063408917</c:v>
                </c:pt>
                <c:pt idx="579">
                  <c:v>28.777861604089917</c:v>
                </c:pt>
                <c:pt idx="580">
                  <c:v>28.804121592020014</c:v>
                </c:pt>
                <c:pt idx="581">
                  <c:v>28.830278317329761</c:v>
                </c:pt>
                <c:pt idx="582">
                  <c:v>28.856332069173579</c:v>
                </c:pt>
                <c:pt idx="583">
                  <c:v>28.882283135694188</c:v>
                </c:pt>
                <c:pt idx="584">
                  <c:v>28.908131803987295</c:v>
                </c:pt>
                <c:pt idx="585">
                  <c:v>28.933878360066291</c:v>
                </c:pt>
                <c:pt idx="586">
                  <c:v>28.959523088826177</c:v>
                </c:pt>
                <c:pt idx="587">
                  <c:v>28.985066274009029</c:v>
                </c:pt>
                <c:pt idx="588">
                  <c:v>29.010508198167976</c:v>
                </c:pt>
                <c:pt idx="589">
                  <c:v>29.035849142631683</c:v>
                </c:pt>
                <c:pt idx="590">
                  <c:v>29.061089387469369</c:v>
                </c:pt>
                <c:pt idx="591">
                  <c:v>29.086229211455059</c:v>
                </c:pt>
                <c:pt idx="592">
                  <c:v>29.111268892032246</c:v>
                </c:pt>
                <c:pt idx="593">
                  <c:v>29.136208705278271</c:v>
                </c:pt>
                <c:pt idx="594">
                  <c:v>29.161048925869121</c:v>
                </c:pt>
                <c:pt idx="595">
                  <c:v>29.185789827043937</c:v>
                </c:pt>
                <c:pt idx="596">
                  <c:v>29.210431680569581</c:v>
                </c:pt>
                <c:pt idx="597">
                  <c:v>29.234974756705114</c:v>
                </c:pt>
                <c:pt idx="598">
                  <c:v>29.259419324166146</c:v>
                </c:pt>
                <c:pt idx="599">
                  <c:v>29.283765650090093</c:v>
                </c:pt>
                <c:pt idx="600">
                  <c:v>29.308014000000028</c:v>
                </c:pt>
                <c:pt idx="601">
                  <c:v>29.332164637769488</c:v>
                </c:pt>
                <c:pt idx="602">
                  <c:v>29.356217825587262</c:v>
                </c:pt>
                <c:pt idx="603">
                  <c:v>29.380173823921506</c:v>
                </c:pt>
                <c:pt idx="604">
                  <c:v>29.404032891484789</c:v>
                </c:pt>
                <c:pt idx="605">
                  <c:v>29.427795285198233</c:v>
                </c:pt>
                <c:pt idx="606">
                  <c:v>29.451461260156311</c:v>
                </c:pt>
                <c:pt idx="607">
                  <c:v>29.475031069591346</c:v>
                </c:pt>
                <c:pt idx="608">
                  <c:v>29.498504964838187</c:v>
                </c:pt>
                <c:pt idx="609">
                  <c:v>29.521883195298614</c:v>
                </c:pt>
                <c:pt idx="610">
                  <c:v>29.545166008405626</c:v>
                </c:pt>
                <c:pt idx="611">
                  <c:v>29.568353649588889</c:v>
                </c:pt>
                <c:pt idx="612">
                  <c:v>29.591446362238447</c:v>
                </c:pt>
                <c:pt idx="613">
                  <c:v>29.614444387669515</c:v>
                </c:pt>
                <c:pt idx="614">
                  <c:v>29.637347965087194</c:v>
                </c:pt>
                <c:pt idx="615">
                  <c:v>29.660157331550927</c:v>
                </c:pt>
                <c:pt idx="616">
                  <c:v>29.68287272193907</c:v>
                </c:pt>
                <c:pt idx="617">
                  <c:v>29.705494368913428</c:v>
                </c:pt>
                <c:pt idx="618">
                  <c:v>29.728022502883817</c:v>
                </c:pt>
                <c:pt idx="619">
                  <c:v>29.750457351972852</c:v>
                </c:pt>
                <c:pt idx="620">
                  <c:v>29.772799141980009</c:v>
                </c:pt>
                <c:pt idx="621">
                  <c:v>29.795048096346687</c:v>
                </c:pt>
                <c:pt idx="622">
                  <c:v>29.817204436120544</c:v>
                </c:pt>
                <c:pt idx="623">
                  <c:v>29.839268379920053</c:v>
                </c:pt>
                <c:pt idx="624">
                  <c:v>29.86124014389905</c:v>
                </c:pt>
                <c:pt idx="625">
                  <c:v>29.883119941711399</c:v>
                </c:pt>
                <c:pt idx="626">
                  <c:v>29.904907984475599</c:v>
                </c:pt>
                <c:pt idx="627">
                  <c:v>29.926604480738998</c:v>
                </c:pt>
                <c:pt idx="628">
                  <c:v>29.948209636442801</c:v>
                </c:pt>
                <c:pt idx="629">
                  <c:v>29.969723654886423</c:v>
                </c:pt>
                <c:pt idx="630">
                  <c:v>29.991146736691864</c:v>
                </c:pt>
                <c:pt idx="631">
                  <c:v>30.012479079768699</c:v>
                </c:pt>
                <c:pt idx="632">
                  <c:v>30.033720879278242</c:v>
                </c:pt>
                <c:pt idx="633">
                  <c:v>30.054872327598527</c:v>
                </c:pt>
                <c:pt idx="634">
                  <c:v>30.075933614288093</c:v>
                </c:pt>
                <c:pt idx="635">
                  <c:v>30.096904926051639</c:v>
                </c:pt>
                <c:pt idx="636">
                  <c:v>30.117786446703693</c:v>
                </c:pt>
                <c:pt idx="637">
                  <c:v>30.138578357133571</c:v>
                </c:pt>
                <c:pt idx="638">
                  <c:v>30.159280835269929</c:v>
                </c:pt>
                <c:pt idx="639">
                  <c:v>30.179894056045175</c:v>
                </c:pt>
                <c:pt idx="640">
                  <c:v>30.200418191359987</c:v>
                </c:pt>
                <c:pt idx="641">
                  <c:v>30.220853410048381</c:v>
                </c:pt>
                <c:pt idx="642">
                  <c:v>30.241199877841417</c:v>
                </c:pt>
                <c:pt idx="643">
                  <c:v>30.261457757332693</c:v>
                </c:pt>
                <c:pt idx="644">
                  <c:v>30.281627207942041</c:v>
                </c:pt>
                <c:pt idx="645">
                  <c:v>30.301708385880854</c:v>
                </c:pt>
                <c:pt idx="646">
                  <c:v>30.321701444116115</c:v>
                </c:pt>
                <c:pt idx="647">
                  <c:v>30.341606532334986</c:v>
                </c:pt>
                <c:pt idx="648">
                  <c:v>30.361423796909889</c:v>
                </c:pt>
                <c:pt idx="649">
                  <c:v>30.381153380862326</c:v>
                </c:pt>
                <c:pt idx="650">
                  <c:v>30.400795423828139</c:v>
                </c:pt>
                <c:pt idx="651">
                  <c:v>30.420350062021466</c:v>
                </c:pt>
                <c:pt idx="652">
                  <c:v>30.43981742819977</c:v>
                </c:pt>
                <c:pt idx="653">
                  <c:v>30.459197651628074</c:v>
                </c:pt>
                <c:pt idx="654">
                  <c:v>30.478490858043745</c:v>
                </c:pt>
                <c:pt idx="655">
                  <c:v>30.497697169621119</c:v>
                </c:pt>
                <c:pt idx="656">
                  <c:v>30.516816704935536</c:v>
                </c:pt>
                <c:pt idx="657">
                  <c:v>30.535849578928623</c:v>
                </c:pt>
                <c:pt idx="658">
                  <c:v>30.554795902872431</c:v>
                </c:pt>
                <c:pt idx="659">
                  <c:v>30.573655784334015</c:v>
                </c:pt>
                <c:pt idx="660">
                  <c:v>30.592429327140014</c:v>
                </c:pt>
                <c:pt idx="661">
                  <c:v>30.611116631341464</c:v>
                </c:pt>
                <c:pt idx="662">
                  <c:v>30.629717793177939</c:v>
                </c:pt>
                <c:pt idx="663">
                  <c:v>30.648232905042452</c:v>
                </c:pt>
                <c:pt idx="664">
                  <c:v>30.666662055445912</c:v>
                </c:pt>
                <c:pt idx="665">
                  <c:v>30.685005328981596</c:v>
                </c:pt>
                <c:pt idx="666">
                  <c:v>30.703262806289807</c:v>
                </c:pt>
                <c:pt idx="667">
                  <c:v>30.721434564022342</c:v>
                </c:pt>
                <c:pt idx="668">
                  <c:v>30.739520674807288</c:v>
                </c:pt>
                <c:pt idx="669">
                  <c:v>30.757521207213362</c:v>
                </c:pt>
                <c:pt idx="670">
                  <c:v>30.775436225714365</c:v>
                </c:pt>
                <c:pt idx="671">
                  <c:v>30.793265790654214</c:v>
                </c:pt>
                <c:pt idx="672">
                  <c:v>30.811009958210825</c:v>
                </c:pt>
                <c:pt idx="673">
                  <c:v>30.828668780361287</c:v>
                </c:pt>
                <c:pt idx="674">
                  <c:v>30.846242304846243</c:v>
                </c:pt>
                <c:pt idx="675">
                  <c:v>30.863730575134223</c:v>
                </c:pt>
                <c:pt idx="676">
                  <c:v>30.881133630386582</c:v>
                </c:pt>
                <c:pt idx="677">
                  <c:v>30.898451505421527</c:v>
                </c:pt>
                <c:pt idx="678">
                  <c:v>30.915684230679297</c:v>
                </c:pt>
                <c:pt idx="679">
                  <c:v>30.932831832186356</c:v>
                </c:pt>
                <c:pt idx="680">
                  <c:v>30.949894331520003</c:v>
                </c:pt>
                <c:pt idx="681">
                  <c:v>30.966871745772963</c:v>
                </c:pt>
                <c:pt idx="682">
                  <c:v>30.983764087517979</c:v>
                </c:pt>
                <c:pt idx="683">
                  <c:v>31.00057136477243</c:v>
                </c:pt>
                <c:pt idx="684">
                  <c:v>31.017293580962562</c:v>
                </c:pt>
                <c:pt idx="685">
                  <c:v>31.033930734888557</c:v>
                </c:pt>
                <c:pt idx="686">
                  <c:v>31.050482820688703</c:v>
                </c:pt>
                <c:pt idx="687">
                  <c:v>31.06694982780407</c:v>
                </c:pt>
                <c:pt idx="688">
                  <c:v>31.083331740943176</c:v>
                </c:pt>
                <c:pt idx="689">
                  <c:v>31.099628540046346</c:v>
                </c:pt>
                <c:pt idx="690">
                  <c:v>31.115840200250688</c:v>
                </c:pt>
                <c:pt idx="691">
                  <c:v>31.131966691853847</c:v>
                </c:pt>
                <c:pt idx="692">
                  <c:v>31.148007980279427</c:v>
                </c:pt>
                <c:pt idx="693">
                  <c:v>31.16396402604121</c:v>
                </c:pt>
                <c:pt idx="694">
                  <c:v>31.179834784707545</c:v>
                </c:pt>
                <c:pt idx="695">
                  <c:v>31.195620206866224</c:v>
                </c:pt>
                <c:pt idx="696">
                  <c:v>31.21132023808881</c:v>
                </c:pt>
                <c:pt idx="697">
                  <c:v>31.226934818895288</c:v>
                </c:pt>
                <c:pt idx="698">
                  <c:v>31.242463884718589</c:v>
                </c:pt>
                <c:pt idx="699">
                  <c:v>31.257907365869325</c:v>
                </c:pt>
                <c:pt idx="700">
                  <c:v>31.27326518750003</c:v>
                </c:pt>
                <c:pt idx="701">
                  <c:v>31.288537269569915</c:v>
                </c:pt>
                <c:pt idx="702">
                  <c:v>31.303723526809716</c:v>
                </c:pt>
                <c:pt idx="703">
                  <c:v>31.318823868685481</c:v>
                </c:pt>
                <c:pt idx="704">
                  <c:v>31.333838199364031</c:v>
                </c:pt>
                <c:pt idx="705">
                  <c:v>31.348766417676757</c:v>
                </c:pt>
                <c:pt idx="706">
                  <c:v>31.363608417084787</c:v>
                </c:pt>
                <c:pt idx="707">
                  <c:v>31.378364085643085</c:v>
                </c:pt>
                <c:pt idx="708">
                  <c:v>31.393033305965407</c:v>
                </c:pt>
                <c:pt idx="709">
                  <c:v>31.407615955188504</c:v>
                </c:pt>
                <c:pt idx="710">
                  <c:v>31.42211190493687</c:v>
                </c:pt>
                <c:pt idx="711">
                  <c:v>31.436521021287408</c:v>
                </c:pt>
                <c:pt idx="712">
                  <c:v>31.450843164733659</c:v>
                </c:pt>
                <c:pt idx="713">
                  <c:v>31.46507819015071</c:v>
                </c:pt>
                <c:pt idx="714">
                  <c:v>31.479225946759659</c:v>
                </c:pt>
                <c:pt idx="715">
                  <c:v>31.49328627809188</c:v>
                </c:pt>
                <c:pt idx="716">
                  <c:v>31.50725902195429</c:v>
                </c:pt>
                <c:pt idx="717">
                  <c:v>31.521144010392881</c:v>
                </c:pt>
                <c:pt idx="718">
                  <c:v>31.534941069658345</c:v>
                </c:pt>
                <c:pt idx="719">
                  <c:v>31.548650020169767</c:v>
                </c:pt>
                <c:pt idx="720">
                  <c:v>31.562270676480029</c:v>
                </c:pt>
                <c:pt idx="721">
                  <c:v>31.575802847239427</c:v>
                </c:pt>
                <c:pt idx="722">
                  <c:v>31.589246335160976</c:v>
                </c:pt>
                <c:pt idx="723">
                  <c:v>31.602600936984729</c:v>
                </c:pt>
                <c:pt idx="724">
                  <c:v>31.615866443442311</c:v>
                </c:pt>
                <c:pt idx="725">
                  <c:v>31.629042639221165</c:v>
                </c:pt>
                <c:pt idx="726">
                  <c:v>31.642129302929966</c:v>
                </c:pt>
                <c:pt idx="727">
                  <c:v>31.655126207062427</c:v>
                </c:pt>
                <c:pt idx="728">
                  <c:v>31.66803311796204</c:v>
                </c:pt>
                <c:pt idx="729">
                  <c:v>31.680849795786671</c:v>
                </c:pt>
                <c:pt idx="730">
                  <c:v>31.693575994473125</c:v>
                </c:pt>
                <c:pt idx="731">
                  <c:v>31.706211461701926</c:v>
                </c:pt>
                <c:pt idx="732">
                  <c:v>31.718755938861506</c:v>
                </c:pt>
                <c:pt idx="733">
                  <c:v>31.731209161012931</c:v>
                </c:pt>
                <c:pt idx="734">
                  <c:v>31.743570856854546</c:v>
                </c:pt>
                <c:pt idx="735">
                  <c:v>31.755840748686431</c:v>
                </c:pt>
                <c:pt idx="736">
                  <c:v>31.768018552374876</c:v>
                </c:pt>
                <c:pt idx="737">
                  <c:v>31.78010397731725</c:v>
                </c:pt>
                <c:pt idx="738">
                  <c:v>31.792096726406388</c:v>
                </c:pt>
                <c:pt idx="739">
                  <c:v>31.803996495994841</c:v>
                </c:pt>
                <c:pt idx="740">
                  <c:v>31.815802975859985</c:v>
                </c:pt>
                <c:pt idx="741">
                  <c:v>31.827515849168289</c:v>
                </c:pt>
                <c:pt idx="742">
                  <c:v>31.839134792439928</c:v>
                </c:pt>
                <c:pt idx="743">
                  <c:v>31.850659475513186</c:v>
                </c:pt>
                <c:pt idx="744">
                  <c:v>31.862089561509283</c:v>
                </c:pt>
                <c:pt idx="745">
                  <c:v>31.873424706796946</c:v>
                </c:pt>
                <c:pt idx="746">
                  <c:v>31.88466456095659</c:v>
                </c:pt>
                <c:pt idx="747">
                  <c:v>31.89580876674523</c:v>
                </c:pt>
                <c:pt idx="748">
                  <c:v>31.906856960061056</c:v>
                </c:pt>
                <c:pt idx="749">
                  <c:v>31.917808769907872</c:v>
                </c:pt>
                <c:pt idx="750">
                  <c:v>31.928663818359354</c:v>
                </c:pt>
                <c:pt idx="751">
                  <c:v>31.939421720524475</c:v>
                </c:pt>
                <c:pt idx="752">
                  <c:v>31.950082084510921</c:v>
                </c:pt>
                <c:pt idx="753">
                  <c:v>31.960644511390754</c:v>
                </c:pt>
                <c:pt idx="754">
                  <c:v>31.971108595164154</c:v>
                </c:pt>
                <c:pt idx="755">
                  <c:v>31.981473922724589</c:v>
                </c:pt>
                <c:pt idx="756">
                  <c:v>31.991740073822687</c:v>
                </c:pt>
                <c:pt idx="757">
                  <c:v>32.001906621031644</c:v>
                </c:pt>
                <c:pt idx="758">
                  <c:v>32.011973129710846</c:v>
                </c:pt>
                <c:pt idx="759">
                  <c:v>32.021939157971453</c:v>
                </c:pt>
                <c:pt idx="760">
                  <c:v>32.031804256639958</c:v>
                </c:pt>
                <c:pt idx="761">
                  <c:v>32.041567969223522</c:v>
                </c:pt>
                <c:pt idx="762">
                  <c:v>32.051229831874394</c:v>
                </c:pt>
                <c:pt idx="763">
                  <c:v>32.060789373353714</c:v>
                </c:pt>
                <c:pt idx="764">
                  <c:v>32.070246114997104</c:v>
                </c:pt>
                <c:pt idx="765">
                  <c:v>32.079599570678852</c:v>
                </c:pt>
                <c:pt idx="766">
                  <c:v>32.088849246776235</c:v>
                </c:pt>
                <c:pt idx="767">
                  <c:v>32.097994642134331</c:v>
                </c:pt>
                <c:pt idx="768">
                  <c:v>32.107035248030563</c:v>
                </c:pt>
                <c:pt idx="769">
                  <c:v>32.115970548139174</c:v>
                </c:pt>
                <c:pt idx="770">
                  <c:v>32.124800018495698</c:v>
                </c:pt>
                <c:pt idx="771">
                  <c:v>32.133523127461913</c:v>
                </c:pt>
                <c:pt idx="772">
                  <c:v>32.142139335690011</c:v>
                </c:pt>
                <c:pt idx="773">
                  <c:v>32.150648096087245</c:v>
                </c:pt>
                <c:pt idx="774">
                  <c:v>32.159048853780746</c:v>
                </c:pt>
                <c:pt idx="775">
                  <c:v>32.167341046081603</c:v>
                </c:pt>
                <c:pt idx="776">
                  <c:v>32.175524102449813</c:v>
                </c:pt>
                <c:pt idx="777">
                  <c:v>32.183597444458812</c:v>
                </c:pt>
                <c:pt idx="778">
                  <c:v>32.191560485759737</c:v>
                </c:pt>
                <c:pt idx="779">
                  <c:v>32.199412632046588</c:v>
                </c:pt>
                <c:pt idx="780">
                  <c:v>32.207153281020062</c:v>
                </c:pt>
                <c:pt idx="781">
                  <c:v>32.214781822352442</c:v>
                </c:pt>
                <c:pt idx="782">
                  <c:v>32.222297637652474</c:v>
                </c:pt>
                <c:pt idx="783">
                  <c:v>32.229700100429469</c:v>
                </c:pt>
                <c:pt idx="784">
                  <c:v>32.236988576057769</c:v>
                </c:pt>
                <c:pt idx="785">
                  <c:v>32.244162421742004</c:v>
                </c:pt>
                <c:pt idx="786">
                  <c:v>32.251220986481115</c:v>
                </c:pt>
                <c:pt idx="787">
                  <c:v>32.258163611032771</c:v>
                </c:pt>
                <c:pt idx="788">
                  <c:v>32.264989627878407</c:v>
                </c:pt>
                <c:pt idx="789">
                  <c:v>32.271698361187347</c:v>
                </c:pt>
                <c:pt idx="790">
                  <c:v>32.278289126781907</c:v>
                </c:pt>
                <c:pt idx="791">
                  <c:v>32.284761232101303</c:v>
                </c:pt>
                <c:pt idx="792">
                  <c:v>32.291113976166663</c:v>
                </c:pt>
                <c:pt idx="793">
                  <c:v>32.297346649545418</c:v>
                </c:pt>
                <c:pt idx="794">
                  <c:v>32.303458534315993</c:v>
                </c:pt>
                <c:pt idx="795">
                  <c:v>32.309448904032294</c:v>
                </c:pt>
                <c:pt idx="796">
                  <c:v>32.315317023688046</c:v>
                </c:pt>
                <c:pt idx="797">
                  <c:v>32.321062149681751</c:v>
                </c:pt>
                <c:pt idx="798">
                  <c:v>32.32668352978105</c:v>
                </c:pt>
                <c:pt idx="799">
                  <c:v>32.332180403087193</c:v>
                </c:pt>
                <c:pt idx="800">
                  <c:v>32.337552000000031</c:v>
                </c:pt>
                <c:pt idx="801">
                  <c:v>32.342797542181749</c:v>
                </c:pt>
                <c:pt idx="802">
                  <c:v>32.347916242522203</c:v>
                </c:pt>
                <c:pt idx="803">
                  <c:v>32.352907305103194</c:v>
                </c:pt>
                <c:pt idx="804">
                  <c:v>32.35776992516319</c:v>
                </c:pt>
                <c:pt idx="805">
                  <c:v>32.362503289061493</c:v>
                </c:pt>
                <c:pt idx="806">
                  <c:v>32.367106574243152</c:v>
                </c:pt>
                <c:pt idx="807">
                  <c:v>32.371578949203574</c:v>
                </c:pt>
                <c:pt idx="808">
                  <c:v>32.375919573452599</c:v>
                </c:pt>
                <c:pt idx="809">
                  <c:v>32.38012759747977</c:v>
                </c:pt>
                <c:pt idx="810">
                  <c:v>32.38420216271809</c:v>
                </c:pt>
                <c:pt idx="811">
                  <c:v>32.38814240150964</c:v>
                </c:pt>
                <c:pt idx="812">
                  <c:v>32.391947437068801</c:v>
                </c:pt>
                <c:pt idx="813">
                  <c:v>32.395616383448214</c:v>
                </c:pt>
                <c:pt idx="814">
                  <c:v>32.399148345502162</c:v>
                </c:pt>
                <c:pt idx="815">
                  <c:v>32.402542418851681</c:v>
                </c:pt>
                <c:pt idx="816">
                  <c:v>32.405797689849429</c:v>
                </c:pt>
                <c:pt idx="817">
                  <c:v>32.408913235543565</c:v>
                </c:pt>
                <c:pt idx="818">
                  <c:v>32.411888123642569</c:v>
                </c:pt>
                <c:pt idx="819">
                  <c:v>32.414721412480418</c:v>
                </c:pt>
                <c:pt idx="820">
                  <c:v>32.41741215098002</c:v>
                </c:pt>
                <c:pt idx="821">
                  <c:v>32.419959378618394</c:v>
                </c:pt>
                <c:pt idx="822">
                  <c:v>32.42236212539148</c:v>
                </c:pt>
                <c:pt idx="823">
                  <c:v>32.424619411778195</c:v>
                </c:pt>
                <c:pt idx="824">
                  <c:v>32.426730248705496</c:v>
                </c:pt>
                <c:pt idx="825">
                  <c:v>32.428693637512225</c:v>
                </c:pt>
                <c:pt idx="826">
                  <c:v>32.430508569914494</c:v>
                </c:pt>
                <c:pt idx="827">
                  <c:v>32.432174027969793</c:v>
                </c:pt>
                <c:pt idx="828">
                  <c:v>32.433688984041254</c:v>
                </c:pt>
                <c:pt idx="829">
                  <c:v>32.435052400763126</c:v>
                </c:pt>
                <c:pt idx="830">
                  <c:v>32.436263231004396</c:v>
                </c:pt>
                <c:pt idx="831">
                  <c:v>32.437320417833874</c:v>
                </c:pt>
                <c:pt idx="832">
                  <c:v>32.438222894484682</c:v>
                </c:pt>
                <c:pt idx="833">
                  <c:v>32.438969584318627</c:v>
                </c:pt>
                <c:pt idx="834">
                  <c:v>32.43955940079104</c:v>
                </c:pt>
                <c:pt idx="835">
                  <c:v>32.439991247415001</c:v>
                </c:pt>
                <c:pt idx="836">
                  <c:v>32.440264017726022</c:v>
                </c:pt>
                <c:pt idx="837">
                  <c:v>32.440376595247223</c:v>
                </c:pt>
                <c:pt idx="838">
                  <c:v>32.440376595247223</c:v>
                </c:pt>
                <c:pt idx="839">
                  <c:v>32.440376595247223</c:v>
                </c:pt>
                <c:pt idx="840">
                  <c:v>32.440376595247223</c:v>
                </c:pt>
                <c:pt idx="841">
                  <c:v>32.440376595247223</c:v>
                </c:pt>
                <c:pt idx="842">
                  <c:v>32.440376595247223</c:v>
                </c:pt>
                <c:pt idx="843">
                  <c:v>32.440376595247223</c:v>
                </c:pt>
                <c:pt idx="844">
                  <c:v>32.440376595247223</c:v>
                </c:pt>
                <c:pt idx="845">
                  <c:v>32.440376595247223</c:v>
                </c:pt>
                <c:pt idx="846">
                  <c:v>32.440376595247223</c:v>
                </c:pt>
                <c:pt idx="847">
                  <c:v>32.440376595247223</c:v>
                </c:pt>
                <c:pt idx="848">
                  <c:v>32.440376595247223</c:v>
                </c:pt>
                <c:pt idx="849">
                  <c:v>32.440376595247223</c:v>
                </c:pt>
                <c:pt idx="850">
                  <c:v>32.440376595247223</c:v>
                </c:pt>
                <c:pt idx="851">
                  <c:v>32.440376595247223</c:v>
                </c:pt>
                <c:pt idx="852">
                  <c:v>32.440376595247223</c:v>
                </c:pt>
                <c:pt idx="853">
                  <c:v>32.440376595247223</c:v>
                </c:pt>
                <c:pt idx="854">
                  <c:v>32.440376595247223</c:v>
                </c:pt>
                <c:pt idx="855">
                  <c:v>32.440376595247223</c:v>
                </c:pt>
                <c:pt idx="856">
                  <c:v>32.440376595247223</c:v>
                </c:pt>
                <c:pt idx="857">
                  <c:v>32.440376595247223</c:v>
                </c:pt>
                <c:pt idx="858">
                  <c:v>32.440376595247223</c:v>
                </c:pt>
                <c:pt idx="859">
                  <c:v>32.440376595247223</c:v>
                </c:pt>
                <c:pt idx="860">
                  <c:v>32.440376595247223</c:v>
                </c:pt>
                <c:pt idx="861">
                  <c:v>32.440376595247223</c:v>
                </c:pt>
                <c:pt idx="862">
                  <c:v>32.440376595247223</c:v>
                </c:pt>
                <c:pt idx="863">
                  <c:v>32.440376595247223</c:v>
                </c:pt>
                <c:pt idx="864">
                  <c:v>32.440376595247223</c:v>
                </c:pt>
                <c:pt idx="865">
                  <c:v>32.440376595247223</c:v>
                </c:pt>
                <c:pt idx="866">
                  <c:v>32.440376595247223</c:v>
                </c:pt>
                <c:pt idx="867">
                  <c:v>32.440376595247223</c:v>
                </c:pt>
                <c:pt idx="868">
                  <c:v>32.440376595247223</c:v>
                </c:pt>
                <c:pt idx="869">
                  <c:v>32.440376595247223</c:v>
                </c:pt>
                <c:pt idx="870">
                  <c:v>32.440376595247223</c:v>
                </c:pt>
                <c:pt idx="871">
                  <c:v>32.440376595247223</c:v>
                </c:pt>
                <c:pt idx="872">
                  <c:v>32.440376595247223</c:v>
                </c:pt>
                <c:pt idx="873">
                  <c:v>32.440376595247223</c:v>
                </c:pt>
                <c:pt idx="874">
                  <c:v>32.440376595247223</c:v>
                </c:pt>
                <c:pt idx="875">
                  <c:v>32.440376595247223</c:v>
                </c:pt>
                <c:pt idx="876">
                  <c:v>32.440376595247223</c:v>
                </c:pt>
                <c:pt idx="877">
                  <c:v>32.440376595247223</c:v>
                </c:pt>
                <c:pt idx="878">
                  <c:v>32.440376595247223</c:v>
                </c:pt>
                <c:pt idx="879">
                  <c:v>32.440376595247223</c:v>
                </c:pt>
                <c:pt idx="880">
                  <c:v>32.440376595247223</c:v>
                </c:pt>
                <c:pt idx="881">
                  <c:v>32.440376595247223</c:v>
                </c:pt>
                <c:pt idx="882">
                  <c:v>32.440376595247223</c:v>
                </c:pt>
                <c:pt idx="883">
                  <c:v>32.440376595247223</c:v>
                </c:pt>
                <c:pt idx="884">
                  <c:v>32.440376595247223</c:v>
                </c:pt>
                <c:pt idx="885">
                  <c:v>32.440376595247223</c:v>
                </c:pt>
                <c:pt idx="886">
                  <c:v>32.440376595247223</c:v>
                </c:pt>
                <c:pt idx="887">
                  <c:v>32.440376595247223</c:v>
                </c:pt>
                <c:pt idx="888">
                  <c:v>32.440376595247223</c:v>
                </c:pt>
                <c:pt idx="889">
                  <c:v>32.440376595247223</c:v>
                </c:pt>
                <c:pt idx="890">
                  <c:v>32.440376595247223</c:v>
                </c:pt>
                <c:pt idx="891">
                  <c:v>32.440376595247223</c:v>
                </c:pt>
                <c:pt idx="892">
                  <c:v>32.440376595247223</c:v>
                </c:pt>
                <c:pt idx="893">
                  <c:v>32.440376595247223</c:v>
                </c:pt>
                <c:pt idx="894">
                  <c:v>32.440376595247223</c:v>
                </c:pt>
                <c:pt idx="895">
                  <c:v>32.440376595247223</c:v>
                </c:pt>
                <c:pt idx="896">
                  <c:v>32.440376595247223</c:v>
                </c:pt>
                <c:pt idx="897">
                  <c:v>32.440376595247223</c:v>
                </c:pt>
                <c:pt idx="898">
                  <c:v>32.440376595247223</c:v>
                </c:pt>
                <c:pt idx="899">
                  <c:v>32.440376595247223</c:v>
                </c:pt>
                <c:pt idx="900">
                  <c:v>32.440376595247223</c:v>
                </c:pt>
                <c:pt idx="901">
                  <c:v>32.440376595247223</c:v>
                </c:pt>
                <c:pt idx="902">
                  <c:v>32.440376595247223</c:v>
                </c:pt>
                <c:pt idx="903">
                  <c:v>32.440376595247223</c:v>
                </c:pt>
                <c:pt idx="904">
                  <c:v>32.440376595247223</c:v>
                </c:pt>
                <c:pt idx="905">
                  <c:v>32.440376595247223</c:v>
                </c:pt>
                <c:pt idx="906">
                  <c:v>32.440376595247223</c:v>
                </c:pt>
                <c:pt idx="907">
                  <c:v>32.440376595247223</c:v>
                </c:pt>
                <c:pt idx="908">
                  <c:v>32.440376595247223</c:v>
                </c:pt>
                <c:pt idx="909">
                  <c:v>32.440376595247223</c:v>
                </c:pt>
                <c:pt idx="910">
                  <c:v>32.440376595247223</c:v>
                </c:pt>
                <c:pt idx="911">
                  <c:v>32.440376595247223</c:v>
                </c:pt>
                <c:pt idx="912">
                  <c:v>32.440376595247223</c:v>
                </c:pt>
                <c:pt idx="913">
                  <c:v>32.440376595247223</c:v>
                </c:pt>
                <c:pt idx="914">
                  <c:v>32.440376595247223</c:v>
                </c:pt>
                <c:pt idx="915">
                  <c:v>32.440376595247223</c:v>
                </c:pt>
                <c:pt idx="916">
                  <c:v>32.440376595247223</c:v>
                </c:pt>
                <c:pt idx="917">
                  <c:v>32.440376595247223</c:v>
                </c:pt>
                <c:pt idx="918">
                  <c:v>32.440376595247223</c:v>
                </c:pt>
                <c:pt idx="919">
                  <c:v>32.440376595247223</c:v>
                </c:pt>
                <c:pt idx="920">
                  <c:v>32.440376595247223</c:v>
                </c:pt>
                <c:pt idx="921">
                  <c:v>32.440376595247223</c:v>
                </c:pt>
                <c:pt idx="922">
                  <c:v>32.440376595247223</c:v>
                </c:pt>
                <c:pt idx="923">
                  <c:v>32.440376595247223</c:v>
                </c:pt>
                <c:pt idx="924">
                  <c:v>32.440376595247223</c:v>
                </c:pt>
                <c:pt idx="925">
                  <c:v>32.440376595247223</c:v>
                </c:pt>
                <c:pt idx="926">
                  <c:v>32.440376595247223</c:v>
                </c:pt>
                <c:pt idx="927">
                  <c:v>32.440376595247223</c:v>
                </c:pt>
                <c:pt idx="928">
                  <c:v>32.440376595247223</c:v>
                </c:pt>
                <c:pt idx="929">
                  <c:v>32.440376595247223</c:v>
                </c:pt>
                <c:pt idx="930">
                  <c:v>32.440376595247223</c:v>
                </c:pt>
                <c:pt idx="931">
                  <c:v>32.440376595247223</c:v>
                </c:pt>
                <c:pt idx="932">
                  <c:v>32.440376595247223</c:v>
                </c:pt>
                <c:pt idx="933">
                  <c:v>32.440376595247223</c:v>
                </c:pt>
                <c:pt idx="934">
                  <c:v>32.440376595247223</c:v>
                </c:pt>
                <c:pt idx="935">
                  <c:v>32.440376595247223</c:v>
                </c:pt>
                <c:pt idx="936">
                  <c:v>32.440376595247223</c:v>
                </c:pt>
                <c:pt idx="937">
                  <c:v>32.440376595247223</c:v>
                </c:pt>
                <c:pt idx="938">
                  <c:v>32.440376595247223</c:v>
                </c:pt>
                <c:pt idx="939">
                  <c:v>32.440376595247223</c:v>
                </c:pt>
                <c:pt idx="940">
                  <c:v>32.440376595247223</c:v>
                </c:pt>
                <c:pt idx="941">
                  <c:v>32.440376595247223</c:v>
                </c:pt>
                <c:pt idx="942">
                  <c:v>32.440376595247223</c:v>
                </c:pt>
                <c:pt idx="943">
                  <c:v>32.440376595247223</c:v>
                </c:pt>
                <c:pt idx="944">
                  <c:v>32.440376595247223</c:v>
                </c:pt>
                <c:pt idx="945">
                  <c:v>32.440376595247223</c:v>
                </c:pt>
                <c:pt idx="946">
                  <c:v>32.440376595247223</c:v>
                </c:pt>
                <c:pt idx="947">
                  <c:v>32.440376595247223</c:v>
                </c:pt>
                <c:pt idx="948">
                  <c:v>32.440376595247223</c:v>
                </c:pt>
                <c:pt idx="949">
                  <c:v>32.440376595247223</c:v>
                </c:pt>
                <c:pt idx="950">
                  <c:v>32.440376595247223</c:v>
                </c:pt>
                <c:pt idx="951">
                  <c:v>32.440376595247223</c:v>
                </c:pt>
                <c:pt idx="952">
                  <c:v>32.440376595247223</c:v>
                </c:pt>
                <c:pt idx="953">
                  <c:v>32.440376595247223</c:v>
                </c:pt>
                <c:pt idx="954">
                  <c:v>32.440376595247223</c:v>
                </c:pt>
                <c:pt idx="955">
                  <c:v>32.440376595247223</c:v>
                </c:pt>
                <c:pt idx="956">
                  <c:v>32.440376595247223</c:v>
                </c:pt>
                <c:pt idx="957">
                  <c:v>32.440376595247223</c:v>
                </c:pt>
                <c:pt idx="958">
                  <c:v>32.440376595247223</c:v>
                </c:pt>
                <c:pt idx="959">
                  <c:v>32.440376595247223</c:v>
                </c:pt>
                <c:pt idx="960">
                  <c:v>32.440376595247223</c:v>
                </c:pt>
                <c:pt idx="961">
                  <c:v>32.440376595247223</c:v>
                </c:pt>
                <c:pt idx="962">
                  <c:v>32.440376595247223</c:v>
                </c:pt>
                <c:pt idx="963">
                  <c:v>32.440376595247223</c:v>
                </c:pt>
              </c:numCache>
            </c:numRef>
          </c:yVal>
          <c:smooth val="1"/>
        </c:ser>
        <c:ser>
          <c:idx val="15"/>
          <c:order val="7"/>
          <c:tx>
            <c:strRef>
              <c:f>'Fitted HF and Xf'!$AC$14</c:f>
              <c:strCache>
                <c:ptCount val="1"/>
                <c:pt idx="0">
                  <c:v>17.5 cm</c:v>
                </c:pt>
              </c:strCache>
            </c:strRef>
          </c:tx>
          <c:spPr>
            <a:ln>
              <a:solidFill>
                <a:schemeClr val="tx1"/>
              </a:solidFill>
              <a:prstDash val="sysDash"/>
            </a:ln>
          </c:spPr>
          <c:marker>
            <c:symbol val="none"/>
          </c:marker>
          <c:xVal>
            <c:numRef>
              <c:f>'Fitted HF and Xf'!$A$265:$A$1228</c:f>
              <c:numCache>
                <c:formatCode>General</c:formatCode>
                <c:ptCount val="964"/>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numCache>
            </c:numRef>
          </c:xVal>
          <c:yVal>
            <c:numRef>
              <c:f>'Fitted HF and Xf'!$AC$265:$AC$1228</c:f>
              <c:numCache>
                <c:formatCode>General</c:formatCode>
                <c:ptCount val="964"/>
                <c:pt idx="0">
                  <c:v>0.65225999999999995</c:v>
                </c:pt>
                <c:pt idx="1">
                  <c:v>0.66426788920206159</c:v>
                </c:pt>
                <c:pt idx="2">
                  <c:v>0.67640762136988375</c:v>
                </c:pt>
                <c:pt idx="3">
                  <c:v>0.68867928831423963</c:v>
                </c:pt>
                <c:pt idx="4">
                  <c:v>0.70108297517819862</c:v>
                </c:pt>
                <c:pt idx="5">
                  <c:v>0.71361876048846362</c:v>
                </c:pt>
                <c:pt idx="6">
                  <c:v>0.72628671620657514</c:v>
                </c:pt>
                <c:pt idx="7">
                  <c:v>0.73908690777994857</c:v>
                </c:pt>
                <c:pt idx="8">
                  <c:v>0.75201939419277763</c:v>
                </c:pt>
                <c:pt idx="9">
                  <c:v>0.76508422801675169</c:v>
                </c:pt>
                <c:pt idx="10">
                  <c:v>0.77828145546165661</c:v>
                </c:pt>
                <c:pt idx="11">
                  <c:v>0.7916111164257934</c:v>
                </c:pt>
                <c:pt idx="12">
                  <c:v>0.80507324454625451</c:v>
                </c:pt>
                <c:pt idx="13">
                  <c:v>0.8186678672490566</c:v>
                </c:pt>
                <c:pt idx="14">
                  <c:v>0.83239500579909265</c:v>
                </c:pt>
                <c:pt idx="15">
                  <c:v>0.84625467534995935</c:v>
                </c:pt>
                <c:pt idx="16">
                  <c:v>0.86024688499361379</c:v>
                </c:pt>
                <c:pt idx="17">
                  <c:v>0.87437163780988247</c:v>
                </c:pt>
                <c:pt idx="18">
                  <c:v>0.88862893091580863</c:v>
                </c:pt>
                <c:pt idx="19">
                  <c:v>0.90301875551486788</c:v>
                </c:pt>
                <c:pt idx="20">
                  <c:v>0.91754109694599995</c:v>
                </c:pt>
                <c:pt idx="21">
                  <c:v>0.93219593473250895</c:v>
                </c:pt>
                <c:pt idx="22">
                  <c:v>0.94698324263080302</c:v>
                </c:pt>
                <c:pt idx="23">
                  <c:v>0.96190298867897561</c:v>
                </c:pt>
                <c:pt idx="24">
                  <c:v>0.97695513524524635</c:v>
                </c:pt>
                <c:pt idx="25">
                  <c:v>0.99213963907623259</c:v>
                </c:pt>
                <c:pt idx="26">
                  <c:v>1.0074564513450779</c:v>
                </c:pt>
                <c:pt idx="27">
                  <c:v>1.0229055176994202</c:v>
                </c:pt>
                <c:pt idx="28">
                  <c:v>1.0384867783092195</c:v>
                </c:pt>
                <c:pt idx="29">
                  <c:v>1.054200167914406</c:v>
                </c:pt>
                <c:pt idx="30">
                  <c:v>1.0700456158724059</c:v>
                </c:pt>
                <c:pt idx="31">
                  <c:v>1.0860230462054918</c:v>
                </c:pt>
                <c:pt idx="32">
                  <c:v>1.1021323776479879</c:v>
                </c:pt>
                <c:pt idx="33">
                  <c:v>1.1183735236933212</c:v>
                </c:pt>
                <c:pt idx="34">
                  <c:v>1.1347463926409038</c:v>
                </c:pt>
                <c:pt idx="35">
                  <c:v>1.1512508876429086</c:v>
                </c:pt>
                <c:pt idx="36">
                  <c:v>1.1678869067508229</c:v>
                </c:pt>
                <c:pt idx="37">
                  <c:v>1.1846543429619001</c:v>
                </c:pt>
                <c:pt idx="38">
                  <c:v>1.2015530842654438</c:v>
                </c:pt>
                <c:pt idx="39">
                  <c:v>1.218583013688936</c:v>
                </c:pt>
                <c:pt idx="40">
                  <c:v>1.2357440093439984</c:v>
                </c:pt>
                <c:pt idx="41">
                  <c:v>1.2530359444722361</c:v>
                </c:pt>
                <c:pt idx="42">
                  <c:v>1.2704586874908799</c:v>
                </c:pt>
                <c:pt idx="43">
                  <c:v>1.2880121020383231</c:v>
                </c:pt>
                <c:pt idx="44">
                  <c:v>1.305696047019459</c:v>
                </c:pt>
                <c:pt idx="45">
                  <c:v>1.3235103766509242</c:v>
                </c:pt>
                <c:pt idx="46">
                  <c:v>1.3414549405061</c:v>
                </c:pt>
                <c:pt idx="47">
                  <c:v>1.3595295835600538</c:v>
                </c:pt>
                <c:pt idx="48">
                  <c:v>1.3777341462342696</c:v>
                </c:pt>
                <c:pt idx="49">
                  <c:v>1.3960684644412433</c:v>
                </c:pt>
                <c:pt idx="50">
                  <c:v>1.414532369628906</c:v>
                </c:pt>
                <c:pt idx="51">
                  <c:v>1.4331256888249397</c:v>
                </c:pt>
                <c:pt idx="52">
                  <c:v>1.4518482446808898</c:v>
                </c:pt>
                <c:pt idx="53">
                  <c:v>1.4706998555161295</c:v>
                </c:pt>
                <c:pt idx="54">
                  <c:v>1.4896803353617161</c:v>
                </c:pt>
                <c:pt idx="55">
                  <c:v>1.5087894940040298</c:v>
                </c:pt>
                <c:pt idx="56">
                  <c:v>1.528027137028318</c:v>
                </c:pt>
                <c:pt idx="57">
                  <c:v>1.5473930658620376</c:v>
                </c:pt>
                <c:pt idx="58">
                  <c:v>1.5668870778180801</c:v>
                </c:pt>
                <c:pt idx="59">
                  <c:v>1.5865089661378153</c:v>
                </c:pt>
                <c:pt idx="60">
                  <c:v>1.606258520034002</c:v>
                </c:pt>
                <c:pt idx="61">
                  <c:v>1.6261355247335363</c:v>
                </c:pt>
                <c:pt idx="62">
                  <c:v>1.6461397615200373</c:v>
                </c:pt>
                <c:pt idx="63">
                  <c:v>1.6662710077763081</c:v>
                </c:pt>
                <c:pt idx="64">
                  <c:v>1.6865290370266073</c:v>
                </c:pt>
                <c:pt idx="65">
                  <c:v>1.7069136189787875</c:v>
                </c:pt>
                <c:pt idx="66">
                  <c:v>1.7274245195662794</c:v>
                </c:pt>
                <c:pt idx="67">
                  <c:v>1.7480615009899156</c:v>
                </c:pt>
                <c:pt idx="68">
                  <c:v>1.7688243217596078</c:v>
                </c:pt>
                <c:pt idx="69">
                  <c:v>1.7897127367358641</c:v>
                </c:pt>
                <c:pt idx="70">
                  <c:v>1.8107264971711539</c:v>
                </c:pt>
                <c:pt idx="71">
                  <c:v>1.8318653507511318</c:v>
                </c:pt>
                <c:pt idx="72">
                  <c:v>1.8531290416356798</c:v>
                </c:pt>
                <c:pt idx="73">
                  <c:v>1.8745173104998241</c:v>
                </c:pt>
                <c:pt idx="74">
                  <c:v>1.8960298945744818</c:v>
                </c:pt>
                <c:pt idx="75">
                  <c:v>1.9176665276870728</c:v>
                </c:pt>
                <c:pt idx="76">
                  <c:v>1.9394269403019408</c:v>
                </c:pt>
                <c:pt idx="77">
                  <c:v>1.9613108595606661</c:v>
                </c:pt>
                <c:pt idx="78">
                  <c:v>1.983318009322192</c:v>
                </c:pt>
                <c:pt idx="79">
                  <c:v>2.0054481102028059</c:v>
                </c:pt>
                <c:pt idx="80">
                  <c:v>2.0277008796160012</c:v>
                </c:pt>
                <c:pt idx="81">
                  <c:v>2.0500760318120888</c:v>
                </c:pt>
                <c:pt idx="82">
                  <c:v>2.0725732779177894</c:v>
                </c:pt>
                <c:pt idx="83">
                  <c:v>2.0951923259755638</c:v>
                </c:pt>
                <c:pt idx="84">
                  <c:v>2.1179328809828402</c:v>
                </c:pt>
                <c:pt idx="85">
                  <c:v>2.1407946449310788</c:v>
                </c:pt>
                <c:pt idx="86">
                  <c:v>2.1637773168446608</c:v>
                </c:pt>
                <c:pt idx="87">
                  <c:v>2.1868805928196782</c:v>
                </c:pt>
                <c:pt idx="88">
                  <c:v>2.2101041660625196</c:v>
                </c:pt>
                <c:pt idx="89">
                  <c:v>2.2334477269282877</c:v>
                </c:pt>
                <c:pt idx="90">
                  <c:v>2.2569109629591559</c:v>
                </c:pt>
                <c:pt idx="91">
                  <c:v>2.280493558922462</c:v>
                </c:pt>
                <c:pt idx="92">
                  <c:v>2.3041951968486778</c:v>
                </c:pt>
                <c:pt idx="93">
                  <c:v>2.3280155560693259</c:v>
                </c:pt>
                <c:pt idx="94">
                  <c:v>2.3519543132545651</c:v>
                </c:pt>
                <c:pt idx="95">
                  <c:v>2.3760111424507877</c:v>
                </c:pt>
                <c:pt idx="96">
                  <c:v>2.4001857151179378</c:v>
                </c:pt>
                <c:pt idx="97">
                  <c:v>2.4244777001667552</c:v>
                </c:pt>
                <c:pt idx="98">
                  <c:v>2.4488867639958607</c:v>
                </c:pt>
                <c:pt idx="99">
                  <c:v>2.4734125705286387</c:v>
                </c:pt>
                <c:pt idx="100">
                  <c:v>2.49805478125</c:v>
                </c:pt>
                <c:pt idx="101">
                  <c:v>2.5228130552429984</c:v>
                </c:pt>
                <c:pt idx="102">
                  <c:v>2.547687049225261</c:v>
                </c:pt>
                <c:pt idx="103">
                  <c:v>2.5726764175853187</c:v>
                </c:pt>
                <c:pt idx="104">
                  <c:v>2.5977808124187196</c:v>
                </c:pt>
                <c:pt idx="105">
                  <c:v>2.6229998835640287</c:v>
                </c:pt>
                <c:pt idx="106">
                  <c:v>2.6483332786386788</c:v>
                </c:pt>
                <c:pt idx="107">
                  <c:v>2.6737806430746094</c:v>
                </c:pt>
                <c:pt idx="108">
                  <c:v>2.6993416201538643</c:v>
                </c:pt>
                <c:pt idx="109">
                  <c:v>2.7250158510439215</c:v>
                </c:pt>
                <c:pt idx="110">
                  <c:v>2.7508029748329061</c:v>
                </c:pt>
                <c:pt idx="111">
                  <c:v>2.7767026285646939</c:v>
                </c:pt>
                <c:pt idx="112">
                  <c:v>2.8027144472738037</c:v>
                </c:pt>
                <c:pt idx="113">
                  <c:v>2.8288380640201667</c:v>
                </c:pt>
                <c:pt idx="114">
                  <c:v>2.8550731099237279</c:v>
                </c:pt>
                <c:pt idx="115">
                  <c:v>2.8814192141989237</c:v>
                </c:pt>
                <c:pt idx="116">
                  <c:v>2.9078760041889322</c:v>
                </c:pt>
                <c:pt idx="117">
                  <c:v>2.9344431053998652</c:v>
                </c:pt>
                <c:pt idx="118">
                  <c:v>2.9611201415347699</c:v>
                </c:pt>
                <c:pt idx="119">
                  <c:v>2.9879067345274093</c:v>
                </c:pt>
                <c:pt idx="120">
                  <c:v>3.0148025045759987</c:v>
                </c:pt>
                <c:pt idx="121">
                  <c:v>3.0418070701767408</c:v>
                </c:pt>
                <c:pt idx="122">
                  <c:v>3.0689200481571781</c:v>
                </c:pt>
                <c:pt idx="123">
                  <c:v>3.0961410537094047</c:v>
                </c:pt>
                <c:pt idx="124">
                  <c:v>3.1234697004232079</c:v>
                </c:pt>
                <c:pt idx="125">
                  <c:v>3.1509056003189087</c:v>
                </c:pt>
                <c:pt idx="126">
                  <c:v>3.1784483638801619</c:v>
                </c:pt>
                <c:pt idx="127">
                  <c:v>3.2060976000865811</c:v>
                </c:pt>
                <c:pt idx="128">
                  <c:v>3.2338529164461507</c:v>
                </c:pt>
                <c:pt idx="129">
                  <c:v>3.2617139190275752</c:v>
                </c:pt>
                <c:pt idx="130">
                  <c:v>3.2896802124924118</c:v>
                </c:pt>
                <c:pt idx="131">
                  <c:v>3.3177514001270434</c:v>
                </c:pt>
                <c:pt idx="132">
                  <c:v>3.345927083874578</c:v>
                </c:pt>
                <c:pt idx="133">
                  <c:v>3.3742068643664798</c:v>
                </c:pt>
                <c:pt idx="134">
                  <c:v>3.4025903409541391</c:v>
                </c:pt>
                <c:pt idx="135">
                  <c:v>3.4310771117402328</c:v>
                </c:pt>
                <c:pt idx="136">
                  <c:v>3.4596667736099787</c:v>
                </c:pt>
                <c:pt idx="137">
                  <c:v>3.4883589222621887</c:v>
                </c:pt>
                <c:pt idx="138">
                  <c:v>3.5171531522401982</c:v>
                </c:pt>
                <c:pt idx="139">
                  <c:v>3.5460490569626235</c:v>
                </c:pt>
                <c:pt idx="140">
                  <c:v>3.5750462287539997</c:v>
                </c:pt>
                <c:pt idx="141">
                  <c:v>3.6041442588752219</c:v>
                </c:pt>
                <c:pt idx="142">
                  <c:v>3.6333427375538383</c:v>
                </c:pt>
                <c:pt idx="143">
                  <c:v>3.6626412540142508</c:v>
                </c:pt>
                <c:pt idx="144">
                  <c:v>3.6920393965076643</c:v>
                </c:pt>
                <c:pt idx="145">
                  <c:v>3.7215367523419687</c:v>
                </c:pt>
                <c:pt idx="146">
                  <c:v>3.7511329079113818</c:v>
                </c:pt>
                <c:pt idx="147">
                  <c:v>3.7808274487260687</c:v>
                </c:pt>
                <c:pt idx="148">
                  <c:v>3.8106199594414387</c:v>
                </c:pt>
                <c:pt idx="149">
                  <c:v>3.8405100238874592</c:v>
                </c:pt>
                <c:pt idx="150">
                  <c:v>3.8704972250976581</c:v>
                </c:pt>
                <c:pt idx="151">
                  <c:v>3.9005811453380952</c:v>
                </c:pt>
                <c:pt idx="152">
                  <c:v>3.9307613661361192</c:v>
                </c:pt>
                <c:pt idx="153">
                  <c:v>3.9610374683089948</c:v>
                </c:pt>
                <c:pt idx="154">
                  <c:v>3.9914090319923372</c:v>
                </c:pt>
                <c:pt idx="155">
                  <c:v>4.0218756366684536</c:v>
                </c:pt>
                <c:pt idx="156">
                  <c:v>4.0524368611945079</c:v>
                </c:pt>
                <c:pt idx="157">
                  <c:v>4.0830922838304824</c:v>
                </c:pt>
                <c:pt idx="158">
                  <c:v>4.1138414822670262</c:v>
                </c:pt>
                <c:pt idx="159">
                  <c:v>4.1446840336531965</c:v>
                </c:pt>
                <c:pt idx="160">
                  <c:v>4.1756195146239996</c:v>
                </c:pt>
                <c:pt idx="161">
                  <c:v>4.2066475013277129</c:v>
                </c:pt>
                <c:pt idx="162">
                  <c:v>4.2377675694531884</c:v>
                </c:pt>
                <c:pt idx="163">
                  <c:v>4.2689792942568863</c:v>
                </c:pt>
                <c:pt idx="164">
                  <c:v>4.3002822505898486</c:v>
                </c:pt>
                <c:pt idx="165">
                  <c:v>4.33167601292444</c:v>
                </c:pt>
                <c:pt idx="166">
                  <c:v>4.3631601553809478</c:v>
                </c:pt>
                <c:pt idx="167">
                  <c:v>4.3947342517541177</c:v>
                </c:pt>
                <c:pt idx="168">
                  <c:v>4.4263978755394175</c:v>
                </c:pt>
                <c:pt idx="169">
                  <c:v>4.4581505999591817</c:v>
                </c:pt>
                <c:pt idx="170">
                  <c:v>4.4899919979886622</c:v>
                </c:pt>
                <c:pt idx="171">
                  <c:v>4.5219216423818329</c:v>
                </c:pt>
                <c:pt idx="172">
                  <c:v>4.5539391056971494</c:v>
                </c:pt>
                <c:pt idx="173">
                  <c:v>4.5860439603230398</c:v>
                </c:pt>
                <c:pt idx="174">
                  <c:v>4.6182357785032879</c:v>
                </c:pt>
                <c:pt idx="175">
                  <c:v>4.6505141323623658</c:v>
                </c:pt>
                <c:pt idx="176">
                  <c:v>4.6828785939303792</c:v>
                </c:pt>
                <c:pt idx="177">
                  <c:v>4.7153287351681126</c:v>
                </c:pt>
                <c:pt idx="178">
                  <c:v>4.747864127991722</c:v>
                </c:pt>
                <c:pt idx="179">
                  <c:v>4.7804843442974398</c:v>
                </c:pt>
                <c:pt idx="180">
                  <c:v>4.8131889559859884</c:v>
                </c:pt>
                <c:pt idx="181">
                  <c:v>4.8459775349869085</c:v>
                </c:pt>
                <c:pt idx="182">
                  <c:v>4.8788496532827343</c:v>
                </c:pt>
                <c:pt idx="183">
                  <c:v>4.9118048829329419</c:v>
                </c:pt>
                <c:pt idx="184">
                  <c:v>4.9448427960979213</c:v>
                </c:pt>
                <c:pt idx="185">
                  <c:v>4.9779629650625834</c:v>
                </c:pt>
                <c:pt idx="186">
                  <c:v>5.011164962259909</c:v>
                </c:pt>
                <c:pt idx="187">
                  <c:v>5.0444483602944352</c:v>
                </c:pt>
                <c:pt idx="188">
                  <c:v>5.0778127319653654</c:v>
                </c:pt>
                <c:pt idx="189">
                  <c:v>5.1112576502897555</c:v>
                </c:pt>
                <c:pt idx="190">
                  <c:v>5.1447826885253987</c:v>
                </c:pt>
                <c:pt idx="191">
                  <c:v>5.1783874201936522</c:v>
                </c:pt>
                <c:pt idx="192">
                  <c:v>5.2120714191019868</c:v>
                </c:pt>
                <c:pt idx="193">
                  <c:v>5.245834259366525</c:v>
                </c:pt>
                <c:pt idx="194">
                  <c:v>5.2796755154343833</c:v>
                </c:pt>
                <c:pt idx="195">
                  <c:v>5.3135947621056845</c:v>
                </c:pt>
                <c:pt idx="196">
                  <c:v>5.3475915745558043</c:v>
                </c:pt>
                <c:pt idx="197">
                  <c:v>5.3816655283570416</c:v>
                </c:pt>
                <c:pt idx="198">
                  <c:v>5.4158161995003828</c:v>
                </c:pt>
                <c:pt idx="199">
                  <c:v>5.4500431644170817</c:v>
                </c:pt>
                <c:pt idx="200">
                  <c:v>5.4843460000000004</c:v>
                </c:pt>
                <c:pt idx="201">
                  <c:v>5.5187242836249304</c:v>
                </c:pt>
                <c:pt idx="202">
                  <c:v>5.5531775931715899</c:v>
                </c:pt>
                <c:pt idx="203">
                  <c:v>5.5877055070446469</c:v>
                </c:pt>
                <c:pt idx="204">
                  <c:v>5.6223076041944395</c:v>
                </c:pt>
                <c:pt idx="205">
                  <c:v>5.6569834641376415</c:v>
                </c:pt>
                <c:pt idx="206">
                  <c:v>5.691732666977714</c:v>
                </c:pt>
                <c:pt idx="207">
                  <c:v>5.726554793425267</c:v>
                </c:pt>
                <c:pt idx="208">
                  <c:v>5.7614494248181725</c:v>
                </c:pt>
                <c:pt idx="209">
                  <c:v>5.7964161431415882</c:v>
                </c:pt>
                <c:pt idx="210">
                  <c:v>5.8314545310478989</c:v>
                </c:pt>
                <c:pt idx="211">
                  <c:v>5.8665641718763375</c:v>
                </c:pt>
                <c:pt idx="212">
                  <c:v>5.901744649672553</c:v>
                </c:pt>
                <c:pt idx="213">
                  <c:v>5.9369955492080262</c:v>
                </c:pt>
                <c:pt idx="214">
                  <c:v>5.9723164559993327</c:v>
                </c:pt>
                <c:pt idx="215">
                  <c:v>6.0077069563271799</c:v>
                </c:pt>
                <c:pt idx="216">
                  <c:v>6.0431666372554433</c:v>
                </c:pt>
                <c:pt idx="217">
                  <c:v>6.0786950866498666</c:v>
                </c:pt>
                <c:pt idx="218">
                  <c:v>6.1142918931966808</c:v>
                </c:pt>
                <c:pt idx="219">
                  <c:v>6.1499566464211854</c:v>
                </c:pt>
                <c:pt idx="220">
                  <c:v>6.1856889367059891</c:v>
                </c:pt>
                <c:pt idx="221">
                  <c:v>6.2214883553092211</c:v>
                </c:pt>
                <c:pt idx="222">
                  <c:v>6.2573544943824899</c:v>
                </c:pt>
                <c:pt idx="223">
                  <c:v>6.2932869469888315</c:v>
                </c:pt>
                <c:pt idx="224">
                  <c:v>6.3292853071203696</c:v>
                </c:pt>
                <c:pt idx="225">
                  <c:v>6.3653491697158815</c:v>
                </c:pt>
                <c:pt idx="226">
                  <c:v>6.4014781306782114</c:v>
                </c:pt>
                <c:pt idx="227">
                  <c:v>6.4376717868914914</c:v>
                </c:pt>
                <c:pt idx="228">
                  <c:v>6.4739297362382828</c:v>
                </c:pt>
                <c:pt idx="229">
                  <c:v>6.5102515776164802</c:v>
                </c:pt>
                <c:pt idx="230">
                  <c:v>6.5466369109561562</c:v>
                </c:pt>
                <c:pt idx="231">
                  <c:v>6.5830853372360831</c:v>
                </c:pt>
                <c:pt idx="232">
                  <c:v>6.6195964585003662</c:v>
                </c:pt>
                <c:pt idx="233">
                  <c:v>6.6561698778746372</c:v>
                </c:pt>
                <c:pt idx="234">
                  <c:v>6.6928051995823186</c:v>
                </c:pt>
                <c:pt idx="235">
                  <c:v>6.7295020289606073</c:v>
                </c:pt>
                <c:pt idx="236">
                  <c:v>6.7662599724763384</c:v>
                </c:pt>
                <c:pt idx="237">
                  <c:v>6.8030786377417272</c:v>
                </c:pt>
                <c:pt idx="238">
                  <c:v>6.8399576335298971</c:v>
                </c:pt>
                <c:pt idx="239">
                  <c:v>6.8768965697903086</c:v>
                </c:pt>
                <c:pt idx="240">
                  <c:v>6.9138950576639955</c:v>
                </c:pt>
                <c:pt idx="241">
                  <c:v>6.9509527094986963</c:v>
                </c:pt>
                <c:pt idx="242">
                  <c:v>6.9880691388637546</c:v>
                </c:pt>
                <c:pt idx="243">
                  <c:v>7.0252439605649304</c:v>
                </c:pt>
                <c:pt idx="244">
                  <c:v>7.0624767906590664</c:v>
                </c:pt>
                <c:pt idx="245">
                  <c:v>7.0997672464685415</c:v>
                </c:pt>
                <c:pt idx="246">
                  <c:v>7.1371149465955899</c:v>
                </c:pt>
                <c:pt idx="247">
                  <c:v>7.1745195109365607</c:v>
                </c:pt>
                <c:pt idx="248">
                  <c:v>7.2119805606958041</c:v>
                </c:pt>
                <c:pt idx="249">
                  <c:v>7.2494977183996818</c:v>
                </c:pt>
                <c:pt idx="250">
                  <c:v>7.2870706079101559</c:v>
                </c:pt>
                <c:pt idx="251">
                  <c:v>7.3246988544384832</c:v>
                </c:pt>
                <c:pt idx="252">
                  <c:v>7.3623820845585488</c:v>
                </c:pt>
                <c:pt idx="253">
                  <c:v>7.4001199262200945</c:v>
                </c:pt>
                <c:pt idx="254">
                  <c:v>7.4379120087619075</c:v>
                </c:pt>
                <c:pt idx="255">
                  <c:v>7.4757579629247006</c:v>
                </c:pt>
                <c:pt idx="256">
                  <c:v>7.5136574208639164</c:v>
                </c:pt>
                <c:pt idx="257">
                  <c:v>7.5516100161624085</c:v>
                </c:pt>
                <c:pt idx="258">
                  <c:v>7.5896153838429123</c:v>
                </c:pt>
                <c:pt idx="259">
                  <c:v>7.6276731603803354</c:v>
                </c:pt>
                <c:pt idx="260">
                  <c:v>7.6657829837140001</c:v>
                </c:pt>
                <c:pt idx="261">
                  <c:v>7.703944493259649</c:v>
                </c:pt>
                <c:pt idx="262">
                  <c:v>7.7421573299212785</c:v>
                </c:pt>
                <c:pt idx="263">
                  <c:v>7.7804211361029623</c:v>
                </c:pt>
                <c:pt idx="264">
                  <c:v>7.8187355557202842</c:v>
                </c:pt>
                <c:pt idx="265">
                  <c:v>7.8571002342118685</c:v>
                </c:pt>
                <c:pt idx="266">
                  <c:v>7.8955148185505539</c:v>
                </c:pt>
                <c:pt idx="267">
                  <c:v>7.9339789572545794</c:v>
                </c:pt>
                <c:pt idx="268">
                  <c:v>7.9724923003984314</c:v>
                </c:pt>
                <c:pt idx="269">
                  <c:v>8.0110544996237465</c:v>
                </c:pt>
                <c:pt idx="270">
                  <c:v>8.0496652081499196</c:v>
                </c:pt>
                <c:pt idx="271">
                  <c:v>8.0883240807845116</c:v>
                </c:pt>
                <c:pt idx="272">
                  <c:v>8.1270307739338179</c:v>
                </c:pt>
                <c:pt idx="273">
                  <c:v>8.1657849456127511</c:v>
                </c:pt>
                <c:pt idx="274">
                  <c:v>8.2045862554550713</c:v>
                </c:pt>
                <c:pt idx="275">
                  <c:v>8.2434343647232176</c:v>
                </c:pt>
                <c:pt idx="276">
                  <c:v>8.2823289363180184</c:v>
                </c:pt>
                <c:pt idx="277">
                  <c:v>8.3212696347883028</c:v>
                </c:pt>
                <c:pt idx="278">
                  <c:v>8.3602561263402162</c:v>
                </c:pt>
                <c:pt idx="279">
                  <c:v>8.3992880788465847</c:v>
                </c:pt>
                <c:pt idx="280">
                  <c:v>8.438365161855975</c:v>
                </c:pt>
                <c:pt idx="281">
                  <c:v>8.4774870466017624</c:v>
                </c:pt>
                <c:pt idx="282">
                  <c:v>8.5166534060106169</c:v>
                </c:pt>
                <c:pt idx="283">
                  <c:v>8.5558639147115656</c:v>
                </c:pt>
                <c:pt idx="284">
                  <c:v>8.5951182490442068</c:v>
                </c:pt>
                <c:pt idx="285">
                  <c:v>8.6344160870671249</c:v>
                </c:pt>
                <c:pt idx="286">
                  <c:v>8.6737571085661234</c:v>
                </c:pt>
                <c:pt idx="287">
                  <c:v>8.7131409950621901</c:v>
                </c:pt>
                <c:pt idx="288">
                  <c:v>8.7525674298194165</c:v>
                </c:pt>
                <c:pt idx="289">
                  <c:v>8.7920360978527228</c:v>
                </c:pt>
                <c:pt idx="290">
                  <c:v>8.8315466859354057</c:v>
                </c:pt>
                <c:pt idx="291">
                  <c:v>8.8710988826065975</c:v>
                </c:pt>
                <c:pt idx="292">
                  <c:v>8.9106923781785028</c:v>
                </c:pt>
                <c:pt idx="293">
                  <c:v>8.9503268647434968</c:v>
                </c:pt>
                <c:pt idx="294">
                  <c:v>8.9900020361811226</c:v>
                </c:pt>
                <c:pt idx="295">
                  <c:v>9.029717588164889</c:v>
                </c:pt>
                <c:pt idx="296">
                  <c:v>9.0694732181689091</c:v>
                </c:pt>
                <c:pt idx="297">
                  <c:v>9.1092686254743125</c:v>
                </c:pt>
                <c:pt idx="298">
                  <c:v>9.1491035111758539</c:v>
                </c:pt>
                <c:pt idx="299">
                  <c:v>9.1889775781877585</c:v>
                </c:pt>
                <c:pt idx="300">
                  <c:v>9.2288905312499985</c:v>
                </c:pt>
                <c:pt idx="301">
                  <c:v>9.2688420769341011</c:v>
                </c:pt>
                <c:pt idx="302">
                  <c:v>9.308831923648869</c:v>
                </c:pt>
                <c:pt idx="303">
                  <c:v>9.3488597816459684</c:v>
                </c:pt>
                <c:pt idx="304">
                  <c:v>9.3889253630253631</c:v>
                </c:pt>
                <c:pt idx="305">
                  <c:v>9.4290283817405385</c:v>
                </c:pt>
                <c:pt idx="306">
                  <c:v>9.4691685536037227</c:v>
                </c:pt>
                <c:pt idx="307">
                  <c:v>9.5093455962906717</c:v>
                </c:pt>
                <c:pt idx="308">
                  <c:v>9.5495592293456664</c:v>
                </c:pt>
                <c:pt idx="309">
                  <c:v>9.5898091741860068</c:v>
                </c:pt>
                <c:pt idx="310">
                  <c:v>9.6300951541066553</c:v>
                </c:pt>
                <c:pt idx="311">
                  <c:v>9.6704168942845055</c:v>
                </c:pt>
                <c:pt idx="312">
                  <c:v>9.7107741217824959</c:v>
                </c:pt>
                <c:pt idx="313">
                  <c:v>9.7511665655538682</c:v>
                </c:pt>
                <c:pt idx="314">
                  <c:v>9.7915939564458672</c:v>
                </c:pt>
                <c:pt idx="315">
                  <c:v>9.8320560272035067</c:v>
                </c:pt>
                <c:pt idx="316">
                  <c:v>9.8725525124731863</c:v>
                </c:pt>
                <c:pt idx="317">
                  <c:v>9.9130831488060966</c:v>
                </c:pt>
                <c:pt idx="318">
                  <c:v>9.953647674661557</c:v>
                </c:pt>
                <c:pt idx="319">
                  <c:v>9.9942458304099748</c:v>
                </c:pt>
                <c:pt idx="320">
                  <c:v>10.034877358335999</c:v>
                </c:pt>
                <c:pt idx="321">
                  <c:v>10.075542002641223</c:v>
                </c:pt>
                <c:pt idx="322">
                  <c:v>10.116239509446775</c:v>
                </c:pt>
                <c:pt idx="323">
                  <c:v>10.156969626796005</c:v>
                </c:pt>
                <c:pt idx="324">
                  <c:v>10.197732104656732</c:v>
                </c:pt>
                <c:pt idx="325">
                  <c:v>10.238526694923401</c:v>
                </c:pt>
                <c:pt idx="326">
                  <c:v>10.27935315141918</c:v>
                </c:pt>
                <c:pt idx="327">
                  <c:v>10.320211229897891</c:v>
                </c:pt>
                <c:pt idx="328">
                  <c:v>10.361100688045624</c:v>
                </c:pt>
                <c:pt idx="329">
                  <c:v>10.402021285482405</c:v>
                </c:pt>
                <c:pt idx="330">
                  <c:v>10.442972783763651</c:v>
                </c:pt>
                <c:pt idx="331">
                  <c:v>10.483954946381386</c:v>
                </c:pt>
                <c:pt idx="332">
                  <c:v>10.524967538765356</c:v>
                </c:pt>
                <c:pt idx="333">
                  <c:v>10.566010328284055</c:v>
                </c:pt>
                <c:pt idx="334">
                  <c:v>10.607083084245449</c:v>
                </c:pt>
                <c:pt idx="335">
                  <c:v>10.648185577897769</c:v>
                </c:pt>
                <c:pt idx="336">
                  <c:v>10.689317582429895</c:v>
                </c:pt>
                <c:pt idx="337">
                  <c:v>10.730478872971748</c:v>
                </c:pt>
                <c:pt idx="338">
                  <c:v>10.771669226594549</c:v>
                </c:pt>
                <c:pt idx="339">
                  <c:v>10.81288842231074</c:v>
                </c:pt>
                <c:pt idx="340">
                  <c:v>10.854136241074015</c:v>
                </c:pt>
                <c:pt idx="341">
                  <c:v>10.895412465778934</c:v>
                </c:pt>
                <c:pt idx="342">
                  <c:v>10.936716881260606</c:v>
                </c:pt>
                <c:pt idx="343">
                  <c:v>10.978049274294102</c:v>
                </c:pt>
                <c:pt idx="344">
                  <c:v>11.019409433593674</c:v>
                </c:pt>
                <c:pt idx="345">
                  <c:v>11.06079714981192</c:v>
                </c:pt>
                <c:pt idx="346">
                  <c:v>11.102212215538795</c:v>
                </c:pt>
                <c:pt idx="347">
                  <c:v>11.143654425300321</c:v>
                </c:pt>
                <c:pt idx="348">
                  <c:v>11.185123575557384</c:v>
                </c:pt>
                <c:pt idx="349">
                  <c:v>11.226619464704138</c:v>
                </c:pt>
                <c:pt idx="350">
                  <c:v>11.268141893066405</c:v>
                </c:pt>
                <c:pt idx="351">
                  <c:v>11.309690662899884</c:v>
                </c:pt>
                <c:pt idx="352">
                  <c:v>11.35126557838819</c:v>
                </c:pt>
                <c:pt idx="353">
                  <c:v>11.392866445640704</c:v>
                </c:pt>
                <c:pt idx="354">
                  <c:v>11.434493072690431</c:v>
                </c:pt>
                <c:pt idx="355">
                  <c:v>11.47614526949147</c:v>
                </c:pt>
                <c:pt idx="356">
                  <c:v>11.517822847916511</c:v>
                </c:pt>
                <c:pt idx="357">
                  <c:v>11.5595256217541</c:v>
                </c:pt>
                <c:pt idx="358">
                  <c:v>11.601253406705748</c:v>
                </c:pt>
                <c:pt idx="359">
                  <c:v>11.64300602038297</c:v>
                </c:pt>
                <c:pt idx="360">
                  <c:v>11.684783282304</c:v>
                </c:pt>
                <c:pt idx="361">
                  <c:v>11.726585013890565</c:v>
                </c:pt>
                <c:pt idx="362">
                  <c:v>11.768411038464334</c:v>
                </c:pt>
                <c:pt idx="363">
                  <c:v>11.810261181243281</c:v>
                </c:pt>
                <c:pt idx="364">
                  <c:v>11.852135269337957</c:v>
                </c:pt>
                <c:pt idx="365">
                  <c:v>11.894033131747372</c:v>
                </c:pt>
                <c:pt idx="366">
                  <c:v>11.935954599355149</c:v>
                </c:pt>
                <c:pt idx="367">
                  <c:v>11.977899504925052</c:v>
                </c:pt>
                <c:pt idx="368">
                  <c:v>12.019867683096642</c:v>
                </c:pt>
                <c:pt idx="369">
                  <c:v>12.061858970380808</c:v>
                </c:pt>
                <c:pt idx="370">
                  <c:v>12.103873205154907</c:v>
                </c:pt>
                <c:pt idx="371">
                  <c:v>12.145910227657971</c:v>
                </c:pt>
                <c:pt idx="372">
                  <c:v>12.187969879985699</c:v>
                </c:pt>
                <c:pt idx="373">
                  <c:v>12.23005200608519</c:v>
                </c:pt>
                <c:pt idx="374">
                  <c:v>12.272156451749774</c:v>
                </c:pt>
                <c:pt idx="375">
                  <c:v>12.314283064613344</c:v>
                </c:pt>
                <c:pt idx="376">
                  <c:v>12.356431694144874</c:v>
                </c:pt>
                <c:pt idx="377">
                  <c:v>12.398602191642473</c:v>
                </c:pt>
                <c:pt idx="378">
                  <c:v>12.440794410227648</c:v>
                </c:pt>
                <c:pt idx="379">
                  <c:v>12.483008204838972</c:v>
                </c:pt>
                <c:pt idx="380">
                  <c:v>12.525243432226</c:v>
                </c:pt>
                <c:pt idx="381">
                  <c:v>12.567499950942826</c:v>
                </c:pt>
                <c:pt idx="382">
                  <c:v>12.609777621341451</c:v>
                </c:pt>
                <c:pt idx="383">
                  <c:v>12.652076305565204</c:v>
                </c:pt>
                <c:pt idx="384">
                  <c:v>12.694395867541683</c:v>
                </c:pt>
                <c:pt idx="385">
                  <c:v>12.736736172975975</c:v>
                </c:pt>
                <c:pt idx="386">
                  <c:v>12.779097089343296</c:v>
                </c:pt>
                <c:pt idx="387">
                  <c:v>12.821478485881688</c:v>
                </c:pt>
                <c:pt idx="388">
                  <c:v>12.863880233584698</c:v>
                </c:pt>
                <c:pt idx="389">
                  <c:v>12.906302205193429</c:v>
                </c:pt>
                <c:pt idx="390">
                  <c:v>12.948744275189156</c:v>
                </c:pt>
                <c:pt idx="391">
                  <c:v>12.991206319785059</c:v>
                </c:pt>
                <c:pt idx="392">
                  <c:v>13.033688216918225</c:v>
                </c:pt>
                <c:pt idx="393">
                  <c:v>13.076189846241459</c:v>
                </c:pt>
                <c:pt idx="394">
                  <c:v>13.118711089114802</c:v>
                </c:pt>
                <c:pt idx="395">
                  <c:v>13.161251828597122</c:v>
                </c:pt>
                <c:pt idx="396">
                  <c:v>13.203811949437156</c:v>
                </c:pt>
                <c:pt idx="397">
                  <c:v>13.246391338064848</c:v>
                </c:pt>
                <c:pt idx="398">
                  <c:v>13.288989882582277</c:v>
                </c:pt>
                <c:pt idx="399">
                  <c:v>13.331607472754435</c:v>
                </c:pt>
                <c:pt idx="400">
                  <c:v>13.374244000000004</c:v>
                </c:pt>
                <c:pt idx="401">
                  <c:v>13.416899357381787</c:v>
                </c:pt>
                <c:pt idx="402">
                  <c:v>13.459573439597104</c:v>
                </c:pt>
                <c:pt idx="403">
                  <c:v>13.50226614296805</c:v>
                </c:pt>
                <c:pt idx="404">
                  <c:v>13.544977365431459</c:v>
                </c:pt>
                <c:pt idx="405">
                  <c:v>13.587707006529023</c:v>
                </c:pt>
                <c:pt idx="406">
                  <c:v>13.63045496739667</c:v>
                </c:pt>
                <c:pt idx="407">
                  <c:v>13.673221150754546</c:v>
                </c:pt>
                <c:pt idx="408">
                  <c:v>13.716005460896341</c:v>
                </c:pt>
                <c:pt idx="409">
                  <c:v>13.758807803678412</c:v>
                </c:pt>
                <c:pt idx="410">
                  <c:v>13.801628086509155</c:v>
                </c:pt>
                <c:pt idx="411">
                  <c:v>13.844466218337894</c:v>
                </c:pt>
                <c:pt idx="412">
                  <c:v>13.88732210964365</c:v>
                </c:pt>
                <c:pt idx="413">
                  <c:v>13.930195672423984</c:v>
                </c:pt>
                <c:pt idx="414">
                  <c:v>13.973086820183378</c:v>
                </c:pt>
                <c:pt idx="415">
                  <c:v>14.0159954679216</c:v>
                </c:pt>
                <c:pt idx="416">
                  <c:v>14.058921532122087</c:v>
                </c:pt>
                <c:pt idx="417">
                  <c:v>14.101864930739819</c:v>
                </c:pt>
                <c:pt idx="418">
                  <c:v>14.144825583189348</c:v>
                </c:pt>
                <c:pt idx="419">
                  <c:v>14.18780341033249</c:v>
                </c:pt>
                <c:pt idx="420">
                  <c:v>14.230798334466</c:v>
                </c:pt>
                <c:pt idx="421">
                  <c:v>14.273810279308931</c:v>
                </c:pt>
                <c:pt idx="422">
                  <c:v>14.316839169990002</c:v>
                </c:pt>
                <c:pt idx="423">
                  <c:v>14.359884933034699</c:v>
                </c:pt>
                <c:pt idx="424">
                  <c:v>14.402947496352304</c:v>
                </c:pt>
                <c:pt idx="425">
                  <c:v>14.446026789222719</c:v>
                </c:pt>
                <c:pt idx="426">
                  <c:v>14.489122742283133</c:v>
                </c:pt>
                <c:pt idx="427">
                  <c:v>14.53223528751454</c:v>
                </c:pt>
                <c:pt idx="428">
                  <c:v>14.575364358228159</c:v>
                </c:pt>
                <c:pt idx="429">
                  <c:v>14.618509889051563</c:v>
                </c:pt>
                <c:pt idx="430">
                  <c:v>14.661671815914906</c:v>
                </c:pt>
                <c:pt idx="431">
                  <c:v>14.704850076036671</c:v>
                </c:pt>
                <c:pt idx="432">
                  <c:v>14.748044607909543</c:v>
                </c:pt>
                <c:pt idx="433">
                  <c:v>14.791255351285944</c:v>
                </c:pt>
                <c:pt idx="434">
                  <c:v>14.834482247163544</c:v>
                </c:pt>
                <c:pt idx="435">
                  <c:v>14.877725237770489</c:v>
                </c:pt>
                <c:pt idx="436">
                  <c:v>14.920984266550654</c:v>
                </c:pt>
                <c:pt idx="437">
                  <c:v>14.964259278148557</c:v>
                </c:pt>
                <c:pt idx="438">
                  <c:v>15.007550218394154</c:v>
                </c:pt>
                <c:pt idx="439">
                  <c:v>15.050857034287684</c:v>
                </c:pt>
                <c:pt idx="440">
                  <c:v>15.094179673984</c:v>
                </c:pt>
                <c:pt idx="441">
                  <c:v>15.137518086777131</c:v>
                </c:pt>
                <c:pt idx="442">
                  <c:v>15.180872223084416</c:v>
                </c:pt>
                <c:pt idx="443">
                  <c:v>15.224242034430507</c:v>
                </c:pt>
                <c:pt idx="444">
                  <c:v>15.267627473431457</c:v>
                </c:pt>
                <c:pt idx="445">
                  <c:v>15.311028493778347</c:v>
                </c:pt>
                <c:pt idx="446">
                  <c:v>15.354445050220935</c:v>
                </c:pt>
                <c:pt idx="447">
                  <c:v>15.397877098551069</c:v>
                </c:pt>
                <c:pt idx="448">
                  <c:v>15.441324595586153</c:v>
                </c:pt>
                <c:pt idx="449">
                  <c:v>15.484787499152096</c:v>
                </c:pt>
                <c:pt idx="450">
                  <c:v>15.528265768066392</c:v>
                </c:pt>
                <c:pt idx="451">
                  <c:v>15.571759362121023</c:v>
                </c:pt>
                <c:pt idx="452">
                  <c:v>15.615268242065007</c:v>
                </c:pt>
                <c:pt idx="453">
                  <c:v>15.658792369587054</c:v>
                </c:pt>
                <c:pt idx="454">
                  <c:v>15.702331707297903</c:v>
                </c:pt>
                <c:pt idx="455">
                  <c:v>15.745886218712554</c:v>
                </c:pt>
                <c:pt idx="456">
                  <c:v>15.78945586823232</c:v>
                </c:pt>
                <c:pt idx="457">
                  <c:v>15.833040621126775</c:v>
                </c:pt>
                <c:pt idx="458">
                  <c:v>15.876640443515544</c:v>
                </c:pt>
                <c:pt idx="459">
                  <c:v>15.920255302349842</c:v>
                </c:pt>
                <c:pt idx="460">
                  <c:v>15.963885165394</c:v>
                </c:pt>
                <c:pt idx="461">
                  <c:v>16.007530001206739</c:v>
                </c:pt>
                <c:pt idx="462">
                  <c:v>16.051189779122303</c:v>
                </c:pt>
                <c:pt idx="463">
                  <c:v>16.094864469231641</c:v>
                </c:pt>
                <c:pt idx="464">
                  <c:v>16.13855404236277</c:v>
                </c:pt>
                <c:pt idx="465">
                  <c:v>16.182258470062127</c:v>
                </c:pt>
                <c:pt idx="466">
                  <c:v>16.225977724574651</c:v>
                </c:pt>
                <c:pt idx="467">
                  <c:v>16.269711778824202</c:v>
                </c:pt>
                <c:pt idx="468">
                  <c:v>16.313460606394077</c:v>
                </c:pt>
                <c:pt idx="469">
                  <c:v>16.357224181506631</c:v>
                </c:pt>
                <c:pt idx="470">
                  <c:v>16.40100247900363</c:v>
                </c:pt>
                <c:pt idx="471">
                  <c:v>16.444795474325872</c:v>
                </c:pt>
                <c:pt idx="472">
                  <c:v>16.488603143492725</c:v>
                </c:pt>
                <c:pt idx="473">
                  <c:v>16.532425463081641</c:v>
                </c:pt>
                <c:pt idx="474">
                  <c:v>16.576262410207431</c:v>
                </c:pt>
                <c:pt idx="475">
                  <c:v>16.620113962501524</c:v>
                </c:pt>
                <c:pt idx="476">
                  <c:v>16.663980098090917</c:v>
                </c:pt>
                <c:pt idx="477">
                  <c:v>16.707860795576927</c:v>
                </c:pt>
                <c:pt idx="478">
                  <c:v>16.751756034014015</c:v>
                </c:pt>
                <c:pt idx="479">
                  <c:v>16.795665792888339</c:v>
                </c:pt>
                <c:pt idx="480">
                  <c:v>16.839590052095996</c:v>
                </c:pt>
                <c:pt idx="481">
                  <c:v>16.883528791921343</c:v>
                </c:pt>
                <c:pt idx="482">
                  <c:v>16.927481993015242</c:v>
                </c:pt>
                <c:pt idx="483">
                  <c:v>16.971449636372515</c:v>
                </c:pt>
                <c:pt idx="484">
                  <c:v>17.015431703310366</c:v>
                </c:pt>
                <c:pt idx="485">
                  <c:v>17.059428175445369</c:v>
                </c:pt>
                <c:pt idx="486">
                  <c:v>17.10343903467135</c:v>
                </c:pt>
                <c:pt idx="487">
                  <c:v>17.14746426313669</c:v>
                </c:pt>
                <c:pt idx="488">
                  <c:v>17.191503843221092</c:v>
                </c:pt>
                <c:pt idx="489">
                  <c:v>17.235557757513128</c:v>
                </c:pt>
                <c:pt idx="490">
                  <c:v>17.279625988786652</c:v>
                </c:pt>
                <c:pt idx="491">
                  <c:v>17.323708519977703</c:v>
                </c:pt>
                <c:pt idx="492">
                  <c:v>17.367805334161112</c:v>
                </c:pt>
                <c:pt idx="493">
                  <c:v>17.41191641452664</c:v>
                </c:pt>
                <c:pt idx="494">
                  <c:v>17.456041744355474</c:v>
                </c:pt>
                <c:pt idx="495">
                  <c:v>17.50018130699619</c:v>
                </c:pt>
                <c:pt idx="496">
                  <c:v>17.544335085840643</c:v>
                </c:pt>
                <c:pt idx="497">
                  <c:v>17.588503064299886</c:v>
                </c:pt>
                <c:pt idx="498">
                  <c:v>17.632685225779646</c:v>
                </c:pt>
                <c:pt idx="499">
                  <c:v>17.676881553655889</c:v>
                </c:pt>
                <c:pt idx="500">
                  <c:v>17.721092031249967</c:v>
                </c:pt>
                <c:pt idx="501">
                  <c:v>17.765316641804162</c:v>
                </c:pt>
                <c:pt idx="502">
                  <c:v>17.809555368456309</c:v>
                </c:pt>
                <c:pt idx="503">
                  <c:v>17.853808194214661</c:v>
                </c:pt>
                <c:pt idx="504">
                  <c:v>17.898075101932804</c:v>
                </c:pt>
                <c:pt idx="505">
                  <c:v>17.942356074284223</c:v>
                </c:pt>
                <c:pt idx="506">
                  <c:v>17.986651093736562</c:v>
                </c:pt>
                <c:pt idx="507">
                  <c:v>18.030960142525714</c:v>
                </c:pt>
                <c:pt idx="508">
                  <c:v>18.075283202630203</c:v>
                </c:pt>
                <c:pt idx="509">
                  <c:v>18.119620255745062</c:v>
                </c:pt>
                <c:pt idx="510">
                  <c:v>18.163971283255432</c:v>
                </c:pt>
                <c:pt idx="511">
                  <c:v>18.208336266210242</c:v>
                </c:pt>
                <c:pt idx="512">
                  <c:v>18.252715185295987</c:v>
                </c:pt>
                <c:pt idx="513">
                  <c:v>18.297108020809606</c:v>
                </c:pt>
                <c:pt idx="514">
                  <c:v>18.341514752631802</c:v>
                </c:pt>
                <c:pt idx="515">
                  <c:v>18.38593536020025</c:v>
                </c:pt>
                <c:pt idx="516">
                  <c:v>18.430369822482199</c:v>
                </c:pt>
                <c:pt idx="517">
                  <c:v>18.474818117947301</c:v>
                </c:pt>
                <c:pt idx="518">
                  <c:v>18.519280224540111</c:v>
                </c:pt>
                <c:pt idx="519">
                  <c:v>18.563756119652531</c:v>
                </c:pt>
                <c:pt idx="520">
                  <c:v>18.608245780095999</c:v>
                </c:pt>
                <c:pt idx="521">
                  <c:v>18.652749182073606</c:v>
                </c:pt>
                <c:pt idx="522">
                  <c:v>18.697266301152148</c:v>
                </c:pt>
                <c:pt idx="523">
                  <c:v>18.741797112233588</c:v>
                </c:pt>
                <c:pt idx="524">
                  <c:v>18.786341589526984</c:v>
                </c:pt>
                <c:pt idx="525">
                  <c:v>18.830899706520078</c:v>
                </c:pt>
                <c:pt idx="526">
                  <c:v>18.875471435950018</c:v>
                </c:pt>
                <c:pt idx="527">
                  <c:v>18.92005674977516</c:v>
                </c:pt>
                <c:pt idx="528">
                  <c:v>18.964655619145876</c:v>
                </c:pt>
                <c:pt idx="529">
                  <c:v>19.009268014375216</c:v>
                </c:pt>
                <c:pt idx="530">
                  <c:v>19.053893904909906</c:v>
                </c:pt>
                <c:pt idx="531">
                  <c:v>19.09853325930068</c:v>
                </c:pt>
                <c:pt idx="532">
                  <c:v>19.143186045172929</c:v>
                </c:pt>
                <c:pt idx="533">
                  <c:v>19.187852229196615</c:v>
                </c:pt>
                <c:pt idx="534">
                  <c:v>19.232531777056558</c:v>
                </c:pt>
                <c:pt idx="535">
                  <c:v>19.277224653422497</c:v>
                </c:pt>
                <c:pt idx="536">
                  <c:v>19.321930821918631</c:v>
                </c:pt>
                <c:pt idx="537">
                  <c:v>19.366650245093293</c:v>
                </c:pt>
                <c:pt idx="538">
                  <c:v>19.411382884388686</c:v>
                </c:pt>
                <c:pt idx="539">
                  <c:v>19.456128700109829</c:v>
                </c:pt>
                <c:pt idx="540">
                  <c:v>19.500887651393999</c:v>
                </c:pt>
                <c:pt idx="541">
                  <c:v>19.545659696179577</c:v>
                </c:pt>
                <c:pt idx="542">
                  <c:v>19.590444791175134</c:v>
                </c:pt>
                <c:pt idx="543">
                  <c:v>19.635242891827883</c:v>
                </c:pt>
                <c:pt idx="544">
                  <c:v>19.680053952292504</c:v>
                </c:pt>
                <c:pt idx="545">
                  <c:v>19.724877925399092</c:v>
                </c:pt>
                <c:pt idx="546">
                  <c:v>19.769714762621962</c:v>
                </c:pt>
                <c:pt idx="547">
                  <c:v>19.814564414047613</c:v>
                </c:pt>
                <c:pt idx="548">
                  <c:v>19.859426828342123</c:v>
                </c:pt>
                <c:pt idx="549">
                  <c:v>19.904301952719802</c:v>
                </c:pt>
                <c:pt idx="550">
                  <c:v>19.949189732910117</c:v>
                </c:pt>
                <c:pt idx="551">
                  <c:v>19.994090113125662</c:v>
                </c:pt>
                <c:pt idx="552">
                  <c:v>20.039003036029026</c:v>
                </c:pt>
                <c:pt idx="553">
                  <c:v>20.083928442700387</c:v>
                </c:pt>
                <c:pt idx="554">
                  <c:v>20.12886627260432</c:v>
                </c:pt>
                <c:pt idx="555">
                  <c:v>20.173816463556701</c:v>
                </c:pt>
                <c:pt idx="556">
                  <c:v>20.218778951691306</c:v>
                </c:pt>
                <c:pt idx="557">
                  <c:v>20.263753671426674</c:v>
                </c:pt>
                <c:pt idx="558">
                  <c:v>20.308740555432255</c:v>
                </c:pt>
                <c:pt idx="559">
                  <c:v>20.353739534594681</c:v>
                </c:pt>
                <c:pt idx="560">
                  <c:v>20.398750537983961</c:v>
                </c:pt>
                <c:pt idx="561">
                  <c:v>20.443773492819403</c:v>
                </c:pt>
                <c:pt idx="562">
                  <c:v>20.488808324435276</c:v>
                </c:pt>
                <c:pt idx="563">
                  <c:v>20.533854956246721</c:v>
                </c:pt>
                <c:pt idx="564">
                  <c:v>20.578913309714814</c:v>
                </c:pt>
                <c:pt idx="565">
                  <c:v>20.623983304312507</c:v>
                </c:pt>
                <c:pt idx="566">
                  <c:v>20.669064857489118</c:v>
                </c:pt>
                <c:pt idx="567">
                  <c:v>20.71415788463592</c:v>
                </c:pt>
                <c:pt idx="568">
                  <c:v>20.759262299050661</c:v>
                </c:pt>
                <c:pt idx="569">
                  <c:v>20.80437801190245</c:v>
                </c:pt>
                <c:pt idx="570">
                  <c:v>20.84950493219613</c:v>
                </c:pt>
                <c:pt idx="571">
                  <c:v>20.89464296673707</c:v>
                </c:pt>
                <c:pt idx="572">
                  <c:v>20.939792020095027</c:v>
                </c:pt>
                <c:pt idx="573">
                  <c:v>20.984951994568327</c:v>
                </c:pt>
                <c:pt idx="574">
                  <c:v>21.030122790148027</c:v>
                </c:pt>
                <c:pt idx="575">
                  <c:v>21.075304304481506</c:v>
                </c:pt>
                <c:pt idx="576">
                  <c:v>21.120496432836127</c:v>
                </c:pt>
                <c:pt idx="577">
                  <c:v>21.165699068062803</c:v>
                </c:pt>
                <c:pt idx="578">
                  <c:v>21.210912100559327</c:v>
                </c:pt>
                <c:pt idx="579">
                  <c:v>21.256135418233455</c:v>
                </c:pt>
                <c:pt idx="580">
                  <c:v>21.301368906465996</c:v>
                </c:pt>
                <c:pt idx="581">
                  <c:v>21.346612448073689</c:v>
                </c:pt>
                <c:pt idx="582">
                  <c:v>21.391865923272022</c:v>
                </c:pt>
                <c:pt idx="583">
                  <c:v>21.437129209637419</c:v>
                </c:pt>
                <c:pt idx="584">
                  <c:v>21.482402182070192</c:v>
                </c:pt>
                <c:pt idx="585">
                  <c:v>21.527684712756578</c:v>
                </c:pt>
                <c:pt idx="586">
                  <c:v>21.572976671130426</c:v>
                </c:pt>
                <c:pt idx="587">
                  <c:v>21.618277923835933</c:v>
                </c:pt>
                <c:pt idx="588">
                  <c:v>21.663588334688768</c:v>
                </c:pt>
                <c:pt idx="589">
                  <c:v>21.708907764638091</c:v>
                </c:pt>
                <c:pt idx="590">
                  <c:v>21.754236071727856</c:v>
                </c:pt>
                <c:pt idx="591">
                  <c:v>21.799573111058439</c:v>
                </c:pt>
                <c:pt idx="592">
                  <c:v>21.844918734747221</c:v>
                </c:pt>
                <c:pt idx="593">
                  <c:v>21.890272791890336</c:v>
                </c:pt>
                <c:pt idx="594">
                  <c:v>21.935635128523046</c:v>
                </c:pt>
                <c:pt idx="595">
                  <c:v>21.981005587580743</c:v>
                </c:pt>
                <c:pt idx="596">
                  <c:v>22.026384008859324</c:v>
                </c:pt>
                <c:pt idx="597">
                  <c:v>22.071770228975652</c:v>
                </c:pt>
                <c:pt idx="598">
                  <c:v>22.117164081327967</c:v>
                </c:pt>
                <c:pt idx="599">
                  <c:v>22.16256539605579</c:v>
                </c:pt>
                <c:pt idx="600">
                  <c:v>22.207973999999997</c:v>
                </c:pt>
                <c:pt idx="601">
                  <c:v>22.253389716662614</c:v>
                </c:pt>
                <c:pt idx="602">
                  <c:v>22.298812366166402</c:v>
                </c:pt>
                <c:pt idx="603">
                  <c:v>22.344241765214452</c:v>
                </c:pt>
                <c:pt idx="604">
                  <c:v>22.389677727049321</c:v>
                </c:pt>
                <c:pt idx="605">
                  <c:v>22.435120061412565</c:v>
                </c:pt>
                <c:pt idx="606">
                  <c:v>22.480568574503369</c:v>
                </c:pt>
                <c:pt idx="607">
                  <c:v>22.526023068937835</c:v>
                </c:pt>
                <c:pt idx="608">
                  <c:v>22.571483343707296</c:v>
                </c:pt>
                <c:pt idx="609">
                  <c:v>22.616949194137227</c:v>
                </c:pt>
                <c:pt idx="610">
                  <c:v>22.6624204118454</c:v>
                </c:pt>
                <c:pt idx="611">
                  <c:v>22.707896784700392</c:v>
                </c:pt>
                <c:pt idx="612">
                  <c:v>22.753378096779542</c:v>
                </c:pt>
                <c:pt idx="613">
                  <c:v>22.79886412832693</c:v>
                </c:pt>
                <c:pt idx="614">
                  <c:v>22.844354655711193</c:v>
                </c:pt>
                <c:pt idx="615">
                  <c:v>22.889849451383174</c:v>
                </c:pt>
                <c:pt idx="616">
                  <c:v>22.935348283833481</c:v>
                </c:pt>
                <c:pt idx="617">
                  <c:v>22.980850917549773</c:v>
                </c:pt>
                <c:pt idx="618">
                  <c:v>23.026357112973827</c:v>
                </c:pt>
                <c:pt idx="619">
                  <c:v>23.071866626458853</c:v>
                </c:pt>
                <c:pt idx="620">
                  <c:v>23.117379210225987</c:v>
                </c:pt>
                <c:pt idx="621">
                  <c:v>23.162894612321587</c:v>
                </c:pt>
                <c:pt idx="622">
                  <c:v>23.208412576573181</c:v>
                </c:pt>
                <c:pt idx="623">
                  <c:v>23.253932842546487</c:v>
                </c:pt>
                <c:pt idx="624">
                  <c:v>23.299455145501014</c:v>
                </c:pt>
                <c:pt idx="625">
                  <c:v>23.34497921634674</c:v>
                </c:pt>
                <c:pt idx="626">
                  <c:v>23.390504781599859</c:v>
                </c:pt>
                <c:pt idx="627">
                  <c:v>23.436031563338581</c:v>
                </c:pt>
                <c:pt idx="628">
                  <c:v>23.481559279158773</c:v>
                </c:pt>
                <c:pt idx="629">
                  <c:v>23.527087642129622</c:v>
                </c:pt>
                <c:pt idx="630">
                  <c:v>23.572616360748629</c:v>
                </c:pt>
                <c:pt idx="631">
                  <c:v>23.618145138897248</c:v>
                </c:pt>
                <c:pt idx="632">
                  <c:v>23.66367367579549</c:v>
                </c:pt>
                <c:pt idx="633">
                  <c:v>23.709201665957227</c:v>
                </c:pt>
                <c:pt idx="634">
                  <c:v>23.754728799144537</c:v>
                </c:pt>
                <c:pt idx="635">
                  <c:v>23.800254760322545</c:v>
                </c:pt>
                <c:pt idx="636">
                  <c:v>23.845779229613743</c:v>
                </c:pt>
                <c:pt idx="637">
                  <c:v>23.891301882252339</c:v>
                </c:pt>
                <c:pt idx="638">
                  <c:v>23.936822388538189</c:v>
                </c:pt>
                <c:pt idx="639">
                  <c:v>23.982340413790968</c:v>
                </c:pt>
                <c:pt idx="640">
                  <c:v>24.027855618303995</c:v>
                </c:pt>
                <c:pt idx="641">
                  <c:v>24.073367657297595</c:v>
                </c:pt>
                <c:pt idx="642">
                  <c:v>24.11887618087291</c:v>
                </c:pt>
                <c:pt idx="643">
                  <c:v>24.164380833965065</c:v>
                </c:pt>
                <c:pt idx="644">
                  <c:v>24.209881256296704</c:v>
                </c:pt>
                <c:pt idx="645">
                  <c:v>24.255377082330305</c:v>
                </c:pt>
                <c:pt idx="646">
                  <c:v>24.30086794122203</c:v>
                </c:pt>
                <c:pt idx="647">
                  <c:v>24.34635345677356</c:v>
                </c:pt>
                <c:pt idx="648">
                  <c:v>24.391833247385289</c:v>
                </c:pt>
                <c:pt idx="649">
                  <c:v>24.437306926008524</c:v>
                </c:pt>
                <c:pt idx="650">
                  <c:v>24.482774100097629</c:v>
                </c:pt>
                <c:pt idx="651">
                  <c:v>24.528234371562501</c:v>
                </c:pt>
                <c:pt idx="652">
                  <c:v>24.573687336720216</c:v>
                </c:pt>
                <c:pt idx="653">
                  <c:v>24.619132586246987</c:v>
                </c:pt>
                <c:pt idx="654">
                  <c:v>24.664569705129686</c:v>
                </c:pt>
                <c:pt idx="655">
                  <c:v>24.709998272617575</c:v>
                </c:pt>
                <c:pt idx="656">
                  <c:v>24.75541786217347</c:v>
                </c:pt>
                <c:pt idx="657">
                  <c:v>24.800828041425127</c:v>
                </c:pt>
                <c:pt idx="658">
                  <c:v>24.846228372115938</c:v>
                </c:pt>
                <c:pt idx="659">
                  <c:v>24.891618410056331</c:v>
                </c:pt>
                <c:pt idx="660">
                  <c:v>24.936997705074031</c:v>
                </c:pt>
                <c:pt idx="661">
                  <c:v>24.982365800964779</c:v>
                </c:pt>
                <c:pt idx="662">
                  <c:v>25.027722235443125</c:v>
                </c:pt>
                <c:pt idx="663">
                  <c:v>25.073066540092221</c:v>
                </c:pt>
                <c:pt idx="664">
                  <c:v>25.118398240314058</c:v>
                </c:pt>
                <c:pt idx="665">
                  <c:v>25.163716855279585</c:v>
                </c:pt>
                <c:pt idx="666">
                  <c:v>25.209021897878536</c:v>
                </c:pt>
                <c:pt idx="667">
                  <c:v>25.254312874668823</c:v>
                </c:pt>
                <c:pt idx="668">
                  <c:v>25.299589285826443</c:v>
                </c:pt>
                <c:pt idx="669">
                  <c:v>25.344850625094541</c:v>
                </c:pt>
                <c:pt idx="670">
                  <c:v>25.390096379732402</c:v>
                </c:pt>
                <c:pt idx="671">
                  <c:v>25.435326030465216</c:v>
                </c:pt>
                <c:pt idx="672">
                  <c:v>25.480539051432462</c:v>
                </c:pt>
                <c:pt idx="673">
                  <c:v>25.525734910136503</c:v>
                </c:pt>
                <c:pt idx="674">
                  <c:v>25.570913067391594</c:v>
                </c:pt>
                <c:pt idx="675">
                  <c:v>25.616072977272033</c:v>
                </c:pt>
                <c:pt idx="676">
                  <c:v>25.661214087060571</c:v>
                </c:pt>
                <c:pt idx="677">
                  <c:v>25.706335837196487</c:v>
                </c:pt>
                <c:pt idx="678">
                  <c:v>25.751437661223626</c:v>
                </c:pt>
                <c:pt idx="679">
                  <c:v>25.796518985738082</c:v>
                </c:pt>
                <c:pt idx="680">
                  <c:v>25.841579230335952</c:v>
                </c:pt>
                <c:pt idx="681">
                  <c:v>25.886617807560963</c:v>
                </c:pt>
                <c:pt idx="682">
                  <c:v>25.931634122851687</c:v>
                </c:pt>
                <c:pt idx="683">
                  <c:v>25.9766275744885</c:v>
                </c:pt>
                <c:pt idx="684">
                  <c:v>26.021597553541298</c:v>
                </c:pt>
                <c:pt idx="685">
                  <c:v>26.066543443815789</c:v>
                </c:pt>
                <c:pt idx="686">
                  <c:v>26.111464621800501</c:v>
                </c:pt>
                <c:pt idx="687">
                  <c:v>26.156360456613204</c:v>
                </c:pt>
                <c:pt idx="688">
                  <c:v>26.20123030994759</c:v>
                </c:pt>
                <c:pt idx="689">
                  <c:v>26.246073536019527</c:v>
                </c:pt>
                <c:pt idx="690">
                  <c:v>26.290889481512902</c:v>
                </c:pt>
                <c:pt idx="691">
                  <c:v>26.335677485525828</c:v>
                </c:pt>
                <c:pt idx="692">
                  <c:v>26.380436879516481</c:v>
                </c:pt>
                <c:pt idx="693">
                  <c:v>26.42516698724878</c:v>
                </c:pt>
                <c:pt idx="694">
                  <c:v>26.469867124737625</c:v>
                </c:pt>
                <c:pt idx="695">
                  <c:v>26.51453660019466</c:v>
                </c:pt>
                <c:pt idx="696">
                  <c:v>26.559174713973206</c:v>
                </c:pt>
                <c:pt idx="697">
                  <c:v>26.603780758513437</c:v>
                </c:pt>
                <c:pt idx="698">
                  <c:v>26.648354018287236</c:v>
                </c:pt>
                <c:pt idx="699">
                  <c:v>26.692893769742948</c:v>
                </c:pt>
                <c:pt idx="700">
                  <c:v>26.73739928124996</c:v>
                </c:pt>
                <c:pt idx="701">
                  <c:v>26.781869813043262</c:v>
                </c:pt>
                <c:pt idx="702">
                  <c:v>26.826304617167477</c:v>
                </c:pt>
                <c:pt idx="703">
                  <c:v>26.870702937421186</c:v>
                </c:pt>
                <c:pt idx="704">
                  <c:v>26.915064009301027</c:v>
                </c:pt>
                <c:pt idx="705">
                  <c:v>26.959387059945129</c:v>
                </c:pt>
                <c:pt idx="706">
                  <c:v>27.003671308077209</c:v>
                </c:pt>
                <c:pt idx="707">
                  <c:v>27.047915963949738</c:v>
                </c:pt>
                <c:pt idx="708">
                  <c:v>27.092120229287612</c:v>
                </c:pt>
                <c:pt idx="709">
                  <c:v>27.136283297231117</c:v>
                </c:pt>
                <c:pt idx="710">
                  <c:v>27.180404352279126</c:v>
                </c:pt>
                <c:pt idx="711">
                  <c:v>27.224482570232002</c:v>
                </c:pt>
                <c:pt idx="712">
                  <c:v>27.268517118134259</c:v>
                </c:pt>
                <c:pt idx="713">
                  <c:v>27.312507154217268</c:v>
                </c:pt>
                <c:pt idx="714">
                  <c:v>27.35645182784156</c:v>
                </c:pt>
                <c:pt idx="715">
                  <c:v>27.400350279439163</c:v>
                </c:pt>
                <c:pt idx="716">
                  <c:v>27.444201640456036</c:v>
                </c:pt>
                <c:pt idx="717">
                  <c:v>27.488005033293486</c:v>
                </c:pt>
                <c:pt idx="718">
                  <c:v>27.531759571250497</c:v>
                </c:pt>
                <c:pt idx="719">
                  <c:v>27.575464358465052</c:v>
                </c:pt>
                <c:pt idx="720">
                  <c:v>27.619118489856028</c:v>
                </c:pt>
                <c:pt idx="721">
                  <c:v>27.662721051064043</c:v>
                </c:pt>
                <c:pt idx="722">
                  <c:v>27.706271118393321</c:v>
                </c:pt>
                <c:pt idx="723">
                  <c:v>27.749767758752157</c:v>
                </c:pt>
                <c:pt idx="724">
                  <c:v>27.793210029594178</c:v>
                </c:pt>
                <c:pt idx="725">
                  <c:v>27.836596978858942</c:v>
                </c:pt>
                <c:pt idx="726">
                  <c:v>27.879927644912634</c:v>
                </c:pt>
                <c:pt idx="727">
                  <c:v>27.923201056488491</c:v>
                </c:pt>
                <c:pt idx="728">
                  <c:v>27.966416232626866</c:v>
                </c:pt>
                <c:pt idx="729">
                  <c:v>28.009572182616004</c:v>
                </c:pt>
                <c:pt idx="730">
                  <c:v>28.052667905931116</c:v>
                </c:pt>
                <c:pt idx="731">
                  <c:v>28.095702392174978</c:v>
                </c:pt>
                <c:pt idx="732">
                  <c:v>28.13867462101733</c:v>
                </c:pt>
                <c:pt idx="733">
                  <c:v>28.181583562134112</c:v>
                </c:pt>
                <c:pt idx="734">
                  <c:v>28.224428175147462</c:v>
                </c:pt>
                <c:pt idx="735">
                  <c:v>28.267207409564406</c:v>
                </c:pt>
                <c:pt idx="736">
                  <c:v>28.309920204716132</c:v>
                </c:pt>
                <c:pt idx="737">
                  <c:v>28.352565489696893</c:v>
                </c:pt>
                <c:pt idx="738">
                  <c:v>28.39514218330261</c:v>
                </c:pt>
                <c:pt idx="739">
                  <c:v>28.437649193969886</c:v>
                </c:pt>
                <c:pt idx="740">
                  <c:v>28.480085419713987</c:v>
                </c:pt>
                <c:pt idx="741">
                  <c:v>28.522449748067235</c:v>
                </c:pt>
                <c:pt idx="742">
                  <c:v>28.564741056017528</c:v>
                </c:pt>
                <c:pt idx="743">
                  <c:v>28.606958209945777</c:v>
                </c:pt>
                <c:pt idx="744">
                  <c:v>28.64910006556407</c:v>
                </c:pt>
                <c:pt idx="745">
                  <c:v>28.691165467853448</c:v>
                </c:pt>
                <c:pt idx="746">
                  <c:v>28.733153251000985</c:v>
                </c:pt>
                <c:pt idx="747">
                  <c:v>28.775062238337735</c:v>
                </c:pt>
                <c:pt idx="748">
                  <c:v>28.816891242275688</c:v>
                </c:pt>
                <c:pt idx="749">
                  <c:v>28.858639064244457</c:v>
                </c:pt>
                <c:pt idx="750">
                  <c:v>28.900304494628902</c:v>
                </c:pt>
                <c:pt idx="751">
                  <c:v>28.941886312705424</c:v>
                </c:pt>
                <c:pt idx="752">
                  <c:v>28.983383286578647</c:v>
                </c:pt>
                <c:pt idx="753">
                  <c:v>29.024794173118075</c:v>
                </c:pt>
                <c:pt idx="754">
                  <c:v>29.066117717894027</c:v>
                </c:pt>
                <c:pt idx="755">
                  <c:v>29.107352655114074</c:v>
                </c:pt>
                <c:pt idx="756">
                  <c:v>29.14849770755891</c:v>
                </c:pt>
                <c:pt idx="757">
                  <c:v>29.189551586518288</c:v>
                </c:pt>
                <c:pt idx="758">
                  <c:v>29.230512991726577</c:v>
                </c:pt>
                <c:pt idx="759">
                  <c:v>29.271380611298458</c:v>
                </c:pt>
                <c:pt idx="760">
                  <c:v>29.312153121663993</c:v>
                </c:pt>
                <c:pt idx="761">
                  <c:v>29.352829187504213</c:v>
                </c:pt>
                <c:pt idx="762">
                  <c:v>29.393407461686031</c:v>
                </c:pt>
                <c:pt idx="763">
                  <c:v>29.433886585197026</c:v>
                </c:pt>
                <c:pt idx="764">
                  <c:v>29.474265187080519</c:v>
                </c:pt>
                <c:pt idx="765">
                  <c:v>29.514541884369741</c:v>
                </c:pt>
                <c:pt idx="766">
                  <c:v>29.554715282022912</c:v>
                </c:pt>
                <c:pt idx="767">
                  <c:v>29.59478397285681</c:v>
                </c:pt>
                <c:pt idx="768">
                  <c:v>29.634746537481483</c:v>
                </c:pt>
                <c:pt idx="769">
                  <c:v>29.674601544234033</c:v>
                </c:pt>
                <c:pt idx="770">
                  <c:v>29.714347549112389</c:v>
                </c:pt>
                <c:pt idx="771">
                  <c:v>29.753983095709202</c:v>
                </c:pt>
                <c:pt idx="772">
                  <c:v>29.793506715145138</c:v>
                </c:pt>
                <c:pt idx="773">
                  <c:v>29.832916926002504</c:v>
                </c:pt>
                <c:pt idx="774">
                  <c:v>29.872212234258086</c:v>
                </c:pt>
                <c:pt idx="775">
                  <c:v>29.911391133216863</c:v>
                </c:pt>
                <c:pt idx="776">
                  <c:v>29.950452103444206</c:v>
                </c:pt>
                <c:pt idx="777">
                  <c:v>29.98939361269915</c:v>
                </c:pt>
                <c:pt idx="778">
                  <c:v>30.028214115866852</c:v>
                </c:pt>
                <c:pt idx="779">
                  <c:v>30.066912054890928</c:v>
                </c:pt>
                <c:pt idx="780">
                  <c:v>30.105485858705986</c:v>
                </c:pt>
                <c:pt idx="781">
                  <c:v>30.143933943169539</c:v>
                </c:pt>
                <c:pt idx="782">
                  <c:v>30.182254710994307</c:v>
                </c:pt>
                <c:pt idx="783">
                  <c:v>30.220446551679583</c:v>
                </c:pt>
                <c:pt idx="784">
                  <c:v>30.258507841443585</c:v>
                </c:pt>
                <c:pt idx="785">
                  <c:v>30.296436943154276</c:v>
                </c:pt>
                <c:pt idx="786">
                  <c:v>30.334232206261419</c:v>
                </c:pt>
                <c:pt idx="787">
                  <c:v>30.371891966727148</c:v>
                </c:pt>
                <c:pt idx="788">
                  <c:v>30.409414546957613</c:v>
                </c:pt>
                <c:pt idx="789">
                  <c:v>30.446798255733697</c:v>
                </c:pt>
                <c:pt idx="790">
                  <c:v>30.484041388141598</c:v>
                </c:pt>
                <c:pt idx="791">
                  <c:v>30.521142225503723</c:v>
                </c:pt>
                <c:pt idx="792">
                  <c:v>30.558099035309006</c:v>
                </c:pt>
                <c:pt idx="793">
                  <c:v>30.594910071143222</c:v>
                </c:pt>
                <c:pt idx="794">
                  <c:v>30.631573572619136</c:v>
                </c:pt>
                <c:pt idx="795">
                  <c:v>30.668087765306627</c:v>
                </c:pt>
                <c:pt idx="796">
                  <c:v>30.704450860662277</c:v>
                </c:pt>
                <c:pt idx="797">
                  <c:v>30.740661055959439</c:v>
                </c:pt>
                <c:pt idx="798">
                  <c:v>30.776716534217439</c:v>
                </c:pt>
                <c:pt idx="799">
                  <c:v>30.812615464131113</c:v>
                </c:pt>
                <c:pt idx="800">
                  <c:v>30.848355999999999</c:v>
                </c:pt>
                <c:pt idx="801">
                  <c:v>30.883936281657427</c:v>
                </c:pt>
                <c:pt idx="802">
                  <c:v>30.91935443439953</c:v>
                </c:pt>
                <c:pt idx="803">
                  <c:v>30.954608568913784</c:v>
                </c:pt>
                <c:pt idx="804">
                  <c:v>30.98969678120794</c:v>
                </c:pt>
                <c:pt idx="805">
                  <c:v>31.024617152538319</c:v>
                </c:pt>
                <c:pt idx="806">
                  <c:v>31.059367749337952</c:v>
                </c:pt>
                <c:pt idx="807">
                  <c:v>31.093946623145122</c:v>
                </c:pt>
                <c:pt idx="808">
                  <c:v>31.128351810531086</c:v>
                </c:pt>
                <c:pt idx="809">
                  <c:v>31.162581333028026</c:v>
                </c:pt>
                <c:pt idx="810">
                  <c:v>31.196633197056673</c:v>
                </c:pt>
                <c:pt idx="811">
                  <c:v>31.230505393853893</c:v>
                </c:pt>
                <c:pt idx="812">
                  <c:v>31.264195899400232</c:v>
                </c:pt>
                <c:pt idx="813">
                  <c:v>31.297702674346816</c:v>
                </c:pt>
                <c:pt idx="814">
                  <c:v>31.33102366394283</c:v>
                </c:pt>
                <c:pt idx="815">
                  <c:v>31.364156797961932</c:v>
                </c:pt>
                <c:pt idx="816">
                  <c:v>31.397099990629727</c:v>
                </c:pt>
                <c:pt idx="817">
                  <c:v>31.429851140549708</c:v>
                </c:pt>
                <c:pt idx="818">
                  <c:v>31.46240813063006</c:v>
                </c:pt>
                <c:pt idx="819">
                  <c:v>31.494768828010091</c:v>
                </c:pt>
                <c:pt idx="820">
                  <c:v>31.526931083986003</c:v>
                </c:pt>
                <c:pt idx="821">
                  <c:v>31.55889273393726</c:v>
                </c:pt>
                <c:pt idx="822">
                  <c:v>31.590651597252354</c:v>
                </c:pt>
                <c:pt idx="823">
                  <c:v>31.622205477254315</c:v>
                </c:pt>
                <c:pt idx="824">
                  <c:v>31.653552161126534</c:v>
                </c:pt>
                <c:pt idx="825">
                  <c:v>31.684689419837959</c:v>
                </c:pt>
                <c:pt idx="826">
                  <c:v>31.715615008068376</c:v>
                </c:pt>
                <c:pt idx="827">
                  <c:v>31.746326664133569</c:v>
                </c:pt>
                <c:pt idx="828">
                  <c:v>31.776822109910256</c:v>
                </c:pt>
                <c:pt idx="829">
                  <c:v>31.807099050760627</c:v>
                </c:pt>
                <c:pt idx="830">
                  <c:v>31.837155175457458</c:v>
                </c:pt>
                <c:pt idx="831">
                  <c:v>31.866988156107791</c:v>
                </c:pt>
                <c:pt idx="832">
                  <c:v>31.896595648078296</c:v>
                </c:pt>
                <c:pt idx="833">
                  <c:v>31.925975289918533</c:v>
                </c:pt>
                <c:pt idx="834">
                  <c:v>31.955124703285346</c:v>
                </c:pt>
                <c:pt idx="835">
                  <c:v>31.984041492866819</c:v>
                </c:pt>
                <c:pt idx="836">
                  <c:v>32.012723246305683</c:v>
                </c:pt>
                <c:pt idx="837">
                  <c:v>32.041167534123105</c:v>
                </c:pt>
                <c:pt idx="838">
                  <c:v>32.069371909642044</c:v>
                </c:pt>
                <c:pt idx="839">
                  <c:v>32.097333908910393</c:v>
                </c:pt>
                <c:pt idx="840">
                  <c:v>32.125051050624009</c:v>
                </c:pt>
                <c:pt idx="841">
                  <c:v>32.152520836050059</c:v>
                </c:pt>
                <c:pt idx="842">
                  <c:v>32.179740748949172</c:v>
                </c:pt>
                <c:pt idx="843">
                  <c:v>32.206708255498675</c:v>
                </c:pt>
                <c:pt idx="844">
                  <c:v>32.233420804214646</c:v>
                </c:pt>
                <c:pt idx="845">
                  <c:v>32.259875825874502</c:v>
                </c:pt>
                <c:pt idx="846">
                  <c:v>32.286070733438912</c:v>
                </c:pt>
                <c:pt idx="847">
                  <c:v>32.312002921974063</c:v>
                </c:pt>
                <c:pt idx="848">
                  <c:v>32.337669768573193</c:v>
                </c:pt>
                <c:pt idx="849">
                  <c:v>32.363068632278882</c:v>
                </c:pt>
                <c:pt idx="850">
                  <c:v>32.388196854003908</c:v>
                </c:pt>
                <c:pt idx="851">
                  <c:v>32.413051756453044</c:v>
                </c:pt>
                <c:pt idx="852">
                  <c:v>32.437630644044305</c:v>
                </c:pt>
                <c:pt idx="853">
                  <c:v>32.461930802830004</c:v>
                </c:pt>
                <c:pt idx="854">
                  <c:v>32.485949500417213</c:v>
                </c:pt>
                <c:pt idx="855">
                  <c:v>32.509683985889801</c:v>
                </c:pt>
                <c:pt idx="856">
                  <c:v>32.533131489727495</c:v>
                </c:pt>
                <c:pt idx="857">
                  <c:v>32.556289223727383</c:v>
                </c:pt>
                <c:pt idx="858">
                  <c:v>32.57915438092428</c:v>
                </c:pt>
                <c:pt idx="859">
                  <c:v>32.601724135509812</c:v>
                </c:pt>
                <c:pt idx="860">
                  <c:v>32.62399564275406</c:v>
                </c:pt>
                <c:pt idx="861">
                  <c:v>32.645966038923945</c:v>
                </c:pt>
                <c:pt idx="862">
                  <c:v>32.667632441203828</c:v>
                </c:pt>
                <c:pt idx="863">
                  <c:v>32.688991947614838</c:v>
                </c:pt>
                <c:pt idx="864">
                  <c:v>32.710041636934122</c:v>
                </c:pt>
                <c:pt idx="865">
                  <c:v>32.730778568614234</c:v>
                </c:pt>
                <c:pt idx="866">
                  <c:v>32.751199782702194</c:v>
                </c:pt>
                <c:pt idx="867">
                  <c:v>32.77130229975846</c:v>
                </c:pt>
                <c:pt idx="868">
                  <c:v>32.791083120775689</c:v>
                </c:pt>
                <c:pt idx="869">
                  <c:v>32.810539227097294</c:v>
                </c:pt>
                <c:pt idx="870">
                  <c:v>32.82966758033605</c:v>
                </c:pt>
                <c:pt idx="871">
                  <c:v>32.848465122292559</c:v>
                </c:pt>
                <c:pt idx="872">
                  <c:v>32.866928774873017</c:v>
                </c:pt>
                <c:pt idx="873">
                  <c:v>32.885055440007406</c:v>
                </c:pt>
                <c:pt idx="874">
                  <c:v>32.902841999567514</c:v>
                </c:pt>
                <c:pt idx="875">
                  <c:v>32.920285315284723</c:v>
                </c:pt>
                <c:pt idx="876">
                  <c:v>32.93738222866704</c:v>
                </c:pt>
                <c:pt idx="877">
                  <c:v>32.954129560916996</c:v>
                </c:pt>
                <c:pt idx="878">
                  <c:v>32.970524112849034</c:v>
                </c:pt>
                <c:pt idx="879">
                  <c:v>32.98656266480581</c:v>
                </c:pt>
                <c:pt idx="880">
                  <c:v>33.002241976576009</c:v>
                </c:pt>
                <c:pt idx="881">
                  <c:v>33.017558787310591</c:v>
                </c:pt>
                <c:pt idx="882">
                  <c:v>33.03250981543993</c:v>
                </c:pt>
                <c:pt idx="883">
                  <c:v>33.047091758589474</c:v>
                </c:pt>
                <c:pt idx="884">
                  <c:v>33.061301293497095</c:v>
                </c:pt>
                <c:pt idx="885">
                  <c:v>33.075135075928429</c:v>
                </c:pt>
                <c:pt idx="886">
                  <c:v>33.088589740593321</c:v>
                </c:pt>
                <c:pt idx="887">
                  <c:v>33.101661901061554</c:v>
                </c:pt>
                <c:pt idx="888">
                  <c:v>33.114348149678911</c:v>
                </c:pt>
                <c:pt idx="889">
                  <c:v>33.126645057481952</c:v>
                </c:pt>
                <c:pt idx="890">
                  <c:v>33.138549174114182</c:v>
                </c:pt>
                <c:pt idx="891">
                  <c:v>33.150057027740893</c:v>
                </c:pt>
                <c:pt idx="892">
                  <c:v>33.161165124964796</c:v>
                </c:pt>
                <c:pt idx="893">
                  <c:v>33.171869950739875</c:v>
                </c:pt>
                <c:pt idx="894">
                  <c:v>33.182167968287544</c:v>
                </c:pt>
                <c:pt idx="895">
                  <c:v>33.192055619010318</c:v>
                </c:pt>
                <c:pt idx="896">
                  <c:v>33.201529322406543</c:v>
                </c:pt>
                <c:pt idx="897">
                  <c:v>33.210585475984978</c:v>
                </c:pt>
                <c:pt idx="898">
                  <c:v>33.219220455178579</c:v>
                </c:pt>
                <c:pt idx="899">
                  <c:v>33.227430613259052</c:v>
                </c:pt>
                <c:pt idx="900">
                  <c:v>33.235212281250035</c:v>
                </c:pt>
                <c:pt idx="901">
                  <c:v>33.242561767841295</c:v>
                </c:pt>
                <c:pt idx="902">
                  <c:v>33.249475359302394</c:v>
                </c:pt>
                <c:pt idx="903">
                  <c:v>33.255949319395803</c:v>
                </c:pt>
                <c:pt idx="904">
                  <c:v>33.261979889290096</c:v>
                </c:pt>
                <c:pt idx="905">
                  <c:v>33.267563287473216</c:v>
                </c:pt>
                <c:pt idx="906">
                  <c:v>33.272695709665655</c:v>
                </c:pt>
                <c:pt idx="907">
                  <c:v>33.2773733287328</c:v>
                </c:pt>
                <c:pt idx="908">
                  <c:v>33.281592294597857</c:v>
                </c:pt>
                <c:pt idx="909">
                  <c:v>33.28534873415424</c:v>
                </c:pt>
                <c:pt idx="910">
                  <c:v>33.288638751177913</c:v>
                </c:pt>
                <c:pt idx="911">
                  <c:v>33.291458426239828</c:v>
                </c:pt>
                <c:pt idx="912">
                  <c:v>33.293803816617377</c:v>
                </c:pt>
                <c:pt idx="913">
                  <c:v>33.295670956206962</c:v>
                </c:pt>
                <c:pt idx="914">
                  <c:v>33.297055855435083</c:v>
                </c:pt>
                <c:pt idx="915">
                  <c:v>33.297954501170302</c:v>
                </c:pt>
                <c:pt idx="916">
                  <c:v>33.298362856634768</c:v>
                </c:pt>
                <c:pt idx="917">
                  <c:v>33.298362856634768</c:v>
                </c:pt>
                <c:pt idx="918">
                  <c:v>33.298362856634768</c:v>
                </c:pt>
                <c:pt idx="919">
                  <c:v>33.298362856634768</c:v>
                </c:pt>
                <c:pt idx="920">
                  <c:v>33.298362856634768</c:v>
                </c:pt>
                <c:pt idx="921">
                  <c:v>33.298362856634768</c:v>
                </c:pt>
                <c:pt idx="922">
                  <c:v>33.298362856634768</c:v>
                </c:pt>
                <c:pt idx="923">
                  <c:v>33.298362856634768</c:v>
                </c:pt>
                <c:pt idx="924">
                  <c:v>33.298362856634768</c:v>
                </c:pt>
                <c:pt idx="925">
                  <c:v>33.298362856634768</c:v>
                </c:pt>
                <c:pt idx="926">
                  <c:v>33.298362856634768</c:v>
                </c:pt>
                <c:pt idx="927">
                  <c:v>33.298362856634768</c:v>
                </c:pt>
                <c:pt idx="928">
                  <c:v>33.298362856634768</c:v>
                </c:pt>
                <c:pt idx="929">
                  <c:v>33.298362856634768</c:v>
                </c:pt>
                <c:pt idx="930">
                  <c:v>33.298362856634768</c:v>
                </c:pt>
                <c:pt idx="931">
                  <c:v>33.298362856634768</c:v>
                </c:pt>
                <c:pt idx="932">
                  <c:v>33.298362856634768</c:v>
                </c:pt>
                <c:pt idx="933">
                  <c:v>33.298362856634768</c:v>
                </c:pt>
                <c:pt idx="934">
                  <c:v>33.298362856634768</c:v>
                </c:pt>
                <c:pt idx="935">
                  <c:v>33.298362856634768</c:v>
                </c:pt>
                <c:pt idx="936">
                  <c:v>33.298362856634768</c:v>
                </c:pt>
                <c:pt idx="937">
                  <c:v>33.298362856634768</c:v>
                </c:pt>
                <c:pt idx="938">
                  <c:v>33.298362856634768</c:v>
                </c:pt>
                <c:pt idx="939">
                  <c:v>33.298362856634768</c:v>
                </c:pt>
                <c:pt idx="940">
                  <c:v>33.298362856634768</c:v>
                </c:pt>
                <c:pt idx="941">
                  <c:v>33.298362856634768</c:v>
                </c:pt>
                <c:pt idx="942">
                  <c:v>33.298362856634768</c:v>
                </c:pt>
                <c:pt idx="943">
                  <c:v>33.298362856634768</c:v>
                </c:pt>
                <c:pt idx="944">
                  <c:v>33.298362856634768</c:v>
                </c:pt>
                <c:pt idx="945">
                  <c:v>33.298362856634768</c:v>
                </c:pt>
                <c:pt idx="946">
                  <c:v>33.298362856634768</c:v>
                </c:pt>
                <c:pt idx="947">
                  <c:v>33.298362856634768</c:v>
                </c:pt>
                <c:pt idx="948">
                  <c:v>33.298362856634768</c:v>
                </c:pt>
                <c:pt idx="949">
                  <c:v>33.298362856634768</c:v>
                </c:pt>
                <c:pt idx="950">
                  <c:v>33.298362856634768</c:v>
                </c:pt>
                <c:pt idx="951">
                  <c:v>33.298362856634768</c:v>
                </c:pt>
                <c:pt idx="952">
                  <c:v>33.298362856634768</c:v>
                </c:pt>
                <c:pt idx="953">
                  <c:v>33.298362856634768</c:v>
                </c:pt>
                <c:pt idx="954">
                  <c:v>33.298362856634768</c:v>
                </c:pt>
                <c:pt idx="955">
                  <c:v>33.298362856634768</c:v>
                </c:pt>
                <c:pt idx="956">
                  <c:v>33.298362856634768</c:v>
                </c:pt>
                <c:pt idx="957">
                  <c:v>33.298362856634768</c:v>
                </c:pt>
                <c:pt idx="958">
                  <c:v>33.298362856634768</c:v>
                </c:pt>
                <c:pt idx="959">
                  <c:v>33.298362856634768</c:v>
                </c:pt>
                <c:pt idx="960">
                  <c:v>33.298362856634768</c:v>
                </c:pt>
                <c:pt idx="961">
                  <c:v>33.298362856634768</c:v>
                </c:pt>
                <c:pt idx="962">
                  <c:v>33.298362856634768</c:v>
                </c:pt>
                <c:pt idx="963">
                  <c:v>33.298362856634768</c:v>
                </c:pt>
              </c:numCache>
            </c:numRef>
          </c:yVal>
          <c:smooth val="1"/>
        </c:ser>
        <c:dLbls>
          <c:showLegendKey val="0"/>
          <c:showVal val="0"/>
          <c:showCatName val="0"/>
          <c:showSerName val="0"/>
          <c:showPercent val="0"/>
          <c:showBubbleSize val="0"/>
        </c:dLbls>
        <c:axId val="55643520"/>
        <c:axId val="55703040"/>
      </c:scatterChart>
      <c:valAx>
        <c:axId val="55643520"/>
        <c:scaling>
          <c:orientation val="minMax"/>
          <c:max val="480"/>
          <c:min val="0"/>
        </c:scaling>
        <c:delete val="0"/>
        <c:axPos val="b"/>
        <c:title>
          <c:tx>
            <c:rich>
              <a:bodyPr/>
              <a:lstStyle/>
              <a:p>
                <a:pPr>
                  <a:defRPr/>
                </a:pPr>
                <a:r>
                  <a:rPr lang="en-US" i="1" dirty="0" smtClean="0"/>
                  <a:t>t</a:t>
                </a:r>
                <a:r>
                  <a:rPr lang="en-US" dirty="0" smtClean="0"/>
                  <a:t> </a:t>
                </a:r>
                <a:r>
                  <a:rPr lang="en-US" dirty="0"/>
                  <a:t>(s)</a:t>
                </a:r>
              </a:p>
            </c:rich>
          </c:tx>
          <c:layout/>
          <c:overlay val="0"/>
        </c:title>
        <c:numFmt formatCode="General" sourceLinked="1"/>
        <c:majorTickMark val="in"/>
        <c:minorTickMark val="none"/>
        <c:tickLblPos val="nextTo"/>
        <c:spPr>
          <a:ln>
            <a:solidFill>
              <a:sysClr val="windowText" lastClr="000000"/>
            </a:solidFill>
          </a:ln>
        </c:spPr>
        <c:crossAx val="55703040"/>
        <c:crosses val="autoZero"/>
        <c:crossBetween val="midCat"/>
        <c:majorUnit val="60"/>
      </c:valAx>
      <c:valAx>
        <c:axId val="55703040"/>
        <c:scaling>
          <c:orientation val="minMax"/>
          <c:min val="0"/>
        </c:scaling>
        <c:delete val="0"/>
        <c:axPos val="l"/>
        <c:title>
          <c:tx>
            <c:rich>
              <a:bodyPr rot="-5400000" vert="horz"/>
              <a:lstStyle/>
              <a:p>
                <a:pPr>
                  <a:defRPr/>
                </a:pPr>
                <a:r>
                  <a:rPr lang="en-US"/>
                  <a:t>q" (kW</a:t>
                </a:r>
                <a:r>
                  <a:rPr lang="en-US" baseline="0"/>
                  <a:t> </a:t>
                </a:r>
                <a:r>
                  <a:rPr lang="en-US"/>
                  <a:t>m</a:t>
                </a:r>
                <a:r>
                  <a:rPr lang="en-US" baseline="30000"/>
                  <a:t>-2</a:t>
                </a:r>
                <a:r>
                  <a:rPr lang="en-US"/>
                  <a:t>)</a:t>
                </a:r>
              </a:p>
            </c:rich>
          </c:tx>
          <c:layout/>
          <c:overlay val="0"/>
        </c:title>
        <c:numFmt formatCode="General" sourceLinked="1"/>
        <c:majorTickMark val="in"/>
        <c:minorTickMark val="none"/>
        <c:tickLblPos val="nextTo"/>
        <c:spPr>
          <a:ln>
            <a:solidFill>
              <a:sysClr val="windowText" lastClr="000000"/>
            </a:solidFill>
          </a:ln>
        </c:spPr>
        <c:crossAx val="55643520"/>
        <c:crossesAt val="-120"/>
        <c:crossBetween val="midCat"/>
      </c:valAx>
      <c:spPr>
        <a:noFill/>
        <a:ln>
          <a:solidFill>
            <a:sysClr val="windowText" lastClr="000000"/>
          </a:solidFill>
        </a:ln>
      </c:spPr>
    </c:plotArea>
    <c:legend>
      <c:legendPos val="r"/>
      <c:layout>
        <c:manualLayout>
          <c:xMode val="edge"/>
          <c:yMode val="edge"/>
          <c:x val="0.7314970217818505"/>
          <c:y val="0.42826391146931281"/>
          <c:w val="0.23022925695419871"/>
          <c:h val="0.17961532700310184"/>
        </c:manualLayout>
      </c:layout>
      <c:overlay val="0"/>
    </c:legend>
    <c:plotVisOnly val="1"/>
    <c:dispBlanksAs val="gap"/>
    <c:showDLblsOverMax val="0"/>
  </c:chart>
  <c:spPr>
    <a:solidFill>
      <a:prstClr val="white"/>
    </a:solidFill>
    <a:ln>
      <a:noFill/>
    </a:ln>
  </c:spPr>
  <c:txPr>
    <a:bodyPr/>
    <a:lstStyle/>
    <a:p>
      <a:pPr>
        <a:defRPr sz="12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83363780317611"/>
          <c:y val="3.3836246408849448E-2"/>
          <c:w val="0.82508501120564903"/>
          <c:h val="0.87453402047505768"/>
        </c:manualLayout>
      </c:layout>
      <c:scatterChart>
        <c:scatterStyle val="smoothMarker"/>
        <c:varyColors val="0"/>
        <c:ser>
          <c:idx val="0"/>
          <c:order val="0"/>
          <c:tx>
            <c:strRef>
              <c:f>'Burner HF Comparison'!$S$4</c:f>
              <c:strCache>
                <c:ptCount val="1"/>
                <c:pt idx="0">
                  <c:v>Original burner configuration [13]</c:v>
                </c:pt>
              </c:strCache>
            </c:strRef>
          </c:tx>
          <c:spPr>
            <a:ln>
              <a:prstDash val="sysDash"/>
            </a:ln>
          </c:spPr>
          <c:marker>
            <c:symbol val="none"/>
          </c:marker>
          <c:xVal>
            <c:numRef>
              <c:f>'Burner HF Comparison'!$S$5:$S$16</c:f>
              <c:numCache>
                <c:formatCode>General</c:formatCode>
                <c:ptCount val="12"/>
                <c:pt idx="0">
                  <c:v>47.448713004444471</c:v>
                </c:pt>
                <c:pt idx="1">
                  <c:v>49.482383951111096</c:v>
                </c:pt>
                <c:pt idx="2">
                  <c:v>47.07078463555554</c:v>
                </c:pt>
                <c:pt idx="3">
                  <c:v>41.762631511111131</c:v>
                </c:pt>
                <c:pt idx="4">
                  <c:v>31.831824432592647</c:v>
                </c:pt>
                <c:pt idx="5">
                  <c:v>28.937233057777789</c:v>
                </c:pt>
                <c:pt idx="6">
                  <c:v>36.222947946666665</c:v>
                </c:pt>
                <c:pt idx="7">
                  <c:v>41.836752737777829</c:v>
                </c:pt>
                <c:pt idx="8">
                  <c:v>8.3576685786666847</c:v>
                </c:pt>
                <c:pt idx="9">
                  <c:v>7.5079130208888865</c:v>
                </c:pt>
                <c:pt idx="10">
                  <c:v>5.4281405462222141</c:v>
                </c:pt>
                <c:pt idx="11">
                  <c:v>3.638966678444445</c:v>
                </c:pt>
              </c:numCache>
            </c:numRef>
          </c:xVal>
          <c:yVal>
            <c:numRef>
              <c:f>'Burner HF Comparison'!$R$5:$R$16</c:f>
              <c:numCache>
                <c:formatCode>General</c:formatCode>
                <c:ptCount val="12"/>
                <c:pt idx="0">
                  <c:v>0</c:v>
                </c:pt>
                <c:pt idx="1">
                  <c:v>0.5</c:v>
                </c:pt>
                <c:pt idx="2">
                  <c:v>1</c:v>
                </c:pt>
                <c:pt idx="3">
                  <c:v>1.5</c:v>
                </c:pt>
                <c:pt idx="4">
                  <c:v>2</c:v>
                </c:pt>
                <c:pt idx="5">
                  <c:v>2.5</c:v>
                </c:pt>
                <c:pt idx="6">
                  <c:v>3</c:v>
                </c:pt>
                <c:pt idx="7">
                  <c:v>3.5</c:v>
                </c:pt>
                <c:pt idx="8">
                  <c:v>4</c:v>
                </c:pt>
                <c:pt idx="9">
                  <c:v>4.5</c:v>
                </c:pt>
                <c:pt idx="10">
                  <c:v>5</c:v>
                </c:pt>
                <c:pt idx="11">
                  <c:v>5.5</c:v>
                </c:pt>
              </c:numCache>
            </c:numRef>
          </c:yVal>
          <c:smooth val="1"/>
        </c:ser>
        <c:ser>
          <c:idx val="3"/>
          <c:order val="1"/>
          <c:tx>
            <c:strRef>
              <c:f>'Burner HF Comparison'!$O$3</c:f>
              <c:strCache>
                <c:ptCount val="1"/>
                <c:pt idx="0">
                  <c:v>New burner configuration</c:v>
                </c:pt>
              </c:strCache>
            </c:strRef>
          </c:tx>
          <c:spPr>
            <a:ln w="28575">
              <a:solidFill>
                <a:schemeClr val="tx1"/>
              </a:solidFill>
            </a:ln>
          </c:spPr>
          <c:marker>
            <c:symbol val="none"/>
          </c:marker>
          <c:xVal>
            <c:numRef>
              <c:f>'Burner HF Comparison'!$O$5:$O$14</c:f>
              <c:numCache>
                <c:formatCode>General</c:formatCode>
                <c:ptCount val="10"/>
                <c:pt idx="0">
                  <c:v>39.325730288911473</c:v>
                </c:pt>
                <c:pt idx="1">
                  <c:v>33.021357293485813</c:v>
                </c:pt>
                <c:pt idx="2">
                  <c:v>30.45078435992092</c:v>
                </c:pt>
                <c:pt idx="3">
                  <c:v>31.360578269613285</c:v>
                </c:pt>
                <c:pt idx="4">
                  <c:v>29.958081491349287</c:v>
                </c:pt>
                <c:pt idx="5">
                  <c:v>15.199986000468218</c:v>
                </c:pt>
                <c:pt idx="6">
                  <c:v>6.0192016406761724</c:v>
                </c:pt>
                <c:pt idx="7">
                  <c:v>5.1714975209061915</c:v>
                </c:pt>
                <c:pt idx="8">
                  <c:v>4.9304048796680418</c:v>
                </c:pt>
                <c:pt idx="9">
                  <c:v>3.6379988298481929</c:v>
                </c:pt>
              </c:numCache>
            </c:numRef>
          </c:xVal>
          <c:yVal>
            <c:numRef>
              <c:f>'Burner HF Comparison'!$N$5:$N$14</c:f>
              <c:numCache>
                <c:formatCode>General</c:formatCode>
                <c:ptCount val="10"/>
                <c:pt idx="0">
                  <c:v>0</c:v>
                </c:pt>
                <c:pt idx="1">
                  <c:v>0.5</c:v>
                </c:pt>
                <c:pt idx="2">
                  <c:v>1</c:v>
                </c:pt>
                <c:pt idx="3">
                  <c:v>1.5</c:v>
                </c:pt>
                <c:pt idx="4">
                  <c:v>2</c:v>
                </c:pt>
                <c:pt idx="5">
                  <c:v>2.25</c:v>
                </c:pt>
                <c:pt idx="6">
                  <c:v>2.5</c:v>
                </c:pt>
                <c:pt idx="7">
                  <c:v>3</c:v>
                </c:pt>
                <c:pt idx="8">
                  <c:v>3.5</c:v>
                </c:pt>
                <c:pt idx="9">
                  <c:v>4</c:v>
                </c:pt>
              </c:numCache>
            </c:numRef>
          </c:yVal>
          <c:smooth val="1"/>
        </c:ser>
        <c:dLbls>
          <c:showLegendKey val="0"/>
          <c:showVal val="0"/>
          <c:showCatName val="0"/>
          <c:showSerName val="0"/>
          <c:showPercent val="0"/>
          <c:showBubbleSize val="0"/>
        </c:dLbls>
        <c:axId val="51773824"/>
        <c:axId val="52015872"/>
      </c:scatterChart>
      <c:valAx>
        <c:axId val="51773824"/>
        <c:scaling>
          <c:orientation val="minMax"/>
          <c:max val="50"/>
          <c:min val="0"/>
        </c:scaling>
        <c:delete val="0"/>
        <c:axPos val="b"/>
        <c:title>
          <c:tx>
            <c:rich>
              <a:bodyPr/>
              <a:lstStyle/>
              <a:p>
                <a:pPr>
                  <a:defRPr/>
                </a:pPr>
                <a:r>
                  <a:rPr lang="en-US" i="1" dirty="0"/>
                  <a:t>q"</a:t>
                </a:r>
                <a:r>
                  <a:rPr lang="en-US" dirty="0"/>
                  <a:t> (kW/m</a:t>
                </a:r>
                <a:r>
                  <a:rPr lang="en-US" baseline="30000" dirty="0"/>
                  <a:t>2</a:t>
                </a:r>
                <a:r>
                  <a:rPr lang="en-US" dirty="0"/>
                  <a:t>)</a:t>
                </a:r>
              </a:p>
            </c:rich>
          </c:tx>
          <c:layout/>
          <c:overlay val="0"/>
        </c:title>
        <c:numFmt formatCode="General" sourceLinked="1"/>
        <c:majorTickMark val="in"/>
        <c:minorTickMark val="none"/>
        <c:tickLblPos val="nextTo"/>
        <c:spPr>
          <a:ln>
            <a:solidFill>
              <a:prstClr val="black"/>
            </a:solidFill>
          </a:ln>
        </c:spPr>
        <c:crossAx val="52015872"/>
        <c:crosses val="autoZero"/>
        <c:crossBetween val="midCat"/>
      </c:valAx>
      <c:valAx>
        <c:axId val="52015872"/>
        <c:scaling>
          <c:orientation val="minMax"/>
          <c:max val="5.5"/>
          <c:min val="0"/>
        </c:scaling>
        <c:delete val="0"/>
        <c:axPos val="l"/>
        <c:title>
          <c:tx>
            <c:rich>
              <a:bodyPr rot="-5400000" vert="horz"/>
              <a:lstStyle/>
              <a:p>
                <a:pPr>
                  <a:defRPr/>
                </a:pPr>
                <a:r>
                  <a:rPr lang="en-US" i="1" dirty="0"/>
                  <a:t>x</a:t>
                </a:r>
                <a:r>
                  <a:rPr lang="en-US" dirty="0"/>
                  <a:t> </a:t>
                </a:r>
                <a:r>
                  <a:rPr lang="en-US" baseline="0" dirty="0"/>
                  <a:t>(cm)</a:t>
                </a:r>
                <a:endParaRPr lang="en-US" dirty="0"/>
              </a:p>
            </c:rich>
          </c:tx>
          <c:layout/>
          <c:overlay val="0"/>
        </c:title>
        <c:numFmt formatCode="General" sourceLinked="1"/>
        <c:majorTickMark val="in"/>
        <c:minorTickMark val="none"/>
        <c:tickLblPos val="nextTo"/>
        <c:spPr>
          <a:ln>
            <a:solidFill>
              <a:prstClr val="black"/>
            </a:solidFill>
          </a:ln>
        </c:spPr>
        <c:crossAx val="51773824"/>
        <c:crosses val="autoZero"/>
        <c:crossBetween val="midCat"/>
        <c:majorUnit val="0.5"/>
      </c:valAx>
      <c:spPr>
        <a:ln>
          <a:solidFill>
            <a:prstClr val="black"/>
          </a:solidFill>
        </a:ln>
      </c:spPr>
    </c:plotArea>
    <c:legend>
      <c:legendPos val="r"/>
      <c:layout>
        <c:manualLayout>
          <c:xMode val="edge"/>
          <c:yMode val="edge"/>
          <c:x val="0.51016046644092938"/>
          <c:y val="8.6257649767187708E-2"/>
          <c:w val="0.37082150935553393"/>
          <c:h val="0.12943233777966412"/>
        </c:manualLayout>
      </c:layout>
      <c:overlay val="0"/>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144729098861754E-2"/>
          <c:y val="2.8199320796209945E-2"/>
          <c:w val="0.88476411041543379"/>
          <c:h val="0.85587928808400426"/>
        </c:manualLayout>
      </c:layout>
      <c:scatterChart>
        <c:scatterStyle val="smoothMarker"/>
        <c:varyColors val="0"/>
        <c:ser>
          <c:idx val="0"/>
          <c:order val="0"/>
          <c:tx>
            <c:strRef>
              <c:f>'Fitted HF and Xf'!$AN$14</c:f>
              <c:strCache>
                <c:ptCount val="1"/>
                <c:pt idx="0">
                  <c:v>3 cm </c:v>
                </c:pt>
              </c:strCache>
            </c:strRef>
          </c:tx>
          <c:marker>
            <c:symbol val="none"/>
          </c:marker>
          <c:xVal>
            <c:numRef>
              <c:f>'Fitted HF and Xf'!$A$15:$A$1228</c:f>
              <c:numCache>
                <c:formatCode>General</c:formatCode>
                <c:ptCount val="1214"/>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pt idx="1201">
                  <c:v>475.5</c:v>
                </c:pt>
                <c:pt idx="1202">
                  <c:v>476</c:v>
                </c:pt>
                <c:pt idx="1203">
                  <c:v>476.5</c:v>
                </c:pt>
                <c:pt idx="1204">
                  <c:v>477</c:v>
                </c:pt>
                <c:pt idx="1205">
                  <c:v>477.5</c:v>
                </c:pt>
                <c:pt idx="1206">
                  <c:v>478</c:v>
                </c:pt>
                <c:pt idx="1207">
                  <c:v>478.5</c:v>
                </c:pt>
                <c:pt idx="1208">
                  <c:v>479</c:v>
                </c:pt>
                <c:pt idx="1209">
                  <c:v>479.5</c:v>
                </c:pt>
                <c:pt idx="1210">
                  <c:v>480</c:v>
                </c:pt>
                <c:pt idx="1211">
                  <c:v>480.5</c:v>
                </c:pt>
                <c:pt idx="1212">
                  <c:v>481</c:v>
                </c:pt>
                <c:pt idx="1213">
                  <c:v>481.5</c:v>
                </c:pt>
              </c:numCache>
            </c:numRef>
          </c:xVal>
          <c:yVal>
            <c:numRef>
              <c:f>'Fitted HF and Xf'!$AN$15:$AN$1228</c:f>
              <c:numCache>
                <c:formatCode>General</c:formatCode>
                <c:ptCount val="121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0.35823859663029972</c:v>
                </c:pt>
                <c:pt idx="250">
                  <c:v>0.35823859663029972</c:v>
                </c:pt>
                <c:pt idx="251">
                  <c:v>0.4438449560850854</c:v>
                </c:pt>
                <c:pt idx="252">
                  <c:v>0.52448280701656758</c:v>
                </c:pt>
                <c:pt idx="253">
                  <c:v>0.59941182712022556</c:v>
                </c:pt>
                <c:pt idx="254">
                  <c:v>0.66808999643889433</c:v>
                </c:pt>
                <c:pt idx="255">
                  <c:v>0.73015823542206815</c:v>
                </c:pt>
                <c:pt idx="256">
                  <c:v>0.78542504298524096</c:v>
                </c:pt>
                <c:pt idx="257">
                  <c:v>0.83385113456919446</c:v>
                </c:pt>
                <c:pt idx="258">
                  <c:v>0.87553408019931733</c:v>
                </c:pt>
                <c:pt idx="259">
                  <c:v>0.91069294254493183</c:v>
                </c:pt>
                <c:pt idx="260">
                  <c:v>0.93965291497859316</c:v>
                </c:pt>
                <c:pt idx="261">
                  <c:v>0.96282995963540674</c:v>
                </c:pt>
                <c:pt idx="262">
                  <c:v>0.98071544547234446</c:v>
                </c:pt>
                <c:pt idx="263">
                  <c:v>0.99386078632756059</c:v>
                </c:pt>
                <c:pt idx="264">
                  <c:v>1.0028620789796978</c:v>
                </c:pt>
                <c:pt idx="265">
                  <c:v>1.0083447412072082</c:v>
                </c:pt>
                <c:pt idx="266">
                  <c:v>1.0109481498476613</c:v>
                </c:pt>
                <c:pt idx="267">
                  <c:v>1.0113102788570618</c:v>
                </c:pt>
                <c:pt idx="268">
                  <c:v>1.010052337369163</c:v>
                </c:pt>
                <c:pt idx="269">
                  <c:v>1.0077634077547755</c:v>
                </c:pt>
                <c:pt idx="270">
                  <c:v>1.0049850836810925</c:v>
                </c:pt>
                <c:pt idx="271">
                  <c:v>1.0021961081709858</c:v>
                </c:pt>
                <c:pt idx="272">
                  <c:v>0.9997970116623367</c:v>
                </c:pt>
                <c:pt idx="273">
                  <c:v>0.9980947500673395</c:v>
                </c:pt>
                <c:pt idx="274">
                  <c:v>0.99728734283181775</c:v>
                </c:pt>
                <c:pt idx="275">
                  <c:v>0.99744851099454201</c:v>
                </c:pt>
                <c:pt idx="276">
                  <c:v>0.99851231524653306</c:v>
                </c:pt>
                <c:pt idx="277">
                  <c:v>1.0002577939903921</c:v>
                </c:pt>
                <c:pt idx="278">
                  <c:v>1.0022936013995918</c:v>
                </c:pt>
                <c:pt idx="279">
                  <c:v>1.004042645477818</c:v>
                </c:pt>
                <c:pt idx="280">
                  <c:v>1.0047267261182551</c:v>
                </c:pt>
                <c:pt idx="281">
                  <c:v>1.0058505129515363</c:v>
                </c:pt>
                <c:pt idx="282">
                  <c:v>1.005334352946418</c:v>
                </c:pt>
                <c:pt idx="283">
                  <c:v>1.0048217380762436</c:v>
                </c:pt>
                <c:pt idx="284">
                  <c:v>1.0043126536212141</c:v>
                </c:pt>
                <c:pt idx="285">
                  <c:v>1.0038070848615381</c:v>
                </c:pt>
                <c:pt idx="286">
                  <c:v>1.0033050170774187</c:v>
                </c:pt>
                <c:pt idx="287">
                  <c:v>1.0028064355490718</c:v>
                </c:pt>
                <c:pt idx="288">
                  <c:v>1.0023113255566989</c:v>
                </c:pt>
                <c:pt idx="289">
                  <c:v>1.0018196723805053</c:v>
                </c:pt>
                <c:pt idx="290">
                  <c:v>1.0013314613007041</c:v>
                </c:pt>
                <c:pt idx="291">
                  <c:v>1.0008466775974934</c:v>
                </c:pt>
                <c:pt idx="292">
                  <c:v>1.0003653065510911</c:v>
                </c:pt>
                <c:pt idx="293">
                  <c:v>0.99988733344169622</c:v>
                </c:pt>
                <c:pt idx="294">
                  <c:v>0.99941274354951759</c:v>
                </c:pt>
                <c:pt idx="295">
                  <c:v>0.99894152215476384</c:v>
                </c:pt>
                <c:pt idx="296">
                  <c:v>0.99847365453764059</c:v>
                </c:pt>
                <c:pt idx="297">
                  <c:v>0.99800912597835456</c:v>
                </c:pt>
                <c:pt idx="298">
                  <c:v>0.99754792175711371</c:v>
                </c:pt>
                <c:pt idx="299">
                  <c:v>0.99709002715412665</c:v>
                </c:pt>
                <c:pt idx="300">
                  <c:v>0.99663542744959899</c:v>
                </c:pt>
                <c:pt idx="301">
                  <c:v>0.99618410792373357</c:v>
                </c:pt>
                <c:pt idx="302">
                  <c:v>0.99573605385674446</c:v>
                </c:pt>
                <c:pt idx="303">
                  <c:v>0.99529125052883571</c:v>
                </c:pt>
                <c:pt idx="304">
                  <c:v>0.99484968322021261</c:v>
                </c:pt>
                <c:pt idx="305">
                  <c:v>0.99441133721108399</c:v>
                </c:pt>
                <c:pt idx="306">
                  <c:v>0.9939761977816558</c:v>
                </c:pt>
                <c:pt idx="307">
                  <c:v>0.99354425021213832</c:v>
                </c:pt>
                <c:pt idx="308">
                  <c:v>0.99311547978273407</c:v>
                </c:pt>
                <c:pt idx="309">
                  <c:v>0.9926898717736542</c:v>
                </c:pt>
                <c:pt idx="310">
                  <c:v>0.99226741146510278</c:v>
                </c:pt>
                <c:pt idx="311">
                  <c:v>0.99184808413728776</c:v>
                </c:pt>
                <c:pt idx="312">
                  <c:v>0.9914318750704163</c:v>
                </c:pt>
                <c:pt idx="313">
                  <c:v>0.99101876954469537</c:v>
                </c:pt>
                <c:pt idx="314">
                  <c:v>0.99060875284033212</c:v>
                </c:pt>
                <c:pt idx="315">
                  <c:v>0.99020181023753362</c:v>
                </c:pt>
                <c:pt idx="316">
                  <c:v>0.9897979270165066</c:v>
                </c:pt>
                <c:pt idx="317">
                  <c:v>0.98939708845745733</c:v>
                </c:pt>
                <c:pt idx="318">
                  <c:v>0.98899927984059621</c:v>
                </c:pt>
                <c:pt idx="319">
                  <c:v>0.98860448644612564</c:v>
                </c:pt>
                <c:pt idx="320">
                  <c:v>0.98821269355425467</c:v>
                </c:pt>
                <c:pt idx="321">
                  <c:v>0.98782388644519326</c:v>
                </c:pt>
                <c:pt idx="322">
                  <c:v>0.9874380503991429</c:v>
                </c:pt>
                <c:pt idx="323">
                  <c:v>0.98705517069631454</c:v>
                </c:pt>
                <c:pt idx="324">
                  <c:v>0.98667523261691492</c:v>
                </c:pt>
                <c:pt idx="325">
                  <c:v>0.98629822144114843</c:v>
                </c:pt>
                <c:pt idx="326">
                  <c:v>0.98592412244922489</c:v>
                </c:pt>
                <c:pt idx="327">
                  <c:v>0.98555292092134839</c:v>
                </c:pt>
                <c:pt idx="328">
                  <c:v>0.98518460213773196</c:v>
                </c:pt>
                <c:pt idx="329">
                  <c:v>0.98481915137857756</c:v>
                </c:pt>
                <c:pt idx="330">
                  <c:v>0.98445655392409159</c:v>
                </c:pt>
                <c:pt idx="331">
                  <c:v>0.98409679505448389</c:v>
                </c:pt>
                <c:pt idx="332">
                  <c:v>0.98373986004996017</c:v>
                </c:pt>
                <c:pt idx="333">
                  <c:v>0.9833857341907275</c:v>
                </c:pt>
                <c:pt idx="334">
                  <c:v>0.9830344027569935</c:v>
                </c:pt>
                <c:pt idx="335">
                  <c:v>0.982685851028965</c:v>
                </c:pt>
                <c:pt idx="336">
                  <c:v>0.9823400642868485</c:v>
                </c:pt>
                <c:pt idx="337">
                  <c:v>0.98199702781085152</c:v>
                </c:pt>
                <c:pt idx="338">
                  <c:v>0.98165672688118111</c:v>
                </c:pt>
                <c:pt idx="339">
                  <c:v>0.98131914677804333</c:v>
                </c:pt>
                <c:pt idx="340">
                  <c:v>0.98098427278164757</c:v>
                </c:pt>
                <c:pt idx="341">
                  <c:v>0.98065209017219868</c:v>
                </c:pt>
                <c:pt idx="342">
                  <c:v>0.98032258422990326</c:v>
                </c:pt>
                <c:pt idx="343">
                  <c:v>0.97999574023497271</c:v>
                </c:pt>
                <c:pt idx="344">
                  <c:v>0.97967154346760765</c:v>
                </c:pt>
                <c:pt idx="345">
                  <c:v>0.97934997920802036</c:v>
                </c:pt>
                <c:pt idx="346">
                  <c:v>0.97903103273641445</c:v>
                </c:pt>
                <c:pt idx="347">
                  <c:v>0.97871468933299788</c:v>
                </c:pt>
                <c:pt idx="348">
                  <c:v>0.9784009342779787</c:v>
                </c:pt>
                <c:pt idx="349">
                  <c:v>0.97808975285156363</c:v>
                </c:pt>
                <c:pt idx="350">
                  <c:v>0.97778113033395964</c:v>
                </c:pt>
                <c:pt idx="351">
                  <c:v>0.97747505200537466</c:v>
                </c:pt>
                <c:pt idx="352">
                  <c:v>0.97717150314601164</c:v>
                </c:pt>
                <c:pt idx="353">
                  <c:v>0.97687046903608299</c:v>
                </c:pt>
                <c:pt idx="354">
                  <c:v>0.97657193495579175</c:v>
                </c:pt>
                <c:pt idx="355">
                  <c:v>0.97627588618534811</c:v>
                </c:pt>
                <c:pt idx="356">
                  <c:v>0.97598230800495556</c:v>
                </c:pt>
                <c:pt idx="357">
                  <c:v>0.97569118569482616</c:v>
                </c:pt>
                <c:pt idx="358">
                  <c:v>0.9754025045351612</c:v>
                </c:pt>
                <c:pt idx="359">
                  <c:v>0.9751162498061714</c:v>
                </c:pt>
                <c:pt idx="360">
                  <c:v>0.97483240678806304</c:v>
                </c:pt>
                <c:pt idx="361">
                  <c:v>0.97455096076104197</c:v>
                </c:pt>
                <c:pt idx="362">
                  <c:v>0.9742718970053188</c:v>
                </c:pt>
                <c:pt idx="363">
                  <c:v>0.97399520080109636</c:v>
                </c:pt>
                <c:pt idx="364">
                  <c:v>0.97372085742858494</c:v>
                </c:pt>
                <c:pt idx="365">
                  <c:v>0.9734488521679866</c:v>
                </c:pt>
                <c:pt idx="366">
                  <c:v>0.97317917029951351</c:v>
                </c:pt>
                <c:pt idx="367">
                  <c:v>0.97291179710336961</c:v>
                </c:pt>
                <c:pt idx="368">
                  <c:v>0.97264671785976464</c:v>
                </c:pt>
                <c:pt idx="369">
                  <c:v>0.97238391784890366</c:v>
                </c:pt>
                <c:pt idx="370">
                  <c:v>0.97212338235099471</c:v>
                </c:pt>
                <c:pt idx="371">
                  <c:v>0.97186509664624465</c:v>
                </c:pt>
                <c:pt idx="372">
                  <c:v>0.97160904601486098</c:v>
                </c:pt>
                <c:pt idx="373">
                  <c:v>0.97135521573704753</c:v>
                </c:pt>
                <c:pt idx="374">
                  <c:v>0.97110359109301569</c:v>
                </c:pt>
                <c:pt idx="375">
                  <c:v>0.97085415736296987</c:v>
                </c:pt>
                <c:pt idx="376">
                  <c:v>0.97060689982711812</c:v>
                </c:pt>
                <c:pt idx="377">
                  <c:v>0.97036180376566739</c:v>
                </c:pt>
                <c:pt idx="378">
                  <c:v>0.97011885445882551</c:v>
                </c:pt>
                <c:pt idx="379">
                  <c:v>0.9698780371867981</c:v>
                </c:pt>
                <c:pt idx="380">
                  <c:v>0.96963933722979234</c:v>
                </c:pt>
                <c:pt idx="381">
                  <c:v>0.96940273986801351</c:v>
                </c:pt>
                <c:pt idx="382">
                  <c:v>0.96916823038167332</c:v>
                </c:pt>
                <c:pt idx="383">
                  <c:v>0.96893579405097463</c:v>
                </c:pt>
                <c:pt idx="384">
                  <c:v>0.9687054161561286</c:v>
                </c:pt>
                <c:pt idx="385">
                  <c:v>0.96847708197733529</c:v>
                </c:pt>
                <c:pt idx="386">
                  <c:v>0.96825077679481064</c:v>
                </c:pt>
                <c:pt idx="387">
                  <c:v>0.96802648588875451</c:v>
                </c:pt>
                <c:pt idx="388">
                  <c:v>0.96780419453937871</c:v>
                </c:pt>
                <c:pt idx="389">
                  <c:v>0.967583888026886</c:v>
                </c:pt>
                <c:pt idx="390">
                  <c:v>0.96736555163148663</c:v>
                </c:pt>
                <c:pt idx="391">
                  <c:v>0.96714917063338834</c:v>
                </c:pt>
                <c:pt idx="392">
                  <c:v>0.96693473031279364</c:v>
                </c:pt>
                <c:pt idx="393">
                  <c:v>0.96672221594991292</c:v>
                </c:pt>
                <c:pt idx="394">
                  <c:v>0.96651161282495313</c:v>
                </c:pt>
                <c:pt idx="395">
                  <c:v>0.96630290621812165</c:v>
                </c:pt>
                <c:pt idx="396">
                  <c:v>0.96609608140962344</c:v>
                </c:pt>
                <c:pt idx="397">
                  <c:v>0.96589112367966834</c:v>
                </c:pt>
                <c:pt idx="398">
                  <c:v>0.96568801830846118</c:v>
                </c:pt>
                <c:pt idx="399">
                  <c:v>0.96548675057620759</c:v>
                </c:pt>
                <c:pt idx="400">
                  <c:v>0.9652873057631185</c:v>
                </c:pt>
                <c:pt idx="401">
                  <c:v>0.96508966914939975</c:v>
                </c:pt>
                <c:pt idx="402">
                  <c:v>0.96489382601525764</c:v>
                </c:pt>
                <c:pt idx="403">
                  <c:v>0.96469976164089999</c:v>
                </c:pt>
                <c:pt idx="404">
                  <c:v>0.96450746130653042</c:v>
                </c:pt>
                <c:pt idx="405">
                  <c:v>0.96431691029235955</c:v>
                </c:pt>
                <c:pt idx="406">
                  <c:v>0.96412809387859666</c:v>
                </c:pt>
                <c:pt idx="407">
                  <c:v>0.96394099734544292</c:v>
                </c:pt>
                <c:pt idx="408">
                  <c:v>0.96375560597310861</c:v>
                </c:pt>
                <c:pt idx="409">
                  <c:v>0.96357190504179935</c:v>
                </c:pt>
                <c:pt idx="410">
                  <c:v>0.96338987983172431</c:v>
                </c:pt>
                <c:pt idx="411">
                  <c:v>0.96320951562309043</c:v>
                </c:pt>
                <c:pt idx="412">
                  <c:v>0.963030797696102</c:v>
                </c:pt>
                <c:pt idx="413">
                  <c:v>0.9628537113309672</c:v>
                </c:pt>
                <c:pt idx="414">
                  <c:v>0.96267824180789463</c:v>
                </c:pt>
                <c:pt idx="415">
                  <c:v>0.96250437440709025</c:v>
                </c:pt>
                <c:pt idx="416">
                  <c:v>0.962332094408761</c:v>
                </c:pt>
                <c:pt idx="417">
                  <c:v>0.96216138709311461</c:v>
                </c:pt>
                <c:pt idx="418">
                  <c:v>0.9619922377403568</c:v>
                </c:pt>
                <c:pt idx="419">
                  <c:v>0.96182463163069676</c:v>
                </c:pt>
                <c:pt idx="420">
                  <c:v>0.96165855404433864</c:v>
                </c:pt>
                <c:pt idx="421">
                  <c:v>0.96149399026149063</c:v>
                </c:pt>
                <c:pt idx="422">
                  <c:v>0.96133092556236011</c:v>
                </c:pt>
                <c:pt idx="423">
                  <c:v>0.96116934522715547</c:v>
                </c:pt>
                <c:pt idx="424">
                  <c:v>0.96100923453608333</c:v>
                </c:pt>
                <c:pt idx="425">
                  <c:v>0.96085057876934687</c:v>
                </c:pt>
                <c:pt idx="426">
                  <c:v>0.96069336320715715</c:v>
                </c:pt>
                <c:pt idx="427">
                  <c:v>0.96053757312972043</c:v>
                </c:pt>
                <c:pt idx="428">
                  <c:v>0.96038319381724191</c:v>
                </c:pt>
                <c:pt idx="429">
                  <c:v>0.96023021054993363</c:v>
                </c:pt>
                <c:pt idx="430">
                  <c:v>0.96007860860799665</c:v>
                </c:pt>
                <c:pt idx="431">
                  <c:v>0.9599283732716406</c:v>
                </c:pt>
                <c:pt idx="432">
                  <c:v>0.95977948982107264</c:v>
                </c:pt>
                <c:pt idx="433">
                  <c:v>0.95963194353650061</c:v>
                </c:pt>
                <c:pt idx="434">
                  <c:v>0.95948571969812935</c:v>
                </c:pt>
                <c:pt idx="435">
                  <c:v>0.95934080358616713</c:v>
                </c:pt>
                <c:pt idx="436">
                  <c:v>0.95919718048082003</c:v>
                </c:pt>
                <c:pt idx="437">
                  <c:v>0.95905483566229743</c:v>
                </c:pt>
                <c:pt idx="438">
                  <c:v>0.95891375441080362</c:v>
                </c:pt>
                <c:pt idx="439">
                  <c:v>0.95877392200654765</c:v>
                </c:pt>
                <c:pt idx="440">
                  <c:v>0.95863532372973581</c:v>
                </c:pt>
                <c:pt idx="441">
                  <c:v>0.95849794486057494</c:v>
                </c:pt>
                <c:pt idx="442">
                  <c:v>0.95836177067927264</c:v>
                </c:pt>
                <c:pt idx="443">
                  <c:v>0.9582267864660351</c:v>
                </c:pt>
                <c:pt idx="444">
                  <c:v>0.95809297750107114</c:v>
                </c:pt>
                <c:pt idx="445">
                  <c:v>0.95796032906458461</c:v>
                </c:pt>
                <c:pt idx="446">
                  <c:v>0.95782882643678691</c:v>
                </c:pt>
                <c:pt idx="447">
                  <c:v>0.95769845489788052</c:v>
                </c:pt>
                <c:pt idx="448">
                  <c:v>0.95756919972807353</c:v>
                </c:pt>
                <c:pt idx="449">
                  <c:v>0.95744104620757686</c:v>
                </c:pt>
                <c:pt idx="450">
                  <c:v>0.95731397961659215</c:v>
                </c:pt>
                <c:pt idx="451">
                  <c:v>0.95718798523532922</c:v>
                </c:pt>
                <c:pt idx="452">
                  <c:v>0.95706304834399669</c:v>
                </c:pt>
                <c:pt idx="453">
                  <c:v>0.95693915422279863</c:v>
                </c:pt>
                <c:pt idx="454">
                  <c:v>0.95681628815194275</c:v>
                </c:pt>
                <c:pt idx="455">
                  <c:v>0.95669443541163879</c:v>
                </c:pt>
                <c:pt idx="456">
                  <c:v>0.95657358128208858</c:v>
                </c:pt>
                <c:pt idx="457">
                  <c:v>0.95645371104350463</c:v>
                </c:pt>
                <c:pt idx="458">
                  <c:v>0.95633480997608966</c:v>
                </c:pt>
                <c:pt idx="459">
                  <c:v>0.95621686336005329</c:v>
                </c:pt>
                <c:pt idx="460">
                  <c:v>0.95609985647560336</c:v>
                </c:pt>
                <c:pt idx="461">
                  <c:v>0.95598377460294159</c:v>
                </c:pt>
                <c:pt idx="462">
                  <c:v>0.9558686030222816</c:v>
                </c:pt>
                <c:pt idx="463">
                  <c:v>0.95575432701382701</c:v>
                </c:pt>
                <c:pt idx="464">
                  <c:v>0.95564093185778465</c:v>
                </c:pt>
                <c:pt idx="465">
                  <c:v>0.95552840283436269</c:v>
                </c:pt>
                <c:pt idx="466">
                  <c:v>0.95541672522376697</c:v>
                </c:pt>
                <c:pt idx="467">
                  <c:v>0.95530588430620722</c:v>
                </c:pt>
                <c:pt idx="468">
                  <c:v>0.95519586536188872</c:v>
                </c:pt>
                <c:pt idx="469">
                  <c:v>0.95508665367101664</c:v>
                </c:pt>
                <c:pt idx="470">
                  <c:v>0.95497823451380215</c:v>
                </c:pt>
                <c:pt idx="471">
                  <c:v>0.95487059317044665</c:v>
                </c:pt>
                <c:pt idx="472">
                  <c:v>0.95476371492116197</c:v>
                </c:pt>
                <c:pt idx="473">
                  <c:v>0.9546575850461535</c:v>
                </c:pt>
                <c:pt idx="474">
                  <c:v>0.95455218882562731</c:v>
                </c:pt>
                <c:pt idx="475">
                  <c:v>0.95444751153979535</c:v>
                </c:pt>
                <c:pt idx="476">
                  <c:v>0.95434353846885833</c:v>
                </c:pt>
                <c:pt idx="477">
                  <c:v>0.95424025489302577</c:v>
                </c:pt>
                <c:pt idx="478">
                  <c:v>0.95413764609250384</c:v>
                </c:pt>
                <c:pt idx="479">
                  <c:v>0.95403569734750227</c:v>
                </c:pt>
                <c:pt idx="480">
                  <c:v>0.95393439393822455</c:v>
                </c:pt>
                <c:pt idx="481">
                  <c:v>0.95383372114488063</c:v>
                </c:pt>
                <c:pt idx="482">
                  <c:v>0.95373366424767569</c:v>
                </c:pt>
                <c:pt idx="483">
                  <c:v>0.95363420852681846</c:v>
                </c:pt>
                <c:pt idx="484">
                  <c:v>0.95353533926251333</c:v>
                </c:pt>
                <c:pt idx="485">
                  <c:v>0.95343704173496868</c:v>
                </c:pt>
                <c:pt idx="486">
                  <c:v>0.95333930122439414</c:v>
                </c:pt>
                <c:pt idx="487">
                  <c:v>0.95324210301099344</c:v>
                </c:pt>
                <c:pt idx="488">
                  <c:v>0.95314543237497618</c:v>
                </c:pt>
                <c:pt idx="489">
                  <c:v>0.95304927459654565</c:v>
                </c:pt>
                <c:pt idx="490">
                  <c:v>0.95295361495591024</c:v>
                </c:pt>
                <c:pt idx="491">
                  <c:v>0.95285843873327991</c:v>
                </c:pt>
                <c:pt idx="492">
                  <c:v>0.95276373120885793</c:v>
                </c:pt>
                <c:pt idx="493">
                  <c:v>0.95266947766285481</c:v>
                </c:pt>
                <c:pt idx="494">
                  <c:v>0.95257566337547483</c:v>
                </c:pt>
                <c:pt idx="495">
                  <c:v>0.9524822736269245</c:v>
                </c:pt>
                <c:pt idx="496">
                  <c:v>0.95238929369741465</c:v>
                </c:pt>
                <c:pt idx="497">
                  <c:v>0.95229670886714846</c:v>
                </c:pt>
                <c:pt idx="498">
                  <c:v>0.9522045044163352</c:v>
                </c:pt>
                <c:pt idx="499">
                  <c:v>0.9521126656251816</c:v>
                </c:pt>
                <c:pt idx="500">
                  <c:v>0.95202117777389472</c:v>
                </c:pt>
                <c:pt idx="501">
                  <c:v>0.95193002614267963</c:v>
                </c:pt>
                <c:pt idx="502">
                  <c:v>0.95183919601174505</c:v>
                </c:pt>
                <c:pt idx="503">
                  <c:v>0.95174867266130014</c:v>
                </c:pt>
                <c:pt idx="504">
                  <c:v>0.95165844137154665</c:v>
                </c:pt>
                <c:pt idx="505">
                  <c:v>0.95156848742269551</c:v>
                </c:pt>
                <c:pt idx="506">
                  <c:v>0.95147879609495334</c:v>
                </c:pt>
                <c:pt idx="507">
                  <c:v>0.95138935266852787</c:v>
                </c:pt>
                <c:pt idx="508">
                  <c:v>0.95130014242362271</c:v>
                </c:pt>
                <c:pt idx="509">
                  <c:v>0.95121115064044814</c:v>
                </c:pt>
                <c:pt idx="510">
                  <c:v>0.95112236259921068</c:v>
                </c:pt>
                <c:pt idx="511">
                  <c:v>0.9510337635801166</c:v>
                </c:pt>
                <c:pt idx="512">
                  <c:v>0.9509453388633744</c:v>
                </c:pt>
                <c:pt idx="513">
                  <c:v>0.95085707372918848</c:v>
                </c:pt>
                <c:pt idx="514">
                  <c:v>0.95076895345776691</c:v>
                </c:pt>
                <c:pt idx="515">
                  <c:v>0.95068096332931795</c:v>
                </c:pt>
                <c:pt idx="516">
                  <c:v>0.9505930886240479</c:v>
                </c:pt>
                <c:pt idx="517">
                  <c:v>0.95050531462216381</c:v>
                </c:pt>
                <c:pt idx="518">
                  <c:v>0.95041762660387408</c:v>
                </c:pt>
                <c:pt idx="519">
                  <c:v>0.95033000984938143</c:v>
                </c:pt>
                <c:pt idx="520">
                  <c:v>0.95024244963889848</c:v>
                </c:pt>
                <c:pt idx="521">
                  <c:v>0.95015493125262718</c:v>
                </c:pt>
                <c:pt idx="522">
                  <c:v>0.95006743997077825</c:v>
                </c:pt>
                <c:pt idx="523">
                  <c:v>0.94997996107355764</c:v>
                </c:pt>
                <c:pt idx="524">
                  <c:v>0.94989247984117253</c:v>
                </c:pt>
                <c:pt idx="525">
                  <c:v>0.94980498155382864</c:v>
                </c:pt>
                <c:pt idx="526">
                  <c:v>0.94971745149173414</c:v>
                </c:pt>
                <c:pt idx="527">
                  <c:v>0.94962987493509765</c:v>
                </c:pt>
                <c:pt idx="528">
                  <c:v>0.94954223716412245</c:v>
                </c:pt>
                <c:pt idx="529">
                  <c:v>0.94945452345901715</c:v>
                </c:pt>
                <c:pt idx="530">
                  <c:v>0.94936671909999037</c:v>
                </c:pt>
                <c:pt idx="531">
                  <c:v>0.94927880936724751</c:v>
                </c:pt>
                <c:pt idx="532">
                  <c:v>0.94919077954099684</c:v>
                </c:pt>
                <c:pt idx="533">
                  <c:v>0.94910261490144432</c:v>
                </c:pt>
                <c:pt idx="534">
                  <c:v>0.94901430072879733</c:v>
                </c:pt>
                <c:pt idx="535">
                  <c:v>0.94892582230326383</c:v>
                </c:pt>
                <c:pt idx="536">
                  <c:v>0.9488371649050471</c:v>
                </c:pt>
                <c:pt idx="537">
                  <c:v>0.94874831381435965</c:v>
                </c:pt>
                <c:pt idx="538">
                  <c:v>0.94865925431140663</c:v>
                </c:pt>
                <c:pt idx="539">
                  <c:v>0.94856997167639134</c:v>
                </c:pt>
                <c:pt idx="540">
                  <c:v>0.94848045118952562</c:v>
                </c:pt>
                <c:pt idx="541">
                  <c:v>0.94839067813101463</c:v>
                </c:pt>
                <c:pt idx="542">
                  <c:v>0.94830063778106455</c:v>
                </c:pt>
                <c:pt idx="543">
                  <c:v>0.94821031541988465</c:v>
                </c:pt>
                <c:pt idx="544">
                  <c:v>0.94811969632768001</c:v>
                </c:pt>
                <c:pt idx="545">
                  <c:v>0.94802876578465667</c:v>
                </c:pt>
                <c:pt idx="546">
                  <c:v>0.94793750907102547</c:v>
                </c:pt>
                <c:pt idx="547">
                  <c:v>0.94784591146699182</c:v>
                </c:pt>
                <c:pt idx="548">
                  <c:v>0.94775395825275999</c:v>
                </c:pt>
                <c:pt idx="549">
                  <c:v>0.94766163470854126</c:v>
                </c:pt>
                <c:pt idx="550">
                  <c:v>0.94756892611453869</c:v>
                </c:pt>
                <c:pt idx="551">
                  <c:v>0.94747581775096212</c:v>
                </c:pt>
                <c:pt idx="552">
                  <c:v>0.94738229489801751</c:v>
                </c:pt>
                <c:pt idx="553">
                  <c:v>0.94728834283591257</c:v>
                </c:pt>
                <c:pt idx="554">
                  <c:v>0.94719394684485381</c:v>
                </c:pt>
                <c:pt idx="555">
                  <c:v>0.94709909220504951</c:v>
                </c:pt>
                <c:pt idx="556">
                  <c:v>0.94700376419670318</c:v>
                </c:pt>
                <c:pt idx="557">
                  <c:v>0.94690794810002521</c:v>
                </c:pt>
                <c:pt idx="558">
                  <c:v>0.94681162919522177</c:v>
                </c:pt>
                <c:pt idx="559">
                  <c:v>0.9467147927624997</c:v>
                </c:pt>
                <c:pt idx="560">
                  <c:v>0.94661742408206617</c:v>
                </c:pt>
                <c:pt idx="561">
                  <c:v>0.94651950843412813</c:v>
                </c:pt>
                <c:pt idx="562">
                  <c:v>0.94642103109889386</c:v>
                </c:pt>
                <c:pt idx="563">
                  <c:v>0.94632197735656665</c:v>
                </c:pt>
                <c:pt idx="564">
                  <c:v>0.94622233248735732</c:v>
                </c:pt>
                <c:pt idx="565">
                  <c:v>0.9461220817714715</c:v>
                </c:pt>
                <c:pt idx="566">
                  <c:v>0.94602121048911836</c:v>
                </c:pt>
                <c:pt idx="567">
                  <c:v>0.94591970392049962</c:v>
                </c:pt>
                <c:pt idx="568">
                  <c:v>0.9458175473458269</c:v>
                </c:pt>
                <c:pt idx="569">
                  <c:v>0.94571472604530615</c:v>
                </c:pt>
                <c:pt idx="570">
                  <c:v>0.94561122529914465</c:v>
                </c:pt>
                <c:pt idx="571">
                  <c:v>0.94550703038754824</c:v>
                </c:pt>
                <c:pt idx="572">
                  <c:v>0.9454021265907252</c:v>
                </c:pt>
                <c:pt idx="573">
                  <c:v>0.94529649918888281</c:v>
                </c:pt>
                <c:pt idx="574">
                  <c:v>0.94519013346222569</c:v>
                </c:pt>
                <c:pt idx="575">
                  <c:v>0.94508301469096367</c:v>
                </c:pt>
                <c:pt idx="576">
                  <c:v>0.9449751281553026</c:v>
                </c:pt>
                <c:pt idx="577">
                  <c:v>0.9448664591354492</c:v>
                </c:pt>
                <c:pt idx="578">
                  <c:v>0.9447569929116113</c:v>
                </c:pt>
                <c:pt idx="579">
                  <c:v>0.94464671476399564</c:v>
                </c:pt>
                <c:pt idx="580">
                  <c:v>0.9445356099728085</c:v>
                </c:pt>
                <c:pt idx="581">
                  <c:v>0.94442366381825849</c:v>
                </c:pt>
                <c:pt idx="582">
                  <c:v>0.94431086158055144</c:v>
                </c:pt>
                <c:pt idx="583">
                  <c:v>0.94419718853989465</c:v>
                </c:pt>
                <c:pt idx="584">
                  <c:v>0.94408262997649528</c:v>
                </c:pt>
                <c:pt idx="585">
                  <c:v>0.94396717117056006</c:v>
                </c:pt>
                <c:pt idx="586">
                  <c:v>0.9438507974022966</c:v>
                </c:pt>
                <c:pt idx="587">
                  <c:v>0.9437334939519112</c:v>
                </c:pt>
                <c:pt idx="588">
                  <c:v>0.94361524609961223</c:v>
                </c:pt>
                <c:pt idx="589">
                  <c:v>0.94349603912560409</c:v>
                </c:pt>
                <c:pt idx="590">
                  <c:v>0.94337585831009763</c:v>
                </c:pt>
                <c:pt idx="591">
                  <c:v>0.94325468893329512</c:v>
                </c:pt>
                <c:pt idx="592">
                  <c:v>0.94313251627540773</c:v>
                </c:pt>
                <c:pt idx="593">
                  <c:v>0.94300932561664097</c:v>
                </c:pt>
                <c:pt idx="594">
                  <c:v>0.94288510223720179</c:v>
                </c:pt>
                <c:pt idx="595">
                  <c:v>0.94275983141729836</c:v>
                </c:pt>
                <c:pt idx="596">
                  <c:v>0.94263349843713484</c:v>
                </c:pt>
                <c:pt idx="597">
                  <c:v>0.94250608857692009</c:v>
                </c:pt>
                <c:pt idx="598">
                  <c:v>0.94237758711686259</c:v>
                </c:pt>
                <c:pt idx="599">
                  <c:v>0.94224797933716753</c:v>
                </c:pt>
                <c:pt idx="600">
                  <c:v>0.94211725051804263</c:v>
                </c:pt>
                <c:pt idx="601">
                  <c:v>0.94198538593969439</c:v>
                </c:pt>
                <c:pt idx="602">
                  <c:v>0.9418523708823292</c:v>
                </c:pt>
                <c:pt idx="603">
                  <c:v>0.94171819062615691</c:v>
                </c:pt>
                <c:pt idx="604">
                  <c:v>0.94158283045138169</c:v>
                </c:pt>
                <c:pt idx="605">
                  <c:v>0.9414462756382117</c:v>
                </c:pt>
                <c:pt idx="606">
                  <c:v>0.94130851146685368</c:v>
                </c:pt>
                <c:pt idx="607">
                  <c:v>0.94116952321751479</c:v>
                </c:pt>
                <c:pt idx="608">
                  <c:v>0.94102929617040376</c:v>
                </c:pt>
                <c:pt idx="609">
                  <c:v>0.94088781560572365</c:v>
                </c:pt>
                <c:pt idx="610">
                  <c:v>0.9407450668036853</c:v>
                </c:pt>
                <c:pt idx="611">
                  <c:v>0.94060103504449366</c:v>
                </c:pt>
                <c:pt idx="612">
                  <c:v>0.94045570560835468</c:v>
                </c:pt>
                <c:pt idx="613">
                  <c:v>0.94030906377547874</c:v>
                </c:pt>
                <c:pt idx="614">
                  <c:v>0.94016109482607113</c:v>
                </c:pt>
                <c:pt idx="615">
                  <c:v>0.94001178404033858</c:v>
                </c:pt>
                <c:pt idx="616">
                  <c:v>0.93986111669849104</c:v>
                </c:pt>
                <c:pt idx="617">
                  <c:v>0.9397090780807299</c:v>
                </c:pt>
                <c:pt idx="618">
                  <c:v>0.93955565346726555</c:v>
                </c:pt>
                <c:pt idx="619">
                  <c:v>0.93940082813830561</c:v>
                </c:pt>
                <c:pt idx="620">
                  <c:v>0.93924458737405625</c:v>
                </c:pt>
                <c:pt idx="621">
                  <c:v>0.93908691645472464</c:v>
                </c:pt>
                <c:pt idx="622">
                  <c:v>0.93892780066051873</c:v>
                </c:pt>
                <c:pt idx="623">
                  <c:v>0.93876722527164236</c:v>
                </c:pt>
                <c:pt idx="624">
                  <c:v>0.93860517556830703</c:v>
                </c:pt>
                <c:pt idx="625">
                  <c:v>0.93844163683071624</c:v>
                </c:pt>
                <c:pt idx="626">
                  <c:v>0.93827659433907762</c:v>
                </c:pt>
                <c:pt idx="627">
                  <c:v>0.93811003337360077</c:v>
                </c:pt>
                <c:pt idx="628">
                  <c:v>0.93794193921449021</c:v>
                </c:pt>
                <c:pt idx="629">
                  <c:v>0.93777229714195176</c:v>
                </c:pt>
                <c:pt idx="630">
                  <c:v>0.9376010924361976</c:v>
                </c:pt>
                <c:pt idx="631">
                  <c:v>0.9374283103774278</c:v>
                </c:pt>
                <c:pt idx="632">
                  <c:v>0.93725393624585485</c:v>
                </c:pt>
                <c:pt idx="633">
                  <c:v>0.93707795532168403</c:v>
                </c:pt>
                <c:pt idx="634">
                  <c:v>0.93690035288512263</c:v>
                </c:pt>
                <c:pt idx="635">
                  <c:v>0.93672111421637794</c:v>
                </c:pt>
                <c:pt idx="636">
                  <c:v>0.93654022459565467</c:v>
                </c:pt>
                <c:pt idx="637">
                  <c:v>0.93635766930316278</c:v>
                </c:pt>
                <c:pt idx="638">
                  <c:v>0.93617343361910943</c:v>
                </c:pt>
                <c:pt idx="639">
                  <c:v>0.93598750282369769</c:v>
                </c:pt>
                <c:pt idx="640">
                  <c:v>0.93579986219713973</c:v>
                </c:pt>
                <c:pt idx="641">
                  <c:v>0.93561049701963794</c:v>
                </c:pt>
                <c:pt idx="642">
                  <c:v>0.93541939257140272</c:v>
                </c:pt>
                <c:pt idx="643">
                  <c:v>0.93522653413263956</c:v>
                </c:pt>
                <c:pt idx="644">
                  <c:v>0.93503190698355754</c:v>
                </c:pt>
                <c:pt idx="645">
                  <c:v>0.93483549640436114</c:v>
                </c:pt>
                <c:pt idx="646">
                  <c:v>0.934637287675257</c:v>
                </c:pt>
                <c:pt idx="647">
                  <c:v>0.93443726607645439</c:v>
                </c:pt>
                <c:pt idx="648">
                  <c:v>0.93423541688816059</c:v>
                </c:pt>
                <c:pt idx="649">
                  <c:v>0.93403172539058033</c:v>
                </c:pt>
                <c:pt idx="650">
                  <c:v>0.933826176863921</c:v>
                </c:pt>
                <c:pt idx="651">
                  <c:v>0.93361875658839277</c:v>
                </c:pt>
                <c:pt idx="652">
                  <c:v>0.9334094498441976</c:v>
                </c:pt>
                <c:pt idx="653">
                  <c:v>0.93319824191154621</c:v>
                </c:pt>
                <c:pt idx="654">
                  <c:v>0.93298511807064499</c:v>
                </c:pt>
                <c:pt idx="655">
                  <c:v>0.93277006360170145</c:v>
                </c:pt>
                <c:pt idx="656">
                  <c:v>0.93255306378491964</c:v>
                </c:pt>
                <c:pt idx="657">
                  <c:v>0.93233410390051086</c:v>
                </c:pt>
                <c:pt idx="658">
                  <c:v>0.93211316922867948</c:v>
                </c:pt>
                <c:pt idx="659">
                  <c:v>0.93189024504963325</c:v>
                </c:pt>
                <c:pt idx="660">
                  <c:v>0.93166531664358121</c:v>
                </c:pt>
                <c:pt idx="661">
                  <c:v>0.93143836929072299</c:v>
                </c:pt>
                <c:pt idx="662">
                  <c:v>0.93120938827127453</c:v>
                </c:pt>
                <c:pt idx="663">
                  <c:v>0.93097835886543889</c:v>
                </c:pt>
                <c:pt idx="664">
                  <c:v>0.93097835886543889</c:v>
                </c:pt>
                <c:pt idx="665">
                  <c:v>0.93097835886543889</c:v>
                </c:pt>
                <c:pt idx="666">
                  <c:v>0.93097835886543889</c:v>
                </c:pt>
                <c:pt idx="667">
                  <c:v>0.93097835886543889</c:v>
                </c:pt>
                <c:pt idx="668">
                  <c:v>0.93097835886543889</c:v>
                </c:pt>
                <c:pt idx="669">
                  <c:v>0.93097835886543889</c:v>
                </c:pt>
                <c:pt idx="670">
                  <c:v>0.93097835886543889</c:v>
                </c:pt>
                <c:pt idx="671">
                  <c:v>0.93097835886543889</c:v>
                </c:pt>
                <c:pt idx="672">
                  <c:v>0.93097835886543889</c:v>
                </c:pt>
                <c:pt idx="673">
                  <c:v>0.93097835886543889</c:v>
                </c:pt>
                <c:pt idx="674">
                  <c:v>0.93097835886543889</c:v>
                </c:pt>
                <c:pt idx="675">
                  <c:v>0.93097835886543889</c:v>
                </c:pt>
                <c:pt idx="676">
                  <c:v>0.93097835886543889</c:v>
                </c:pt>
                <c:pt idx="677">
                  <c:v>0.93097835886543889</c:v>
                </c:pt>
                <c:pt idx="678">
                  <c:v>0.93097835886543889</c:v>
                </c:pt>
                <c:pt idx="679">
                  <c:v>0.93097835886543889</c:v>
                </c:pt>
                <c:pt idx="680">
                  <c:v>0.93097835886543889</c:v>
                </c:pt>
                <c:pt idx="681">
                  <c:v>0.93097835886543889</c:v>
                </c:pt>
                <c:pt idx="682">
                  <c:v>0.93097835886543889</c:v>
                </c:pt>
                <c:pt idx="683">
                  <c:v>0.93097835886543889</c:v>
                </c:pt>
                <c:pt idx="684">
                  <c:v>0.93097835886543889</c:v>
                </c:pt>
                <c:pt idx="685">
                  <c:v>0.93097835886543889</c:v>
                </c:pt>
                <c:pt idx="686">
                  <c:v>0.93097835886543889</c:v>
                </c:pt>
                <c:pt idx="687">
                  <c:v>0.93097835886543889</c:v>
                </c:pt>
                <c:pt idx="688">
                  <c:v>0.93097835886543889</c:v>
                </c:pt>
                <c:pt idx="689">
                  <c:v>0.93097835886543889</c:v>
                </c:pt>
                <c:pt idx="690">
                  <c:v>0.93097835886543889</c:v>
                </c:pt>
                <c:pt idx="691">
                  <c:v>0.93097835886543889</c:v>
                </c:pt>
                <c:pt idx="692">
                  <c:v>0.93097835886543889</c:v>
                </c:pt>
                <c:pt idx="693">
                  <c:v>0.93097835886543889</c:v>
                </c:pt>
                <c:pt idx="694">
                  <c:v>0.93097835886543889</c:v>
                </c:pt>
                <c:pt idx="695">
                  <c:v>0.93097835886543889</c:v>
                </c:pt>
                <c:pt idx="696">
                  <c:v>0.93097835886543889</c:v>
                </c:pt>
                <c:pt idx="697">
                  <c:v>0.93097835886543889</c:v>
                </c:pt>
                <c:pt idx="698">
                  <c:v>0.93097835886543889</c:v>
                </c:pt>
                <c:pt idx="699">
                  <c:v>0.93097835886543889</c:v>
                </c:pt>
                <c:pt idx="700">
                  <c:v>0.93097835886543889</c:v>
                </c:pt>
                <c:pt idx="701">
                  <c:v>0.93097835886543889</c:v>
                </c:pt>
                <c:pt idx="702">
                  <c:v>0.93097835886543889</c:v>
                </c:pt>
                <c:pt idx="703">
                  <c:v>0.93097835886543889</c:v>
                </c:pt>
                <c:pt idx="704">
                  <c:v>0.93097835886543889</c:v>
                </c:pt>
                <c:pt idx="705">
                  <c:v>0.93097835886543889</c:v>
                </c:pt>
                <c:pt idx="706">
                  <c:v>0.93097835886543889</c:v>
                </c:pt>
                <c:pt idx="707">
                  <c:v>0.93097835886543889</c:v>
                </c:pt>
                <c:pt idx="708">
                  <c:v>0.93097835886543889</c:v>
                </c:pt>
                <c:pt idx="709">
                  <c:v>0.93097835886543889</c:v>
                </c:pt>
                <c:pt idx="710">
                  <c:v>0.93097835886543889</c:v>
                </c:pt>
                <c:pt idx="711">
                  <c:v>0.93097835886543889</c:v>
                </c:pt>
                <c:pt idx="712">
                  <c:v>0.93097835886543889</c:v>
                </c:pt>
                <c:pt idx="713">
                  <c:v>0.93097835886543889</c:v>
                </c:pt>
                <c:pt idx="714">
                  <c:v>0.93097835886543889</c:v>
                </c:pt>
                <c:pt idx="715">
                  <c:v>0.93097835886543889</c:v>
                </c:pt>
                <c:pt idx="716">
                  <c:v>0.93097835886543889</c:v>
                </c:pt>
                <c:pt idx="717">
                  <c:v>0.93097835886543889</c:v>
                </c:pt>
                <c:pt idx="718">
                  <c:v>0.93097835886543889</c:v>
                </c:pt>
                <c:pt idx="719">
                  <c:v>0.93097835886543889</c:v>
                </c:pt>
                <c:pt idx="720">
                  <c:v>0.93097835886543889</c:v>
                </c:pt>
                <c:pt idx="721">
                  <c:v>0.93097835886543889</c:v>
                </c:pt>
                <c:pt idx="722">
                  <c:v>0.93097835886543889</c:v>
                </c:pt>
                <c:pt idx="723">
                  <c:v>0.93097835886543889</c:v>
                </c:pt>
                <c:pt idx="724">
                  <c:v>0.93097835886543889</c:v>
                </c:pt>
                <c:pt idx="725">
                  <c:v>0.93097835886543889</c:v>
                </c:pt>
                <c:pt idx="726">
                  <c:v>0.93097835886543889</c:v>
                </c:pt>
                <c:pt idx="727">
                  <c:v>0.93097835886543889</c:v>
                </c:pt>
                <c:pt idx="728">
                  <c:v>0.93097835886543889</c:v>
                </c:pt>
                <c:pt idx="729">
                  <c:v>0.93097835886543889</c:v>
                </c:pt>
                <c:pt idx="730">
                  <c:v>0.93097835886543889</c:v>
                </c:pt>
                <c:pt idx="731">
                  <c:v>0.93097835886543889</c:v>
                </c:pt>
                <c:pt idx="732">
                  <c:v>0.93097835886543889</c:v>
                </c:pt>
                <c:pt idx="733">
                  <c:v>0.93097835886543889</c:v>
                </c:pt>
                <c:pt idx="734">
                  <c:v>0.93097835886543889</c:v>
                </c:pt>
                <c:pt idx="735">
                  <c:v>0.93097835886543889</c:v>
                </c:pt>
                <c:pt idx="736">
                  <c:v>0.93097835886543889</c:v>
                </c:pt>
                <c:pt idx="737">
                  <c:v>0.93097835886543889</c:v>
                </c:pt>
                <c:pt idx="738">
                  <c:v>0.93097835886543889</c:v>
                </c:pt>
                <c:pt idx="739">
                  <c:v>0.93097835886543889</c:v>
                </c:pt>
                <c:pt idx="740">
                  <c:v>0.93097835886543889</c:v>
                </c:pt>
                <c:pt idx="741">
                  <c:v>0.93097835886543889</c:v>
                </c:pt>
                <c:pt idx="742">
                  <c:v>0.93097835886543889</c:v>
                </c:pt>
                <c:pt idx="743">
                  <c:v>0.93097835886543889</c:v>
                </c:pt>
                <c:pt idx="744">
                  <c:v>0.93097835886543889</c:v>
                </c:pt>
                <c:pt idx="745">
                  <c:v>0.93097835886543889</c:v>
                </c:pt>
                <c:pt idx="746">
                  <c:v>0.93097835886543889</c:v>
                </c:pt>
                <c:pt idx="747">
                  <c:v>0.93097835886543889</c:v>
                </c:pt>
                <c:pt idx="748">
                  <c:v>0.93097835886543889</c:v>
                </c:pt>
                <c:pt idx="749">
                  <c:v>0.93097835886543889</c:v>
                </c:pt>
                <c:pt idx="750">
                  <c:v>0.93097835886543889</c:v>
                </c:pt>
                <c:pt idx="751">
                  <c:v>0.93097835886543889</c:v>
                </c:pt>
                <c:pt idx="752">
                  <c:v>0.93097835886543889</c:v>
                </c:pt>
                <c:pt idx="753">
                  <c:v>0.93097835886543889</c:v>
                </c:pt>
                <c:pt idx="754">
                  <c:v>0.93097835886543889</c:v>
                </c:pt>
                <c:pt idx="755">
                  <c:v>0.93097835886543889</c:v>
                </c:pt>
                <c:pt idx="756">
                  <c:v>0.93097835886543889</c:v>
                </c:pt>
                <c:pt idx="757">
                  <c:v>0.93097835886543889</c:v>
                </c:pt>
                <c:pt idx="758">
                  <c:v>0.93097835886543889</c:v>
                </c:pt>
                <c:pt idx="759">
                  <c:v>0.93097835886543889</c:v>
                </c:pt>
                <c:pt idx="760">
                  <c:v>0.93097835886543889</c:v>
                </c:pt>
                <c:pt idx="761">
                  <c:v>0.93097835886543889</c:v>
                </c:pt>
                <c:pt idx="762">
                  <c:v>0.93097835886543889</c:v>
                </c:pt>
                <c:pt idx="763">
                  <c:v>0.93097835886543889</c:v>
                </c:pt>
                <c:pt idx="764">
                  <c:v>0.93097835886543889</c:v>
                </c:pt>
                <c:pt idx="765">
                  <c:v>0.93097835886543889</c:v>
                </c:pt>
                <c:pt idx="766">
                  <c:v>0.93097835886543889</c:v>
                </c:pt>
                <c:pt idx="767">
                  <c:v>0.93097835886543889</c:v>
                </c:pt>
                <c:pt idx="768">
                  <c:v>0.93097835886543889</c:v>
                </c:pt>
                <c:pt idx="769">
                  <c:v>0.93097835886543889</c:v>
                </c:pt>
                <c:pt idx="770">
                  <c:v>0.93097835886543889</c:v>
                </c:pt>
                <c:pt idx="771">
                  <c:v>0.93097835886543889</c:v>
                </c:pt>
                <c:pt idx="772">
                  <c:v>0.93097835886543889</c:v>
                </c:pt>
                <c:pt idx="773">
                  <c:v>0.93097835886543889</c:v>
                </c:pt>
                <c:pt idx="774">
                  <c:v>0.93097835886543889</c:v>
                </c:pt>
                <c:pt idx="775">
                  <c:v>0.93097835886543889</c:v>
                </c:pt>
                <c:pt idx="776">
                  <c:v>0.93097835886543889</c:v>
                </c:pt>
                <c:pt idx="777">
                  <c:v>0.93097835886543889</c:v>
                </c:pt>
                <c:pt idx="778">
                  <c:v>0.93097835886543889</c:v>
                </c:pt>
                <c:pt idx="779">
                  <c:v>0.93097835886543889</c:v>
                </c:pt>
                <c:pt idx="780">
                  <c:v>0.93097835886543889</c:v>
                </c:pt>
                <c:pt idx="781">
                  <c:v>0.93097835886543889</c:v>
                </c:pt>
                <c:pt idx="782">
                  <c:v>0.93097835886543889</c:v>
                </c:pt>
                <c:pt idx="783">
                  <c:v>0.93097835886543889</c:v>
                </c:pt>
                <c:pt idx="784">
                  <c:v>0.93097835886543889</c:v>
                </c:pt>
                <c:pt idx="785">
                  <c:v>0.93097835886543889</c:v>
                </c:pt>
                <c:pt idx="786">
                  <c:v>0.93097835886543889</c:v>
                </c:pt>
                <c:pt idx="787">
                  <c:v>0.93097835886543889</c:v>
                </c:pt>
                <c:pt idx="788">
                  <c:v>0.93097835886543889</c:v>
                </c:pt>
                <c:pt idx="789">
                  <c:v>0.93097835886543889</c:v>
                </c:pt>
                <c:pt idx="790">
                  <c:v>0.93097835886543889</c:v>
                </c:pt>
                <c:pt idx="791">
                  <c:v>0.93097835886543889</c:v>
                </c:pt>
                <c:pt idx="792">
                  <c:v>0.93097835886543889</c:v>
                </c:pt>
                <c:pt idx="793">
                  <c:v>0.93097835886543889</c:v>
                </c:pt>
                <c:pt idx="794">
                  <c:v>0.93097835886543889</c:v>
                </c:pt>
                <c:pt idx="795">
                  <c:v>0.93097835886543889</c:v>
                </c:pt>
                <c:pt idx="796">
                  <c:v>0.93097835886543889</c:v>
                </c:pt>
                <c:pt idx="797">
                  <c:v>0.93097835886543889</c:v>
                </c:pt>
                <c:pt idx="798">
                  <c:v>0.93097835886543889</c:v>
                </c:pt>
                <c:pt idx="799">
                  <c:v>0.93097835886543889</c:v>
                </c:pt>
                <c:pt idx="800">
                  <c:v>0.93097835886543889</c:v>
                </c:pt>
                <c:pt idx="801">
                  <c:v>0.93097835886543889</c:v>
                </c:pt>
                <c:pt idx="802">
                  <c:v>0.93097835886543889</c:v>
                </c:pt>
                <c:pt idx="803">
                  <c:v>0.93097835886543889</c:v>
                </c:pt>
                <c:pt idx="804">
                  <c:v>0.93097835886543889</c:v>
                </c:pt>
                <c:pt idx="805">
                  <c:v>0.93097835886543889</c:v>
                </c:pt>
                <c:pt idx="806">
                  <c:v>0.93097835886543889</c:v>
                </c:pt>
                <c:pt idx="807">
                  <c:v>0.93097835886543889</c:v>
                </c:pt>
                <c:pt idx="808">
                  <c:v>0.93097835886543889</c:v>
                </c:pt>
                <c:pt idx="809">
                  <c:v>0.93097835886543889</c:v>
                </c:pt>
                <c:pt idx="810">
                  <c:v>0.93097835886543889</c:v>
                </c:pt>
                <c:pt idx="811">
                  <c:v>0.93097835886543889</c:v>
                </c:pt>
                <c:pt idx="812">
                  <c:v>0.93097835886543889</c:v>
                </c:pt>
                <c:pt idx="813">
                  <c:v>0.93097835886543889</c:v>
                </c:pt>
                <c:pt idx="814">
                  <c:v>0.93097835886543889</c:v>
                </c:pt>
                <c:pt idx="815">
                  <c:v>0.93097835886543889</c:v>
                </c:pt>
                <c:pt idx="816">
                  <c:v>0.93097835886543889</c:v>
                </c:pt>
                <c:pt idx="817">
                  <c:v>0.93097835886543889</c:v>
                </c:pt>
                <c:pt idx="818">
                  <c:v>0.93097835886543889</c:v>
                </c:pt>
                <c:pt idx="819">
                  <c:v>0.93097835886543889</c:v>
                </c:pt>
                <c:pt idx="820">
                  <c:v>0.93097835886543889</c:v>
                </c:pt>
                <c:pt idx="821">
                  <c:v>0.93097835886543889</c:v>
                </c:pt>
                <c:pt idx="822">
                  <c:v>0.93097835886543889</c:v>
                </c:pt>
                <c:pt idx="823">
                  <c:v>0.93097835886543889</c:v>
                </c:pt>
                <c:pt idx="824">
                  <c:v>0.93097835886543889</c:v>
                </c:pt>
                <c:pt idx="825">
                  <c:v>0.93097835886543889</c:v>
                </c:pt>
                <c:pt idx="826">
                  <c:v>0.93097835886543889</c:v>
                </c:pt>
                <c:pt idx="827">
                  <c:v>0.93097835886543889</c:v>
                </c:pt>
                <c:pt idx="828">
                  <c:v>0.93097835886543889</c:v>
                </c:pt>
                <c:pt idx="829">
                  <c:v>0.93097835886543889</c:v>
                </c:pt>
                <c:pt idx="830">
                  <c:v>0.93097835886543889</c:v>
                </c:pt>
                <c:pt idx="831">
                  <c:v>0.93097835886543889</c:v>
                </c:pt>
                <c:pt idx="832">
                  <c:v>0.93097835886543889</c:v>
                </c:pt>
                <c:pt idx="833">
                  <c:v>0.93097835886543889</c:v>
                </c:pt>
                <c:pt idx="834">
                  <c:v>0.93097835886543889</c:v>
                </c:pt>
                <c:pt idx="835">
                  <c:v>0.93097835886543889</c:v>
                </c:pt>
                <c:pt idx="836">
                  <c:v>0.93097835886543889</c:v>
                </c:pt>
                <c:pt idx="837">
                  <c:v>0.93097835886543889</c:v>
                </c:pt>
                <c:pt idx="838">
                  <c:v>0.93097835886543889</c:v>
                </c:pt>
                <c:pt idx="839">
                  <c:v>0.93097835886543889</c:v>
                </c:pt>
                <c:pt idx="840">
                  <c:v>0.93097835886543889</c:v>
                </c:pt>
                <c:pt idx="841">
                  <c:v>0.93097835886543889</c:v>
                </c:pt>
                <c:pt idx="842">
                  <c:v>0.93097835886543889</c:v>
                </c:pt>
                <c:pt idx="843">
                  <c:v>0.93097835886543889</c:v>
                </c:pt>
                <c:pt idx="844">
                  <c:v>0.93097835886543889</c:v>
                </c:pt>
                <c:pt idx="845">
                  <c:v>0.93097835886543889</c:v>
                </c:pt>
                <c:pt idx="846">
                  <c:v>0.93097835886543889</c:v>
                </c:pt>
                <c:pt idx="847">
                  <c:v>0.93097835886543889</c:v>
                </c:pt>
                <c:pt idx="848">
                  <c:v>0.93097835886543889</c:v>
                </c:pt>
                <c:pt idx="849">
                  <c:v>0.93097835886543889</c:v>
                </c:pt>
                <c:pt idx="850">
                  <c:v>0.93097835886543889</c:v>
                </c:pt>
                <c:pt idx="851">
                  <c:v>0.93097835886543889</c:v>
                </c:pt>
                <c:pt idx="852">
                  <c:v>0.93097835886543889</c:v>
                </c:pt>
                <c:pt idx="853">
                  <c:v>0.93097835886543889</c:v>
                </c:pt>
                <c:pt idx="854">
                  <c:v>0.93097835886543889</c:v>
                </c:pt>
                <c:pt idx="855">
                  <c:v>0.93097835886543889</c:v>
                </c:pt>
                <c:pt idx="856">
                  <c:v>0.93097835886543889</c:v>
                </c:pt>
                <c:pt idx="857">
                  <c:v>0.93097835886543889</c:v>
                </c:pt>
                <c:pt idx="858">
                  <c:v>0.93097835886543889</c:v>
                </c:pt>
                <c:pt idx="859">
                  <c:v>0.93097835886543889</c:v>
                </c:pt>
                <c:pt idx="860">
                  <c:v>0.93097835886543889</c:v>
                </c:pt>
                <c:pt idx="861">
                  <c:v>0.93097835886543889</c:v>
                </c:pt>
                <c:pt idx="862">
                  <c:v>0.93097835886543889</c:v>
                </c:pt>
                <c:pt idx="863">
                  <c:v>0.93097835886543889</c:v>
                </c:pt>
                <c:pt idx="864">
                  <c:v>0.93097835886543889</c:v>
                </c:pt>
                <c:pt idx="865">
                  <c:v>0.93097835886543889</c:v>
                </c:pt>
                <c:pt idx="866">
                  <c:v>0.93097835886543889</c:v>
                </c:pt>
                <c:pt idx="867">
                  <c:v>0.93097835886543889</c:v>
                </c:pt>
                <c:pt idx="868">
                  <c:v>0.93097835886543889</c:v>
                </c:pt>
                <c:pt idx="869">
                  <c:v>0.93097835886543889</c:v>
                </c:pt>
                <c:pt idx="870">
                  <c:v>0.93097835886543889</c:v>
                </c:pt>
                <c:pt idx="871">
                  <c:v>0.93097835886543889</c:v>
                </c:pt>
                <c:pt idx="872">
                  <c:v>0.93097835886543889</c:v>
                </c:pt>
                <c:pt idx="873">
                  <c:v>0.93097835886543889</c:v>
                </c:pt>
                <c:pt idx="874">
                  <c:v>0.93097835886543889</c:v>
                </c:pt>
                <c:pt idx="875">
                  <c:v>0.93097835886543889</c:v>
                </c:pt>
                <c:pt idx="876">
                  <c:v>0.93097835886543889</c:v>
                </c:pt>
                <c:pt idx="877">
                  <c:v>0.93097835886543889</c:v>
                </c:pt>
                <c:pt idx="878">
                  <c:v>0.93097835886543889</c:v>
                </c:pt>
                <c:pt idx="879">
                  <c:v>0.93097835886543889</c:v>
                </c:pt>
                <c:pt idx="880">
                  <c:v>0.93097835886543889</c:v>
                </c:pt>
                <c:pt idx="881">
                  <c:v>0.93097835886543889</c:v>
                </c:pt>
                <c:pt idx="882">
                  <c:v>0.93097835886543889</c:v>
                </c:pt>
                <c:pt idx="883">
                  <c:v>0.93097835886543889</c:v>
                </c:pt>
                <c:pt idx="884">
                  <c:v>0.93097835886543889</c:v>
                </c:pt>
                <c:pt idx="885">
                  <c:v>0.93097835886543889</c:v>
                </c:pt>
                <c:pt idx="886">
                  <c:v>0.93097835886543889</c:v>
                </c:pt>
                <c:pt idx="887">
                  <c:v>0.93097835886543889</c:v>
                </c:pt>
                <c:pt idx="888">
                  <c:v>0.93097835886543889</c:v>
                </c:pt>
                <c:pt idx="889">
                  <c:v>0.93097835886543889</c:v>
                </c:pt>
                <c:pt idx="890">
                  <c:v>0.93097835886543889</c:v>
                </c:pt>
                <c:pt idx="891">
                  <c:v>0.93097835886543889</c:v>
                </c:pt>
                <c:pt idx="892">
                  <c:v>0.93097835886543889</c:v>
                </c:pt>
                <c:pt idx="893">
                  <c:v>0.93097835886543889</c:v>
                </c:pt>
                <c:pt idx="894">
                  <c:v>0.93097835886543889</c:v>
                </c:pt>
                <c:pt idx="895">
                  <c:v>0.93097835886543889</c:v>
                </c:pt>
                <c:pt idx="896">
                  <c:v>0.93097835886543889</c:v>
                </c:pt>
                <c:pt idx="897">
                  <c:v>0.93097835886543889</c:v>
                </c:pt>
                <c:pt idx="898">
                  <c:v>0.93097835886543889</c:v>
                </c:pt>
                <c:pt idx="899">
                  <c:v>0.93097835886543889</c:v>
                </c:pt>
                <c:pt idx="900">
                  <c:v>0.93097835886543889</c:v>
                </c:pt>
                <c:pt idx="901">
                  <c:v>0.93097835886543889</c:v>
                </c:pt>
                <c:pt idx="902">
                  <c:v>0.93097835886543889</c:v>
                </c:pt>
                <c:pt idx="903">
                  <c:v>0.93097835886543889</c:v>
                </c:pt>
                <c:pt idx="904">
                  <c:v>0.93097835886543889</c:v>
                </c:pt>
                <c:pt idx="905">
                  <c:v>0.93097835886543889</c:v>
                </c:pt>
                <c:pt idx="906">
                  <c:v>0.93097835886543889</c:v>
                </c:pt>
                <c:pt idx="907">
                  <c:v>0.93097835886543889</c:v>
                </c:pt>
                <c:pt idx="908">
                  <c:v>0.93097835886543889</c:v>
                </c:pt>
                <c:pt idx="909">
                  <c:v>0.93097835886543889</c:v>
                </c:pt>
                <c:pt idx="910">
                  <c:v>0.93097835886543889</c:v>
                </c:pt>
                <c:pt idx="911">
                  <c:v>0.93097835886543889</c:v>
                </c:pt>
                <c:pt idx="912">
                  <c:v>0.93097835886543889</c:v>
                </c:pt>
                <c:pt idx="913">
                  <c:v>0.93097835886543889</c:v>
                </c:pt>
                <c:pt idx="914">
                  <c:v>0.93097835886543889</c:v>
                </c:pt>
                <c:pt idx="915">
                  <c:v>0.93097835886543889</c:v>
                </c:pt>
                <c:pt idx="916">
                  <c:v>0.93097835886543889</c:v>
                </c:pt>
                <c:pt idx="917">
                  <c:v>0.93097835886543889</c:v>
                </c:pt>
                <c:pt idx="918">
                  <c:v>0.93097835886543889</c:v>
                </c:pt>
                <c:pt idx="919">
                  <c:v>0.93097835886543889</c:v>
                </c:pt>
                <c:pt idx="920">
                  <c:v>0.93097835886543889</c:v>
                </c:pt>
                <c:pt idx="921">
                  <c:v>0.93097835886543889</c:v>
                </c:pt>
                <c:pt idx="922">
                  <c:v>0.93097835886543889</c:v>
                </c:pt>
                <c:pt idx="923">
                  <c:v>0.93097835886543889</c:v>
                </c:pt>
                <c:pt idx="924">
                  <c:v>0.93097835886543889</c:v>
                </c:pt>
                <c:pt idx="925">
                  <c:v>0.93097835886543889</c:v>
                </c:pt>
                <c:pt idx="926">
                  <c:v>0.93097835886543889</c:v>
                </c:pt>
                <c:pt idx="927">
                  <c:v>0.93097835886543889</c:v>
                </c:pt>
                <c:pt idx="928">
                  <c:v>0.93097835886543889</c:v>
                </c:pt>
                <c:pt idx="929">
                  <c:v>0.93097835886543889</c:v>
                </c:pt>
                <c:pt idx="930">
                  <c:v>0.93097835886543889</c:v>
                </c:pt>
                <c:pt idx="931">
                  <c:v>0.93097835886543889</c:v>
                </c:pt>
                <c:pt idx="932">
                  <c:v>0.93097835886543889</c:v>
                </c:pt>
                <c:pt idx="933">
                  <c:v>0.93097835886543889</c:v>
                </c:pt>
                <c:pt idx="934">
                  <c:v>0.93097835886543889</c:v>
                </c:pt>
                <c:pt idx="935">
                  <c:v>0.93097835886543889</c:v>
                </c:pt>
                <c:pt idx="936">
                  <c:v>0.93097835886543889</c:v>
                </c:pt>
                <c:pt idx="937">
                  <c:v>0.93097835886543889</c:v>
                </c:pt>
                <c:pt idx="938">
                  <c:v>0.93097835886543889</c:v>
                </c:pt>
                <c:pt idx="939">
                  <c:v>0.93097835886543889</c:v>
                </c:pt>
                <c:pt idx="940">
                  <c:v>0.93097835886543889</c:v>
                </c:pt>
                <c:pt idx="941">
                  <c:v>0.93097835886543889</c:v>
                </c:pt>
                <c:pt idx="942">
                  <c:v>0.93097835886543889</c:v>
                </c:pt>
                <c:pt idx="943">
                  <c:v>0.93097835886543889</c:v>
                </c:pt>
                <c:pt idx="944">
                  <c:v>0.93097835886543889</c:v>
                </c:pt>
                <c:pt idx="945">
                  <c:v>0.93097835886543889</c:v>
                </c:pt>
                <c:pt idx="946">
                  <c:v>0.93097835886543889</c:v>
                </c:pt>
                <c:pt idx="947">
                  <c:v>0.93097835886543889</c:v>
                </c:pt>
                <c:pt idx="948">
                  <c:v>0.93097835886543889</c:v>
                </c:pt>
                <c:pt idx="949">
                  <c:v>0.93097835886543889</c:v>
                </c:pt>
                <c:pt idx="950">
                  <c:v>0.93097835886543889</c:v>
                </c:pt>
                <c:pt idx="951">
                  <c:v>0.93097835886543889</c:v>
                </c:pt>
                <c:pt idx="952">
                  <c:v>0.93097835886543889</c:v>
                </c:pt>
                <c:pt idx="953">
                  <c:v>0.93097835886543889</c:v>
                </c:pt>
                <c:pt idx="954">
                  <c:v>0.93097835886543889</c:v>
                </c:pt>
                <c:pt idx="955">
                  <c:v>0.93097835886543889</c:v>
                </c:pt>
                <c:pt idx="956">
                  <c:v>0.93097835886543889</c:v>
                </c:pt>
                <c:pt idx="957">
                  <c:v>0.93097835886543889</c:v>
                </c:pt>
                <c:pt idx="958">
                  <c:v>0.93097835886543889</c:v>
                </c:pt>
                <c:pt idx="959">
                  <c:v>0.93097835886543889</c:v>
                </c:pt>
                <c:pt idx="960">
                  <c:v>0.93097835886543889</c:v>
                </c:pt>
                <c:pt idx="961">
                  <c:v>0.93097835886543889</c:v>
                </c:pt>
                <c:pt idx="962">
                  <c:v>0.93097835886543889</c:v>
                </c:pt>
                <c:pt idx="963">
                  <c:v>0.93097835886543889</c:v>
                </c:pt>
                <c:pt idx="964">
                  <c:v>0.93097835886543889</c:v>
                </c:pt>
                <c:pt idx="965">
                  <c:v>0.93097835886543889</c:v>
                </c:pt>
                <c:pt idx="966">
                  <c:v>0.93097835886543889</c:v>
                </c:pt>
                <c:pt idx="967">
                  <c:v>0.93097835886543889</c:v>
                </c:pt>
                <c:pt idx="968">
                  <c:v>0.93097835886543889</c:v>
                </c:pt>
                <c:pt idx="969">
                  <c:v>0.93097835886543889</c:v>
                </c:pt>
                <c:pt idx="970">
                  <c:v>0.93097835886543889</c:v>
                </c:pt>
                <c:pt idx="971">
                  <c:v>0.93097835886543889</c:v>
                </c:pt>
                <c:pt idx="972">
                  <c:v>0.93097835886543889</c:v>
                </c:pt>
                <c:pt idx="973">
                  <c:v>0.93097835886543889</c:v>
                </c:pt>
                <c:pt idx="974">
                  <c:v>0.93097835886543889</c:v>
                </c:pt>
                <c:pt idx="975">
                  <c:v>0.93097835886543889</c:v>
                </c:pt>
                <c:pt idx="976">
                  <c:v>0.93097835886543889</c:v>
                </c:pt>
                <c:pt idx="977">
                  <c:v>0.93097835886543889</c:v>
                </c:pt>
                <c:pt idx="978">
                  <c:v>0.93097835886543889</c:v>
                </c:pt>
                <c:pt idx="979">
                  <c:v>0.93097835886543889</c:v>
                </c:pt>
                <c:pt idx="980">
                  <c:v>0.93097835886543889</c:v>
                </c:pt>
                <c:pt idx="981">
                  <c:v>0.93097835886543889</c:v>
                </c:pt>
                <c:pt idx="982">
                  <c:v>0.93097835886543889</c:v>
                </c:pt>
                <c:pt idx="983">
                  <c:v>0.93097835886543889</c:v>
                </c:pt>
                <c:pt idx="984">
                  <c:v>0.93097835886543889</c:v>
                </c:pt>
                <c:pt idx="985">
                  <c:v>0.93097835886543889</c:v>
                </c:pt>
                <c:pt idx="986">
                  <c:v>0.93097835886543889</c:v>
                </c:pt>
                <c:pt idx="987">
                  <c:v>0.93097835886543889</c:v>
                </c:pt>
                <c:pt idx="988">
                  <c:v>0.93097835886543889</c:v>
                </c:pt>
                <c:pt idx="989">
                  <c:v>0.93097835886543889</c:v>
                </c:pt>
                <c:pt idx="990">
                  <c:v>0.93097835886543889</c:v>
                </c:pt>
                <c:pt idx="991">
                  <c:v>0.93097835886543889</c:v>
                </c:pt>
                <c:pt idx="992">
                  <c:v>0.93097835886543889</c:v>
                </c:pt>
                <c:pt idx="993">
                  <c:v>0.93097835886543889</c:v>
                </c:pt>
                <c:pt idx="994">
                  <c:v>0.93097835886543889</c:v>
                </c:pt>
                <c:pt idx="995">
                  <c:v>0.93097835886543889</c:v>
                </c:pt>
                <c:pt idx="996">
                  <c:v>0.93097835886543889</c:v>
                </c:pt>
                <c:pt idx="997">
                  <c:v>0.93097835886543889</c:v>
                </c:pt>
                <c:pt idx="998">
                  <c:v>0.93097835886543889</c:v>
                </c:pt>
                <c:pt idx="999">
                  <c:v>0.93097835886543889</c:v>
                </c:pt>
                <c:pt idx="1000">
                  <c:v>0.93097835886543889</c:v>
                </c:pt>
                <c:pt idx="1001">
                  <c:v>0.93097835886543889</c:v>
                </c:pt>
                <c:pt idx="1002">
                  <c:v>0.93097835886543889</c:v>
                </c:pt>
                <c:pt idx="1003">
                  <c:v>0.93097835886543889</c:v>
                </c:pt>
                <c:pt idx="1004">
                  <c:v>0.93097835886543889</c:v>
                </c:pt>
                <c:pt idx="1005">
                  <c:v>0.93097835886543889</c:v>
                </c:pt>
                <c:pt idx="1006">
                  <c:v>0.93097835886543889</c:v>
                </c:pt>
                <c:pt idx="1007">
                  <c:v>0.93097835886543889</c:v>
                </c:pt>
                <c:pt idx="1008">
                  <c:v>0.93097835886543889</c:v>
                </c:pt>
                <c:pt idx="1009">
                  <c:v>0.93097835886543889</c:v>
                </c:pt>
                <c:pt idx="1010">
                  <c:v>0.93097835886543889</c:v>
                </c:pt>
                <c:pt idx="1011">
                  <c:v>0.93097835886543889</c:v>
                </c:pt>
                <c:pt idx="1012">
                  <c:v>0.93097835886543889</c:v>
                </c:pt>
                <c:pt idx="1013">
                  <c:v>0.93097835886543889</c:v>
                </c:pt>
                <c:pt idx="1014">
                  <c:v>0.93097835886543889</c:v>
                </c:pt>
                <c:pt idx="1015">
                  <c:v>0.93097835886543889</c:v>
                </c:pt>
                <c:pt idx="1016">
                  <c:v>0.93097835886543889</c:v>
                </c:pt>
                <c:pt idx="1017">
                  <c:v>0.93097835886543889</c:v>
                </c:pt>
                <c:pt idx="1018">
                  <c:v>0.93097835886543889</c:v>
                </c:pt>
                <c:pt idx="1019">
                  <c:v>0.93097835886543889</c:v>
                </c:pt>
                <c:pt idx="1020">
                  <c:v>0.93097835886543889</c:v>
                </c:pt>
                <c:pt idx="1021">
                  <c:v>0.93097835886543889</c:v>
                </c:pt>
                <c:pt idx="1022">
                  <c:v>0.93097835886543889</c:v>
                </c:pt>
                <c:pt idx="1023">
                  <c:v>0.93097835886543889</c:v>
                </c:pt>
                <c:pt idx="1024">
                  <c:v>0.93097835886543889</c:v>
                </c:pt>
                <c:pt idx="1025">
                  <c:v>0.93097835886543889</c:v>
                </c:pt>
                <c:pt idx="1026">
                  <c:v>0.93097835886543889</c:v>
                </c:pt>
                <c:pt idx="1027">
                  <c:v>0.93097835886543889</c:v>
                </c:pt>
                <c:pt idx="1028">
                  <c:v>0.93097835886543889</c:v>
                </c:pt>
                <c:pt idx="1029">
                  <c:v>0.93097835886543889</c:v>
                </c:pt>
                <c:pt idx="1030">
                  <c:v>0.93097835886543889</c:v>
                </c:pt>
                <c:pt idx="1031">
                  <c:v>0.93097835886543889</c:v>
                </c:pt>
                <c:pt idx="1032">
                  <c:v>0.93097835886543889</c:v>
                </c:pt>
                <c:pt idx="1033">
                  <c:v>0.93097835886543889</c:v>
                </c:pt>
                <c:pt idx="1034">
                  <c:v>0.93097835886543889</c:v>
                </c:pt>
                <c:pt idx="1035">
                  <c:v>0.93097835886543889</c:v>
                </c:pt>
                <c:pt idx="1036">
                  <c:v>0.93097835886543889</c:v>
                </c:pt>
                <c:pt idx="1037">
                  <c:v>0.93097835886543889</c:v>
                </c:pt>
                <c:pt idx="1038">
                  <c:v>0.93097835886543889</c:v>
                </c:pt>
                <c:pt idx="1039">
                  <c:v>0.93097835886543889</c:v>
                </c:pt>
                <c:pt idx="1040">
                  <c:v>0.93097835886543889</c:v>
                </c:pt>
                <c:pt idx="1041">
                  <c:v>0.93097835886543889</c:v>
                </c:pt>
                <c:pt idx="1042">
                  <c:v>0.93097835886543889</c:v>
                </c:pt>
                <c:pt idx="1043">
                  <c:v>0.93097835886543889</c:v>
                </c:pt>
                <c:pt idx="1044">
                  <c:v>0.93097835886543889</c:v>
                </c:pt>
                <c:pt idx="1045">
                  <c:v>0.93097835886543889</c:v>
                </c:pt>
                <c:pt idx="1046">
                  <c:v>0.93097835886543889</c:v>
                </c:pt>
                <c:pt idx="1047">
                  <c:v>0.93097835886543889</c:v>
                </c:pt>
                <c:pt idx="1048">
                  <c:v>0.93097835886543889</c:v>
                </c:pt>
                <c:pt idx="1049">
                  <c:v>0.93097835886543889</c:v>
                </c:pt>
                <c:pt idx="1050">
                  <c:v>0.93097835886543889</c:v>
                </c:pt>
                <c:pt idx="1051">
                  <c:v>0.93097835886543889</c:v>
                </c:pt>
                <c:pt idx="1052">
                  <c:v>0.93097835886543889</c:v>
                </c:pt>
                <c:pt idx="1053">
                  <c:v>0.93097835886543889</c:v>
                </c:pt>
                <c:pt idx="1054">
                  <c:v>0.93097835886543889</c:v>
                </c:pt>
                <c:pt idx="1055">
                  <c:v>0.93097835886543889</c:v>
                </c:pt>
                <c:pt idx="1056">
                  <c:v>0.93097835886543889</c:v>
                </c:pt>
                <c:pt idx="1057">
                  <c:v>0.93097835886543889</c:v>
                </c:pt>
                <c:pt idx="1058">
                  <c:v>0.93097835886543889</c:v>
                </c:pt>
                <c:pt idx="1059">
                  <c:v>0.93097835886543889</c:v>
                </c:pt>
                <c:pt idx="1060">
                  <c:v>0.93097835886543889</c:v>
                </c:pt>
                <c:pt idx="1061">
                  <c:v>0.93097835886543889</c:v>
                </c:pt>
                <c:pt idx="1062">
                  <c:v>0.93097835886543889</c:v>
                </c:pt>
                <c:pt idx="1063">
                  <c:v>0.93097835886543889</c:v>
                </c:pt>
                <c:pt idx="1064">
                  <c:v>0.93097835886543889</c:v>
                </c:pt>
                <c:pt idx="1065">
                  <c:v>0.93097835886543889</c:v>
                </c:pt>
                <c:pt idx="1066">
                  <c:v>0.93097835886543889</c:v>
                </c:pt>
                <c:pt idx="1067">
                  <c:v>0.93097835886543889</c:v>
                </c:pt>
                <c:pt idx="1068">
                  <c:v>0.93097835886543889</c:v>
                </c:pt>
                <c:pt idx="1069">
                  <c:v>0.93097835886543889</c:v>
                </c:pt>
                <c:pt idx="1070">
                  <c:v>0.93097835886543889</c:v>
                </c:pt>
                <c:pt idx="1071">
                  <c:v>0.93097835886543889</c:v>
                </c:pt>
                <c:pt idx="1072">
                  <c:v>0.93097835886543889</c:v>
                </c:pt>
                <c:pt idx="1073">
                  <c:v>0.93097835886543889</c:v>
                </c:pt>
                <c:pt idx="1074">
                  <c:v>0.93097835886543889</c:v>
                </c:pt>
                <c:pt idx="1075">
                  <c:v>0.93097835886543889</c:v>
                </c:pt>
                <c:pt idx="1076">
                  <c:v>0.93097835886543889</c:v>
                </c:pt>
                <c:pt idx="1077">
                  <c:v>0.93097835886543889</c:v>
                </c:pt>
                <c:pt idx="1078">
                  <c:v>0.93097835886543889</c:v>
                </c:pt>
                <c:pt idx="1079">
                  <c:v>0.93097835886543889</c:v>
                </c:pt>
                <c:pt idx="1080">
                  <c:v>0.93097835886543889</c:v>
                </c:pt>
                <c:pt idx="1081">
                  <c:v>0.93097835886543889</c:v>
                </c:pt>
                <c:pt idx="1082">
                  <c:v>0.93097835886543889</c:v>
                </c:pt>
                <c:pt idx="1083">
                  <c:v>0.93097835886543889</c:v>
                </c:pt>
                <c:pt idx="1084">
                  <c:v>0.93097835886543889</c:v>
                </c:pt>
                <c:pt idx="1085">
                  <c:v>0.93097835886543889</c:v>
                </c:pt>
                <c:pt idx="1086">
                  <c:v>0.93097835886543889</c:v>
                </c:pt>
                <c:pt idx="1087">
                  <c:v>0.93097835886543889</c:v>
                </c:pt>
                <c:pt idx="1088">
                  <c:v>0.93097835886543889</c:v>
                </c:pt>
                <c:pt idx="1089">
                  <c:v>0.93097835886543889</c:v>
                </c:pt>
                <c:pt idx="1090">
                  <c:v>0.93097835886543889</c:v>
                </c:pt>
                <c:pt idx="1091">
                  <c:v>0.93097835886543889</c:v>
                </c:pt>
                <c:pt idx="1092">
                  <c:v>0.93097835886543889</c:v>
                </c:pt>
                <c:pt idx="1093">
                  <c:v>0.93097835886543889</c:v>
                </c:pt>
                <c:pt idx="1094">
                  <c:v>0.93097835886543889</c:v>
                </c:pt>
                <c:pt idx="1095">
                  <c:v>0.93097835886543889</c:v>
                </c:pt>
                <c:pt idx="1096">
                  <c:v>0.93097835886543889</c:v>
                </c:pt>
                <c:pt idx="1097">
                  <c:v>0.93097835886543889</c:v>
                </c:pt>
                <c:pt idx="1098">
                  <c:v>0.93097835886543889</c:v>
                </c:pt>
                <c:pt idx="1099">
                  <c:v>0.93097835886543889</c:v>
                </c:pt>
                <c:pt idx="1100">
                  <c:v>0.93097835886543889</c:v>
                </c:pt>
                <c:pt idx="1101">
                  <c:v>0.93097835886543889</c:v>
                </c:pt>
                <c:pt idx="1102">
                  <c:v>0.93097835886543889</c:v>
                </c:pt>
                <c:pt idx="1103">
                  <c:v>0.93097835886543889</c:v>
                </c:pt>
                <c:pt idx="1104">
                  <c:v>0.93097835886543889</c:v>
                </c:pt>
                <c:pt idx="1105">
                  <c:v>0.93097835886543889</c:v>
                </c:pt>
                <c:pt idx="1106">
                  <c:v>0.93097835886543889</c:v>
                </c:pt>
                <c:pt idx="1107">
                  <c:v>0.93097835886543889</c:v>
                </c:pt>
                <c:pt idx="1108">
                  <c:v>0.93097835886543889</c:v>
                </c:pt>
                <c:pt idx="1109">
                  <c:v>0.93097835886543889</c:v>
                </c:pt>
                <c:pt idx="1110">
                  <c:v>0.93097835886543889</c:v>
                </c:pt>
                <c:pt idx="1111">
                  <c:v>0.93097835886543889</c:v>
                </c:pt>
                <c:pt idx="1112">
                  <c:v>0.93097835886543889</c:v>
                </c:pt>
                <c:pt idx="1113">
                  <c:v>0.93097835886543889</c:v>
                </c:pt>
                <c:pt idx="1114">
                  <c:v>0.93097835886543889</c:v>
                </c:pt>
                <c:pt idx="1115">
                  <c:v>0.93097835886543889</c:v>
                </c:pt>
                <c:pt idx="1116">
                  <c:v>0.93097835886543889</c:v>
                </c:pt>
                <c:pt idx="1117">
                  <c:v>0.93097835886543889</c:v>
                </c:pt>
                <c:pt idx="1118">
                  <c:v>0.93097835886543889</c:v>
                </c:pt>
                <c:pt idx="1119">
                  <c:v>0.93097835886543889</c:v>
                </c:pt>
                <c:pt idx="1120">
                  <c:v>0.93097835886543889</c:v>
                </c:pt>
                <c:pt idx="1121">
                  <c:v>0.93097835886543889</c:v>
                </c:pt>
                <c:pt idx="1122">
                  <c:v>0.93097835886543889</c:v>
                </c:pt>
                <c:pt idx="1123">
                  <c:v>0.93097835886543889</c:v>
                </c:pt>
                <c:pt idx="1124">
                  <c:v>0.93097835886543889</c:v>
                </c:pt>
                <c:pt idx="1125">
                  <c:v>0.93097835886543889</c:v>
                </c:pt>
                <c:pt idx="1126">
                  <c:v>0.93097835886543889</c:v>
                </c:pt>
                <c:pt idx="1127">
                  <c:v>0.93097835886543889</c:v>
                </c:pt>
                <c:pt idx="1128">
                  <c:v>0.93097835886543889</c:v>
                </c:pt>
                <c:pt idx="1129">
                  <c:v>0.93097835886543889</c:v>
                </c:pt>
                <c:pt idx="1130">
                  <c:v>0.93097835886543889</c:v>
                </c:pt>
                <c:pt idx="1131">
                  <c:v>0.93097835886543889</c:v>
                </c:pt>
                <c:pt idx="1132">
                  <c:v>0.93097835886543889</c:v>
                </c:pt>
                <c:pt idx="1133">
                  <c:v>0.93097835886543889</c:v>
                </c:pt>
                <c:pt idx="1134">
                  <c:v>0.93097835886543889</c:v>
                </c:pt>
                <c:pt idx="1135">
                  <c:v>0.93097835886543889</c:v>
                </c:pt>
                <c:pt idx="1136">
                  <c:v>0.93097835886543889</c:v>
                </c:pt>
                <c:pt idx="1137">
                  <c:v>0.93097835886543889</c:v>
                </c:pt>
                <c:pt idx="1138">
                  <c:v>0.93097835886543889</c:v>
                </c:pt>
                <c:pt idx="1139">
                  <c:v>0.93097835886543889</c:v>
                </c:pt>
                <c:pt idx="1140">
                  <c:v>0.93097835886543889</c:v>
                </c:pt>
                <c:pt idx="1141">
                  <c:v>0.93097835886543889</c:v>
                </c:pt>
                <c:pt idx="1142">
                  <c:v>0.93097835886543889</c:v>
                </c:pt>
                <c:pt idx="1143">
                  <c:v>0.93097835886543889</c:v>
                </c:pt>
                <c:pt idx="1144">
                  <c:v>0.93097835886543889</c:v>
                </c:pt>
                <c:pt idx="1145">
                  <c:v>0.93097835886543889</c:v>
                </c:pt>
                <c:pt idx="1146">
                  <c:v>0.93097835886543889</c:v>
                </c:pt>
                <c:pt idx="1147">
                  <c:v>0.93097835886543889</c:v>
                </c:pt>
                <c:pt idx="1148">
                  <c:v>0.93097835886543889</c:v>
                </c:pt>
                <c:pt idx="1149">
                  <c:v>0.93097835886543889</c:v>
                </c:pt>
                <c:pt idx="1150">
                  <c:v>0.93097835886543889</c:v>
                </c:pt>
                <c:pt idx="1151">
                  <c:v>0.93097835886543889</c:v>
                </c:pt>
                <c:pt idx="1152">
                  <c:v>0.93097835886543889</c:v>
                </c:pt>
                <c:pt idx="1153">
                  <c:v>0.93097835886543889</c:v>
                </c:pt>
                <c:pt idx="1154">
                  <c:v>0.93097835886543889</c:v>
                </c:pt>
                <c:pt idx="1155">
                  <c:v>0.93097835886543889</c:v>
                </c:pt>
                <c:pt idx="1156">
                  <c:v>0.93097835886543889</c:v>
                </c:pt>
                <c:pt idx="1157">
                  <c:v>0.93097835886543889</c:v>
                </c:pt>
                <c:pt idx="1158">
                  <c:v>0.93097835886543889</c:v>
                </c:pt>
                <c:pt idx="1159">
                  <c:v>0.93097835886543889</c:v>
                </c:pt>
                <c:pt idx="1160">
                  <c:v>0.93097835886543889</c:v>
                </c:pt>
                <c:pt idx="1161">
                  <c:v>0.93097835886543889</c:v>
                </c:pt>
                <c:pt idx="1162">
                  <c:v>0.93097835886543889</c:v>
                </c:pt>
                <c:pt idx="1163">
                  <c:v>0.93097835886543889</c:v>
                </c:pt>
                <c:pt idx="1164">
                  <c:v>0.93097835886543889</c:v>
                </c:pt>
                <c:pt idx="1165">
                  <c:v>0.93097835886543889</c:v>
                </c:pt>
                <c:pt idx="1166">
                  <c:v>0.93097835886543889</c:v>
                </c:pt>
                <c:pt idx="1167">
                  <c:v>0.93097835886543889</c:v>
                </c:pt>
                <c:pt idx="1168">
                  <c:v>0.93097835886543889</c:v>
                </c:pt>
                <c:pt idx="1169">
                  <c:v>0.93097835886543889</c:v>
                </c:pt>
                <c:pt idx="1170">
                  <c:v>0.93097835886543889</c:v>
                </c:pt>
                <c:pt idx="1171">
                  <c:v>0.93097835886543889</c:v>
                </c:pt>
                <c:pt idx="1172">
                  <c:v>0.93097835886543889</c:v>
                </c:pt>
                <c:pt idx="1173">
                  <c:v>0.93097835886543889</c:v>
                </c:pt>
                <c:pt idx="1174">
                  <c:v>0.93097835886543889</c:v>
                </c:pt>
                <c:pt idx="1175">
                  <c:v>0.93097835886543889</c:v>
                </c:pt>
                <c:pt idx="1176">
                  <c:v>0.93097835886543889</c:v>
                </c:pt>
                <c:pt idx="1177">
                  <c:v>0.93097835886543889</c:v>
                </c:pt>
                <c:pt idx="1178">
                  <c:v>0.93097835886543889</c:v>
                </c:pt>
                <c:pt idx="1179">
                  <c:v>0.93097835886543889</c:v>
                </c:pt>
                <c:pt idx="1180">
                  <c:v>0.93097835886543889</c:v>
                </c:pt>
                <c:pt idx="1181">
                  <c:v>0.93097835886543889</c:v>
                </c:pt>
                <c:pt idx="1182">
                  <c:v>0.93097835886543889</c:v>
                </c:pt>
                <c:pt idx="1183">
                  <c:v>0.93097835886543889</c:v>
                </c:pt>
                <c:pt idx="1184">
                  <c:v>0.93097835886543889</c:v>
                </c:pt>
                <c:pt idx="1185">
                  <c:v>0.93097835886543889</c:v>
                </c:pt>
                <c:pt idx="1186">
                  <c:v>0.93097835886543889</c:v>
                </c:pt>
                <c:pt idx="1187">
                  <c:v>0.93097835886543889</c:v>
                </c:pt>
                <c:pt idx="1188">
                  <c:v>0.93097835886543889</c:v>
                </c:pt>
                <c:pt idx="1189">
                  <c:v>0.93097835886543889</c:v>
                </c:pt>
                <c:pt idx="1190">
                  <c:v>0.93097835886543889</c:v>
                </c:pt>
                <c:pt idx="1191">
                  <c:v>0.93097835886543889</c:v>
                </c:pt>
                <c:pt idx="1192">
                  <c:v>0.93097835886543889</c:v>
                </c:pt>
                <c:pt idx="1193">
                  <c:v>0.93097835886543889</c:v>
                </c:pt>
                <c:pt idx="1194">
                  <c:v>0.93097835886543889</c:v>
                </c:pt>
                <c:pt idx="1195">
                  <c:v>0.93097835886543889</c:v>
                </c:pt>
                <c:pt idx="1196">
                  <c:v>0.93097835886543889</c:v>
                </c:pt>
                <c:pt idx="1197">
                  <c:v>0.93097835886543889</c:v>
                </c:pt>
                <c:pt idx="1198">
                  <c:v>0.93097835886543889</c:v>
                </c:pt>
                <c:pt idx="1199">
                  <c:v>0.93097835886543889</c:v>
                </c:pt>
                <c:pt idx="1200">
                  <c:v>0.93097835886543889</c:v>
                </c:pt>
                <c:pt idx="1201">
                  <c:v>0.93097835886543889</c:v>
                </c:pt>
                <c:pt idx="1202">
                  <c:v>0.93097835886543889</c:v>
                </c:pt>
                <c:pt idx="1203">
                  <c:v>0.93097835886543889</c:v>
                </c:pt>
                <c:pt idx="1204">
                  <c:v>0.93097835886543889</c:v>
                </c:pt>
                <c:pt idx="1205">
                  <c:v>0.93097835886543889</c:v>
                </c:pt>
                <c:pt idx="1206">
                  <c:v>0.93097835886543889</c:v>
                </c:pt>
                <c:pt idx="1207">
                  <c:v>0.93097835886543889</c:v>
                </c:pt>
                <c:pt idx="1208">
                  <c:v>0.93097835886543889</c:v>
                </c:pt>
                <c:pt idx="1209">
                  <c:v>0.93097835886543889</c:v>
                </c:pt>
                <c:pt idx="1210">
                  <c:v>0.93097835886543889</c:v>
                </c:pt>
                <c:pt idx="1211">
                  <c:v>0.93097835886543889</c:v>
                </c:pt>
                <c:pt idx="1212">
                  <c:v>0.93097835886543889</c:v>
                </c:pt>
                <c:pt idx="1213">
                  <c:v>0.93097835886543889</c:v>
                </c:pt>
              </c:numCache>
            </c:numRef>
          </c:yVal>
          <c:smooth val="1"/>
        </c:ser>
        <c:ser>
          <c:idx val="1"/>
          <c:order val="1"/>
          <c:tx>
            <c:strRef>
              <c:f>'Fitted HF and Xf'!$AO$14</c:f>
              <c:strCache>
                <c:ptCount val="1"/>
                <c:pt idx="0">
                  <c:v> 4 cm</c:v>
                </c:pt>
              </c:strCache>
            </c:strRef>
          </c:tx>
          <c:marker>
            <c:symbol val="none"/>
          </c:marker>
          <c:xVal>
            <c:numRef>
              <c:f>'Fitted HF and Xf'!$A$15:$A$1228</c:f>
              <c:numCache>
                <c:formatCode>General</c:formatCode>
                <c:ptCount val="1214"/>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pt idx="1201">
                  <c:v>475.5</c:v>
                </c:pt>
                <c:pt idx="1202">
                  <c:v>476</c:v>
                </c:pt>
                <c:pt idx="1203">
                  <c:v>476.5</c:v>
                </c:pt>
                <c:pt idx="1204">
                  <c:v>477</c:v>
                </c:pt>
                <c:pt idx="1205">
                  <c:v>477.5</c:v>
                </c:pt>
                <c:pt idx="1206">
                  <c:v>478</c:v>
                </c:pt>
                <c:pt idx="1207">
                  <c:v>478.5</c:v>
                </c:pt>
                <c:pt idx="1208">
                  <c:v>479</c:v>
                </c:pt>
                <c:pt idx="1209">
                  <c:v>479.5</c:v>
                </c:pt>
                <c:pt idx="1210">
                  <c:v>480</c:v>
                </c:pt>
                <c:pt idx="1211">
                  <c:v>480.5</c:v>
                </c:pt>
                <c:pt idx="1212">
                  <c:v>481</c:v>
                </c:pt>
                <c:pt idx="1213">
                  <c:v>481.5</c:v>
                </c:pt>
              </c:numCache>
            </c:numRef>
          </c:xVal>
          <c:yVal>
            <c:numRef>
              <c:f>'Fitted HF and Xf'!$AO$15:$AO$1228</c:f>
              <c:numCache>
                <c:formatCode>General</c:formatCode>
                <c:ptCount val="121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0.40590421508531632</c:v>
                </c:pt>
                <c:pt idx="251">
                  <c:v>0.47744450516372888</c:v>
                </c:pt>
                <c:pt idx="252">
                  <c:v>0.54097024976438379</c:v>
                </c:pt>
                <c:pt idx="253">
                  <c:v>0.59714669137109133</c:v>
                </c:pt>
                <c:pt idx="254">
                  <c:v>0.64660175239785533</c:v>
                </c:pt>
                <c:pt idx="255">
                  <c:v>0.68992730396835011</c:v>
                </c:pt>
                <c:pt idx="256">
                  <c:v>0.72768041495699165</c:v>
                </c:pt>
                <c:pt idx="257">
                  <c:v>0.76038458129155251</c:v>
                </c:pt>
                <c:pt idx="258">
                  <c:v>0.78853093551737719</c:v>
                </c:pt>
                <c:pt idx="259">
                  <c:v>0.81257943662315835</c:v>
                </c:pt>
                <c:pt idx="260">
                  <c:v>0.83296004012828384</c:v>
                </c:pt>
                <c:pt idx="261">
                  <c:v>0.85007384843178291</c:v>
                </c:pt>
                <c:pt idx="262">
                  <c:v>0.86429424142280564</c:v>
                </c:pt>
                <c:pt idx="263">
                  <c:v>0.87596798735271753</c:v>
                </c:pt>
                <c:pt idx="264">
                  <c:v>0.88541633396873953</c:v>
                </c:pt>
                <c:pt idx="265">
                  <c:v>0.89293607990917967</c:v>
                </c:pt>
                <c:pt idx="266">
                  <c:v>0.89880062636022495</c:v>
                </c:pt>
                <c:pt idx="267">
                  <c:v>0.90326100897432238</c:v>
                </c:pt>
                <c:pt idx="268">
                  <c:v>0.90654691005012211</c:v>
                </c:pt>
                <c:pt idx="269">
                  <c:v>0.90886765097400168</c:v>
                </c:pt>
                <c:pt idx="270">
                  <c:v>0.91041316492315982</c:v>
                </c:pt>
                <c:pt idx="271">
                  <c:v>0.91135494983029186</c:v>
                </c:pt>
                <c:pt idx="272">
                  <c:v>0.91184700160982934</c:v>
                </c:pt>
                <c:pt idx="273">
                  <c:v>0.91202672764575654</c:v>
                </c:pt>
                <c:pt idx="274">
                  <c:v>0.91201584054101625</c:v>
                </c:pt>
                <c:pt idx="275">
                  <c:v>0.91192123212846576</c:v>
                </c:pt>
                <c:pt idx="276">
                  <c:v>0.91183582774341765</c:v>
                </c:pt>
                <c:pt idx="277">
                  <c:v>0.91183942075776936</c:v>
                </c:pt>
                <c:pt idx="278">
                  <c:v>0.91199948737567926</c:v>
                </c:pt>
                <c:pt idx="279">
                  <c:v>0.91237198169083544</c:v>
                </c:pt>
                <c:pt idx="280">
                  <c:v>0.91300211100530027</c:v>
                </c:pt>
                <c:pt idx="281">
                  <c:v>0.91392509140991662</c:v>
                </c:pt>
                <c:pt idx="282">
                  <c:v>0.9151668836262945</c:v>
                </c:pt>
                <c:pt idx="283">
                  <c:v>0.91674490911038364</c:v>
                </c:pt>
                <c:pt idx="284">
                  <c:v>0.91866874641759655</c:v>
                </c:pt>
                <c:pt idx="285">
                  <c:v>0.92094080782952104</c:v>
                </c:pt>
                <c:pt idx="286">
                  <c:v>0.92355699624221232</c:v>
                </c:pt>
                <c:pt idx="287">
                  <c:v>0.92650734231604959</c:v>
                </c:pt>
                <c:pt idx="288">
                  <c:v>0.92977662188715737</c:v>
                </c:pt>
                <c:pt idx="289">
                  <c:v>0.9333449536404308</c:v>
                </c:pt>
                <c:pt idx="290">
                  <c:v>0.93718837704409663</c:v>
                </c:pt>
                <c:pt idx="291">
                  <c:v>0.9412794105458927</c:v>
                </c:pt>
                <c:pt idx="292">
                  <c:v>0.94558759003077431</c:v>
                </c:pt>
                <c:pt idx="293">
                  <c:v>0.95007998754023981</c:v>
                </c:pt>
                <c:pt idx="294">
                  <c:v>0.95472171025319585</c:v>
                </c:pt>
                <c:pt idx="295">
                  <c:v>0.9594763797284015</c:v>
                </c:pt>
                <c:pt idx="296">
                  <c:v>0.9643065914085267</c:v>
                </c:pt>
                <c:pt idx="297">
                  <c:v>0.96917435438571564</c:v>
                </c:pt>
                <c:pt idx="298">
                  <c:v>0.97404151142879736</c:v>
                </c:pt>
                <c:pt idx="299">
                  <c:v>0.97887013927200173</c:v>
                </c:pt>
                <c:pt idx="300">
                  <c:v>0.98362292916531158</c:v>
                </c:pt>
                <c:pt idx="301">
                  <c:v>0.9882635476863455</c:v>
                </c:pt>
                <c:pt idx="302">
                  <c:v>0.99275697781384142</c:v>
                </c:pt>
                <c:pt idx="303">
                  <c:v>0.99706984026268697</c:v>
                </c:pt>
                <c:pt idx="304">
                  <c:v>1.0011706950805548</c:v>
                </c:pt>
                <c:pt idx="305">
                  <c:v>1.0050303235060984</c:v>
                </c:pt>
                <c:pt idx="306">
                  <c:v>1.0086219900887055</c:v>
                </c:pt>
                <c:pt idx="307">
                  <c:v>1.0119216850698649</c:v>
                </c:pt>
                <c:pt idx="308">
                  <c:v>1.0149083470260738</c:v>
                </c:pt>
                <c:pt idx="309">
                  <c:v>1.0175640657733136</c:v>
                </c:pt>
                <c:pt idx="310">
                  <c:v>1.0198742655331487</c:v>
                </c:pt>
                <c:pt idx="311">
                  <c:v>1.0218278683603448</c:v>
                </c:pt>
                <c:pt idx="312">
                  <c:v>1.0234174378320942</c:v>
                </c:pt>
                <c:pt idx="313">
                  <c:v>1.0246393029987919</c:v>
                </c:pt>
                <c:pt idx="314">
                  <c:v>1.0254936625964195</c:v>
                </c:pt>
                <c:pt idx="315">
                  <c:v>1.0259846695204733</c:v>
                </c:pt>
                <c:pt idx="316">
                  <c:v>1.0261204955614656</c:v>
                </c:pt>
                <c:pt idx="317">
                  <c:v>1.0259133764020358</c:v>
                </c:pt>
                <c:pt idx="318">
                  <c:v>1.0253796368755774</c:v>
                </c:pt>
                <c:pt idx="319">
                  <c:v>1.024539696486505</c:v>
                </c:pt>
                <c:pt idx="320">
                  <c:v>1.0234180551920498</c:v>
                </c:pt>
                <c:pt idx="321">
                  <c:v>1.0220432594456497</c:v>
                </c:pt>
                <c:pt idx="322">
                  <c:v>1.0163239085914979</c:v>
                </c:pt>
                <c:pt idx="323">
                  <c:v>1.0154005835954718</c:v>
                </c:pt>
                <c:pt idx="324">
                  <c:v>1.0144881618947963</c:v>
                </c:pt>
                <c:pt idx="325">
                  <c:v>1.013586552695469</c:v>
                </c:pt>
                <c:pt idx="326">
                  <c:v>1.012695665665176</c:v>
                </c:pt>
                <c:pt idx="327">
                  <c:v>1.0118154109321578</c:v>
                </c:pt>
                <c:pt idx="328">
                  <c:v>1.0109456990841246</c:v>
                </c:pt>
                <c:pt idx="329">
                  <c:v>1.0100864411671602</c:v>
                </c:pt>
                <c:pt idx="330">
                  <c:v>1.0092375486846084</c:v>
                </c:pt>
                <c:pt idx="331">
                  <c:v>1.0083989335959869</c:v>
                </c:pt>
                <c:pt idx="332">
                  <c:v>1.0075705083158797</c:v>
                </c:pt>
                <c:pt idx="333">
                  <c:v>1.0067521857128381</c:v>
                </c:pt>
                <c:pt idx="334">
                  <c:v>1.0059438791082806</c:v>
                </c:pt>
                <c:pt idx="335">
                  <c:v>1.0051455022753939</c:v>
                </c:pt>
                <c:pt idx="336">
                  <c:v>1.0043569694380345</c:v>
                </c:pt>
                <c:pt idx="337">
                  <c:v>1.0035781952696148</c:v>
                </c:pt>
                <c:pt idx="338">
                  <c:v>1.0028090948920338</c:v>
                </c:pt>
                <c:pt idx="339">
                  <c:v>1.002049583874542</c:v>
                </c:pt>
                <c:pt idx="340">
                  <c:v>1.0012995782326584</c:v>
                </c:pt>
                <c:pt idx="341">
                  <c:v>1.0005589944270801</c:v>
                </c:pt>
                <c:pt idx="342">
                  <c:v>0.99982774936255459</c:v>
                </c:pt>
                <c:pt idx="343">
                  <c:v>0.99910576038680921</c:v>
                </c:pt>
                <c:pt idx="344">
                  <c:v>0.99839294528943157</c:v>
                </c:pt>
                <c:pt idx="345">
                  <c:v>0.99768922230077872</c:v>
                </c:pt>
                <c:pt idx="346">
                  <c:v>0.9969945100908687</c:v>
                </c:pt>
                <c:pt idx="347">
                  <c:v>0.99630872776829249</c:v>
                </c:pt>
                <c:pt idx="348">
                  <c:v>0.99563179487910425</c:v>
                </c:pt>
                <c:pt idx="349">
                  <c:v>0.99496363140572353</c:v>
                </c:pt>
                <c:pt idx="350">
                  <c:v>0.99430415776583658</c:v>
                </c:pt>
                <c:pt idx="351">
                  <c:v>0.99365329481129627</c:v>
                </c:pt>
                <c:pt idx="352">
                  <c:v>0.99301096382701814</c:v>
                </c:pt>
                <c:pt idx="353">
                  <c:v>0.99237708652988965</c:v>
                </c:pt>
                <c:pt idx="354">
                  <c:v>0.99175158506765348</c:v>
                </c:pt>
                <c:pt idx="355">
                  <c:v>0.99113438201782988</c:v>
                </c:pt>
                <c:pt idx="356">
                  <c:v>0.99052540038659664</c:v>
                </c:pt>
                <c:pt idx="357">
                  <c:v>0.98992456360769709</c:v>
                </c:pt>
                <c:pt idx="358">
                  <c:v>0.98933179554134132</c:v>
                </c:pt>
                <c:pt idx="359">
                  <c:v>0.98874702047310803</c:v>
                </c:pt>
                <c:pt idx="360">
                  <c:v>0.98817016311283157</c:v>
                </c:pt>
                <c:pt idx="361">
                  <c:v>0.98760114859352111</c:v>
                </c:pt>
                <c:pt idx="362">
                  <c:v>0.98703990247024254</c:v>
                </c:pt>
                <c:pt idx="363">
                  <c:v>0.98648635071903146</c:v>
                </c:pt>
                <c:pt idx="364">
                  <c:v>0.98594041973578961</c:v>
                </c:pt>
                <c:pt idx="365">
                  <c:v>0.98540203633517565</c:v>
                </c:pt>
                <c:pt idx="366">
                  <c:v>0.98487112774951702</c:v>
                </c:pt>
                <c:pt idx="367">
                  <c:v>0.9843476216277065</c:v>
                </c:pt>
                <c:pt idx="368">
                  <c:v>0.98383144603410111</c:v>
                </c:pt>
                <c:pt idx="369">
                  <c:v>0.98332252944741527</c:v>
                </c:pt>
                <c:pt idx="370">
                  <c:v>0.98282080075963907</c:v>
                </c:pt>
                <c:pt idx="371">
                  <c:v>0.98232618927491377</c:v>
                </c:pt>
                <c:pt idx="372">
                  <c:v>0.98183862470845551</c:v>
                </c:pt>
                <c:pt idx="373">
                  <c:v>0.98135803718543535</c:v>
                </c:pt>
                <c:pt idx="374">
                  <c:v>0.98088435723989253</c:v>
                </c:pt>
                <c:pt idx="375">
                  <c:v>0.98041751581362535</c:v>
                </c:pt>
                <c:pt idx="376">
                  <c:v>0.97995744425510478</c:v>
                </c:pt>
                <c:pt idx="377">
                  <c:v>0.97950407431835262</c:v>
                </c:pt>
                <c:pt idx="378">
                  <c:v>0.9790573381618618</c:v>
                </c:pt>
                <c:pt idx="379">
                  <c:v>0.9786171683474868</c:v>
                </c:pt>
                <c:pt idx="380">
                  <c:v>0.97818349783934377</c:v>
                </c:pt>
                <c:pt idx="381">
                  <c:v>0.97775626000271243</c:v>
                </c:pt>
                <c:pt idx="382">
                  <c:v>0.97733538860293456</c:v>
                </c:pt>
                <c:pt idx="383">
                  <c:v>0.97692081780431672</c:v>
                </c:pt>
                <c:pt idx="384">
                  <c:v>0.97651248216902209</c:v>
                </c:pt>
                <c:pt idx="385">
                  <c:v>0.97611031665598436</c:v>
                </c:pt>
                <c:pt idx="386">
                  <c:v>0.97571425661979361</c:v>
                </c:pt>
                <c:pt idx="387">
                  <c:v>0.97532423780960165</c:v>
                </c:pt>
                <c:pt idx="388">
                  <c:v>0.97494019636802876</c:v>
                </c:pt>
                <c:pt idx="389">
                  <c:v>0.97456206883004715</c:v>
                </c:pt>
                <c:pt idx="390">
                  <c:v>0.97418979212190382</c:v>
                </c:pt>
                <c:pt idx="391">
                  <c:v>0.97382330355999658</c:v>
                </c:pt>
                <c:pt idx="392">
                  <c:v>0.97346254084978656</c:v>
                </c:pt>
                <c:pt idx="393">
                  <c:v>0.97310744208470268</c:v>
                </c:pt>
                <c:pt idx="394">
                  <c:v>0.97275794574502727</c:v>
                </c:pt>
                <c:pt idx="395">
                  <c:v>0.97241399069681034</c:v>
                </c:pt>
                <c:pt idx="396">
                  <c:v>0.97207551619076116</c:v>
                </c:pt>
                <c:pt idx="397">
                  <c:v>0.97174246186114621</c:v>
                </c:pt>
                <c:pt idx="398">
                  <c:v>0.97141476772469948</c:v>
                </c:pt>
                <c:pt idx="399">
                  <c:v>0.97109237417951288</c:v>
                </c:pt>
                <c:pt idx="400">
                  <c:v>0.97077522200393773</c:v>
                </c:pt>
                <c:pt idx="401">
                  <c:v>0.97046325235548703</c:v>
                </c:pt>
                <c:pt idx="402">
                  <c:v>0.9701564067697348</c:v>
                </c:pt>
                <c:pt idx="403">
                  <c:v>0.96985462715921822</c:v>
                </c:pt>
                <c:pt idx="404">
                  <c:v>0.96955785581232856</c:v>
                </c:pt>
                <c:pt idx="405">
                  <c:v>0.96926603539222356</c:v>
                </c:pt>
                <c:pt idx="406">
                  <c:v>0.9689791089357187</c:v>
                </c:pt>
                <c:pt idx="407">
                  <c:v>0.9686970198521897</c:v>
                </c:pt>
                <c:pt idx="408">
                  <c:v>0.96841971192246856</c:v>
                </c:pt>
                <c:pt idx="409">
                  <c:v>0.96814712929775559</c:v>
                </c:pt>
                <c:pt idx="410">
                  <c:v>0.96787921649850694</c:v>
                </c:pt>
                <c:pt idx="411">
                  <c:v>0.96761591841332995</c:v>
                </c:pt>
                <c:pt idx="412">
                  <c:v>0.96735718029790385</c:v>
                </c:pt>
                <c:pt idx="413">
                  <c:v>0.96710294777386618</c:v>
                </c:pt>
                <c:pt idx="414">
                  <c:v>0.96685316682770639</c:v>
                </c:pt>
                <c:pt idx="415">
                  <c:v>0.9666077838096786</c:v>
                </c:pt>
                <c:pt idx="416">
                  <c:v>0.96636674543269296</c:v>
                </c:pt>
                <c:pt idx="417">
                  <c:v>0.96612999877122407</c:v>
                </c:pt>
                <c:pt idx="418">
                  <c:v>0.96589749126020041</c:v>
                </c:pt>
                <c:pt idx="419">
                  <c:v>0.96566917069390934</c:v>
                </c:pt>
                <c:pt idx="420">
                  <c:v>0.96544498522489963</c:v>
                </c:pt>
                <c:pt idx="421">
                  <c:v>0.96522488336287871</c:v>
                </c:pt>
                <c:pt idx="422">
                  <c:v>0.9650088139736106</c:v>
                </c:pt>
                <c:pt idx="423">
                  <c:v>0.96479672627781865</c:v>
                </c:pt>
                <c:pt idx="424">
                  <c:v>0.96458856985008457</c:v>
                </c:pt>
                <c:pt idx="425">
                  <c:v>0.96438429461775044</c:v>
                </c:pt>
                <c:pt idx="426">
                  <c:v>0.96418385085981295</c:v>
                </c:pt>
                <c:pt idx="427">
                  <c:v>0.96398718920582849</c:v>
                </c:pt>
                <c:pt idx="428">
                  <c:v>0.96379426063481399</c:v>
                </c:pt>
                <c:pt idx="429">
                  <c:v>0.96360501647413821</c:v>
                </c:pt>
                <c:pt idx="430">
                  <c:v>0.9634194083984301</c:v>
                </c:pt>
                <c:pt idx="431">
                  <c:v>0.96323738842848061</c:v>
                </c:pt>
                <c:pt idx="432">
                  <c:v>0.96305890893013402</c:v>
                </c:pt>
                <c:pt idx="433">
                  <c:v>0.96288392261319489</c:v>
                </c:pt>
                <c:pt idx="434">
                  <c:v>0.9627123825303181</c:v>
                </c:pt>
                <c:pt idx="435">
                  <c:v>0.9625442420759257</c:v>
                </c:pt>
                <c:pt idx="436">
                  <c:v>0.96237945498509136</c:v>
                </c:pt>
                <c:pt idx="437">
                  <c:v>0.96221797533244358</c:v>
                </c:pt>
                <c:pt idx="438">
                  <c:v>0.96205975753107564</c:v>
                </c:pt>
                <c:pt idx="439">
                  <c:v>0.96190475633142802</c:v>
                </c:pt>
                <c:pt idx="440">
                  <c:v>0.96175292682020408</c:v>
                </c:pt>
                <c:pt idx="441">
                  <c:v>0.96160422441926463</c:v>
                </c:pt>
                <c:pt idx="442">
                  <c:v>0.96145860488452262</c:v>
                </c:pt>
                <c:pt idx="443">
                  <c:v>0.96131602430484997</c:v>
                </c:pt>
                <c:pt idx="444">
                  <c:v>0.96117643910097572</c:v>
                </c:pt>
                <c:pt idx="445">
                  <c:v>0.96103980602438466</c:v>
                </c:pt>
                <c:pt idx="446">
                  <c:v>0.96090608215621298</c:v>
                </c:pt>
                <c:pt idx="447">
                  <c:v>0.96077522490616163</c:v>
                </c:pt>
                <c:pt idx="448">
                  <c:v>0.96064719201138116</c:v>
                </c:pt>
                <c:pt idx="449">
                  <c:v>0.96052194153537795</c:v>
                </c:pt>
                <c:pt idx="450">
                  <c:v>0.96039943186691834</c:v>
                </c:pt>
                <c:pt idx="451">
                  <c:v>0.96027962171892112</c:v>
                </c:pt>
                <c:pt idx="452">
                  <c:v>0.96016247012735967</c:v>
                </c:pt>
                <c:pt idx="453">
                  <c:v>0.96004793645016873</c:v>
                </c:pt>
                <c:pt idx="454">
                  <c:v>0.95993598036612771</c:v>
                </c:pt>
                <c:pt idx="455">
                  <c:v>0.95982656187378101</c:v>
                </c:pt>
                <c:pt idx="456">
                  <c:v>0.95971964129032461</c:v>
                </c:pt>
                <c:pt idx="457">
                  <c:v>0.95961517925050965</c:v>
                </c:pt>
                <c:pt idx="458">
                  <c:v>0.95951313670554028</c:v>
                </c:pt>
                <c:pt idx="459">
                  <c:v>0.95941347492197859</c:v>
                </c:pt>
                <c:pt idx="460">
                  <c:v>0.95931615548063909</c:v>
                </c:pt>
                <c:pt idx="461">
                  <c:v>0.95922114027549465</c:v>
                </c:pt>
                <c:pt idx="462">
                  <c:v>0.95912839151256524</c:v>
                </c:pt>
                <c:pt idx="463">
                  <c:v>0.9590378717088327</c:v>
                </c:pt>
                <c:pt idx="464">
                  <c:v>0.95894954369113028</c:v>
                </c:pt>
                <c:pt idx="465">
                  <c:v>0.95886337059504212</c:v>
                </c:pt>
                <c:pt idx="466">
                  <c:v>0.95877931586381415</c:v>
                </c:pt>
                <c:pt idx="467">
                  <c:v>0.95869734324723754</c:v>
                </c:pt>
                <c:pt idx="468">
                  <c:v>0.95861741680056556</c:v>
                </c:pt>
                <c:pt idx="469">
                  <c:v>0.95853950088339768</c:v>
                </c:pt>
                <c:pt idx="470">
                  <c:v>0.95846356015859302</c:v>
                </c:pt>
                <c:pt idx="471">
                  <c:v>0.95838955959116123</c:v>
                </c:pt>
                <c:pt idx="472">
                  <c:v>0.95831746444716626</c:v>
                </c:pt>
                <c:pt idx="473">
                  <c:v>0.95824724029262498</c:v>
                </c:pt>
                <c:pt idx="474">
                  <c:v>0.95817885299240879</c:v>
                </c:pt>
                <c:pt idx="475">
                  <c:v>0.95811226870913857</c:v>
                </c:pt>
                <c:pt idx="476">
                  <c:v>0.95804745390209478</c:v>
                </c:pt>
                <c:pt idx="477">
                  <c:v>0.9579843753261037</c:v>
                </c:pt>
                <c:pt idx="478">
                  <c:v>0.95792300003044961</c:v>
                </c:pt>
                <c:pt idx="479">
                  <c:v>0.95786329535776737</c:v>
                </c:pt>
                <c:pt idx="480">
                  <c:v>0.95780522894294451</c:v>
                </c:pt>
                <c:pt idx="481">
                  <c:v>0.95774876871202252</c:v>
                </c:pt>
                <c:pt idx="482">
                  <c:v>0.9576938828810948</c:v>
                </c:pt>
                <c:pt idx="483">
                  <c:v>0.95764053995520315</c:v>
                </c:pt>
                <c:pt idx="484">
                  <c:v>0.95758870872724688</c:v>
                </c:pt>
                <c:pt idx="485">
                  <c:v>0.95753835827687961</c:v>
                </c:pt>
                <c:pt idx="486">
                  <c:v>0.95748945796939788</c:v>
                </c:pt>
                <c:pt idx="487">
                  <c:v>0.95744197745465665</c:v>
                </c:pt>
                <c:pt idx="488">
                  <c:v>0.95739588666596165</c:v>
                </c:pt>
                <c:pt idx="489">
                  <c:v>0.95735115581896957</c:v>
                </c:pt>
                <c:pt idx="490">
                  <c:v>0.95730775541059154</c:v>
                </c:pt>
                <c:pt idx="491">
                  <c:v>0.95726565621788573</c:v>
                </c:pt>
                <c:pt idx="492">
                  <c:v>0.95722482929696251</c:v>
                </c:pt>
                <c:pt idx="493">
                  <c:v>0.95718524598188881</c:v>
                </c:pt>
                <c:pt idx="494">
                  <c:v>0.95714687788357822</c:v>
                </c:pt>
                <c:pt idx="495">
                  <c:v>0.95710969688869341</c:v>
                </c:pt>
                <c:pt idx="496">
                  <c:v>0.95707367515855235</c:v>
                </c:pt>
                <c:pt idx="497">
                  <c:v>0.95703878512802243</c:v>
                </c:pt>
                <c:pt idx="498">
                  <c:v>0.95700499950442364</c:v>
                </c:pt>
                <c:pt idx="499">
                  <c:v>0.95697229126642191</c:v>
                </c:pt>
                <c:pt idx="500">
                  <c:v>0.95694063366294024</c:v>
                </c:pt>
                <c:pt idx="501">
                  <c:v>0.95691000021204453</c:v>
                </c:pt>
                <c:pt idx="502">
                  <c:v>0.95688036469985882</c:v>
                </c:pt>
                <c:pt idx="503">
                  <c:v>0.95685170117945262</c:v>
                </c:pt>
                <c:pt idx="504">
                  <c:v>0.95682398396974677</c:v>
                </c:pt>
                <c:pt idx="505">
                  <c:v>0.95679718765441346</c:v>
                </c:pt>
                <c:pt idx="506">
                  <c:v>0.9567712870807723</c:v>
                </c:pt>
                <c:pt idx="507">
                  <c:v>0.95674625735869456</c:v>
                </c:pt>
                <c:pt idx="508">
                  <c:v>0.95672207385950037</c:v>
                </c:pt>
                <c:pt idx="509">
                  <c:v>0.95669871221486302</c:v>
                </c:pt>
                <c:pt idx="510">
                  <c:v>0.95667614831569781</c:v>
                </c:pt>
                <c:pt idx="511">
                  <c:v>0.95665435831107981</c:v>
                </c:pt>
                <c:pt idx="512">
                  <c:v>0.95663331860712364</c:v>
                </c:pt>
                <c:pt idx="513">
                  <c:v>0.95661300586589992</c:v>
                </c:pt>
                <c:pt idx="514">
                  <c:v>0.95659339700432566</c:v>
                </c:pt>
                <c:pt idx="515">
                  <c:v>0.95657446919306666</c:v>
                </c:pt>
                <c:pt idx="516">
                  <c:v>0.95655619985543805</c:v>
                </c:pt>
                <c:pt idx="517">
                  <c:v>0.9565385666663071</c:v>
                </c:pt>
                <c:pt idx="518">
                  <c:v>0.95652154755098362</c:v>
                </c:pt>
                <c:pt idx="519">
                  <c:v>0.95650512068413063</c:v>
                </c:pt>
                <c:pt idx="520">
                  <c:v>0.95648926448865823</c:v>
                </c:pt>
                <c:pt idx="521">
                  <c:v>0.95647395763462562</c:v>
                </c:pt>
                <c:pt idx="522">
                  <c:v>0.95645917903813971</c:v>
                </c:pt>
                <c:pt idx="523">
                  <c:v>0.95644490786025627</c:v>
                </c:pt>
                <c:pt idx="524">
                  <c:v>0.95643112350587944</c:v>
                </c:pt>
                <c:pt idx="525">
                  <c:v>0.95641780562265777</c:v>
                </c:pt>
                <c:pt idx="526">
                  <c:v>0.95640493409989646</c:v>
                </c:pt>
                <c:pt idx="527">
                  <c:v>0.95639248906743757</c:v>
                </c:pt>
                <c:pt idx="528">
                  <c:v>0.95638045089458035</c:v>
                </c:pt>
                <c:pt idx="529">
                  <c:v>0.9563688001889642</c:v>
                </c:pt>
                <c:pt idx="530">
                  <c:v>0.95635751779548261</c:v>
                </c:pt>
                <c:pt idx="531">
                  <c:v>0.95634658479517154</c:v>
                </c:pt>
                <c:pt idx="532">
                  <c:v>0.95633598250411811</c:v>
                </c:pt>
                <c:pt idx="533">
                  <c:v>0.95632569247235277</c:v>
                </c:pt>
                <c:pt idx="534">
                  <c:v>0.95631569648275505</c:v>
                </c:pt>
                <c:pt idx="535">
                  <c:v>0.95630597654995364</c:v>
                </c:pt>
                <c:pt idx="536">
                  <c:v>0.95629651491922052</c:v>
                </c:pt>
                <c:pt idx="537">
                  <c:v>0.95628729406537705</c:v>
                </c:pt>
                <c:pt idx="538">
                  <c:v>0.95627829669169095</c:v>
                </c:pt>
                <c:pt idx="539">
                  <c:v>0.9562695057287729</c:v>
                </c:pt>
                <c:pt idx="540">
                  <c:v>0.95626090433348665</c:v>
                </c:pt>
                <c:pt idx="541">
                  <c:v>0.95625247588783657</c:v>
                </c:pt>
                <c:pt idx="542">
                  <c:v>0.95624420399787879</c:v>
                </c:pt>
                <c:pt idx="543">
                  <c:v>0.95623607249260834</c:v>
                </c:pt>
                <c:pt idx="544">
                  <c:v>0.95622806542287364</c:v>
                </c:pt>
                <c:pt idx="545">
                  <c:v>0.95622016706026547</c:v>
                </c:pt>
                <c:pt idx="546">
                  <c:v>0.95621236189601932</c:v>
                </c:pt>
                <c:pt idx="547">
                  <c:v>0.956204634639924</c:v>
                </c:pt>
                <c:pt idx="548">
                  <c:v>0.95619697021920103</c:v>
                </c:pt>
                <c:pt idx="549">
                  <c:v>0.95618935377742931</c:v>
                </c:pt>
                <c:pt idx="550">
                  <c:v>0.95618177067342836</c:v>
                </c:pt>
                <c:pt idx="551">
                  <c:v>0.95617420648016238</c:v>
                </c:pt>
                <c:pt idx="552">
                  <c:v>0.95616664698364118</c:v>
                </c:pt>
                <c:pt idx="553">
                  <c:v>0.95615907818182366</c:v>
                </c:pt>
                <c:pt idx="554">
                  <c:v>0.9561514862835091</c:v>
                </c:pt>
                <c:pt idx="555">
                  <c:v>0.95614385770724131</c:v>
                </c:pt>
                <c:pt idx="556">
                  <c:v>0.95613617908021387</c:v>
                </c:pt>
                <c:pt idx="557">
                  <c:v>0.95612843723716456</c:v>
                </c:pt>
                <c:pt idx="558">
                  <c:v>0.95612061921926861</c:v>
                </c:pt>
                <c:pt idx="559">
                  <c:v>0.95611271227305361</c:v>
                </c:pt>
                <c:pt idx="560">
                  <c:v>0.95610470384928903</c:v>
                </c:pt>
                <c:pt idx="561">
                  <c:v>0.95609658160188804</c:v>
                </c:pt>
                <c:pt idx="562">
                  <c:v>0.95608833338680965</c:v>
                </c:pt>
                <c:pt idx="563">
                  <c:v>0.95607994726095469</c:v>
                </c:pt>
                <c:pt idx="564">
                  <c:v>0.95607141148107166</c:v>
                </c:pt>
                <c:pt idx="565">
                  <c:v>0.95606271450264646</c:v>
                </c:pt>
                <c:pt idx="566">
                  <c:v>0.95605384497881862</c:v>
                </c:pt>
                <c:pt idx="567">
                  <c:v>0.95604479175926149</c:v>
                </c:pt>
                <c:pt idx="568">
                  <c:v>0.95603554388910061</c:v>
                </c:pt>
                <c:pt idx="569">
                  <c:v>0.95602609060779864</c:v>
                </c:pt>
                <c:pt idx="570">
                  <c:v>0.95601642134806486</c:v>
                </c:pt>
                <c:pt idx="571">
                  <c:v>0.95600652573475065</c:v>
                </c:pt>
                <c:pt idx="572">
                  <c:v>0.95599639358375421</c:v>
                </c:pt>
                <c:pt idx="573">
                  <c:v>0.95598601490090906</c:v>
                </c:pt>
                <c:pt idx="574">
                  <c:v>0.95597537988090009</c:v>
                </c:pt>
                <c:pt idx="575">
                  <c:v>0.95596447890615066</c:v>
                </c:pt>
                <c:pt idx="576">
                  <c:v>0.95595330254572863</c:v>
                </c:pt>
                <c:pt idx="577">
                  <c:v>0.95594184155424344</c:v>
                </c:pt>
                <c:pt idx="578">
                  <c:v>0.95593008687074654</c:v>
                </c:pt>
                <c:pt idx="579">
                  <c:v>0.95591802961763539</c:v>
                </c:pt>
                <c:pt idx="580">
                  <c:v>0.95590566109954744</c:v>
                </c:pt>
                <c:pt idx="581">
                  <c:v>0.95589297280225949</c:v>
                </c:pt>
                <c:pt idx="582">
                  <c:v>0.95587995639160017</c:v>
                </c:pt>
                <c:pt idx="583">
                  <c:v>0.95586660371232457</c:v>
                </c:pt>
                <c:pt idx="584">
                  <c:v>0.95585290678704649</c:v>
                </c:pt>
                <c:pt idx="585">
                  <c:v>0.95583885781511368</c:v>
                </c:pt>
                <c:pt idx="586">
                  <c:v>0.95582444917151277</c:v>
                </c:pt>
                <c:pt idx="587">
                  <c:v>0.95580967340577883</c:v>
                </c:pt>
                <c:pt idx="588">
                  <c:v>0.95579452324088221</c:v>
                </c:pt>
                <c:pt idx="589">
                  <c:v>0.95577899157213864</c:v>
                </c:pt>
                <c:pt idx="590">
                  <c:v>0.95576307146610695</c:v>
                </c:pt>
                <c:pt idx="591">
                  <c:v>0.95574675615948534</c:v>
                </c:pt>
                <c:pt idx="592">
                  <c:v>0.95573003905800802</c:v>
                </c:pt>
                <c:pt idx="593">
                  <c:v>0.95571291373535749</c:v>
                </c:pt>
                <c:pt idx="594">
                  <c:v>0.95569537393205761</c:v>
                </c:pt>
                <c:pt idx="595">
                  <c:v>0.95567741355436775</c:v>
                </c:pt>
                <c:pt idx="596">
                  <c:v>0.95565902667319136</c:v>
                </c:pt>
                <c:pt idx="597">
                  <c:v>0.95564020752296763</c:v>
                </c:pt>
                <c:pt idx="598">
                  <c:v>0.95562095050058904</c:v>
                </c:pt>
                <c:pt idx="599">
                  <c:v>0.95560125016427366</c:v>
                </c:pt>
                <c:pt idx="600">
                  <c:v>0.95558110123248707</c:v>
                </c:pt>
                <c:pt idx="601">
                  <c:v>0.95556049858283754</c:v>
                </c:pt>
                <c:pt idx="602">
                  <c:v>0.95553943725096935</c:v>
                </c:pt>
                <c:pt idx="603">
                  <c:v>0.9555179124294676</c:v>
                </c:pt>
                <c:pt idx="604">
                  <c:v>0.95549591946675794</c:v>
                </c:pt>
                <c:pt idx="605">
                  <c:v>0.95547345386600591</c:v>
                </c:pt>
                <c:pt idx="606">
                  <c:v>0.95545051128401703</c:v>
                </c:pt>
                <c:pt idx="607">
                  <c:v>0.95542708753013561</c:v>
                </c:pt>
                <c:pt idx="608">
                  <c:v>0.95540317856514667</c:v>
                </c:pt>
                <c:pt idx="609">
                  <c:v>0.95537878050017455</c:v>
                </c:pt>
                <c:pt idx="610">
                  <c:v>0.95535388959558065</c:v>
                </c:pt>
                <c:pt idx="611">
                  <c:v>0.95532850225987098</c:v>
                </c:pt>
                <c:pt idx="612">
                  <c:v>0.95530261504858438</c:v>
                </c:pt>
                <c:pt idx="613">
                  <c:v>0.95527622466320161</c:v>
                </c:pt>
                <c:pt idx="614">
                  <c:v>0.95524932795004469</c:v>
                </c:pt>
                <c:pt idx="615">
                  <c:v>0.95522192189917188</c:v>
                </c:pt>
                <c:pt idx="616">
                  <c:v>0.95519400364328033</c:v>
                </c:pt>
                <c:pt idx="617">
                  <c:v>0.95516557045660366</c:v>
                </c:pt>
                <c:pt idx="618">
                  <c:v>0.95513661975382014</c:v>
                </c:pt>
                <c:pt idx="619">
                  <c:v>0.95510714908894156</c:v>
                </c:pt>
                <c:pt idx="620">
                  <c:v>0.95507715615421995</c:v>
                </c:pt>
                <c:pt idx="621">
                  <c:v>0.95504663877904383</c:v>
                </c:pt>
                <c:pt idx="622">
                  <c:v>0.95501559492884269</c:v>
                </c:pt>
                <c:pt idx="623">
                  <c:v>0.95498402270398164</c:v>
                </c:pt>
                <c:pt idx="624">
                  <c:v>0.95495192033866461</c:v>
                </c:pt>
                <c:pt idx="625">
                  <c:v>0.95491928619983368</c:v>
                </c:pt>
                <c:pt idx="626">
                  <c:v>0.95488611878606577</c:v>
                </c:pt>
                <c:pt idx="627">
                  <c:v>0.9548524167264838</c:v>
                </c:pt>
                <c:pt idx="628">
                  <c:v>0.95481817877963548</c:v>
                </c:pt>
                <c:pt idx="629">
                  <c:v>0.95478340383241878</c:v>
                </c:pt>
                <c:pt idx="630">
                  <c:v>0.95474809089896062</c:v>
                </c:pt>
                <c:pt idx="631">
                  <c:v>0.95471223911952674</c:v>
                </c:pt>
                <c:pt idx="632">
                  <c:v>0.95467584775942371</c:v>
                </c:pt>
                <c:pt idx="633">
                  <c:v>0.95463891620788999</c:v>
                </c:pt>
                <c:pt idx="634">
                  <c:v>0.95460144397700264</c:v>
                </c:pt>
                <c:pt idx="635">
                  <c:v>0.95456343070057792</c:v>
                </c:pt>
                <c:pt idx="636">
                  <c:v>0.95452487613306836</c:v>
                </c:pt>
                <c:pt idx="637">
                  <c:v>0.95448578014845853</c:v>
                </c:pt>
                <c:pt idx="638">
                  <c:v>0.95444614273917561</c:v>
                </c:pt>
                <c:pt idx="639">
                  <c:v>0.95440596401497968</c:v>
                </c:pt>
                <c:pt idx="640">
                  <c:v>0.95436524420186708</c:v>
                </c:pt>
                <c:pt idx="641">
                  <c:v>0.9543239836409726</c:v>
                </c:pt>
                <c:pt idx="642">
                  <c:v>0.95428218278746313</c:v>
                </c:pt>
                <c:pt idx="643">
                  <c:v>0.95423984220944968</c:v>
                </c:pt>
                <c:pt idx="644">
                  <c:v>0.95419696258686715</c:v>
                </c:pt>
                <c:pt idx="645">
                  <c:v>0.95415354471039548</c:v>
                </c:pt>
                <c:pt idx="646">
                  <c:v>0.95410958948034896</c:v>
                </c:pt>
                <c:pt idx="647">
                  <c:v>0.95406509790557492</c:v>
                </c:pt>
                <c:pt idx="648">
                  <c:v>0.95402007110235576</c:v>
                </c:pt>
                <c:pt idx="649">
                  <c:v>0.95397451029331393</c:v>
                </c:pt>
                <c:pt idx="650">
                  <c:v>0.95392841680630125</c:v>
                </c:pt>
                <c:pt idx="651">
                  <c:v>0.95388179207330903</c:v>
                </c:pt>
                <c:pt idx="652">
                  <c:v>0.95383463762936194</c:v>
                </c:pt>
                <c:pt idx="653">
                  <c:v>0.95378695511141853</c:v>
                </c:pt>
                <c:pt idx="654">
                  <c:v>0.95373874625727662</c:v>
                </c:pt>
                <c:pt idx="655">
                  <c:v>0.9536900129044652</c:v>
                </c:pt>
                <c:pt idx="656">
                  <c:v>0.95364075698914597</c:v>
                </c:pt>
                <c:pt idx="657">
                  <c:v>0.95359098054501812</c:v>
                </c:pt>
                <c:pt idx="658">
                  <c:v>0.95354068570221673</c:v>
                </c:pt>
                <c:pt idx="659">
                  <c:v>0.9534898746862106</c:v>
                </c:pt>
                <c:pt idx="660">
                  <c:v>0.95343854981669818</c:v>
                </c:pt>
                <c:pt idx="661">
                  <c:v>0.9533867135065196</c:v>
                </c:pt>
                <c:pt idx="662">
                  <c:v>0.95333436826054141</c:v>
                </c:pt>
                <c:pt idx="663">
                  <c:v>0.95328151667457206</c:v>
                </c:pt>
                <c:pt idx="664">
                  <c:v>0.95322816143424149</c:v>
                </c:pt>
                <c:pt idx="665">
                  <c:v>0.95317430531392966</c:v>
                </c:pt>
                <c:pt idx="666">
                  <c:v>0.95311995117563908</c:v>
                </c:pt>
                <c:pt idx="667">
                  <c:v>0.9530651019679075</c:v>
                </c:pt>
                <c:pt idx="668">
                  <c:v>0.95300976072471066</c:v>
                </c:pt>
                <c:pt idx="669">
                  <c:v>0.95295393056435163</c:v>
                </c:pt>
                <c:pt idx="670">
                  <c:v>0.95289761468837042</c:v>
                </c:pt>
                <c:pt idx="671">
                  <c:v>0.9528408163804386</c:v>
                </c:pt>
                <c:pt idx="672">
                  <c:v>0.95278353900525958</c:v>
                </c:pt>
                <c:pt idx="673">
                  <c:v>0.95272578600747604</c:v>
                </c:pt>
                <c:pt idx="674">
                  <c:v>0.95266756091055438</c:v>
                </c:pt>
                <c:pt idx="675">
                  <c:v>0.95260886731570305</c:v>
                </c:pt>
                <c:pt idx="676">
                  <c:v>0.95254970890075352</c:v>
                </c:pt>
                <c:pt idx="677">
                  <c:v>0.95249008941907864</c:v>
                </c:pt>
                <c:pt idx="678">
                  <c:v>0.9524300126984796</c:v>
                </c:pt>
                <c:pt idx="679">
                  <c:v>0.95236948264008536</c:v>
                </c:pt>
                <c:pt idx="680">
                  <c:v>0.95230850321726557</c:v>
                </c:pt>
                <c:pt idx="681">
                  <c:v>0.9522470784745205</c:v>
                </c:pt>
                <c:pt idx="682">
                  <c:v>0.95218521252637611</c:v>
                </c:pt>
                <c:pt idx="683">
                  <c:v>0.95212290955629353</c:v>
                </c:pt>
                <c:pt idx="684">
                  <c:v>0.95206017381557095</c:v>
                </c:pt>
                <c:pt idx="685">
                  <c:v>0.95199700962223088</c:v>
                </c:pt>
                <c:pt idx="686">
                  <c:v>0.95193342135993186</c:v>
                </c:pt>
                <c:pt idx="687">
                  <c:v>0.9518694134768626</c:v>
                </c:pt>
                <c:pt idx="688">
                  <c:v>0.95180499048464062</c:v>
                </c:pt>
                <c:pt idx="689">
                  <c:v>0.9517401569572197</c:v>
                </c:pt>
                <c:pt idx="690">
                  <c:v>0.95167491752978339</c:v>
                </c:pt>
                <c:pt idx="691">
                  <c:v>0.95160927689764063</c:v>
                </c:pt>
                <c:pt idx="692">
                  <c:v>0.95154323981514</c:v>
                </c:pt>
                <c:pt idx="693">
                  <c:v>0.95147681109455684</c:v>
                </c:pt>
                <c:pt idx="694">
                  <c:v>0.95140999560499662</c:v>
                </c:pt>
                <c:pt idx="695">
                  <c:v>0.95134279827129642</c:v>
                </c:pt>
                <c:pt idx="696">
                  <c:v>0.95127522407292453</c:v>
                </c:pt>
                <c:pt idx="697">
                  <c:v>0.95120727804287764</c:v>
                </c:pt>
                <c:pt idx="698">
                  <c:v>0.95113896526658592</c:v>
                </c:pt>
                <c:pt idx="699">
                  <c:v>0.95107029088080763</c:v>
                </c:pt>
                <c:pt idx="700">
                  <c:v>0.95100126007253061</c:v>
                </c:pt>
                <c:pt idx="701">
                  <c:v>0.95093187807787571</c:v>
                </c:pt>
                <c:pt idx="702">
                  <c:v>0.95086215018098919</c:v>
                </c:pt>
                <c:pt idx="703">
                  <c:v>0.95079208171295226</c:v>
                </c:pt>
                <c:pt idx="704">
                  <c:v>0.95072167805067642</c:v>
                </c:pt>
                <c:pt idx="705">
                  <c:v>0.95065094461579402</c:v>
                </c:pt>
                <c:pt idx="706">
                  <c:v>0.95057988687357631</c:v>
                </c:pt>
                <c:pt idx="707">
                  <c:v>0.9505085103318186</c:v>
                </c:pt>
                <c:pt idx="708">
                  <c:v>0.95043682053975054</c:v>
                </c:pt>
                <c:pt idx="709">
                  <c:v>0.95036482308692649</c:v>
                </c:pt>
                <c:pt idx="710">
                  <c:v>0.95029252360213268</c:v>
                </c:pt>
                <c:pt idx="711">
                  <c:v>0.95021992775228159</c:v>
                </c:pt>
                <c:pt idx="712">
                  <c:v>0.95014704124131799</c:v>
                </c:pt>
                <c:pt idx="713">
                  <c:v>0.95007386980911379</c:v>
                </c:pt>
                <c:pt idx="714">
                  <c:v>0.9500004192303696</c:v>
                </c:pt>
                <c:pt idx="715">
                  <c:v>0.94992669531351515</c:v>
                </c:pt>
                <c:pt idx="716">
                  <c:v>0.94985270389960597</c:v>
                </c:pt>
                <c:pt idx="717">
                  <c:v>0.94977845086123192</c:v>
                </c:pt>
                <c:pt idx="718">
                  <c:v>0.94970394210140663</c:v>
                </c:pt>
                <c:pt idx="719">
                  <c:v>0.94962918355247383</c:v>
                </c:pt>
                <c:pt idx="720">
                  <c:v>0.94955418117500157</c:v>
                </c:pt>
                <c:pt idx="721">
                  <c:v>0.9494789409566925</c:v>
                </c:pt>
                <c:pt idx="722">
                  <c:v>0.94940346891127347</c:v>
                </c:pt>
                <c:pt idx="723">
                  <c:v>0.94932777107739807</c:v>
                </c:pt>
                <c:pt idx="724">
                  <c:v>0.9492518535175507</c:v>
                </c:pt>
                <c:pt idx="725">
                  <c:v>0.9491757223169387</c:v>
                </c:pt>
                <c:pt idx="726">
                  <c:v>0.94909938358240364</c:v>
                </c:pt>
                <c:pt idx="727">
                  <c:v>0.94902284344130805</c:v>
                </c:pt>
                <c:pt idx="728">
                  <c:v>0.94894610804044621</c:v>
                </c:pt>
                <c:pt idx="729">
                  <c:v>0.94886918354493743</c:v>
                </c:pt>
                <c:pt idx="730">
                  <c:v>0.94879207613712979</c:v>
                </c:pt>
                <c:pt idx="731">
                  <c:v>0.94871479201549536</c:v>
                </c:pt>
                <c:pt idx="732">
                  <c:v>0.94863733739353606</c:v>
                </c:pt>
                <c:pt idx="733">
                  <c:v>0.94855971849867871</c:v>
                </c:pt>
                <c:pt idx="734">
                  <c:v>0.9484819415711786</c:v>
                </c:pt>
                <c:pt idx="735">
                  <c:v>0.94840401286301756</c:v>
                </c:pt>
                <c:pt idx="736">
                  <c:v>0.94832593863680203</c:v>
                </c:pt>
                <c:pt idx="737">
                  <c:v>0.94824772516466449</c:v>
                </c:pt>
                <c:pt idx="738">
                  <c:v>0.94816937872716811</c:v>
                </c:pt>
                <c:pt idx="739">
                  <c:v>0.9480909056122</c:v>
                </c:pt>
                <c:pt idx="740">
                  <c:v>0.94801231211386872</c:v>
                </c:pt>
                <c:pt idx="741">
                  <c:v>0.94793360453141562</c:v>
                </c:pt>
                <c:pt idx="742">
                  <c:v>0.94785478916810462</c:v>
                </c:pt>
                <c:pt idx="743">
                  <c:v>0.9477758723301275</c:v>
                </c:pt>
                <c:pt idx="744">
                  <c:v>0.94769686032549616</c:v>
                </c:pt>
                <c:pt idx="745">
                  <c:v>0.94761775946295357</c:v>
                </c:pt>
                <c:pt idx="746">
                  <c:v>0.94753857605086944</c:v>
                </c:pt>
                <c:pt idx="747">
                  <c:v>0.94745931639613512</c:v>
                </c:pt>
                <c:pt idx="748">
                  <c:v>0.94737998680306523</c:v>
                </c:pt>
                <c:pt idx="749">
                  <c:v>0.94730059357230589</c:v>
                </c:pt>
                <c:pt idx="750">
                  <c:v>0.9472211429997246</c:v>
                </c:pt>
                <c:pt idx="751">
                  <c:v>0.94714164137531365</c:v>
                </c:pt>
                <c:pt idx="752">
                  <c:v>0.94706209498208949</c:v>
                </c:pt>
                <c:pt idx="753">
                  <c:v>0.9469825100949969</c:v>
                </c:pt>
                <c:pt idx="754">
                  <c:v>0.94690289297980312</c:v>
                </c:pt>
                <c:pt idx="755">
                  <c:v>0.94682324989199718</c:v>
                </c:pt>
                <c:pt idx="756">
                  <c:v>0.94674358707569761</c:v>
                </c:pt>
                <c:pt idx="757">
                  <c:v>0.94666391076254441</c:v>
                </c:pt>
                <c:pt idx="758">
                  <c:v>0.94658422717060287</c:v>
                </c:pt>
                <c:pt idx="759">
                  <c:v>0.94650454250326133</c:v>
                </c:pt>
                <c:pt idx="760">
                  <c:v>0.94642486294813366</c:v>
                </c:pt>
                <c:pt idx="761">
                  <c:v>0.94634519467595568</c:v>
                </c:pt>
                <c:pt idx="762">
                  <c:v>0.94626554383948835</c:v>
                </c:pt>
                <c:pt idx="763">
                  <c:v>0.94618591657241813</c:v>
                </c:pt>
                <c:pt idx="764">
                  <c:v>0.94610631898825037</c:v>
                </c:pt>
                <c:pt idx="765">
                  <c:v>0.9460267571792198</c:v>
                </c:pt>
                <c:pt idx="766">
                  <c:v>0.94594723721518137</c:v>
                </c:pt>
                <c:pt idx="767">
                  <c:v>0.94586776514250959</c:v>
                </c:pt>
                <c:pt idx="768">
                  <c:v>0.94578834698301162</c:v>
                </c:pt>
                <c:pt idx="769">
                  <c:v>0.94570898873280917</c:v>
                </c:pt>
                <c:pt idx="770">
                  <c:v>0.94562969636125194</c:v>
                </c:pt>
                <c:pt idx="771">
                  <c:v>0.94555047580980878</c:v>
                </c:pt>
                <c:pt idx="772">
                  <c:v>0.94547133299097563</c:v>
                </c:pt>
                <c:pt idx="773">
                  <c:v>0.94539227378716828</c:v>
                </c:pt>
                <c:pt idx="774">
                  <c:v>0.9453133040496241</c:v>
                </c:pt>
                <c:pt idx="775">
                  <c:v>0.94523442959730841</c:v>
                </c:pt>
                <c:pt idx="776">
                  <c:v>0.94515565621580389</c:v>
                </c:pt>
                <c:pt idx="777">
                  <c:v>0.94507698965621256</c:v>
                </c:pt>
                <c:pt idx="778">
                  <c:v>0.9449984356340696</c:v>
                </c:pt>
                <c:pt idx="779">
                  <c:v>0.94491999982822017</c:v>
                </c:pt>
                <c:pt idx="780">
                  <c:v>0.94484168787974065</c:v>
                </c:pt>
                <c:pt idx="781">
                  <c:v>0.94476350539082432</c:v>
                </c:pt>
                <c:pt idx="782">
                  <c:v>0.94468545792368874</c:v>
                </c:pt>
                <c:pt idx="783">
                  <c:v>0.94460755099947102</c:v>
                </c:pt>
                <c:pt idx="784">
                  <c:v>0.94452979009712845</c:v>
                </c:pt>
                <c:pt idx="785">
                  <c:v>0.94445218065234537</c:v>
                </c:pt>
                <c:pt idx="786">
                  <c:v>0.94437472805642586</c:v>
                </c:pt>
                <c:pt idx="787">
                  <c:v>0.94429743765519225</c:v>
                </c:pt>
                <c:pt idx="788">
                  <c:v>0.94422031474788604</c:v>
                </c:pt>
                <c:pt idx="789">
                  <c:v>0.94414336458607784</c:v>
                </c:pt>
                <c:pt idx="790">
                  <c:v>0.94406659237255341</c:v>
                </c:pt>
                <c:pt idx="791">
                  <c:v>0.94399000326022164</c:v>
                </c:pt>
                <c:pt idx="792">
                  <c:v>0.94391360235101085</c:v>
                </c:pt>
                <c:pt idx="793">
                  <c:v>0.94383739469476935</c:v>
                </c:pt>
                <c:pt idx="794">
                  <c:v>0.94376138528816944</c:v>
                </c:pt>
                <c:pt idx="795">
                  <c:v>0.94368557907360162</c:v>
                </c:pt>
                <c:pt idx="796">
                  <c:v>0.94360998093807513</c:v>
                </c:pt>
                <c:pt idx="797">
                  <c:v>0.94353459571212006</c:v>
                </c:pt>
                <c:pt idx="798">
                  <c:v>0.94345942816869377</c:v>
                </c:pt>
                <c:pt idx="799">
                  <c:v>0.94338448302206057</c:v>
                </c:pt>
                <c:pt idx="800">
                  <c:v>0.94330976492671736</c:v>
                </c:pt>
                <c:pt idx="801">
                  <c:v>0.94323527847627364</c:v>
                </c:pt>
                <c:pt idx="802">
                  <c:v>0.94316102820235859</c:v>
                </c:pt>
                <c:pt idx="803">
                  <c:v>0.9430870185735285</c:v>
                </c:pt>
                <c:pt idx="804">
                  <c:v>0.94301325399414593</c:v>
                </c:pt>
                <c:pt idx="805">
                  <c:v>0.94293973880330595</c:v>
                </c:pt>
                <c:pt idx="806">
                  <c:v>0.94286647727371764</c:v>
                </c:pt>
                <c:pt idx="807">
                  <c:v>0.94279347361060772</c:v>
                </c:pt>
                <c:pt idx="808">
                  <c:v>0.94272073195062378</c:v>
                </c:pt>
                <c:pt idx="809">
                  <c:v>0.94264825636073479</c:v>
                </c:pt>
                <c:pt idx="810">
                  <c:v>0.94257605083712148</c:v>
                </c:pt>
                <c:pt idx="811">
                  <c:v>0.94250411930409272</c:v>
                </c:pt>
                <c:pt idx="812">
                  <c:v>0.94243246561297056</c:v>
                </c:pt>
                <c:pt idx="813">
                  <c:v>0.94236109354099662</c:v>
                </c:pt>
                <c:pt idx="814">
                  <c:v>0.94229000679023067</c:v>
                </c:pt>
                <c:pt idx="815">
                  <c:v>0.94221920898645151</c:v>
                </c:pt>
                <c:pt idx="816">
                  <c:v>0.94214870367805836</c:v>
                </c:pt>
                <c:pt idx="817">
                  <c:v>0.94207849433496271</c:v>
                </c:pt>
                <c:pt idx="818">
                  <c:v>0.9420085843475009</c:v>
                </c:pt>
                <c:pt idx="819">
                  <c:v>0.94193897702532292</c:v>
                </c:pt>
                <c:pt idx="820">
                  <c:v>0.94186967559630075</c:v>
                </c:pt>
                <c:pt idx="821">
                  <c:v>0.94180068320541865</c:v>
                </c:pt>
                <c:pt idx="822">
                  <c:v>0.94173200291368275</c:v>
                </c:pt>
                <c:pt idx="823">
                  <c:v>0.94166363769701611</c:v>
                </c:pt>
                <c:pt idx="824">
                  <c:v>0.94159559044515762</c:v>
                </c:pt>
                <c:pt idx="825">
                  <c:v>0.94152786396056598</c:v>
                </c:pt>
                <c:pt idx="826">
                  <c:v>0.94146046095731351</c:v>
                </c:pt>
                <c:pt idx="827">
                  <c:v>0.94139338405999828</c:v>
                </c:pt>
                <c:pt idx="828">
                  <c:v>0.9413266358026221</c:v>
                </c:pt>
                <c:pt idx="829">
                  <c:v>0.94126021862751685</c:v>
                </c:pt>
                <c:pt idx="830">
                  <c:v>0.94119413488422166</c:v>
                </c:pt>
                <c:pt idx="831">
                  <c:v>0.94112838682839861</c:v>
                </c:pt>
                <c:pt idx="832">
                  <c:v>0.94106297662072369</c:v>
                </c:pt>
                <c:pt idx="833">
                  <c:v>0.94099790632579106</c:v>
                </c:pt>
                <c:pt idx="834">
                  <c:v>0.9409331779110065</c:v>
                </c:pt>
                <c:pt idx="835">
                  <c:v>0.94086879324550188</c:v>
                </c:pt>
                <c:pt idx="836">
                  <c:v>0.94080475409901465</c:v>
                </c:pt>
                <c:pt idx="837">
                  <c:v>0.94074106214080599</c:v>
                </c:pt>
                <c:pt idx="838">
                  <c:v>0.94067771893854879</c:v>
                </c:pt>
                <c:pt idx="839">
                  <c:v>0.94061472595723306</c:v>
                </c:pt>
                <c:pt idx="840">
                  <c:v>0.94055208455807093</c:v>
                </c:pt>
                <c:pt idx="841">
                  <c:v>0.94048979599737759</c:v>
                </c:pt>
                <c:pt idx="842">
                  <c:v>0.94042786142549584</c:v>
                </c:pt>
                <c:pt idx="843">
                  <c:v>0.94036628188567606</c:v>
                </c:pt>
                <c:pt idx="844">
                  <c:v>0.94030505831298972</c:v>
                </c:pt>
                <c:pt idx="845">
                  <c:v>0.94024419153322025</c:v>
                </c:pt>
                <c:pt idx="846">
                  <c:v>0.94018368226176507</c:v>
                </c:pt>
                <c:pt idx="847">
                  <c:v>0.94012353110254276</c:v>
                </c:pt>
                <c:pt idx="848">
                  <c:v>0.94006373854688063</c:v>
                </c:pt>
                <c:pt idx="849">
                  <c:v>0.94000430497242449</c:v>
                </c:pt>
                <c:pt idx="850">
                  <c:v>0.93994523064203528</c:v>
                </c:pt>
                <c:pt idx="851">
                  <c:v>0.93988651570268256</c:v>
                </c:pt>
                <c:pt idx="852">
                  <c:v>0.93982816018436244</c:v>
                </c:pt>
                <c:pt idx="853">
                  <c:v>0.93977016399897362</c:v>
                </c:pt>
                <c:pt idx="854">
                  <c:v>0.93971252693923657</c:v>
                </c:pt>
                <c:pt idx="855">
                  <c:v>0.93965524867758299</c:v>
                </c:pt>
                <c:pt idx="856">
                  <c:v>0.93959832876505656</c:v>
                </c:pt>
                <c:pt idx="857">
                  <c:v>0.9395417666302246</c:v>
                </c:pt>
                <c:pt idx="858">
                  <c:v>0.93948556157805652</c:v>
                </c:pt>
                <c:pt idx="859">
                  <c:v>0.93942971278884502</c:v>
                </c:pt>
                <c:pt idx="860">
                  <c:v>0.93937421931708964</c:v>
                </c:pt>
                <c:pt idx="861">
                  <c:v>0.93931908009040777</c:v>
                </c:pt>
                <c:pt idx="862">
                  <c:v>0.93926429390842969</c:v>
                </c:pt>
                <c:pt idx="863">
                  <c:v>0.93920985944170166</c:v>
                </c:pt>
                <c:pt idx="864">
                  <c:v>0.93915577523057658</c:v>
                </c:pt>
                <c:pt idx="865">
                  <c:v>0.93910203968412553</c:v>
                </c:pt>
                <c:pt idx="866">
                  <c:v>0.93904865107903412</c:v>
                </c:pt>
                <c:pt idx="867">
                  <c:v>0.93899560755849987</c:v>
                </c:pt>
                <c:pt idx="868">
                  <c:v>0.93894290713112594</c:v>
                </c:pt>
                <c:pt idx="869">
                  <c:v>0.93889054766984326</c:v>
                </c:pt>
                <c:pt idx="870">
                  <c:v>0.93883852691078362</c:v>
                </c:pt>
                <c:pt idx="871">
                  <c:v>0.93878684245219501</c:v>
                </c:pt>
                <c:pt idx="872">
                  <c:v>0.93873549175333681</c:v>
                </c:pt>
                <c:pt idx="873">
                  <c:v>0.9386844721333879</c:v>
                </c:pt>
                <c:pt idx="874">
                  <c:v>0.93863378077032611</c:v>
                </c:pt>
                <c:pt idx="875">
                  <c:v>0.93858341469985662</c:v>
                </c:pt>
                <c:pt idx="876">
                  <c:v>0.93853337081428456</c:v>
                </c:pt>
                <c:pt idx="877">
                  <c:v>0.9384836458614354</c:v>
                </c:pt>
                <c:pt idx="878">
                  <c:v>0.93843423644354573</c:v>
                </c:pt>
                <c:pt idx="879">
                  <c:v>0.9383851390161545</c:v>
                </c:pt>
                <c:pt idx="880">
                  <c:v>0.93833634988702286</c:v>
                </c:pt>
                <c:pt idx="881">
                  <c:v>0.93828786521502516</c:v>
                </c:pt>
                <c:pt idx="882">
                  <c:v>0.9382396810090381</c:v>
                </c:pt>
                <c:pt idx="883">
                  <c:v>0.93819179312685563</c:v>
                </c:pt>
                <c:pt idx="884">
                  <c:v>0.9381441972740826</c:v>
                </c:pt>
                <c:pt idx="885">
                  <c:v>0.93809688900303201</c:v>
                </c:pt>
                <c:pt idx="886">
                  <c:v>0.93804986371163268</c:v>
                </c:pt>
                <c:pt idx="887">
                  <c:v>0.93800311664232361</c:v>
                </c:pt>
                <c:pt idx="888">
                  <c:v>0.93795664288094949</c:v>
                </c:pt>
                <c:pt idx="889">
                  <c:v>0.93791043735567581</c:v>
                </c:pt>
                <c:pt idx="890">
                  <c:v>0.93786449483586676</c:v>
                </c:pt>
                <c:pt idx="891">
                  <c:v>0.93781880993100786</c:v>
                </c:pt>
                <c:pt idx="892">
                  <c:v>0.93777337708959019</c:v>
                </c:pt>
                <c:pt idx="893">
                  <c:v>0.9377281905980136</c:v>
                </c:pt>
                <c:pt idx="894">
                  <c:v>0.9376832445794917</c:v>
                </c:pt>
                <c:pt idx="895">
                  <c:v>0.93763853299294642</c:v>
                </c:pt>
                <c:pt idx="896">
                  <c:v>0.93759404963191251</c:v>
                </c:pt>
                <c:pt idx="897">
                  <c:v>0.9375497881234337</c:v>
                </c:pt>
                <c:pt idx="898">
                  <c:v>0.9375057419269579</c:v>
                </c:pt>
                <c:pt idx="899">
                  <c:v>0.93746190433325538</c:v>
                </c:pt>
                <c:pt idx="900">
                  <c:v>0.93741826846329268</c:v>
                </c:pt>
                <c:pt idx="901">
                  <c:v>0.93737482726715482</c:v>
                </c:pt>
                <c:pt idx="902">
                  <c:v>0.93733157352293139</c:v>
                </c:pt>
                <c:pt idx="903">
                  <c:v>0.93728849983562657</c:v>
                </c:pt>
                <c:pt idx="904">
                  <c:v>0.93724559863604873</c:v>
                </c:pt>
                <c:pt idx="905">
                  <c:v>0.9372028621797176</c:v>
                </c:pt>
                <c:pt idx="906">
                  <c:v>0.93716028254576267</c:v>
                </c:pt>
                <c:pt idx="907">
                  <c:v>0.93711785163582262</c:v>
                </c:pt>
                <c:pt idx="908">
                  <c:v>0.93707556117294222</c:v>
                </c:pt>
                <c:pt idx="909">
                  <c:v>0.93703340270048163</c:v>
                </c:pt>
                <c:pt idx="910">
                  <c:v>0.93699136758100032</c:v>
                </c:pt>
                <c:pt idx="911">
                  <c:v>0.93694944699517435</c:v>
                </c:pt>
                <c:pt idx="912">
                  <c:v>0.93690763194068261</c:v>
                </c:pt>
                <c:pt idx="913">
                  <c:v>0.93686591323111901</c:v>
                </c:pt>
                <c:pt idx="914">
                  <c:v>0.93682428149487951</c:v>
                </c:pt>
                <c:pt idx="915">
                  <c:v>0.93678272717406952</c:v>
                </c:pt>
                <c:pt idx="916">
                  <c:v>0.93674124052340835</c:v>
                </c:pt>
                <c:pt idx="917">
                  <c:v>0.93669981160911386</c:v>
                </c:pt>
                <c:pt idx="918">
                  <c:v>0.93665843030781715</c:v>
                </c:pt>
                <c:pt idx="919">
                  <c:v>0.9366170863054597</c:v>
                </c:pt>
                <c:pt idx="920">
                  <c:v>0.93657576909618612</c:v>
                </c:pt>
                <c:pt idx="921">
                  <c:v>0.93653446798124851</c:v>
                </c:pt>
                <c:pt idx="922">
                  <c:v>0.93649317206791349</c:v>
                </c:pt>
                <c:pt idx="923">
                  <c:v>0.93645187026834464</c:v>
                </c:pt>
                <c:pt idx="924">
                  <c:v>0.93641055129851924</c:v>
                </c:pt>
                <c:pt idx="925">
                  <c:v>0.93636920367711984</c:v>
                </c:pt>
                <c:pt idx="926">
                  <c:v>0.93632781572443902</c:v>
                </c:pt>
                <c:pt idx="927">
                  <c:v>0.93628637556127237</c:v>
                </c:pt>
                <c:pt idx="928">
                  <c:v>0.93624487110782484</c:v>
                </c:pt>
                <c:pt idx="929">
                  <c:v>0.9362032900826055</c:v>
                </c:pt>
                <c:pt idx="930">
                  <c:v>0.93616162000133607</c:v>
                </c:pt>
                <c:pt idx="931">
                  <c:v>0.93611984817583671</c:v>
                </c:pt>
                <c:pt idx="932">
                  <c:v>0.93607796171293844</c:v>
                </c:pt>
                <c:pt idx="933">
                  <c:v>0.93603594751338304</c:v>
                </c:pt>
                <c:pt idx="934">
                  <c:v>0.93599379227071056</c:v>
                </c:pt>
                <c:pt idx="935">
                  <c:v>0.93595148247016902</c:v>
                </c:pt>
                <c:pt idx="936">
                  <c:v>0.93590900438761404</c:v>
                </c:pt>
                <c:pt idx="937">
                  <c:v>0.93586634408841229</c:v>
                </c:pt>
                <c:pt idx="938">
                  <c:v>0.93582348742632615</c:v>
                </c:pt>
                <c:pt idx="939">
                  <c:v>0.93578042004242912</c:v>
                </c:pt>
                <c:pt idx="940">
                  <c:v>0.93573712736400483</c:v>
                </c:pt>
                <c:pt idx="941">
                  <c:v>0.93569359460343426</c:v>
                </c:pt>
                <c:pt idx="942">
                  <c:v>0.93564980675710863</c:v>
                </c:pt>
                <c:pt idx="943">
                  <c:v>0.93560574860432077</c:v>
                </c:pt>
                <c:pt idx="944">
                  <c:v>0.93556140470617322</c:v>
                </c:pt>
                <c:pt idx="945">
                  <c:v>0.9355167594044731</c:v>
                </c:pt>
                <c:pt idx="946">
                  <c:v>0.93547179682062809</c:v>
                </c:pt>
                <c:pt idx="947">
                  <c:v>0.93542650085455537</c:v>
                </c:pt>
                <c:pt idx="948">
                  <c:v>0.93538085518357905</c:v>
                </c:pt>
                <c:pt idx="949">
                  <c:v>0.93533484326131799</c:v>
                </c:pt>
                <c:pt idx="950">
                  <c:v>0.93528844831660651</c:v>
                </c:pt>
                <c:pt idx="951">
                  <c:v>0.93524165335238074</c:v>
                </c:pt>
                <c:pt idx="952">
                  <c:v>0.93519444114457484</c:v>
                </c:pt>
                <c:pt idx="953">
                  <c:v>0.93514679424103331</c:v>
                </c:pt>
                <c:pt idx="954">
                  <c:v>0.93509869496040765</c:v>
                </c:pt>
                <c:pt idx="955">
                  <c:v>0.93505012539104559</c:v>
                </c:pt>
                <c:pt idx="956">
                  <c:v>0.93500106738990274</c:v>
                </c:pt>
                <c:pt idx="957">
                  <c:v>0.93495150258144344</c:v>
                </c:pt>
                <c:pt idx="958">
                  <c:v>0.93490141235652791</c:v>
                </c:pt>
                <c:pt idx="959">
                  <c:v>0.93485077787132054</c:v>
                </c:pt>
                <c:pt idx="960">
                  <c:v>0.93479958004619756</c:v>
                </c:pt>
                <c:pt idx="961">
                  <c:v>0.93474779956462895</c:v>
                </c:pt>
                <c:pt idx="962">
                  <c:v>0.93469541687209834</c:v>
                </c:pt>
                <c:pt idx="963">
                  <c:v>0.9346424121749809</c:v>
                </c:pt>
                <c:pt idx="964">
                  <c:v>0.93458876543946057</c:v>
                </c:pt>
                <c:pt idx="965">
                  <c:v>0.93453445639043164</c:v>
                </c:pt>
                <c:pt idx="966">
                  <c:v>0.93447946451038022</c:v>
                </c:pt>
                <c:pt idx="967">
                  <c:v>0.93442376903829649</c:v>
                </c:pt>
                <c:pt idx="968">
                  <c:v>0.93436734896858276</c:v>
                </c:pt>
                <c:pt idx="969">
                  <c:v>0.93431018304993463</c:v>
                </c:pt>
                <c:pt idx="970">
                  <c:v>0.93425224978425458</c:v>
                </c:pt>
                <c:pt idx="971">
                  <c:v>0.93419352742554795</c:v>
                </c:pt>
                <c:pt idx="972">
                  <c:v>0.93413399397881869</c:v>
                </c:pt>
                <c:pt idx="973">
                  <c:v>0.93407362719897635</c:v>
                </c:pt>
                <c:pt idx="974">
                  <c:v>0.93401240458973112</c:v>
                </c:pt>
                <c:pt idx="975">
                  <c:v>0.93395030340249763</c:v>
                </c:pt>
                <c:pt idx="976">
                  <c:v>0.93388730063528913</c:v>
                </c:pt>
                <c:pt idx="977">
                  <c:v>0.93382337303162466</c:v>
                </c:pt>
                <c:pt idx="978">
                  <c:v>0.9337584970794216</c:v>
                </c:pt>
                <c:pt idx="979">
                  <c:v>0.93369264900989934</c:v>
                </c:pt>
                <c:pt idx="980">
                  <c:v>0.93362580479648161</c:v>
                </c:pt>
                <c:pt idx="981">
                  <c:v>0.93355794015368998</c:v>
                </c:pt>
                <c:pt idx="982">
                  <c:v>0.93348903053605081</c:v>
                </c:pt>
                <c:pt idx="983">
                  <c:v>0.93341905113699208</c:v>
                </c:pt>
                <c:pt idx="984">
                  <c:v>0.93334797688773707</c:v>
                </c:pt>
                <c:pt idx="985">
                  <c:v>0.93327578245621434</c:v>
                </c:pt>
                <c:pt idx="986">
                  <c:v>0.93320244224595617</c:v>
                </c:pt>
                <c:pt idx="987">
                  <c:v>0.93312793039499065</c:v>
                </c:pt>
                <c:pt idx="988">
                  <c:v>0.93305222077475058</c:v>
                </c:pt>
                <c:pt idx="989">
                  <c:v>0.9329752869889637</c:v>
                </c:pt>
                <c:pt idx="990">
                  <c:v>0.93289710237256784</c:v>
                </c:pt>
                <c:pt idx="991">
                  <c:v>0.93281763999058864</c:v>
                </c:pt>
                <c:pt idx="992">
                  <c:v>0.93273687263706462</c:v>
                </c:pt>
                <c:pt idx="993">
                  <c:v>0.93265477283392861</c:v>
                </c:pt>
                <c:pt idx="994">
                  <c:v>0.93257131282991168</c:v>
                </c:pt>
                <c:pt idx="995">
                  <c:v>0.93248646459944751</c:v>
                </c:pt>
                <c:pt idx="996">
                  <c:v>0.93240019984157141</c:v>
                </c:pt>
                <c:pt idx="997">
                  <c:v>0.93231248997881189</c:v>
                </c:pt>
                <c:pt idx="998">
                  <c:v>0.93222330615610982</c:v>
                </c:pt>
                <c:pt idx="999">
                  <c:v>0.93213261923969104</c:v>
                </c:pt>
                <c:pt idx="1000">
                  <c:v>0.93204039981599052</c:v>
                </c:pt>
                <c:pt idx="1001">
                  <c:v>0.9319466181905397</c:v>
                </c:pt>
                <c:pt idx="1002">
                  <c:v>0.93185124438686862</c:v>
                </c:pt>
                <c:pt idx="1003">
                  <c:v>0.93175424814540764</c:v>
                </c:pt>
                <c:pt idx="1004">
                  <c:v>0.93165559892238692</c:v>
                </c:pt>
                <c:pt idx="1005">
                  <c:v>0.93155526588873327</c:v>
                </c:pt>
                <c:pt idx="1006">
                  <c:v>0.93145321792897495</c:v>
                </c:pt>
                <c:pt idx="1007">
                  <c:v>0.93134942364014006</c:v>
                </c:pt>
                <c:pt idx="1008">
                  <c:v>0.93124385133064924</c:v>
                </c:pt>
                <c:pt idx="1009">
                  <c:v>0.9311364690192292</c:v>
                </c:pt>
                <c:pt idx="1010">
                  <c:v>0.93102724443380136</c:v>
                </c:pt>
                <c:pt idx="1011">
                  <c:v>0.93091614501038156</c:v>
                </c:pt>
                <c:pt idx="1012">
                  <c:v>0.9308031378919952</c:v>
                </c:pt>
                <c:pt idx="1013">
                  <c:v>0.93068818992755409</c:v>
                </c:pt>
                <c:pt idx="1014">
                  <c:v>0.93057126767077902</c:v>
                </c:pt>
                <c:pt idx="1015">
                  <c:v>0.93045233737907562</c:v>
                </c:pt>
                <c:pt idx="1016">
                  <c:v>0.93033136501246083</c:v>
                </c:pt>
                <c:pt idx="1017">
                  <c:v>0.9302083162324386</c:v>
                </c:pt>
                <c:pt idx="1018">
                  <c:v>0.93008315640091999</c:v>
                </c:pt>
                <c:pt idx="1019">
                  <c:v>0.9299558505791069</c:v>
                </c:pt>
                <c:pt idx="1020">
                  <c:v>0.92982636352639869</c:v>
                </c:pt>
                <c:pt idx="1021">
                  <c:v>0.92969465969929743</c:v>
                </c:pt>
                <c:pt idx="1022">
                  <c:v>0.9295607032502945</c:v>
                </c:pt>
                <c:pt idx="1023">
                  <c:v>0.92942445802679163</c:v>
                </c:pt>
                <c:pt idx="1024">
                  <c:v>0.92928588756997221</c:v>
                </c:pt>
                <c:pt idx="1025">
                  <c:v>0.92914495511372563</c:v>
                </c:pt>
                <c:pt idx="1026">
                  <c:v>0.92900162358353677</c:v>
                </c:pt>
                <c:pt idx="1027">
                  <c:v>0.9288558555953863</c:v>
                </c:pt>
                <c:pt idx="1028">
                  <c:v>0.92870761345465158</c:v>
                </c:pt>
                <c:pt idx="1029">
                  <c:v>0.92855685915500696</c:v>
                </c:pt>
                <c:pt idx="1030">
                  <c:v>0.92840355437732458</c:v>
                </c:pt>
                <c:pt idx="1031">
                  <c:v>0.92824766048857477</c:v>
                </c:pt>
                <c:pt idx="1032">
                  <c:v>0.92808913854071184</c:v>
                </c:pt>
                <c:pt idx="1033">
                  <c:v>0.92792794926960398</c:v>
                </c:pt>
                <c:pt idx="1034">
                  <c:v>0.92776405309390264</c:v>
                </c:pt>
                <c:pt idx="1035">
                  <c:v>0.92759741011395991</c:v>
                </c:pt>
                <c:pt idx="1036">
                  <c:v>0.92742798011072358</c:v>
                </c:pt>
                <c:pt idx="1037">
                  <c:v>0.92725572254463984</c:v>
                </c:pt>
                <c:pt idx="1038">
                  <c:v>0.92708059655454333</c:v>
                </c:pt>
                <c:pt idx="1039">
                  <c:v>0.92690256095657053</c:v>
                </c:pt>
                <c:pt idx="1040">
                  <c:v>0.92672157424305368</c:v>
                </c:pt>
                <c:pt idx="1041">
                  <c:v>0.92653759458141327</c:v>
                </c:pt>
                <c:pt idx="1042">
                  <c:v>0.92635057981307234</c:v>
                </c:pt>
                <c:pt idx="1043">
                  <c:v>0.92616048745234858</c:v>
                </c:pt>
                <c:pt idx="1044">
                  <c:v>0.92596727468534867</c:v>
                </c:pt>
                <c:pt idx="1045">
                  <c:v>0.92577089836888526</c:v>
                </c:pt>
                <c:pt idx="1046">
                  <c:v>0.92557131502934809</c:v>
                </c:pt>
                <c:pt idx="1047">
                  <c:v>0.92536848086164059</c:v>
                </c:pt>
                <c:pt idx="1048">
                  <c:v>0.92516235172805139</c:v>
                </c:pt>
                <c:pt idx="1049">
                  <c:v>0.92495288315716351</c:v>
                </c:pt>
                <c:pt idx="1050">
                  <c:v>0.92474003034275665</c:v>
                </c:pt>
                <c:pt idx="1051">
                  <c:v>0.92474003034275665</c:v>
                </c:pt>
                <c:pt idx="1052">
                  <c:v>0.92474003034275665</c:v>
                </c:pt>
                <c:pt idx="1053">
                  <c:v>0.92474003034275665</c:v>
                </c:pt>
                <c:pt idx="1054">
                  <c:v>0.92474003034275665</c:v>
                </c:pt>
                <c:pt idx="1055">
                  <c:v>0.92474003034275665</c:v>
                </c:pt>
                <c:pt idx="1056">
                  <c:v>0.92474003034275665</c:v>
                </c:pt>
                <c:pt idx="1057">
                  <c:v>0.92474003034275665</c:v>
                </c:pt>
                <c:pt idx="1058">
                  <c:v>0.92474003034275665</c:v>
                </c:pt>
                <c:pt idx="1059">
                  <c:v>0.92474003034275665</c:v>
                </c:pt>
                <c:pt idx="1060">
                  <c:v>0.92474003034275665</c:v>
                </c:pt>
                <c:pt idx="1061">
                  <c:v>0.92474003034275665</c:v>
                </c:pt>
                <c:pt idx="1062">
                  <c:v>0.92474003034275665</c:v>
                </c:pt>
                <c:pt idx="1063">
                  <c:v>0.92474003034275665</c:v>
                </c:pt>
                <c:pt idx="1064">
                  <c:v>0.92474003034275665</c:v>
                </c:pt>
                <c:pt idx="1065">
                  <c:v>0.92474003034275665</c:v>
                </c:pt>
                <c:pt idx="1066">
                  <c:v>0.92474003034275665</c:v>
                </c:pt>
                <c:pt idx="1067">
                  <c:v>0.92474003034275665</c:v>
                </c:pt>
                <c:pt idx="1068">
                  <c:v>0.92474003034275665</c:v>
                </c:pt>
                <c:pt idx="1069">
                  <c:v>0.92474003034275665</c:v>
                </c:pt>
                <c:pt idx="1070">
                  <c:v>0.92474003034275665</c:v>
                </c:pt>
                <c:pt idx="1071">
                  <c:v>0.92474003034275665</c:v>
                </c:pt>
                <c:pt idx="1072">
                  <c:v>0.92474003034275665</c:v>
                </c:pt>
                <c:pt idx="1073">
                  <c:v>0.92474003034275665</c:v>
                </c:pt>
                <c:pt idx="1074">
                  <c:v>0.92474003034275665</c:v>
                </c:pt>
                <c:pt idx="1075">
                  <c:v>0.92474003034275665</c:v>
                </c:pt>
                <c:pt idx="1076">
                  <c:v>0.92474003034275665</c:v>
                </c:pt>
                <c:pt idx="1077">
                  <c:v>0.92474003034275665</c:v>
                </c:pt>
                <c:pt idx="1078">
                  <c:v>0.92474003034275665</c:v>
                </c:pt>
                <c:pt idx="1079">
                  <c:v>0.92474003034275665</c:v>
                </c:pt>
                <c:pt idx="1080">
                  <c:v>0.92474003034275665</c:v>
                </c:pt>
                <c:pt idx="1081">
                  <c:v>0.92474003034275665</c:v>
                </c:pt>
                <c:pt idx="1082">
                  <c:v>0.92474003034275665</c:v>
                </c:pt>
                <c:pt idx="1083">
                  <c:v>0.92474003034275665</c:v>
                </c:pt>
                <c:pt idx="1084">
                  <c:v>0.92474003034275665</c:v>
                </c:pt>
                <c:pt idx="1085">
                  <c:v>0.92474003034275665</c:v>
                </c:pt>
                <c:pt idx="1086">
                  <c:v>0.92474003034275665</c:v>
                </c:pt>
                <c:pt idx="1087">
                  <c:v>0.92474003034275665</c:v>
                </c:pt>
                <c:pt idx="1088">
                  <c:v>0.92474003034275665</c:v>
                </c:pt>
                <c:pt idx="1089">
                  <c:v>0.92474003034275665</c:v>
                </c:pt>
                <c:pt idx="1090">
                  <c:v>0.92474003034275665</c:v>
                </c:pt>
                <c:pt idx="1091">
                  <c:v>0.92474003034275665</c:v>
                </c:pt>
                <c:pt idx="1092">
                  <c:v>0.92474003034275665</c:v>
                </c:pt>
                <c:pt idx="1093">
                  <c:v>0.92474003034275665</c:v>
                </c:pt>
                <c:pt idx="1094">
                  <c:v>0.92474003034275665</c:v>
                </c:pt>
                <c:pt idx="1095">
                  <c:v>0.92474003034275665</c:v>
                </c:pt>
                <c:pt idx="1096">
                  <c:v>0.92474003034275665</c:v>
                </c:pt>
                <c:pt idx="1097">
                  <c:v>0.92474003034275665</c:v>
                </c:pt>
                <c:pt idx="1098">
                  <c:v>0.92474003034275665</c:v>
                </c:pt>
                <c:pt idx="1099">
                  <c:v>0.92474003034275665</c:v>
                </c:pt>
                <c:pt idx="1100">
                  <c:v>0.92474003034275665</c:v>
                </c:pt>
                <c:pt idx="1101">
                  <c:v>0.92474003034275665</c:v>
                </c:pt>
                <c:pt idx="1102">
                  <c:v>0.92474003034275665</c:v>
                </c:pt>
                <c:pt idx="1103">
                  <c:v>0.92474003034275665</c:v>
                </c:pt>
                <c:pt idx="1104">
                  <c:v>0.92474003034275665</c:v>
                </c:pt>
                <c:pt idx="1105">
                  <c:v>0.92474003034275665</c:v>
                </c:pt>
                <c:pt idx="1106">
                  <c:v>0.92474003034275665</c:v>
                </c:pt>
                <c:pt idx="1107">
                  <c:v>0.92474003034275665</c:v>
                </c:pt>
                <c:pt idx="1108">
                  <c:v>0.92474003034275665</c:v>
                </c:pt>
                <c:pt idx="1109">
                  <c:v>0.92474003034275665</c:v>
                </c:pt>
                <c:pt idx="1110">
                  <c:v>0.92474003034275665</c:v>
                </c:pt>
                <c:pt idx="1111">
                  <c:v>0.92474003034275665</c:v>
                </c:pt>
                <c:pt idx="1112">
                  <c:v>0.92474003034275665</c:v>
                </c:pt>
                <c:pt idx="1113">
                  <c:v>0.92474003034275665</c:v>
                </c:pt>
                <c:pt idx="1114">
                  <c:v>0.92474003034275665</c:v>
                </c:pt>
                <c:pt idx="1115">
                  <c:v>0.92474003034275665</c:v>
                </c:pt>
                <c:pt idx="1116">
                  <c:v>0.92474003034275665</c:v>
                </c:pt>
                <c:pt idx="1117">
                  <c:v>0.92474003034275665</c:v>
                </c:pt>
                <c:pt idx="1118">
                  <c:v>0.92474003034275665</c:v>
                </c:pt>
                <c:pt idx="1119">
                  <c:v>0.92474003034275665</c:v>
                </c:pt>
                <c:pt idx="1120">
                  <c:v>0.92474003034275665</c:v>
                </c:pt>
                <c:pt idx="1121">
                  <c:v>0.92474003034275665</c:v>
                </c:pt>
                <c:pt idx="1122">
                  <c:v>0.92474003034275665</c:v>
                </c:pt>
                <c:pt idx="1123">
                  <c:v>0.92474003034275665</c:v>
                </c:pt>
                <c:pt idx="1124">
                  <c:v>0.92474003034275665</c:v>
                </c:pt>
                <c:pt idx="1125">
                  <c:v>0.92474003034275665</c:v>
                </c:pt>
                <c:pt idx="1126">
                  <c:v>0.92474003034275665</c:v>
                </c:pt>
                <c:pt idx="1127">
                  <c:v>0.92474003034275665</c:v>
                </c:pt>
                <c:pt idx="1128">
                  <c:v>0.92474003034275665</c:v>
                </c:pt>
                <c:pt idx="1129">
                  <c:v>0.92474003034275665</c:v>
                </c:pt>
                <c:pt idx="1130">
                  <c:v>0.92474003034275665</c:v>
                </c:pt>
                <c:pt idx="1131">
                  <c:v>0.92474003034275665</c:v>
                </c:pt>
                <c:pt idx="1132">
                  <c:v>0.92474003034275665</c:v>
                </c:pt>
                <c:pt idx="1133">
                  <c:v>0.92474003034275665</c:v>
                </c:pt>
                <c:pt idx="1134">
                  <c:v>0.92474003034275665</c:v>
                </c:pt>
                <c:pt idx="1135">
                  <c:v>0.92474003034275665</c:v>
                </c:pt>
                <c:pt idx="1136">
                  <c:v>0.92474003034275665</c:v>
                </c:pt>
                <c:pt idx="1137">
                  <c:v>0.92474003034275665</c:v>
                </c:pt>
                <c:pt idx="1138">
                  <c:v>0.92474003034275665</c:v>
                </c:pt>
                <c:pt idx="1139">
                  <c:v>0.92474003034275665</c:v>
                </c:pt>
                <c:pt idx="1140">
                  <c:v>0.92474003034275665</c:v>
                </c:pt>
                <c:pt idx="1141">
                  <c:v>0.92474003034275665</c:v>
                </c:pt>
                <c:pt idx="1142">
                  <c:v>0.92474003034275665</c:v>
                </c:pt>
                <c:pt idx="1143">
                  <c:v>0.92474003034275665</c:v>
                </c:pt>
                <c:pt idx="1144">
                  <c:v>0.92474003034275665</c:v>
                </c:pt>
                <c:pt idx="1145">
                  <c:v>0.92474003034275665</c:v>
                </c:pt>
                <c:pt idx="1146">
                  <c:v>0.92474003034275665</c:v>
                </c:pt>
                <c:pt idx="1147">
                  <c:v>0.92474003034275665</c:v>
                </c:pt>
                <c:pt idx="1148">
                  <c:v>0.92474003034275665</c:v>
                </c:pt>
                <c:pt idx="1149">
                  <c:v>0.92474003034275665</c:v>
                </c:pt>
                <c:pt idx="1150">
                  <c:v>0.92474003034275665</c:v>
                </c:pt>
                <c:pt idx="1151">
                  <c:v>0.92474003034275665</c:v>
                </c:pt>
                <c:pt idx="1152">
                  <c:v>0.92474003034275665</c:v>
                </c:pt>
                <c:pt idx="1153">
                  <c:v>0.92474003034275665</c:v>
                </c:pt>
                <c:pt idx="1154">
                  <c:v>0.92474003034275665</c:v>
                </c:pt>
                <c:pt idx="1155">
                  <c:v>0.92474003034275665</c:v>
                </c:pt>
                <c:pt idx="1156">
                  <c:v>0.92474003034275665</c:v>
                </c:pt>
                <c:pt idx="1157">
                  <c:v>0.92474003034275665</c:v>
                </c:pt>
                <c:pt idx="1158">
                  <c:v>0.92474003034275665</c:v>
                </c:pt>
                <c:pt idx="1159">
                  <c:v>0.92474003034275665</c:v>
                </c:pt>
                <c:pt idx="1160">
                  <c:v>0.92474003034275665</c:v>
                </c:pt>
                <c:pt idx="1161">
                  <c:v>0.92474003034275665</c:v>
                </c:pt>
                <c:pt idx="1162">
                  <c:v>0.92474003034275665</c:v>
                </c:pt>
                <c:pt idx="1163">
                  <c:v>0.92474003034275665</c:v>
                </c:pt>
                <c:pt idx="1164">
                  <c:v>0.92474003034275665</c:v>
                </c:pt>
                <c:pt idx="1165">
                  <c:v>0.92474003034275665</c:v>
                </c:pt>
                <c:pt idx="1166">
                  <c:v>0.92474003034275665</c:v>
                </c:pt>
                <c:pt idx="1167">
                  <c:v>0.92474003034275665</c:v>
                </c:pt>
                <c:pt idx="1168">
                  <c:v>0.92474003034275665</c:v>
                </c:pt>
                <c:pt idx="1169">
                  <c:v>0.92474003034275665</c:v>
                </c:pt>
                <c:pt idx="1170">
                  <c:v>0.92474003034275665</c:v>
                </c:pt>
                <c:pt idx="1171">
                  <c:v>0.92474003034275665</c:v>
                </c:pt>
                <c:pt idx="1172">
                  <c:v>0.92474003034275665</c:v>
                </c:pt>
                <c:pt idx="1173">
                  <c:v>0.92474003034275665</c:v>
                </c:pt>
                <c:pt idx="1174">
                  <c:v>0.92474003034275665</c:v>
                </c:pt>
                <c:pt idx="1175">
                  <c:v>0.92474003034275665</c:v>
                </c:pt>
                <c:pt idx="1176">
                  <c:v>0.92474003034275665</c:v>
                </c:pt>
                <c:pt idx="1177">
                  <c:v>0.92474003034275665</c:v>
                </c:pt>
                <c:pt idx="1178">
                  <c:v>0.92474003034275665</c:v>
                </c:pt>
                <c:pt idx="1179">
                  <c:v>0.92474003034275665</c:v>
                </c:pt>
                <c:pt idx="1180">
                  <c:v>0.92474003034275665</c:v>
                </c:pt>
                <c:pt idx="1181">
                  <c:v>0.92474003034275665</c:v>
                </c:pt>
                <c:pt idx="1182">
                  <c:v>0.92474003034275665</c:v>
                </c:pt>
                <c:pt idx="1183">
                  <c:v>0.92474003034275665</c:v>
                </c:pt>
                <c:pt idx="1184">
                  <c:v>0.92474003034275665</c:v>
                </c:pt>
                <c:pt idx="1185">
                  <c:v>0.92474003034275665</c:v>
                </c:pt>
                <c:pt idx="1186">
                  <c:v>0.92474003034275665</c:v>
                </c:pt>
                <c:pt idx="1187">
                  <c:v>0.92474003034275665</c:v>
                </c:pt>
                <c:pt idx="1188">
                  <c:v>0.92474003034275665</c:v>
                </c:pt>
                <c:pt idx="1189">
                  <c:v>0.92474003034275665</c:v>
                </c:pt>
                <c:pt idx="1190">
                  <c:v>0.92474003034275665</c:v>
                </c:pt>
                <c:pt idx="1191">
                  <c:v>0.92474003034275665</c:v>
                </c:pt>
                <c:pt idx="1192">
                  <c:v>0.92474003034275665</c:v>
                </c:pt>
                <c:pt idx="1193">
                  <c:v>0.92474003034275665</c:v>
                </c:pt>
                <c:pt idx="1194">
                  <c:v>0.92474003034275665</c:v>
                </c:pt>
                <c:pt idx="1195">
                  <c:v>0.92474003034275665</c:v>
                </c:pt>
                <c:pt idx="1196">
                  <c:v>0.92474003034275665</c:v>
                </c:pt>
                <c:pt idx="1197">
                  <c:v>0.92474003034275665</c:v>
                </c:pt>
                <c:pt idx="1198">
                  <c:v>0.92474003034275665</c:v>
                </c:pt>
                <c:pt idx="1199">
                  <c:v>0.92474003034275665</c:v>
                </c:pt>
                <c:pt idx="1200">
                  <c:v>0.92474003034275665</c:v>
                </c:pt>
                <c:pt idx="1201">
                  <c:v>0.92474003034275665</c:v>
                </c:pt>
                <c:pt idx="1202">
                  <c:v>0.92474003034275665</c:v>
                </c:pt>
                <c:pt idx="1203">
                  <c:v>0.92474003034275665</c:v>
                </c:pt>
                <c:pt idx="1204">
                  <c:v>0.92474003034275665</c:v>
                </c:pt>
                <c:pt idx="1205">
                  <c:v>0.92474003034275665</c:v>
                </c:pt>
                <c:pt idx="1206">
                  <c:v>0.92474003034275665</c:v>
                </c:pt>
                <c:pt idx="1207">
                  <c:v>0.92474003034275665</c:v>
                </c:pt>
                <c:pt idx="1208">
                  <c:v>0.92474003034275665</c:v>
                </c:pt>
                <c:pt idx="1209">
                  <c:v>0.92474003034275665</c:v>
                </c:pt>
                <c:pt idx="1210">
                  <c:v>0.92474003034275665</c:v>
                </c:pt>
                <c:pt idx="1211">
                  <c:v>0.92474003034275665</c:v>
                </c:pt>
                <c:pt idx="1212">
                  <c:v>0.92474003034275665</c:v>
                </c:pt>
                <c:pt idx="1213">
                  <c:v>0.92474003034275665</c:v>
                </c:pt>
              </c:numCache>
            </c:numRef>
          </c:yVal>
          <c:smooth val="1"/>
        </c:ser>
        <c:ser>
          <c:idx val="2"/>
          <c:order val="2"/>
          <c:tx>
            <c:strRef>
              <c:f>'Fitted HF and Xf'!$AP$14</c:f>
              <c:strCache>
                <c:ptCount val="1"/>
                <c:pt idx="0">
                  <c:v>5 cm</c:v>
                </c:pt>
              </c:strCache>
            </c:strRef>
          </c:tx>
          <c:marker>
            <c:symbol val="none"/>
          </c:marker>
          <c:xVal>
            <c:numRef>
              <c:f>'Fitted HF and Xf'!$A$15:$A$1228</c:f>
              <c:numCache>
                <c:formatCode>General</c:formatCode>
                <c:ptCount val="1214"/>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pt idx="1201">
                  <c:v>475.5</c:v>
                </c:pt>
                <c:pt idx="1202">
                  <c:v>476</c:v>
                </c:pt>
                <c:pt idx="1203">
                  <c:v>476.5</c:v>
                </c:pt>
                <c:pt idx="1204">
                  <c:v>477</c:v>
                </c:pt>
                <c:pt idx="1205">
                  <c:v>477.5</c:v>
                </c:pt>
                <c:pt idx="1206">
                  <c:v>478</c:v>
                </c:pt>
                <c:pt idx="1207">
                  <c:v>478.5</c:v>
                </c:pt>
                <c:pt idx="1208">
                  <c:v>479</c:v>
                </c:pt>
                <c:pt idx="1209">
                  <c:v>479.5</c:v>
                </c:pt>
                <c:pt idx="1210">
                  <c:v>480</c:v>
                </c:pt>
                <c:pt idx="1211">
                  <c:v>480.5</c:v>
                </c:pt>
                <c:pt idx="1212">
                  <c:v>481</c:v>
                </c:pt>
                <c:pt idx="1213">
                  <c:v>481.5</c:v>
                </c:pt>
              </c:numCache>
            </c:numRef>
          </c:xVal>
          <c:yVal>
            <c:numRef>
              <c:f>'Fitted HF and Xf'!$AP$15:$AP$1228</c:f>
              <c:numCache>
                <c:formatCode>General</c:formatCode>
                <c:ptCount val="121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0.30151786446816831</c:v>
                </c:pt>
                <c:pt idx="251">
                  <c:v>0.32680263603365312</c:v>
                </c:pt>
                <c:pt idx="252">
                  <c:v>0.35133224564206567</c:v>
                </c:pt>
                <c:pt idx="253">
                  <c:v>0.37511830078348785</c:v>
                </c:pt>
                <c:pt idx="254">
                  <c:v>0.39817256727093686</c:v>
                </c:pt>
                <c:pt idx="255">
                  <c:v>0.42050695777111768</c:v>
                </c:pt>
                <c:pt idx="256">
                  <c:v>0.44213352050979488</c:v>
                </c:pt>
                <c:pt idx="257">
                  <c:v>0.46306442815176907</c:v>
                </c:pt>
                <c:pt idx="258">
                  <c:v>0.48331196685547179</c:v>
                </c:pt>
                <c:pt idx="259">
                  <c:v>0.50288852550217578</c:v>
                </c:pt>
                <c:pt idx="260">
                  <c:v>0.52180658509982358</c:v>
                </c:pt>
                <c:pt idx="261">
                  <c:v>0.54007870836146166</c:v>
                </c:pt>
                <c:pt idx="262">
                  <c:v>0.55771752945829078</c:v>
                </c:pt>
                <c:pt idx="263">
                  <c:v>0.57473574394733928</c:v>
                </c:pt>
                <c:pt idx="264">
                  <c:v>0.59114609887374059</c:v>
                </c:pt>
                <c:pt idx="265">
                  <c:v>0.60696138304763059</c:v>
                </c:pt>
                <c:pt idx="266">
                  <c:v>0.6221944174956584</c:v>
                </c:pt>
                <c:pt idx="267">
                  <c:v>0.63685804608710583</c:v>
                </c:pt>
                <c:pt idx="268">
                  <c:v>0.65096512633463477</c:v>
                </c:pt>
                <c:pt idx="269">
                  <c:v>0.66452852036963472</c:v>
                </c:pt>
                <c:pt idx="270">
                  <c:v>0.67756108609219434</c:v>
                </c:pt>
                <c:pt idx="271">
                  <c:v>0.69007566849567659</c:v>
                </c:pt>
                <c:pt idx="272">
                  <c:v>0.70208509116592166</c:v>
                </c:pt>
                <c:pt idx="273">
                  <c:v>0.7136021479550585</c:v>
                </c:pt>
                <c:pt idx="274">
                  <c:v>0.72463959482992413</c:v>
                </c:pt>
                <c:pt idx="275">
                  <c:v>0.73521014189510658</c:v>
                </c:pt>
                <c:pt idx="276">
                  <c:v>0.74532644559060002</c:v>
                </c:pt>
                <c:pt idx="277">
                  <c:v>0.75500110106406881</c:v>
                </c:pt>
                <c:pt idx="278">
                  <c:v>0.76424663471773513</c:v>
                </c:pt>
                <c:pt idx="279">
                  <c:v>0.7730754969298741</c:v>
                </c:pt>
                <c:pt idx="280">
                  <c:v>0.78150005495091557</c:v>
                </c:pt>
                <c:pt idx="281">
                  <c:v>0.78953258597419218</c:v>
                </c:pt>
                <c:pt idx="282">
                  <c:v>0.79718527038125897</c:v>
                </c:pt>
                <c:pt idx="283">
                  <c:v>0.80447018516185109</c:v>
                </c:pt>
                <c:pt idx="284">
                  <c:v>0.81139929750846462</c:v>
                </c:pt>
                <c:pt idx="285">
                  <c:v>0.81798445858552038</c:v>
                </c:pt>
                <c:pt idx="286">
                  <c:v>0.8242373974731807</c:v>
                </c:pt>
                <c:pt idx="287">
                  <c:v>0.83016971528574812</c:v>
                </c:pt>
                <c:pt idx="288">
                  <c:v>0.83579287946470038</c:v>
                </c:pt>
                <c:pt idx="289">
                  <c:v>0.84111821824631983</c:v>
                </c:pt>
                <c:pt idx="290">
                  <c:v>0.8461569153039622</c:v>
                </c:pt>
                <c:pt idx="291">
                  <c:v>0.85092000456491523</c:v>
                </c:pt>
                <c:pt idx="292">
                  <c:v>0.85541836520188352</c:v>
                </c:pt>
                <c:pt idx="293">
                  <c:v>0.85966271679909578</c:v>
                </c:pt>
                <c:pt idx="294">
                  <c:v>0.86366361469300335</c:v>
                </c:pt>
                <c:pt idx="295">
                  <c:v>0.86743144548761453</c:v>
                </c:pt>
                <c:pt idx="296">
                  <c:v>0.87097642274444165</c:v>
                </c:pt>
                <c:pt idx="297">
                  <c:v>0.87430858284704116</c:v>
                </c:pt>
                <c:pt idx="298">
                  <c:v>0.87743778104019787</c:v>
                </c:pt>
                <c:pt idx="299">
                  <c:v>0.88037368764370072</c:v>
                </c:pt>
                <c:pt idx="300">
                  <c:v>0.8831257844407443</c:v>
                </c:pt>
                <c:pt idx="301">
                  <c:v>0.88570336124094029</c:v>
                </c:pt>
                <c:pt idx="302">
                  <c:v>0.88811551261794919</c:v>
                </c:pt>
                <c:pt idx="303">
                  <c:v>0.89037113482171348</c:v>
                </c:pt>
                <c:pt idx="304">
                  <c:v>0.89247892286532149</c:v>
                </c:pt>
                <c:pt idx="305">
                  <c:v>0.89444736778647449</c:v>
                </c:pt>
                <c:pt idx="306">
                  <c:v>0.89628475408357189</c:v>
                </c:pt>
                <c:pt idx="307">
                  <c:v>0.89799915732640689</c:v>
                </c:pt>
                <c:pt idx="308">
                  <c:v>0.89959844194148586</c:v>
                </c:pt>
                <c:pt idx="309">
                  <c:v>0.90109025917195429</c:v>
                </c:pt>
                <c:pt idx="310">
                  <c:v>0.90248204521213371</c:v>
                </c:pt>
                <c:pt idx="311">
                  <c:v>0.90378101951668921</c:v>
                </c:pt>
                <c:pt idx="312">
                  <c:v>0.90499418328438364</c:v>
                </c:pt>
                <c:pt idx="313">
                  <c:v>0.90612831811647965</c:v>
                </c:pt>
                <c:pt idx="314">
                  <c:v>0.90718998484973057</c:v>
                </c:pt>
                <c:pt idx="315">
                  <c:v>0.90818552256399665</c:v>
                </c:pt>
                <c:pt idx="316">
                  <c:v>0.90912104776446878</c:v>
                </c:pt>
                <c:pt idx="317">
                  <c:v>0.91000245373851962</c:v>
                </c:pt>
                <c:pt idx="318">
                  <c:v>0.91083541008715363</c:v>
                </c:pt>
                <c:pt idx="319">
                  <c:v>0.91162536243108028</c:v>
                </c:pt>
                <c:pt idx="320">
                  <c:v>0.91237753229140062</c:v>
                </c:pt>
                <c:pt idx="321">
                  <c:v>0.91309691714490904</c:v>
                </c:pt>
                <c:pt idx="322">
                  <c:v>0.91378829065400424</c:v>
                </c:pt>
                <c:pt idx="323">
                  <c:v>0.91445620307121556</c:v>
                </c:pt>
                <c:pt idx="324">
                  <c:v>0.91510498181835775</c:v>
                </c:pt>
                <c:pt idx="325">
                  <c:v>0.91573873224027746</c:v>
                </c:pt>
                <c:pt idx="326">
                  <c:v>0.91636133853322288</c:v>
                </c:pt>
                <c:pt idx="327">
                  <c:v>0.91697646484784467</c:v>
                </c:pt>
                <c:pt idx="328">
                  <c:v>0.9175875565667837</c:v>
                </c:pt>
                <c:pt idx="329">
                  <c:v>0.91819784175688712</c:v>
                </c:pt>
                <c:pt idx="330">
                  <c:v>0.91881033279604452</c:v>
                </c:pt>
                <c:pt idx="331">
                  <c:v>0.91942782817462543</c:v>
                </c:pt>
                <c:pt idx="332">
                  <c:v>0.92005291447154081</c:v>
                </c:pt>
                <c:pt idx="333">
                  <c:v>0.92068796850491252</c:v>
                </c:pt>
                <c:pt idx="334">
                  <c:v>0.92133515965736157</c:v>
                </c:pt>
                <c:pt idx="335">
                  <c:v>0.92199645237591421</c:v>
                </c:pt>
                <c:pt idx="336">
                  <c:v>0.92267360884650462</c:v>
                </c:pt>
                <c:pt idx="337">
                  <c:v>0.92336819184311758</c:v>
                </c:pt>
                <c:pt idx="338">
                  <c:v>0.92408156775153039</c:v>
                </c:pt>
                <c:pt idx="339">
                  <c:v>0.92481490976766223</c:v>
                </c:pt>
                <c:pt idx="340">
                  <c:v>0.92556920127056208</c:v>
                </c:pt>
                <c:pt idx="341">
                  <c:v>0.92634523936998081</c:v>
                </c:pt>
                <c:pt idx="342">
                  <c:v>0.92714363862858273</c:v>
                </c:pt>
                <c:pt idx="343">
                  <c:v>0.9279648349587547</c:v>
                </c:pt>
                <c:pt idx="344">
                  <c:v>0.92880908969405063</c:v>
                </c:pt>
                <c:pt idx="345">
                  <c:v>0.92967649383521567</c:v>
                </c:pt>
                <c:pt idx="346">
                  <c:v>0.93056697247086217</c:v>
                </c:pt>
                <c:pt idx="347">
                  <c:v>0.93148028937273297</c:v>
                </c:pt>
                <c:pt idx="348">
                  <c:v>0.9324160517655975</c:v>
                </c:pt>
                <c:pt idx="349">
                  <c:v>0.9333737152717444</c:v>
                </c:pt>
                <c:pt idx="350">
                  <c:v>0.93435258903010543</c:v>
                </c:pt>
                <c:pt idx="351">
                  <c:v>0.93535184098998592</c:v>
                </c:pt>
                <c:pt idx="352">
                  <c:v>0.93637050337940675</c:v>
                </c:pt>
                <c:pt idx="353">
                  <c:v>0.93740747834806404</c:v>
                </c:pt>
                <c:pt idx="354">
                  <c:v>0.93846154378490676</c:v>
                </c:pt>
                <c:pt idx="355">
                  <c:v>0.9395313593103245</c:v>
                </c:pt>
                <c:pt idx="356">
                  <c:v>0.94061547244294375</c:v>
                </c:pt>
                <c:pt idx="357">
                  <c:v>0.94171232494105339</c:v>
                </c:pt>
                <c:pt idx="358">
                  <c:v>0.94282025931863656</c:v>
                </c:pt>
                <c:pt idx="359">
                  <c:v>0.94393752553600196</c:v>
                </c:pt>
                <c:pt idx="360">
                  <c:v>0.94506228786506274</c:v>
                </c:pt>
                <c:pt idx="361">
                  <c:v>0.94619263192920366</c:v>
                </c:pt>
                <c:pt idx="362">
                  <c:v>0.94732657191776215</c:v>
                </c:pt>
                <c:pt idx="363">
                  <c:v>0.94846205797514826</c:v>
                </c:pt>
                <c:pt idx="364">
                  <c:v>0.94959698376454249</c:v>
                </c:pt>
                <c:pt idx="365">
                  <c:v>0.95072919420624602</c:v>
                </c:pt>
                <c:pt idx="366">
                  <c:v>0.95185649339061562</c:v>
                </c:pt>
                <c:pt idx="367">
                  <c:v>0.95297665266562681</c:v>
                </c:pt>
                <c:pt idx="368">
                  <c:v>0.95408741889905035</c:v>
                </c:pt>
                <c:pt idx="369">
                  <c:v>0.9551865229152422</c:v>
                </c:pt>
                <c:pt idx="370">
                  <c:v>0.95627168810654761</c:v>
                </c:pt>
                <c:pt idx="371">
                  <c:v>0.95734063921931323</c:v>
                </c:pt>
                <c:pt idx="372">
                  <c:v>0.95839111131452781</c:v>
                </c:pt>
                <c:pt idx="373">
                  <c:v>0.95942085890306361</c:v>
                </c:pt>
                <c:pt idx="374">
                  <c:v>0.96042766525553969</c:v>
                </c:pt>
                <c:pt idx="375">
                  <c:v>0.96140935188679999</c:v>
                </c:pt>
                <c:pt idx="376">
                  <c:v>0.96236378821499557</c:v>
                </c:pt>
                <c:pt idx="377">
                  <c:v>0.96328890139530055</c:v>
                </c:pt>
                <c:pt idx="378">
                  <c:v>0.96418268632821691</c:v>
                </c:pt>
                <c:pt idx="379">
                  <c:v>0.96504321584251784</c:v>
                </c:pt>
                <c:pt idx="380">
                  <c:v>0.96586865105279374</c:v>
                </c:pt>
                <c:pt idx="381">
                  <c:v>0.96665725189161011</c:v>
                </c:pt>
                <c:pt idx="382">
                  <c:v>0.96740738781628677</c:v>
                </c:pt>
                <c:pt idx="383">
                  <c:v>0.96811754869028588</c:v>
                </c:pt>
                <c:pt idx="384">
                  <c:v>0.96878635583921957</c:v>
                </c:pt>
                <c:pt idx="385">
                  <c:v>0.96941257328146657</c:v>
                </c:pt>
                <c:pt idx="386">
                  <c:v>0.96999511913341141</c:v>
                </c:pt>
                <c:pt idx="387">
                  <c:v>0.97053307718927762</c:v>
                </c:pt>
                <c:pt idx="388">
                  <c:v>0.97102570867561078</c:v>
                </c:pt>
                <c:pt idx="389">
                  <c:v>0.9714724641803405</c:v>
                </c:pt>
                <c:pt idx="390">
                  <c:v>0.97187299575647668</c:v>
                </c:pt>
                <c:pt idx="391">
                  <c:v>0.97222716920041152</c:v>
                </c:pt>
                <c:pt idx="392">
                  <c:v>0.97253507650484172</c:v>
                </c:pt>
                <c:pt idx="393">
                  <c:v>0.97279704848630633</c:v>
                </c:pt>
                <c:pt idx="394">
                  <c:v>0.97301366758732177</c:v>
                </c:pt>
                <c:pt idx="395">
                  <c:v>0.97318578085316754</c:v>
                </c:pt>
                <c:pt idx="396">
                  <c:v>0.97331451308323935</c:v>
                </c:pt>
                <c:pt idx="397">
                  <c:v>0.97331653560303133</c:v>
                </c:pt>
                <c:pt idx="398">
                  <c:v>0.97379816535586283</c:v>
                </c:pt>
                <c:pt idx="399">
                  <c:v>0.97427483137810456</c:v>
                </c:pt>
                <c:pt idx="400">
                  <c:v>0.9747465336697535</c:v>
                </c:pt>
                <c:pt idx="401">
                  <c:v>0.97521327223081111</c:v>
                </c:pt>
                <c:pt idx="402">
                  <c:v>0.97567504706127828</c:v>
                </c:pt>
                <c:pt idx="403">
                  <c:v>0.97613185816115366</c:v>
                </c:pt>
                <c:pt idx="404">
                  <c:v>0.9765837055304375</c:v>
                </c:pt>
                <c:pt idx="405">
                  <c:v>0.97703058916913099</c:v>
                </c:pt>
                <c:pt idx="406">
                  <c:v>0.97747250907723238</c:v>
                </c:pt>
                <c:pt idx="407">
                  <c:v>0.97790946525474554</c:v>
                </c:pt>
                <c:pt idx="408">
                  <c:v>0.9783414577016647</c:v>
                </c:pt>
                <c:pt idx="409">
                  <c:v>0.97876848641799385</c:v>
                </c:pt>
                <c:pt idx="410">
                  <c:v>0.97919055140373246</c:v>
                </c:pt>
                <c:pt idx="411">
                  <c:v>0.97960765265888106</c:v>
                </c:pt>
                <c:pt idx="412">
                  <c:v>0.98001979018343388</c:v>
                </c:pt>
                <c:pt idx="413">
                  <c:v>0.98042696397739726</c:v>
                </c:pt>
                <c:pt idx="414">
                  <c:v>0.98082917404077163</c:v>
                </c:pt>
                <c:pt idx="415">
                  <c:v>0.98122642037355379</c:v>
                </c:pt>
                <c:pt idx="416">
                  <c:v>0.98161870297574449</c:v>
                </c:pt>
                <c:pt idx="417">
                  <c:v>0.98200602184734309</c:v>
                </c:pt>
                <c:pt idx="418">
                  <c:v>0.98238837698835357</c:v>
                </c:pt>
                <c:pt idx="419">
                  <c:v>0.98276576839877161</c:v>
                </c:pt>
                <c:pt idx="420">
                  <c:v>0.98313819607859854</c:v>
                </c:pt>
                <c:pt idx="421">
                  <c:v>0.98350566002783257</c:v>
                </c:pt>
                <c:pt idx="422">
                  <c:v>0.98386816024647739</c:v>
                </c:pt>
                <c:pt idx="423">
                  <c:v>0.98422569673453064</c:v>
                </c:pt>
                <c:pt idx="424">
                  <c:v>0.98457826949199156</c:v>
                </c:pt>
                <c:pt idx="425">
                  <c:v>0.98492587851886415</c:v>
                </c:pt>
                <c:pt idx="426">
                  <c:v>0.98526852381514207</c:v>
                </c:pt>
                <c:pt idx="427">
                  <c:v>0.98560620538083143</c:v>
                </c:pt>
                <c:pt idx="428">
                  <c:v>0.98593892321592858</c:v>
                </c:pt>
                <c:pt idx="429">
                  <c:v>0.98626667732043538</c:v>
                </c:pt>
                <c:pt idx="430">
                  <c:v>0.98658946769435052</c:v>
                </c:pt>
                <c:pt idx="431">
                  <c:v>0.98690729433767455</c:v>
                </c:pt>
                <c:pt idx="432">
                  <c:v>0.98722015725040768</c:v>
                </c:pt>
                <c:pt idx="433">
                  <c:v>0.98752805643254971</c:v>
                </c:pt>
                <c:pt idx="434">
                  <c:v>0.98783099188409951</c:v>
                </c:pt>
                <c:pt idx="435">
                  <c:v>0.98812896360505953</c:v>
                </c:pt>
                <c:pt idx="436">
                  <c:v>0.98842197159542777</c:v>
                </c:pt>
                <c:pt idx="437">
                  <c:v>0.98871001585520457</c:v>
                </c:pt>
                <c:pt idx="438">
                  <c:v>0.98899309638439226</c:v>
                </c:pt>
                <c:pt idx="439">
                  <c:v>0.98927121318298661</c:v>
                </c:pt>
                <c:pt idx="440">
                  <c:v>0.98954436625099018</c:v>
                </c:pt>
                <c:pt idx="441">
                  <c:v>0.98981255558840286</c:v>
                </c:pt>
                <c:pt idx="442">
                  <c:v>0.99007578119522377</c:v>
                </c:pt>
                <c:pt idx="443">
                  <c:v>0.99033404307145456</c:v>
                </c:pt>
                <c:pt idx="444">
                  <c:v>0.99058734121709269</c:v>
                </c:pt>
                <c:pt idx="445">
                  <c:v>0.9908356756321427</c:v>
                </c:pt>
                <c:pt idx="446">
                  <c:v>0.99107904631660004</c:v>
                </c:pt>
                <c:pt idx="447">
                  <c:v>0.9913174532704655</c:v>
                </c:pt>
                <c:pt idx="448">
                  <c:v>0.99155089649374062</c:v>
                </c:pt>
                <c:pt idx="449">
                  <c:v>0.99177937598642396</c:v>
                </c:pt>
                <c:pt idx="450">
                  <c:v>0.99200289174851652</c:v>
                </c:pt>
                <c:pt idx="451">
                  <c:v>0.99222144378001786</c:v>
                </c:pt>
                <c:pt idx="452">
                  <c:v>0.99243503208092809</c:v>
                </c:pt>
                <c:pt idx="453">
                  <c:v>0.99264365665124765</c:v>
                </c:pt>
                <c:pt idx="454">
                  <c:v>0.99284731749097599</c:v>
                </c:pt>
                <c:pt idx="455">
                  <c:v>0.99304601460011288</c:v>
                </c:pt>
                <c:pt idx="456">
                  <c:v>0.99323974797865711</c:v>
                </c:pt>
                <c:pt idx="457">
                  <c:v>0.99342851762661255</c:v>
                </c:pt>
                <c:pt idx="458">
                  <c:v>0.99361232354397588</c:v>
                </c:pt>
                <c:pt idx="459">
                  <c:v>0.99379116573074755</c:v>
                </c:pt>
                <c:pt idx="460">
                  <c:v>0.99396504418692866</c:v>
                </c:pt>
                <c:pt idx="461">
                  <c:v>0.99413395891251888</c:v>
                </c:pt>
                <c:pt idx="462">
                  <c:v>0.99429790990751776</c:v>
                </c:pt>
                <c:pt idx="463">
                  <c:v>0.99445689717192565</c:v>
                </c:pt>
                <c:pt idx="464">
                  <c:v>0.9946109207057422</c:v>
                </c:pt>
                <c:pt idx="465">
                  <c:v>0.9946109207057422</c:v>
                </c:pt>
                <c:pt idx="466">
                  <c:v>0.9946109207057422</c:v>
                </c:pt>
                <c:pt idx="467">
                  <c:v>0.9946109207057422</c:v>
                </c:pt>
                <c:pt idx="468">
                  <c:v>0.9946109207057422</c:v>
                </c:pt>
                <c:pt idx="469">
                  <c:v>0.9946109207057422</c:v>
                </c:pt>
                <c:pt idx="470">
                  <c:v>0.9946109207057422</c:v>
                </c:pt>
                <c:pt idx="471">
                  <c:v>0.9946109207057422</c:v>
                </c:pt>
                <c:pt idx="472">
                  <c:v>0.9946109207057422</c:v>
                </c:pt>
                <c:pt idx="473">
                  <c:v>0.9946109207057422</c:v>
                </c:pt>
                <c:pt idx="474">
                  <c:v>0.9946109207057422</c:v>
                </c:pt>
                <c:pt idx="475">
                  <c:v>0.9946109207057422</c:v>
                </c:pt>
                <c:pt idx="476">
                  <c:v>0.9946109207057422</c:v>
                </c:pt>
                <c:pt idx="477">
                  <c:v>0.9946109207057422</c:v>
                </c:pt>
                <c:pt idx="478">
                  <c:v>0.9946109207057422</c:v>
                </c:pt>
                <c:pt idx="479">
                  <c:v>0.9946109207057422</c:v>
                </c:pt>
                <c:pt idx="480">
                  <c:v>0.9946109207057422</c:v>
                </c:pt>
                <c:pt idx="481">
                  <c:v>0.9946109207057422</c:v>
                </c:pt>
                <c:pt idx="482">
                  <c:v>0.9946109207057422</c:v>
                </c:pt>
                <c:pt idx="483">
                  <c:v>0.9946109207057422</c:v>
                </c:pt>
                <c:pt idx="484">
                  <c:v>0.9946109207057422</c:v>
                </c:pt>
                <c:pt idx="485">
                  <c:v>0.9946109207057422</c:v>
                </c:pt>
                <c:pt idx="486">
                  <c:v>0.9946109207057422</c:v>
                </c:pt>
                <c:pt idx="487">
                  <c:v>0.9946109207057422</c:v>
                </c:pt>
                <c:pt idx="488">
                  <c:v>0.9946109207057422</c:v>
                </c:pt>
                <c:pt idx="489">
                  <c:v>0.9946109207057422</c:v>
                </c:pt>
                <c:pt idx="490">
                  <c:v>0.9946109207057422</c:v>
                </c:pt>
                <c:pt idx="491">
                  <c:v>0.9946109207057422</c:v>
                </c:pt>
                <c:pt idx="492">
                  <c:v>0.9946109207057422</c:v>
                </c:pt>
                <c:pt idx="493">
                  <c:v>0.9946109207057422</c:v>
                </c:pt>
                <c:pt idx="494">
                  <c:v>0.9946109207057422</c:v>
                </c:pt>
                <c:pt idx="495">
                  <c:v>0.9946109207057422</c:v>
                </c:pt>
                <c:pt idx="496">
                  <c:v>0.9946109207057422</c:v>
                </c:pt>
                <c:pt idx="497">
                  <c:v>0.9946109207057422</c:v>
                </c:pt>
                <c:pt idx="498">
                  <c:v>0.9946109207057422</c:v>
                </c:pt>
                <c:pt idx="499">
                  <c:v>0.9946109207057422</c:v>
                </c:pt>
                <c:pt idx="500">
                  <c:v>0.9946109207057422</c:v>
                </c:pt>
                <c:pt idx="501">
                  <c:v>0.9946109207057422</c:v>
                </c:pt>
                <c:pt idx="502">
                  <c:v>0.9946109207057422</c:v>
                </c:pt>
                <c:pt idx="503">
                  <c:v>0.9946109207057422</c:v>
                </c:pt>
                <c:pt idx="504">
                  <c:v>0.9946109207057422</c:v>
                </c:pt>
                <c:pt idx="505">
                  <c:v>0.9946109207057422</c:v>
                </c:pt>
                <c:pt idx="506">
                  <c:v>0.9946109207057422</c:v>
                </c:pt>
                <c:pt idx="507">
                  <c:v>0.9946109207057422</c:v>
                </c:pt>
                <c:pt idx="508">
                  <c:v>0.9946109207057422</c:v>
                </c:pt>
                <c:pt idx="509">
                  <c:v>0.9946109207057422</c:v>
                </c:pt>
                <c:pt idx="510">
                  <c:v>0.9946109207057422</c:v>
                </c:pt>
                <c:pt idx="511">
                  <c:v>0.9946109207057422</c:v>
                </c:pt>
                <c:pt idx="512">
                  <c:v>0.9946109207057422</c:v>
                </c:pt>
                <c:pt idx="513">
                  <c:v>0.9946109207057422</c:v>
                </c:pt>
                <c:pt idx="514">
                  <c:v>0.9946109207057422</c:v>
                </c:pt>
                <c:pt idx="515">
                  <c:v>0.9946109207057422</c:v>
                </c:pt>
                <c:pt idx="516">
                  <c:v>0.9946109207057422</c:v>
                </c:pt>
                <c:pt idx="517">
                  <c:v>0.9946109207057422</c:v>
                </c:pt>
                <c:pt idx="518">
                  <c:v>0.9946109207057422</c:v>
                </c:pt>
                <c:pt idx="519">
                  <c:v>0.9946109207057422</c:v>
                </c:pt>
                <c:pt idx="520">
                  <c:v>0.9946109207057422</c:v>
                </c:pt>
                <c:pt idx="521">
                  <c:v>0.9946109207057422</c:v>
                </c:pt>
                <c:pt idx="522">
                  <c:v>0.9946109207057422</c:v>
                </c:pt>
                <c:pt idx="523">
                  <c:v>0.9946109207057422</c:v>
                </c:pt>
                <c:pt idx="524">
                  <c:v>0.9946109207057422</c:v>
                </c:pt>
                <c:pt idx="525">
                  <c:v>0.9946109207057422</c:v>
                </c:pt>
                <c:pt idx="526">
                  <c:v>0.9946109207057422</c:v>
                </c:pt>
                <c:pt idx="527">
                  <c:v>0.9946109207057422</c:v>
                </c:pt>
                <c:pt idx="528">
                  <c:v>0.9946109207057422</c:v>
                </c:pt>
                <c:pt idx="529">
                  <c:v>0.9946109207057422</c:v>
                </c:pt>
                <c:pt idx="530">
                  <c:v>0.9946109207057422</c:v>
                </c:pt>
                <c:pt idx="531">
                  <c:v>0.9946109207057422</c:v>
                </c:pt>
                <c:pt idx="532">
                  <c:v>0.9946109207057422</c:v>
                </c:pt>
                <c:pt idx="533">
                  <c:v>0.9946109207057422</c:v>
                </c:pt>
                <c:pt idx="534">
                  <c:v>0.9946109207057422</c:v>
                </c:pt>
                <c:pt idx="535">
                  <c:v>0.9946109207057422</c:v>
                </c:pt>
                <c:pt idx="536">
                  <c:v>0.9946109207057422</c:v>
                </c:pt>
                <c:pt idx="537">
                  <c:v>0.9946109207057422</c:v>
                </c:pt>
                <c:pt idx="538">
                  <c:v>0.9946109207057422</c:v>
                </c:pt>
                <c:pt idx="539">
                  <c:v>0.9946109207057422</c:v>
                </c:pt>
                <c:pt idx="540">
                  <c:v>0.9946109207057422</c:v>
                </c:pt>
                <c:pt idx="541">
                  <c:v>0.9946109207057422</c:v>
                </c:pt>
                <c:pt idx="542">
                  <c:v>0.9946109207057422</c:v>
                </c:pt>
                <c:pt idx="543">
                  <c:v>0.9946109207057422</c:v>
                </c:pt>
                <c:pt idx="544">
                  <c:v>0.9946109207057422</c:v>
                </c:pt>
                <c:pt idx="545">
                  <c:v>0.9946109207057422</c:v>
                </c:pt>
                <c:pt idx="546">
                  <c:v>0.9946109207057422</c:v>
                </c:pt>
                <c:pt idx="547">
                  <c:v>0.9946109207057422</c:v>
                </c:pt>
                <c:pt idx="548">
                  <c:v>0.9946109207057422</c:v>
                </c:pt>
                <c:pt idx="549">
                  <c:v>0.9946109207057422</c:v>
                </c:pt>
                <c:pt idx="550">
                  <c:v>0.9946109207057422</c:v>
                </c:pt>
                <c:pt idx="551">
                  <c:v>0.9946109207057422</c:v>
                </c:pt>
                <c:pt idx="552">
                  <c:v>0.9946109207057422</c:v>
                </c:pt>
                <c:pt idx="553">
                  <c:v>0.9946109207057422</c:v>
                </c:pt>
                <c:pt idx="554">
                  <c:v>0.9946109207057422</c:v>
                </c:pt>
                <c:pt idx="555">
                  <c:v>0.9946109207057422</c:v>
                </c:pt>
                <c:pt idx="556">
                  <c:v>0.9946109207057422</c:v>
                </c:pt>
                <c:pt idx="557">
                  <c:v>0.9946109207057422</c:v>
                </c:pt>
                <c:pt idx="558">
                  <c:v>0.9946109207057422</c:v>
                </c:pt>
                <c:pt idx="559">
                  <c:v>0.9946109207057422</c:v>
                </c:pt>
                <c:pt idx="560">
                  <c:v>0.9946109207057422</c:v>
                </c:pt>
                <c:pt idx="561">
                  <c:v>0.9946109207057422</c:v>
                </c:pt>
                <c:pt idx="562">
                  <c:v>0.9946109207057422</c:v>
                </c:pt>
                <c:pt idx="563">
                  <c:v>0.9946109207057422</c:v>
                </c:pt>
                <c:pt idx="564">
                  <c:v>0.9946109207057422</c:v>
                </c:pt>
                <c:pt idx="565">
                  <c:v>0.9946109207057422</c:v>
                </c:pt>
                <c:pt idx="566">
                  <c:v>0.9946109207057422</c:v>
                </c:pt>
                <c:pt idx="567">
                  <c:v>0.9946109207057422</c:v>
                </c:pt>
                <c:pt idx="568">
                  <c:v>0.9946109207057422</c:v>
                </c:pt>
                <c:pt idx="569">
                  <c:v>0.9946109207057422</c:v>
                </c:pt>
                <c:pt idx="570">
                  <c:v>0.9946109207057422</c:v>
                </c:pt>
                <c:pt idx="571">
                  <c:v>0.9946109207057422</c:v>
                </c:pt>
                <c:pt idx="572">
                  <c:v>0.9946109207057422</c:v>
                </c:pt>
                <c:pt idx="573">
                  <c:v>0.9946109207057422</c:v>
                </c:pt>
                <c:pt idx="574">
                  <c:v>0.9946109207057422</c:v>
                </c:pt>
                <c:pt idx="575">
                  <c:v>0.9946109207057422</c:v>
                </c:pt>
                <c:pt idx="576">
                  <c:v>0.9946109207057422</c:v>
                </c:pt>
                <c:pt idx="577">
                  <c:v>0.9946109207057422</c:v>
                </c:pt>
                <c:pt idx="578">
                  <c:v>0.9946109207057422</c:v>
                </c:pt>
                <c:pt idx="579">
                  <c:v>0.9946109207057422</c:v>
                </c:pt>
                <c:pt idx="580">
                  <c:v>0.9946109207057422</c:v>
                </c:pt>
                <c:pt idx="581">
                  <c:v>0.9946109207057422</c:v>
                </c:pt>
                <c:pt idx="582">
                  <c:v>0.9946109207057422</c:v>
                </c:pt>
                <c:pt idx="583">
                  <c:v>0.9946109207057422</c:v>
                </c:pt>
                <c:pt idx="584">
                  <c:v>0.9946109207057422</c:v>
                </c:pt>
                <c:pt idx="585">
                  <c:v>0.9946109207057422</c:v>
                </c:pt>
                <c:pt idx="586">
                  <c:v>0.9946109207057422</c:v>
                </c:pt>
                <c:pt idx="587">
                  <c:v>0.9946109207057422</c:v>
                </c:pt>
                <c:pt idx="588">
                  <c:v>0.9946109207057422</c:v>
                </c:pt>
                <c:pt idx="589">
                  <c:v>0.9946109207057422</c:v>
                </c:pt>
                <c:pt idx="590">
                  <c:v>0.9946109207057422</c:v>
                </c:pt>
                <c:pt idx="591">
                  <c:v>0.9946109207057422</c:v>
                </c:pt>
                <c:pt idx="592">
                  <c:v>0.9946109207057422</c:v>
                </c:pt>
                <c:pt idx="593">
                  <c:v>0.9946109207057422</c:v>
                </c:pt>
                <c:pt idx="594">
                  <c:v>0.9946109207057422</c:v>
                </c:pt>
                <c:pt idx="595">
                  <c:v>0.9946109207057422</c:v>
                </c:pt>
                <c:pt idx="596">
                  <c:v>0.9946109207057422</c:v>
                </c:pt>
                <c:pt idx="597">
                  <c:v>0.9946109207057422</c:v>
                </c:pt>
                <c:pt idx="598">
                  <c:v>0.9946109207057422</c:v>
                </c:pt>
                <c:pt idx="599">
                  <c:v>0.9946109207057422</c:v>
                </c:pt>
                <c:pt idx="600">
                  <c:v>0.9946109207057422</c:v>
                </c:pt>
                <c:pt idx="601">
                  <c:v>0.9946109207057422</c:v>
                </c:pt>
                <c:pt idx="602">
                  <c:v>0.9946109207057422</c:v>
                </c:pt>
                <c:pt idx="603">
                  <c:v>0.9946109207057422</c:v>
                </c:pt>
                <c:pt idx="604">
                  <c:v>0.9946109207057422</c:v>
                </c:pt>
                <c:pt idx="605">
                  <c:v>0.9946109207057422</c:v>
                </c:pt>
                <c:pt idx="606">
                  <c:v>0.9946109207057422</c:v>
                </c:pt>
                <c:pt idx="607">
                  <c:v>0.9946109207057422</c:v>
                </c:pt>
                <c:pt idx="608">
                  <c:v>0.9946109207057422</c:v>
                </c:pt>
                <c:pt idx="609">
                  <c:v>0.9946109207057422</c:v>
                </c:pt>
                <c:pt idx="610">
                  <c:v>0.9946109207057422</c:v>
                </c:pt>
                <c:pt idx="611">
                  <c:v>0.9946109207057422</c:v>
                </c:pt>
                <c:pt idx="612">
                  <c:v>0.9946109207057422</c:v>
                </c:pt>
                <c:pt idx="613">
                  <c:v>0.9946109207057422</c:v>
                </c:pt>
                <c:pt idx="614">
                  <c:v>0.9946109207057422</c:v>
                </c:pt>
                <c:pt idx="615">
                  <c:v>0.9946109207057422</c:v>
                </c:pt>
                <c:pt idx="616">
                  <c:v>0.9946109207057422</c:v>
                </c:pt>
                <c:pt idx="617">
                  <c:v>0.9946109207057422</c:v>
                </c:pt>
                <c:pt idx="618">
                  <c:v>0.9946109207057422</c:v>
                </c:pt>
                <c:pt idx="619">
                  <c:v>0.9946109207057422</c:v>
                </c:pt>
                <c:pt idx="620">
                  <c:v>0.9946109207057422</c:v>
                </c:pt>
                <c:pt idx="621">
                  <c:v>0.9946109207057422</c:v>
                </c:pt>
                <c:pt idx="622">
                  <c:v>0.9946109207057422</c:v>
                </c:pt>
                <c:pt idx="623">
                  <c:v>0.9946109207057422</c:v>
                </c:pt>
                <c:pt idx="624">
                  <c:v>0.9946109207057422</c:v>
                </c:pt>
                <c:pt idx="625">
                  <c:v>0.9946109207057422</c:v>
                </c:pt>
                <c:pt idx="626">
                  <c:v>0.9946109207057422</c:v>
                </c:pt>
                <c:pt idx="627">
                  <c:v>0.9946109207057422</c:v>
                </c:pt>
                <c:pt idx="628">
                  <c:v>0.9946109207057422</c:v>
                </c:pt>
                <c:pt idx="629">
                  <c:v>0.9946109207057422</c:v>
                </c:pt>
                <c:pt idx="630">
                  <c:v>0.9946109207057422</c:v>
                </c:pt>
                <c:pt idx="631">
                  <c:v>0.9946109207057422</c:v>
                </c:pt>
                <c:pt idx="632">
                  <c:v>0.9946109207057422</c:v>
                </c:pt>
                <c:pt idx="633">
                  <c:v>0.9946109207057422</c:v>
                </c:pt>
                <c:pt idx="634">
                  <c:v>0.9946109207057422</c:v>
                </c:pt>
                <c:pt idx="635">
                  <c:v>0.9946109207057422</c:v>
                </c:pt>
                <c:pt idx="636">
                  <c:v>0.9946109207057422</c:v>
                </c:pt>
                <c:pt idx="637">
                  <c:v>0.9946109207057422</c:v>
                </c:pt>
                <c:pt idx="638">
                  <c:v>0.9946109207057422</c:v>
                </c:pt>
                <c:pt idx="639">
                  <c:v>0.9946109207057422</c:v>
                </c:pt>
                <c:pt idx="640">
                  <c:v>0.9946109207057422</c:v>
                </c:pt>
                <c:pt idx="641">
                  <c:v>0.9946109207057422</c:v>
                </c:pt>
                <c:pt idx="642">
                  <c:v>0.9946109207057422</c:v>
                </c:pt>
                <c:pt idx="643">
                  <c:v>0.9946109207057422</c:v>
                </c:pt>
                <c:pt idx="644">
                  <c:v>0.9946109207057422</c:v>
                </c:pt>
                <c:pt idx="645">
                  <c:v>0.9946109207057422</c:v>
                </c:pt>
                <c:pt idx="646">
                  <c:v>0.9946109207057422</c:v>
                </c:pt>
                <c:pt idx="647">
                  <c:v>0.9946109207057422</c:v>
                </c:pt>
                <c:pt idx="648">
                  <c:v>0.9946109207057422</c:v>
                </c:pt>
                <c:pt idx="649">
                  <c:v>0.9946109207057422</c:v>
                </c:pt>
                <c:pt idx="650">
                  <c:v>0.9946109207057422</c:v>
                </c:pt>
                <c:pt idx="651">
                  <c:v>0.9946109207057422</c:v>
                </c:pt>
                <c:pt idx="652">
                  <c:v>0.9946109207057422</c:v>
                </c:pt>
                <c:pt idx="653">
                  <c:v>0.9946109207057422</c:v>
                </c:pt>
                <c:pt idx="654">
                  <c:v>0.9946109207057422</c:v>
                </c:pt>
                <c:pt idx="655">
                  <c:v>0.9946109207057422</c:v>
                </c:pt>
                <c:pt idx="656">
                  <c:v>0.9946109207057422</c:v>
                </c:pt>
                <c:pt idx="657">
                  <c:v>0.9946109207057422</c:v>
                </c:pt>
                <c:pt idx="658">
                  <c:v>0.9946109207057422</c:v>
                </c:pt>
                <c:pt idx="659">
                  <c:v>0.9946109207057422</c:v>
                </c:pt>
                <c:pt idx="660">
                  <c:v>0.9946109207057422</c:v>
                </c:pt>
                <c:pt idx="661">
                  <c:v>0.9946109207057422</c:v>
                </c:pt>
                <c:pt idx="662">
                  <c:v>0.9946109207057422</c:v>
                </c:pt>
                <c:pt idx="663">
                  <c:v>0.9946109207057422</c:v>
                </c:pt>
                <c:pt idx="664">
                  <c:v>0.9946109207057422</c:v>
                </c:pt>
                <c:pt idx="665">
                  <c:v>0.9946109207057422</c:v>
                </c:pt>
                <c:pt idx="666">
                  <c:v>0.9946109207057422</c:v>
                </c:pt>
                <c:pt idx="667">
                  <c:v>0.9946109207057422</c:v>
                </c:pt>
                <c:pt idx="668">
                  <c:v>0.9946109207057422</c:v>
                </c:pt>
                <c:pt idx="669">
                  <c:v>0.9946109207057422</c:v>
                </c:pt>
                <c:pt idx="670">
                  <c:v>0.9946109207057422</c:v>
                </c:pt>
                <c:pt idx="671">
                  <c:v>0.9946109207057422</c:v>
                </c:pt>
                <c:pt idx="672">
                  <c:v>0.9946109207057422</c:v>
                </c:pt>
                <c:pt idx="673">
                  <c:v>0.9946109207057422</c:v>
                </c:pt>
                <c:pt idx="674">
                  <c:v>0.9946109207057422</c:v>
                </c:pt>
                <c:pt idx="675">
                  <c:v>0.9946109207057422</c:v>
                </c:pt>
                <c:pt idx="676">
                  <c:v>0.9946109207057422</c:v>
                </c:pt>
                <c:pt idx="677">
                  <c:v>0.9946109207057422</c:v>
                </c:pt>
                <c:pt idx="678">
                  <c:v>0.9946109207057422</c:v>
                </c:pt>
                <c:pt idx="679">
                  <c:v>0.9946109207057422</c:v>
                </c:pt>
                <c:pt idx="680">
                  <c:v>0.9946109207057422</c:v>
                </c:pt>
                <c:pt idx="681">
                  <c:v>0.9946109207057422</c:v>
                </c:pt>
                <c:pt idx="682">
                  <c:v>0.9946109207057422</c:v>
                </c:pt>
                <c:pt idx="683">
                  <c:v>0.9946109207057422</c:v>
                </c:pt>
                <c:pt idx="684">
                  <c:v>0.9946109207057422</c:v>
                </c:pt>
                <c:pt idx="685">
                  <c:v>0.9946109207057422</c:v>
                </c:pt>
                <c:pt idx="686">
                  <c:v>0.9946109207057422</c:v>
                </c:pt>
                <c:pt idx="687">
                  <c:v>0.9946109207057422</c:v>
                </c:pt>
                <c:pt idx="688">
                  <c:v>0.9946109207057422</c:v>
                </c:pt>
                <c:pt idx="689">
                  <c:v>0.9946109207057422</c:v>
                </c:pt>
                <c:pt idx="690">
                  <c:v>0.9946109207057422</c:v>
                </c:pt>
                <c:pt idx="691">
                  <c:v>0.9946109207057422</c:v>
                </c:pt>
                <c:pt idx="692">
                  <c:v>0.9946109207057422</c:v>
                </c:pt>
                <c:pt idx="693">
                  <c:v>0.9946109207057422</c:v>
                </c:pt>
                <c:pt idx="694">
                  <c:v>0.9946109207057422</c:v>
                </c:pt>
                <c:pt idx="695">
                  <c:v>0.9946109207057422</c:v>
                </c:pt>
                <c:pt idx="696">
                  <c:v>0.9946109207057422</c:v>
                </c:pt>
                <c:pt idx="697">
                  <c:v>0.9946109207057422</c:v>
                </c:pt>
                <c:pt idx="698">
                  <c:v>0.9946109207057422</c:v>
                </c:pt>
                <c:pt idx="699">
                  <c:v>0.9946109207057422</c:v>
                </c:pt>
                <c:pt idx="700">
                  <c:v>0.9946109207057422</c:v>
                </c:pt>
                <c:pt idx="701">
                  <c:v>0.9946109207057422</c:v>
                </c:pt>
                <c:pt idx="702">
                  <c:v>0.9946109207057422</c:v>
                </c:pt>
                <c:pt idx="703">
                  <c:v>0.9946109207057422</c:v>
                </c:pt>
                <c:pt idx="704">
                  <c:v>0.9946109207057422</c:v>
                </c:pt>
                <c:pt idx="705">
                  <c:v>0.9946109207057422</c:v>
                </c:pt>
                <c:pt idx="706">
                  <c:v>0.9946109207057422</c:v>
                </c:pt>
                <c:pt idx="707">
                  <c:v>0.9946109207057422</c:v>
                </c:pt>
                <c:pt idx="708">
                  <c:v>0.9946109207057422</c:v>
                </c:pt>
                <c:pt idx="709">
                  <c:v>0.9946109207057422</c:v>
                </c:pt>
                <c:pt idx="710">
                  <c:v>0.9946109207057422</c:v>
                </c:pt>
                <c:pt idx="711">
                  <c:v>0.9946109207057422</c:v>
                </c:pt>
                <c:pt idx="712">
                  <c:v>0.9946109207057422</c:v>
                </c:pt>
                <c:pt idx="713">
                  <c:v>0.9946109207057422</c:v>
                </c:pt>
                <c:pt idx="714">
                  <c:v>0.9946109207057422</c:v>
                </c:pt>
                <c:pt idx="715">
                  <c:v>0.9946109207057422</c:v>
                </c:pt>
                <c:pt idx="716">
                  <c:v>0.9946109207057422</c:v>
                </c:pt>
                <c:pt idx="717">
                  <c:v>0.9946109207057422</c:v>
                </c:pt>
                <c:pt idx="718">
                  <c:v>0.9946109207057422</c:v>
                </c:pt>
                <c:pt idx="719">
                  <c:v>0.9946109207057422</c:v>
                </c:pt>
                <c:pt idx="720">
                  <c:v>0.9946109207057422</c:v>
                </c:pt>
                <c:pt idx="721">
                  <c:v>0.9946109207057422</c:v>
                </c:pt>
                <c:pt idx="722">
                  <c:v>0.9946109207057422</c:v>
                </c:pt>
                <c:pt idx="723">
                  <c:v>0.9946109207057422</c:v>
                </c:pt>
                <c:pt idx="724">
                  <c:v>0.9946109207057422</c:v>
                </c:pt>
                <c:pt idx="725">
                  <c:v>0.9946109207057422</c:v>
                </c:pt>
                <c:pt idx="726">
                  <c:v>0.9946109207057422</c:v>
                </c:pt>
                <c:pt idx="727">
                  <c:v>0.9946109207057422</c:v>
                </c:pt>
                <c:pt idx="728">
                  <c:v>0.9946109207057422</c:v>
                </c:pt>
                <c:pt idx="729">
                  <c:v>0.9946109207057422</c:v>
                </c:pt>
                <c:pt idx="730">
                  <c:v>0.9946109207057422</c:v>
                </c:pt>
                <c:pt idx="731">
                  <c:v>0.9946109207057422</c:v>
                </c:pt>
                <c:pt idx="732">
                  <c:v>0.9946109207057422</c:v>
                </c:pt>
                <c:pt idx="733">
                  <c:v>0.9946109207057422</c:v>
                </c:pt>
                <c:pt idx="734">
                  <c:v>0.9946109207057422</c:v>
                </c:pt>
                <c:pt idx="735">
                  <c:v>0.9946109207057422</c:v>
                </c:pt>
                <c:pt idx="736">
                  <c:v>0.9946109207057422</c:v>
                </c:pt>
                <c:pt idx="737">
                  <c:v>0.9946109207057422</c:v>
                </c:pt>
                <c:pt idx="738">
                  <c:v>0.9946109207057422</c:v>
                </c:pt>
                <c:pt idx="739">
                  <c:v>0.9946109207057422</c:v>
                </c:pt>
                <c:pt idx="740">
                  <c:v>0.9946109207057422</c:v>
                </c:pt>
                <c:pt idx="741">
                  <c:v>0.9946109207057422</c:v>
                </c:pt>
                <c:pt idx="742">
                  <c:v>0.9946109207057422</c:v>
                </c:pt>
                <c:pt idx="743">
                  <c:v>0.9946109207057422</c:v>
                </c:pt>
                <c:pt idx="744">
                  <c:v>0.9946109207057422</c:v>
                </c:pt>
                <c:pt idx="745">
                  <c:v>0.9946109207057422</c:v>
                </c:pt>
                <c:pt idx="746">
                  <c:v>0.9946109207057422</c:v>
                </c:pt>
                <c:pt idx="747">
                  <c:v>0.9946109207057422</c:v>
                </c:pt>
                <c:pt idx="748">
                  <c:v>0.9946109207057422</c:v>
                </c:pt>
                <c:pt idx="749">
                  <c:v>0.9946109207057422</c:v>
                </c:pt>
                <c:pt idx="750">
                  <c:v>0.9946109207057422</c:v>
                </c:pt>
                <c:pt idx="751">
                  <c:v>0.9946109207057422</c:v>
                </c:pt>
                <c:pt idx="752">
                  <c:v>0.9946109207057422</c:v>
                </c:pt>
                <c:pt idx="753">
                  <c:v>0.9946109207057422</c:v>
                </c:pt>
                <c:pt idx="754">
                  <c:v>0.9946109207057422</c:v>
                </c:pt>
                <c:pt idx="755">
                  <c:v>0.9946109207057422</c:v>
                </c:pt>
                <c:pt idx="756">
                  <c:v>0.9946109207057422</c:v>
                </c:pt>
                <c:pt idx="757">
                  <c:v>0.9946109207057422</c:v>
                </c:pt>
                <c:pt idx="758">
                  <c:v>0.9946109207057422</c:v>
                </c:pt>
                <c:pt idx="759">
                  <c:v>0.9946109207057422</c:v>
                </c:pt>
                <c:pt idx="760">
                  <c:v>0.9946109207057422</c:v>
                </c:pt>
                <c:pt idx="761">
                  <c:v>0.9946109207057422</c:v>
                </c:pt>
                <c:pt idx="762">
                  <c:v>0.9946109207057422</c:v>
                </c:pt>
                <c:pt idx="763">
                  <c:v>0.9946109207057422</c:v>
                </c:pt>
                <c:pt idx="764">
                  <c:v>0.9946109207057422</c:v>
                </c:pt>
                <c:pt idx="765">
                  <c:v>0.9946109207057422</c:v>
                </c:pt>
                <c:pt idx="766">
                  <c:v>0.9946109207057422</c:v>
                </c:pt>
                <c:pt idx="767">
                  <c:v>0.9946109207057422</c:v>
                </c:pt>
                <c:pt idx="768">
                  <c:v>0.9946109207057422</c:v>
                </c:pt>
                <c:pt idx="769">
                  <c:v>0.9946109207057422</c:v>
                </c:pt>
                <c:pt idx="770">
                  <c:v>0.9946109207057422</c:v>
                </c:pt>
                <c:pt idx="771">
                  <c:v>0.9946109207057422</c:v>
                </c:pt>
                <c:pt idx="772">
                  <c:v>0.9946109207057422</c:v>
                </c:pt>
                <c:pt idx="773">
                  <c:v>0.9946109207057422</c:v>
                </c:pt>
                <c:pt idx="774">
                  <c:v>0.9946109207057422</c:v>
                </c:pt>
                <c:pt idx="775">
                  <c:v>0.9946109207057422</c:v>
                </c:pt>
                <c:pt idx="776">
                  <c:v>0.9946109207057422</c:v>
                </c:pt>
                <c:pt idx="777">
                  <c:v>0.9946109207057422</c:v>
                </c:pt>
                <c:pt idx="778">
                  <c:v>0.9946109207057422</c:v>
                </c:pt>
                <c:pt idx="779">
                  <c:v>0.9946109207057422</c:v>
                </c:pt>
                <c:pt idx="780">
                  <c:v>0.9946109207057422</c:v>
                </c:pt>
                <c:pt idx="781">
                  <c:v>0.9946109207057422</c:v>
                </c:pt>
                <c:pt idx="782">
                  <c:v>0.9946109207057422</c:v>
                </c:pt>
                <c:pt idx="783">
                  <c:v>0.9946109207057422</c:v>
                </c:pt>
                <c:pt idx="784">
                  <c:v>0.9946109207057422</c:v>
                </c:pt>
                <c:pt idx="785">
                  <c:v>0.9946109207057422</c:v>
                </c:pt>
                <c:pt idx="786">
                  <c:v>0.9946109207057422</c:v>
                </c:pt>
                <c:pt idx="787">
                  <c:v>0.9946109207057422</c:v>
                </c:pt>
                <c:pt idx="788">
                  <c:v>0.9946109207057422</c:v>
                </c:pt>
                <c:pt idx="789">
                  <c:v>0.9946109207057422</c:v>
                </c:pt>
                <c:pt idx="790">
                  <c:v>0.9946109207057422</c:v>
                </c:pt>
                <c:pt idx="791">
                  <c:v>0.9946109207057422</c:v>
                </c:pt>
                <c:pt idx="792">
                  <c:v>0.9946109207057422</c:v>
                </c:pt>
                <c:pt idx="793">
                  <c:v>0.9946109207057422</c:v>
                </c:pt>
                <c:pt idx="794">
                  <c:v>0.9946109207057422</c:v>
                </c:pt>
                <c:pt idx="795">
                  <c:v>0.9946109207057422</c:v>
                </c:pt>
                <c:pt idx="796">
                  <c:v>0.9946109207057422</c:v>
                </c:pt>
                <c:pt idx="797">
                  <c:v>0.9946109207057422</c:v>
                </c:pt>
                <c:pt idx="798">
                  <c:v>0.9946109207057422</c:v>
                </c:pt>
                <c:pt idx="799">
                  <c:v>0.9946109207057422</c:v>
                </c:pt>
                <c:pt idx="800">
                  <c:v>0.9946109207057422</c:v>
                </c:pt>
                <c:pt idx="801">
                  <c:v>0.9946109207057422</c:v>
                </c:pt>
                <c:pt idx="802">
                  <c:v>0.9946109207057422</c:v>
                </c:pt>
                <c:pt idx="803">
                  <c:v>0.9946109207057422</c:v>
                </c:pt>
                <c:pt idx="804">
                  <c:v>0.9946109207057422</c:v>
                </c:pt>
                <c:pt idx="805">
                  <c:v>0.9946109207057422</c:v>
                </c:pt>
                <c:pt idx="806">
                  <c:v>0.9946109207057422</c:v>
                </c:pt>
                <c:pt idx="807">
                  <c:v>0.9946109207057422</c:v>
                </c:pt>
                <c:pt idx="808">
                  <c:v>0.9946109207057422</c:v>
                </c:pt>
                <c:pt idx="809">
                  <c:v>0.9946109207057422</c:v>
                </c:pt>
                <c:pt idx="810">
                  <c:v>0.9946109207057422</c:v>
                </c:pt>
                <c:pt idx="811">
                  <c:v>0.9946109207057422</c:v>
                </c:pt>
                <c:pt idx="812">
                  <c:v>0.9946109207057422</c:v>
                </c:pt>
                <c:pt idx="813">
                  <c:v>0.9946109207057422</c:v>
                </c:pt>
                <c:pt idx="814">
                  <c:v>0.9946109207057422</c:v>
                </c:pt>
                <c:pt idx="815">
                  <c:v>0.9946109207057422</c:v>
                </c:pt>
                <c:pt idx="816">
                  <c:v>0.9946109207057422</c:v>
                </c:pt>
                <c:pt idx="817">
                  <c:v>0.9946109207057422</c:v>
                </c:pt>
                <c:pt idx="818">
                  <c:v>0.9946109207057422</c:v>
                </c:pt>
                <c:pt idx="819">
                  <c:v>0.9946109207057422</c:v>
                </c:pt>
                <c:pt idx="820">
                  <c:v>0.9946109207057422</c:v>
                </c:pt>
                <c:pt idx="821">
                  <c:v>0.9946109207057422</c:v>
                </c:pt>
                <c:pt idx="822">
                  <c:v>0.9946109207057422</c:v>
                </c:pt>
                <c:pt idx="823">
                  <c:v>0.9946109207057422</c:v>
                </c:pt>
                <c:pt idx="824">
                  <c:v>0.9946109207057422</c:v>
                </c:pt>
                <c:pt idx="825">
                  <c:v>0.9946109207057422</c:v>
                </c:pt>
                <c:pt idx="826">
                  <c:v>0.9946109207057422</c:v>
                </c:pt>
                <c:pt idx="827">
                  <c:v>0.9946109207057422</c:v>
                </c:pt>
                <c:pt idx="828">
                  <c:v>0.9946109207057422</c:v>
                </c:pt>
                <c:pt idx="829">
                  <c:v>0.9946109207057422</c:v>
                </c:pt>
                <c:pt idx="830">
                  <c:v>0.9946109207057422</c:v>
                </c:pt>
                <c:pt idx="831">
                  <c:v>0.9946109207057422</c:v>
                </c:pt>
                <c:pt idx="832">
                  <c:v>0.9946109207057422</c:v>
                </c:pt>
                <c:pt idx="833">
                  <c:v>0.9946109207057422</c:v>
                </c:pt>
                <c:pt idx="834">
                  <c:v>0.9946109207057422</c:v>
                </c:pt>
                <c:pt idx="835">
                  <c:v>0.9946109207057422</c:v>
                </c:pt>
                <c:pt idx="836">
                  <c:v>0.9946109207057422</c:v>
                </c:pt>
                <c:pt idx="837">
                  <c:v>0.9946109207057422</c:v>
                </c:pt>
                <c:pt idx="838">
                  <c:v>0.9946109207057422</c:v>
                </c:pt>
                <c:pt idx="839">
                  <c:v>0.9946109207057422</c:v>
                </c:pt>
                <c:pt idx="840">
                  <c:v>0.9946109207057422</c:v>
                </c:pt>
                <c:pt idx="841">
                  <c:v>0.9946109207057422</c:v>
                </c:pt>
                <c:pt idx="842">
                  <c:v>0.9946109207057422</c:v>
                </c:pt>
                <c:pt idx="843">
                  <c:v>0.9946109207057422</c:v>
                </c:pt>
                <c:pt idx="844">
                  <c:v>0.9946109207057422</c:v>
                </c:pt>
                <c:pt idx="845">
                  <c:v>0.9946109207057422</c:v>
                </c:pt>
                <c:pt idx="846">
                  <c:v>0.9946109207057422</c:v>
                </c:pt>
                <c:pt idx="847">
                  <c:v>0.9946109207057422</c:v>
                </c:pt>
                <c:pt idx="848">
                  <c:v>0.9946109207057422</c:v>
                </c:pt>
                <c:pt idx="849">
                  <c:v>0.9946109207057422</c:v>
                </c:pt>
                <c:pt idx="850">
                  <c:v>0.9946109207057422</c:v>
                </c:pt>
                <c:pt idx="851">
                  <c:v>0.9946109207057422</c:v>
                </c:pt>
                <c:pt idx="852">
                  <c:v>0.9946109207057422</c:v>
                </c:pt>
                <c:pt idx="853">
                  <c:v>0.9946109207057422</c:v>
                </c:pt>
                <c:pt idx="854">
                  <c:v>0.9946109207057422</c:v>
                </c:pt>
                <c:pt idx="855">
                  <c:v>0.9946109207057422</c:v>
                </c:pt>
                <c:pt idx="856">
                  <c:v>0.9946109207057422</c:v>
                </c:pt>
                <c:pt idx="857">
                  <c:v>0.9946109207057422</c:v>
                </c:pt>
                <c:pt idx="858">
                  <c:v>0.9946109207057422</c:v>
                </c:pt>
                <c:pt idx="859">
                  <c:v>0.9946109207057422</c:v>
                </c:pt>
                <c:pt idx="860">
                  <c:v>0.9946109207057422</c:v>
                </c:pt>
                <c:pt idx="861">
                  <c:v>0.9946109207057422</c:v>
                </c:pt>
                <c:pt idx="862">
                  <c:v>0.9946109207057422</c:v>
                </c:pt>
                <c:pt idx="863">
                  <c:v>0.9946109207057422</c:v>
                </c:pt>
                <c:pt idx="864">
                  <c:v>0.9946109207057422</c:v>
                </c:pt>
                <c:pt idx="865">
                  <c:v>0.9946109207057422</c:v>
                </c:pt>
                <c:pt idx="866">
                  <c:v>0.9946109207057422</c:v>
                </c:pt>
                <c:pt idx="867">
                  <c:v>0.9946109207057422</c:v>
                </c:pt>
                <c:pt idx="868">
                  <c:v>0.9946109207057422</c:v>
                </c:pt>
                <c:pt idx="869">
                  <c:v>0.9946109207057422</c:v>
                </c:pt>
                <c:pt idx="870">
                  <c:v>0.9946109207057422</c:v>
                </c:pt>
                <c:pt idx="871">
                  <c:v>0.9946109207057422</c:v>
                </c:pt>
                <c:pt idx="872">
                  <c:v>0.9946109207057422</c:v>
                </c:pt>
                <c:pt idx="873">
                  <c:v>0.9946109207057422</c:v>
                </c:pt>
                <c:pt idx="874">
                  <c:v>0.9946109207057422</c:v>
                </c:pt>
                <c:pt idx="875">
                  <c:v>0.9946109207057422</c:v>
                </c:pt>
                <c:pt idx="876">
                  <c:v>0.9946109207057422</c:v>
                </c:pt>
                <c:pt idx="877">
                  <c:v>0.9946109207057422</c:v>
                </c:pt>
                <c:pt idx="878">
                  <c:v>0.9946109207057422</c:v>
                </c:pt>
                <c:pt idx="879">
                  <c:v>0.9946109207057422</c:v>
                </c:pt>
                <c:pt idx="880">
                  <c:v>0.9946109207057422</c:v>
                </c:pt>
                <c:pt idx="881">
                  <c:v>0.9946109207057422</c:v>
                </c:pt>
                <c:pt idx="882">
                  <c:v>0.9946109207057422</c:v>
                </c:pt>
                <c:pt idx="883">
                  <c:v>0.9946109207057422</c:v>
                </c:pt>
                <c:pt idx="884">
                  <c:v>0.9946109207057422</c:v>
                </c:pt>
                <c:pt idx="885">
                  <c:v>0.9946109207057422</c:v>
                </c:pt>
                <c:pt idx="886">
                  <c:v>0.9946109207057422</c:v>
                </c:pt>
                <c:pt idx="887">
                  <c:v>0.9946109207057422</c:v>
                </c:pt>
                <c:pt idx="888">
                  <c:v>0.9946109207057422</c:v>
                </c:pt>
                <c:pt idx="889">
                  <c:v>0.9946109207057422</c:v>
                </c:pt>
                <c:pt idx="890">
                  <c:v>0.9946109207057422</c:v>
                </c:pt>
                <c:pt idx="891">
                  <c:v>0.9946109207057422</c:v>
                </c:pt>
                <c:pt idx="892">
                  <c:v>0.9946109207057422</c:v>
                </c:pt>
                <c:pt idx="893">
                  <c:v>0.9946109207057422</c:v>
                </c:pt>
                <c:pt idx="894">
                  <c:v>0.9946109207057422</c:v>
                </c:pt>
                <c:pt idx="895">
                  <c:v>0.9946109207057422</c:v>
                </c:pt>
                <c:pt idx="896">
                  <c:v>0.9946109207057422</c:v>
                </c:pt>
                <c:pt idx="897">
                  <c:v>0.9946109207057422</c:v>
                </c:pt>
                <c:pt idx="898">
                  <c:v>0.9946109207057422</c:v>
                </c:pt>
                <c:pt idx="899">
                  <c:v>0.9946109207057422</c:v>
                </c:pt>
                <c:pt idx="900">
                  <c:v>0.9946109207057422</c:v>
                </c:pt>
                <c:pt idx="901">
                  <c:v>0.9946109207057422</c:v>
                </c:pt>
                <c:pt idx="902">
                  <c:v>0.9946109207057422</c:v>
                </c:pt>
                <c:pt idx="903">
                  <c:v>0.9946109207057422</c:v>
                </c:pt>
                <c:pt idx="904">
                  <c:v>0.9946109207057422</c:v>
                </c:pt>
                <c:pt idx="905">
                  <c:v>0.9946109207057422</c:v>
                </c:pt>
                <c:pt idx="906">
                  <c:v>0.9946109207057422</c:v>
                </c:pt>
                <c:pt idx="907">
                  <c:v>0.9946109207057422</c:v>
                </c:pt>
                <c:pt idx="908">
                  <c:v>0.9946109207057422</c:v>
                </c:pt>
                <c:pt idx="909">
                  <c:v>0.9946109207057422</c:v>
                </c:pt>
                <c:pt idx="910">
                  <c:v>0.9946109207057422</c:v>
                </c:pt>
                <c:pt idx="911">
                  <c:v>0.9946109207057422</c:v>
                </c:pt>
                <c:pt idx="912">
                  <c:v>0.9946109207057422</c:v>
                </c:pt>
                <c:pt idx="913">
                  <c:v>0.9946109207057422</c:v>
                </c:pt>
                <c:pt idx="914">
                  <c:v>0.9946109207057422</c:v>
                </c:pt>
                <c:pt idx="915">
                  <c:v>0.9946109207057422</c:v>
                </c:pt>
                <c:pt idx="916">
                  <c:v>0.9946109207057422</c:v>
                </c:pt>
                <c:pt idx="917">
                  <c:v>0.9946109207057422</c:v>
                </c:pt>
                <c:pt idx="918">
                  <c:v>0.9946109207057422</c:v>
                </c:pt>
                <c:pt idx="919">
                  <c:v>0.9946109207057422</c:v>
                </c:pt>
                <c:pt idx="920">
                  <c:v>0.9946109207057422</c:v>
                </c:pt>
                <c:pt idx="921">
                  <c:v>0.9946109207057422</c:v>
                </c:pt>
                <c:pt idx="922">
                  <c:v>0.9946109207057422</c:v>
                </c:pt>
                <c:pt idx="923">
                  <c:v>0.9946109207057422</c:v>
                </c:pt>
                <c:pt idx="924">
                  <c:v>0.9946109207057422</c:v>
                </c:pt>
                <c:pt idx="925">
                  <c:v>0.9946109207057422</c:v>
                </c:pt>
                <c:pt idx="926">
                  <c:v>0.9946109207057422</c:v>
                </c:pt>
                <c:pt idx="927">
                  <c:v>0.9946109207057422</c:v>
                </c:pt>
                <c:pt idx="928">
                  <c:v>0.9946109207057422</c:v>
                </c:pt>
                <c:pt idx="929">
                  <c:v>0.9946109207057422</c:v>
                </c:pt>
                <c:pt idx="930">
                  <c:v>0.9946109207057422</c:v>
                </c:pt>
                <c:pt idx="931">
                  <c:v>0.9946109207057422</c:v>
                </c:pt>
                <c:pt idx="932">
                  <c:v>0.9946109207057422</c:v>
                </c:pt>
                <c:pt idx="933">
                  <c:v>0.9946109207057422</c:v>
                </c:pt>
                <c:pt idx="934">
                  <c:v>0.9946109207057422</c:v>
                </c:pt>
                <c:pt idx="935">
                  <c:v>0.9946109207057422</c:v>
                </c:pt>
                <c:pt idx="936">
                  <c:v>0.9946109207057422</c:v>
                </c:pt>
                <c:pt idx="937">
                  <c:v>0.9946109207057422</c:v>
                </c:pt>
                <c:pt idx="938">
                  <c:v>0.9946109207057422</c:v>
                </c:pt>
                <c:pt idx="939">
                  <c:v>0.9946109207057422</c:v>
                </c:pt>
                <c:pt idx="940">
                  <c:v>0.9946109207057422</c:v>
                </c:pt>
                <c:pt idx="941">
                  <c:v>0.9946109207057422</c:v>
                </c:pt>
                <c:pt idx="942">
                  <c:v>0.9946109207057422</c:v>
                </c:pt>
                <c:pt idx="943">
                  <c:v>0.9946109207057422</c:v>
                </c:pt>
                <c:pt idx="944">
                  <c:v>0.9946109207057422</c:v>
                </c:pt>
                <c:pt idx="945">
                  <c:v>0.9946109207057422</c:v>
                </c:pt>
                <c:pt idx="946">
                  <c:v>0.9946109207057422</c:v>
                </c:pt>
                <c:pt idx="947">
                  <c:v>0.9946109207057422</c:v>
                </c:pt>
                <c:pt idx="948">
                  <c:v>0.9946109207057422</c:v>
                </c:pt>
                <c:pt idx="949">
                  <c:v>0.9946109207057422</c:v>
                </c:pt>
                <c:pt idx="950">
                  <c:v>0.9946109207057422</c:v>
                </c:pt>
                <c:pt idx="951">
                  <c:v>0.9946109207057422</c:v>
                </c:pt>
                <c:pt idx="952">
                  <c:v>0.9946109207057422</c:v>
                </c:pt>
                <c:pt idx="953">
                  <c:v>0.9946109207057422</c:v>
                </c:pt>
                <c:pt idx="954">
                  <c:v>0.9946109207057422</c:v>
                </c:pt>
                <c:pt idx="955">
                  <c:v>0.9946109207057422</c:v>
                </c:pt>
                <c:pt idx="956">
                  <c:v>0.9946109207057422</c:v>
                </c:pt>
                <c:pt idx="957">
                  <c:v>0.9946109207057422</c:v>
                </c:pt>
                <c:pt idx="958">
                  <c:v>0.9946109207057422</c:v>
                </c:pt>
                <c:pt idx="959">
                  <c:v>0.9946109207057422</c:v>
                </c:pt>
                <c:pt idx="960">
                  <c:v>0.9946109207057422</c:v>
                </c:pt>
                <c:pt idx="961">
                  <c:v>0.9946109207057422</c:v>
                </c:pt>
                <c:pt idx="962">
                  <c:v>0.9946109207057422</c:v>
                </c:pt>
                <c:pt idx="963">
                  <c:v>0.9946109207057422</c:v>
                </c:pt>
                <c:pt idx="964">
                  <c:v>0.9946109207057422</c:v>
                </c:pt>
                <c:pt idx="965">
                  <c:v>0.9946109207057422</c:v>
                </c:pt>
                <c:pt idx="966">
                  <c:v>0.9946109207057422</c:v>
                </c:pt>
                <c:pt idx="967">
                  <c:v>0.9946109207057422</c:v>
                </c:pt>
                <c:pt idx="968">
                  <c:v>0.9946109207057422</c:v>
                </c:pt>
                <c:pt idx="969">
                  <c:v>0.9946109207057422</c:v>
                </c:pt>
                <c:pt idx="970">
                  <c:v>0.9946109207057422</c:v>
                </c:pt>
                <c:pt idx="971">
                  <c:v>0.9946109207057422</c:v>
                </c:pt>
                <c:pt idx="972">
                  <c:v>0.9946109207057422</c:v>
                </c:pt>
                <c:pt idx="973">
                  <c:v>0.9946109207057422</c:v>
                </c:pt>
                <c:pt idx="974">
                  <c:v>0.9946109207057422</c:v>
                </c:pt>
                <c:pt idx="975">
                  <c:v>0.9946109207057422</c:v>
                </c:pt>
                <c:pt idx="976">
                  <c:v>0.9946109207057422</c:v>
                </c:pt>
                <c:pt idx="977">
                  <c:v>0.9946109207057422</c:v>
                </c:pt>
                <c:pt idx="978">
                  <c:v>0.9946109207057422</c:v>
                </c:pt>
                <c:pt idx="979">
                  <c:v>0.9946109207057422</c:v>
                </c:pt>
                <c:pt idx="980">
                  <c:v>0.9946109207057422</c:v>
                </c:pt>
                <c:pt idx="981">
                  <c:v>0.9946109207057422</c:v>
                </c:pt>
                <c:pt idx="982">
                  <c:v>0.9946109207057422</c:v>
                </c:pt>
                <c:pt idx="983">
                  <c:v>0.9946109207057422</c:v>
                </c:pt>
                <c:pt idx="984">
                  <c:v>0.9946109207057422</c:v>
                </c:pt>
                <c:pt idx="985">
                  <c:v>0.9946109207057422</c:v>
                </c:pt>
                <c:pt idx="986">
                  <c:v>0.9946109207057422</c:v>
                </c:pt>
                <c:pt idx="987">
                  <c:v>0.9946109207057422</c:v>
                </c:pt>
                <c:pt idx="988">
                  <c:v>0.9946109207057422</c:v>
                </c:pt>
                <c:pt idx="989">
                  <c:v>0.9946109207057422</c:v>
                </c:pt>
                <c:pt idx="990">
                  <c:v>0.9946109207057422</c:v>
                </c:pt>
                <c:pt idx="991">
                  <c:v>0.9946109207057422</c:v>
                </c:pt>
                <c:pt idx="992">
                  <c:v>0.9946109207057422</c:v>
                </c:pt>
                <c:pt idx="993">
                  <c:v>0.9946109207057422</c:v>
                </c:pt>
                <c:pt idx="994">
                  <c:v>0.9946109207057422</c:v>
                </c:pt>
                <c:pt idx="995">
                  <c:v>0.9946109207057422</c:v>
                </c:pt>
                <c:pt idx="996">
                  <c:v>0.9946109207057422</c:v>
                </c:pt>
                <c:pt idx="997">
                  <c:v>0.9946109207057422</c:v>
                </c:pt>
                <c:pt idx="998">
                  <c:v>0.9946109207057422</c:v>
                </c:pt>
                <c:pt idx="999">
                  <c:v>0.9946109207057422</c:v>
                </c:pt>
                <c:pt idx="1000">
                  <c:v>0.9946109207057422</c:v>
                </c:pt>
                <c:pt idx="1001">
                  <c:v>0.9946109207057422</c:v>
                </c:pt>
                <c:pt idx="1002">
                  <c:v>0.9946109207057422</c:v>
                </c:pt>
                <c:pt idx="1003">
                  <c:v>0.9946109207057422</c:v>
                </c:pt>
                <c:pt idx="1004">
                  <c:v>0.9946109207057422</c:v>
                </c:pt>
                <c:pt idx="1005">
                  <c:v>0.9946109207057422</c:v>
                </c:pt>
                <c:pt idx="1006">
                  <c:v>0.9946109207057422</c:v>
                </c:pt>
                <c:pt idx="1007">
                  <c:v>0.9946109207057422</c:v>
                </c:pt>
                <c:pt idx="1008">
                  <c:v>0.9946109207057422</c:v>
                </c:pt>
                <c:pt idx="1009">
                  <c:v>0.9946109207057422</c:v>
                </c:pt>
                <c:pt idx="1010">
                  <c:v>0.9946109207057422</c:v>
                </c:pt>
                <c:pt idx="1011">
                  <c:v>0.9946109207057422</c:v>
                </c:pt>
                <c:pt idx="1012">
                  <c:v>0.9946109207057422</c:v>
                </c:pt>
                <c:pt idx="1013">
                  <c:v>0.9946109207057422</c:v>
                </c:pt>
                <c:pt idx="1014">
                  <c:v>0.9946109207057422</c:v>
                </c:pt>
                <c:pt idx="1015">
                  <c:v>0.9946109207057422</c:v>
                </c:pt>
                <c:pt idx="1016">
                  <c:v>0.9946109207057422</c:v>
                </c:pt>
                <c:pt idx="1017">
                  <c:v>0.9946109207057422</c:v>
                </c:pt>
                <c:pt idx="1018">
                  <c:v>0.9946109207057422</c:v>
                </c:pt>
                <c:pt idx="1019">
                  <c:v>0.9946109207057422</c:v>
                </c:pt>
                <c:pt idx="1020">
                  <c:v>0.9946109207057422</c:v>
                </c:pt>
                <c:pt idx="1021">
                  <c:v>0.9946109207057422</c:v>
                </c:pt>
                <c:pt idx="1022">
                  <c:v>0.9946109207057422</c:v>
                </c:pt>
                <c:pt idx="1023">
                  <c:v>0.9946109207057422</c:v>
                </c:pt>
                <c:pt idx="1024">
                  <c:v>0.9946109207057422</c:v>
                </c:pt>
                <c:pt idx="1025">
                  <c:v>0.9946109207057422</c:v>
                </c:pt>
                <c:pt idx="1026">
                  <c:v>0.9946109207057422</c:v>
                </c:pt>
                <c:pt idx="1027">
                  <c:v>0.9946109207057422</c:v>
                </c:pt>
                <c:pt idx="1028">
                  <c:v>0.9946109207057422</c:v>
                </c:pt>
                <c:pt idx="1029">
                  <c:v>0.9946109207057422</c:v>
                </c:pt>
                <c:pt idx="1030">
                  <c:v>0.9946109207057422</c:v>
                </c:pt>
                <c:pt idx="1031">
                  <c:v>0.9946109207057422</c:v>
                </c:pt>
                <c:pt idx="1032">
                  <c:v>0.9946109207057422</c:v>
                </c:pt>
                <c:pt idx="1033">
                  <c:v>0.9946109207057422</c:v>
                </c:pt>
                <c:pt idx="1034">
                  <c:v>0.9946109207057422</c:v>
                </c:pt>
                <c:pt idx="1035">
                  <c:v>0.9946109207057422</c:v>
                </c:pt>
                <c:pt idx="1036">
                  <c:v>0.9946109207057422</c:v>
                </c:pt>
                <c:pt idx="1037">
                  <c:v>0.9946109207057422</c:v>
                </c:pt>
                <c:pt idx="1038">
                  <c:v>0.9946109207057422</c:v>
                </c:pt>
                <c:pt idx="1039">
                  <c:v>0.9946109207057422</c:v>
                </c:pt>
                <c:pt idx="1040">
                  <c:v>0.9946109207057422</c:v>
                </c:pt>
                <c:pt idx="1041">
                  <c:v>0.9946109207057422</c:v>
                </c:pt>
                <c:pt idx="1042">
                  <c:v>0.9946109207057422</c:v>
                </c:pt>
                <c:pt idx="1043">
                  <c:v>0.9946109207057422</c:v>
                </c:pt>
                <c:pt idx="1044">
                  <c:v>0.9946109207057422</c:v>
                </c:pt>
                <c:pt idx="1045">
                  <c:v>0.9946109207057422</c:v>
                </c:pt>
                <c:pt idx="1046">
                  <c:v>0.9946109207057422</c:v>
                </c:pt>
                <c:pt idx="1047">
                  <c:v>0.9946109207057422</c:v>
                </c:pt>
                <c:pt idx="1048">
                  <c:v>0.9946109207057422</c:v>
                </c:pt>
                <c:pt idx="1049">
                  <c:v>0.9946109207057422</c:v>
                </c:pt>
                <c:pt idx="1050">
                  <c:v>0.9946109207057422</c:v>
                </c:pt>
                <c:pt idx="1051">
                  <c:v>0.9946109207057422</c:v>
                </c:pt>
                <c:pt idx="1052">
                  <c:v>0.9946109207057422</c:v>
                </c:pt>
                <c:pt idx="1053">
                  <c:v>0.9946109207057422</c:v>
                </c:pt>
                <c:pt idx="1054">
                  <c:v>0.9946109207057422</c:v>
                </c:pt>
                <c:pt idx="1055">
                  <c:v>0.9946109207057422</c:v>
                </c:pt>
                <c:pt idx="1056">
                  <c:v>0.9946109207057422</c:v>
                </c:pt>
                <c:pt idx="1057">
                  <c:v>0.9946109207057422</c:v>
                </c:pt>
                <c:pt idx="1058">
                  <c:v>0.9946109207057422</c:v>
                </c:pt>
                <c:pt idx="1059">
                  <c:v>0.9946109207057422</c:v>
                </c:pt>
                <c:pt idx="1060">
                  <c:v>0.9946109207057422</c:v>
                </c:pt>
                <c:pt idx="1061">
                  <c:v>0.9946109207057422</c:v>
                </c:pt>
                <c:pt idx="1062">
                  <c:v>0.9946109207057422</c:v>
                </c:pt>
                <c:pt idx="1063">
                  <c:v>0.9946109207057422</c:v>
                </c:pt>
                <c:pt idx="1064">
                  <c:v>0.9946109207057422</c:v>
                </c:pt>
                <c:pt idx="1065">
                  <c:v>0.9946109207057422</c:v>
                </c:pt>
                <c:pt idx="1066">
                  <c:v>0.9946109207057422</c:v>
                </c:pt>
                <c:pt idx="1067">
                  <c:v>0.9946109207057422</c:v>
                </c:pt>
                <c:pt idx="1068">
                  <c:v>0.9946109207057422</c:v>
                </c:pt>
                <c:pt idx="1069">
                  <c:v>0.9946109207057422</c:v>
                </c:pt>
                <c:pt idx="1070">
                  <c:v>0.9946109207057422</c:v>
                </c:pt>
                <c:pt idx="1071">
                  <c:v>0.9946109207057422</c:v>
                </c:pt>
                <c:pt idx="1072">
                  <c:v>0.9946109207057422</c:v>
                </c:pt>
                <c:pt idx="1073">
                  <c:v>0.9946109207057422</c:v>
                </c:pt>
                <c:pt idx="1074">
                  <c:v>0.9946109207057422</c:v>
                </c:pt>
                <c:pt idx="1075">
                  <c:v>0.9946109207057422</c:v>
                </c:pt>
                <c:pt idx="1076">
                  <c:v>0.9946109207057422</c:v>
                </c:pt>
                <c:pt idx="1077">
                  <c:v>0.9946109207057422</c:v>
                </c:pt>
                <c:pt idx="1078">
                  <c:v>0.9946109207057422</c:v>
                </c:pt>
                <c:pt idx="1079">
                  <c:v>0.9946109207057422</c:v>
                </c:pt>
                <c:pt idx="1080">
                  <c:v>0.9946109207057422</c:v>
                </c:pt>
                <c:pt idx="1081">
                  <c:v>0.9946109207057422</c:v>
                </c:pt>
                <c:pt idx="1082">
                  <c:v>0.9946109207057422</c:v>
                </c:pt>
                <c:pt idx="1083">
                  <c:v>0.9946109207057422</c:v>
                </c:pt>
                <c:pt idx="1084">
                  <c:v>0.9946109207057422</c:v>
                </c:pt>
                <c:pt idx="1085">
                  <c:v>0.9946109207057422</c:v>
                </c:pt>
                <c:pt idx="1086">
                  <c:v>0.9946109207057422</c:v>
                </c:pt>
                <c:pt idx="1087">
                  <c:v>0.9946109207057422</c:v>
                </c:pt>
                <c:pt idx="1088">
                  <c:v>0.9946109207057422</c:v>
                </c:pt>
                <c:pt idx="1089">
                  <c:v>0.9946109207057422</c:v>
                </c:pt>
                <c:pt idx="1090">
                  <c:v>0.9946109207057422</c:v>
                </c:pt>
                <c:pt idx="1091">
                  <c:v>0.9946109207057422</c:v>
                </c:pt>
                <c:pt idx="1092">
                  <c:v>0.9946109207057422</c:v>
                </c:pt>
                <c:pt idx="1093">
                  <c:v>0.9946109207057422</c:v>
                </c:pt>
                <c:pt idx="1094">
                  <c:v>0.9946109207057422</c:v>
                </c:pt>
                <c:pt idx="1095">
                  <c:v>0.9946109207057422</c:v>
                </c:pt>
                <c:pt idx="1096">
                  <c:v>0.9946109207057422</c:v>
                </c:pt>
                <c:pt idx="1097">
                  <c:v>0.9946109207057422</c:v>
                </c:pt>
                <c:pt idx="1098">
                  <c:v>0.9946109207057422</c:v>
                </c:pt>
                <c:pt idx="1099">
                  <c:v>0.9946109207057422</c:v>
                </c:pt>
                <c:pt idx="1100">
                  <c:v>0.9946109207057422</c:v>
                </c:pt>
                <c:pt idx="1101">
                  <c:v>0.9946109207057422</c:v>
                </c:pt>
                <c:pt idx="1102">
                  <c:v>0.9946109207057422</c:v>
                </c:pt>
                <c:pt idx="1103">
                  <c:v>0.9946109207057422</c:v>
                </c:pt>
                <c:pt idx="1104">
                  <c:v>0.9946109207057422</c:v>
                </c:pt>
                <c:pt idx="1105">
                  <c:v>0.9946109207057422</c:v>
                </c:pt>
                <c:pt idx="1106">
                  <c:v>0.9946109207057422</c:v>
                </c:pt>
                <c:pt idx="1107">
                  <c:v>0.9946109207057422</c:v>
                </c:pt>
                <c:pt idx="1108">
                  <c:v>0.9946109207057422</c:v>
                </c:pt>
                <c:pt idx="1109">
                  <c:v>0.9946109207057422</c:v>
                </c:pt>
                <c:pt idx="1110">
                  <c:v>0.9946109207057422</c:v>
                </c:pt>
                <c:pt idx="1111">
                  <c:v>0.9946109207057422</c:v>
                </c:pt>
                <c:pt idx="1112">
                  <c:v>0.9946109207057422</c:v>
                </c:pt>
                <c:pt idx="1113">
                  <c:v>0.9946109207057422</c:v>
                </c:pt>
                <c:pt idx="1114">
                  <c:v>0.9946109207057422</c:v>
                </c:pt>
                <c:pt idx="1115">
                  <c:v>0.9946109207057422</c:v>
                </c:pt>
                <c:pt idx="1116">
                  <c:v>0.9946109207057422</c:v>
                </c:pt>
                <c:pt idx="1117">
                  <c:v>0.9946109207057422</c:v>
                </c:pt>
                <c:pt idx="1118">
                  <c:v>0.9946109207057422</c:v>
                </c:pt>
                <c:pt idx="1119">
                  <c:v>0.9946109207057422</c:v>
                </c:pt>
                <c:pt idx="1120">
                  <c:v>0.9946109207057422</c:v>
                </c:pt>
                <c:pt idx="1121">
                  <c:v>0.9946109207057422</c:v>
                </c:pt>
                <c:pt idx="1122">
                  <c:v>0.9946109207057422</c:v>
                </c:pt>
                <c:pt idx="1123">
                  <c:v>0.9946109207057422</c:v>
                </c:pt>
                <c:pt idx="1124">
                  <c:v>0.9946109207057422</c:v>
                </c:pt>
                <c:pt idx="1125">
                  <c:v>0.9946109207057422</c:v>
                </c:pt>
                <c:pt idx="1126">
                  <c:v>0.9946109207057422</c:v>
                </c:pt>
                <c:pt idx="1127">
                  <c:v>0.9946109207057422</c:v>
                </c:pt>
                <c:pt idx="1128">
                  <c:v>0.9946109207057422</c:v>
                </c:pt>
                <c:pt idx="1129">
                  <c:v>0.9946109207057422</c:v>
                </c:pt>
                <c:pt idx="1130">
                  <c:v>0.9946109207057422</c:v>
                </c:pt>
                <c:pt idx="1131">
                  <c:v>0.9946109207057422</c:v>
                </c:pt>
                <c:pt idx="1132">
                  <c:v>0.9946109207057422</c:v>
                </c:pt>
                <c:pt idx="1133">
                  <c:v>0.9946109207057422</c:v>
                </c:pt>
                <c:pt idx="1134">
                  <c:v>0.9946109207057422</c:v>
                </c:pt>
                <c:pt idx="1135">
                  <c:v>0.9946109207057422</c:v>
                </c:pt>
                <c:pt idx="1136">
                  <c:v>0.9946109207057422</c:v>
                </c:pt>
                <c:pt idx="1137">
                  <c:v>0.9946109207057422</c:v>
                </c:pt>
                <c:pt idx="1138">
                  <c:v>0.9946109207057422</c:v>
                </c:pt>
                <c:pt idx="1139">
                  <c:v>0.9946109207057422</c:v>
                </c:pt>
                <c:pt idx="1140">
                  <c:v>0.9946109207057422</c:v>
                </c:pt>
                <c:pt idx="1141">
                  <c:v>0.9946109207057422</c:v>
                </c:pt>
                <c:pt idx="1142">
                  <c:v>0.9946109207057422</c:v>
                </c:pt>
                <c:pt idx="1143">
                  <c:v>0.9946109207057422</c:v>
                </c:pt>
                <c:pt idx="1144">
                  <c:v>0.9946109207057422</c:v>
                </c:pt>
                <c:pt idx="1145">
                  <c:v>0.9946109207057422</c:v>
                </c:pt>
                <c:pt idx="1146">
                  <c:v>0.9946109207057422</c:v>
                </c:pt>
                <c:pt idx="1147">
                  <c:v>0.9946109207057422</c:v>
                </c:pt>
                <c:pt idx="1148">
                  <c:v>0.9946109207057422</c:v>
                </c:pt>
                <c:pt idx="1149">
                  <c:v>0.9946109207057422</c:v>
                </c:pt>
                <c:pt idx="1150">
                  <c:v>0.9946109207057422</c:v>
                </c:pt>
                <c:pt idx="1151">
                  <c:v>0.9946109207057422</c:v>
                </c:pt>
                <c:pt idx="1152">
                  <c:v>0.9946109207057422</c:v>
                </c:pt>
                <c:pt idx="1153">
                  <c:v>0.9946109207057422</c:v>
                </c:pt>
                <c:pt idx="1154">
                  <c:v>0.9946109207057422</c:v>
                </c:pt>
                <c:pt idx="1155">
                  <c:v>0.9946109207057422</c:v>
                </c:pt>
                <c:pt idx="1156">
                  <c:v>0.9946109207057422</c:v>
                </c:pt>
                <c:pt idx="1157">
                  <c:v>0.9946109207057422</c:v>
                </c:pt>
                <c:pt idx="1158">
                  <c:v>0.9946109207057422</c:v>
                </c:pt>
                <c:pt idx="1159">
                  <c:v>0.9946109207057422</c:v>
                </c:pt>
                <c:pt idx="1160">
                  <c:v>0.9946109207057422</c:v>
                </c:pt>
                <c:pt idx="1161">
                  <c:v>0.9946109207057422</c:v>
                </c:pt>
                <c:pt idx="1162">
                  <c:v>0.9946109207057422</c:v>
                </c:pt>
                <c:pt idx="1163">
                  <c:v>0.9946109207057422</c:v>
                </c:pt>
                <c:pt idx="1164">
                  <c:v>0.9946109207057422</c:v>
                </c:pt>
                <c:pt idx="1165">
                  <c:v>0.9946109207057422</c:v>
                </c:pt>
                <c:pt idx="1166">
                  <c:v>0.9946109207057422</c:v>
                </c:pt>
                <c:pt idx="1167">
                  <c:v>0.9946109207057422</c:v>
                </c:pt>
                <c:pt idx="1168">
                  <c:v>0.9946109207057422</c:v>
                </c:pt>
                <c:pt idx="1169">
                  <c:v>0.9946109207057422</c:v>
                </c:pt>
                <c:pt idx="1170">
                  <c:v>0.9946109207057422</c:v>
                </c:pt>
                <c:pt idx="1171">
                  <c:v>0.9946109207057422</c:v>
                </c:pt>
                <c:pt idx="1172">
                  <c:v>0.9946109207057422</c:v>
                </c:pt>
                <c:pt idx="1173">
                  <c:v>0.9946109207057422</c:v>
                </c:pt>
                <c:pt idx="1174">
                  <c:v>0.9946109207057422</c:v>
                </c:pt>
                <c:pt idx="1175">
                  <c:v>0.9946109207057422</c:v>
                </c:pt>
                <c:pt idx="1176">
                  <c:v>0.9946109207057422</c:v>
                </c:pt>
                <c:pt idx="1177">
                  <c:v>0.9946109207057422</c:v>
                </c:pt>
                <c:pt idx="1178">
                  <c:v>0.9946109207057422</c:v>
                </c:pt>
                <c:pt idx="1179">
                  <c:v>0.9946109207057422</c:v>
                </c:pt>
                <c:pt idx="1180">
                  <c:v>0.9946109207057422</c:v>
                </c:pt>
                <c:pt idx="1181">
                  <c:v>0.9946109207057422</c:v>
                </c:pt>
                <c:pt idx="1182">
                  <c:v>0.9946109207057422</c:v>
                </c:pt>
                <c:pt idx="1183">
                  <c:v>0.9946109207057422</c:v>
                </c:pt>
                <c:pt idx="1184">
                  <c:v>0.9946109207057422</c:v>
                </c:pt>
                <c:pt idx="1185">
                  <c:v>0.9946109207057422</c:v>
                </c:pt>
                <c:pt idx="1186">
                  <c:v>0.9946109207057422</c:v>
                </c:pt>
                <c:pt idx="1187">
                  <c:v>0.9946109207057422</c:v>
                </c:pt>
                <c:pt idx="1188">
                  <c:v>0.9946109207057422</c:v>
                </c:pt>
                <c:pt idx="1189">
                  <c:v>0.9946109207057422</c:v>
                </c:pt>
                <c:pt idx="1190">
                  <c:v>0.9946109207057422</c:v>
                </c:pt>
                <c:pt idx="1191">
                  <c:v>0.9946109207057422</c:v>
                </c:pt>
                <c:pt idx="1192">
                  <c:v>0.9946109207057422</c:v>
                </c:pt>
                <c:pt idx="1193">
                  <c:v>0.9946109207057422</c:v>
                </c:pt>
                <c:pt idx="1194">
                  <c:v>0.9946109207057422</c:v>
                </c:pt>
                <c:pt idx="1195">
                  <c:v>0.9946109207057422</c:v>
                </c:pt>
                <c:pt idx="1196">
                  <c:v>0.9946109207057422</c:v>
                </c:pt>
                <c:pt idx="1197">
                  <c:v>0.9946109207057422</c:v>
                </c:pt>
                <c:pt idx="1198">
                  <c:v>0.9946109207057422</c:v>
                </c:pt>
                <c:pt idx="1199">
                  <c:v>0.9946109207057422</c:v>
                </c:pt>
                <c:pt idx="1200">
                  <c:v>0.9946109207057422</c:v>
                </c:pt>
                <c:pt idx="1201">
                  <c:v>0.9946109207057422</c:v>
                </c:pt>
                <c:pt idx="1202">
                  <c:v>0.9946109207057422</c:v>
                </c:pt>
                <c:pt idx="1203">
                  <c:v>0.9946109207057422</c:v>
                </c:pt>
                <c:pt idx="1204">
                  <c:v>0.9946109207057422</c:v>
                </c:pt>
                <c:pt idx="1205">
                  <c:v>0.9946109207057422</c:v>
                </c:pt>
                <c:pt idx="1206">
                  <c:v>0.9946109207057422</c:v>
                </c:pt>
                <c:pt idx="1207">
                  <c:v>0.9946109207057422</c:v>
                </c:pt>
                <c:pt idx="1208">
                  <c:v>0.9946109207057422</c:v>
                </c:pt>
                <c:pt idx="1209">
                  <c:v>0.9946109207057422</c:v>
                </c:pt>
                <c:pt idx="1210">
                  <c:v>0.9946109207057422</c:v>
                </c:pt>
                <c:pt idx="1211">
                  <c:v>0.9946109207057422</c:v>
                </c:pt>
                <c:pt idx="1212">
                  <c:v>0.9946109207057422</c:v>
                </c:pt>
                <c:pt idx="1213">
                  <c:v>0.9946109207057422</c:v>
                </c:pt>
              </c:numCache>
            </c:numRef>
          </c:yVal>
          <c:smooth val="1"/>
        </c:ser>
        <c:ser>
          <c:idx val="3"/>
          <c:order val="3"/>
          <c:tx>
            <c:strRef>
              <c:f>'Fitted HF and Xf'!$AQ$14</c:f>
              <c:strCache>
                <c:ptCount val="1"/>
                <c:pt idx="0">
                  <c:v>7.5 cm</c:v>
                </c:pt>
              </c:strCache>
            </c:strRef>
          </c:tx>
          <c:marker>
            <c:symbol val="none"/>
          </c:marker>
          <c:xVal>
            <c:numRef>
              <c:f>'Fitted HF and Xf'!$A$15:$A$1228</c:f>
              <c:numCache>
                <c:formatCode>General</c:formatCode>
                <c:ptCount val="1214"/>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pt idx="1201">
                  <c:v>475.5</c:v>
                </c:pt>
                <c:pt idx="1202">
                  <c:v>476</c:v>
                </c:pt>
                <c:pt idx="1203">
                  <c:v>476.5</c:v>
                </c:pt>
                <c:pt idx="1204">
                  <c:v>477</c:v>
                </c:pt>
                <c:pt idx="1205">
                  <c:v>477.5</c:v>
                </c:pt>
                <c:pt idx="1206">
                  <c:v>478</c:v>
                </c:pt>
                <c:pt idx="1207">
                  <c:v>478.5</c:v>
                </c:pt>
                <c:pt idx="1208">
                  <c:v>479</c:v>
                </c:pt>
                <c:pt idx="1209">
                  <c:v>479.5</c:v>
                </c:pt>
                <c:pt idx="1210">
                  <c:v>480</c:v>
                </c:pt>
                <c:pt idx="1211">
                  <c:v>480.5</c:v>
                </c:pt>
                <c:pt idx="1212">
                  <c:v>481</c:v>
                </c:pt>
                <c:pt idx="1213">
                  <c:v>481.5</c:v>
                </c:pt>
              </c:numCache>
            </c:numRef>
          </c:xVal>
          <c:yVal>
            <c:numRef>
              <c:f>'Fitted HF and Xf'!$AQ$15:$AQ$1228</c:f>
              <c:numCache>
                <c:formatCode>General</c:formatCode>
                <c:ptCount val="121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0.20343704589370362</c:v>
                </c:pt>
                <c:pt idx="251">
                  <c:v>0.21870030342801591</c:v>
                </c:pt>
                <c:pt idx="252">
                  <c:v>0.23339292681129159</c:v>
                </c:pt>
                <c:pt idx="253">
                  <c:v>0.24753578373458321</c:v>
                </c:pt>
                <c:pt idx="254">
                  <c:v>0.26114922133166912</c:v>
                </c:pt>
                <c:pt idx="255">
                  <c:v>0.27425307397776488</c:v>
                </c:pt>
                <c:pt idx="256">
                  <c:v>0.28686667103431318</c:v>
                </c:pt>
                <c:pt idx="257">
                  <c:v>0.29900884453984794</c:v>
                </c:pt>
                <c:pt idx="258">
                  <c:v>0.31069793684694202</c:v>
                </c:pt>
                <c:pt idx="259">
                  <c:v>0.3219518082052264</c:v>
                </c:pt>
                <c:pt idx="260">
                  <c:v>0.33278784429048353</c:v>
                </c:pt>
                <c:pt idx="261">
                  <c:v>0.3432229636798268</c:v>
                </c:pt>
                <c:pt idx="262">
                  <c:v>0.35327362527294803</c:v>
                </c:pt>
                <c:pt idx="263">
                  <c:v>0.36295583565944967</c:v>
                </c:pt>
                <c:pt idx="264">
                  <c:v>0.3722851564322448</c:v>
                </c:pt>
                <c:pt idx="265">
                  <c:v>0.38127671144704617</c:v>
                </c:pt>
                <c:pt idx="266">
                  <c:v>0.38994519402791661</c:v>
                </c:pt>
                <c:pt idx="267">
                  <c:v>0.39830487411891402</c:v>
                </c:pt>
                <c:pt idx="268">
                  <c:v>0.40636960538179689</c:v>
                </c:pt>
                <c:pt idx="269">
                  <c:v>0.41415283223982058</c:v>
                </c:pt>
                <c:pt idx="270">
                  <c:v>0.4216675968675993</c:v>
                </c:pt>
                <c:pt idx="271">
                  <c:v>0.42892654612705489</c:v>
                </c:pt>
                <c:pt idx="272">
                  <c:v>0.43594193844943052</c:v>
                </c:pt>
                <c:pt idx="273">
                  <c:v>0.44272565066339747</c:v>
                </c:pt>
                <c:pt idx="274">
                  <c:v>0.4492891847692248</c:v>
                </c:pt>
                <c:pt idx="275">
                  <c:v>0.4556436746590295</c:v>
                </c:pt>
                <c:pt idx="276">
                  <c:v>0.46179989278310979</c:v>
                </c:pt>
                <c:pt idx="277">
                  <c:v>0.46776825676234851</c:v>
                </c:pt>
                <c:pt idx="278">
                  <c:v>0.47355883594669568</c:v>
                </c:pt>
                <c:pt idx="279">
                  <c:v>0.47918135791972782</c:v>
                </c:pt>
                <c:pt idx="280">
                  <c:v>0.48464521494928681</c:v>
                </c:pt>
                <c:pt idx="281">
                  <c:v>0.48995947038419152</c:v>
                </c:pt>
                <c:pt idx="282">
                  <c:v>0.49513286499702747</c:v>
                </c:pt>
                <c:pt idx="283">
                  <c:v>0.50017382327301663</c:v>
                </c:pt>
                <c:pt idx="284">
                  <c:v>0.50509045964496169</c:v>
                </c:pt>
                <c:pt idx="285">
                  <c:v>0.50989058467426496</c:v>
                </c:pt>
                <c:pt idx="286">
                  <c:v>0.51458171117802987</c:v>
                </c:pt>
                <c:pt idx="287">
                  <c:v>0.51917106030223426</c:v>
                </c:pt>
                <c:pt idx="288">
                  <c:v>0.5236655675409837</c:v>
                </c:pt>
                <c:pt idx="289">
                  <c:v>0.5280718887018403</c:v>
                </c:pt>
                <c:pt idx="290">
                  <c:v>0.5323964058172278</c:v>
                </c:pt>
                <c:pt idx="291">
                  <c:v>0.53664523300192202</c:v>
                </c:pt>
                <c:pt idx="292">
                  <c:v>0.54082422225659621</c:v>
                </c:pt>
                <c:pt idx="293">
                  <c:v>0.54493896921747054</c:v>
                </c:pt>
                <c:pt idx="294">
                  <c:v>0.54899481885202761</c:v>
                </c:pt>
                <c:pt idx="295">
                  <c:v>0.55299687110079265</c:v>
                </c:pt>
                <c:pt idx="296">
                  <c:v>0.55694998646521099</c:v>
                </c:pt>
                <c:pt idx="297">
                  <c:v>0.56085879154158691</c:v>
                </c:pt>
                <c:pt idx="298">
                  <c:v>0.56472768450111011</c:v>
                </c:pt>
                <c:pt idx="299">
                  <c:v>0.56856084051595157</c:v>
                </c:pt>
                <c:pt idx="300">
                  <c:v>0.57236221713144453</c:v>
                </c:pt>
                <c:pt idx="301">
                  <c:v>0.57613555958432883</c:v>
                </c:pt>
                <c:pt idx="302">
                  <c:v>0.57988440606708769</c:v>
                </c:pt>
                <c:pt idx="303">
                  <c:v>0.58361209293834926</c:v>
                </c:pt>
                <c:pt idx="304">
                  <c:v>0.58732175987937851</c:v>
                </c:pt>
                <c:pt idx="305">
                  <c:v>0.59101635499662697</c:v>
                </c:pt>
                <c:pt idx="306">
                  <c:v>0.59469863987038463</c:v>
                </c:pt>
                <c:pt idx="307">
                  <c:v>0.59837119454947363</c:v>
                </c:pt>
                <c:pt idx="308">
                  <c:v>0.60203642249206268</c:v>
                </c:pt>
                <c:pt idx="309">
                  <c:v>0.60569655545252121</c:v>
                </c:pt>
                <c:pt idx="310">
                  <c:v>0.60935365831436705</c:v>
                </c:pt>
                <c:pt idx="311">
                  <c:v>0.6130096338692963</c:v>
                </c:pt>
                <c:pt idx="312">
                  <c:v>0.6166662275422693</c:v>
                </c:pt>
                <c:pt idx="313">
                  <c:v>0.62032503206270373</c:v>
                </c:pt>
                <c:pt idx="314">
                  <c:v>0.62398749208171156</c:v>
                </c:pt>
                <c:pt idx="315">
                  <c:v>0.62765490873544061</c:v>
                </c:pt>
                <c:pt idx="316">
                  <c:v>0.63132844415448053</c:v>
                </c:pt>
                <c:pt idx="317">
                  <c:v>0.635009125919337</c:v>
                </c:pt>
                <c:pt idx="318">
                  <c:v>0.63869785146201152</c:v>
                </c:pt>
                <c:pt idx="319">
                  <c:v>0.64239539241361798</c:v>
                </c:pt>
                <c:pt idx="320">
                  <c:v>0.6461023988981146</c:v>
                </c:pt>
                <c:pt idx="321">
                  <c:v>0.64981940377209102</c:v>
                </c:pt>
                <c:pt idx="322">
                  <c:v>0.6535468268106317</c:v>
                </c:pt>
                <c:pt idx="323">
                  <c:v>0.65728497883927062</c:v>
                </c:pt>
                <c:pt idx="324">
                  <c:v>0.66103406581200808</c:v>
                </c:pt>
                <c:pt idx="325">
                  <c:v>0.66479419283541563</c:v>
                </c:pt>
                <c:pt idx="326">
                  <c:v>0.66856536813880385</c:v>
                </c:pt>
                <c:pt idx="327">
                  <c:v>0.67234750699049228</c:v>
                </c:pt>
                <c:pt idx="328">
                  <c:v>0.67614043556012204</c:v>
                </c:pt>
                <c:pt idx="329">
                  <c:v>0.67994389472707406</c:v>
                </c:pt>
                <c:pt idx="330">
                  <c:v>0.68375754383495546</c:v>
                </c:pt>
                <c:pt idx="331">
                  <c:v>0.68758096439215532</c:v>
                </c:pt>
                <c:pt idx="332">
                  <c:v>0.69141366371848878</c:v>
                </c:pt>
                <c:pt idx="333">
                  <c:v>0.69525507853790391</c:v>
                </c:pt>
                <c:pt idx="334">
                  <c:v>0.69910457851728514</c:v>
                </c:pt>
                <c:pt idx="335">
                  <c:v>0.70296146975131557</c:v>
                </c:pt>
                <c:pt idx="336">
                  <c:v>0.70682499819343003</c:v>
                </c:pt>
                <c:pt idx="337">
                  <c:v>0.71069435303282669</c:v>
                </c:pt>
                <c:pt idx="338">
                  <c:v>0.71456867001758184</c:v>
                </c:pt>
                <c:pt idx="339">
                  <c:v>0.71844703472382065</c:v>
                </c:pt>
                <c:pt idx="340">
                  <c:v>0.72232848577096609</c:v>
                </c:pt>
                <c:pt idx="341">
                  <c:v>0.72621201798308643</c:v>
                </c:pt>
                <c:pt idx="342">
                  <c:v>0.73009658549628031</c:v>
                </c:pt>
                <c:pt idx="343">
                  <c:v>0.7339811048121837</c:v>
                </c:pt>
                <c:pt idx="344">
                  <c:v>0.73786445779752163</c:v>
                </c:pt>
                <c:pt idx="345">
                  <c:v>0.74174549462974837</c:v>
                </c:pt>
                <c:pt idx="346">
                  <c:v>0.74562303668876184</c:v>
                </c:pt>
                <c:pt idx="347">
                  <c:v>0.7494958793947023</c:v>
                </c:pt>
                <c:pt idx="348">
                  <c:v>0.75336279499181757</c:v>
                </c:pt>
                <c:pt idx="349">
                  <c:v>0.75722253527841865</c:v>
                </c:pt>
                <c:pt idx="350">
                  <c:v>0.76107383428288733</c:v>
                </c:pt>
                <c:pt idx="351">
                  <c:v>0.76491541088579074</c:v>
                </c:pt>
                <c:pt idx="352">
                  <c:v>0.76874597138805811</c:v>
                </c:pt>
                <c:pt idx="353">
                  <c:v>0.77256421202522763</c:v>
                </c:pt>
                <c:pt idx="354">
                  <c:v>0.77636882142778962</c:v>
                </c:pt>
                <c:pt idx="355">
                  <c:v>0.78015848302758672</c:v>
                </c:pt>
                <c:pt idx="356">
                  <c:v>0.78393187741030501</c:v>
                </c:pt>
                <c:pt idx="357">
                  <c:v>0.78768768461402805</c:v>
                </c:pt>
                <c:pt idx="358">
                  <c:v>0.79142458637389113</c:v>
                </c:pt>
                <c:pt idx="359">
                  <c:v>0.79514126831278253</c:v>
                </c:pt>
                <c:pt idx="360">
                  <c:v>0.79883642207814964</c:v>
                </c:pt>
                <c:pt idx="361">
                  <c:v>0.802508747424861</c:v>
                </c:pt>
                <c:pt idx="362">
                  <c:v>0.80615695424416045</c:v>
                </c:pt>
                <c:pt idx="363">
                  <c:v>0.80977976453868705</c:v>
                </c:pt>
                <c:pt idx="364">
                  <c:v>0.81337591434357637</c:v>
                </c:pt>
                <c:pt idx="365">
                  <c:v>0.81694415559364164</c:v>
                </c:pt>
                <c:pt idx="366">
                  <c:v>0.82048325793662957</c:v>
                </c:pt>
                <c:pt idx="367">
                  <c:v>0.82399201049255488</c:v>
                </c:pt>
                <c:pt idx="368">
                  <c:v>0.82746922355909502</c:v>
                </c:pt>
                <c:pt idx="369">
                  <c:v>0.83091373026309945</c:v>
                </c:pt>
                <c:pt idx="370">
                  <c:v>0.83432438815813303</c:v>
                </c:pt>
                <c:pt idx="371">
                  <c:v>0.83770008076813263</c:v>
                </c:pt>
                <c:pt idx="372">
                  <c:v>0.84103971907710862</c:v>
                </c:pt>
                <c:pt idx="373">
                  <c:v>0.84434224296495086</c:v>
                </c:pt>
                <c:pt idx="374">
                  <c:v>0.84760662258929398</c:v>
                </c:pt>
                <c:pt idx="375">
                  <c:v>0.85083185971346664</c:v>
                </c:pt>
                <c:pt idx="376">
                  <c:v>0.85401698898052059</c:v>
                </c:pt>
                <c:pt idx="377">
                  <c:v>0.85716107913332562</c:v>
                </c:pt>
                <c:pt idx="378">
                  <c:v>0.86026323418075434</c:v>
                </c:pt>
                <c:pt idx="379">
                  <c:v>0.86332259450993432</c:v>
                </c:pt>
                <c:pt idx="380">
                  <c:v>0.86633833794458381</c:v>
                </c:pt>
                <c:pt idx="381">
                  <c:v>0.86930968074941961</c:v>
                </c:pt>
                <c:pt idx="382">
                  <c:v>0.87223587858065099</c:v>
                </c:pt>
                <c:pt idx="383">
                  <c:v>0.87511622738252415</c:v>
                </c:pt>
                <c:pt idx="384">
                  <c:v>0.87795006422999033</c:v>
                </c:pt>
                <c:pt idx="385">
                  <c:v>0.8807367681174002</c:v>
                </c:pt>
                <c:pt idx="386">
                  <c:v>0.88347576069331413</c:v>
                </c:pt>
                <c:pt idx="387">
                  <c:v>0.88616650694136145</c:v>
                </c:pt>
                <c:pt idx="388">
                  <c:v>0.88880851580720266</c:v>
                </c:pt>
                <c:pt idx="389">
                  <c:v>0.89140134077154198</c:v>
                </c:pt>
                <c:pt idx="390">
                  <c:v>0.89394458036923752</c:v>
                </c:pt>
                <c:pt idx="391">
                  <c:v>0.89643787865447688</c:v>
                </c:pt>
                <c:pt idx="392">
                  <c:v>0.89888092561203459</c:v>
                </c:pt>
                <c:pt idx="393">
                  <c:v>0.90127345751461563</c:v>
                </c:pt>
                <c:pt idx="394">
                  <c:v>0.90361525722624891</c:v>
                </c:pt>
                <c:pt idx="395">
                  <c:v>0.90590615445178291</c:v>
                </c:pt>
                <c:pt idx="396">
                  <c:v>0.90814602593244875</c:v>
                </c:pt>
                <c:pt idx="397">
                  <c:v>0.91033479558751051</c:v>
                </c:pt>
                <c:pt idx="398">
                  <c:v>0.91247243460196659</c:v>
                </c:pt>
                <c:pt idx="399">
                  <c:v>0.91455896146035665</c:v>
                </c:pt>
                <c:pt idx="400">
                  <c:v>0.91659444192663131</c:v>
                </c:pt>
                <c:pt idx="401">
                  <c:v>0.91857898897010359</c:v>
                </c:pt>
                <c:pt idx="402">
                  <c:v>0.92051276263746373</c:v>
                </c:pt>
                <c:pt idx="403">
                  <c:v>0.92239596987090433</c:v>
                </c:pt>
                <c:pt idx="404">
                  <c:v>0.92422886427227535</c:v>
                </c:pt>
                <c:pt idx="405">
                  <c:v>0.92601174581335666</c:v>
                </c:pt>
                <c:pt idx="406">
                  <c:v>0.92774496049219346</c:v>
                </c:pt>
                <c:pt idx="407">
                  <c:v>0.92942889993549005</c:v>
                </c:pt>
                <c:pt idx="408">
                  <c:v>0.93106400094712127</c:v>
                </c:pt>
                <c:pt idx="409">
                  <c:v>0.93265074500268241</c:v>
                </c:pt>
                <c:pt idx="410">
                  <c:v>0.93418965769013218</c:v>
                </c:pt>
                <c:pt idx="411">
                  <c:v>0.93568130809650663</c:v>
                </c:pt>
                <c:pt idx="412">
                  <c:v>0.93712630814074127</c:v>
                </c:pt>
                <c:pt idx="413">
                  <c:v>0.93852531185250743</c:v>
                </c:pt>
                <c:pt idx="414">
                  <c:v>0.93987901459719192</c:v>
                </c:pt>
                <c:pt idx="415">
                  <c:v>0.941188152246897</c:v>
                </c:pt>
                <c:pt idx="416">
                  <c:v>0.94245350029755648</c:v>
                </c:pt>
                <c:pt idx="417">
                  <c:v>0.94367587293213995</c:v>
                </c:pt>
                <c:pt idx="418">
                  <c:v>0.94485612202986768</c:v>
                </c:pt>
                <c:pt idx="419">
                  <c:v>0.94599513612157426</c:v>
                </c:pt>
                <c:pt idx="420">
                  <c:v>0.94709383929109858</c:v>
                </c:pt>
                <c:pt idx="421">
                  <c:v>0.94815319002279952</c:v>
                </c:pt>
                <c:pt idx="422">
                  <c:v>0.94917417999510767</c:v>
                </c:pt>
                <c:pt idx="423">
                  <c:v>0.95015783282014765</c:v>
                </c:pt>
                <c:pt idx="424">
                  <c:v>0.95110520272950194</c:v>
                </c:pt>
                <c:pt idx="425">
                  <c:v>0.95201737320596558</c:v>
                </c:pt>
                <c:pt idx="426">
                  <c:v>0.95289545556143374</c:v>
                </c:pt>
                <c:pt idx="427">
                  <c:v>0.95374058746085966</c:v>
                </c:pt>
                <c:pt idx="428">
                  <c:v>0.95455393139227851</c:v>
                </c:pt>
                <c:pt idx="429">
                  <c:v>0.95533667308290737</c:v>
                </c:pt>
                <c:pt idx="430">
                  <c:v>0.95609001986131792</c:v>
                </c:pt>
                <c:pt idx="431">
                  <c:v>0.95681519896572298</c:v>
                </c:pt>
                <c:pt idx="432">
                  <c:v>0.95751345579826819</c:v>
                </c:pt>
                <c:pt idx="433">
                  <c:v>0.95818605212549546</c:v>
                </c:pt>
                <c:pt idx="434">
                  <c:v>0.95883426422479134</c:v>
                </c:pt>
                <c:pt idx="435">
                  <c:v>0.95945938097695915</c:v>
                </c:pt>
                <c:pt idx="436">
                  <c:v>0.96006270190488241</c:v>
                </c:pt>
                <c:pt idx="437">
                  <c:v>0.96064553515823936</c:v>
                </c:pt>
                <c:pt idx="438">
                  <c:v>0.96120919544425976</c:v>
                </c:pt>
                <c:pt idx="439">
                  <c:v>0.96175500190466934</c:v>
                </c:pt>
                <c:pt idx="440">
                  <c:v>0.96228427593857691</c:v>
                </c:pt>
                <c:pt idx="441">
                  <c:v>0.9627983389715381</c:v>
                </c:pt>
                <c:pt idx="442">
                  <c:v>0.96329851017064061</c:v>
                </c:pt>
                <c:pt idx="443">
                  <c:v>0.96378610410570831</c:v>
                </c:pt>
                <c:pt idx="444">
                  <c:v>0.96426242835654208</c:v>
                </c:pt>
                <c:pt idx="445">
                  <c:v>0.96472878106623716</c:v>
                </c:pt>
                <c:pt idx="446">
                  <c:v>0.96518644844065649</c:v>
                </c:pt>
                <c:pt idx="447">
                  <c:v>0.96563670219385245</c:v>
                </c:pt>
                <c:pt idx="448">
                  <c:v>0.96608079693966986</c:v>
                </c:pt>
                <c:pt idx="449">
                  <c:v>0.96651996752938873</c:v>
                </c:pt>
                <c:pt idx="450">
                  <c:v>0.96695542633541876</c:v>
                </c:pt>
                <c:pt idx="451">
                  <c:v>0.96738836048115051</c:v>
                </c:pt>
                <c:pt idx="452">
                  <c:v>0.96781992901675451</c:v>
                </c:pt>
                <c:pt idx="453">
                  <c:v>0.96825126004119333</c:v>
                </c:pt>
                <c:pt idx="454">
                  <c:v>0.96868344777024096</c:v>
                </c:pt>
                <c:pt idx="455">
                  <c:v>0.96911754955055029</c:v>
                </c:pt>
                <c:pt idx="456">
                  <c:v>0.9695545828198856</c:v>
                </c:pt>
                <c:pt idx="457">
                  <c:v>0.96999552201333195</c:v>
                </c:pt>
                <c:pt idx="458">
                  <c:v>0.97044129541567659</c:v>
                </c:pt>
                <c:pt idx="459">
                  <c:v>0.97089278195980422</c:v>
                </c:pt>
                <c:pt idx="460">
                  <c:v>0.97135080797115914</c:v>
                </c:pt>
                <c:pt idx="461">
                  <c:v>0.97181614385837667</c:v>
                </c:pt>
                <c:pt idx="462">
                  <c:v>0.97228950074984766</c:v>
                </c:pt>
                <c:pt idx="463">
                  <c:v>0.97277152707650538</c:v>
                </c:pt>
                <c:pt idx="464">
                  <c:v>0.97326280510060459</c:v>
                </c:pt>
                <c:pt idx="465">
                  <c:v>0.97376384739055966</c:v>
                </c:pt>
                <c:pt idx="466">
                  <c:v>0.97427509324195061</c:v>
                </c:pt>
                <c:pt idx="467">
                  <c:v>0.97479690504451177</c:v>
                </c:pt>
                <c:pt idx="468">
                  <c:v>0.97532956459527365</c:v>
                </c:pt>
                <c:pt idx="469">
                  <c:v>0.97587326935772467</c:v>
                </c:pt>
                <c:pt idx="470">
                  <c:v>0.97642812866703099</c:v>
                </c:pt>
                <c:pt idx="471">
                  <c:v>0.97699415988145233</c:v>
                </c:pt>
                <c:pt idx="472">
                  <c:v>0.97757128447972363</c:v>
                </c:pt>
                <c:pt idx="473">
                  <c:v>0.97815932410451811</c:v>
                </c:pt>
                <c:pt idx="474">
                  <c:v>0.97875799655202511</c:v>
                </c:pt>
                <c:pt idx="475">
                  <c:v>0.97936691170762202</c:v>
                </c:pt>
                <c:pt idx="476">
                  <c:v>0.9799855674275959</c:v>
                </c:pt>
                <c:pt idx="477">
                  <c:v>0.98061334536687728</c:v>
                </c:pt>
                <c:pt idx="478">
                  <c:v>0.9812495067530097</c:v>
                </c:pt>
                <c:pt idx="479">
                  <c:v>0.98189318810602921</c:v>
                </c:pt>
                <c:pt idx="480">
                  <c:v>0.98254339690451631</c:v>
                </c:pt>
                <c:pt idx="481">
                  <c:v>0.98319900719771069</c:v>
                </c:pt>
                <c:pt idx="482">
                  <c:v>0.98385875516369869</c:v>
                </c:pt>
                <c:pt idx="483">
                  <c:v>0.98452123461366314</c:v>
                </c:pt>
                <c:pt idx="484">
                  <c:v>0.98518489244221208</c:v>
                </c:pt>
                <c:pt idx="485">
                  <c:v>0.98584802402378791</c:v>
                </c:pt>
                <c:pt idx="486">
                  <c:v>0.98650876855519587</c:v>
                </c:pt>
                <c:pt idx="487">
                  <c:v>0.98716510434413218</c:v>
                </c:pt>
                <c:pt idx="488">
                  <c:v>0.98781484404389064</c:v>
                </c:pt>
                <c:pt idx="489">
                  <c:v>0.9884556298339513</c:v>
                </c:pt>
                <c:pt idx="490">
                  <c:v>0.98908492854693231</c:v>
                </c:pt>
                <c:pt idx="491">
                  <c:v>0.98970002674140323</c:v>
                </c:pt>
                <c:pt idx="492">
                  <c:v>0.99029802572081738</c:v>
                </c:pt>
                <c:pt idx="493">
                  <c:v>0.99087583649853073</c:v>
                </c:pt>
                <c:pt idx="494">
                  <c:v>0.99143017470899675</c:v>
                </c:pt>
                <c:pt idx="495">
                  <c:v>0.99195755546483566</c:v>
                </c:pt>
                <c:pt idx="496">
                  <c:v>0.99245428816019909</c:v>
                </c:pt>
                <c:pt idx="497">
                  <c:v>0.99291647122000659</c:v>
                </c:pt>
                <c:pt idx="498">
                  <c:v>0.99333998679545155</c:v>
                </c:pt>
                <c:pt idx="499">
                  <c:v>0.9937204954054577</c:v>
                </c:pt>
                <c:pt idx="500">
                  <c:v>0.99405343052421513</c:v>
                </c:pt>
                <c:pt idx="501">
                  <c:v>0.99433399311485926</c:v>
                </c:pt>
                <c:pt idx="502">
                  <c:v>0.99455714610920776</c:v>
                </c:pt>
                <c:pt idx="503">
                  <c:v>0.99471760883351812</c:v>
                </c:pt>
                <c:pt idx="504">
                  <c:v>0.99471760883351812</c:v>
                </c:pt>
                <c:pt idx="505">
                  <c:v>0.99479862025731813</c:v>
                </c:pt>
                <c:pt idx="506">
                  <c:v>0.99503173106215648</c:v>
                </c:pt>
                <c:pt idx="507">
                  <c:v>0.99526261166684749</c:v>
                </c:pt>
                <c:pt idx="508">
                  <c:v>0.99549127667976278</c:v>
                </c:pt>
                <c:pt idx="509">
                  <c:v>0.995717740709268</c:v>
                </c:pt>
                <c:pt idx="510">
                  <c:v>0.99594201836374163</c:v>
                </c:pt>
                <c:pt idx="511">
                  <c:v>0.99616412425154621</c:v>
                </c:pt>
                <c:pt idx="512">
                  <c:v>0.99638407298105758</c:v>
                </c:pt>
                <c:pt idx="513">
                  <c:v>0.99660187916064369</c:v>
                </c:pt>
                <c:pt idx="514">
                  <c:v>0.99681755739867561</c:v>
                </c:pt>
                <c:pt idx="515">
                  <c:v>0.99703112230352264</c:v>
                </c:pt>
                <c:pt idx="516">
                  <c:v>0.99724258848355651</c:v>
                </c:pt>
                <c:pt idx="517">
                  <c:v>0.9974519705471474</c:v>
                </c:pt>
                <c:pt idx="518">
                  <c:v>0.9976592831026655</c:v>
                </c:pt>
                <c:pt idx="519">
                  <c:v>0.99786454075848152</c:v>
                </c:pt>
                <c:pt idx="520">
                  <c:v>0.99806775812296433</c:v>
                </c:pt>
                <c:pt idx="521">
                  <c:v>0.99826894980448777</c:v>
                </c:pt>
                <c:pt idx="522">
                  <c:v>0.99846813041141957</c:v>
                </c:pt>
                <c:pt idx="523">
                  <c:v>0.9986653145521317</c:v>
                </c:pt>
                <c:pt idx="524">
                  <c:v>0.99886051683499244</c:v>
                </c:pt>
                <c:pt idx="525">
                  <c:v>0.99905375186837353</c:v>
                </c:pt>
                <c:pt idx="526">
                  <c:v>0.9992450342606457</c:v>
                </c:pt>
                <c:pt idx="527">
                  <c:v>0.99943437862017881</c:v>
                </c:pt>
                <c:pt idx="528">
                  <c:v>0.99962179955534369</c:v>
                </c:pt>
                <c:pt idx="529">
                  <c:v>0.99980731167451065</c:v>
                </c:pt>
                <c:pt idx="530">
                  <c:v>0.99999092958604907</c:v>
                </c:pt>
                <c:pt idx="531">
                  <c:v>1.0001726678983309</c:v>
                </c:pt>
                <c:pt idx="532">
                  <c:v>1.0003525412197281</c:v>
                </c:pt>
                <c:pt idx="533">
                  <c:v>1.0005305641586069</c:v>
                </c:pt>
                <c:pt idx="534">
                  <c:v>1.0007067513233376</c:v>
                </c:pt>
                <c:pt idx="535">
                  <c:v>1.0008811173222938</c:v>
                </c:pt>
                <c:pt idx="536">
                  <c:v>1.001053676763848</c:v>
                </c:pt>
                <c:pt idx="537">
                  <c:v>1.0012244442563638</c:v>
                </c:pt>
                <c:pt idx="538">
                  <c:v>1.0013934344082185</c:v>
                </c:pt>
                <c:pt idx="539">
                  <c:v>1.0015606618277784</c:v>
                </c:pt>
                <c:pt idx="540">
                  <c:v>1.0017261411234133</c:v>
                </c:pt>
                <c:pt idx="541">
                  <c:v>1.0018898869034978</c:v>
                </c:pt>
                <c:pt idx="542">
                  <c:v>1.0020519137764001</c:v>
                </c:pt>
                <c:pt idx="543">
                  <c:v>1.0022122363504877</c:v>
                </c:pt>
                <c:pt idx="544">
                  <c:v>1.0023708692341349</c:v>
                </c:pt>
                <c:pt idx="545">
                  <c:v>1.0025278270357121</c:v>
                </c:pt>
                <c:pt idx="546">
                  <c:v>1.0026831243635883</c:v>
                </c:pt>
                <c:pt idx="547">
                  <c:v>1.0028367758261298</c:v>
                </c:pt>
                <c:pt idx="548">
                  <c:v>1.0029887960317161</c:v>
                </c:pt>
                <c:pt idx="549">
                  <c:v>1.0031391995887102</c:v>
                </c:pt>
                <c:pt idx="550">
                  <c:v>1.0032880011054859</c:v>
                </c:pt>
                <c:pt idx="551">
                  <c:v>1.0034352151904109</c:v>
                </c:pt>
                <c:pt idx="552">
                  <c:v>1.0035808564518627</c:v>
                </c:pt>
                <c:pt idx="553">
                  <c:v>1.003724939498204</c:v>
                </c:pt>
                <c:pt idx="554">
                  <c:v>1.0038674789378075</c:v>
                </c:pt>
                <c:pt idx="555">
                  <c:v>1.0040084893790444</c:v>
                </c:pt>
                <c:pt idx="556">
                  <c:v>1.0041479854302862</c:v>
                </c:pt>
                <c:pt idx="557">
                  <c:v>1.0042859816998999</c:v>
                </c:pt>
                <c:pt idx="558">
                  <c:v>1.0044224927962568</c:v>
                </c:pt>
                <c:pt idx="559">
                  <c:v>1.0045575333277326</c:v>
                </c:pt>
                <c:pt idx="560">
                  <c:v>1.0046911179026856</c:v>
                </c:pt>
                <c:pt idx="561">
                  <c:v>1.0048232611295016</c:v>
                </c:pt>
                <c:pt idx="562">
                  <c:v>1.0049539776165421</c:v>
                </c:pt>
                <c:pt idx="563">
                  <c:v>1.0050832819721758</c:v>
                </c:pt>
                <c:pt idx="564">
                  <c:v>1.0052111888047799</c:v>
                </c:pt>
                <c:pt idx="565">
                  <c:v>1.0053377127227199</c:v>
                </c:pt>
                <c:pt idx="566">
                  <c:v>1.0054628683343676</c:v>
                </c:pt>
                <c:pt idx="567">
                  <c:v>1.0055866702480918</c:v>
                </c:pt>
                <c:pt idx="568">
                  <c:v>1.0057091330722674</c:v>
                </c:pt>
                <c:pt idx="569">
                  <c:v>1.0058302714152598</c:v>
                </c:pt>
                <c:pt idx="570">
                  <c:v>1.0059500998854434</c:v>
                </c:pt>
                <c:pt idx="571">
                  <c:v>1.0060686330911857</c:v>
                </c:pt>
                <c:pt idx="572">
                  <c:v>1.0061858856408581</c:v>
                </c:pt>
                <c:pt idx="573">
                  <c:v>1.0063018721428312</c:v>
                </c:pt>
                <c:pt idx="574">
                  <c:v>1.0064166072054734</c:v>
                </c:pt>
                <c:pt idx="575">
                  <c:v>1.0065301054371598</c:v>
                </c:pt>
                <c:pt idx="576">
                  <c:v>1.0066423814462602</c:v>
                </c:pt>
                <c:pt idx="577">
                  <c:v>1.0067534498411383</c:v>
                </c:pt>
                <c:pt idx="578">
                  <c:v>1.0068633252301693</c:v>
                </c:pt>
                <c:pt idx="579">
                  <c:v>1.0069720222217287</c:v>
                </c:pt>
                <c:pt idx="580">
                  <c:v>1.007079555424174</c:v>
                </c:pt>
                <c:pt idx="581">
                  <c:v>1.0071859394458909</c:v>
                </c:pt>
                <c:pt idx="582">
                  <c:v>1.0072911888952374</c:v>
                </c:pt>
                <c:pt idx="583">
                  <c:v>1.0073953183805884</c:v>
                </c:pt>
                <c:pt idx="584">
                  <c:v>1.0074983425103163</c:v>
                </c:pt>
                <c:pt idx="585">
                  <c:v>1.0076002758927916</c:v>
                </c:pt>
                <c:pt idx="586">
                  <c:v>1.0077011331363814</c:v>
                </c:pt>
                <c:pt idx="587">
                  <c:v>1.0078009288494576</c:v>
                </c:pt>
                <c:pt idx="588">
                  <c:v>1.0078996776403875</c:v>
                </c:pt>
                <c:pt idx="589">
                  <c:v>1.0079973941175502</c:v>
                </c:pt>
                <c:pt idx="590">
                  <c:v>1.0080940928893083</c:v>
                </c:pt>
                <c:pt idx="591">
                  <c:v>1.0081897885640372</c:v>
                </c:pt>
                <c:pt idx="592">
                  <c:v>1.0082844957501018</c:v>
                </c:pt>
                <c:pt idx="593">
                  <c:v>1.008378229055878</c:v>
                </c:pt>
                <c:pt idx="594">
                  <c:v>1.0084710030897315</c:v>
                </c:pt>
                <c:pt idx="595">
                  <c:v>1.0085628324600355</c:v>
                </c:pt>
                <c:pt idx="596">
                  <c:v>1.00865373177516</c:v>
                </c:pt>
                <c:pt idx="597">
                  <c:v>1.0087437156434738</c:v>
                </c:pt>
                <c:pt idx="598">
                  <c:v>1.0088327986733516</c:v>
                </c:pt>
                <c:pt idx="599">
                  <c:v>1.0089209954731582</c:v>
                </c:pt>
                <c:pt idx="600">
                  <c:v>1.0090083206512701</c:v>
                </c:pt>
                <c:pt idx="601">
                  <c:v>1.0090947888160511</c:v>
                </c:pt>
                <c:pt idx="602">
                  <c:v>1.009180414575878</c:v>
                </c:pt>
                <c:pt idx="603">
                  <c:v>1.0092652125391139</c:v>
                </c:pt>
                <c:pt idx="604">
                  <c:v>1.0093491973141366</c:v>
                </c:pt>
                <c:pt idx="605">
                  <c:v>1.0094323835093151</c:v>
                </c:pt>
                <c:pt idx="606">
                  <c:v>1.0095147857330178</c:v>
                </c:pt>
                <c:pt idx="607">
                  <c:v>1.0095964185936128</c:v>
                </c:pt>
                <c:pt idx="608">
                  <c:v>1.0096772966994738</c:v>
                </c:pt>
                <c:pt idx="609">
                  <c:v>1.0097574346589757</c:v>
                </c:pt>
                <c:pt idx="610">
                  <c:v>1.0098368470804753</c:v>
                </c:pt>
                <c:pt idx="611">
                  <c:v>1.0099155485723592</c:v>
                </c:pt>
                <c:pt idx="612">
                  <c:v>1.0099935537429849</c:v>
                </c:pt>
                <c:pt idx="613">
                  <c:v>1.0100708772007341</c:v>
                </c:pt>
                <c:pt idx="614">
                  <c:v>1.0101475335539685</c:v>
                </c:pt>
                <c:pt idx="615">
                  <c:v>1.0102235374110584</c:v>
                </c:pt>
                <c:pt idx="616">
                  <c:v>1.0102989033803793</c:v>
                </c:pt>
                <c:pt idx="617">
                  <c:v>1.0103736460702994</c:v>
                </c:pt>
                <c:pt idx="618">
                  <c:v>1.0104477800891878</c:v>
                </c:pt>
                <c:pt idx="619">
                  <c:v>1.0105213200454175</c:v>
                </c:pt>
                <c:pt idx="620">
                  <c:v>1.0105942805473573</c:v>
                </c:pt>
                <c:pt idx="621">
                  <c:v>1.0106666762033798</c:v>
                </c:pt>
                <c:pt idx="622">
                  <c:v>1.0107385216218563</c:v>
                </c:pt>
                <c:pt idx="623">
                  <c:v>1.0108098314111487</c:v>
                </c:pt>
                <c:pt idx="624">
                  <c:v>1.0108806201796354</c:v>
                </c:pt>
                <c:pt idx="625">
                  <c:v>1.0109509025356849</c:v>
                </c:pt>
                <c:pt idx="626">
                  <c:v>1.0110206930876644</c:v>
                </c:pt>
                <c:pt idx="627">
                  <c:v>1.0110900064439539</c:v>
                </c:pt>
                <c:pt idx="628">
                  <c:v>1.0111588572129138</c:v>
                </c:pt>
                <c:pt idx="629">
                  <c:v>1.0112272600029169</c:v>
                </c:pt>
                <c:pt idx="630">
                  <c:v>1.0112952294223376</c:v>
                </c:pt>
                <c:pt idx="631">
                  <c:v>1.0113627800795404</c:v>
                </c:pt>
                <c:pt idx="632">
                  <c:v>1.0114299265829019</c:v>
                </c:pt>
                <c:pt idx="633">
                  <c:v>1.0114966835407864</c:v>
                </c:pt>
                <c:pt idx="634">
                  <c:v>1.0115630655615708</c:v>
                </c:pt>
                <c:pt idx="635">
                  <c:v>1.0116290872536176</c:v>
                </c:pt>
                <c:pt idx="636">
                  <c:v>1.0116947632253055</c:v>
                </c:pt>
                <c:pt idx="637">
                  <c:v>1.0117601080850016</c:v>
                </c:pt>
                <c:pt idx="638">
                  <c:v>1.0118251364410742</c:v>
                </c:pt>
                <c:pt idx="639">
                  <c:v>1.0118898629018955</c:v>
                </c:pt>
                <c:pt idx="640">
                  <c:v>1.0119543020758344</c:v>
                </c:pt>
                <c:pt idx="641">
                  <c:v>1.0120184685712683</c:v>
                </c:pt>
                <c:pt idx="642">
                  <c:v>1.0120823769965579</c:v>
                </c:pt>
                <c:pt idx="643">
                  <c:v>1.0121460419600761</c:v>
                </c:pt>
                <c:pt idx="644">
                  <c:v>1.0122094780701958</c:v>
                </c:pt>
                <c:pt idx="645">
                  <c:v>1.012272699935288</c:v>
                </c:pt>
                <c:pt idx="646">
                  <c:v>1.0123357221637221</c:v>
                </c:pt>
                <c:pt idx="647">
                  <c:v>1.0123985593638665</c:v>
                </c:pt>
                <c:pt idx="648">
                  <c:v>1.0124612261440928</c:v>
                </c:pt>
                <c:pt idx="649">
                  <c:v>1.0125237371127738</c:v>
                </c:pt>
                <c:pt idx="650">
                  <c:v>1.0125861068782804</c:v>
                </c:pt>
                <c:pt idx="651">
                  <c:v>1.0126483500489758</c:v>
                </c:pt>
                <c:pt idx="652">
                  <c:v>1.0127104812332381</c:v>
                </c:pt>
                <c:pt idx="653">
                  <c:v>1.0127725150394338</c:v>
                </c:pt>
                <c:pt idx="654">
                  <c:v>1.0128344660759352</c:v>
                </c:pt>
                <c:pt idx="655">
                  <c:v>1.0128963489511116</c:v>
                </c:pt>
                <c:pt idx="656">
                  <c:v>1.0129581782733341</c:v>
                </c:pt>
                <c:pt idx="657">
                  <c:v>1.0130199686509724</c:v>
                </c:pt>
                <c:pt idx="658">
                  <c:v>1.0130817346923975</c:v>
                </c:pt>
                <c:pt idx="659">
                  <c:v>1.0131434910059798</c:v>
                </c:pt>
                <c:pt idx="660">
                  <c:v>1.0132052522000874</c:v>
                </c:pt>
                <c:pt idx="661">
                  <c:v>1.0132670328830973</c:v>
                </c:pt>
                <c:pt idx="662">
                  <c:v>1.0133288476633717</c:v>
                </c:pt>
                <c:pt idx="663">
                  <c:v>1.0133907111492864</c:v>
                </c:pt>
                <c:pt idx="664">
                  <c:v>1.0134526379492117</c:v>
                </c:pt>
                <c:pt idx="665">
                  <c:v>1.0135146426715154</c:v>
                </c:pt>
                <c:pt idx="666">
                  <c:v>1.013576739924569</c:v>
                </c:pt>
                <c:pt idx="667">
                  <c:v>1.0136389443167446</c:v>
                </c:pt>
                <c:pt idx="668">
                  <c:v>1.0137012704564063</c:v>
                </c:pt>
                <c:pt idx="669">
                  <c:v>1.0137637329519338</c:v>
                </c:pt>
                <c:pt idx="670">
                  <c:v>1.0138263464116903</c:v>
                </c:pt>
                <c:pt idx="671">
                  <c:v>1.0138891254440519</c:v>
                </c:pt>
                <c:pt idx="672">
                  <c:v>1.0139520846573853</c:v>
                </c:pt>
                <c:pt idx="673">
                  <c:v>1.0140152386600609</c:v>
                </c:pt>
                <c:pt idx="674">
                  <c:v>1.0140786020604498</c:v>
                </c:pt>
                <c:pt idx="675">
                  <c:v>1.0141421894669249</c:v>
                </c:pt>
                <c:pt idx="676">
                  <c:v>1.0142060154878498</c:v>
                </c:pt>
                <c:pt idx="677">
                  <c:v>1.0142700947316023</c:v>
                </c:pt>
                <c:pt idx="678">
                  <c:v>1.0143344418065501</c:v>
                </c:pt>
                <c:pt idx="679">
                  <c:v>1.0143990713210622</c:v>
                </c:pt>
                <c:pt idx="680">
                  <c:v>1.0144639978835106</c:v>
                </c:pt>
                <c:pt idx="681">
                  <c:v>1.014529236102264</c:v>
                </c:pt>
                <c:pt idx="682">
                  <c:v>1.0145948005856957</c:v>
                </c:pt>
                <c:pt idx="683">
                  <c:v>1.0146607059421751</c:v>
                </c:pt>
                <c:pt idx="684">
                  <c:v>1.0147269667800733</c:v>
                </c:pt>
                <c:pt idx="685">
                  <c:v>1.0147935977077578</c:v>
                </c:pt>
                <c:pt idx="686">
                  <c:v>1.0148606133336016</c:v>
                </c:pt>
                <c:pt idx="687">
                  <c:v>1.0149280282659738</c:v>
                </c:pt>
                <c:pt idx="688">
                  <c:v>1.0149958571132456</c:v>
                </c:pt>
                <c:pt idx="689">
                  <c:v>1.0150641144837871</c:v>
                </c:pt>
                <c:pt idx="690">
                  <c:v>1.0151328149859686</c:v>
                </c:pt>
                <c:pt idx="691">
                  <c:v>1.015201973228161</c:v>
                </c:pt>
                <c:pt idx="692">
                  <c:v>1.0152716038187344</c:v>
                </c:pt>
                <c:pt idx="693">
                  <c:v>1.0153417213660589</c:v>
                </c:pt>
                <c:pt idx="694">
                  <c:v>1.015412340478506</c:v>
                </c:pt>
                <c:pt idx="695">
                  <c:v>1.0154834757644438</c:v>
                </c:pt>
                <c:pt idx="696">
                  <c:v>1.0155551418322484</c:v>
                </c:pt>
                <c:pt idx="697">
                  <c:v>1.0156273532902818</c:v>
                </c:pt>
                <c:pt idx="698">
                  <c:v>1.015700124746922</c:v>
                </c:pt>
                <c:pt idx="699">
                  <c:v>1.0157734708105328</c:v>
                </c:pt>
                <c:pt idx="700">
                  <c:v>1.0158474060894898</c:v>
                </c:pt>
                <c:pt idx="701">
                  <c:v>1.0159219451921588</c:v>
                </c:pt>
                <c:pt idx="702">
                  <c:v>1.0159971027269192</c:v>
                </c:pt>
                <c:pt idx="703">
                  <c:v>1.0160728933021319</c:v>
                </c:pt>
                <c:pt idx="704">
                  <c:v>1.016149331526172</c:v>
                </c:pt>
                <c:pt idx="705">
                  <c:v>1.016226432007405</c:v>
                </c:pt>
                <c:pt idx="706">
                  <c:v>1.0163042093542096</c:v>
                </c:pt>
                <c:pt idx="707">
                  <c:v>1.0163826781749496</c:v>
                </c:pt>
                <c:pt idx="708">
                  <c:v>1.0164618530779954</c:v>
                </c:pt>
                <c:pt idx="709">
                  <c:v>1.0165417486717241</c:v>
                </c:pt>
                <c:pt idx="710">
                  <c:v>1.0166223795644969</c:v>
                </c:pt>
                <c:pt idx="711">
                  <c:v>1.0167037603646918</c:v>
                </c:pt>
                <c:pt idx="712">
                  <c:v>1.0167859056806761</c:v>
                </c:pt>
                <c:pt idx="713">
                  <c:v>1.0168688301208195</c:v>
                </c:pt>
                <c:pt idx="714">
                  <c:v>1.016952548293494</c:v>
                </c:pt>
                <c:pt idx="715">
                  <c:v>1.0170370748070681</c:v>
                </c:pt>
                <c:pt idx="716">
                  <c:v>1.0171224242699137</c:v>
                </c:pt>
                <c:pt idx="717">
                  <c:v>1.0172086112903997</c:v>
                </c:pt>
                <c:pt idx="718">
                  <c:v>1.0172956504768993</c:v>
                </c:pt>
                <c:pt idx="719">
                  <c:v>1.0173835564377831</c:v>
                </c:pt>
                <c:pt idx="720">
                  <c:v>1.0174723437814179</c:v>
                </c:pt>
                <c:pt idx="721">
                  <c:v>1.0175620271161758</c:v>
                </c:pt>
                <c:pt idx="722">
                  <c:v>1.0176526210504286</c:v>
                </c:pt>
                <c:pt idx="723">
                  <c:v>1.0177441401925438</c:v>
                </c:pt>
                <c:pt idx="724">
                  <c:v>1.0178365991508944</c:v>
                </c:pt>
                <c:pt idx="725">
                  <c:v>1.0179300125338504</c:v>
                </c:pt>
                <c:pt idx="726">
                  <c:v>1.0180243949497834</c:v>
                </c:pt>
                <c:pt idx="727">
                  <c:v>1.0181197610070609</c:v>
                </c:pt>
                <c:pt idx="728">
                  <c:v>1.0182161253140545</c:v>
                </c:pt>
                <c:pt idx="729">
                  <c:v>1.0183135024791348</c:v>
                </c:pt>
                <c:pt idx="730">
                  <c:v>1.0184119071106719</c:v>
                </c:pt>
                <c:pt idx="731">
                  <c:v>1.0185113538170376</c:v>
                </c:pt>
                <c:pt idx="732">
                  <c:v>1.018611857206601</c:v>
                </c:pt>
                <c:pt idx="733">
                  <c:v>1.018713431887734</c:v>
                </c:pt>
                <c:pt idx="734">
                  <c:v>1.018816092468803</c:v>
                </c:pt>
                <c:pt idx="735">
                  <c:v>1.0189198535581818</c:v>
                </c:pt>
                <c:pt idx="736">
                  <c:v>1.0190247297642419</c:v>
                </c:pt>
                <c:pt idx="737">
                  <c:v>1.0191307356953516</c:v>
                </c:pt>
                <c:pt idx="738">
                  <c:v>1.0192378859598819</c:v>
                </c:pt>
                <c:pt idx="739">
                  <c:v>1.0193461951662028</c:v>
                </c:pt>
                <c:pt idx="740">
                  <c:v>1.0194556779226838</c:v>
                </c:pt>
                <c:pt idx="741">
                  <c:v>1.0195663488376974</c:v>
                </c:pt>
                <c:pt idx="742">
                  <c:v>1.0196782225196146</c:v>
                </c:pt>
                <c:pt idx="743">
                  <c:v>1.0197913135768042</c:v>
                </c:pt>
                <c:pt idx="744">
                  <c:v>1.0199056366176378</c:v>
                </c:pt>
                <c:pt idx="745">
                  <c:v>1.0200212062504816</c:v>
                </c:pt>
                <c:pt idx="746">
                  <c:v>1.0201380370837141</c:v>
                </c:pt>
                <c:pt idx="747">
                  <c:v>1.0202561437256981</c:v>
                </c:pt>
                <c:pt idx="748">
                  <c:v>1.0203755407848081</c:v>
                </c:pt>
                <c:pt idx="749">
                  <c:v>1.0204962428694082</c:v>
                </c:pt>
                <c:pt idx="750">
                  <c:v>1.0206182645878821</c:v>
                </c:pt>
                <c:pt idx="751">
                  <c:v>1.0207416205485869</c:v>
                </c:pt>
                <c:pt idx="752">
                  <c:v>1.0208663253598975</c:v>
                </c:pt>
                <c:pt idx="753">
                  <c:v>1.0209923936301866</c:v>
                </c:pt>
                <c:pt idx="754">
                  <c:v>1.0211198399678261</c:v>
                </c:pt>
                <c:pt idx="755">
                  <c:v>1.0212486789811794</c:v>
                </c:pt>
                <c:pt idx="756">
                  <c:v>1.0213789252786221</c:v>
                </c:pt>
                <c:pt idx="757">
                  <c:v>1.0215105934685231</c:v>
                </c:pt>
                <c:pt idx="758">
                  <c:v>1.0216436981592512</c:v>
                </c:pt>
                <c:pt idx="759">
                  <c:v>1.0217782539591802</c:v>
                </c:pt>
                <c:pt idx="760">
                  <c:v>1.0219142754766808</c:v>
                </c:pt>
                <c:pt idx="761">
                  <c:v>1.0220517773201219</c:v>
                </c:pt>
                <c:pt idx="762">
                  <c:v>1.0221907740978728</c:v>
                </c:pt>
                <c:pt idx="763">
                  <c:v>1.0223312804183038</c:v>
                </c:pt>
                <c:pt idx="764">
                  <c:v>1.0224733108897879</c:v>
                </c:pt>
                <c:pt idx="765">
                  <c:v>1.0226168801206932</c:v>
                </c:pt>
                <c:pt idx="766">
                  <c:v>1.0227620027193898</c:v>
                </c:pt>
                <c:pt idx="767">
                  <c:v>1.0229086932942497</c:v>
                </c:pt>
                <c:pt idx="768">
                  <c:v>1.0230569664536469</c:v>
                </c:pt>
                <c:pt idx="769">
                  <c:v>1.0232068368059428</c:v>
                </c:pt>
                <c:pt idx="770">
                  <c:v>1.0233583189595139</c:v>
                </c:pt>
                <c:pt idx="771">
                  <c:v>1.0235114275227304</c:v>
                </c:pt>
                <c:pt idx="772">
                  <c:v>1.0236661771039601</c:v>
                </c:pt>
                <c:pt idx="773">
                  <c:v>1.0238225823115779</c:v>
                </c:pt>
                <c:pt idx="774">
                  <c:v>1.0239806577539485</c:v>
                </c:pt>
                <c:pt idx="775">
                  <c:v>1.0241404180394478</c:v>
                </c:pt>
                <c:pt idx="776">
                  <c:v>1.0243018777764439</c:v>
                </c:pt>
                <c:pt idx="777">
                  <c:v>1.0244650515733063</c:v>
                </c:pt>
                <c:pt idx="778">
                  <c:v>1.0246299540384058</c:v>
                </c:pt>
                <c:pt idx="779">
                  <c:v>1.0247965997801138</c:v>
                </c:pt>
                <c:pt idx="780">
                  <c:v>1.0249650034068001</c:v>
                </c:pt>
                <c:pt idx="781">
                  <c:v>1.0251351795268364</c:v>
                </c:pt>
                <c:pt idx="782">
                  <c:v>1.0253071427485889</c:v>
                </c:pt>
                <c:pt idx="783">
                  <c:v>1.0254809076804328</c:v>
                </c:pt>
                <c:pt idx="784">
                  <c:v>1.0256564889307362</c:v>
                </c:pt>
                <c:pt idx="785">
                  <c:v>1.0258339011078699</c:v>
                </c:pt>
                <c:pt idx="786">
                  <c:v>1.026013158820207</c:v>
                </c:pt>
                <c:pt idx="787">
                  <c:v>1.0261942766761118</c:v>
                </c:pt>
                <c:pt idx="788">
                  <c:v>1.0263772692839601</c:v>
                </c:pt>
                <c:pt idx="789">
                  <c:v>1.0265621512521206</c:v>
                </c:pt>
                <c:pt idx="790">
                  <c:v>1.0267489371889635</c:v>
                </c:pt>
                <c:pt idx="791">
                  <c:v>1.0267489371889635</c:v>
                </c:pt>
                <c:pt idx="792">
                  <c:v>1.0267489371889635</c:v>
                </c:pt>
                <c:pt idx="793">
                  <c:v>1.0267489371889635</c:v>
                </c:pt>
                <c:pt idx="794">
                  <c:v>1.0267489371889635</c:v>
                </c:pt>
                <c:pt idx="795">
                  <c:v>1.0267489371889635</c:v>
                </c:pt>
                <c:pt idx="796">
                  <c:v>1.0267489371889635</c:v>
                </c:pt>
                <c:pt idx="797">
                  <c:v>1.0267489371889635</c:v>
                </c:pt>
                <c:pt idx="798">
                  <c:v>1.0267489371889635</c:v>
                </c:pt>
                <c:pt idx="799">
                  <c:v>1.0267489371889635</c:v>
                </c:pt>
                <c:pt idx="800">
                  <c:v>1.0267489371889635</c:v>
                </c:pt>
                <c:pt idx="801">
                  <c:v>1.0267489371889635</c:v>
                </c:pt>
                <c:pt idx="802">
                  <c:v>1.0267489371889635</c:v>
                </c:pt>
                <c:pt idx="803">
                  <c:v>1.0267489371889635</c:v>
                </c:pt>
                <c:pt idx="804">
                  <c:v>1.0267489371889635</c:v>
                </c:pt>
                <c:pt idx="805">
                  <c:v>1.0267489371889635</c:v>
                </c:pt>
                <c:pt idx="806">
                  <c:v>1.0267489371889635</c:v>
                </c:pt>
                <c:pt idx="807">
                  <c:v>1.0267489371889635</c:v>
                </c:pt>
                <c:pt idx="808">
                  <c:v>1.0267489371889635</c:v>
                </c:pt>
                <c:pt idx="809">
                  <c:v>1.0267489371889635</c:v>
                </c:pt>
                <c:pt idx="810">
                  <c:v>1.0267489371889635</c:v>
                </c:pt>
                <c:pt idx="811">
                  <c:v>1.0267489371889635</c:v>
                </c:pt>
                <c:pt idx="812">
                  <c:v>1.0267489371889635</c:v>
                </c:pt>
                <c:pt idx="813">
                  <c:v>1.0267489371889635</c:v>
                </c:pt>
                <c:pt idx="814">
                  <c:v>1.0267489371889635</c:v>
                </c:pt>
                <c:pt idx="815">
                  <c:v>1.0267489371889635</c:v>
                </c:pt>
                <c:pt idx="816">
                  <c:v>1.0267489371889635</c:v>
                </c:pt>
                <c:pt idx="817">
                  <c:v>1.0267489371889635</c:v>
                </c:pt>
                <c:pt idx="818">
                  <c:v>1.0267489371889635</c:v>
                </c:pt>
                <c:pt idx="819">
                  <c:v>1.0267489371889635</c:v>
                </c:pt>
                <c:pt idx="820">
                  <c:v>1.0267489371889635</c:v>
                </c:pt>
                <c:pt idx="821">
                  <c:v>1.0267489371889635</c:v>
                </c:pt>
                <c:pt idx="822">
                  <c:v>1.0267489371889635</c:v>
                </c:pt>
                <c:pt idx="823">
                  <c:v>1.0267489371889635</c:v>
                </c:pt>
                <c:pt idx="824">
                  <c:v>1.0267489371889635</c:v>
                </c:pt>
                <c:pt idx="825">
                  <c:v>1.0267489371889635</c:v>
                </c:pt>
                <c:pt idx="826">
                  <c:v>1.0267489371889635</c:v>
                </c:pt>
                <c:pt idx="827">
                  <c:v>1.0267489371889635</c:v>
                </c:pt>
                <c:pt idx="828">
                  <c:v>1.0267489371889635</c:v>
                </c:pt>
                <c:pt idx="829">
                  <c:v>1.0267489371889635</c:v>
                </c:pt>
                <c:pt idx="830">
                  <c:v>1.0267489371889635</c:v>
                </c:pt>
                <c:pt idx="831">
                  <c:v>1.0267489371889635</c:v>
                </c:pt>
                <c:pt idx="832">
                  <c:v>1.0267489371889635</c:v>
                </c:pt>
                <c:pt idx="833">
                  <c:v>1.0267489371889635</c:v>
                </c:pt>
                <c:pt idx="834">
                  <c:v>1.0267489371889635</c:v>
                </c:pt>
                <c:pt idx="835">
                  <c:v>1.0267489371889635</c:v>
                </c:pt>
                <c:pt idx="836">
                  <c:v>1.0267489371889635</c:v>
                </c:pt>
                <c:pt idx="837">
                  <c:v>1.0267489371889635</c:v>
                </c:pt>
                <c:pt idx="838">
                  <c:v>1.0267489371889635</c:v>
                </c:pt>
                <c:pt idx="839">
                  <c:v>1.0267489371889635</c:v>
                </c:pt>
                <c:pt idx="840">
                  <c:v>1.0267489371889635</c:v>
                </c:pt>
                <c:pt idx="841">
                  <c:v>1.0267489371889635</c:v>
                </c:pt>
                <c:pt idx="842">
                  <c:v>1.0267489371889635</c:v>
                </c:pt>
                <c:pt idx="843">
                  <c:v>1.0267489371889635</c:v>
                </c:pt>
                <c:pt idx="844">
                  <c:v>1.0267489371889635</c:v>
                </c:pt>
                <c:pt idx="845">
                  <c:v>1.0267489371889635</c:v>
                </c:pt>
                <c:pt idx="846">
                  <c:v>1.0267489371889635</c:v>
                </c:pt>
                <c:pt idx="847">
                  <c:v>1.0267489371889635</c:v>
                </c:pt>
                <c:pt idx="848">
                  <c:v>1.0267489371889635</c:v>
                </c:pt>
                <c:pt idx="849">
                  <c:v>1.0267489371889635</c:v>
                </c:pt>
                <c:pt idx="850">
                  <c:v>1.0267489371889635</c:v>
                </c:pt>
                <c:pt idx="851">
                  <c:v>1.0267489371889635</c:v>
                </c:pt>
                <c:pt idx="852">
                  <c:v>1.0267489371889635</c:v>
                </c:pt>
                <c:pt idx="853">
                  <c:v>1.0267489371889635</c:v>
                </c:pt>
                <c:pt idx="854">
                  <c:v>1.0267489371889635</c:v>
                </c:pt>
                <c:pt idx="855">
                  <c:v>1.0267489371889635</c:v>
                </c:pt>
                <c:pt idx="856">
                  <c:v>1.0267489371889635</c:v>
                </c:pt>
                <c:pt idx="857">
                  <c:v>1.0267489371889635</c:v>
                </c:pt>
                <c:pt idx="858">
                  <c:v>1.0267489371889635</c:v>
                </c:pt>
                <c:pt idx="859">
                  <c:v>1.0267489371889635</c:v>
                </c:pt>
                <c:pt idx="860">
                  <c:v>1.0267489371889635</c:v>
                </c:pt>
                <c:pt idx="861">
                  <c:v>1.0267489371889635</c:v>
                </c:pt>
                <c:pt idx="862">
                  <c:v>1.0267489371889635</c:v>
                </c:pt>
                <c:pt idx="863">
                  <c:v>1.0267489371889635</c:v>
                </c:pt>
                <c:pt idx="864">
                  <c:v>1.0267489371889635</c:v>
                </c:pt>
                <c:pt idx="865">
                  <c:v>1.0267489371889635</c:v>
                </c:pt>
                <c:pt idx="866">
                  <c:v>1.0267489371889635</c:v>
                </c:pt>
                <c:pt idx="867">
                  <c:v>1.0267489371889635</c:v>
                </c:pt>
                <c:pt idx="868">
                  <c:v>1.0267489371889635</c:v>
                </c:pt>
                <c:pt idx="869">
                  <c:v>1.0267489371889635</c:v>
                </c:pt>
                <c:pt idx="870">
                  <c:v>1.0267489371889635</c:v>
                </c:pt>
                <c:pt idx="871">
                  <c:v>1.0267489371889635</c:v>
                </c:pt>
                <c:pt idx="872">
                  <c:v>1.0267489371889635</c:v>
                </c:pt>
                <c:pt idx="873">
                  <c:v>1.0267489371889635</c:v>
                </c:pt>
                <c:pt idx="874">
                  <c:v>1.0267489371889635</c:v>
                </c:pt>
                <c:pt idx="875">
                  <c:v>1.0267489371889635</c:v>
                </c:pt>
                <c:pt idx="876">
                  <c:v>1.0267489371889635</c:v>
                </c:pt>
                <c:pt idx="877">
                  <c:v>1.0267489371889635</c:v>
                </c:pt>
                <c:pt idx="878">
                  <c:v>1.0267489371889635</c:v>
                </c:pt>
                <c:pt idx="879">
                  <c:v>1.0267489371889635</c:v>
                </c:pt>
                <c:pt idx="880">
                  <c:v>1.0267489371889635</c:v>
                </c:pt>
                <c:pt idx="881">
                  <c:v>1.0267489371889635</c:v>
                </c:pt>
                <c:pt idx="882">
                  <c:v>1.0267489371889635</c:v>
                </c:pt>
                <c:pt idx="883">
                  <c:v>1.0267489371889635</c:v>
                </c:pt>
                <c:pt idx="884">
                  <c:v>1.0267489371889635</c:v>
                </c:pt>
                <c:pt idx="885">
                  <c:v>1.0267489371889635</c:v>
                </c:pt>
                <c:pt idx="886">
                  <c:v>1.0267489371889635</c:v>
                </c:pt>
                <c:pt idx="887">
                  <c:v>1.0267489371889635</c:v>
                </c:pt>
                <c:pt idx="888">
                  <c:v>1.0267489371889635</c:v>
                </c:pt>
                <c:pt idx="889">
                  <c:v>1.0267489371889635</c:v>
                </c:pt>
                <c:pt idx="890">
                  <c:v>1.0267489371889635</c:v>
                </c:pt>
                <c:pt idx="891">
                  <c:v>1.0267489371889635</c:v>
                </c:pt>
                <c:pt idx="892">
                  <c:v>1.0267489371889635</c:v>
                </c:pt>
                <c:pt idx="893">
                  <c:v>1.0267489371889635</c:v>
                </c:pt>
                <c:pt idx="894">
                  <c:v>1.0267489371889635</c:v>
                </c:pt>
                <c:pt idx="895">
                  <c:v>1.0267489371889635</c:v>
                </c:pt>
                <c:pt idx="896">
                  <c:v>1.0267489371889635</c:v>
                </c:pt>
                <c:pt idx="897">
                  <c:v>1.0267489371889635</c:v>
                </c:pt>
                <c:pt idx="898">
                  <c:v>1.0267489371889635</c:v>
                </c:pt>
                <c:pt idx="899">
                  <c:v>1.0267489371889635</c:v>
                </c:pt>
                <c:pt idx="900">
                  <c:v>1.0267489371889635</c:v>
                </c:pt>
                <c:pt idx="901">
                  <c:v>1.0267489371889635</c:v>
                </c:pt>
                <c:pt idx="902">
                  <c:v>1.0267489371889635</c:v>
                </c:pt>
                <c:pt idx="903">
                  <c:v>1.0267489371889635</c:v>
                </c:pt>
                <c:pt idx="904">
                  <c:v>1.0267489371889635</c:v>
                </c:pt>
                <c:pt idx="905">
                  <c:v>1.0267489371889635</c:v>
                </c:pt>
                <c:pt idx="906">
                  <c:v>1.0267489371889635</c:v>
                </c:pt>
                <c:pt idx="907">
                  <c:v>1.0267489371889635</c:v>
                </c:pt>
                <c:pt idx="908">
                  <c:v>1.0267489371889635</c:v>
                </c:pt>
                <c:pt idx="909">
                  <c:v>1.0267489371889635</c:v>
                </c:pt>
                <c:pt idx="910">
                  <c:v>1.0267489371889635</c:v>
                </c:pt>
                <c:pt idx="911">
                  <c:v>1.0267489371889635</c:v>
                </c:pt>
                <c:pt idx="912">
                  <c:v>1.0267489371889635</c:v>
                </c:pt>
                <c:pt idx="913">
                  <c:v>1.0267489371889635</c:v>
                </c:pt>
                <c:pt idx="914">
                  <c:v>1.0267489371889635</c:v>
                </c:pt>
                <c:pt idx="915">
                  <c:v>1.0267489371889635</c:v>
                </c:pt>
                <c:pt idx="916">
                  <c:v>1.0267489371889635</c:v>
                </c:pt>
                <c:pt idx="917">
                  <c:v>1.0267489371889635</c:v>
                </c:pt>
                <c:pt idx="918">
                  <c:v>1.0267489371889635</c:v>
                </c:pt>
                <c:pt idx="919">
                  <c:v>1.0267489371889635</c:v>
                </c:pt>
                <c:pt idx="920">
                  <c:v>1.0267489371889635</c:v>
                </c:pt>
                <c:pt idx="921">
                  <c:v>1.0267489371889635</c:v>
                </c:pt>
                <c:pt idx="922">
                  <c:v>1.0267489371889635</c:v>
                </c:pt>
                <c:pt idx="923">
                  <c:v>1.0267489371889635</c:v>
                </c:pt>
                <c:pt idx="924">
                  <c:v>1.0267489371889635</c:v>
                </c:pt>
                <c:pt idx="925">
                  <c:v>1.0267489371889635</c:v>
                </c:pt>
                <c:pt idx="926">
                  <c:v>1.0267489371889635</c:v>
                </c:pt>
                <c:pt idx="927">
                  <c:v>1.0267489371889635</c:v>
                </c:pt>
                <c:pt idx="928">
                  <c:v>1.0267489371889635</c:v>
                </c:pt>
                <c:pt idx="929">
                  <c:v>1.0267489371889635</c:v>
                </c:pt>
                <c:pt idx="930">
                  <c:v>1.0267489371889635</c:v>
                </c:pt>
                <c:pt idx="931">
                  <c:v>1.0267489371889635</c:v>
                </c:pt>
                <c:pt idx="932">
                  <c:v>1.0267489371889635</c:v>
                </c:pt>
                <c:pt idx="933">
                  <c:v>1.0267489371889635</c:v>
                </c:pt>
                <c:pt idx="934">
                  <c:v>1.0267489371889635</c:v>
                </c:pt>
                <c:pt idx="935">
                  <c:v>1.0267489371889635</c:v>
                </c:pt>
                <c:pt idx="936">
                  <c:v>1.0267489371889635</c:v>
                </c:pt>
                <c:pt idx="937">
                  <c:v>1.0267489371889635</c:v>
                </c:pt>
                <c:pt idx="938">
                  <c:v>1.0267489371889635</c:v>
                </c:pt>
                <c:pt idx="939">
                  <c:v>1.0267489371889635</c:v>
                </c:pt>
                <c:pt idx="940">
                  <c:v>1.0267489371889635</c:v>
                </c:pt>
                <c:pt idx="941">
                  <c:v>1.0267489371889635</c:v>
                </c:pt>
                <c:pt idx="942">
                  <c:v>1.0267489371889635</c:v>
                </c:pt>
                <c:pt idx="943">
                  <c:v>1.0267489371889635</c:v>
                </c:pt>
                <c:pt idx="944">
                  <c:v>1.0267489371889635</c:v>
                </c:pt>
                <c:pt idx="945">
                  <c:v>1.0267489371889635</c:v>
                </c:pt>
                <c:pt idx="946">
                  <c:v>1.0267489371889635</c:v>
                </c:pt>
                <c:pt idx="947">
                  <c:v>1.0267489371889635</c:v>
                </c:pt>
                <c:pt idx="948">
                  <c:v>1.0267489371889635</c:v>
                </c:pt>
                <c:pt idx="949">
                  <c:v>1.0267489371889635</c:v>
                </c:pt>
                <c:pt idx="950">
                  <c:v>1.0267489371889635</c:v>
                </c:pt>
                <c:pt idx="951">
                  <c:v>1.0267489371889635</c:v>
                </c:pt>
                <c:pt idx="952">
                  <c:v>1.0267489371889635</c:v>
                </c:pt>
                <c:pt idx="953">
                  <c:v>1.0267489371889635</c:v>
                </c:pt>
                <c:pt idx="954">
                  <c:v>1.0267489371889635</c:v>
                </c:pt>
                <c:pt idx="955">
                  <c:v>1.0267489371889635</c:v>
                </c:pt>
                <c:pt idx="956">
                  <c:v>1.0267489371889635</c:v>
                </c:pt>
                <c:pt idx="957">
                  <c:v>1.0267489371889635</c:v>
                </c:pt>
                <c:pt idx="958">
                  <c:v>1.0267489371889635</c:v>
                </c:pt>
                <c:pt idx="959">
                  <c:v>1.0267489371889635</c:v>
                </c:pt>
                <c:pt idx="960">
                  <c:v>1.0267489371889635</c:v>
                </c:pt>
                <c:pt idx="961">
                  <c:v>1.0267489371889635</c:v>
                </c:pt>
                <c:pt idx="962">
                  <c:v>1.0267489371889635</c:v>
                </c:pt>
                <c:pt idx="963">
                  <c:v>1.0267489371889635</c:v>
                </c:pt>
                <c:pt idx="964">
                  <c:v>1.0267489371889635</c:v>
                </c:pt>
                <c:pt idx="965">
                  <c:v>1.0267489371889635</c:v>
                </c:pt>
                <c:pt idx="966">
                  <c:v>1.0267489371889635</c:v>
                </c:pt>
                <c:pt idx="967">
                  <c:v>1.0267489371889635</c:v>
                </c:pt>
                <c:pt idx="968">
                  <c:v>1.0267489371889635</c:v>
                </c:pt>
                <c:pt idx="969">
                  <c:v>1.0267489371889635</c:v>
                </c:pt>
                <c:pt idx="970">
                  <c:v>1.0267489371889635</c:v>
                </c:pt>
                <c:pt idx="971">
                  <c:v>1.0267489371889635</c:v>
                </c:pt>
                <c:pt idx="972">
                  <c:v>1.0267489371889635</c:v>
                </c:pt>
                <c:pt idx="973">
                  <c:v>1.0267489371889635</c:v>
                </c:pt>
                <c:pt idx="974">
                  <c:v>1.0267489371889635</c:v>
                </c:pt>
                <c:pt idx="975">
                  <c:v>1.0267489371889635</c:v>
                </c:pt>
                <c:pt idx="976">
                  <c:v>1.0267489371889635</c:v>
                </c:pt>
                <c:pt idx="977">
                  <c:v>1.0267489371889635</c:v>
                </c:pt>
                <c:pt idx="978">
                  <c:v>1.0267489371889635</c:v>
                </c:pt>
                <c:pt idx="979">
                  <c:v>1.0267489371889635</c:v>
                </c:pt>
                <c:pt idx="980">
                  <c:v>1.0267489371889635</c:v>
                </c:pt>
                <c:pt idx="981">
                  <c:v>1.0267489371889635</c:v>
                </c:pt>
                <c:pt idx="982">
                  <c:v>1.0267489371889635</c:v>
                </c:pt>
                <c:pt idx="983">
                  <c:v>1.0267489371889635</c:v>
                </c:pt>
                <c:pt idx="984">
                  <c:v>1.0267489371889635</c:v>
                </c:pt>
                <c:pt idx="985">
                  <c:v>1.0267489371889635</c:v>
                </c:pt>
                <c:pt idx="986">
                  <c:v>1.0267489371889635</c:v>
                </c:pt>
                <c:pt idx="987">
                  <c:v>1.0267489371889635</c:v>
                </c:pt>
                <c:pt idx="988">
                  <c:v>1.0267489371889635</c:v>
                </c:pt>
                <c:pt idx="989">
                  <c:v>1.0267489371889635</c:v>
                </c:pt>
                <c:pt idx="990">
                  <c:v>1.0267489371889635</c:v>
                </c:pt>
                <c:pt idx="991">
                  <c:v>1.0267489371889635</c:v>
                </c:pt>
                <c:pt idx="992">
                  <c:v>1.0267489371889635</c:v>
                </c:pt>
                <c:pt idx="993">
                  <c:v>1.0267489371889635</c:v>
                </c:pt>
                <c:pt idx="994">
                  <c:v>1.0267489371889635</c:v>
                </c:pt>
                <c:pt idx="995">
                  <c:v>1.0267489371889635</c:v>
                </c:pt>
                <c:pt idx="996">
                  <c:v>1.0267489371889635</c:v>
                </c:pt>
                <c:pt idx="997">
                  <c:v>1.0267489371889635</c:v>
                </c:pt>
                <c:pt idx="998">
                  <c:v>1.0267489371889635</c:v>
                </c:pt>
                <c:pt idx="999">
                  <c:v>1.0267489371889635</c:v>
                </c:pt>
                <c:pt idx="1000">
                  <c:v>1.0267489371889635</c:v>
                </c:pt>
                <c:pt idx="1001">
                  <c:v>1.0267489371889635</c:v>
                </c:pt>
                <c:pt idx="1002">
                  <c:v>1.0267489371889635</c:v>
                </c:pt>
                <c:pt idx="1003">
                  <c:v>1.0267489371889635</c:v>
                </c:pt>
                <c:pt idx="1004">
                  <c:v>1.0267489371889635</c:v>
                </c:pt>
                <c:pt idx="1005">
                  <c:v>1.0267489371889635</c:v>
                </c:pt>
                <c:pt idx="1006">
                  <c:v>1.0267489371889635</c:v>
                </c:pt>
                <c:pt idx="1007">
                  <c:v>1.0267489371889635</c:v>
                </c:pt>
                <c:pt idx="1008">
                  <c:v>1.0267489371889635</c:v>
                </c:pt>
                <c:pt idx="1009">
                  <c:v>1.0267489371889635</c:v>
                </c:pt>
                <c:pt idx="1010">
                  <c:v>1.0267489371889635</c:v>
                </c:pt>
                <c:pt idx="1011">
                  <c:v>1.0267489371889635</c:v>
                </c:pt>
                <c:pt idx="1012">
                  <c:v>1.0267489371889635</c:v>
                </c:pt>
                <c:pt idx="1013">
                  <c:v>1.0267489371889635</c:v>
                </c:pt>
                <c:pt idx="1014">
                  <c:v>1.0267489371889635</c:v>
                </c:pt>
                <c:pt idx="1015">
                  <c:v>1.0267489371889635</c:v>
                </c:pt>
                <c:pt idx="1016">
                  <c:v>1.0267489371889635</c:v>
                </c:pt>
                <c:pt idx="1017">
                  <c:v>1.0267489371889635</c:v>
                </c:pt>
                <c:pt idx="1018">
                  <c:v>1.0267489371889635</c:v>
                </c:pt>
                <c:pt idx="1019">
                  <c:v>1.0267489371889635</c:v>
                </c:pt>
                <c:pt idx="1020">
                  <c:v>1.0267489371889635</c:v>
                </c:pt>
                <c:pt idx="1021">
                  <c:v>1.0267489371889635</c:v>
                </c:pt>
                <c:pt idx="1022">
                  <c:v>1.0267489371889635</c:v>
                </c:pt>
                <c:pt idx="1023">
                  <c:v>1.0267489371889635</c:v>
                </c:pt>
                <c:pt idx="1024">
                  <c:v>1.0267489371889635</c:v>
                </c:pt>
                <c:pt idx="1025">
                  <c:v>1.0267489371889635</c:v>
                </c:pt>
                <c:pt idx="1026">
                  <c:v>1.0267489371889635</c:v>
                </c:pt>
                <c:pt idx="1027">
                  <c:v>1.0267489371889635</c:v>
                </c:pt>
                <c:pt idx="1028">
                  <c:v>1.0267489371889635</c:v>
                </c:pt>
                <c:pt idx="1029">
                  <c:v>1.0267489371889635</c:v>
                </c:pt>
                <c:pt idx="1030">
                  <c:v>1.0267489371889635</c:v>
                </c:pt>
                <c:pt idx="1031">
                  <c:v>1.0267489371889635</c:v>
                </c:pt>
                <c:pt idx="1032">
                  <c:v>1.0267489371889635</c:v>
                </c:pt>
                <c:pt idx="1033">
                  <c:v>1.0267489371889635</c:v>
                </c:pt>
                <c:pt idx="1034">
                  <c:v>1.0267489371889635</c:v>
                </c:pt>
                <c:pt idx="1035">
                  <c:v>1.0267489371889635</c:v>
                </c:pt>
                <c:pt idx="1036">
                  <c:v>1.0267489371889635</c:v>
                </c:pt>
                <c:pt idx="1037">
                  <c:v>1.0267489371889635</c:v>
                </c:pt>
                <c:pt idx="1038">
                  <c:v>1.0267489371889635</c:v>
                </c:pt>
                <c:pt idx="1039">
                  <c:v>1.0267489371889635</c:v>
                </c:pt>
                <c:pt idx="1040">
                  <c:v>1.0267489371889635</c:v>
                </c:pt>
                <c:pt idx="1041">
                  <c:v>1.0267489371889635</c:v>
                </c:pt>
                <c:pt idx="1042">
                  <c:v>1.0267489371889635</c:v>
                </c:pt>
                <c:pt idx="1043">
                  <c:v>1.0267489371889635</c:v>
                </c:pt>
                <c:pt idx="1044">
                  <c:v>1.0267489371889635</c:v>
                </c:pt>
                <c:pt idx="1045">
                  <c:v>1.0267489371889635</c:v>
                </c:pt>
                <c:pt idx="1046">
                  <c:v>1.0267489371889635</c:v>
                </c:pt>
                <c:pt idx="1047">
                  <c:v>1.0267489371889635</c:v>
                </c:pt>
                <c:pt idx="1048">
                  <c:v>1.0267489371889635</c:v>
                </c:pt>
                <c:pt idx="1049">
                  <c:v>1.0267489371889635</c:v>
                </c:pt>
                <c:pt idx="1050">
                  <c:v>1.0267489371889635</c:v>
                </c:pt>
                <c:pt idx="1051">
                  <c:v>1.0267489371889635</c:v>
                </c:pt>
                <c:pt idx="1052">
                  <c:v>1.0267489371889635</c:v>
                </c:pt>
                <c:pt idx="1053">
                  <c:v>1.0267489371889635</c:v>
                </c:pt>
                <c:pt idx="1054">
                  <c:v>1.0267489371889635</c:v>
                </c:pt>
                <c:pt idx="1055">
                  <c:v>1.0267489371889635</c:v>
                </c:pt>
                <c:pt idx="1056">
                  <c:v>1.0267489371889635</c:v>
                </c:pt>
                <c:pt idx="1057">
                  <c:v>1.0267489371889635</c:v>
                </c:pt>
                <c:pt idx="1058">
                  <c:v>1.0267489371889635</c:v>
                </c:pt>
                <c:pt idx="1059">
                  <c:v>1.0267489371889635</c:v>
                </c:pt>
                <c:pt idx="1060">
                  <c:v>1.0267489371889635</c:v>
                </c:pt>
                <c:pt idx="1061">
                  <c:v>1.0267489371889635</c:v>
                </c:pt>
                <c:pt idx="1062">
                  <c:v>1.0267489371889635</c:v>
                </c:pt>
                <c:pt idx="1063">
                  <c:v>1.0267489371889635</c:v>
                </c:pt>
                <c:pt idx="1064">
                  <c:v>1.0267489371889635</c:v>
                </c:pt>
                <c:pt idx="1065">
                  <c:v>1.0267489371889635</c:v>
                </c:pt>
                <c:pt idx="1066">
                  <c:v>1.0267489371889635</c:v>
                </c:pt>
                <c:pt idx="1067">
                  <c:v>1.0267489371889635</c:v>
                </c:pt>
                <c:pt idx="1068">
                  <c:v>1.0267489371889635</c:v>
                </c:pt>
                <c:pt idx="1069">
                  <c:v>1.0267489371889635</c:v>
                </c:pt>
                <c:pt idx="1070">
                  <c:v>1.0267489371889635</c:v>
                </c:pt>
                <c:pt idx="1071">
                  <c:v>1.0267489371889635</c:v>
                </c:pt>
                <c:pt idx="1072">
                  <c:v>1.0267489371889635</c:v>
                </c:pt>
                <c:pt idx="1073">
                  <c:v>1.0267489371889635</c:v>
                </c:pt>
                <c:pt idx="1074">
                  <c:v>1.0267489371889635</c:v>
                </c:pt>
                <c:pt idx="1075">
                  <c:v>1.0267489371889635</c:v>
                </c:pt>
                <c:pt idx="1076">
                  <c:v>1.0267489371889635</c:v>
                </c:pt>
                <c:pt idx="1077">
                  <c:v>1.0267489371889635</c:v>
                </c:pt>
                <c:pt idx="1078">
                  <c:v>1.0267489371889635</c:v>
                </c:pt>
                <c:pt idx="1079">
                  <c:v>1.0267489371889635</c:v>
                </c:pt>
                <c:pt idx="1080">
                  <c:v>1.0267489371889635</c:v>
                </c:pt>
                <c:pt idx="1081">
                  <c:v>1.0267489371889635</c:v>
                </c:pt>
                <c:pt idx="1082">
                  <c:v>1.0267489371889635</c:v>
                </c:pt>
                <c:pt idx="1083">
                  <c:v>1.0267489371889635</c:v>
                </c:pt>
                <c:pt idx="1084">
                  <c:v>1.0267489371889635</c:v>
                </c:pt>
                <c:pt idx="1085">
                  <c:v>1.0267489371889635</c:v>
                </c:pt>
                <c:pt idx="1086">
                  <c:v>1.0267489371889635</c:v>
                </c:pt>
                <c:pt idx="1087">
                  <c:v>1.0267489371889635</c:v>
                </c:pt>
                <c:pt idx="1088">
                  <c:v>1.0267489371889635</c:v>
                </c:pt>
                <c:pt idx="1089">
                  <c:v>1.0267489371889635</c:v>
                </c:pt>
                <c:pt idx="1090">
                  <c:v>1.0267489371889635</c:v>
                </c:pt>
                <c:pt idx="1091">
                  <c:v>1.0267489371889635</c:v>
                </c:pt>
                <c:pt idx="1092">
                  <c:v>1.0267489371889635</c:v>
                </c:pt>
                <c:pt idx="1093">
                  <c:v>1.0267489371889635</c:v>
                </c:pt>
                <c:pt idx="1094">
                  <c:v>1.0267489371889635</c:v>
                </c:pt>
                <c:pt idx="1095">
                  <c:v>1.0267489371889635</c:v>
                </c:pt>
                <c:pt idx="1096">
                  <c:v>1.0267489371889635</c:v>
                </c:pt>
                <c:pt idx="1097">
                  <c:v>1.0267489371889635</c:v>
                </c:pt>
                <c:pt idx="1098">
                  <c:v>1.0267489371889635</c:v>
                </c:pt>
                <c:pt idx="1099">
                  <c:v>1.0267489371889635</c:v>
                </c:pt>
                <c:pt idx="1100">
                  <c:v>1.0267489371889635</c:v>
                </c:pt>
                <c:pt idx="1101">
                  <c:v>1.0267489371889635</c:v>
                </c:pt>
                <c:pt idx="1102">
                  <c:v>1.0267489371889635</c:v>
                </c:pt>
                <c:pt idx="1103">
                  <c:v>1.0267489371889635</c:v>
                </c:pt>
                <c:pt idx="1104">
                  <c:v>1.0267489371889635</c:v>
                </c:pt>
                <c:pt idx="1105">
                  <c:v>1.0267489371889635</c:v>
                </c:pt>
                <c:pt idx="1106">
                  <c:v>1.0267489371889635</c:v>
                </c:pt>
                <c:pt idx="1107">
                  <c:v>1.0267489371889635</c:v>
                </c:pt>
                <c:pt idx="1108">
                  <c:v>1.0267489371889635</c:v>
                </c:pt>
                <c:pt idx="1109">
                  <c:v>1.0267489371889635</c:v>
                </c:pt>
                <c:pt idx="1110">
                  <c:v>1.0267489371889635</c:v>
                </c:pt>
                <c:pt idx="1111">
                  <c:v>1.0267489371889635</c:v>
                </c:pt>
                <c:pt idx="1112">
                  <c:v>1.0267489371889635</c:v>
                </c:pt>
                <c:pt idx="1113">
                  <c:v>1.0267489371889635</c:v>
                </c:pt>
                <c:pt idx="1114">
                  <c:v>1.0267489371889635</c:v>
                </c:pt>
                <c:pt idx="1115">
                  <c:v>1.0267489371889635</c:v>
                </c:pt>
                <c:pt idx="1116">
                  <c:v>1.0267489371889635</c:v>
                </c:pt>
                <c:pt idx="1117">
                  <c:v>1.0267489371889635</c:v>
                </c:pt>
                <c:pt idx="1118">
                  <c:v>1.0267489371889635</c:v>
                </c:pt>
                <c:pt idx="1119">
                  <c:v>1.0267489371889635</c:v>
                </c:pt>
                <c:pt idx="1120">
                  <c:v>1.0267489371889635</c:v>
                </c:pt>
                <c:pt idx="1121">
                  <c:v>1.0267489371889635</c:v>
                </c:pt>
                <c:pt idx="1122">
                  <c:v>1.0267489371889635</c:v>
                </c:pt>
                <c:pt idx="1123">
                  <c:v>1.0267489371889635</c:v>
                </c:pt>
                <c:pt idx="1124">
                  <c:v>1.0267489371889635</c:v>
                </c:pt>
                <c:pt idx="1125">
                  <c:v>1.0267489371889635</c:v>
                </c:pt>
                <c:pt idx="1126">
                  <c:v>1.0267489371889635</c:v>
                </c:pt>
                <c:pt idx="1127">
                  <c:v>1.0267489371889635</c:v>
                </c:pt>
                <c:pt idx="1128">
                  <c:v>1.0267489371889635</c:v>
                </c:pt>
                <c:pt idx="1129">
                  <c:v>1.0267489371889635</c:v>
                </c:pt>
                <c:pt idx="1130">
                  <c:v>1.0267489371889635</c:v>
                </c:pt>
                <c:pt idx="1131">
                  <c:v>1.0267489371889635</c:v>
                </c:pt>
                <c:pt idx="1132">
                  <c:v>1.0267489371889635</c:v>
                </c:pt>
                <c:pt idx="1133">
                  <c:v>1.0267489371889635</c:v>
                </c:pt>
                <c:pt idx="1134">
                  <c:v>1.0267489371889635</c:v>
                </c:pt>
                <c:pt idx="1135">
                  <c:v>1.0267489371889635</c:v>
                </c:pt>
                <c:pt idx="1136">
                  <c:v>1.0267489371889635</c:v>
                </c:pt>
                <c:pt idx="1137">
                  <c:v>1.0267489371889635</c:v>
                </c:pt>
                <c:pt idx="1138">
                  <c:v>1.0267489371889635</c:v>
                </c:pt>
                <c:pt idx="1139">
                  <c:v>1.0267489371889635</c:v>
                </c:pt>
                <c:pt idx="1140">
                  <c:v>1.0267489371889635</c:v>
                </c:pt>
                <c:pt idx="1141">
                  <c:v>1.0267489371889635</c:v>
                </c:pt>
                <c:pt idx="1142">
                  <c:v>1.0267489371889635</c:v>
                </c:pt>
                <c:pt idx="1143">
                  <c:v>1.0267489371889635</c:v>
                </c:pt>
                <c:pt idx="1144">
                  <c:v>1.0267489371889635</c:v>
                </c:pt>
                <c:pt idx="1145">
                  <c:v>1.0267489371889635</c:v>
                </c:pt>
                <c:pt idx="1146">
                  <c:v>1.0267489371889635</c:v>
                </c:pt>
                <c:pt idx="1147">
                  <c:v>1.0267489371889635</c:v>
                </c:pt>
                <c:pt idx="1148">
                  <c:v>1.0267489371889635</c:v>
                </c:pt>
                <c:pt idx="1149">
                  <c:v>1.0267489371889635</c:v>
                </c:pt>
                <c:pt idx="1150">
                  <c:v>1.0267489371889635</c:v>
                </c:pt>
                <c:pt idx="1151">
                  <c:v>1.0267489371889635</c:v>
                </c:pt>
                <c:pt idx="1152">
                  <c:v>1.0267489371889635</c:v>
                </c:pt>
                <c:pt idx="1153">
                  <c:v>1.0267489371889635</c:v>
                </c:pt>
                <c:pt idx="1154">
                  <c:v>1.0267489371889635</c:v>
                </c:pt>
                <c:pt idx="1155">
                  <c:v>1.0267489371889635</c:v>
                </c:pt>
                <c:pt idx="1156">
                  <c:v>1.0267489371889635</c:v>
                </c:pt>
                <c:pt idx="1157">
                  <c:v>1.0267489371889635</c:v>
                </c:pt>
                <c:pt idx="1158">
                  <c:v>1.0267489371889635</c:v>
                </c:pt>
                <c:pt idx="1159">
                  <c:v>1.0267489371889635</c:v>
                </c:pt>
                <c:pt idx="1160">
                  <c:v>1.0267489371889635</c:v>
                </c:pt>
                <c:pt idx="1161">
                  <c:v>1.0267489371889635</c:v>
                </c:pt>
                <c:pt idx="1162">
                  <c:v>1.0267489371889635</c:v>
                </c:pt>
                <c:pt idx="1163">
                  <c:v>1.0267489371889635</c:v>
                </c:pt>
                <c:pt idx="1164">
                  <c:v>1.0267489371889635</c:v>
                </c:pt>
                <c:pt idx="1165">
                  <c:v>1.0267489371889635</c:v>
                </c:pt>
                <c:pt idx="1166">
                  <c:v>1.0267489371889635</c:v>
                </c:pt>
                <c:pt idx="1167">
                  <c:v>1.0267489371889635</c:v>
                </c:pt>
                <c:pt idx="1168">
                  <c:v>1.0267489371889635</c:v>
                </c:pt>
                <c:pt idx="1169">
                  <c:v>1.0267489371889635</c:v>
                </c:pt>
                <c:pt idx="1170">
                  <c:v>1.0267489371889635</c:v>
                </c:pt>
                <c:pt idx="1171">
                  <c:v>1.0267489371889635</c:v>
                </c:pt>
                <c:pt idx="1172">
                  <c:v>1.0267489371889635</c:v>
                </c:pt>
                <c:pt idx="1173">
                  <c:v>1.0267489371889635</c:v>
                </c:pt>
                <c:pt idx="1174">
                  <c:v>1.0267489371889635</c:v>
                </c:pt>
                <c:pt idx="1175">
                  <c:v>1.0267489371889635</c:v>
                </c:pt>
                <c:pt idx="1176">
                  <c:v>1.0267489371889635</c:v>
                </c:pt>
                <c:pt idx="1177">
                  <c:v>1.0267489371889635</c:v>
                </c:pt>
                <c:pt idx="1178">
                  <c:v>1.0267489371889635</c:v>
                </c:pt>
                <c:pt idx="1179">
                  <c:v>1.0267489371889635</c:v>
                </c:pt>
                <c:pt idx="1180">
                  <c:v>1.0267489371889635</c:v>
                </c:pt>
                <c:pt idx="1181">
                  <c:v>1.0267489371889635</c:v>
                </c:pt>
                <c:pt idx="1182">
                  <c:v>1.0267489371889635</c:v>
                </c:pt>
                <c:pt idx="1183">
                  <c:v>1.0267489371889635</c:v>
                </c:pt>
                <c:pt idx="1184">
                  <c:v>1.0267489371889635</c:v>
                </c:pt>
                <c:pt idx="1185">
                  <c:v>1.0267489371889635</c:v>
                </c:pt>
                <c:pt idx="1186">
                  <c:v>1.0267489371889635</c:v>
                </c:pt>
                <c:pt idx="1187">
                  <c:v>1.0267489371889635</c:v>
                </c:pt>
                <c:pt idx="1188">
                  <c:v>1.0267489371889635</c:v>
                </c:pt>
                <c:pt idx="1189">
                  <c:v>1.0267489371889635</c:v>
                </c:pt>
                <c:pt idx="1190">
                  <c:v>1.0267489371889635</c:v>
                </c:pt>
                <c:pt idx="1191">
                  <c:v>1.0267489371889635</c:v>
                </c:pt>
                <c:pt idx="1192">
                  <c:v>1.0267489371889635</c:v>
                </c:pt>
                <c:pt idx="1193">
                  <c:v>1.0267489371889635</c:v>
                </c:pt>
                <c:pt idx="1194">
                  <c:v>1.0267489371889635</c:v>
                </c:pt>
                <c:pt idx="1195">
                  <c:v>1.0267489371889635</c:v>
                </c:pt>
                <c:pt idx="1196">
                  <c:v>1.0267489371889635</c:v>
                </c:pt>
                <c:pt idx="1197">
                  <c:v>1.0267489371889635</c:v>
                </c:pt>
                <c:pt idx="1198">
                  <c:v>1.0267489371889635</c:v>
                </c:pt>
                <c:pt idx="1199">
                  <c:v>1.0267489371889635</c:v>
                </c:pt>
                <c:pt idx="1200">
                  <c:v>1.0267489371889635</c:v>
                </c:pt>
                <c:pt idx="1201">
                  <c:v>1.0267489371889635</c:v>
                </c:pt>
                <c:pt idx="1202">
                  <c:v>1.0267489371889635</c:v>
                </c:pt>
                <c:pt idx="1203">
                  <c:v>1.0267489371889635</c:v>
                </c:pt>
                <c:pt idx="1204">
                  <c:v>1.0267489371889635</c:v>
                </c:pt>
                <c:pt idx="1205">
                  <c:v>1.0267489371889635</c:v>
                </c:pt>
                <c:pt idx="1206">
                  <c:v>1.0267489371889635</c:v>
                </c:pt>
                <c:pt idx="1207">
                  <c:v>1.0267489371889635</c:v>
                </c:pt>
                <c:pt idx="1208">
                  <c:v>1.0267489371889635</c:v>
                </c:pt>
                <c:pt idx="1209">
                  <c:v>1.0267489371889635</c:v>
                </c:pt>
                <c:pt idx="1210">
                  <c:v>1.0267489371889635</c:v>
                </c:pt>
                <c:pt idx="1211">
                  <c:v>1.0267489371889635</c:v>
                </c:pt>
                <c:pt idx="1212">
                  <c:v>1.0267489371889635</c:v>
                </c:pt>
                <c:pt idx="1213">
                  <c:v>1.0267489371889635</c:v>
                </c:pt>
              </c:numCache>
            </c:numRef>
          </c:yVal>
          <c:smooth val="1"/>
        </c:ser>
        <c:ser>
          <c:idx val="4"/>
          <c:order val="4"/>
          <c:tx>
            <c:strRef>
              <c:f>'Fitted HF and Xf'!$AR$14</c:f>
              <c:strCache>
                <c:ptCount val="1"/>
                <c:pt idx="0">
                  <c:v>10 cm</c:v>
                </c:pt>
              </c:strCache>
            </c:strRef>
          </c:tx>
          <c:marker>
            <c:symbol val="none"/>
          </c:marker>
          <c:xVal>
            <c:numRef>
              <c:f>'Fitted HF and Xf'!$A$15:$A$1228</c:f>
              <c:numCache>
                <c:formatCode>General</c:formatCode>
                <c:ptCount val="1214"/>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pt idx="1201">
                  <c:v>475.5</c:v>
                </c:pt>
                <c:pt idx="1202">
                  <c:v>476</c:v>
                </c:pt>
                <c:pt idx="1203">
                  <c:v>476.5</c:v>
                </c:pt>
                <c:pt idx="1204">
                  <c:v>477</c:v>
                </c:pt>
                <c:pt idx="1205">
                  <c:v>477.5</c:v>
                </c:pt>
                <c:pt idx="1206">
                  <c:v>478</c:v>
                </c:pt>
                <c:pt idx="1207">
                  <c:v>478.5</c:v>
                </c:pt>
                <c:pt idx="1208">
                  <c:v>479</c:v>
                </c:pt>
                <c:pt idx="1209">
                  <c:v>479.5</c:v>
                </c:pt>
                <c:pt idx="1210">
                  <c:v>480</c:v>
                </c:pt>
                <c:pt idx="1211">
                  <c:v>480.5</c:v>
                </c:pt>
                <c:pt idx="1212">
                  <c:v>481</c:v>
                </c:pt>
                <c:pt idx="1213">
                  <c:v>481.5</c:v>
                </c:pt>
              </c:numCache>
            </c:numRef>
          </c:xVal>
          <c:yVal>
            <c:numRef>
              <c:f>'Fitted HF and Xf'!$AR$15:$AR$1228</c:f>
              <c:numCache>
                <c:formatCode>General</c:formatCode>
                <c:ptCount val="121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7.8591999731322013E-2</c:v>
                </c:pt>
                <c:pt idx="251">
                  <c:v>8.3668818427752131E-2</c:v>
                </c:pt>
                <c:pt idx="252">
                  <c:v>8.8731607982991526E-2</c:v>
                </c:pt>
                <c:pt idx="253">
                  <c:v>9.3780368397040584E-2</c:v>
                </c:pt>
                <c:pt idx="254">
                  <c:v>9.8815099669898682E-2</c:v>
                </c:pt>
                <c:pt idx="255">
                  <c:v>0.10383580180156621</c:v>
                </c:pt>
                <c:pt idx="256">
                  <c:v>0.1088424747920433</c:v>
                </c:pt>
                <c:pt idx="257">
                  <c:v>0.11383511864132982</c:v>
                </c:pt>
                <c:pt idx="258">
                  <c:v>0.11881373334942565</c:v>
                </c:pt>
                <c:pt idx="259">
                  <c:v>0.12377831891633109</c:v>
                </c:pt>
                <c:pt idx="260">
                  <c:v>0.12872887534204586</c:v>
                </c:pt>
                <c:pt idx="261">
                  <c:v>0.13366540262657001</c:v>
                </c:pt>
                <c:pt idx="262">
                  <c:v>0.13858790076990371</c:v>
                </c:pt>
                <c:pt idx="263">
                  <c:v>0.14349636977204697</c:v>
                </c:pt>
                <c:pt idx="264">
                  <c:v>0.14839080963299925</c:v>
                </c:pt>
                <c:pt idx="265">
                  <c:v>0.15327122035276108</c:v>
                </c:pt>
                <c:pt idx="266">
                  <c:v>0.15813760193133239</c:v>
                </c:pt>
                <c:pt idx="267">
                  <c:v>0.16298995436871283</c:v>
                </c:pt>
                <c:pt idx="268">
                  <c:v>0.16782827766490288</c:v>
                </c:pt>
                <c:pt idx="269">
                  <c:v>0.17265257181990237</c:v>
                </c:pt>
                <c:pt idx="270">
                  <c:v>0.1774628368337115</c:v>
                </c:pt>
                <c:pt idx="271">
                  <c:v>0.18225907270632996</c:v>
                </c:pt>
                <c:pt idx="272">
                  <c:v>0.18704127943775758</c:v>
                </c:pt>
                <c:pt idx="273">
                  <c:v>0.19180945702799487</c:v>
                </c:pt>
                <c:pt idx="274">
                  <c:v>0.19656360547704121</c:v>
                </c:pt>
                <c:pt idx="275">
                  <c:v>0.20130372478489716</c:v>
                </c:pt>
                <c:pt idx="276">
                  <c:v>0.20602981495156258</c:v>
                </c:pt>
                <c:pt idx="277">
                  <c:v>0.21074187597703758</c:v>
                </c:pt>
                <c:pt idx="278">
                  <c:v>0.21543990786132217</c:v>
                </c:pt>
                <c:pt idx="279">
                  <c:v>0.22012391060441511</c:v>
                </c:pt>
                <c:pt idx="280">
                  <c:v>0.22479388420631841</c:v>
                </c:pt>
                <c:pt idx="281">
                  <c:v>0.22944982866703109</c:v>
                </c:pt>
                <c:pt idx="282">
                  <c:v>0.23409174398655277</c:v>
                </c:pt>
                <c:pt idx="283">
                  <c:v>0.23871963016488443</c:v>
                </c:pt>
                <c:pt idx="284">
                  <c:v>0.24333348720202519</c:v>
                </c:pt>
                <c:pt idx="285">
                  <c:v>0.24793331509797545</c:v>
                </c:pt>
                <c:pt idx="286">
                  <c:v>0.25251911385273457</c:v>
                </c:pt>
                <c:pt idx="287">
                  <c:v>0.25709088346630354</c:v>
                </c:pt>
                <c:pt idx="288">
                  <c:v>0.26164862393868232</c:v>
                </c:pt>
                <c:pt idx="289">
                  <c:v>0.26619233526987024</c:v>
                </c:pt>
                <c:pt idx="290">
                  <c:v>0.27072201745986746</c:v>
                </c:pt>
                <c:pt idx="291">
                  <c:v>0.27523767050867365</c:v>
                </c:pt>
                <c:pt idx="292">
                  <c:v>0.27973929441628925</c:v>
                </c:pt>
                <c:pt idx="293">
                  <c:v>0.28422688918271594</c:v>
                </c:pt>
                <c:pt idx="294">
                  <c:v>0.28870045480795031</c:v>
                </c:pt>
                <c:pt idx="295">
                  <c:v>0.29315999129199483</c:v>
                </c:pt>
                <c:pt idx="296">
                  <c:v>0.29760549863484875</c:v>
                </c:pt>
                <c:pt idx="297">
                  <c:v>0.30203697683651132</c:v>
                </c:pt>
                <c:pt idx="298">
                  <c:v>0.30645442589698435</c:v>
                </c:pt>
                <c:pt idx="299">
                  <c:v>0.31085784581626635</c:v>
                </c:pt>
                <c:pt idx="300">
                  <c:v>0.31524723659435722</c:v>
                </c:pt>
                <c:pt idx="301">
                  <c:v>0.31962259823125877</c:v>
                </c:pt>
                <c:pt idx="302">
                  <c:v>0.32398393072696885</c:v>
                </c:pt>
                <c:pt idx="303">
                  <c:v>0.32833123408148784</c:v>
                </c:pt>
                <c:pt idx="304">
                  <c:v>0.33266450829481797</c:v>
                </c:pt>
                <c:pt idx="305">
                  <c:v>0.3369837533669563</c:v>
                </c:pt>
                <c:pt idx="306">
                  <c:v>0.34128896929790425</c:v>
                </c:pt>
                <c:pt idx="307">
                  <c:v>0.34558015608766113</c:v>
                </c:pt>
                <c:pt idx="308">
                  <c:v>0.3498573137362273</c:v>
                </c:pt>
                <c:pt idx="309">
                  <c:v>0.35412044224360389</c:v>
                </c:pt>
                <c:pt idx="310">
                  <c:v>0.35836954160978945</c:v>
                </c:pt>
                <c:pt idx="311">
                  <c:v>0.36260461183478465</c:v>
                </c:pt>
                <c:pt idx="312">
                  <c:v>0.36682565291858832</c:v>
                </c:pt>
                <c:pt idx="313">
                  <c:v>0.37103266486120257</c:v>
                </c:pt>
                <c:pt idx="314">
                  <c:v>0.37522564766262573</c:v>
                </c:pt>
                <c:pt idx="315">
                  <c:v>0.37940460132285936</c:v>
                </c:pt>
                <c:pt idx="316">
                  <c:v>0.38356952584190052</c:v>
                </c:pt>
                <c:pt idx="317">
                  <c:v>0.38772042121975253</c:v>
                </c:pt>
                <c:pt idx="318">
                  <c:v>0.39185728745641285</c:v>
                </c:pt>
                <c:pt idx="319">
                  <c:v>0.39598012455188325</c:v>
                </c:pt>
                <c:pt idx="320">
                  <c:v>0.40008893250616234</c:v>
                </c:pt>
                <c:pt idx="321">
                  <c:v>0.40418371131925229</c:v>
                </c:pt>
                <c:pt idx="322">
                  <c:v>0.40826446099115032</c:v>
                </c:pt>
                <c:pt idx="323">
                  <c:v>0.41233118152185838</c:v>
                </c:pt>
                <c:pt idx="324">
                  <c:v>0.41638387291137585</c:v>
                </c:pt>
                <c:pt idx="325">
                  <c:v>0.42042253515970307</c:v>
                </c:pt>
                <c:pt idx="326">
                  <c:v>0.42444716826683832</c:v>
                </c:pt>
                <c:pt idx="327">
                  <c:v>0.42845777223278447</c:v>
                </c:pt>
                <c:pt idx="328">
                  <c:v>0.43245434705753932</c:v>
                </c:pt>
                <c:pt idx="329">
                  <c:v>0.43643689274110342</c:v>
                </c:pt>
                <c:pt idx="330">
                  <c:v>0.44040540928347732</c:v>
                </c:pt>
                <c:pt idx="331">
                  <c:v>0.44435989668466125</c:v>
                </c:pt>
                <c:pt idx="332">
                  <c:v>0.44830035494465387</c:v>
                </c:pt>
                <c:pt idx="333">
                  <c:v>0.45222678406345584</c:v>
                </c:pt>
                <c:pt idx="334">
                  <c:v>0.45613918404106679</c:v>
                </c:pt>
                <c:pt idx="335">
                  <c:v>0.46003755487748776</c:v>
                </c:pt>
                <c:pt idx="336">
                  <c:v>0.46392189657271832</c:v>
                </c:pt>
                <c:pt idx="337">
                  <c:v>0.46779220912675801</c:v>
                </c:pt>
                <c:pt idx="338">
                  <c:v>0.47164849253960761</c:v>
                </c:pt>
                <c:pt idx="339">
                  <c:v>0.4754907468112658</c:v>
                </c:pt>
                <c:pt idx="340">
                  <c:v>0.47931897194173462</c:v>
                </c:pt>
                <c:pt idx="341">
                  <c:v>0.4831331679310113</c:v>
                </c:pt>
                <c:pt idx="342">
                  <c:v>0.48693333477909817</c:v>
                </c:pt>
                <c:pt idx="343">
                  <c:v>0.4907194724859944</c:v>
                </c:pt>
                <c:pt idx="344">
                  <c:v>0.49449158105170032</c:v>
                </c:pt>
                <c:pt idx="345">
                  <c:v>0.49824966047621522</c:v>
                </c:pt>
                <c:pt idx="346">
                  <c:v>0.50199371075953969</c:v>
                </c:pt>
                <c:pt idx="347">
                  <c:v>0.50572373190167352</c:v>
                </c:pt>
                <c:pt idx="348">
                  <c:v>0.50943972390261583</c:v>
                </c:pt>
                <c:pt idx="349">
                  <c:v>0.51314168676236949</c:v>
                </c:pt>
                <c:pt idx="350">
                  <c:v>0.51682962048093262</c:v>
                </c:pt>
                <c:pt idx="351">
                  <c:v>0.52050352505830288</c:v>
                </c:pt>
                <c:pt idx="352">
                  <c:v>0.52416340049448462</c:v>
                </c:pt>
                <c:pt idx="353">
                  <c:v>0.52780924678947605</c:v>
                </c:pt>
                <c:pt idx="354">
                  <c:v>0.53144106394327484</c:v>
                </c:pt>
                <c:pt idx="355">
                  <c:v>0.53505885195588465</c:v>
                </c:pt>
                <c:pt idx="356">
                  <c:v>0.53866261082730249</c:v>
                </c:pt>
                <c:pt idx="357">
                  <c:v>0.54225234055753058</c:v>
                </c:pt>
                <c:pt idx="358">
                  <c:v>0.54582804114656835</c:v>
                </c:pt>
                <c:pt idx="359">
                  <c:v>0.54938971259441638</c:v>
                </c:pt>
                <c:pt idx="360">
                  <c:v>0.55293735490107176</c:v>
                </c:pt>
                <c:pt idx="361">
                  <c:v>0.55647096806653751</c:v>
                </c:pt>
                <c:pt idx="362">
                  <c:v>0.55999055209081361</c:v>
                </c:pt>
                <c:pt idx="363">
                  <c:v>0.56349610697389763</c:v>
                </c:pt>
                <c:pt idx="364">
                  <c:v>0.56698763271579211</c:v>
                </c:pt>
                <c:pt idx="365">
                  <c:v>0.57046512931649451</c:v>
                </c:pt>
                <c:pt idx="366">
                  <c:v>0.5739285967760076</c:v>
                </c:pt>
                <c:pt idx="367">
                  <c:v>0.57737803509432961</c:v>
                </c:pt>
                <c:pt idx="368">
                  <c:v>0.58081344427146042</c:v>
                </c:pt>
                <c:pt idx="369">
                  <c:v>0.58423482430740248</c:v>
                </c:pt>
                <c:pt idx="370">
                  <c:v>0.58764217520215256</c:v>
                </c:pt>
                <c:pt idx="371">
                  <c:v>0.59103549695571289</c:v>
                </c:pt>
                <c:pt idx="372">
                  <c:v>0.59441478956808158</c:v>
                </c:pt>
                <c:pt idx="373">
                  <c:v>0.59778005303926052</c:v>
                </c:pt>
                <c:pt idx="374">
                  <c:v>0.60113128736924903</c:v>
                </c:pt>
                <c:pt idx="375">
                  <c:v>0.60446849255804747</c:v>
                </c:pt>
                <c:pt idx="376">
                  <c:v>0.6077916686056547</c:v>
                </c:pt>
                <c:pt idx="377">
                  <c:v>0.6111008155120714</c:v>
                </c:pt>
                <c:pt idx="378">
                  <c:v>0.61439593327729691</c:v>
                </c:pt>
                <c:pt idx="379">
                  <c:v>0.61767702190133111</c:v>
                </c:pt>
                <c:pt idx="380">
                  <c:v>0.62094408138417734</c:v>
                </c:pt>
                <c:pt idx="381">
                  <c:v>0.62419711172582981</c:v>
                </c:pt>
                <c:pt idx="382">
                  <c:v>0.62743611292629331</c:v>
                </c:pt>
                <c:pt idx="383">
                  <c:v>0.63066108498556661</c:v>
                </c:pt>
                <c:pt idx="384">
                  <c:v>0.6338720279036486</c:v>
                </c:pt>
                <c:pt idx="385">
                  <c:v>0.63706894168054062</c:v>
                </c:pt>
                <c:pt idx="386">
                  <c:v>0.64025182631624233</c:v>
                </c:pt>
                <c:pt idx="387">
                  <c:v>0.64342068181075207</c:v>
                </c:pt>
                <c:pt idx="388">
                  <c:v>0.64657550816407305</c:v>
                </c:pt>
                <c:pt idx="389">
                  <c:v>0.6497163053762014</c:v>
                </c:pt>
                <c:pt idx="390">
                  <c:v>0.65284307344714165</c:v>
                </c:pt>
                <c:pt idx="391">
                  <c:v>0.65595581237689116</c:v>
                </c:pt>
                <c:pt idx="392">
                  <c:v>0.65905452216544702</c:v>
                </c:pt>
                <c:pt idx="393">
                  <c:v>0.66213920281281402</c:v>
                </c:pt>
                <c:pt idx="394">
                  <c:v>0.66520985431899127</c:v>
                </c:pt>
                <c:pt idx="395">
                  <c:v>0.66826647668397698</c:v>
                </c:pt>
                <c:pt idx="396">
                  <c:v>0.67130906990777073</c:v>
                </c:pt>
                <c:pt idx="397">
                  <c:v>0.67433763399037661</c:v>
                </c:pt>
                <c:pt idx="398">
                  <c:v>0.67735216893178951</c:v>
                </c:pt>
                <c:pt idx="399">
                  <c:v>0.68035267473201233</c:v>
                </c:pt>
                <c:pt idx="400">
                  <c:v>0.68333915139104617</c:v>
                </c:pt>
                <c:pt idx="401">
                  <c:v>0.6863115989088886</c:v>
                </c:pt>
                <c:pt idx="402">
                  <c:v>0.68927001728554138</c:v>
                </c:pt>
                <c:pt idx="403">
                  <c:v>0.69221440652100164</c:v>
                </c:pt>
                <c:pt idx="404">
                  <c:v>0.69514476661527325</c:v>
                </c:pt>
                <c:pt idx="405">
                  <c:v>0.69806109756835311</c:v>
                </c:pt>
                <c:pt idx="406">
                  <c:v>0.70096339938024088</c:v>
                </c:pt>
                <c:pt idx="407">
                  <c:v>0.70385167205094146</c:v>
                </c:pt>
                <c:pt idx="408">
                  <c:v>0.70672591558044995</c:v>
                </c:pt>
                <c:pt idx="409">
                  <c:v>0.70958612996876536</c:v>
                </c:pt>
                <c:pt idx="410">
                  <c:v>0.71243231521589367</c:v>
                </c:pt>
                <c:pt idx="411">
                  <c:v>0.71526447132183069</c:v>
                </c:pt>
                <c:pt idx="412">
                  <c:v>0.71808259828657661</c:v>
                </c:pt>
                <c:pt idx="413">
                  <c:v>0.72088669611013245</c:v>
                </c:pt>
                <c:pt idx="414">
                  <c:v>0.72367676479249643</c:v>
                </c:pt>
                <c:pt idx="415">
                  <c:v>0.72645280433367154</c:v>
                </c:pt>
                <c:pt idx="416">
                  <c:v>0.72921481473365435</c:v>
                </c:pt>
                <c:pt idx="417">
                  <c:v>0.73196279599244629</c:v>
                </c:pt>
                <c:pt idx="418">
                  <c:v>0.73469674811004981</c:v>
                </c:pt>
                <c:pt idx="419">
                  <c:v>0.73741667108646158</c:v>
                </c:pt>
                <c:pt idx="420">
                  <c:v>0.74012256492168249</c:v>
                </c:pt>
                <c:pt idx="421">
                  <c:v>0.74281442961571365</c:v>
                </c:pt>
                <c:pt idx="422">
                  <c:v>0.74549226516855371</c:v>
                </c:pt>
                <c:pt idx="423">
                  <c:v>0.74815607158020325</c:v>
                </c:pt>
                <c:pt idx="424">
                  <c:v>0.7508058488506627</c:v>
                </c:pt>
                <c:pt idx="425">
                  <c:v>0.75344159697993063</c:v>
                </c:pt>
                <c:pt idx="426">
                  <c:v>0.75606331596800869</c:v>
                </c:pt>
                <c:pt idx="427">
                  <c:v>0.7586710058148971</c:v>
                </c:pt>
                <c:pt idx="428">
                  <c:v>0.76126466652059388</c:v>
                </c:pt>
                <c:pt idx="429">
                  <c:v>0.76384429808510002</c:v>
                </c:pt>
                <c:pt idx="430">
                  <c:v>0.76640990050841473</c:v>
                </c:pt>
                <c:pt idx="431">
                  <c:v>0.76896147379053958</c:v>
                </c:pt>
                <c:pt idx="432">
                  <c:v>0.77149901793147446</c:v>
                </c:pt>
                <c:pt idx="433">
                  <c:v>0.7740225329312167</c:v>
                </c:pt>
                <c:pt idx="434">
                  <c:v>0.77653201878976952</c:v>
                </c:pt>
                <c:pt idx="435">
                  <c:v>0.77902747550713314</c:v>
                </c:pt>
                <c:pt idx="436">
                  <c:v>0.78150890308330401</c:v>
                </c:pt>
                <c:pt idx="437">
                  <c:v>0.78397630151828568</c:v>
                </c:pt>
                <c:pt idx="438">
                  <c:v>0.7864296708120766</c:v>
                </c:pt>
                <c:pt idx="439">
                  <c:v>0.78886901096467665</c:v>
                </c:pt>
                <c:pt idx="440">
                  <c:v>0.79129432197608596</c:v>
                </c:pt>
                <c:pt idx="441">
                  <c:v>0.79370560384630495</c:v>
                </c:pt>
                <c:pt idx="442">
                  <c:v>0.79610285657533364</c:v>
                </c:pt>
                <c:pt idx="443">
                  <c:v>0.79848608016317124</c:v>
                </c:pt>
                <c:pt idx="444">
                  <c:v>0.80085527460981998</c:v>
                </c:pt>
                <c:pt idx="445">
                  <c:v>0.80321043991527519</c:v>
                </c:pt>
                <c:pt idx="446">
                  <c:v>0.80555157607954164</c:v>
                </c:pt>
                <c:pt idx="447">
                  <c:v>0.80787868310261701</c:v>
                </c:pt>
                <c:pt idx="448">
                  <c:v>0.81019176098450185</c:v>
                </c:pt>
                <c:pt idx="449">
                  <c:v>0.81249080972519661</c:v>
                </c:pt>
                <c:pt idx="450">
                  <c:v>0.81477582932470094</c:v>
                </c:pt>
                <c:pt idx="451">
                  <c:v>0.81704681978301363</c:v>
                </c:pt>
                <c:pt idx="452">
                  <c:v>0.81930378110013558</c:v>
                </c:pt>
                <c:pt idx="453">
                  <c:v>0.82154671327606776</c:v>
                </c:pt>
                <c:pt idx="454">
                  <c:v>0.82377561631081131</c:v>
                </c:pt>
                <c:pt idx="455">
                  <c:v>0.82599049020436066</c:v>
                </c:pt>
                <c:pt idx="456">
                  <c:v>0.8281913349567207</c:v>
                </c:pt>
                <c:pt idx="457">
                  <c:v>0.83037815056789066</c:v>
                </c:pt>
                <c:pt idx="458">
                  <c:v>0.83255093703786898</c:v>
                </c:pt>
                <c:pt idx="459">
                  <c:v>0.83470969436665765</c:v>
                </c:pt>
                <c:pt idx="460">
                  <c:v>0.83685442255425624</c:v>
                </c:pt>
                <c:pt idx="461">
                  <c:v>0.83898512160066252</c:v>
                </c:pt>
                <c:pt idx="462">
                  <c:v>0.8411017915058806</c:v>
                </c:pt>
                <c:pt idx="463">
                  <c:v>0.84320443226990671</c:v>
                </c:pt>
                <c:pt idx="464">
                  <c:v>0.84529304389274118</c:v>
                </c:pt>
                <c:pt idx="465">
                  <c:v>0.84736762637438712</c:v>
                </c:pt>
                <c:pt idx="466">
                  <c:v>0.84942817971484053</c:v>
                </c:pt>
                <c:pt idx="467">
                  <c:v>0.85147470391410462</c:v>
                </c:pt>
                <c:pt idx="468">
                  <c:v>0.85350719897217753</c:v>
                </c:pt>
                <c:pt idx="469">
                  <c:v>0.85552566488906068</c:v>
                </c:pt>
                <c:pt idx="470">
                  <c:v>0.85753010166475241</c:v>
                </c:pt>
                <c:pt idx="471">
                  <c:v>0.8595205092992535</c:v>
                </c:pt>
                <c:pt idx="472">
                  <c:v>0.8614968877925645</c:v>
                </c:pt>
                <c:pt idx="473">
                  <c:v>0.86345923714468653</c:v>
                </c:pt>
                <c:pt idx="474">
                  <c:v>0.86540755735561481</c:v>
                </c:pt>
                <c:pt idx="475">
                  <c:v>0.867341848425355</c:v>
                </c:pt>
                <c:pt idx="476">
                  <c:v>0.86926211035390266</c:v>
                </c:pt>
                <c:pt idx="477">
                  <c:v>0.87116834314126057</c:v>
                </c:pt>
                <c:pt idx="478">
                  <c:v>0.87306054678742806</c:v>
                </c:pt>
                <c:pt idx="479">
                  <c:v>0.87493872129240491</c:v>
                </c:pt>
                <c:pt idx="480">
                  <c:v>0.87680286665619289</c:v>
                </c:pt>
                <c:pt idx="481">
                  <c:v>0.87865298287878746</c:v>
                </c:pt>
                <c:pt idx="482">
                  <c:v>0.88048906996019149</c:v>
                </c:pt>
                <c:pt idx="483">
                  <c:v>0.88231112790040556</c:v>
                </c:pt>
                <c:pt idx="484">
                  <c:v>0.88411915669943064</c:v>
                </c:pt>
                <c:pt idx="485">
                  <c:v>0.88591315635726275</c:v>
                </c:pt>
                <c:pt idx="486">
                  <c:v>0.88769312687390611</c:v>
                </c:pt>
                <c:pt idx="487">
                  <c:v>0.88945906824935839</c:v>
                </c:pt>
                <c:pt idx="488">
                  <c:v>0.89121098048361957</c:v>
                </c:pt>
                <c:pt idx="489">
                  <c:v>0.89294886357669179</c:v>
                </c:pt>
                <c:pt idx="490">
                  <c:v>0.89467271752857302</c:v>
                </c:pt>
                <c:pt idx="491">
                  <c:v>0.89638254233926007</c:v>
                </c:pt>
                <c:pt idx="492">
                  <c:v>0.89807833800876025</c:v>
                </c:pt>
                <c:pt idx="493">
                  <c:v>0.89976010453706856</c:v>
                </c:pt>
                <c:pt idx="494">
                  <c:v>0.90142784192418701</c:v>
                </c:pt>
                <c:pt idx="495">
                  <c:v>0.9030815501701146</c:v>
                </c:pt>
                <c:pt idx="496">
                  <c:v>0.9047212292748521</c:v>
                </c:pt>
                <c:pt idx="497">
                  <c:v>0.90634687923839763</c:v>
                </c:pt>
                <c:pt idx="498">
                  <c:v>0.90795850006075329</c:v>
                </c:pt>
                <c:pt idx="499">
                  <c:v>0.90955609174191687</c:v>
                </c:pt>
                <c:pt idx="500">
                  <c:v>0.91113965428189403</c:v>
                </c:pt>
                <c:pt idx="501">
                  <c:v>0.91270918768067777</c:v>
                </c:pt>
                <c:pt idx="502">
                  <c:v>0.91426469193827042</c:v>
                </c:pt>
                <c:pt idx="503">
                  <c:v>0.91580616705467321</c:v>
                </c:pt>
                <c:pt idx="504">
                  <c:v>0.91733361302988636</c:v>
                </c:pt>
                <c:pt idx="505">
                  <c:v>0.91884702986390698</c:v>
                </c:pt>
                <c:pt idx="506">
                  <c:v>0.92034641755673863</c:v>
                </c:pt>
                <c:pt idx="507">
                  <c:v>0.92183177610837963</c:v>
                </c:pt>
                <c:pt idx="508">
                  <c:v>0.92330310551882844</c:v>
                </c:pt>
                <c:pt idx="509">
                  <c:v>0.92476040578808771</c:v>
                </c:pt>
                <c:pt idx="510">
                  <c:v>0.92620367691615635</c:v>
                </c:pt>
                <c:pt idx="511">
                  <c:v>0.92763291890303468</c:v>
                </c:pt>
                <c:pt idx="512">
                  <c:v>0.92904813174872203</c:v>
                </c:pt>
                <c:pt idx="513">
                  <c:v>0.93044931545321963</c:v>
                </c:pt>
                <c:pt idx="514">
                  <c:v>0.9318364700165257</c:v>
                </c:pt>
                <c:pt idx="515">
                  <c:v>0.93320959543864113</c:v>
                </c:pt>
                <c:pt idx="516">
                  <c:v>0.93456869171956636</c:v>
                </c:pt>
                <c:pt idx="517">
                  <c:v>0.9359137588593005</c:v>
                </c:pt>
                <c:pt idx="518">
                  <c:v>0.93724479685784501</c:v>
                </c:pt>
                <c:pt idx="519">
                  <c:v>0.93856180571519843</c:v>
                </c:pt>
                <c:pt idx="520">
                  <c:v>0.93986478543136043</c:v>
                </c:pt>
                <c:pt idx="521">
                  <c:v>0.94115373600633367</c:v>
                </c:pt>
                <c:pt idx="522">
                  <c:v>0.9424286574401165</c:v>
                </c:pt>
                <c:pt idx="523">
                  <c:v>0.94368954973270636</c:v>
                </c:pt>
                <c:pt idx="524">
                  <c:v>0.94493641288410779</c:v>
                </c:pt>
                <c:pt idx="525">
                  <c:v>0.94616924689431692</c:v>
                </c:pt>
                <c:pt idx="526">
                  <c:v>0.94738805176333629</c:v>
                </c:pt>
                <c:pt idx="527">
                  <c:v>0.94859282749116502</c:v>
                </c:pt>
                <c:pt idx="528">
                  <c:v>0.94978357407780323</c:v>
                </c:pt>
                <c:pt idx="529">
                  <c:v>0.95096029152325079</c:v>
                </c:pt>
                <c:pt idx="530">
                  <c:v>0.95212297982750749</c:v>
                </c:pt>
                <c:pt idx="531">
                  <c:v>0.95327163899057576</c:v>
                </c:pt>
                <c:pt idx="532">
                  <c:v>0.95440626901244907</c:v>
                </c:pt>
                <c:pt idx="533">
                  <c:v>0.9555268698931354</c:v>
                </c:pt>
                <c:pt idx="534">
                  <c:v>0.95663344163263009</c:v>
                </c:pt>
                <c:pt idx="535">
                  <c:v>0.95772598423093414</c:v>
                </c:pt>
                <c:pt idx="536">
                  <c:v>0.95880449768804898</c:v>
                </c:pt>
                <c:pt idx="537">
                  <c:v>0.95986898200397064</c:v>
                </c:pt>
                <c:pt idx="538">
                  <c:v>0.96091943717870443</c:v>
                </c:pt>
                <c:pt idx="539">
                  <c:v>0.96195586321224469</c:v>
                </c:pt>
                <c:pt idx="540">
                  <c:v>0.96297826010459731</c:v>
                </c:pt>
                <c:pt idx="541">
                  <c:v>0.96398662785575651</c:v>
                </c:pt>
                <c:pt idx="542">
                  <c:v>0.96498096646572662</c:v>
                </c:pt>
                <c:pt idx="543">
                  <c:v>0.96596127593450665</c:v>
                </c:pt>
                <c:pt idx="544">
                  <c:v>0.9669275562620957</c:v>
                </c:pt>
                <c:pt idx="545">
                  <c:v>0.96787980744849533</c:v>
                </c:pt>
                <c:pt idx="546">
                  <c:v>0.96881802949370144</c:v>
                </c:pt>
                <c:pt idx="547">
                  <c:v>0.96974222239771868</c:v>
                </c:pt>
                <c:pt idx="548">
                  <c:v>0.97065238616054461</c:v>
                </c:pt>
                <c:pt idx="549">
                  <c:v>0.97154852078218024</c:v>
                </c:pt>
                <c:pt idx="550">
                  <c:v>0.97243062626262555</c:v>
                </c:pt>
                <c:pt idx="551">
                  <c:v>0.97329870260188212</c:v>
                </c:pt>
                <c:pt idx="552">
                  <c:v>0.97415274979994337</c:v>
                </c:pt>
                <c:pt idx="553">
                  <c:v>0.9749927678568181</c:v>
                </c:pt>
                <c:pt idx="554">
                  <c:v>0.97581875677250163</c:v>
                </c:pt>
                <c:pt idx="555">
                  <c:v>0.97663071654699474</c:v>
                </c:pt>
                <c:pt idx="556">
                  <c:v>0.97742864718029565</c:v>
                </c:pt>
                <c:pt idx="557">
                  <c:v>0.97821254867240659</c:v>
                </c:pt>
                <c:pt idx="558">
                  <c:v>0.97898242102332722</c:v>
                </c:pt>
                <c:pt idx="559">
                  <c:v>0.97973826423305765</c:v>
                </c:pt>
                <c:pt idx="560">
                  <c:v>0.98048007830159678</c:v>
                </c:pt>
                <c:pt idx="561">
                  <c:v>0.98120786322894549</c:v>
                </c:pt>
                <c:pt idx="562">
                  <c:v>0.98192161901510477</c:v>
                </c:pt>
                <c:pt idx="563">
                  <c:v>0.98262134566007175</c:v>
                </c:pt>
                <c:pt idx="564">
                  <c:v>0.98330704316384887</c:v>
                </c:pt>
                <c:pt idx="565">
                  <c:v>0.98397871152643568</c:v>
                </c:pt>
                <c:pt idx="566">
                  <c:v>0.98463635074783062</c:v>
                </c:pt>
                <c:pt idx="567">
                  <c:v>0.98527996082803659</c:v>
                </c:pt>
                <c:pt idx="568">
                  <c:v>0.98590954176705048</c:v>
                </c:pt>
                <c:pt idx="569">
                  <c:v>0.98652509356487694</c:v>
                </c:pt>
                <c:pt idx="570">
                  <c:v>0.98712661622151043</c:v>
                </c:pt>
                <c:pt idx="571">
                  <c:v>0.98771410973695106</c:v>
                </c:pt>
                <c:pt idx="572">
                  <c:v>0.98828757411120427</c:v>
                </c:pt>
                <c:pt idx="573">
                  <c:v>0.98884700934426728</c:v>
                </c:pt>
                <c:pt idx="574">
                  <c:v>0.98939241543613854</c:v>
                </c:pt>
                <c:pt idx="575">
                  <c:v>0.9899237923868196</c:v>
                </c:pt>
                <c:pt idx="576">
                  <c:v>0.99044114019630958</c:v>
                </c:pt>
                <c:pt idx="577">
                  <c:v>0.99094445886460902</c:v>
                </c:pt>
                <c:pt idx="578">
                  <c:v>0.99143374839171683</c:v>
                </c:pt>
                <c:pt idx="579">
                  <c:v>0.99190900877763566</c:v>
                </c:pt>
                <c:pt idx="580">
                  <c:v>0.99237024002236318</c:v>
                </c:pt>
                <c:pt idx="581">
                  <c:v>0.99281744212590151</c:v>
                </c:pt>
                <c:pt idx="582">
                  <c:v>0.99325061508824808</c:v>
                </c:pt>
                <c:pt idx="583">
                  <c:v>0.99366975890940412</c:v>
                </c:pt>
                <c:pt idx="584">
                  <c:v>0.99407487358936963</c:v>
                </c:pt>
                <c:pt idx="585">
                  <c:v>0.99446595912814451</c:v>
                </c:pt>
                <c:pt idx="586">
                  <c:v>0.99484301552572885</c:v>
                </c:pt>
                <c:pt idx="587">
                  <c:v>0.99520604278212177</c:v>
                </c:pt>
                <c:pt idx="588">
                  <c:v>0.99555504089732461</c:v>
                </c:pt>
                <c:pt idx="589">
                  <c:v>0.99589000987133758</c:v>
                </c:pt>
                <c:pt idx="590">
                  <c:v>0.99621094970415869</c:v>
                </c:pt>
                <c:pt idx="591">
                  <c:v>0.99651786039579149</c:v>
                </c:pt>
                <c:pt idx="592">
                  <c:v>0.99681074194623087</c:v>
                </c:pt>
                <c:pt idx="593">
                  <c:v>0.99708959435548261</c:v>
                </c:pt>
                <c:pt idx="594">
                  <c:v>0.99735441762354327</c:v>
                </c:pt>
                <c:pt idx="595">
                  <c:v>0.99760521175041161</c:v>
                </c:pt>
                <c:pt idx="596">
                  <c:v>0.99784197673609054</c:v>
                </c:pt>
                <c:pt idx="597">
                  <c:v>0.99806471258057861</c:v>
                </c:pt>
                <c:pt idx="598">
                  <c:v>0.99827341928387581</c:v>
                </c:pt>
                <c:pt idx="599">
                  <c:v>0.99846809684598159</c:v>
                </c:pt>
                <c:pt idx="600">
                  <c:v>0.99864874526689773</c:v>
                </c:pt>
                <c:pt idx="601">
                  <c:v>0.99881536454662256</c:v>
                </c:pt>
                <c:pt idx="602">
                  <c:v>0.99896795468515831</c:v>
                </c:pt>
                <c:pt idx="603">
                  <c:v>0.99910651568250253</c:v>
                </c:pt>
                <c:pt idx="604">
                  <c:v>0.99923104753865633</c:v>
                </c:pt>
                <c:pt idx="605">
                  <c:v>0.9993415502536197</c:v>
                </c:pt>
                <c:pt idx="606">
                  <c:v>0.99943802382739144</c:v>
                </c:pt>
                <c:pt idx="607">
                  <c:v>0.99952046825997432</c:v>
                </c:pt>
                <c:pt idx="608">
                  <c:v>0.99958888355136499</c:v>
                </c:pt>
                <c:pt idx="609">
                  <c:v>0.99964326970156647</c:v>
                </c:pt>
                <c:pt idx="610">
                  <c:v>0.99968362671057764</c:v>
                </c:pt>
                <c:pt idx="611">
                  <c:v>0.99970995457839773</c:v>
                </c:pt>
                <c:pt idx="612">
                  <c:v>0.99972225330502562</c:v>
                </c:pt>
                <c:pt idx="613">
                  <c:v>0.99972225330502562</c:v>
                </c:pt>
                <c:pt idx="614">
                  <c:v>0.99972225330502562</c:v>
                </c:pt>
                <c:pt idx="615">
                  <c:v>0.99972225330502562</c:v>
                </c:pt>
                <c:pt idx="616">
                  <c:v>0.99972225330502562</c:v>
                </c:pt>
                <c:pt idx="617">
                  <c:v>0.99972225330502562</c:v>
                </c:pt>
                <c:pt idx="618">
                  <c:v>0.99972225330502562</c:v>
                </c:pt>
                <c:pt idx="619">
                  <c:v>0.99972225330502562</c:v>
                </c:pt>
                <c:pt idx="620">
                  <c:v>0.99972225330502562</c:v>
                </c:pt>
                <c:pt idx="621">
                  <c:v>0.99972225330502562</c:v>
                </c:pt>
                <c:pt idx="622">
                  <c:v>0.99972225330502562</c:v>
                </c:pt>
                <c:pt idx="623">
                  <c:v>0.99972225330502562</c:v>
                </c:pt>
                <c:pt idx="624">
                  <c:v>0.99972225330502562</c:v>
                </c:pt>
                <c:pt idx="625">
                  <c:v>0.99972225330502562</c:v>
                </c:pt>
                <c:pt idx="626">
                  <c:v>0.99972225330502562</c:v>
                </c:pt>
                <c:pt idx="627">
                  <c:v>0.99972225330502562</c:v>
                </c:pt>
                <c:pt idx="628">
                  <c:v>0.99972225330502562</c:v>
                </c:pt>
                <c:pt idx="629">
                  <c:v>0.99972225330502562</c:v>
                </c:pt>
                <c:pt idx="630">
                  <c:v>0.99972225330502562</c:v>
                </c:pt>
                <c:pt idx="631">
                  <c:v>0.99972225330502562</c:v>
                </c:pt>
                <c:pt idx="632">
                  <c:v>0.99972225330502562</c:v>
                </c:pt>
                <c:pt idx="633">
                  <c:v>0.99972225330502562</c:v>
                </c:pt>
                <c:pt idx="634">
                  <c:v>0.99972225330502562</c:v>
                </c:pt>
                <c:pt idx="635">
                  <c:v>0.99972225330502562</c:v>
                </c:pt>
                <c:pt idx="636">
                  <c:v>0.99972225330502562</c:v>
                </c:pt>
                <c:pt idx="637">
                  <c:v>0.99978149841254715</c:v>
                </c:pt>
                <c:pt idx="638">
                  <c:v>1.000027371224814</c:v>
                </c:pt>
                <c:pt idx="639">
                  <c:v>1.0002713460373254</c:v>
                </c:pt>
                <c:pt idx="640">
                  <c:v>1.000513422850082</c:v>
                </c:pt>
                <c:pt idx="641">
                  <c:v>1.000753601663082</c:v>
                </c:pt>
                <c:pt idx="642">
                  <c:v>1.0009918824763258</c:v>
                </c:pt>
                <c:pt idx="643">
                  <c:v>1.0012282652898146</c:v>
                </c:pt>
                <c:pt idx="644">
                  <c:v>1.0014627501035498</c:v>
                </c:pt>
                <c:pt idx="645">
                  <c:v>1.001695336917529</c:v>
                </c:pt>
                <c:pt idx="646">
                  <c:v>1.0019260257317519</c:v>
                </c:pt>
                <c:pt idx="647">
                  <c:v>1.0021548165462211</c:v>
                </c:pt>
                <c:pt idx="648">
                  <c:v>1.0023817093609317</c:v>
                </c:pt>
                <c:pt idx="649">
                  <c:v>1.0026067041758882</c:v>
                </c:pt>
                <c:pt idx="650">
                  <c:v>1.0028298009910894</c:v>
                </c:pt>
                <c:pt idx="651">
                  <c:v>1.0030509998065369</c:v>
                </c:pt>
                <c:pt idx="652">
                  <c:v>1.0032703006222252</c:v>
                </c:pt>
                <c:pt idx="653">
                  <c:v>1.00348770343816</c:v>
                </c:pt>
                <c:pt idx="654">
                  <c:v>1.0037032082543365</c:v>
                </c:pt>
                <c:pt idx="655">
                  <c:v>1.0039168150707618</c:v>
                </c:pt>
                <c:pt idx="656">
                  <c:v>1.0041285238874311</c:v>
                </c:pt>
                <c:pt idx="657">
                  <c:v>1.004338334704344</c:v>
                </c:pt>
                <c:pt idx="658">
                  <c:v>1.004546247521501</c:v>
                </c:pt>
                <c:pt idx="659">
                  <c:v>1.0047522623389029</c:v>
                </c:pt>
                <c:pt idx="660">
                  <c:v>1.0049563791565501</c:v>
                </c:pt>
                <c:pt idx="661">
                  <c:v>1.0051585979744384</c:v>
                </c:pt>
                <c:pt idx="662">
                  <c:v>1.0053589187925753</c:v>
                </c:pt>
                <c:pt idx="663">
                  <c:v>1.0055573416109551</c:v>
                </c:pt>
                <c:pt idx="664">
                  <c:v>1.0057538664295795</c:v>
                </c:pt>
                <c:pt idx="665">
                  <c:v>1.005948493248447</c:v>
                </c:pt>
                <c:pt idx="666">
                  <c:v>1.0061412220675618</c:v>
                </c:pt>
                <c:pt idx="667">
                  <c:v>1.0063320528869197</c:v>
                </c:pt>
                <c:pt idx="668">
                  <c:v>1.0065209857065223</c:v>
                </c:pt>
                <c:pt idx="669">
                  <c:v>1.0067080205263701</c:v>
                </c:pt>
                <c:pt idx="670">
                  <c:v>1.006893157346459</c:v>
                </c:pt>
                <c:pt idx="671">
                  <c:v>1.0070763961667968</c:v>
                </c:pt>
                <c:pt idx="672">
                  <c:v>1.0072577369873781</c:v>
                </c:pt>
                <c:pt idx="673">
                  <c:v>1.0074371798082042</c:v>
                </c:pt>
                <c:pt idx="674">
                  <c:v>1.0076147246292719</c:v>
                </c:pt>
                <c:pt idx="675">
                  <c:v>1.0077903714505858</c:v>
                </c:pt>
                <c:pt idx="676">
                  <c:v>1.0079641202721425</c:v>
                </c:pt>
                <c:pt idx="677">
                  <c:v>1.0081359710939481</c:v>
                </c:pt>
                <c:pt idx="678">
                  <c:v>1.0083059239159968</c:v>
                </c:pt>
                <c:pt idx="679">
                  <c:v>1.0084739787382881</c:v>
                </c:pt>
                <c:pt idx="680">
                  <c:v>1.0086401355608243</c:v>
                </c:pt>
                <c:pt idx="681">
                  <c:v>1.0088043943836038</c:v>
                </c:pt>
                <c:pt idx="682">
                  <c:v>1.0089667552066295</c:v>
                </c:pt>
                <c:pt idx="683">
                  <c:v>1.0091272180298987</c:v>
                </c:pt>
                <c:pt idx="684">
                  <c:v>1.0092857828534159</c:v>
                </c:pt>
                <c:pt idx="685">
                  <c:v>1.0094424496771752</c:v>
                </c:pt>
                <c:pt idx="686">
                  <c:v>1.0095972185011772</c:v>
                </c:pt>
                <c:pt idx="687">
                  <c:v>1.0097500893254272</c:v>
                </c:pt>
                <c:pt idx="688">
                  <c:v>1.0099010621499176</c:v>
                </c:pt>
                <c:pt idx="689">
                  <c:v>1.0100501369746591</c:v>
                </c:pt>
                <c:pt idx="690">
                  <c:v>1.0101973137996392</c:v>
                </c:pt>
                <c:pt idx="691">
                  <c:v>1.0103425926248655</c:v>
                </c:pt>
                <c:pt idx="692">
                  <c:v>1.010485973450338</c:v>
                </c:pt>
                <c:pt idx="693">
                  <c:v>1.010627456276052</c:v>
                </c:pt>
                <c:pt idx="694">
                  <c:v>1.010767041102012</c:v>
                </c:pt>
                <c:pt idx="695">
                  <c:v>1.0109047279282162</c:v>
                </c:pt>
                <c:pt idx="696">
                  <c:v>1.011040516754665</c:v>
                </c:pt>
                <c:pt idx="697">
                  <c:v>1.0111744075813578</c:v>
                </c:pt>
                <c:pt idx="698">
                  <c:v>1.0113064004082966</c:v>
                </c:pt>
                <c:pt idx="699">
                  <c:v>1.011436495235476</c:v>
                </c:pt>
                <c:pt idx="700">
                  <c:v>1.0115646920629013</c:v>
                </c:pt>
                <c:pt idx="701">
                  <c:v>1.0116909908905778</c:v>
                </c:pt>
                <c:pt idx="702">
                  <c:v>1.0118153917184936</c:v>
                </c:pt>
                <c:pt idx="703">
                  <c:v>1.0119378945466544</c:v>
                </c:pt>
                <c:pt idx="704">
                  <c:v>1.0120584993750601</c:v>
                </c:pt>
                <c:pt idx="705">
                  <c:v>1.0121772062037107</c:v>
                </c:pt>
                <c:pt idx="706">
                  <c:v>1.012294015032601</c:v>
                </c:pt>
                <c:pt idx="707">
                  <c:v>1.0124089258617444</c:v>
                </c:pt>
                <c:pt idx="708">
                  <c:v>1.0125219386911246</c:v>
                </c:pt>
                <c:pt idx="709">
                  <c:v>1.0126330535207526</c:v>
                </c:pt>
                <c:pt idx="710">
                  <c:v>1.0127422703506248</c:v>
                </c:pt>
                <c:pt idx="711">
                  <c:v>1.0128495891807421</c:v>
                </c:pt>
                <c:pt idx="712">
                  <c:v>1.0129550100111027</c:v>
                </c:pt>
                <c:pt idx="713">
                  <c:v>1.0130585328417105</c:v>
                </c:pt>
                <c:pt idx="714">
                  <c:v>1.0131601576725571</c:v>
                </c:pt>
                <c:pt idx="715">
                  <c:v>1.013259884503654</c:v>
                </c:pt>
                <c:pt idx="716">
                  <c:v>1.0133577133349918</c:v>
                </c:pt>
                <c:pt idx="717">
                  <c:v>1.0134536441665767</c:v>
                </c:pt>
                <c:pt idx="718">
                  <c:v>1.0135476769984049</c:v>
                </c:pt>
                <c:pt idx="719">
                  <c:v>1.0136398118304764</c:v>
                </c:pt>
                <c:pt idx="720">
                  <c:v>1.0137300486627938</c:v>
                </c:pt>
                <c:pt idx="721">
                  <c:v>1.013818387495355</c:v>
                </c:pt>
                <c:pt idx="722">
                  <c:v>1.0139048283281618</c:v>
                </c:pt>
                <c:pt idx="723">
                  <c:v>1.0139893711612142</c:v>
                </c:pt>
                <c:pt idx="724">
                  <c:v>1.01407201599451</c:v>
                </c:pt>
                <c:pt idx="725">
                  <c:v>1.0141527628280516</c:v>
                </c:pt>
                <c:pt idx="726">
                  <c:v>1.0142316116618342</c:v>
                </c:pt>
                <c:pt idx="727">
                  <c:v>1.0143085624958641</c:v>
                </c:pt>
                <c:pt idx="728">
                  <c:v>1.0143836153301358</c:v>
                </c:pt>
                <c:pt idx="729">
                  <c:v>1.0144567701646539</c:v>
                </c:pt>
                <c:pt idx="730">
                  <c:v>1.0145280269994172</c:v>
                </c:pt>
                <c:pt idx="731">
                  <c:v>1.0145973858344226</c:v>
                </c:pt>
                <c:pt idx="732">
                  <c:v>1.0146648466696744</c:v>
                </c:pt>
                <c:pt idx="733">
                  <c:v>1.0147304095051719</c:v>
                </c:pt>
                <c:pt idx="734">
                  <c:v>1.0147940743409118</c:v>
                </c:pt>
                <c:pt idx="735">
                  <c:v>1.0148558411768995</c:v>
                </c:pt>
                <c:pt idx="736">
                  <c:v>1.0149157100131274</c:v>
                </c:pt>
                <c:pt idx="737">
                  <c:v>1.0149736808496002</c:v>
                </c:pt>
                <c:pt idx="738">
                  <c:v>1.0150297536863198</c:v>
                </c:pt>
                <c:pt idx="739">
                  <c:v>1.0150839285232856</c:v>
                </c:pt>
                <c:pt idx="740">
                  <c:v>1.0151362053604882</c:v>
                </c:pt>
                <c:pt idx="741">
                  <c:v>1.0151865841979435</c:v>
                </c:pt>
                <c:pt idx="742">
                  <c:v>1.0152350650356399</c:v>
                </c:pt>
                <c:pt idx="743">
                  <c:v>1.0152816478735798</c:v>
                </c:pt>
                <c:pt idx="744">
                  <c:v>1.0153263327117674</c:v>
                </c:pt>
                <c:pt idx="745">
                  <c:v>1.0153691195501959</c:v>
                </c:pt>
                <c:pt idx="746">
                  <c:v>1.0154100083888724</c:v>
                </c:pt>
                <c:pt idx="747">
                  <c:v>1.0154489992277917</c:v>
                </c:pt>
                <c:pt idx="748">
                  <c:v>1.0154860920669542</c:v>
                </c:pt>
                <c:pt idx="749">
                  <c:v>1.0155212869063623</c:v>
                </c:pt>
                <c:pt idx="750">
                  <c:v>1.0155545837460169</c:v>
                </c:pt>
                <c:pt idx="751">
                  <c:v>1.0155859825859144</c:v>
                </c:pt>
                <c:pt idx="752">
                  <c:v>1.0156154834260562</c:v>
                </c:pt>
                <c:pt idx="753">
                  <c:v>1.0156430862664418</c:v>
                </c:pt>
                <c:pt idx="754">
                  <c:v>1.0156687911070721</c:v>
                </c:pt>
                <c:pt idx="755">
                  <c:v>1.0156925979479472</c:v>
                </c:pt>
                <c:pt idx="756">
                  <c:v>1.0157145067890692</c:v>
                </c:pt>
                <c:pt idx="757">
                  <c:v>1.0157345176304311</c:v>
                </c:pt>
                <c:pt idx="758">
                  <c:v>1.0157526304720428</c:v>
                </c:pt>
                <c:pt idx="759">
                  <c:v>1.0157688453138958</c:v>
                </c:pt>
                <c:pt idx="760">
                  <c:v>1.0157831621559938</c:v>
                </c:pt>
                <c:pt idx="761">
                  <c:v>1.0157955809983372</c:v>
                </c:pt>
                <c:pt idx="762">
                  <c:v>1.0158061018409239</c:v>
                </c:pt>
                <c:pt idx="763">
                  <c:v>1.0158147246837561</c:v>
                </c:pt>
                <c:pt idx="764">
                  <c:v>1.0158214495268318</c:v>
                </c:pt>
                <c:pt idx="765">
                  <c:v>1.0158262763701498</c:v>
                </c:pt>
                <c:pt idx="766">
                  <c:v>1.0158292052137163</c:v>
                </c:pt>
                <c:pt idx="767">
                  <c:v>1.0158302360575258</c:v>
                </c:pt>
                <c:pt idx="768">
                  <c:v>1.0158302360575258</c:v>
                </c:pt>
                <c:pt idx="769">
                  <c:v>1.0158302360575258</c:v>
                </c:pt>
                <c:pt idx="770">
                  <c:v>1.0158302360575258</c:v>
                </c:pt>
                <c:pt idx="771">
                  <c:v>1.0158302360575258</c:v>
                </c:pt>
                <c:pt idx="772">
                  <c:v>1.0158302360575258</c:v>
                </c:pt>
                <c:pt idx="773">
                  <c:v>1.0158302360575258</c:v>
                </c:pt>
                <c:pt idx="774">
                  <c:v>1.0158302360575258</c:v>
                </c:pt>
                <c:pt idx="775">
                  <c:v>1.0158302360575258</c:v>
                </c:pt>
                <c:pt idx="776">
                  <c:v>1.0158302360575258</c:v>
                </c:pt>
                <c:pt idx="777">
                  <c:v>1.0158302360575258</c:v>
                </c:pt>
                <c:pt idx="778">
                  <c:v>1.0158302360575258</c:v>
                </c:pt>
                <c:pt idx="779">
                  <c:v>1.0158302360575258</c:v>
                </c:pt>
                <c:pt idx="780">
                  <c:v>1.0158302360575258</c:v>
                </c:pt>
                <c:pt idx="781">
                  <c:v>1.0158302360575258</c:v>
                </c:pt>
                <c:pt idx="782">
                  <c:v>1.0158302360575258</c:v>
                </c:pt>
                <c:pt idx="783">
                  <c:v>1.0158302360575258</c:v>
                </c:pt>
                <c:pt idx="784">
                  <c:v>1.0158302360575258</c:v>
                </c:pt>
                <c:pt idx="785">
                  <c:v>1.0158302360575258</c:v>
                </c:pt>
                <c:pt idx="786">
                  <c:v>1.0158302360575258</c:v>
                </c:pt>
                <c:pt idx="787">
                  <c:v>1.0158302360575258</c:v>
                </c:pt>
                <c:pt idx="788">
                  <c:v>1.0158302360575258</c:v>
                </c:pt>
                <c:pt idx="789">
                  <c:v>1.0158302360575258</c:v>
                </c:pt>
                <c:pt idx="790">
                  <c:v>1.0158302360575258</c:v>
                </c:pt>
                <c:pt idx="791">
                  <c:v>1.0158302360575258</c:v>
                </c:pt>
                <c:pt idx="792">
                  <c:v>1.0158302360575258</c:v>
                </c:pt>
                <c:pt idx="793">
                  <c:v>1.0158302360575258</c:v>
                </c:pt>
                <c:pt idx="794">
                  <c:v>1.0158302360575258</c:v>
                </c:pt>
                <c:pt idx="795">
                  <c:v>1.0158302360575258</c:v>
                </c:pt>
                <c:pt idx="796">
                  <c:v>1.0158302360575258</c:v>
                </c:pt>
                <c:pt idx="797">
                  <c:v>1.0158302360575258</c:v>
                </c:pt>
                <c:pt idx="798">
                  <c:v>1.0158302360575258</c:v>
                </c:pt>
                <c:pt idx="799">
                  <c:v>1.0158302360575258</c:v>
                </c:pt>
                <c:pt idx="800">
                  <c:v>1.0158302360575258</c:v>
                </c:pt>
                <c:pt idx="801">
                  <c:v>1.0158302360575258</c:v>
                </c:pt>
                <c:pt idx="802">
                  <c:v>1.0158302360575258</c:v>
                </c:pt>
                <c:pt idx="803">
                  <c:v>1.0158302360575258</c:v>
                </c:pt>
                <c:pt idx="804">
                  <c:v>1.0158302360575258</c:v>
                </c:pt>
                <c:pt idx="805">
                  <c:v>1.0158302360575258</c:v>
                </c:pt>
                <c:pt idx="806">
                  <c:v>1.0158302360575258</c:v>
                </c:pt>
                <c:pt idx="807">
                  <c:v>1.0158302360575258</c:v>
                </c:pt>
                <c:pt idx="808">
                  <c:v>1.0158302360575258</c:v>
                </c:pt>
                <c:pt idx="809">
                  <c:v>1.0158302360575258</c:v>
                </c:pt>
                <c:pt idx="810">
                  <c:v>1.0158302360575258</c:v>
                </c:pt>
                <c:pt idx="811">
                  <c:v>1.0158302360575258</c:v>
                </c:pt>
                <c:pt idx="812">
                  <c:v>1.0158302360575258</c:v>
                </c:pt>
                <c:pt idx="813">
                  <c:v>1.0158302360575258</c:v>
                </c:pt>
                <c:pt idx="814">
                  <c:v>1.0158302360575258</c:v>
                </c:pt>
                <c:pt idx="815">
                  <c:v>1.0158302360575258</c:v>
                </c:pt>
                <c:pt idx="816">
                  <c:v>1.0158302360575258</c:v>
                </c:pt>
                <c:pt idx="817">
                  <c:v>1.0158302360575258</c:v>
                </c:pt>
                <c:pt idx="818">
                  <c:v>1.0158302360575258</c:v>
                </c:pt>
                <c:pt idx="819">
                  <c:v>1.0158302360575258</c:v>
                </c:pt>
                <c:pt idx="820">
                  <c:v>1.0158302360575258</c:v>
                </c:pt>
                <c:pt idx="821">
                  <c:v>1.0158302360575258</c:v>
                </c:pt>
                <c:pt idx="822">
                  <c:v>1.0158302360575258</c:v>
                </c:pt>
                <c:pt idx="823">
                  <c:v>1.0158302360575258</c:v>
                </c:pt>
                <c:pt idx="824">
                  <c:v>1.0158302360575258</c:v>
                </c:pt>
                <c:pt idx="825">
                  <c:v>1.0158302360575258</c:v>
                </c:pt>
                <c:pt idx="826">
                  <c:v>1.0158302360575258</c:v>
                </c:pt>
                <c:pt idx="827">
                  <c:v>1.0158302360575258</c:v>
                </c:pt>
                <c:pt idx="828">
                  <c:v>1.0158302360575258</c:v>
                </c:pt>
                <c:pt idx="829">
                  <c:v>1.0158302360575258</c:v>
                </c:pt>
                <c:pt idx="830">
                  <c:v>1.0158302360575258</c:v>
                </c:pt>
                <c:pt idx="831">
                  <c:v>1.0158302360575258</c:v>
                </c:pt>
                <c:pt idx="832">
                  <c:v>1.0158302360575258</c:v>
                </c:pt>
                <c:pt idx="833">
                  <c:v>1.0158302360575258</c:v>
                </c:pt>
                <c:pt idx="834">
                  <c:v>1.0158302360575258</c:v>
                </c:pt>
                <c:pt idx="835">
                  <c:v>1.0158302360575258</c:v>
                </c:pt>
                <c:pt idx="836">
                  <c:v>1.0158302360575258</c:v>
                </c:pt>
                <c:pt idx="837">
                  <c:v>1.0158302360575258</c:v>
                </c:pt>
                <c:pt idx="838">
                  <c:v>1.0158302360575258</c:v>
                </c:pt>
                <c:pt idx="839">
                  <c:v>1.0158302360575258</c:v>
                </c:pt>
                <c:pt idx="840">
                  <c:v>1.0158302360575258</c:v>
                </c:pt>
                <c:pt idx="841">
                  <c:v>1.0158302360575258</c:v>
                </c:pt>
                <c:pt idx="842">
                  <c:v>1.0158302360575258</c:v>
                </c:pt>
                <c:pt idx="843">
                  <c:v>1.0158302360575258</c:v>
                </c:pt>
                <c:pt idx="844">
                  <c:v>1.0158302360575258</c:v>
                </c:pt>
                <c:pt idx="845">
                  <c:v>1.0158302360575258</c:v>
                </c:pt>
                <c:pt idx="846">
                  <c:v>1.0158302360575258</c:v>
                </c:pt>
                <c:pt idx="847">
                  <c:v>1.0158302360575258</c:v>
                </c:pt>
                <c:pt idx="848">
                  <c:v>1.0158302360575258</c:v>
                </c:pt>
                <c:pt idx="849">
                  <c:v>1.0158302360575258</c:v>
                </c:pt>
                <c:pt idx="850">
                  <c:v>1.0158302360575258</c:v>
                </c:pt>
                <c:pt idx="851">
                  <c:v>1.0158302360575258</c:v>
                </c:pt>
                <c:pt idx="852">
                  <c:v>1.0158302360575258</c:v>
                </c:pt>
                <c:pt idx="853">
                  <c:v>1.0158302360575258</c:v>
                </c:pt>
                <c:pt idx="854">
                  <c:v>1.0158302360575258</c:v>
                </c:pt>
                <c:pt idx="855">
                  <c:v>1.0158302360575258</c:v>
                </c:pt>
                <c:pt idx="856">
                  <c:v>1.0158302360575258</c:v>
                </c:pt>
                <c:pt idx="857">
                  <c:v>1.0158302360575258</c:v>
                </c:pt>
                <c:pt idx="858">
                  <c:v>1.0158302360575258</c:v>
                </c:pt>
                <c:pt idx="859">
                  <c:v>1.0158302360575258</c:v>
                </c:pt>
                <c:pt idx="860">
                  <c:v>1.0158302360575258</c:v>
                </c:pt>
                <c:pt idx="861">
                  <c:v>1.0158302360575258</c:v>
                </c:pt>
                <c:pt idx="862">
                  <c:v>1.0158302360575258</c:v>
                </c:pt>
                <c:pt idx="863">
                  <c:v>1.0158302360575258</c:v>
                </c:pt>
                <c:pt idx="864">
                  <c:v>1.0158302360575258</c:v>
                </c:pt>
                <c:pt idx="865">
                  <c:v>1.0158302360575258</c:v>
                </c:pt>
                <c:pt idx="866">
                  <c:v>1.0158302360575258</c:v>
                </c:pt>
                <c:pt idx="867">
                  <c:v>1.0158302360575258</c:v>
                </c:pt>
                <c:pt idx="868">
                  <c:v>1.0158302360575258</c:v>
                </c:pt>
                <c:pt idx="869">
                  <c:v>1.0158302360575258</c:v>
                </c:pt>
                <c:pt idx="870">
                  <c:v>1.0158302360575258</c:v>
                </c:pt>
                <c:pt idx="871">
                  <c:v>1.0158302360575258</c:v>
                </c:pt>
                <c:pt idx="872">
                  <c:v>1.0158302360575258</c:v>
                </c:pt>
                <c:pt idx="873">
                  <c:v>1.0158302360575258</c:v>
                </c:pt>
                <c:pt idx="874">
                  <c:v>1.0158302360575258</c:v>
                </c:pt>
                <c:pt idx="875">
                  <c:v>1.0158302360575258</c:v>
                </c:pt>
                <c:pt idx="876">
                  <c:v>1.0158302360575258</c:v>
                </c:pt>
                <c:pt idx="877">
                  <c:v>1.0158302360575258</c:v>
                </c:pt>
                <c:pt idx="878">
                  <c:v>1.0158302360575258</c:v>
                </c:pt>
                <c:pt idx="879">
                  <c:v>1.0158302360575258</c:v>
                </c:pt>
                <c:pt idx="880">
                  <c:v>1.0158302360575258</c:v>
                </c:pt>
                <c:pt idx="881">
                  <c:v>1.0158302360575258</c:v>
                </c:pt>
                <c:pt idx="882">
                  <c:v>1.0158302360575258</c:v>
                </c:pt>
                <c:pt idx="883">
                  <c:v>1.0158302360575258</c:v>
                </c:pt>
                <c:pt idx="884">
                  <c:v>1.0158302360575258</c:v>
                </c:pt>
                <c:pt idx="885">
                  <c:v>1.0158302360575258</c:v>
                </c:pt>
                <c:pt idx="886">
                  <c:v>1.0158302360575258</c:v>
                </c:pt>
                <c:pt idx="887">
                  <c:v>1.0158302360575258</c:v>
                </c:pt>
                <c:pt idx="888">
                  <c:v>1.0158302360575258</c:v>
                </c:pt>
                <c:pt idx="889">
                  <c:v>1.0158302360575258</c:v>
                </c:pt>
                <c:pt idx="890">
                  <c:v>1.0158302360575258</c:v>
                </c:pt>
                <c:pt idx="891">
                  <c:v>1.0158302360575258</c:v>
                </c:pt>
                <c:pt idx="892">
                  <c:v>1.0158302360575258</c:v>
                </c:pt>
                <c:pt idx="893">
                  <c:v>1.0158302360575258</c:v>
                </c:pt>
                <c:pt idx="894">
                  <c:v>1.0158302360575258</c:v>
                </c:pt>
                <c:pt idx="895">
                  <c:v>1.0158302360575258</c:v>
                </c:pt>
                <c:pt idx="896">
                  <c:v>1.0158302360575258</c:v>
                </c:pt>
                <c:pt idx="897">
                  <c:v>1.0158302360575258</c:v>
                </c:pt>
                <c:pt idx="898">
                  <c:v>1.0158302360575258</c:v>
                </c:pt>
                <c:pt idx="899">
                  <c:v>1.0158302360575258</c:v>
                </c:pt>
                <c:pt idx="900">
                  <c:v>1.0158302360575258</c:v>
                </c:pt>
                <c:pt idx="901">
                  <c:v>1.0158302360575258</c:v>
                </c:pt>
                <c:pt idx="902">
                  <c:v>1.0158302360575258</c:v>
                </c:pt>
                <c:pt idx="903">
                  <c:v>1.0158302360575258</c:v>
                </c:pt>
                <c:pt idx="904">
                  <c:v>1.0158302360575258</c:v>
                </c:pt>
                <c:pt idx="905">
                  <c:v>1.0158302360575258</c:v>
                </c:pt>
                <c:pt idx="906">
                  <c:v>1.0158302360575258</c:v>
                </c:pt>
                <c:pt idx="907">
                  <c:v>1.0158302360575258</c:v>
                </c:pt>
                <c:pt idx="908">
                  <c:v>1.0158302360575258</c:v>
                </c:pt>
                <c:pt idx="909">
                  <c:v>1.0158302360575258</c:v>
                </c:pt>
                <c:pt idx="910">
                  <c:v>1.0158302360575258</c:v>
                </c:pt>
                <c:pt idx="911">
                  <c:v>1.0158302360575258</c:v>
                </c:pt>
                <c:pt idx="912">
                  <c:v>1.0158302360575258</c:v>
                </c:pt>
                <c:pt idx="913">
                  <c:v>1.0158302360575258</c:v>
                </c:pt>
                <c:pt idx="914">
                  <c:v>1.0158302360575258</c:v>
                </c:pt>
                <c:pt idx="915">
                  <c:v>1.0158302360575258</c:v>
                </c:pt>
                <c:pt idx="916">
                  <c:v>1.0158302360575258</c:v>
                </c:pt>
                <c:pt idx="917">
                  <c:v>1.0158302360575258</c:v>
                </c:pt>
                <c:pt idx="918">
                  <c:v>1.0158302360575258</c:v>
                </c:pt>
                <c:pt idx="919">
                  <c:v>1.0158302360575258</c:v>
                </c:pt>
                <c:pt idx="920">
                  <c:v>1.0158302360575258</c:v>
                </c:pt>
                <c:pt idx="921">
                  <c:v>1.0158302360575258</c:v>
                </c:pt>
                <c:pt idx="922">
                  <c:v>1.0158302360575258</c:v>
                </c:pt>
                <c:pt idx="923">
                  <c:v>1.0158302360575258</c:v>
                </c:pt>
                <c:pt idx="924">
                  <c:v>1.0158302360575258</c:v>
                </c:pt>
                <c:pt idx="925">
                  <c:v>1.0158302360575258</c:v>
                </c:pt>
                <c:pt idx="926">
                  <c:v>1.0158302360575258</c:v>
                </c:pt>
                <c:pt idx="927">
                  <c:v>1.0158302360575258</c:v>
                </c:pt>
                <c:pt idx="928">
                  <c:v>1.0158302360575258</c:v>
                </c:pt>
                <c:pt idx="929">
                  <c:v>1.0158302360575258</c:v>
                </c:pt>
                <c:pt idx="930">
                  <c:v>1.0158302360575258</c:v>
                </c:pt>
                <c:pt idx="931">
                  <c:v>1.0158302360575258</c:v>
                </c:pt>
                <c:pt idx="932">
                  <c:v>1.0158302360575258</c:v>
                </c:pt>
                <c:pt idx="933">
                  <c:v>1.0158302360575258</c:v>
                </c:pt>
                <c:pt idx="934">
                  <c:v>1.0158302360575258</c:v>
                </c:pt>
                <c:pt idx="935">
                  <c:v>1.0158302360575258</c:v>
                </c:pt>
                <c:pt idx="936">
                  <c:v>1.0158302360575258</c:v>
                </c:pt>
                <c:pt idx="937">
                  <c:v>1.0158302360575258</c:v>
                </c:pt>
                <c:pt idx="938">
                  <c:v>1.0158302360575258</c:v>
                </c:pt>
                <c:pt idx="939">
                  <c:v>1.0158302360575258</c:v>
                </c:pt>
                <c:pt idx="940">
                  <c:v>1.0158302360575258</c:v>
                </c:pt>
                <c:pt idx="941">
                  <c:v>1.0158302360575258</c:v>
                </c:pt>
                <c:pt idx="942">
                  <c:v>1.0158302360575258</c:v>
                </c:pt>
                <c:pt idx="943">
                  <c:v>1.0158302360575258</c:v>
                </c:pt>
                <c:pt idx="944">
                  <c:v>1.0158302360575258</c:v>
                </c:pt>
                <c:pt idx="945">
                  <c:v>1.0158302360575258</c:v>
                </c:pt>
                <c:pt idx="946">
                  <c:v>1.0158302360575258</c:v>
                </c:pt>
                <c:pt idx="947">
                  <c:v>1.0158302360575258</c:v>
                </c:pt>
                <c:pt idx="948">
                  <c:v>1.0158302360575258</c:v>
                </c:pt>
                <c:pt idx="949">
                  <c:v>1.0158302360575258</c:v>
                </c:pt>
                <c:pt idx="950">
                  <c:v>1.0158302360575258</c:v>
                </c:pt>
                <c:pt idx="951">
                  <c:v>1.0158302360575258</c:v>
                </c:pt>
                <c:pt idx="952">
                  <c:v>1.0158302360575258</c:v>
                </c:pt>
                <c:pt idx="953">
                  <c:v>1.0158302360575258</c:v>
                </c:pt>
                <c:pt idx="954">
                  <c:v>1.0158302360575258</c:v>
                </c:pt>
                <c:pt idx="955">
                  <c:v>1.0158302360575258</c:v>
                </c:pt>
                <c:pt idx="956">
                  <c:v>1.0158302360575258</c:v>
                </c:pt>
                <c:pt idx="957">
                  <c:v>1.0158302360575258</c:v>
                </c:pt>
                <c:pt idx="958">
                  <c:v>1.0158302360575258</c:v>
                </c:pt>
                <c:pt idx="959">
                  <c:v>1.0158302360575258</c:v>
                </c:pt>
                <c:pt idx="960">
                  <c:v>1.0158302360575258</c:v>
                </c:pt>
                <c:pt idx="961">
                  <c:v>1.0158302360575258</c:v>
                </c:pt>
                <c:pt idx="962">
                  <c:v>1.0158302360575258</c:v>
                </c:pt>
                <c:pt idx="963">
                  <c:v>1.0158302360575258</c:v>
                </c:pt>
                <c:pt idx="964">
                  <c:v>1.0158302360575258</c:v>
                </c:pt>
                <c:pt idx="965">
                  <c:v>1.0158302360575258</c:v>
                </c:pt>
                <c:pt idx="966">
                  <c:v>1.0158302360575258</c:v>
                </c:pt>
                <c:pt idx="967">
                  <c:v>1.0158302360575258</c:v>
                </c:pt>
                <c:pt idx="968">
                  <c:v>1.0158302360575258</c:v>
                </c:pt>
                <c:pt idx="969">
                  <c:v>1.0158302360575258</c:v>
                </c:pt>
                <c:pt idx="970">
                  <c:v>1.0158302360575258</c:v>
                </c:pt>
                <c:pt idx="971">
                  <c:v>1.0158302360575258</c:v>
                </c:pt>
                <c:pt idx="972">
                  <c:v>1.0158302360575258</c:v>
                </c:pt>
                <c:pt idx="973">
                  <c:v>1.0158302360575258</c:v>
                </c:pt>
                <c:pt idx="974">
                  <c:v>1.0158302360575258</c:v>
                </c:pt>
                <c:pt idx="975">
                  <c:v>1.0158302360575258</c:v>
                </c:pt>
                <c:pt idx="976">
                  <c:v>1.0158302360575258</c:v>
                </c:pt>
                <c:pt idx="977">
                  <c:v>1.0158302360575258</c:v>
                </c:pt>
                <c:pt idx="978">
                  <c:v>1.0158302360575258</c:v>
                </c:pt>
                <c:pt idx="979">
                  <c:v>1.0158302360575258</c:v>
                </c:pt>
                <c:pt idx="980">
                  <c:v>1.0158302360575258</c:v>
                </c:pt>
                <c:pt idx="981">
                  <c:v>1.0158302360575258</c:v>
                </c:pt>
                <c:pt idx="982">
                  <c:v>1.0158302360575258</c:v>
                </c:pt>
                <c:pt idx="983">
                  <c:v>1.0158302360575258</c:v>
                </c:pt>
                <c:pt idx="984">
                  <c:v>1.0158302360575258</c:v>
                </c:pt>
                <c:pt idx="985">
                  <c:v>1.0158302360575258</c:v>
                </c:pt>
                <c:pt idx="986">
                  <c:v>1.0158302360575258</c:v>
                </c:pt>
                <c:pt idx="987">
                  <c:v>1.0158302360575258</c:v>
                </c:pt>
                <c:pt idx="988">
                  <c:v>1.0158302360575258</c:v>
                </c:pt>
                <c:pt idx="989">
                  <c:v>1.0158302360575258</c:v>
                </c:pt>
                <c:pt idx="990">
                  <c:v>1.0158302360575258</c:v>
                </c:pt>
                <c:pt idx="991">
                  <c:v>1.0158302360575258</c:v>
                </c:pt>
                <c:pt idx="992">
                  <c:v>1.0158302360575258</c:v>
                </c:pt>
                <c:pt idx="993">
                  <c:v>1.0158302360575258</c:v>
                </c:pt>
                <c:pt idx="994">
                  <c:v>1.0158302360575258</c:v>
                </c:pt>
                <c:pt idx="995">
                  <c:v>1.0158302360575258</c:v>
                </c:pt>
                <c:pt idx="996">
                  <c:v>1.0158302360575258</c:v>
                </c:pt>
                <c:pt idx="997">
                  <c:v>1.0158302360575258</c:v>
                </c:pt>
                <c:pt idx="998">
                  <c:v>1.0158302360575258</c:v>
                </c:pt>
                <c:pt idx="999">
                  <c:v>1.0158302360575258</c:v>
                </c:pt>
                <c:pt idx="1000">
                  <c:v>1.0158302360575258</c:v>
                </c:pt>
                <c:pt idx="1001">
                  <c:v>1.0158302360575258</c:v>
                </c:pt>
                <c:pt idx="1002">
                  <c:v>1.0158302360575258</c:v>
                </c:pt>
                <c:pt idx="1003">
                  <c:v>1.0158302360575258</c:v>
                </c:pt>
                <c:pt idx="1004">
                  <c:v>1.0158302360575258</c:v>
                </c:pt>
                <c:pt idx="1005">
                  <c:v>1.0158302360575258</c:v>
                </c:pt>
                <c:pt idx="1006">
                  <c:v>1.0158302360575258</c:v>
                </c:pt>
                <c:pt idx="1007">
                  <c:v>1.0158302360575258</c:v>
                </c:pt>
                <c:pt idx="1008">
                  <c:v>1.0158302360575258</c:v>
                </c:pt>
                <c:pt idx="1009">
                  <c:v>1.0158302360575258</c:v>
                </c:pt>
                <c:pt idx="1010">
                  <c:v>1.0158302360575258</c:v>
                </c:pt>
                <c:pt idx="1011">
                  <c:v>1.0158302360575258</c:v>
                </c:pt>
                <c:pt idx="1012">
                  <c:v>1.0158302360575258</c:v>
                </c:pt>
                <c:pt idx="1013">
                  <c:v>1.0158302360575258</c:v>
                </c:pt>
                <c:pt idx="1014">
                  <c:v>1.0158302360575258</c:v>
                </c:pt>
                <c:pt idx="1015">
                  <c:v>1.0158302360575258</c:v>
                </c:pt>
                <c:pt idx="1016">
                  <c:v>1.0158302360575258</c:v>
                </c:pt>
                <c:pt idx="1017">
                  <c:v>1.0158302360575258</c:v>
                </c:pt>
                <c:pt idx="1018">
                  <c:v>1.0158302360575258</c:v>
                </c:pt>
                <c:pt idx="1019">
                  <c:v>1.0158302360575258</c:v>
                </c:pt>
                <c:pt idx="1020">
                  <c:v>1.0158302360575258</c:v>
                </c:pt>
                <c:pt idx="1021">
                  <c:v>1.0158302360575258</c:v>
                </c:pt>
                <c:pt idx="1022">
                  <c:v>1.0158302360575258</c:v>
                </c:pt>
                <c:pt idx="1023">
                  <c:v>1.0158302360575258</c:v>
                </c:pt>
                <c:pt idx="1024">
                  <c:v>1.0158302360575258</c:v>
                </c:pt>
                <c:pt idx="1025">
                  <c:v>1.0158302360575258</c:v>
                </c:pt>
                <c:pt idx="1026">
                  <c:v>1.0158302360575258</c:v>
                </c:pt>
                <c:pt idx="1027">
                  <c:v>1.0158302360575258</c:v>
                </c:pt>
                <c:pt idx="1028">
                  <c:v>1.0158302360575258</c:v>
                </c:pt>
                <c:pt idx="1029">
                  <c:v>1.0158302360575258</c:v>
                </c:pt>
                <c:pt idx="1030">
                  <c:v>1.0158302360575258</c:v>
                </c:pt>
                <c:pt idx="1031">
                  <c:v>1.0158302360575258</c:v>
                </c:pt>
                <c:pt idx="1032">
                  <c:v>1.0158302360575258</c:v>
                </c:pt>
                <c:pt idx="1033">
                  <c:v>1.0158302360575258</c:v>
                </c:pt>
                <c:pt idx="1034">
                  <c:v>1.0158302360575258</c:v>
                </c:pt>
                <c:pt idx="1035">
                  <c:v>1.0158302360575258</c:v>
                </c:pt>
                <c:pt idx="1036">
                  <c:v>1.0158302360575258</c:v>
                </c:pt>
                <c:pt idx="1037">
                  <c:v>1.0158302360575258</c:v>
                </c:pt>
                <c:pt idx="1038">
                  <c:v>1.0158302360575258</c:v>
                </c:pt>
                <c:pt idx="1039">
                  <c:v>1.0158302360575258</c:v>
                </c:pt>
                <c:pt idx="1040">
                  <c:v>1.0158302360575258</c:v>
                </c:pt>
                <c:pt idx="1041">
                  <c:v>1.0158302360575258</c:v>
                </c:pt>
                <c:pt idx="1042">
                  <c:v>1.0158302360575258</c:v>
                </c:pt>
                <c:pt idx="1043">
                  <c:v>1.0158302360575258</c:v>
                </c:pt>
                <c:pt idx="1044">
                  <c:v>1.0158302360575258</c:v>
                </c:pt>
                <c:pt idx="1045">
                  <c:v>1.0158302360575258</c:v>
                </c:pt>
                <c:pt idx="1046">
                  <c:v>1.0158302360575258</c:v>
                </c:pt>
                <c:pt idx="1047">
                  <c:v>1.0158302360575258</c:v>
                </c:pt>
                <c:pt idx="1048">
                  <c:v>1.0158302360575258</c:v>
                </c:pt>
                <c:pt idx="1049">
                  <c:v>1.0158302360575258</c:v>
                </c:pt>
                <c:pt idx="1050">
                  <c:v>1.0158302360575258</c:v>
                </c:pt>
                <c:pt idx="1051">
                  <c:v>1.0158302360575258</c:v>
                </c:pt>
                <c:pt idx="1052">
                  <c:v>1.0158302360575258</c:v>
                </c:pt>
                <c:pt idx="1053">
                  <c:v>1.0158302360575258</c:v>
                </c:pt>
                <c:pt idx="1054">
                  <c:v>1.0158302360575258</c:v>
                </c:pt>
                <c:pt idx="1055">
                  <c:v>1.0158302360575258</c:v>
                </c:pt>
                <c:pt idx="1056">
                  <c:v>1.0158302360575258</c:v>
                </c:pt>
                <c:pt idx="1057">
                  <c:v>1.0158302360575258</c:v>
                </c:pt>
                <c:pt idx="1058">
                  <c:v>1.0158302360575258</c:v>
                </c:pt>
                <c:pt idx="1059">
                  <c:v>1.0158302360575258</c:v>
                </c:pt>
                <c:pt idx="1060">
                  <c:v>1.0158302360575258</c:v>
                </c:pt>
                <c:pt idx="1061">
                  <c:v>1.0158302360575258</c:v>
                </c:pt>
                <c:pt idx="1062">
                  <c:v>1.0158302360575258</c:v>
                </c:pt>
                <c:pt idx="1063">
                  <c:v>1.0158302360575258</c:v>
                </c:pt>
                <c:pt idx="1064">
                  <c:v>1.0158302360575258</c:v>
                </c:pt>
                <c:pt idx="1065">
                  <c:v>1.0158302360575258</c:v>
                </c:pt>
                <c:pt idx="1066">
                  <c:v>1.0158302360575258</c:v>
                </c:pt>
                <c:pt idx="1067">
                  <c:v>1.0158302360575258</c:v>
                </c:pt>
                <c:pt idx="1068">
                  <c:v>1.0158302360575258</c:v>
                </c:pt>
                <c:pt idx="1069">
                  <c:v>1.0158302360575258</c:v>
                </c:pt>
                <c:pt idx="1070">
                  <c:v>1.0158302360575258</c:v>
                </c:pt>
                <c:pt idx="1071">
                  <c:v>1.0158302360575258</c:v>
                </c:pt>
                <c:pt idx="1072">
                  <c:v>1.0158302360575258</c:v>
                </c:pt>
                <c:pt idx="1073">
                  <c:v>1.0158302360575258</c:v>
                </c:pt>
                <c:pt idx="1074">
                  <c:v>1.0158302360575258</c:v>
                </c:pt>
                <c:pt idx="1075">
                  <c:v>1.0158302360575258</c:v>
                </c:pt>
                <c:pt idx="1076">
                  <c:v>1.0158302360575258</c:v>
                </c:pt>
                <c:pt idx="1077">
                  <c:v>1.0158302360575258</c:v>
                </c:pt>
                <c:pt idx="1078">
                  <c:v>1.0158302360575258</c:v>
                </c:pt>
                <c:pt idx="1079">
                  <c:v>1.0158302360575258</c:v>
                </c:pt>
                <c:pt idx="1080">
                  <c:v>1.0158302360575258</c:v>
                </c:pt>
                <c:pt idx="1081">
                  <c:v>1.0158302360575258</c:v>
                </c:pt>
                <c:pt idx="1082">
                  <c:v>1.0158302360575258</c:v>
                </c:pt>
                <c:pt idx="1083">
                  <c:v>1.0158302360575258</c:v>
                </c:pt>
                <c:pt idx="1084">
                  <c:v>1.0158302360575258</c:v>
                </c:pt>
                <c:pt idx="1085">
                  <c:v>1.0158302360575258</c:v>
                </c:pt>
                <c:pt idx="1086">
                  <c:v>1.0158302360575258</c:v>
                </c:pt>
                <c:pt idx="1087">
                  <c:v>1.0158302360575258</c:v>
                </c:pt>
                <c:pt idx="1088">
                  <c:v>1.0158302360575258</c:v>
                </c:pt>
                <c:pt idx="1089">
                  <c:v>1.0158302360575258</c:v>
                </c:pt>
                <c:pt idx="1090">
                  <c:v>1.0158302360575258</c:v>
                </c:pt>
                <c:pt idx="1091">
                  <c:v>1.0158302360575258</c:v>
                </c:pt>
                <c:pt idx="1092">
                  <c:v>1.0158302360575258</c:v>
                </c:pt>
                <c:pt idx="1093">
                  <c:v>1.0158302360575258</c:v>
                </c:pt>
                <c:pt idx="1094">
                  <c:v>1.0158302360575258</c:v>
                </c:pt>
                <c:pt idx="1095">
                  <c:v>1.0158302360575258</c:v>
                </c:pt>
                <c:pt idx="1096">
                  <c:v>1.0158302360575258</c:v>
                </c:pt>
                <c:pt idx="1097">
                  <c:v>1.0158302360575258</c:v>
                </c:pt>
                <c:pt idx="1098">
                  <c:v>1.0158302360575258</c:v>
                </c:pt>
                <c:pt idx="1099">
                  <c:v>1.0158302360575258</c:v>
                </c:pt>
                <c:pt idx="1100">
                  <c:v>1.0158302360575258</c:v>
                </c:pt>
                <c:pt idx="1101">
                  <c:v>1.0158302360575258</c:v>
                </c:pt>
                <c:pt idx="1102">
                  <c:v>1.0158302360575258</c:v>
                </c:pt>
                <c:pt idx="1103">
                  <c:v>1.0158302360575258</c:v>
                </c:pt>
                <c:pt idx="1104">
                  <c:v>1.0158302360575258</c:v>
                </c:pt>
                <c:pt idx="1105">
                  <c:v>1.0158302360575258</c:v>
                </c:pt>
                <c:pt idx="1106">
                  <c:v>1.0158302360575258</c:v>
                </c:pt>
                <c:pt idx="1107">
                  <c:v>1.0158302360575258</c:v>
                </c:pt>
                <c:pt idx="1108">
                  <c:v>1.0158302360575258</c:v>
                </c:pt>
                <c:pt idx="1109">
                  <c:v>1.0158302360575258</c:v>
                </c:pt>
                <c:pt idx="1110">
                  <c:v>1.0158302360575258</c:v>
                </c:pt>
                <c:pt idx="1111">
                  <c:v>1.0158302360575258</c:v>
                </c:pt>
                <c:pt idx="1112">
                  <c:v>1.0158302360575258</c:v>
                </c:pt>
                <c:pt idx="1113">
                  <c:v>1.0158302360575258</c:v>
                </c:pt>
                <c:pt idx="1114">
                  <c:v>1.0158302360575258</c:v>
                </c:pt>
                <c:pt idx="1115">
                  <c:v>1.0158302360575258</c:v>
                </c:pt>
                <c:pt idx="1116">
                  <c:v>1.0158302360575258</c:v>
                </c:pt>
                <c:pt idx="1117">
                  <c:v>1.0158302360575258</c:v>
                </c:pt>
                <c:pt idx="1118">
                  <c:v>1.0158302360575258</c:v>
                </c:pt>
                <c:pt idx="1119">
                  <c:v>1.0158302360575258</c:v>
                </c:pt>
                <c:pt idx="1120">
                  <c:v>1.0158302360575258</c:v>
                </c:pt>
                <c:pt idx="1121">
                  <c:v>1.0158302360575258</c:v>
                </c:pt>
                <c:pt idx="1122">
                  <c:v>1.0158302360575258</c:v>
                </c:pt>
                <c:pt idx="1123">
                  <c:v>1.0158302360575258</c:v>
                </c:pt>
                <c:pt idx="1124">
                  <c:v>1.0158302360575258</c:v>
                </c:pt>
                <c:pt idx="1125">
                  <c:v>1.0158302360575258</c:v>
                </c:pt>
                <c:pt idx="1126">
                  <c:v>1.0158302360575258</c:v>
                </c:pt>
                <c:pt idx="1127">
                  <c:v>1.0158302360575258</c:v>
                </c:pt>
                <c:pt idx="1128">
                  <c:v>1.0158302360575258</c:v>
                </c:pt>
                <c:pt idx="1129">
                  <c:v>1.0158302360575258</c:v>
                </c:pt>
                <c:pt idx="1130">
                  <c:v>1.0158302360575258</c:v>
                </c:pt>
                <c:pt idx="1131">
                  <c:v>1.0158302360575258</c:v>
                </c:pt>
                <c:pt idx="1132">
                  <c:v>1.0158302360575258</c:v>
                </c:pt>
                <c:pt idx="1133">
                  <c:v>1.0158302360575258</c:v>
                </c:pt>
                <c:pt idx="1134">
                  <c:v>1.0158302360575258</c:v>
                </c:pt>
                <c:pt idx="1135">
                  <c:v>1.0158302360575258</c:v>
                </c:pt>
                <c:pt idx="1136">
                  <c:v>1.0158302360575258</c:v>
                </c:pt>
                <c:pt idx="1137">
                  <c:v>1.0158302360575258</c:v>
                </c:pt>
                <c:pt idx="1138">
                  <c:v>1.0158302360575258</c:v>
                </c:pt>
                <c:pt idx="1139">
                  <c:v>1.0158302360575258</c:v>
                </c:pt>
                <c:pt idx="1140">
                  <c:v>1.0158302360575258</c:v>
                </c:pt>
                <c:pt idx="1141">
                  <c:v>1.0158302360575258</c:v>
                </c:pt>
                <c:pt idx="1142">
                  <c:v>1.0158302360575258</c:v>
                </c:pt>
                <c:pt idx="1143">
                  <c:v>1.0158302360575258</c:v>
                </c:pt>
                <c:pt idx="1144">
                  <c:v>1.0158302360575258</c:v>
                </c:pt>
                <c:pt idx="1145">
                  <c:v>1.0158302360575258</c:v>
                </c:pt>
                <c:pt idx="1146">
                  <c:v>1.0158302360575258</c:v>
                </c:pt>
                <c:pt idx="1147">
                  <c:v>1.0158302360575258</c:v>
                </c:pt>
                <c:pt idx="1148">
                  <c:v>1.0158302360575258</c:v>
                </c:pt>
                <c:pt idx="1149">
                  <c:v>1.0158302360575258</c:v>
                </c:pt>
                <c:pt idx="1150">
                  <c:v>1.0158302360575258</c:v>
                </c:pt>
                <c:pt idx="1151">
                  <c:v>1.0158302360575258</c:v>
                </c:pt>
                <c:pt idx="1152">
                  <c:v>1.0158302360575258</c:v>
                </c:pt>
                <c:pt idx="1153">
                  <c:v>1.0158302360575258</c:v>
                </c:pt>
                <c:pt idx="1154">
                  <c:v>1.0158302360575258</c:v>
                </c:pt>
                <c:pt idx="1155">
                  <c:v>1.0158302360575258</c:v>
                </c:pt>
                <c:pt idx="1156">
                  <c:v>1.0158302360575258</c:v>
                </c:pt>
                <c:pt idx="1157">
                  <c:v>1.0158302360575258</c:v>
                </c:pt>
                <c:pt idx="1158">
                  <c:v>1.0158302360575258</c:v>
                </c:pt>
                <c:pt idx="1159">
                  <c:v>1.0158302360575258</c:v>
                </c:pt>
                <c:pt idx="1160">
                  <c:v>1.0158302360575258</c:v>
                </c:pt>
                <c:pt idx="1161">
                  <c:v>1.0158302360575258</c:v>
                </c:pt>
                <c:pt idx="1162">
                  <c:v>1.0158302360575258</c:v>
                </c:pt>
                <c:pt idx="1163">
                  <c:v>1.0158302360575258</c:v>
                </c:pt>
                <c:pt idx="1164">
                  <c:v>1.0158302360575258</c:v>
                </c:pt>
                <c:pt idx="1165">
                  <c:v>1.0158302360575258</c:v>
                </c:pt>
                <c:pt idx="1166">
                  <c:v>1.0158302360575258</c:v>
                </c:pt>
                <c:pt idx="1167">
                  <c:v>1.0158302360575258</c:v>
                </c:pt>
                <c:pt idx="1168">
                  <c:v>1.0158302360575258</c:v>
                </c:pt>
                <c:pt idx="1169">
                  <c:v>1.0158302360575258</c:v>
                </c:pt>
                <c:pt idx="1170">
                  <c:v>1.0158302360575258</c:v>
                </c:pt>
                <c:pt idx="1171">
                  <c:v>1.0158302360575258</c:v>
                </c:pt>
                <c:pt idx="1172">
                  <c:v>1.0158302360575258</c:v>
                </c:pt>
                <c:pt idx="1173">
                  <c:v>1.0158302360575258</c:v>
                </c:pt>
                <c:pt idx="1174">
                  <c:v>1.0158302360575258</c:v>
                </c:pt>
                <c:pt idx="1175">
                  <c:v>1.0158302360575258</c:v>
                </c:pt>
                <c:pt idx="1176">
                  <c:v>1.0158302360575258</c:v>
                </c:pt>
                <c:pt idx="1177">
                  <c:v>1.0158302360575258</c:v>
                </c:pt>
                <c:pt idx="1178">
                  <c:v>1.0158302360575258</c:v>
                </c:pt>
                <c:pt idx="1179">
                  <c:v>1.0158302360575258</c:v>
                </c:pt>
                <c:pt idx="1180">
                  <c:v>1.0158302360575258</c:v>
                </c:pt>
                <c:pt idx="1181">
                  <c:v>1.0158302360575258</c:v>
                </c:pt>
                <c:pt idx="1182">
                  <c:v>1.0158302360575258</c:v>
                </c:pt>
                <c:pt idx="1183">
                  <c:v>1.0158302360575258</c:v>
                </c:pt>
                <c:pt idx="1184">
                  <c:v>1.0158302360575258</c:v>
                </c:pt>
                <c:pt idx="1185">
                  <c:v>1.0158302360575258</c:v>
                </c:pt>
                <c:pt idx="1186">
                  <c:v>1.0158302360575258</c:v>
                </c:pt>
                <c:pt idx="1187">
                  <c:v>1.0158302360575258</c:v>
                </c:pt>
                <c:pt idx="1188">
                  <c:v>1.0158302360575258</c:v>
                </c:pt>
                <c:pt idx="1189">
                  <c:v>1.0158302360575258</c:v>
                </c:pt>
                <c:pt idx="1190">
                  <c:v>1.0158302360575258</c:v>
                </c:pt>
                <c:pt idx="1191">
                  <c:v>1.0158302360575258</c:v>
                </c:pt>
                <c:pt idx="1192">
                  <c:v>1.0158302360575258</c:v>
                </c:pt>
                <c:pt idx="1193">
                  <c:v>1.0158302360575258</c:v>
                </c:pt>
                <c:pt idx="1194">
                  <c:v>1.0158302360575258</c:v>
                </c:pt>
                <c:pt idx="1195">
                  <c:v>1.0158302360575258</c:v>
                </c:pt>
                <c:pt idx="1196">
                  <c:v>1.0158302360575258</c:v>
                </c:pt>
                <c:pt idx="1197">
                  <c:v>1.0158302360575258</c:v>
                </c:pt>
                <c:pt idx="1198">
                  <c:v>1.0158302360575258</c:v>
                </c:pt>
                <c:pt idx="1199">
                  <c:v>1.0158302360575258</c:v>
                </c:pt>
                <c:pt idx="1200">
                  <c:v>1.0158302360575258</c:v>
                </c:pt>
                <c:pt idx="1201">
                  <c:v>1.0158302360575258</c:v>
                </c:pt>
                <c:pt idx="1202">
                  <c:v>1.0158302360575258</c:v>
                </c:pt>
                <c:pt idx="1203">
                  <c:v>1.0158302360575258</c:v>
                </c:pt>
                <c:pt idx="1204">
                  <c:v>1.0158302360575258</c:v>
                </c:pt>
                <c:pt idx="1205">
                  <c:v>1.0158302360575258</c:v>
                </c:pt>
                <c:pt idx="1206">
                  <c:v>1.0158302360575258</c:v>
                </c:pt>
                <c:pt idx="1207">
                  <c:v>1.0158302360575258</c:v>
                </c:pt>
                <c:pt idx="1208">
                  <c:v>1.0158302360575258</c:v>
                </c:pt>
                <c:pt idx="1209">
                  <c:v>1.0158302360575258</c:v>
                </c:pt>
                <c:pt idx="1210">
                  <c:v>1.0158302360575258</c:v>
                </c:pt>
                <c:pt idx="1211">
                  <c:v>1.0158302360575258</c:v>
                </c:pt>
                <c:pt idx="1212">
                  <c:v>1.0158302360575258</c:v>
                </c:pt>
                <c:pt idx="1213">
                  <c:v>1.0158302360575258</c:v>
                </c:pt>
              </c:numCache>
            </c:numRef>
          </c:yVal>
          <c:smooth val="1"/>
        </c:ser>
        <c:ser>
          <c:idx val="5"/>
          <c:order val="5"/>
          <c:tx>
            <c:strRef>
              <c:f>'Fitted HF and Xf'!$AS$14</c:f>
              <c:strCache>
                <c:ptCount val="1"/>
                <c:pt idx="0">
                  <c:v>12.5 cm</c:v>
                </c:pt>
              </c:strCache>
            </c:strRef>
          </c:tx>
          <c:marker>
            <c:symbol val="none"/>
          </c:marker>
          <c:xVal>
            <c:numRef>
              <c:f>'Fitted HF and Xf'!$A$15:$A$1228</c:f>
              <c:numCache>
                <c:formatCode>General</c:formatCode>
                <c:ptCount val="1214"/>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pt idx="1201">
                  <c:v>475.5</c:v>
                </c:pt>
                <c:pt idx="1202">
                  <c:v>476</c:v>
                </c:pt>
                <c:pt idx="1203">
                  <c:v>476.5</c:v>
                </c:pt>
                <c:pt idx="1204">
                  <c:v>477</c:v>
                </c:pt>
                <c:pt idx="1205">
                  <c:v>477.5</c:v>
                </c:pt>
                <c:pt idx="1206">
                  <c:v>478</c:v>
                </c:pt>
                <c:pt idx="1207">
                  <c:v>478.5</c:v>
                </c:pt>
                <c:pt idx="1208">
                  <c:v>479</c:v>
                </c:pt>
                <c:pt idx="1209">
                  <c:v>479.5</c:v>
                </c:pt>
                <c:pt idx="1210">
                  <c:v>480</c:v>
                </c:pt>
                <c:pt idx="1211">
                  <c:v>480.5</c:v>
                </c:pt>
                <c:pt idx="1212">
                  <c:v>481</c:v>
                </c:pt>
                <c:pt idx="1213">
                  <c:v>481.5</c:v>
                </c:pt>
              </c:numCache>
            </c:numRef>
          </c:xVal>
          <c:yVal>
            <c:numRef>
              <c:f>'Fitted HF and Xf'!$AS$15:$AS$1228</c:f>
              <c:numCache>
                <c:formatCode>General</c:formatCode>
                <c:ptCount val="121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8.640104512704698E-2</c:v>
                </c:pt>
                <c:pt idx="251">
                  <c:v>8.7663310594941465E-2</c:v>
                </c:pt>
                <c:pt idx="252">
                  <c:v>8.8959541065064276E-2</c:v>
                </c:pt>
                <c:pt idx="253">
                  <c:v>9.028928755977203E-2</c:v>
                </c:pt>
                <c:pt idx="254">
                  <c:v>9.1652103891763023E-2</c:v>
                </c:pt>
                <c:pt idx="255">
                  <c:v>9.3047546656537666E-2</c:v>
                </c:pt>
                <c:pt idx="256">
                  <c:v>9.4475175224863567E-2</c:v>
                </c:pt>
                <c:pt idx="257">
                  <c:v>9.5934551735237225E-2</c:v>
                </c:pt>
                <c:pt idx="258">
                  <c:v>9.7425241086348424E-2</c:v>
                </c:pt>
                <c:pt idx="259">
                  <c:v>9.894681092954262E-2</c:v>
                </c:pt>
                <c:pt idx="260">
                  <c:v>0.10049883166128352</c:v>
                </c:pt>
                <c:pt idx="261">
                  <c:v>0.10208087641561761</c:v>
                </c:pt>
                <c:pt idx="262">
                  <c:v>0.1036925210566359</c:v>
                </c:pt>
                <c:pt idx="263">
                  <c:v>0.10533334417093726</c:v>
                </c:pt>
                <c:pt idx="264">
                  <c:v>0.10700292706009279</c:v>
                </c:pt>
                <c:pt idx="265">
                  <c:v>0.10870085373310727</c:v>
                </c:pt>
                <c:pt idx="266">
                  <c:v>0.11042671089888273</c:v>
                </c:pt>
                <c:pt idx="267">
                  <c:v>0.11218008795868251</c:v>
                </c:pt>
                <c:pt idx="268">
                  <c:v>0.11396057699859256</c:v>
                </c:pt>
                <c:pt idx="269">
                  <c:v>0.11576777278198688</c:v>
                </c:pt>
                <c:pt idx="270">
                  <c:v>0.11760127274198802</c:v>
                </c:pt>
                <c:pt idx="271">
                  <c:v>0.11946067697393227</c:v>
                </c:pt>
                <c:pt idx="272">
                  <c:v>0.12134558822783162</c:v>
                </c:pt>
                <c:pt idx="273">
                  <c:v>0.12325561190083779</c:v>
                </c:pt>
                <c:pt idx="274">
                  <c:v>0.12519035602970408</c:v>
                </c:pt>
                <c:pt idx="275">
                  <c:v>0.12714943128324949</c:v>
                </c:pt>
                <c:pt idx="276">
                  <c:v>0.12913245095482129</c:v>
                </c:pt>
                <c:pt idx="277">
                  <c:v>0.13113903095475837</c:v>
                </c:pt>
                <c:pt idx="278">
                  <c:v>0.13316878980285471</c:v>
                </c:pt>
                <c:pt idx="279">
                  <c:v>0.13522134862082122</c:v>
                </c:pt>
                <c:pt idx="280">
                  <c:v>0.13729633112475018</c:v>
                </c:pt>
                <c:pt idx="281">
                  <c:v>0.13939336361757748</c:v>
                </c:pt>
                <c:pt idx="282">
                  <c:v>0.14151207498154686</c:v>
                </c:pt>
                <c:pt idx="283">
                  <c:v>0.14365209667067147</c:v>
                </c:pt>
                <c:pt idx="284">
                  <c:v>0.14581306270319791</c:v>
                </c:pt>
                <c:pt idx="285">
                  <c:v>0.14799460965406921</c:v>
                </c:pt>
                <c:pt idx="286">
                  <c:v>0.15019637664738791</c:v>
                </c:pt>
                <c:pt idx="287">
                  <c:v>0.15241800534887881</c:v>
                </c:pt>
                <c:pt idx="288">
                  <c:v>0.15465913995835229</c:v>
                </c:pt>
                <c:pt idx="289">
                  <c:v>0.15691942720216881</c:v>
                </c:pt>
                <c:pt idx="290">
                  <c:v>0.1591985163256982</c:v>
                </c:pt>
                <c:pt idx="291">
                  <c:v>0.16149605908578779</c:v>
                </c:pt>
                <c:pt idx="292">
                  <c:v>0.16381170974322171</c:v>
                </c:pt>
                <c:pt idx="293">
                  <c:v>0.16614512505518508</c:v>
                </c:pt>
                <c:pt idx="294">
                  <c:v>0.16849596426772817</c:v>
                </c:pt>
                <c:pt idx="295">
                  <c:v>0.17086388910822745</c:v>
                </c:pt>
                <c:pt idx="296">
                  <c:v>0.17324856377785083</c:v>
                </c:pt>
                <c:pt idx="297">
                  <c:v>0.1756496549440191</c:v>
                </c:pt>
                <c:pt idx="298">
                  <c:v>0.17806683173287086</c:v>
                </c:pt>
                <c:pt idx="299">
                  <c:v>0.18049976572172269</c:v>
                </c:pt>
                <c:pt idx="300">
                  <c:v>0.18294813093153547</c:v>
                </c:pt>
                <c:pt idx="301">
                  <c:v>0.18541160381937538</c:v>
                </c:pt>
                <c:pt idx="302">
                  <c:v>0.18788986327087764</c:v>
                </c:pt>
                <c:pt idx="303">
                  <c:v>0.19038259059271054</c:v>
                </c:pt>
                <c:pt idx="304">
                  <c:v>0.19288946950503671</c:v>
                </c:pt>
                <c:pt idx="305">
                  <c:v>0.19541018613397729</c:v>
                </c:pt>
                <c:pt idx="306">
                  <c:v>0.19794442900407466</c:v>
                </c:pt>
                <c:pt idx="307">
                  <c:v>0.20049188903075624</c:v>
                </c:pt>
                <c:pt idx="308">
                  <c:v>0.20305225951279757</c:v>
                </c:pt>
                <c:pt idx="309">
                  <c:v>0.20562523612478334</c:v>
                </c:pt>
                <c:pt idx="310">
                  <c:v>0.20821051690957387</c:v>
                </c:pt>
                <c:pt idx="311">
                  <c:v>0.21080780227076548</c:v>
                </c:pt>
                <c:pt idx="312">
                  <c:v>0.21341679496515498</c:v>
                </c:pt>
                <c:pt idx="313">
                  <c:v>0.21603720009520175</c:v>
                </c:pt>
                <c:pt idx="314">
                  <c:v>0.21866872510149193</c:v>
                </c:pt>
                <c:pt idx="315">
                  <c:v>0.2213110797552007</c:v>
                </c:pt>
                <c:pt idx="316">
                  <c:v>0.22396397615055647</c:v>
                </c:pt>
                <c:pt idx="317">
                  <c:v>0.22662712869730245</c:v>
                </c:pt>
                <c:pt idx="318">
                  <c:v>0.22930025411316091</c:v>
                </c:pt>
                <c:pt idx="319">
                  <c:v>0.23198307141629557</c:v>
                </c:pt>
                <c:pt idx="320">
                  <c:v>0.23467530191777486</c:v>
                </c:pt>
                <c:pt idx="321">
                  <c:v>0.23737666921403597</c:v>
                </c:pt>
                <c:pt idx="322">
                  <c:v>0.24008689917934711</c:v>
                </c:pt>
                <c:pt idx="323">
                  <c:v>0.24280571995826919</c:v>
                </c:pt>
                <c:pt idx="324">
                  <c:v>0.24553286195812221</c:v>
                </c:pt>
                <c:pt idx="325">
                  <c:v>0.24826805784144601</c:v>
                </c:pt>
                <c:pt idx="326">
                  <c:v>0.25101104251846229</c:v>
                </c:pt>
                <c:pt idx="327">
                  <c:v>0.25376155313954246</c:v>
                </c:pt>
                <c:pt idx="328">
                  <c:v>0.25651932908766539</c:v>
                </c:pt>
                <c:pt idx="329">
                  <c:v>0.25928411197088258</c:v>
                </c:pt>
                <c:pt idx="330">
                  <c:v>0.26205564561478178</c:v>
                </c:pt>
                <c:pt idx="331">
                  <c:v>0.26483367605495139</c:v>
                </c:pt>
                <c:pt idx="332">
                  <c:v>0.26761795152943885</c:v>
                </c:pt>
                <c:pt idx="333">
                  <c:v>0.27040822247121954</c:v>
                </c:pt>
                <c:pt idx="334">
                  <c:v>0.27320424150065581</c:v>
                </c:pt>
                <c:pt idx="335">
                  <c:v>0.27600576341796135</c:v>
                </c:pt>
                <c:pt idx="336">
                  <c:v>0.27881254519566445</c:v>
                </c:pt>
                <c:pt idx="337">
                  <c:v>0.28162434597107022</c:v>
                </c:pt>
                <c:pt idx="338">
                  <c:v>0.28444092703872631</c:v>
                </c:pt>
                <c:pt idx="339">
                  <c:v>0.28726205184288356</c:v>
                </c:pt>
                <c:pt idx="340">
                  <c:v>0.29008748596995876</c:v>
                </c:pt>
                <c:pt idx="341">
                  <c:v>0.29291699714099811</c:v>
                </c:pt>
                <c:pt idx="342">
                  <c:v>0.2957503552041425</c:v>
                </c:pt>
                <c:pt idx="343">
                  <c:v>0.29858733212708882</c:v>
                </c:pt>
                <c:pt idx="344">
                  <c:v>0.30142770198955426</c:v>
                </c:pt>
                <c:pt idx="345">
                  <c:v>0.3042712409757331</c:v>
                </c:pt>
                <c:pt idx="346">
                  <c:v>0.30711772736677295</c:v>
                </c:pt>
                <c:pt idx="347">
                  <c:v>0.30996694153322402</c:v>
                </c:pt>
                <c:pt idx="348">
                  <c:v>0.31281866592751117</c:v>
                </c:pt>
                <c:pt idx="349">
                  <c:v>0.31567268507639112</c:v>
                </c:pt>
                <c:pt idx="350">
                  <c:v>0.31852878557342307</c:v>
                </c:pt>
                <c:pt idx="351">
                  <c:v>0.32138675607142264</c:v>
                </c:pt>
                <c:pt idx="352">
                  <c:v>0.32424638727493243</c:v>
                </c:pt>
                <c:pt idx="353">
                  <c:v>0.32710747193268119</c:v>
                </c:pt>
                <c:pt idx="354">
                  <c:v>0.32996980483004762</c:v>
                </c:pt>
                <c:pt idx="355">
                  <c:v>0.33283318278152346</c:v>
                </c:pt>
                <c:pt idx="356">
                  <c:v>0.33569740462317954</c:v>
                </c:pt>
                <c:pt idx="357">
                  <c:v>0.33856227120512428</c:v>
                </c:pt>
                <c:pt idx="358">
                  <c:v>0.34142758538396734</c:v>
                </c:pt>
                <c:pt idx="359">
                  <c:v>0.34429315201528538</c:v>
                </c:pt>
                <c:pt idx="360">
                  <c:v>0.34715877794608752</c:v>
                </c:pt>
                <c:pt idx="361">
                  <c:v>0.35002427200726888</c:v>
                </c:pt>
                <c:pt idx="362">
                  <c:v>0.35288944500608238</c:v>
                </c:pt>
                <c:pt idx="363">
                  <c:v>0.35575410971860105</c:v>
                </c:pt>
                <c:pt idx="364">
                  <c:v>0.35861808088217573</c:v>
                </c:pt>
                <c:pt idx="365">
                  <c:v>0.36148117518790446</c:v>
                </c:pt>
                <c:pt idx="366">
                  <c:v>0.36434321127308988</c:v>
                </c:pt>
                <c:pt idx="367">
                  <c:v>0.36720400971370831</c:v>
                </c:pt>
                <c:pt idx="368">
                  <c:v>0.37006339301686841</c:v>
                </c:pt>
                <c:pt idx="369">
                  <c:v>0.37292118561327486</c:v>
                </c:pt>
                <c:pt idx="370">
                  <c:v>0.37577721384969337</c:v>
                </c:pt>
                <c:pt idx="371">
                  <c:v>0.37863130598141137</c:v>
                </c:pt>
                <c:pt idx="372">
                  <c:v>0.38148329216470539</c:v>
                </c:pt>
                <c:pt idx="373">
                  <c:v>0.38433300444929591</c:v>
                </c:pt>
                <c:pt idx="374">
                  <c:v>0.38718027677082217</c:v>
                </c:pt>
                <c:pt idx="375">
                  <c:v>0.39002494494329265</c:v>
                </c:pt>
                <c:pt idx="376">
                  <c:v>0.39286684665155797</c:v>
                </c:pt>
                <c:pt idx="377">
                  <c:v>0.39570582144376931</c:v>
                </c:pt>
                <c:pt idx="378">
                  <c:v>0.39854171072384403</c:v>
                </c:pt>
                <c:pt idx="379">
                  <c:v>0.40137435774392388</c:v>
                </c:pt>
                <c:pt idx="380">
                  <c:v>0.40420360759684482</c:v>
                </c:pt>
                <c:pt idx="381">
                  <c:v>0.40702930720859548</c:v>
                </c:pt>
                <c:pt idx="382">
                  <c:v>0.40985130533078173</c:v>
                </c:pt>
                <c:pt idx="383">
                  <c:v>0.41266945253308829</c:v>
                </c:pt>
                <c:pt idx="384">
                  <c:v>0.41548360119574712</c:v>
                </c:pt>
                <c:pt idx="385">
                  <c:v>0.41829360550199024</c:v>
                </c:pt>
                <c:pt idx="386">
                  <c:v>0.42109932143052559</c:v>
                </c:pt>
                <c:pt idx="387">
                  <c:v>0.42390060674799063</c:v>
                </c:pt>
                <c:pt idx="388">
                  <c:v>0.42669732100141733</c:v>
                </c:pt>
                <c:pt idx="389">
                  <c:v>0.42948932551069985</c:v>
                </c:pt>
                <c:pt idx="390">
                  <c:v>0.43227648336105118</c:v>
                </c:pt>
                <c:pt idx="391">
                  <c:v>0.4350586593954705</c:v>
                </c:pt>
                <c:pt idx="392">
                  <c:v>0.43783572020720485</c:v>
                </c:pt>
                <c:pt idx="393">
                  <c:v>0.44060753413221276</c:v>
                </c:pt>
                <c:pt idx="394">
                  <c:v>0.44337397124162853</c:v>
                </c:pt>
                <c:pt idx="395">
                  <c:v>0.4461349033342204</c:v>
                </c:pt>
                <c:pt idx="396">
                  <c:v>0.44889020392885987</c:v>
                </c:pt>
                <c:pt idx="397">
                  <c:v>0.45163974825697972</c:v>
                </c:pt>
                <c:pt idx="398">
                  <c:v>0.45438341325504439</c:v>
                </c:pt>
                <c:pt idx="399">
                  <c:v>0.45712107755700082</c:v>
                </c:pt>
                <c:pt idx="400">
                  <c:v>0.45985262148675432</c:v>
                </c:pt>
                <c:pt idx="401">
                  <c:v>0.462577927050625</c:v>
                </c:pt>
                <c:pt idx="402">
                  <c:v>0.46529687792981111</c:v>
                </c:pt>
                <c:pt idx="403">
                  <c:v>0.46800935947285238</c:v>
                </c:pt>
                <c:pt idx="404">
                  <c:v>0.47071525868809622</c:v>
                </c:pt>
                <c:pt idx="405">
                  <c:v>0.47341446423615885</c:v>
                </c:pt>
                <c:pt idx="406">
                  <c:v>0.47610686642238331</c:v>
                </c:pt>
                <c:pt idx="407">
                  <c:v>0.47879235718931235</c:v>
                </c:pt>
                <c:pt idx="408">
                  <c:v>0.48147083010914438</c:v>
                </c:pt>
                <c:pt idx="409">
                  <c:v>0.484142180376197</c:v>
                </c:pt>
                <c:pt idx="410">
                  <c:v>0.48680630479937587</c:v>
                </c:pt>
                <c:pt idx="411">
                  <c:v>0.48946310179462915</c:v>
                </c:pt>
                <c:pt idx="412">
                  <c:v>0.49211247137741843</c:v>
                </c:pt>
                <c:pt idx="413">
                  <c:v>0.49475431515517482</c:v>
                </c:pt>
                <c:pt idx="414">
                  <c:v>0.49738853631977192</c:v>
                </c:pt>
                <c:pt idx="415">
                  <c:v>0.50001503963997485</c:v>
                </c:pt>
                <c:pt idx="416">
                  <c:v>0.50263373145391832</c:v>
                </c:pt>
                <c:pt idx="417">
                  <c:v>0.50524451966155881</c:v>
                </c:pt>
                <c:pt idx="418">
                  <c:v>0.50784731371714187</c:v>
                </c:pt>
                <c:pt idx="419">
                  <c:v>0.51044202462166488</c:v>
                </c:pt>
                <c:pt idx="420">
                  <c:v>0.5130285649153421</c:v>
                </c:pt>
                <c:pt idx="421">
                  <c:v>0.51560684867006401</c:v>
                </c:pt>
                <c:pt idx="422">
                  <c:v>0.51817679148186058</c:v>
                </c:pt>
                <c:pt idx="423">
                  <c:v>0.52073831046337105</c:v>
                </c:pt>
                <c:pt idx="424">
                  <c:v>0.52329132423629454</c:v>
                </c:pt>
                <c:pt idx="425">
                  <c:v>0.52583575292386864</c:v>
                </c:pt>
                <c:pt idx="426">
                  <c:v>0.52837151814331862</c:v>
                </c:pt>
                <c:pt idx="427">
                  <c:v>0.53089854299832862</c:v>
                </c:pt>
                <c:pt idx="428">
                  <c:v>0.53341675207150208</c:v>
                </c:pt>
                <c:pt idx="429">
                  <c:v>0.53592607141682613</c:v>
                </c:pt>
                <c:pt idx="430">
                  <c:v>0.53842642855213296</c:v>
                </c:pt>
                <c:pt idx="431">
                  <c:v>0.5409177524515637</c:v>
                </c:pt>
                <c:pt idx="432">
                  <c:v>0.54339997353803249</c:v>
                </c:pt>
                <c:pt idx="433">
                  <c:v>0.54587302367568646</c:v>
                </c:pt>
                <c:pt idx="434">
                  <c:v>0.54833683616237261</c:v>
                </c:pt>
                <c:pt idx="435">
                  <c:v>0.55079134572210087</c:v>
                </c:pt>
                <c:pt idx="436">
                  <c:v>0.5532364884975034</c:v>
                </c:pt>
                <c:pt idx="437">
                  <c:v>0.55567220204230061</c:v>
                </c:pt>
                <c:pt idx="438">
                  <c:v>0.55809842531376463</c:v>
                </c:pt>
                <c:pt idx="439">
                  <c:v>0.56051509866517901</c:v>
                </c:pt>
                <c:pt idx="440">
                  <c:v>0.56292216383830518</c:v>
                </c:pt>
                <c:pt idx="441">
                  <c:v>0.56531956395584726</c:v>
                </c:pt>
                <c:pt idx="442">
                  <c:v>0.56770724351391011</c:v>
                </c:pt>
                <c:pt idx="443">
                  <c:v>0.57008514837446267</c:v>
                </c:pt>
                <c:pt idx="444">
                  <c:v>0.5724532257578071</c:v>
                </c:pt>
                <c:pt idx="445">
                  <c:v>0.57481142423503795</c:v>
                </c:pt>
                <c:pt idx="446">
                  <c:v>0.57715969372050246</c:v>
                </c:pt>
                <c:pt idx="447">
                  <c:v>0.57949798546426556</c:v>
                </c:pt>
                <c:pt idx="448">
                  <c:v>0.58182625204458061</c:v>
                </c:pt>
                <c:pt idx="449">
                  <c:v>0.58414444736033644</c:v>
                </c:pt>
                <c:pt idx="450">
                  <c:v>0.5864525266235382</c:v>
                </c:pt>
                <c:pt idx="451">
                  <c:v>0.58875044635175755</c:v>
                </c:pt>
                <c:pt idx="452">
                  <c:v>0.5910381643606003</c:v>
                </c:pt>
                <c:pt idx="453">
                  <c:v>0.59331563975617252</c:v>
                </c:pt>
                <c:pt idx="454">
                  <c:v>0.59558283292753611</c:v>
                </c:pt>
                <c:pt idx="455">
                  <c:v>0.59783970553918164</c:v>
                </c:pt>
                <c:pt idx="456">
                  <c:v>0.60008622052348104</c:v>
                </c:pt>
                <c:pt idx="457">
                  <c:v>0.6023223420731576</c:v>
                </c:pt>
                <c:pt idx="458">
                  <c:v>0.60454803563375048</c:v>
                </c:pt>
                <c:pt idx="459">
                  <c:v>0.60676326789606849</c:v>
                </c:pt>
                <c:pt idx="460">
                  <c:v>0.6089680067886668</c:v>
                </c:pt>
                <c:pt idx="461">
                  <c:v>0.61116222147029653</c:v>
                </c:pt>
                <c:pt idx="462">
                  <c:v>0.6133458823223783</c:v>
                </c:pt>
                <c:pt idx="463">
                  <c:v>0.61551896094145375</c:v>
                </c:pt>
                <c:pt idx="464">
                  <c:v>0.61768143013166765</c:v>
                </c:pt>
                <c:pt idx="465">
                  <c:v>0.61983326389720728</c:v>
                </c:pt>
                <c:pt idx="466">
                  <c:v>0.6219744374347872</c:v>
                </c:pt>
                <c:pt idx="467">
                  <c:v>0.62410492712609145</c:v>
                </c:pt>
                <c:pt idx="468">
                  <c:v>0.62622471053025963</c:v>
                </c:pt>
                <c:pt idx="469">
                  <c:v>0.62833376637633109</c:v>
                </c:pt>
                <c:pt idx="470">
                  <c:v>0.6304320745557177</c:v>
                </c:pt>
                <c:pt idx="471">
                  <c:v>0.63251961611466345</c:v>
                </c:pt>
                <c:pt idx="472">
                  <c:v>0.6345963732467067</c:v>
                </c:pt>
                <c:pt idx="473">
                  <c:v>0.63666232928514943</c:v>
                </c:pt>
                <c:pt idx="474">
                  <c:v>0.63871746869551338</c:v>
                </c:pt>
                <c:pt idx="475">
                  <c:v>0.64076177706800375</c:v>
                </c:pt>
                <c:pt idx="476">
                  <c:v>0.6427952411099771</c:v>
                </c:pt>
                <c:pt idx="477">
                  <c:v>0.64481784863840053</c:v>
                </c:pt>
                <c:pt idx="478">
                  <c:v>0.64682958857231565</c:v>
                </c:pt>
                <c:pt idx="479">
                  <c:v>0.64883045092530489</c:v>
                </c:pt>
                <c:pt idx="480">
                  <c:v>0.65082042679794572</c:v>
                </c:pt>
                <c:pt idx="481">
                  <c:v>0.65279950837028744</c:v>
                </c:pt>
                <c:pt idx="482">
                  <c:v>0.65476768889429604</c:v>
                </c:pt>
                <c:pt idx="483">
                  <c:v>0.65672496268633973</c:v>
                </c:pt>
                <c:pt idx="484">
                  <c:v>0.65867132511962978</c:v>
                </c:pt>
                <c:pt idx="485">
                  <c:v>0.66060677261670087</c:v>
                </c:pt>
                <c:pt idx="486">
                  <c:v>0.66253130264186233</c:v>
                </c:pt>
                <c:pt idx="487">
                  <c:v>0.66444491369367087</c:v>
                </c:pt>
                <c:pt idx="488">
                  <c:v>0.66634760529738302</c:v>
                </c:pt>
                <c:pt idx="489">
                  <c:v>0.66823937799742972</c:v>
                </c:pt>
                <c:pt idx="490">
                  <c:v>0.67012023334987436</c:v>
                </c:pt>
                <c:pt idx="491">
                  <c:v>0.67199017391486571</c:v>
                </c:pt>
                <c:pt idx="492">
                  <c:v>0.67384920324912434</c:v>
                </c:pt>
                <c:pt idx="493">
                  <c:v>0.67569732589837961</c:v>
                </c:pt>
                <c:pt idx="494">
                  <c:v>0.67753454738985464</c:v>
                </c:pt>
                <c:pt idx="495">
                  <c:v>0.67936087422471658</c:v>
                </c:pt>
                <c:pt idx="496">
                  <c:v>0.68117631387053967</c:v>
                </c:pt>
                <c:pt idx="497">
                  <c:v>0.68298087475377911</c:v>
                </c:pt>
                <c:pt idx="498">
                  <c:v>0.68477456625221833</c:v>
                </c:pt>
                <c:pt idx="499">
                  <c:v>0.68655739868744758</c:v>
                </c:pt>
                <c:pt idx="500">
                  <c:v>0.68832938331731719</c:v>
                </c:pt>
                <c:pt idx="501">
                  <c:v>0.69009053232840456</c:v>
                </c:pt>
                <c:pt idx="502">
                  <c:v>0.69184085882847257</c:v>
                </c:pt>
                <c:pt idx="503">
                  <c:v>0.69358037683893847</c:v>
                </c:pt>
                <c:pt idx="504">
                  <c:v>0.69530910128733947</c:v>
                </c:pt>
                <c:pt idx="505">
                  <c:v>0.69702704799978654</c:v>
                </c:pt>
                <c:pt idx="506">
                  <c:v>0.69873423369343146</c:v>
                </c:pt>
                <c:pt idx="507">
                  <c:v>0.70043067596893016</c:v>
                </c:pt>
                <c:pt idx="508">
                  <c:v>0.70211639330291098</c:v>
                </c:pt>
                <c:pt idx="509">
                  <c:v>0.70379140504043292</c:v>
                </c:pt>
                <c:pt idx="510">
                  <c:v>0.70545573138744044</c:v>
                </c:pt>
                <c:pt idx="511">
                  <c:v>0.70710939340324563</c:v>
                </c:pt>
                <c:pt idx="512">
                  <c:v>0.70875241299297365</c:v>
                </c:pt>
                <c:pt idx="513">
                  <c:v>0.71038481290003563</c:v>
                </c:pt>
                <c:pt idx="514">
                  <c:v>0.71200661669859167</c:v>
                </c:pt>
                <c:pt idx="515">
                  <c:v>0.71361784878600121</c:v>
                </c:pt>
                <c:pt idx="516">
                  <c:v>0.71521853437531024</c:v>
                </c:pt>
                <c:pt idx="517">
                  <c:v>0.71680869948769244</c:v>
                </c:pt>
                <c:pt idx="518">
                  <c:v>0.71838837094491848</c:v>
                </c:pt>
                <c:pt idx="519">
                  <c:v>0.71995757636182711</c:v>
                </c:pt>
                <c:pt idx="520">
                  <c:v>0.72151634413877497</c:v>
                </c:pt>
                <c:pt idx="521">
                  <c:v>0.72306470345411422</c:v>
                </c:pt>
                <c:pt idx="522">
                  <c:v>0.72460268425664109</c:v>
                </c:pt>
                <c:pt idx="523">
                  <c:v>0.72613031725807287</c:v>
                </c:pt>
                <c:pt idx="524">
                  <c:v>0.72764763392549792</c:v>
                </c:pt>
                <c:pt idx="525">
                  <c:v>0.7291546664738473</c:v>
                </c:pt>
                <c:pt idx="526">
                  <c:v>0.73065144785835734</c:v>
                </c:pt>
                <c:pt idx="527">
                  <c:v>0.73213801176702908</c:v>
                </c:pt>
                <c:pt idx="528">
                  <c:v>0.73361439261309758</c:v>
                </c:pt>
                <c:pt idx="529">
                  <c:v>0.7350806255274811</c:v>
                </c:pt>
                <c:pt idx="530">
                  <c:v>0.73653674635126243</c:v>
                </c:pt>
                <c:pt idx="531">
                  <c:v>0.73798279162814462</c:v>
                </c:pt>
                <c:pt idx="532">
                  <c:v>0.73941879859690418</c:v>
                </c:pt>
                <c:pt idx="533">
                  <c:v>0.74084480518387252</c:v>
                </c:pt>
                <c:pt idx="534">
                  <c:v>0.74226084999537689</c:v>
                </c:pt>
                <c:pt idx="535">
                  <c:v>0.7436669723102316</c:v>
                </c:pt>
                <c:pt idx="536">
                  <c:v>0.74506321207217574</c:v>
                </c:pt>
                <c:pt idx="537">
                  <c:v>0.74644960988234443</c:v>
                </c:pt>
                <c:pt idx="538">
                  <c:v>0.74782620699174163</c:v>
                </c:pt>
                <c:pt idx="539">
                  <c:v>0.74919304529368946</c:v>
                </c:pt>
                <c:pt idx="540">
                  <c:v>0.75055016731629587</c:v>
                </c:pt>
                <c:pt idx="541">
                  <c:v>0.75189761621492557</c:v>
                </c:pt>
                <c:pt idx="542">
                  <c:v>0.75323543576464624</c:v>
                </c:pt>
                <c:pt idx="543">
                  <c:v>0.75456367035271199</c:v>
                </c:pt>
                <c:pt idx="544">
                  <c:v>0.75588236497101058</c:v>
                </c:pt>
                <c:pt idx="545">
                  <c:v>0.75719156520853526</c:v>
                </c:pt>
                <c:pt idx="546">
                  <c:v>0.75849131724384089</c:v>
                </c:pt>
                <c:pt idx="547">
                  <c:v>0.75978166783751233</c:v>
                </c:pt>
                <c:pt idx="548">
                  <c:v>0.76106266432462866</c:v>
                </c:pt>
                <c:pt idx="549">
                  <c:v>0.76233435460722276</c:v>
                </c:pt>
                <c:pt idx="550">
                  <c:v>0.7635967871467445</c:v>
                </c:pt>
                <c:pt idx="551">
                  <c:v>0.76485001095652616</c:v>
                </c:pt>
                <c:pt idx="552">
                  <c:v>0.76609407559424092</c:v>
                </c:pt>
                <c:pt idx="553">
                  <c:v>0.76732903115437312</c:v>
                </c:pt>
                <c:pt idx="554">
                  <c:v>0.76855492826067384</c:v>
                </c:pt>
                <c:pt idx="555">
                  <c:v>0.76977181805863393</c:v>
                </c:pt>
                <c:pt idx="556">
                  <c:v>0.77097975220793202</c:v>
                </c:pt>
                <c:pt idx="557">
                  <c:v>0.77217878287491271</c:v>
                </c:pt>
                <c:pt idx="558">
                  <c:v>0.7733689627250423</c:v>
                </c:pt>
                <c:pt idx="559">
                  <c:v>0.77455034491537189</c:v>
                </c:pt>
                <c:pt idx="560">
                  <c:v>0.77572298308700161</c:v>
                </c:pt>
                <c:pt idx="561">
                  <c:v>0.77688693135754361</c:v>
                </c:pt>
                <c:pt idx="562">
                  <c:v>0.77804224431358715</c:v>
                </c:pt>
                <c:pt idx="563">
                  <c:v>0.77918897700315448</c:v>
                </c:pt>
                <c:pt idx="564">
                  <c:v>0.78032718492817466</c:v>
                </c:pt>
                <c:pt idx="565">
                  <c:v>0.78145692403693878</c:v>
                </c:pt>
                <c:pt idx="566">
                  <c:v>0.78257825071657072</c:v>
                </c:pt>
                <c:pt idx="567">
                  <c:v>0.78369122178547568</c:v>
                </c:pt>
                <c:pt idx="568">
                  <c:v>0.78479589448581788</c:v>
                </c:pt>
                <c:pt idx="569">
                  <c:v>0.78589232647597662</c:v>
                </c:pt>
                <c:pt idx="570">
                  <c:v>0.78698057582301351</c:v>
                </c:pt>
                <c:pt idx="571">
                  <c:v>0.78806070099513359</c:v>
                </c:pt>
                <c:pt idx="572">
                  <c:v>0.78913276085414563</c:v>
                </c:pt>
                <c:pt idx="573">
                  <c:v>0.79019681464792935</c:v>
                </c:pt>
                <c:pt idx="574">
                  <c:v>0.79125292200289454</c:v>
                </c:pt>
                <c:pt idx="575">
                  <c:v>0.79230114291644749</c:v>
                </c:pt>
                <c:pt idx="576">
                  <c:v>0.7933415377494567</c:v>
                </c:pt>
                <c:pt idx="577">
                  <c:v>0.79437416721870602</c:v>
                </c:pt>
                <c:pt idx="578">
                  <c:v>0.79539909238936901</c:v>
                </c:pt>
                <c:pt idx="579">
                  <c:v>0.7964163746674624</c:v>
                </c:pt>
                <c:pt idx="580">
                  <c:v>0.79742607579232061</c:v>
                </c:pt>
                <c:pt idx="581">
                  <c:v>0.79842825782904869</c:v>
                </c:pt>
                <c:pt idx="582">
                  <c:v>0.79942298316098448</c:v>
                </c:pt>
                <c:pt idx="583">
                  <c:v>0.80041031448217304</c:v>
                </c:pt>
                <c:pt idx="584">
                  <c:v>0.80139031478981881</c:v>
                </c:pt>
                <c:pt idx="585">
                  <c:v>0.80236304737675357</c:v>
                </c:pt>
                <c:pt idx="586">
                  <c:v>0.80332857582389994</c:v>
                </c:pt>
                <c:pt idx="587">
                  <c:v>0.80428696399273025</c:v>
                </c:pt>
                <c:pt idx="588">
                  <c:v>0.80523827601773801</c:v>
                </c:pt>
                <c:pt idx="589">
                  <c:v>0.80618257629888912</c:v>
                </c:pt>
                <c:pt idx="590">
                  <c:v>0.80711992949409295</c:v>
                </c:pt>
                <c:pt idx="591">
                  <c:v>0.80805040051166821</c:v>
                </c:pt>
                <c:pt idx="592">
                  <c:v>0.80897405450279913</c:v>
                </c:pt>
                <c:pt idx="593">
                  <c:v>0.80989095685399926</c:v>
                </c:pt>
                <c:pt idx="594">
                  <c:v>0.81080117317957912</c:v>
                </c:pt>
                <c:pt idx="595">
                  <c:v>0.81170476931410362</c:v>
                </c:pt>
                <c:pt idx="596">
                  <c:v>0.81260181130486531</c:v>
                </c:pt>
                <c:pt idx="597">
                  <c:v>0.81349236540433056</c:v>
                </c:pt>
                <c:pt idx="598">
                  <c:v>0.81437649806262058</c:v>
                </c:pt>
                <c:pt idx="599">
                  <c:v>0.81525427591996358</c:v>
                </c:pt>
                <c:pt idx="600">
                  <c:v>0.81612576579915919</c:v>
                </c:pt>
                <c:pt idx="601">
                  <c:v>0.81699103469804624</c:v>
                </c:pt>
                <c:pt idx="602">
                  <c:v>0.81785014978195525</c:v>
                </c:pt>
                <c:pt idx="603">
                  <c:v>0.818703178376194</c:v>
                </c:pt>
                <c:pt idx="604">
                  <c:v>0.81955018795847878</c:v>
                </c:pt>
                <c:pt idx="605">
                  <c:v>0.820391246151426</c:v>
                </c:pt>
                <c:pt idx="606">
                  <c:v>0.82122642071499752</c:v>
                </c:pt>
                <c:pt idx="607">
                  <c:v>0.82205577953897346</c:v>
                </c:pt>
                <c:pt idx="608">
                  <c:v>0.8228793906354096</c:v>
                </c:pt>
                <c:pt idx="609">
                  <c:v>0.82369732213110314</c:v>
                </c:pt>
                <c:pt idx="610">
                  <c:v>0.82450964226005463</c:v>
                </c:pt>
                <c:pt idx="611">
                  <c:v>0.82531641935593258</c:v>
                </c:pt>
                <c:pt idx="612">
                  <c:v>0.82611772184453658</c:v>
                </c:pt>
                <c:pt idx="613">
                  <c:v>0.82691361823625931</c:v>
                </c:pt>
                <c:pt idx="614">
                  <c:v>0.82770417711854716</c:v>
                </c:pt>
                <c:pt idx="615">
                  <c:v>0.82848946714836691</c:v>
                </c:pt>
                <c:pt idx="616">
                  <c:v>0.82926955704467065</c:v>
                </c:pt>
                <c:pt idx="617">
                  <c:v>0.83004451558085435</c:v>
                </c:pt>
                <c:pt idx="618">
                  <c:v>0.83081441157722091</c:v>
                </c:pt>
                <c:pt idx="619">
                  <c:v>0.83157931389344864</c:v>
                </c:pt>
                <c:pt idx="620">
                  <c:v>0.83233929142104834</c:v>
                </c:pt>
                <c:pt idx="621">
                  <c:v>0.83309441307583043</c:v>
                </c:pt>
                <c:pt idx="622">
                  <c:v>0.83384474779036366</c:v>
                </c:pt>
                <c:pt idx="623">
                  <c:v>0.83459036450644497</c:v>
                </c:pt>
                <c:pt idx="624">
                  <c:v>0.83533133216755662</c:v>
                </c:pt>
                <c:pt idx="625">
                  <c:v>0.83606771971133043</c:v>
                </c:pt>
                <c:pt idx="626">
                  <c:v>0.83679959606201648</c:v>
                </c:pt>
                <c:pt idx="627">
                  <c:v>0.8375270301229315</c:v>
                </c:pt>
                <c:pt idx="628">
                  <c:v>0.83825009076894497</c:v>
                </c:pt>
                <c:pt idx="629">
                  <c:v>0.83896884683891815</c:v>
                </c:pt>
                <c:pt idx="630">
                  <c:v>0.83968336712818759</c:v>
                </c:pt>
                <c:pt idx="631">
                  <c:v>0.84039372038100935</c:v>
                </c:pt>
                <c:pt idx="632">
                  <c:v>0.84109997528303981</c:v>
                </c:pt>
                <c:pt idx="633">
                  <c:v>0.84180220045378551</c:v>
                </c:pt>
                <c:pt idx="634">
                  <c:v>0.84250046443907411</c:v>
                </c:pt>
                <c:pt idx="635">
                  <c:v>0.84319483570351383</c:v>
                </c:pt>
                <c:pt idx="636">
                  <c:v>0.84388538262295654</c:v>
                </c:pt>
                <c:pt idx="637">
                  <c:v>0.84457217347696456</c:v>
                </c:pt>
                <c:pt idx="638">
                  <c:v>0.84525527644126963</c:v>
                </c:pt>
                <c:pt idx="639">
                  <c:v>0.84593475958023467</c:v>
                </c:pt>
                <c:pt idx="640">
                  <c:v>0.84661069083932361</c:v>
                </c:pt>
                <c:pt idx="641">
                  <c:v>0.84728313803755828</c:v>
                </c:pt>
                <c:pt idx="642">
                  <c:v>0.84795216885998326</c:v>
                </c:pt>
                <c:pt idx="643">
                  <c:v>0.84861785085013164</c:v>
                </c:pt>
                <c:pt idx="644">
                  <c:v>0.84928025140248564</c:v>
                </c:pt>
                <c:pt idx="645">
                  <c:v>0.84993943775493563</c:v>
                </c:pt>
                <c:pt idx="646">
                  <c:v>0.8505954769812536</c:v>
                </c:pt>
                <c:pt idx="647">
                  <c:v>0.85124843598354671</c:v>
                </c:pt>
                <c:pt idx="648">
                  <c:v>0.85189838148472363</c:v>
                </c:pt>
                <c:pt idx="649">
                  <c:v>0.85254538002095959</c:v>
                </c:pt>
                <c:pt idx="650">
                  <c:v>0.85318949793415955</c:v>
                </c:pt>
                <c:pt idx="651">
                  <c:v>0.85383080136441458</c:v>
                </c:pt>
                <c:pt idx="652">
                  <c:v>0.854469356242473</c:v>
                </c:pt>
                <c:pt idx="653">
                  <c:v>0.85510522828220004</c:v>
                </c:pt>
                <c:pt idx="654">
                  <c:v>0.85573848297304211</c:v>
                </c:pt>
                <c:pt idx="655">
                  <c:v>0.85636918557248654</c:v>
                </c:pt>
                <c:pt idx="656">
                  <c:v>0.85699740109853151</c:v>
                </c:pt>
                <c:pt idx="657">
                  <c:v>0.85762319432213963</c:v>
                </c:pt>
                <c:pt idx="658">
                  <c:v>0.85824662975971033</c:v>
                </c:pt>
                <c:pt idx="659">
                  <c:v>0.85886777166553963</c:v>
                </c:pt>
                <c:pt idx="660">
                  <c:v>0.85948668402427753</c:v>
                </c:pt>
                <c:pt idx="661">
                  <c:v>0.86010343054340266</c:v>
                </c:pt>
                <c:pt idx="662">
                  <c:v>0.86071807464566963</c:v>
                </c:pt>
                <c:pt idx="663">
                  <c:v>0.86133067946159236</c:v>
                </c:pt>
                <c:pt idx="664">
                  <c:v>0.86194130782188938</c:v>
                </c:pt>
                <c:pt idx="665">
                  <c:v>0.86255002224995325</c:v>
                </c:pt>
                <c:pt idx="666">
                  <c:v>0.86315688495431953</c:v>
                </c:pt>
                <c:pt idx="667">
                  <c:v>0.86376195782111864</c:v>
                </c:pt>
                <c:pt idx="668">
                  <c:v>0.86436530240654863</c:v>
                </c:pt>
                <c:pt idx="669">
                  <c:v>0.86496697992933058</c:v>
                </c:pt>
                <c:pt idx="670">
                  <c:v>0.86556705126318212</c:v>
                </c:pt>
                <c:pt idx="671">
                  <c:v>0.86616557692926499</c:v>
                </c:pt>
                <c:pt idx="672">
                  <c:v>0.86676261708866564</c:v>
                </c:pt>
                <c:pt idx="673">
                  <c:v>0.86735823153484615</c:v>
                </c:pt>
                <c:pt idx="674">
                  <c:v>0.86795247968610845</c:v>
                </c:pt>
                <c:pt idx="675">
                  <c:v>0.86854542057806405</c:v>
                </c:pt>
                <c:pt idx="676">
                  <c:v>0.86913711285609074</c:v>
                </c:pt>
                <c:pt idx="677">
                  <c:v>0.86972761476780225</c:v>
                </c:pt>
                <c:pt idx="678">
                  <c:v>0.87031698415549852</c:v>
                </c:pt>
                <c:pt idx="679">
                  <c:v>0.87090527844864718</c:v>
                </c:pt>
                <c:pt idx="680">
                  <c:v>0.87149255465632869</c:v>
                </c:pt>
                <c:pt idx="681">
                  <c:v>0.87207886935971324</c:v>
                </c:pt>
                <c:pt idx="682">
                  <c:v>0.87266427870451624</c:v>
                </c:pt>
                <c:pt idx="683">
                  <c:v>0.87324883839346235</c:v>
                </c:pt>
                <c:pt idx="684">
                  <c:v>0.87383260367874971</c:v>
                </c:pt>
                <c:pt idx="685">
                  <c:v>0.874415629354516</c:v>
                </c:pt>
                <c:pt idx="686">
                  <c:v>0.87499796974929522</c:v>
                </c:pt>
                <c:pt idx="687">
                  <c:v>0.87557967871848674</c:v>
                </c:pt>
                <c:pt idx="688">
                  <c:v>0.87616080963681164</c:v>
                </c:pt>
                <c:pt idx="689">
                  <c:v>0.87674141539078621</c:v>
                </c:pt>
                <c:pt idx="690">
                  <c:v>0.8773215483711686</c:v>
                </c:pt>
                <c:pt idx="691">
                  <c:v>0.87790126046544525</c:v>
                </c:pt>
                <c:pt idx="692">
                  <c:v>0.87848060305026909</c:v>
                </c:pt>
                <c:pt idx="693">
                  <c:v>0.87905962698394391</c:v>
                </c:pt>
                <c:pt idx="694">
                  <c:v>0.87963838259887073</c:v>
                </c:pt>
                <c:pt idx="695">
                  <c:v>0.8802169196940175</c:v>
                </c:pt>
                <c:pt idx="696">
                  <c:v>0.88079528752739322</c:v>
                </c:pt>
                <c:pt idx="697">
                  <c:v>0.8813735348084869</c:v>
                </c:pt>
                <c:pt idx="698">
                  <c:v>0.88195170969075432</c:v>
                </c:pt>
                <c:pt idx="699">
                  <c:v>0.88252985976406539</c:v>
                </c:pt>
                <c:pt idx="700">
                  <c:v>0.88310803204717903</c:v>
                </c:pt>
                <c:pt idx="701">
                  <c:v>0.88368627298019164</c:v>
                </c:pt>
                <c:pt idx="702">
                  <c:v>0.88426462841701547</c:v>
                </c:pt>
                <c:pt idx="703">
                  <c:v>0.88484314361783534</c:v>
                </c:pt>
                <c:pt idx="704">
                  <c:v>0.88542186324156635</c:v>
                </c:pt>
                <c:pt idx="705">
                  <c:v>0.88600083133832863</c:v>
                </c:pt>
                <c:pt idx="706">
                  <c:v>0.88658009134189519</c:v>
                </c:pt>
                <c:pt idx="707">
                  <c:v>0.88715968606217588</c:v>
                </c:pt>
                <c:pt idx="708">
                  <c:v>0.88773965767765561</c:v>
                </c:pt>
                <c:pt idx="709">
                  <c:v>0.8883200477278792</c:v>
                </c:pt>
                <c:pt idx="710">
                  <c:v>0.8889008971059017</c:v>
                </c:pt>
                <c:pt idx="711">
                  <c:v>0.88948224605075499</c:v>
                </c:pt>
                <c:pt idx="712">
                  <c:v>0.89006413413991559</c:v>
                </c:pt>
                <c:pt idx="713">
                  <c:v>0.89064660028175568</c:v>
                </c:pt>
                <c:pt idx="714">
                  <c:v>0.89122968270802094</c:v>
                </c:pt>
                <c:pt idx="715">
                  <c:v>0.89181341896628152</c:v>
                </c:pt>
                <c:pt idx="716">
                  <c:v>0.89239784591240257</c:v>
                </c:pt>
                <c:pt idx="717">
                  <c:v>0.89298299970300665</c:v>
                </c:pt>
                <c:pt idx="718">
                  <c:v>0.89356891578793141</c:v>
                </c:pt>
                <c:pt idx="719">
                  <c:v>0.89415562890270217</c:v>
                </c:pt>
                <c:pt idx="720">
                  <c:v>0.89474317306098061</c:v>
                </c:pt>
                <c:pt idx="721">
                  <c:v>0.89533158154704151</c:v>
                </c:pt>
                <c:pt idx="722">
                  <c:v>0.89592088690823368</c:v>
                </c:pt>
                <c:pt idx="723">
                  <c:v>0.8965111209474349</c:v>
                </c:pt>
                <c:pt idx="724">
                  <c:v>0.89710231471552249</c:v>
                </c:pt>
                <c:pt idx="725">
                  <c:v>0.89769449850383842</c:v>
                </c:pt>
                <c:pt idx="726">
                  <c:v>0.89828770183663464</c:v>
                </c:pt>
                <c:pt idx="727">
                  <c:v>0.89888195346357391</c:v>
                </c:pt>
                <c:pt idx="728">
                  <c:v>0.89947728135214056</c:v>
                </c:pt>
                <c:pt idx="729">
                  <c:v>0.90007371268015468</c:v>
                </c:pt>
                <c:pt idx="730">
                  <c:v>0.90067127382819756</c:v>
                </c:pt>
                <c:pt idx="731">
                  <c:v>0.90126999037209854</c:v>
                </c:pt>
                <c:pt idx="732">
                  <c:v>0.90186988707538662</c:v>
                </c:pt>
                <c:pt idx="733">
                  <c:v>0.9024709878817514</c:v>
                </c:pt>
                <c:pt idx="734">
                  <c:v>0.90307331590752049</c:v>
                </c:pt>
                <c:pt idx="735">
                  <c:v>0.90367689343410673</c:v>
                </c:pt>
                <c:pt idx="736">
                  <c:v>0.9042817419004745</c:v>
                </c:pt>
                <c:pt idx="737">
                  <c:v>0.90488788189561276</c:v>
                </c:pt>
                <c:pt idx="738">
                  <c:v>0.90549533315098962</c:v>
                </c:pt>
                <c:pt idx="739">
                  <c:v>0.90610411453301265</c:v>
                </c:pt>
                <c:pt idx="740">
                  <c:v>0.90671424403550061</c:v>
                </c:pt>
                <c:pt idx="741">
                  <c:v>0.9073257387721434</c:v>
                </c:pt>
                <c:pt idx="742">
                  <c:v>0.90793861496896033</c:v>
                </c:pt>
                <c:pt idx="743">
                  <c:v>0.90855288795676803</c:v>
                </c:pt>
                <c:pt idx="744">
                  <c:v>0.90916857216364666</c:v>
                </c:pt>
                <c:pt idx="745">
                  <c:v>0.90978568110739355</c:v>
                </c:pt>
                <c:pt idx="746">
                  <c:v>0.91040422738799276</c:v>
                </c:pt>
                <c:pt idx="747">
                  <c:v>0.91102422268008099</c:v>
                </c:pt>
                <c:pt idx="748">
                  <c:v>0.91164567772540195</c:v>
                </c:pt>
                <c:pt idx="749">
                  <c:v>0.91226860232527462</c:v>
                </c:pt>
                <c:pt idx="750">
                  <c:v>0.91289300533305973</c:v>
                </c:pt>
                <c:pt idx="751">
                  <c:v>0.91351889464661551</c:v>
                </c:pt>
                <c:pt idx="752">
                  <c:v>0.91414627720076869</c:v>
                </c:pt>
                <c:pt idx="753">
                  <c:v>0.91477515895976969</c:v>
                </c:pt>
                <c:pt idx="754">
                  <c:v>0.91540554490975856</c:v>
                </c:pt>
                <c:pt idx="755">
                  <c:v>0.91603743905122959</c:v>
                </c:pt>
                <c:pt idx="756">
                  <c:v>0.91667084439149893</c:v>
                </c:pt>
                <c:pt idx="757">
                  <c:v>0.91730576293715349</c:v>
                </c:pt>
                <c:pt idx="758">
                  <c:v>0.91794219568653002</c:v>
                </c:pt>
                <c:pt idx="759">
                  <c:v>0.91858014262216836</c:v>
                </c:pt>
                <c:pt idx="760">
                  <c:v>0.91921960270328162</c:v>
                </c:pt>
                <c:pt idx="761">
                  <c:v>0.91986057385820352</c:v>
                </c:pt>
                <c:pt idx="762">
                  <c:v>0.92050305297687662</c:v>
                </c:pt>
                <c:pt idx="763">
                  <c:v>0.92114703590329361</c:v>
                </c:pt>
                <c:pt idx="764">
                  <c:v>0.92179251742797264</c:v>
                </c:pt>
                <c:pt idx="765">
                  <c:v>0.92243949128041292</c:v>
                </c:pt>
                <c:pt idx="766">
                  <c:v>0.92308795012156331</c:v>
                </c:pt>
                <c:pt idx="767">
                  <c:v>0.92373788553628733</c:v>
                </c:pt>
                <c:pt idx="768">
                  <c:v>0.92438928802581211</c:v>
                </c:pt>
                <c:pt idx="769">
                  <c:v>0.92504214700021159</c:v>
                </c:pt>
                <c:pt idx="770">
                  <c:v>0.92569645077085461</c:v>
                </c:pt>
                <c:pt idx="771">
                  <c:v>0.92635218654287632</c:v>
                </c:pt>
                <c:pt idx="772">
                  <c:v>0.92700934040763316</c:v>
                </c:pt>
                <c:pt idx="773">
                  <c:v>0.92766789733517685</c:v>
                </c:pt>
                <c:pt idx="774">
                  <c:v>0.92832784116670541</c:v>
                </c:pt>
                <c:pt idx="775">
                  <c:v>0.92898915460704068</c:v>
                </c:pt>
                <c:pt idx="776">
                  <c:v>0.92965181921707374</c:v>
                </c:pt>
                <c:pt idx="777">
                  <c:v>0.93031581540624309</c:v>
                </c:pt>
                <c:pt idx="778">
                  <c:v>0.93098112242499165</c:v>
                </c:pt>
                <c:pt idx="779">
                  <c:v>0.93164771835722782</c:v>
                </c:pt>
                <c:pt idx="780">
                  <c:v>0.93231558011279536</c:v>
                </c:pt>
                <c:pt idx="781">
                  <c:v>0.93298468341992769</c:v>
                </c:pt>
                <c:pt idx="782">
                  <c:v>0.93365500281771785</c:v>
                </c:pt>
                <c:pt idx="783">
                  <c:v>0.9343265116485806</c:v>
                </c:pt>
                <c:pt idx="784">
                  <c:v>0.93499918205070653</c:v>
                </c:pt>
                <c:pt idx="785">
                  <c:v>0.93567298495054241</c:v>
                </c:pt>
                <c:pt idx="786">
                  <c:v>0.93634789005523866</c:v>
                </c:pt>
                <c:pt idx="787">
                  <c:v>0.93702386584512254</c:v>
                </c:pt>
                <c:pt idx="788">
                  <c:v>0.93770087956615888</c:v>
                </c:pt>
                <c:pt idx="789">
                  <c:v>0.93837889722239665</c:v>
                </c:pt>
                <c:pt idx="790">
                  <c:v>0.93905788356846864</c:v>
                </c:pt>
                <c:pt idx="791">
                  <c:v>0.93973780210201563</c:v>
                </c:pt>
                <c:pt idx="792">
                  <c:v>0.94041861505617463</c:v>
                </c:pt>
                <c:pt idx="793">
                  <c:v>0.94110028339203289</c:v>
                </c:pt>
                <c:pt idx="794">
                  <c:v>0.94178276679109141</c:v>
                </c:pt>
                <c:pt idx="795">
                  <c:v>0.94246602364772847</c:v>
                </c:pt>
                <c:pt idx="796">
                  <c:v>0.9431500110616643</c:v>
                </c:pt>
                <c:pt idx="797">
                  <c:v>0.94383468483041999</c:v>
                </c:pt>
                <c:pt idx="798">
                  <c:v>0.94451999944178766</c:v>
                </c:pt>
                <c:pt idx="799">
                  <c:v>0.94520590806628568</c:v>
                </c:pt>
                <c:pt idx="800">
                  <c:v>0.94589236254962961</c:v>
                </c:pt>
                <c:pt idx="801">
                  <c:v>0.94657931340518553</c:v>
                </c:pt>
                <c:pt idx="802">
                  <c:v>0.94726670980643946</c:v>
                </c:pt>
                <c:pt idx="803">
                  <c:v>0.94795449957946964</c:v>
                </c:pt>
                <c:pt idx="804">
                  <c:v>0.94864262919538711</c:v>
                </c:pt>
                <c:pt idx="805">
                  <c:v>0.94933104376281752</c:v>
                </c:pt>
                <c:pt idx="806">
                  <c:v>0.95001968702035544</c:v>
                </c:pt>
                <c:pt idx="807">
                  <c:v>0.95070850132903184</c:v>
                </c:pt>
                <c:pt idx="808">
                  <c:v>0.95139742766478186</c:v>
                </c:pt>
                <c:pt idx="809">
                  <c:v>0.95208640561088664</c:v>
                </c:pt>
                <c:pt idx="810">
                  <c:v>0.95277537335046536</c:v>
                </c:pt>
                <c:pt idx="811">
                  <c:v>0.95346426765891534</c:v>
                </c:pt>
                <c:pt idx="812">
                  <c:v>0.95415302389639511</c:v>
                </c:pt>
                <c:pt idx="813">
                  <c:v>0.95484157600026065</c:v>
                </c:pt>
                <c:pt idx="814">
                  <c:v>0.95552985647756083</c:v>
                </c:pt>
                <c:pt idx="815">
                  <c:v>0.95621779639746896</c:v>
                </c:pt>
                <c:pt idx="816">
                  <c:v>0.95690532538377282</c:v>
                </c:pt>
                <c:pt idx="817">
                  <c:v>0.95759237160731958</c:v>
                </c:pt>
                <c:pt idx="818">
                  <c:v>0.95827886177848565</c:v>
                </c:pt>
                <c:pt idx="819">
                  <c:v>0.95896472113964837</c:v>
                </c:pt>
                <c:pt idx="820">
                  <c:v>0.95964987345762642</c:v>
                </c:pt>
                <c:pt idx="821">
                  <c:v>0.96033424101616049</c:v>
                </c:pt>
                <c:pt idx="822">
                  <c:v>0.96101774460838163</c:v>
                </c:pt>
                <c:pt idx="823">
                  <c:v>0.96170030352925462</c:v>
                </c:pt>
                <c:pt idx="824">
                  <c:v>0.96238183556805412</c:v>
                </c:pt>
                <c:pt idx="825">
                  <c:v>0.96306225700082981</c:v>
                </c:pt>
                <c:pt idx="826">
                  <c:v>0.96374148258285985</c:v>
                </c:pt>
                <c:pt idx="827">
                  <c:v>0.9644194255411227</c:v>
                </c:pt>
                <c:pt idx="828">
                  <c:v>0.96509599756676012</c:v>
                </c:pt>
                <c:pt idx="829">
                  <c:v>0.9657711088075206</c:v>
                </c:pt>
                <c:pt idx="830">
                  <c:v>0.96644466786025951</c:v>
                </c:pt>
                <c:pt idx="831">
                  <c:v>0.96711658176336757</c:v>
                </c:pt>
                <c:pt idx="832">
                  <c:v>0.96778675598925656</c:v>
                </c:pt>
                <c:pt idx="833">
                  <c:v>0.96845509443680478</c:v>
                </c:pt>
                <c:pt idx="834">
                  <c:v>0.96912149942383352</c:v>
                </c:pt>
                <c:pt idx="835">
                  <c:v>0.96978587167956476</c:v>
                </c:pt>
                <c:pt idx="836">
                  <c:v>0.97044811033708933</c:v>
                </c:pt>
                <c:pt idx="837">
                  <c:v>0.97110811292582222</c:v>
                </c:pt>
                <c:pt idx="838">
                  <c:v>0.97176577536396702</c:v>
                </c:pt>
                <c:pt idx="839">
                  <c:v>0.97242099195098586</c:v>
                </c:pt>
                <c:pt idx="840">
                  <c:v>0.97307365536005463</c:v>
                </c:pt>
                <c:pt idx="841">
                  <c:v>0.97372365663053406</c:v>
                </c:pt>
                <c:pt idx="842">
                  <c:v>0.97437088516041404</c:v>
                </c:pt>
                <c:pt idx="843">
                  <c:v>0.97501522869881474</c:v>
                </c:pt>
                <c:pt idx="844">
                  <c:v>0.97565657333840361</c:v>
                </c:pt>
                <c:pt idx="845">
                  <c:v>0.97629480350789433</c:v>
                </c:pt>
                <c:pt idx="846">
                  <c:v>0.97692980196448675</c:v>
                </c:pt>
                <c:pt idx="847">
                  <c:v>0.9775614497863454</c:v>
                </c:pt>
                <c:pt idx="848">
                  <c:v>0.97818962636505924</c:v>
                </c:pt>
                <c:pt idx="849">
                  <c:v>0.9788142093980986</c:v>
                </c:pt>
                <c:pt idx="850">
                  <c:v>0.97943507488127324</c:v>
                </c:pt>
                <c:pt idx="851">
                  <c:v>0.98005209710122076</c:v>
                </c:pt>
                <c:pt idx="852">
                  <c:v>0.98066514862784049</c:v>
                </c:pt>
                <c:pt idx="853">
                  <c:v>0.98127410030677931</c:v>
                </c:pt>
                <c:pt idx="854">
                  <c:v>0.98187882125187165</c:v>
                </c:pt>
                <c:pt idx="855">
                  <c:v>0.98247917883762292</c:v>
                </c:pt>
                <c:pt idx="856">
                  <c:v>0.98307503869166812</c:v>
                </c:pt>
                <c:pt idx="857">
                  <c:v>0.9836662646872284</c:v>
                </c:pt>
                <c:pt idx="858">
                  <c:v>0.98425271893557986</c:v>
                </c:pt>
                <c:pt idx="859">
                  <c:v>0.98483426177850453</c:v>
                </c:pt>
                <c:pt idx="860">
                  <c:v>0.98541075178077997</c:v>
                </c:pt>
                <c:pt idx="861">
                  <c:v>0.98598204572261694</c:v>
                </c:pt>
                <c:pt idx="862">
                  <c:v>0.98654799859213038</c:v>
                </c:pt>
                <c:pt idx="863">
                  <c:v>0.98710846357780535</c:v>
                </c:pt>
                <c:pt idx="864">
                  <c:v>0.98766329206095649</c:v>
                </c:pt>
                <c:pt idx="865">
                  <c:v>0.9882123336081986</c:v>
                </c:pt>
                <c:pt idx="866">
                  <c:v>0.9887554359638957</c:v>
                </c:pt>
                <c:pt idx="867">
                  <c:v>0.98929244504264036</c:v>
                </c:pt>
                <c:pt idx="868">
                  <c:v>0.9898232049217105</c:v>
                </c:pt>
                <c:pt idx="869">
                  <c:v>0.99034755783352024</c:v>
                </c:pt>
                <c:pt idx="870">
                  <c:v>0.99086534415809968</c:v>
                </c:pt>
                <c:pt idx="871">
                  <c:v>0.99137640241555969</c:v>
                </c:pt>
                <c:pt idx="872">
                  <c:v>0.99188056925853452</c:v>
                </c:pt>
                <c:pt idx="873">
                  <c:v>0.99237767946465449</c:v>
                </c:pt>
                <c:pt idx="874">
                  <c:v>0.99286756592904146</c:v>
                </c:pt>
                <c:pt idx="875">
                  <c:v>0.99335005965671253</c:v>
                </c:pt>
                <c:pt idx="876">
                  <c:v>0.99382498975508249</c:v>
                </c:pt>
                <c:pt idx="877">
                  <c:v>0.99429218342642156</c:v>
                </c:pt>
                <c:pt idx="878">
                  <c:v>0.9947514659603095</c:v>
                </c:pt>
                <c:pt idx="879">
                  <c:v>0.99520266072610708</c:v>
                </c:pt>
                <c:pt idx="880">
                  <c:v>0.99564558916541979</c:v>
                </c:pt>
                <c:pt idx="881">
                  <c:v>0.99608007078455651</c:v>
                </c:pt>
                <c:pt idx="882">
                  <c:v>0.99650592314698117</c:v>
                </c:pt>
                <c:pt idx="883">
                  <c:v>0.99692296186580232</c:v>
                </c:pt>
                <c:pt idx="884">
                  <c:v>0.99733100059621449</c:v>
                </c:pt>
                <c:pt idx="885">
                  <c:v>0.99772985102798062</c:v>
                </c:pt>
                <c:pt idx="886">
                  <c:v>0.99811932287785632</c:v>
                </c:pt>
                <c:pt idx="887">
                  <c:v>0.99849922388211343</c:v>
                </c:pt>
                <c:pt idx="888">
                  <c:v>0.99886935978895375</c:v>
                </c:pt>
                <c:pt idx="889">
                  <c:v>0.99922953435097062</c:v>
                </c:pt>
                <c:pt idx="890">
                  <c:v>0.99957954931766635</c:v>
                </c:pt>
                <c:pt idx="891">
                  <c:v>0.99991920442785254</c:v>
                </c:pt>
                <c:pt idx="892">
                  <c:v>1.000248297402144</c:v>
                </c:pt>
                <c:pt idx="893">
                  <c:v>1.0005666239354218</c:v>
                </c:pt>
                <c:pt idx="894">
                  <c:v>1.0008739776892897</c:v>
                </c:pt>
                <c:pt idx="895">
                  <c:v>1.0011701502845298</c:v>
                </c:pt>
                <c:pt idx="896">
                  <c:v>1.0014549312935881</c:v>
                </c:pt>
                <c:pt idx="897">
                  <c:v>1.0017281082330138</c:v>
                </c:pt>
                <c:pt idx="898">
                  <c:v>1.0019894665559479</c:v>
                </c:pt>
                <c:pt idx="899">
                  <c:v>1.0022387896445537</c:v>
                </c:pt>
                <c:pt idx="900">
                  <c:v>1.0024758588025087</c:v>
                </c:pt>
                <c:pt idx="901">
                  <c:v>1.0027004532474506</c:v>
                </c:pt>
                <c:pt idx="902">
                  <c:v>1.0029123501034578</c:v>
                </c:pt>
                <c:pt idx="903">
                  <c:v>1.0031113243934835</c:v>
                </c:pt>
                <c:pt idx="904">
                  <c:v>1.0032971490318461</c:v>
                </c:pt>
                <c:pt idx="905">
                  <c:v>1.0034695948166799</c:v>
                </c:pt>
                <c:pt idx="906">
                  <c:v>1.0036284304224059</c:v>
                </c:pt>
                <c:pt idx="907">
                  <c:v>1.0037734223921924</c:v>
                </c:pt>
                <c:pt idx="908">
                  <c:v>1.0039043351304033</c:v>
                </c:pt>
                <c:pt idx="909">
                  <c:v>1.004020930895084</c:v>
                </c:pt>
                <c:pt idx="910">
                  <c:v>1.0041229697904073</c:v>
                </c:pt>
                <c:pt idx="911">
                  <c:v>1.0042102097591499</c:v>
                </c:pt>
                <c:pt idx="912">
                  <c:v>1.0042824065751341</c:v>
                </c:pt>
                <c:pt idx="913">
                  <c:v>1.0043393138357297</c:v>
                </c:pt>
                <c:pt idx="914">
                  <c:v>1.0043806829542696</c:v>
                </c:pt>
                <c:pt idx="915">
                  <c:v>1.0044062631525528</c:v>
                </c:pt>
                <c:pt idx="916">
                  <c:v>1.0044158014532838</c:v>
                </c:pt>
                <c:pt idx="917">
                  <c:v>1.0044158014532838</c:v>
                </c:pt>
                <c:pt idx="918">
                  <c:v>1.0044158014532838</c:v>
                </c:pt>
                <c:pt idx="919">
                  <c:v>1.0044158014532838</c:v>
                </c:pt>
                <c:pt idx="920">
                  <c:v>1.0044158014532838</c:v>
                </c:pt>
                <c:pt idx="921">
                  <c:v>1.0044158014532838</c:v>
                </c:pt>
                <c:pt idx="922">
                  <c:v>1.0044158014532838</c:v>
                </c:pt>
                <c:pt idx="923">
                  <c:v>1.0044158014532838</c:v>
                </c:pt>
                <c:pt idx="924">
                  <c:v>1.0044158014532838</c:v>
                </c:pt>
                <c:pt idx="925">
                  <c:v>1.0044158014532838</c:v>
                </c:pt>
                <c:pt idx="926">
                  <c:v>1.0044158014532838</c:v>
                </c:pt>
                <c:pt idx="927">
                  <c:v>1.0044158014532838</c:v>
                </c:pt>
                <c:pt idx="928">
                  <c:v>1.0044158014532838</c:v>
                </c:pt>
                <c:pt idx="929">
                  <c:v>1.0044158014532838</c:v>
                </c:pt>
                <c:pt idx="930">
                  <c:v>1.0044158014532838</c:v>
                </c:pt>
                <c:pt idx="931">
                  <c:v>1.0044158014532838</c:v>
                </c:pt>
                <c:pt idx="932">
                  <c:v>1.0044158014532838</c:v>
                </c:pt>
                <c:pt idx="933">
                  <c:v>1.0044158014532838</c:v>
                </c:pt>
                <c:pt idx="934">
                  <c:v>1.0044158014532838</c:v>
                </c:pt>
                <c:pt idx="935">
                  <c:v>1.0044158014532838</c:v>
                </c:pt>
                <c:pt idx="936">
                  <c:v>1.0044158014532838</c:v>
                </c:pt>
                <c:pt idx="937">
                  <c:v>1.0044158014532838</c:v>
                </c:pt>
                <c:pt idx="938">
                  <c:v>1.0044158014532838</c:v>
                </c:pt>
                <c:pt idx="939">
                  <c:v>1.0044158014532838</c:v>
                </c:pt>
                <c:pt idx="940">
                  <c:v>1.0044158014532838</c:v>
                </c:pt>
                <c:pt idx="941">
                  <c:v>1.0044158014532838</c:v>
                </c:pt>
                <c:pt idx="942">
                  <c:v>1.0044158014532838</c:v>
                </c:pt>
                <c:pt idx="943">
                  <c:v>1.0044158014532838</c:v>
                </c:pt>
                <c:pt idx="944">
                  <c:v>1.0044158014532838</c:v>
                </c:pt>
                <c:pt idx="945">
                  <c:v>1.0044158014532838</c:v>
                </c:pt>
                <c:pt idx="946">
                  <c:v>1.0044158014532838</c:v>
                </c:pt>
                <c:pt idx="947">
                  <c:v>1.0044158014532838</c:v>
                </c:pt>
                <c:pt idx="948">
                  <c:v>1.0044158014532838</c:v>
                </c:pt>
                <c:pt idx="949">
                  <c:v>1.0044158014532838</c:v>
                </c:pt>
                <c:pt idx="950">
                  <c:v>1.0044158014532838</c:v>
                </c:pt>
                <c:pt idx="951">
                  <c:v>1.0044158014532838</c:v>
                </c:pt>
                <c:pt idx="952">
                  <c:v>1.0044158014532838</c:v>
                </c:pt>
                <c:pt idx="953">
                  <c:v>1.0044158014532838</c:v>
                </c:pt>
                <c:pt idx="954">
                  <c:v>1.0044158014532838</c:v>
                </c:pt>
                <c:pt idx="955">
                  <c:v>1.0044158014532838</c:v>
                </c:pt>
                <c:pt idx="956">
                  <c:v>1.0044158014532838</c:v>
                </c:pt>
                <c:pt idx="957">
                  <c:v>1.0044158014532838</c:v>
                </c:pt>
                <c:pt idx="958">
                  <c:v>1.0044158014532838</c:v>
                </c:pt>
                <c:pt idx="959">
                  <c:v>1.0044158014532838</c:v>
                </c:pt>
                <c:pt idx="960">
                  <c:v>1.0044158014532838</c:v>
                </c:pt>
                <c:pt idx="961">
                  <c:v>1.0044158014532838</c:v>
                </c:pt>
                <c:pt idx="962">
                  <c:v>1.0044158014532838</c:v>
                </c:pt>
                <c:pt idx="963">
                  <c:v>1.0044158014532838</c:v>
                </c:pt>
                <c:pt idx="964">
                  <c:v>1.0044158014532838</c:v>
                </c:pt>
                <c:pt idx="965">
                  <c:v>1.0044158014532838</c:v>
                </c:pt>
                <c:pt idx="966">
                  <c:v>1.0044158014532838</c:v>
                </c:pt>
                <c:pt idx="967">
                  <c:v>1.0044158014532838</c:v>
                </c:pt>
                <c:pt idx="968">
                  <c:v>1.0044158014532838</c:v>
                </c:pt>
                <c:pt idx="969">
                  <c:v>1.0044158014532838</c:v>
                </c:pt>
                <c:pt idx="970">
                  <c:v>1.0044158014532838</c:v>
                </c:pt>
                <c:pt idx="971">
                  <c:v>1.0044158014532838</c:v>
                </c:pt>
                <c:pt idx="972">
                  <c:v>1.0044158014532838</c:v>
                </c:pt>
                <c:pt idx="973">
                  <c:v>1.0044158014532838</c:v>
                </c:pt>
                <c:pt idx="974">
                  <c:v>1.0044158014532838</c:v>
                </c:pt>
                <c:pt idx="975">
                  <c:v>1.0044158014532838</c:v>
                </c:pt>
                <c:pt idx="976">
                  <c:v>1.0044158014532838</c:v>
                </c:pt>
                <c:pt idx="977">
                  <c:v>1.0044158014532838</c:v>
                </c:pt>
                <c:pt idx="978">
                  <c:v>1.0044158014532838</c:v>
                </c:pt>
                <c:pt idx="979">
                  <c:v>1.0044158014532838</c:v>
                </c:pt>
                <c:pt idx="980">
                  <c:v>1.0044158014532838</c:v>
                </c:pt>
                <c:pt idx="981">
                  <c:v>1.0044158014532838</c:v>
                </c:pt>
                <c:pt idx="982">
                  <c:v>1.0044158014532838</c:v>
                </c:pt>
                <c:pt idx="983">
                  <c:v>1.0044158014532838</c:v>
                </c:pt>
                <c:pt idx="984">
                  <c:v>1.0044158014532838</c:v>
                </c:pt>
                <c:pt idx="985">
                  <c:v>1.0044158014532838</c:v>
                </c:pt>
                <c:pt idx="986">
                  <c:v>1.0044158014532838</c:v>
                </c:pt>
                <c:pt idx="987">
                  <c:v>1.0044158014532838</c:v>
                </c:pt>
                <c:pt idx="988">
                  <c:v>1.0044158014532838</c:v>
                </c:pt>
                <c:pt idx="989">
                  <c:v>1.0044158014532838</c:v>
                </c:pt>
                <c:pt idx="990">
                  <c:v>1.0044158014532838</c:v>
                </c:pt>
                <c:pt idx="991">
                  <c:v>1.0044158014532838</c:v>
                </c:pt>
                <c:pt idx="992">
                  <c:v>1.0044158014532838</c:v>
                </c:pt>
                <c:pt idx="993">
                  <c:v>1.0044158014532838</c:v>
                </c:pt>
                <c:pt idx="994">
                  <c:v>1.0044158014532838</c:v>
                </c:pt>
                <c:pt idx="995">
                  <c:v>1.0044158014532838</c:v>
                </c:pt>
                <c:pt idx="996">
                  <c:v>1.0044158014532838</c:v>
                </c:pt>
                <c:pt idx="997">
                  <c:v>1.0044158014532838</c:v>
                </c:pt>
                <c:pt idx="998">
                  <c:v>1.0044158014532838</c:v>
                </c:pt>
                <c:pt idx="999">
                  <c:v>1.0044158014532838</c:v>
                </c:pt>
                <c:pt idx="1000">
                  <c:v>1.0044158014532838</c:v>
                </c:pt>
                <c:pt idx="1001">
                  <c:v>1.0044158014532838</c:v>
                </c:pt>
                <c:pt idx="1002">
                  <c:v>1.0044158014532838</c:v>
                </c:pt>
                <c:pt idx="1003">
                  <c:v>1.0044158014532838</c:v>
                </c:pt>
                <c:pt idx="1004">
                  <c:v>1.0044158014532838</c:v>
                </c:pt>
                <c:pt idx="1005">
                  <c:v>1.0044158014532838</c:v>
                </c:pt>
                <c:pt idx="1006">
                  <c:v>1.0044158014532838</c:v>
                </c:pt>
                <c:pt idx="1007">
                  <c:v>1.0044158014532838</c:v>
                </c:pt>
                <c:pt idx="1008">
                  <c:v>1.0044158014532838</c:v>
                </c:pt>
                <c:pt idx="1009">
                  <c:v>1.0044158014532838</c:v>
                </c:pt>
                <c:pt idx="1010">
                  <c:v>1.0044158014532838</c:v>
                </c:pt>
                <c:pt idx="1011">
                  <c:v>1.0044158014532838</c:v>
                </c:pt>
                <c:pt idx="1012">
                  <c:v>1.0044158014532838</c:v>
                </c:pt>
                <c:pt idx="1013">
                  <c:v>1.0044158014532838</c:v>
                </c:pt>
                <c:pt idx="1014">
                  <c:v>1.0044158014532838</c:v>
                </c:pt>
                <c:pt idx="1015">
                  <c:v>1.0044158014532838</c:v>
                </c:pt>
                <c:pt idx="1016">
                  <c:v>1.0044158014532838</c:v>
                </c:pt>
                <c:pt idx="1017">
                  <c:v>1.0044158014532838</c:v>
                </c:pt>
                <c:pt idx="1018">
                  <c:v>1.0044158014532838</c:v>
                </c:pt>
                <c:pt idx="1019">
                  <c:v>1.0044158014532838</c:v>
                </c:pt>
                <c:pt idx="1020">
                  <c:v>1.0044158014532838</c:v>
                </c:pt>
                <c:pt idx="1021">
                  <c:v>1.0044158014532838</c:v>
                </c:pt>
                <c:pt idx="1022">
                  <c:v>1.0044158014532838</c:v>
                </c:pt>
                <c:pt idx="1023">
                  <c:v>1.0044158014532838</c:v>
                </c:pt>
                <c:pt idx="1024">
                  <c:v>1.0044158014532838</c:v>
                </c:pt>
                <c:pt idx="1025">
                  <c:v>1.0044158014532838</c:v>
                </c:pt>
                <c:pt idx="1026">
                  <c:v>1.0044158014532838</c:v>
                </c:pt>
                <c:pt idx="1027">
                  <c:v>1.0044158014532838</c:v>
                </c:pt>
                <c:pt idx="1028">
                  <c:v>1.0044158014532838</c:v>
                </c:pt>
                <c:pt idx="1029">
                  <c:v>1.0044158014532838</c:v>
                </c:pt>
                <c:pt idx="1030">
                  <c:v>1.0044158014532838</c:v>
                </c:pt>
                <c:pt idx="1031">
                  <c:v>1.0044158014532838</c:v>
                </c:pt>
                <c:pt idx="1032">
                  <c:v>1.0044158014532838</c:v>
                </c:pt>
                <c:pt idx="1033">
                  <c:v>1.0044158014532838</c:v>
                </c:pt>
                <c:pt idx="1034">
                  <c:v>1.0044158014532838</c:v>
                </c:pt>
                <c:pt idx="1035">
                  <c:v>1.0044158014532838</c:v>
                </c:pt>
                <c:pt idx="1036">
                  <c:v>1.0044158014532838</c:v>
                </c:pt>
                <c:pt idx="1037">
                  <c:v>1.0044158014532838</c:v>
                </c:pt>
                <c:pt idx="1038">
                  <c:v>1.0044158014532838</c:v>
                </c:pt>
                <c:pt idx="1039">
                  <c:v>1.0044158014532838</c:v>
                </c:pt>
                <c:pt idx="1040">
                  <c:v>1.0044158014532838</c:v>
                </c:pt>
                <c:pt idx="1041">
                  <c:v>1.0044158014532838</c:v>
                </c:pt>
                <c:pt idx="1042">
                  <c:v>1.0044158014532838</c:v>
                </c:pt>
                <c:pt idx="1043">
                  <c:v>1.0044158014532838</c:v>
                </c:pt>
                <c:pt idx="1044">
                  <c:v>1.0044158014532838</c:v>
                </c:pt>
                <c:pt idx="1045">
                  <c:v>1.0044158014532838</c:v>
                </c:pt>
                <c:pt idx="1046">
                  <c:v>1.0044158014532838</c:v>
                </c:pt>
                <c:pt idx="1047">
                  <c:v>1.0044158014532838</c:v>
                </c:pt>
                <c:pt idx="1048">
                  <c:v>1.0044158014532838</c:v>
                </c:pt>
                <c:pt idx="1049">
                  <c:v>1.0044158014532838</c:v>
                </c:pt>
                <c:pt idx="1050">
                  <c:v>1.0044158014532838</c:v>
                </c:pt>
                <c:pt idx="1051">
                  <c:v>1.0044158014532838</c:v>
                </c:pt>
                <c:pt idx="1052">
                  <c:v>1.0044158014532838</c:v>
                </c:pt>
                <c:pt idx="1053">
                  <c:v>1.0044158014532838</c:v>
                </c:pt>
                <c:pt idx="1054">
                  <c:v>1.0044158014532838</c:v>
                </c:pt>
                <c:pt idx="1055">
                  <c:v>1.0044158014532838</c:v>
                </c:pt>
                <c:pt idx="1056">
                  <c:v>1.0044158014532838</c:v>
                </c:pt>
                <c:pt idx="1057">
                  <c:v>1.0044158014532838</c:v>
                </c:pt>
                <c:pt idx="1058">
                  <c:v>1.0044158014532838</c:v>
                </c:pt>
                <c:pt idx="1059">
                  <c:v>1.0044158014532838</c:v>
                </c:pt>
                <c:pt idx="1060">
                  <c:v>1.0044158014532838</c:v>
                </c:pt>
                <c:pt idx="1061">
                  <c:v>1.0044158014532838</c:v>
                </c:pt>
                <c:pt idx="1062">
                  <c:v>1.0044158014532838</c:v>
                </c:pt>
                <c:pt idx="1063">
                  <c:v>1.0044158014532838</c:v>
                </c:pt>
                <c:pt idx="1064">
                  <c:v>1.0044158014532838</c:v>
                </c:pt>
                <c:pt idx="1065">
                  <c:v>1.0044158014532838</c:v>
                </c:pt>
                <c:pt idx="1066">
                  <c:v>1.0044158014532838</c:v>
                </c:pt>
                <c:pt idx="1067">
                  <c:v>1.0044158014532838</c:v>
                </c:pt>
                <c:pt idx="1068">
                  <c:v>1.0044158014532838</c:v>
                </c:pt>
                <c:pt idx="1069">
                  <c:v>1.0044158014532838</c:v>
                </c:pt>
                <c:pt idx="1070">
                  <c:v>1.0044158014532838</c:v>
                </c:pt>
                <c:pt idx="1071">
                  <c:v>1.0044158014532838</c:v>
                </c:pt>
                <c:pt idx="1072">
                  <c:v>1.0044158014532838</c:v>
                </c:pt>
                <c:pt idx="1073">
                  <c:v>1.0044158014532838</c:v>
                </c:pt>
                <c:pt idx="1074">
                  <c:v>1.0044158014532838</c:v>
                </c:pt>
                <c:pt idx="1075">
                  <c:v>1.0044158014532838</c:v>
                </c:pt>
                <c:pt idx="1076">
                  <c:v>1.0044158014532838</c:v>
                </c:pt>
                <c:pt idx="1077">
                  <c:v>1.0044158014532838</c:v>
                </c:pt>
                <c:pt idx="1078">
                  <c:v>1.0044158014532838</c:v>
                </c:pt>
                <c:pt idx="1079">
                  <c:v>1.0044158014532838</c:v>
                </c:pt>
                <c:pt idx="1080">
                  <c:v>1.0044158014532838</c:v>
                </c:pt>
                <c:pt idx="1081">
                  <c:v>1.0044158014532838</c:v>
                </c:pt>
                <c:pt idx="1082">
                  <c:v>1.0044158014532838</c:v>
                </c:pt>
                <c:pt idx="1083">
                  <c:v>1.0044158014532838</c:v>
                </c:pt>
                <c:pt idx="1084">
                  <c:v>1.0044158014532838</c:v>
                </c:pt>
                <c:pt idx="1085">
                  <c:v>1.0044158014532838</c:v>
                </c:pt>
                <c:pt idx="1086">
                  <c:v>1.0044158014532838</c:v>
                </c:pt>
                <c:pt idx="1087">
                  <c:v>1.0044158014532838</c:v>
                </c:pt>
                <c:pt idx="1088">
                  <c:v>1.0044158014532838</c:v>
                </c:pt>
                <c:pt idx="1089">
                  <c:v>1.0044158014532838</c:v>
                </c:pt>
                <c:pt idx="1090">
                  <c:v>1.0044158014532838</c:v>
                </c:pt>
                <c:pt idx="1091">
                  <c:v>1.0044158014532838</c:v>
                </c:pt>
                <c:pt idx="1092">
                  <c:v>1.0044158014532838</c:v>
                </c:pt>
                <c:pt idx="1093">
                  <c:v>1.0044158014532838</c:v>
                </c:pt>
                <c:pt idx="1094">
                  <c:v>1.0044158014532838</c:v>
                </c:pt>
                <c:pt idx="1095">
                  <c:v>1.0044158014532838</c:v>
                </c:pt>
                <c:pt idx="1096">
                  <c:v>1.0044158014532838</c:v>
                </c:pt>
                <c:pt idx="1097">
                  <c:v>1.0044158014532838</c:v>
                </c:pt>
                <c:pt idx="1098">
                  <c:v>1.0044158014532838</c:v>
                </c:pt>
                <c:pt idx="1099">
                  <c:v>1.0044158014532838</c:v>
                </c:pt>
                <c:pt idx="1100">
                  <c:v>1.0044158014532838</c:v>
                </c:pt>
                <c:pt idx="1101">
                  <c:v>1.0044158014532838</c:v>
                </c:pt>
                <c:pt idx="1102">
                  <c:v>1.0044158014532838</c:v>
                </c:pt>
                <c:pt idx="1103">
                  <c:v>1.0044158014532838</c:v>
                </c:pt>
                <c:pt idx="1104">
                  <c:v>1.0044158014532838</c:v>
                </c:pt>
                <c:pt idx="1105">
                  <c:v>1.0044158014532838</c:v>
                </c:pt>
                <c:pt idx="1106">
                  <c:v>1.0044158014532838</c:v>
                </c:pt>
                <c:pt idx="1107">
                  <c:v>1.0044158014532838</c:v>
                </c:pt>
                <c:pt idx="1108">
                  <c:v>1.0044158014532838</c:v>
                </c:pt>
                <c:pt idx="1109">
                  <c:v>1.0044158014532838</c:v>
                </c:pt>
                <c:pt idx="1110">
                  <c:v>1.0044158014532838</c:v>
                </c:pt>
                <c:pt idx="1111">
                  <c:v>1.0044158014532838</c:v>
                </c:pt>
                <c:pt idx="1112">
                  <c:v>1.0044158014532838</c:v>
                </c:pt>
                <c:pt idx="1113">
                  <c:v>1.0044158014532838</c:v>
                </c:pt>
                <c:pt idx="1114">
                  <c:v>1.0044158014532838</c:v>
                </c:pt>
                <c:pt idx="1115">
                  <c:v>1.0044158014532838</c:v>
                </c:pt>
                <c:pt idx="1116">
                  <c:v>1.0044158014532838</c:v>
                </c:pt>
                <c:pt idx="1117">
                  <c:v>1.0044158014532838</c:v>
                </c:pt>
                <c:pt idx="1118">
                  <c:v>1.0044158014532838</c:v>
                </c:pt>
                <c:pt idx="1119">
                  <c:v>1.0044158014532838</c:v>
                </c:pt>
                <c:pt idx="1120">
                  <c:v>1.0044158014532838</c:v>
                </c:pt>
                <c:pt idx="1121">
                  <c:v>1.0044158014532838</c:v>
                </c:pt>
                <c:pt idx="1122">
                  <c:v>1.0044158014532838</c:v>
                </c:pt>
                <c:pt idx="1123">
                  <c:v>1.0044158014532838</c:v>
                </c:pt>
                <c:pt idx="1124">
                  <c:v>1.0044158014532838</c:v>
                </c:pt>
                <c:pt idx="1125">
                  <c:v>1.0044158014532838</c:v>
                </c:pt>
                <c:pt idx="1126">
                  <c:v>1.0044158014532838</c:v>
                </c:pt>
                <c:pt idx="1127">
                  <c:v>1.0044158014532838</c:v>
                </c:pt>
                <c:pt idx="1128">
                  <c:v>1.0044158014532838</c:v>
                </c:pt>
                <c:pt idx="1129">
                  <c:v>1.0044158014532838</c:v>
                </c:pt>
                <c:pt idx="1130">
                  <c:v>1.0044158014532838</c:v>
                </c:pt>
                <c:pt idx="1131">
                  <c:v>1.0044158014532838</c:v>
                </c:pt>
                <c:pt idx="1132">
                  <c:v>1.0044158014532838</c:v>
                </c:pt>
                <c:pt idx="1133">
                  <c:v>1.0044158014532838</c:v>
                </c:pt>
                <c:pt idx="1134">
                  <c:v>1.0044158014532838</c:v>
                </c:pt>
                <c:pt idx="1135">
                  <c:v>1.0044158014532838</c:v>
                </c:pt>
                <c:pt idx="1136">
                  <c:v>1.0044158014532838</c:v>
                </c:pt>
                <c:pt idx="1137">
                  <c:v>1.0044158014532838</c:v>
                </c:pt>
                <c:pt idx="1138">
                  <c:v>1.0044158014532838</c:v>
                </c:pt>
                <c:pt idx="1139">
                  <c:v>1.0044158014532838</c:v>
                </c:pt>
                <c:pt idx="1140">
                  <c:v>1.0044158014532838</c:v>
                </c:pt>
                <c:pt idx="1141">
                  <c:v>1.0044158014532838</c:v>
                </c:pt>
                <c:pt idx="1142">
                  <c:v>1.0044158014532838</c:v>
                </c:pt>
                <c:pt idx="1143">
                  <c:v>1.0044158014532838</c:v>
                </c:pt>
                <c:pt idx="1144">
                  <c:v>1.0044158014532838</c:v>
                </c:pt>
                <c:pt idx="1145">
                  <c:v>1.0044158014532838</c:v>
                </c:pt>
                <c:pt idx="1146">
                  <c:v>1.0044158014532838</c:v>
                </c:pt>
                <c:pt idx="1147">
                  <c:v>1.0044158014532838</c:v>
                </c:pt>
                <c:pt idx="1148">
                  <c:v>1.0044158014532838</c:v>
                </c:pt>
                <c:pt idx="1149">
                  <c:v>1.0044158014532838</c:v>
                </c:pt>
                <c:pt idx="1150">
                  <c:v>1.0044158014532838</c:v>
                </c:pt>
                <c:pt idx="1151">
                  <c:v>1.0044158014532838</c:v>
                </c:pt>
                <c:pt idx="1152">
                  <c:v>1.0044158014532838</c:v>
                </c:pt>
                <c:pt idx="1153">
                  <c:v>1.0044158014532838</c:v>
                </c:pt>
                <c:pt idx="1154">
                  <c:v>1.0044158014532838</c:v>
                </c:pt>
                <c:pt idx="1155">
                  <c:v>1.0044158014532838</c:v>
                </c:pt>
                <c:pt idx="1156">
                  <c:v>1.0044158014532838</c:v>
                </c:pt>
                <c:pt idx="1157">
                  <c:v>1.0044158014532838</c:v>
                </c:pt>
                <c:pt idx="1158">
                  <c:v>1.0044158014532838</c:v>
                </c:pt>
                <c:pt idx="1159">
                  <c:v>1.0044158014532838</c:v>
                </c:pt>
                <c:pt idx="1160">
                  <c:v>1.0044158014532838</c:v>
                </c:pt>
                <c:pt idx="1161">
                  <c:v>1.0044158014532838</c:v>
                </c:pt>
                <c:pt idx="1162">
                  <c:v>1.0044158014532838</c:v>
                </c:pt>
                <c:pt idx="1163">
                  <c:v>1.0044158014532838</c:v>
                </c:pt>
                <c:pt idx="1164">
                  <c:v>1.0044158014532838</c:v>
                </c:pt>
                <c:pt idx="1165">
                  <c:v>1.0044158014532838</c:v>
                </c:pt>
                <c:pt idx="1166">
                  <c:v>1.0044158014532838</c:v>
                </c:pt>
                <c:pt idx="1167">
                  <c:v>1.0044158014532838</c:v>
                </c:pt>
                <c:pt idx="1168">
                  <c:v>1.0044158014532838</c:v>
                </c:pt>
                <c:pt idx="1169">
                  <c:v>1.0044158014532838</c:v>
                </c:pt>
                <c:pt idx="1170">
                  <c:v>1.0044158014532838</c:v>
                </c:pt>
                <c:pt idx="1171">
                  <c:v>1.0044158014532838</c:v>
                </c:pt>
                <c:pt idx="1172">
                  <c:v>1.0044158014532838</c:v>
                </c:pt>
                <c:pt idx="1173">
                  <c:v>1.0044158014532838</c:v>
                </c:pt>
                <c:pt idx="1174">
                  <c:v>1.0044158014532838</c:v>
                </c:pt>
                <c:pt idx="1175">
                  <c:v>1.0044158014532838</c:v>
                </c:pt>
                <c:pt idx="1176">
                  <c:v>1.0044158014532838</c:v>
                </c:pt>
                <c:pt idx="1177">
                  <c:v>1.0044158014532838</c:v>
                </c:pt>
                <c:pt idx="1178">
                  <c:v>1.0044158014532838</c:v>
                </c:pt>
                <c:pt idx="1179">
                  <c:v>1.0044158014532838</c:v>
                </c:pt>
                <c:pt idx="1180">
                  <c:v>1.0044158014532838</c:v>
                </c:pt>
                <c:pt idx="1181">
                  <c:v>1.0044158014532838</c:v>
                </c:pt>
                <c:pt idx="1182">
                  <c:v>1.0044158014532838</c:v>
                </c:pt>
                <c:pt idx="1183">
                  <c:v>1.0044158014532838</c:v>
                </c:pt>
                <c:pt idx="1184">
                  <c:v>1.0044158014532838</c:v>
                </c:pt>
                <c:pt idx="1185">
                  <c:v>1.0044158014532838</c:v>
                </c:pt>
                <c:pt idx="1186">
                  <c:v>1.0044158014532838</c:v>
                </c:pt>
                <c:pt idx="1187">
                  <c:v>1.0044158014532838</c:v>
                </c:pt>
                <c:pt idx="1188">
                  <c:v>1.0044158014532838</c:v>
                </c:pt>
                <c:pt idx="1189">
                  <c:v>1.0044158014532838</c:v>
                </c:pt>
                <c:pt idx="1190">
                  <c:v>1.0044158014532838</c:v>
                </c:pt>
                <c:pt idx="1191">
                  <c:v>1.0044158014532838</c:v>
                </c:pt>
                <c:pt idx="1192">
                  <c:v>1.0044158014532838</c:v>
                </c:pt>
                <c:pt idx="1193">
                  <c:v>1.0044158014532838</c:v>
                </c:pt>
                <c:pt idx="1194">
                  <c:v>1.0044158014532838</c:v>
                </c:pt>
                <c:pt idx="1195">
                  <c:v>1.0044158014532838</c:v>
                </c:pt>
                <c:pt idx="1196">
                  <c:v>1.0044158014532838</c:v>
                </c:pt>
                <c:pt idx="1197">
                  <c:v>1.0044158014532838</c:v>
                </c:pt>
                <c:pt idx="1198">
                  <c:v>1.0044158014532838</c:v>
                </c:pt>
                <c:pt idx="1199">
                  <c:v>1.0044158014532838</c:v>
                </c:pt>
                <c:pt idx="1200">
                  <c:v>1.0044158014532838</c:v>
                </c:pt>
                <c:pt idx="1201">
                  <c:v>1.0044158014532838</c:v>
                </c:pt>
                <c:pt idx="1202">
                  <c:v>1.0044158014532838</c:v>
                </c:pt>
                <c:pt idx="1203">
                  <c:v>1.0044158014532838</c:v>
                </c:pt>
                <c:pt idx="1204">
                  <c:v>1.0044158014532838</c:v>
                </c:pt>
                <c:pt idx="1205">
                  <c:v>1.0044158014532838</c:v>
                </c:pt>
                <c:pt idx="1206">
                  <c:v>1.0044158014532838</c:v>
                </c:pt>
                <c:pt idx="1207">
                  <c:v>1.0044158014532838</c:v>
                </c:pt>
                <c:pt idx="1208">
                  <c:v>1.0044158014532838</c:v>
                </c:pt>
                <c:pt idx="1209">
                  <c:v>1.0044158014532838</c:v>
                </c:pt>
                <c:pt idx="1210">
                  <c:v>1.0044158014532838</c:v>
                </c:pt>
                <c:pt idx="1211">
                  <c:v>1.0044158014532838</c:v>
                </c:pt>
                <c:pt idx="1212">
                  <c:v>1.0044158014532838</c:v>
                </c:pt>
                <c:pt idx="1213">
                  <c:v>1.0044158014532838</c:v>
                </c:pt>
              </c:numCache>
            </c:numRef>
          </c:yVal>
          <c:smooth val="1"/>
        </c:ser>
        <c:ser>
          <c:idx val="6"/>
          <c:order val="6"/>
          <c:tx>
            <c:strRef>
              <c:f>'Fitted HF and Xf'!$AT$14</c:f>
              <c:strCache>
                <c:ptCount val="1"/>
                <c:pt idx="0">
                  <c:v>15 cm</c:v>
                </c:pt>
              </c:strCache>
            </c:strRef>
          </c:tx>
          <c:spPr>
            <a:ln>
              <a:solidFill>
                <a:schemeClr val="tx1">
                  <a:lumMod val="50000"/>
                  <a:lumOff val="50000"/>
                </a:schemeClr>
              </a:solidFill>
            </a:ln>
          </c:spPr>
          <c:marker>
            <c:symbol val="none"/>
          </c:marker>
          <c:xVal>
            <c:numRef>
              <c:f>'Fitted HF and Xf'!$A$15:$A$1228</c:f>
              <c:numCache>
                <c:formatCode>General</c:formatCode>
                <c:ptCount val="1214"/>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pt idx="1201">
                  <c:v>475.5</c:v>
                </c:pt>
                <c:pt idx="1202">
                  <c:v>476</c:v>
                </c:pt>
                <c:pt idx="1203">
                  <c:v>476.5</c:v>
                </c:pt>
                <c:pt idx="1204">
                  <c:v>477</c:v>
                </c:pt>
                <c:pt idx="1205">
                  <c:v>477.5</c:v>
                </c:pt>
                <c:pt idx="1206">
                  <c:v>478</c:v>
                </c:pt>
                <c:pt idx="1207">
                  <c:v>478.5</c:v>
                </c:pt>
                <c:pt idx="1208">
                  <c:v>479</c:v>
                </c:pt>
                <c:pt idx="1209">
                  <c:v>479.5</c:v>
                </c:pt>
                <c:pt idx="1210">
                  <c:v>480</c:v>
                </c:pt>
                <c:pt idx="1211">
                  <c:v>480.5</c:v>
                </c:pt>
                <c:pt idx="1212">
                  <c:v>481</c:v>
                </c:pt>
                <c:pt idx="1213">
                  <c:v>481.5</c:v>
                </c:pt>
              </c:numCache>
            </c:numRef>
          </c:xVal>
          <c:yVal>
            <c:numRef>
              <c:f>'Fitted HF and Xf'!$AT$15:$AT$1228</c:f>
              <c:numCache>
                <c:formatCode>General</c:formatCode>
                <c:ptCount val="121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4.9664138772826293E-2</c:v>
                </c:pt>
                <c:pt idx="251">
                  <c:v>4.9658634797639184E-2</c:v>
                </c:pt>
                <c:pt idx="252">
                  <c:v>4.9675282289758975E-2</c:v>
                </c:pt>
                <c:pt idx="253">
                  <c:v>4.971392330875149E-2</c:v>
                </c:pt>
                <c:pt idx="254">
                  <c:v>4.9774400521201904E-2</c:v>
                </c:pt>
                <c:pt idx="255">
                  <c:v>4.9856557199613842E-2</c:v>
                </c:pt>
                <c:pt idx="256">
                  <c:v>4.9960237221305444E-2</c:v>
                </c:pt>
                <c:pt idx="257">
                  <c:v>5.0085285067306723E-2</c:v>
                </c:pt>
                <c:pt idx="258">
                  <c:v>5.0231545821257446E-2</c:v>
                </c:pt>
                <c:pt idx="259">
                  <c:v>5.0398865168303664E-2</c:v>
                </c:pt>
                <c:pt idx="260">
                  <c:v>5.0587089393995074E-2</c:v>
                </c:pt>
                <c:pt idx="261">
                  <c:v>5.0796065383182633E-2</c:v>
                </c:pt>
                <c:pt idx="262">
                  <c:v>5.1025640618915354E-2</c:v>
                </c:pt>
                <c:pt idx="263">
                  <c:v>5.1275663181337867E-2</c:v>
                </c:pt>
                <c:pt idx="264">
                  <c:v>5.1545981746587505E-2</c:v>
                </c:pt>
                <c:pt idx="265">
                  <c:v>5.1836445585691511E-2</c:v>
                </c:pt>
                <c:pt idx="266">
                  <c:v>5.2146904563464352E-2</c:v>
                </c:pt>
                <c:pt idx="267">
                  <c:v>5.2477209137404952E-2</c:v>
                </c:pt>
                <c:pt idx="268">
                  <c:v>5.2827210356593941E-2</c:v>
                </c:pt>
                <c:pt idx="269">
                  <c:v>5.3196759860590574E-2</c:v>
                </c:pt>
                <c:pt idx="270">
                  <c:v>5.3585709878330674E-2</c:v>
                </c:pt>
                <c:pt idx="271">
                  <c:v>5.3993913227023342E-2</c:v>
                </c:pt>
                <c:pt idx="272">
                  <c:v>5.44212233110479E-2</c:v>
                </c:pt>
                <c:pt idx="273">
                  <c:v>5.4867494120852074E-2</c:v>
                </c:pt>
                <c:pt idx="274">
                  <c:v>5.5332580231848318E-2</c:v>
                </c:pt>
                <c:pt idx="275">
                  <c:v>5.5816336803311495E-2</c:v>
                </c:pt>
                <c:pt idx="276">
                  <c:v>5.6318619577275963E-2</c:v>
                </c:pt>
                <c:pt idx="277">
                  <c:v>5.6839284877433421E-2</c:v>
                </c:pt>
                <c:pt idx="278">
                  <c:v>5.7378189608028714E-2</c:v>
                </c:pt>
                <c:pt idx="279">
                  <c:v>5.7935191252758637E-2</c:v>
                </c:pt>
                <c:pt idx="280">
                  <c:v>5.8510147873668171E-2</c:v>
                </c:pt>
                <c:pt idx="281">
                  <c:v>5.9102918110048384E-2</c:v>
                </c:pt>
                <c:pt idx="282">
                  <c:v>5.9713361177332787E-2</c:v>
                </c:pt>
                <c:pt idx="283">
                  <c:v>6.0341336865995424E-2</c:v>
                </c:pt>
                <c:pt idx="284">
                  <c:v>6.0986705540448112E-2</c:v>
                </c:pt>
                <c:pt idx="285">
                  <c:v>6.1649328137936672E-2</c:v>
                </c:pt>
                <c:pt idx="286">
                  <c:v>6.2329066167439509E-2</c:v>
                </c:pt>
                <c:pt idx="287">
                  <c:v>6.3025781708563794E-2</c:v>
                </c:pt>
                <c:pt idx="288">
                  <c:v>6.3739337410443353E-2</c:v>
                </c:pt>
                <c:pt idx="289">
                  <c:v>6.4469596490635328E-2</c:v>
                </c:pt>
                <c:pt idx="290">
                  <c:v>6.5216422734017912E-2</c:v>
                </c:pt>
                <c:pt idx="291">
                  <c:v>6.5979680491687634E-2</c:v>
                </c:pt>
                <c:pt idx="292">
                  <c:v>6.675923467985613E-2</c:v>
                </c:pt>
                <c:pt idx="293">
                  <c:v>6.7554950778747652E-2</c:v>
                </c:pt>
                <c:pt idx="294">
                  <c:v>6.8366694831496544E-2</c:v>
                </c:pt>
                <c:pt idx="295">
                  <c:v>6.9194333443043404E-2</c:v>
                </c:pt>
                <c:pt idx="296">
                  <c:v>7.0037733779033939E-2</c:v>
                </c:pt>
                <c:pt idx="297">
                  <c:v>7.0896763564715484E-2</c:v>
                </c:pt>
                <c:pt idx="298">
                  <c:v>7.1771291083833483E-2</c:v>
                </c:pt>
                <c:pt idx="299">
                  <c:v>7.2661185177529689E-2</c:v>
                </c:pt>
                <c:pt idx="300">
                  <c:v>7.3566315243239394E-2</c:v>
                </c:pt>
                <c:pt idx="301">
                  <c:v>7.4486551233587911E-2</c:v>
                </c:pt>
                <c:pt idx="302">
                  <c:v>7.542176365528841E-2</c:v>
                </c:pt>
                <c:pt idx="303">
                  <c:v>7.6371823568039218E-2</c:v>
                </c:pt>
                <c:pt idx="304">
                  <c:v>7.7336602583420858E-2</c:v>
                </c:pt>
                <c:pt idx="305">
                  <c:v>7.8315972863792729E-2</c:v>
                </c:pt>
                <c:pt idx="306">
                  <c:v>7.9309807121191747E-2</c:v>
                </c:pt>
                <c:pt idx="307">
                  <c:v>8.0317978616227872E-2</c:v>
                </c:pt>
                <c:pt idx="308">
                  <c:v>8.1340361156983065E-2</c:v>
                </c:pt>
                <c:pt idx="309">
                  <c:v>8.2376829097906792E-2</c:v>
                </c:pt>
                <c:pt idx="310">
                  <c:v>8.3427257338714852E-2</c:v>
                </c:pt>
                <c:pt idx="311">
                  <c:v>8.4491521323285523E-2</c:v>
                </c:pt>
                <c:pt idx="312">
                  <c:v>8.5569497038557277E-2</c:v>
                </c:pt>
                <c:pt idx="313">
                  <c:v>8.6661061013425897E-2</c:v>
                </c:pt>
                <c:pt idx="314">
                  <c:v>8.7766090317641765E-2</c:v>
                </c:pt>
                <c:pt idx="315">
                  <c:v>8.8884462560706923E-2</c:v>
                </c:pt>
                <c:pt idx="316">
                  <c:v>9.0016055890772245E-2</c:v>
                </c:pt>
                <c:pt idx="317">
                  <c:v>9.1160748993535587E-2</c:v>
                </c:pt>
                <c:pt idx="318">
                  <c:v>9.2318421091137831E-2</c:v>
                </c:pt>
                <c:pt idx="319">
                  <c:v>9.3488951941060647E-2</c:v>
                </c:pt>
                <c:pt idx="320">
                  <c:v>9.4672221835023607E-2</c:v>
                </c:pt>
                <c:pt idx="321">
                  <c:v>9.5868111597881667E-2</c:v>
                </c:pt>
                <c:pt idx="322">
                  <c:v>9.7076502586522284E-2</c:v>
                </c:pt>
                <c:pt idx="323">
                  <c:v>9.8297276688762175E-2</c:v>
                </c:pt>
                <c:pt idx="324">
                  <c:v>9.9530316322245557E-2</c:v>
                </c:pt>
                <c:pt idx="325">
                  <c:v>0.10077550443334041</c:v>
                </c:pt>
                <c:pt idx="326">
                  <c:v>0.1020327244960363</c:v>
                </c:pt>
                <c:pt idx="327">
                  <c:v>0.10330186051084135</c:v>
                </c:pt>
                <c:pt idx="328">
                  <c:v>0.10458279700367994</c:v>
                </c:pt>
                <c:pt idx="329">
                  <c:v>0.10587541902478848</c:v>
                </c:pt>
                <c:pt idx="330">
                  <c:v>0.10717961214761541</c:v>
                </c:pt>
                <c:pt idx="331">
                  <c:v>0.10849526246771521</c:v>
                </c:pt>
                <c:pt idx="332">
                  <c:v>0.10982225660164772</c:v>
                </c:pt>
                <c:pt idx="333">
                  <c:v>0.11116048168587511</c:v>
                </c:pt>
                <c:pt idx="334">
                  <c:v>0.11250982537565871</c:v>
                </c:pt>
                <c:pt idx="335">
                  <c:v>0.1138701758439562</c:v>
                </c:pt>
                <c:pt idx="336">
                  <c:v>0.11524142178031935</c:v>
                </c:pt>
                <c:pt idx="337">
                  <c:v>0.11662345238979016</c:v>
                </c:pt>
                <c:pt idx="338">
                  <c:v>0.11801615739180002</c:v>
                </c:pt>
                <c:pt idx="339">
                  <c:v>0.11941942701906486</c:v>
                </c:pt>
                <c:pt idx="340">
                  <c:v>0.12083315201648419</c:v>
                </c:pt>
                <c:pt idx="341">
                  <c:v>0.12225722364003623</c:v>
                </c:pt>
                <c:pt idx="342">
                  <c:v>0.12369153365567773</c:v>
                </c:pt>
                <c:pt idx="343">
                  <c:v>0.12513597433823867</c:v>
                </c:pt>
                <c:pt idx="344">
                  <c:v>0.12659043847032247</c:v>
                </c:pt>
                <c:pt idx="345">
                  <c:v>0.12805481934119842</c:v>
                </c:pt>
                <c:pt idx="346">
                  <c:v>0.12952901074570525</c:v>
                </c:pt>
                <c:pt idx="347">
                  <c:v>0.13101290698314316</c:v>
                </c:pt>
                <c:pt idx="348">
                  <c:v>0.13250640285617363</c:v>
                </c:pt>
                <c:pt idx="349">
                  <c:v>0.13400939366971493</c:v>
                </c:pt>
                <c:pt idx="350">
                  <c:v>0.13552177522984188</c:v>
                </c:pt>
                <c:pt idx="351">
                  <c:v>0.13704344384268183</c:v>
                </c:pt>
                <c:pt idx="352">
                  <c:v>0.13857429631330892</c:v>
                </c:pt>
                <c:pt idx="353">
                  <c:v>0.14011422994464737</c:v>
                </c:pt>
                <c:pt idx="354">
                  <c:v>0.14166314253636408</c:v>
                </c:pt>
                <c:pt idx="355">
                  <c:v>0.14322093238376604</c:v>
                </c:pt>
                <c:pt idx="356">
                  <c:v>0.14478749827670137</c:v>
                </c:pt>
                <c:pt idx="357">
                  <c:v>0.14636273949845124</c:v>
                </c:pt>
                <c:pt idx="358">
                  <c:v>0.14794655582463195</c:v>
                </c:pt>
                <c:pt idx="359">
                  <c:v>0.14953884752208854</c:v>
                </c:pt>
                <c:pt idx="360">
                  <c:v>0.15113951534779391</c:v>
                </c:pt>
                <c:pt idx="361">
                  <c:v>0.15274846054774677</c:v>
                </c:pt>
                <c:pt idx="362">
                  <c:v>0.15436558485586538</c:v>
                </c:pt>
                <c:pt idx="363">
                  <c:v>0.15599079049288944</c:v>
                </c:pt>
                <c:pt idx="364">
                  <c:v>0.15762398016527374</c:v>
                </c:pt>
                <c:pt idx="365">
                  <c:v>0.15926505706408731</c:v>
                </c:pt>
                <c:pt idx="366">
                  <c:v>0.16091392486390971</c:v>
                </c:pt>
                <c:pt idx="367">
                  <c:v>0.16257048772172925</c:v>
                </c:pt>
                <c:pt idx="368">
                  <c:v>0.16423465027583833</c:v>
                </c:pt>
                <c:pt idx="369">
                  <c:v>0.1659063176447334</c:v>
                </c:pt>
                <c:pt idx="370">
                  <c:v>0.16758539542600967</c:v>
                </c:pt>
                <c:pt idx="371">
                  <c:v>0.16927178969525947</c:v>
                </c:pt>
                <c:pt idx="372">
                  <c:v>0.17096540700497045</c:v>
                </c:pt>
                <c:pt idx="373">
                  <c:v>0.17266615438342037</c:v>
                </c:pt>
                <c:pt idx="374">
                  <c:v>0.17437393933357637</c:v>
                </c:pt>
                <c:pt idx="375">
                  <c:v>0.17608866983199248</c:v>
                </c:pt>
                <c:pt idx="376">
                  <c:v>0.17781025432770434</c:v>
                </c:pt>
                <c:pt idx="377">
                  <c:v>0.17953860174112907</c:v>
                </c:pt>
                <c:pt idx="378">
                  <c:v>0.1812736214629613</c:v>
                </c:pt>
                <c:pt idx="379">
                  <c:v>0.18301522335307049</c:v>
                </c:pt>
                <c:pt idx="380">
                  <c:v>0.18476331773939902</c:v>
                </c:pt>
                <c:pt idx="381">
                  <c:v>0.18651781541685694</c:v>
                </c:pt>
                <c:pt idx="382">
                  <c:v>0.1882786276462233</c:v>
                </c:pt>
                <c:pt idx="383">
                  <c:v>0.19004566615303883</c:v>
                </c:pt>
                <c:pt idx="384">
                  <c:v>0.19181884312650699</c:v>
                </c:pt>
                <c:pt idx="385">
                  <c:v>0.19359807121838887</c:v>
                </c:pt>
                <c:pt idx="386">
                  <c:v>0.19538326354190141</c:v>
                </c:pt>
                <c:pt idx="387">
                  <c:v>0.19717433367061402</c:v>
                </c:pt>
                <c:pt idx="388">
                  <c:v>0.19897119563734689</c:v>
                </c:pt>
                <c:pt idx="389">
                  <c:v>0.20077376393306637</c:v>
                </c:pt>
                <c:pt idx="390">
                  <c:v>0.20258195350578476</c:v>
                </c:pt>
                <c:pt idx="391">
                  <c:v>0.20439567975945533</c:v>
                </c:pt>
                <c:pt idx="392">
                  <c:v>0.20621485855287081</c:v>
                </c:pt>
                <c:pt idx="393">
                  <c:v>0.20803940619855871</c:v>
                </c:pt>
                <c:pt idx="394">
                  <c:v>0.20986923946168282</c:v>
                </c:pt>
                <c:pt idx="395">
                  <c:v>0.21170427555893498</c:v>
                </c:pt>
                <c:pt idx="396">
                  <c:v>0.21354443215743693</c:v>
                </c:pt>
                <c:pt idx="397">
                  <c:v>0.21538962737363332</c:v>
                </c:pt>
                <c:pt idx="398">
                  <c:v>0.21723977977219464</c:v>
                </c:pt>
                <c:pt idx="399">
                  <c:v>0.21909480836490774</c:v>
                </c:pt>
                <c:pt idx="400">
                  <c:v>0.22095463260957837</c:v>
                </c:pt>
                <c:pt idx="401">
                  <c:v>0.22281917240892599</c:v>
                </c:pt>
                <c:pt idx="402">
                  <c:v>0.22468834810948121</c:v>
                </c:pt>
                <c:pt idx="403">
                  <c:v>0.22656208050048332</c:v>
                </c:pt>
                <c:pt idx="404">
                  <c:v>0.22844029081277759</c:v>
                </c:pt>
                <c:pt idx="405">
                  <c:v>0.23032290071771169</c:v>
                </c:pt>
                <c:pt idx="406">
                  <c:v>0.23220983232603548</c:v>
                </c:pt>
                <c:pt idx="407">
                  <c:v>0.23410100818679438</c:v>
                </c:pt>
                <c:pt idx="408">
                  <c:v>0.23599635128623001</c:v>
                </c:pt>
                <c:pt idx="409">
                  <c:v>0.23789578504667444</c:v>
                </c:pt>
                <c:pt idx="410">
                  <c:v>0.23979923332545158</c:v>
                </c:pt>
                <c:pt idx="411">
                  <c:v>0.24170662041376881</c:v>
                </c:pt>
                <c:pt idx="412">
                  <c:v>0.24361787103561997</c:v>
                </c:pt>
                <c:pt idx="413">
                  <c:v>0.24553291034667829</c:v>
                </c:pt>
                <c:pt idx="414">
                  <c:v>0.2474516639331957</c:v>
                </c:pt>
                <c:pt idx="415">
                  <c:v>0.24937405781089975</c:v>
                </c:pt>
                <c:pt idx="416">
                  <c:v>0.25130001842389005</c:v>
                </c:pt>
                <c:pt idx="417">
                  <c:v>0.25322947264353723</c:v>
                </c:pt>
                <c:pt idx="418">
                  <c:v>0.25516234776737828</c:v>
                </c:pt>
                <c:pt idx="419">
                  <c:v>0.25709857151801468</c:v>
                </c:pt>
                <c:pt idx="420">
                  <c:v>0.25903807204200985</c:v>
                </c:pt>
                <c:pt idx="421">
                  <c:v>0.26098077790878665</c:v>
                </c:pt>
                <c:pt idx="422">
                  <c:v>0.26292661810952189</c:v>
                </c:pt>
                <c:pt idx="423">
                  <c:v>0.26487552205604781</c:v>
                </c:pt>
                <c:pt idx="424">
                  <c:v>0.26682741957974793</c:v>
                </c:pt>
                <c:pt idx="425">
                  <c:v>0.26878224093045072</c:v>
                </c:pt>
                <c:pt idx="426">
                  <c:v>0.27073991677533138</c:v>
                </c:pt>
                <c:pt idx="427">
                  <c:v>0.27270037819780968</c:v>
                </c:pt>
                <c:pt idx="428">
                  <c:v>0.27466355669643938</c:v>
                </c:pt>
                <c:pt idx="429">
                  <c:v>0.27662938418381738</c:v>
                </c:pt>
                <c:pt idx="430">
                  <c:v>0.27859779298546988</c:v>
                </c:pt>
                <c:pt idx="431">
                  <c:v>0.28056871583875637</c:v>
                </c:pt>
                <c:pt idx="432">
                  <c:v>0.28254208589176383</c:v>
                </c:pt>
                <c:pt idx="433">
                  <c:v>0.28451783670220632</c:v>
                </c:pt>
                <c:pt idx="434">
                  <c:v>0.28649590223631977</c:v>
                </c:pt>
                <c:pt idx="435">
                  <c:v>0.28847621686776187</c:v>
                </c:pt>
                <c:pt idx="436">
                  <c:v>0.29045871537650486</c:v>
                </c:pt>
                <c:pt idx="437">
                  <c:v>0.29244333294773767</c:v>
                </c:pt>
                <c:pt idx="438">
                  <c:v>0.29443000517076245</c:v>
                </c:pt>
                <c:pt idx="439">
                  <c:v>0.29641866803788763</c:v>
                </c:pt>
                <c:pt idx="440">
                  <c:v>0.2984092579433284</c:v>
                </c:pt>
                <c:pt idx="441">
                  <c:v>0.30040171168210678</c:v>
                </c:pt>
                <c:pt idx="442">
                  <c:v>0.30239596644894173</c:v>
                </c:pt>
                <c:pt idx="443">
                  <c:v>0.3043919598371525</c:v>
                </c:pt>
                <c:pt idx="444">
                  <c:v>0.3063896298375533</c:v>
                </c:pt>
                <c:pt idx="445">
                  <c:v>0.30838891483735026</c:v>
                </c:pt>
                <c:pt idx="446">
                  <c:v>0.31038975361903925</c:v>
                </c:pt>
                <c:pt idx="447">
                  <c:v>0.31239208535930518</c:v>
                </c:pt>
                <c:pt idx="448">
                  <c:v>0.31439584962791423</c:v>
                </c:pt>
                <c:pt idx="449">
                  <c:v>0.31640098638661751</c:v>
                </c:pt>
                <c:pt idx="450">
                  <c:v>0.31840743598804139</c:v>
                </c:pt>
                <c:pt idx="451">
                  <c:v>0.32041513917459036</c:v>
                </c:pt>
                <c:pt idx="452">
                  <c:v>0.32242403707734241</c:v>
                </c:pt>
                <c:pt idx="453">
                  <c:v>0.32443407121494466</c:v>
                </c:pt>
                <c:pt idx="454">
                  <c:v>0.32644518349251139</c:v>
                </c:pt>
                <c:pt idx="455">
                  <c:v>0.32845731620052437</c:v>
                </c:pt>
                <c:pt idx="456">
                  <c:v>0.33047041201372673</c:v>
                </c:pt>
                <c:pt idx="457">
                  <c:v>0.3324844139900196</c:v>
                </c:pt>
                <c:pt idx="458">
                  <c:v>0.33449926556936055</c:v>
                </c:pt>
                <c:pt idx="459">
                  <c:v>0.33651491057266369</c:v>
                </c:pt>
                <c:pt idx="460">
                  <c:v>0.33853129320069136</c:v>
                </c:pt>
                <c:pt idx="461">
                  <c:v>0.3405483580329558</c:v>
                </c:pt>
                <c:pt idx="462">
                  <c:v>0.3425660500266155</c:v>
                </c:pt>
                <c:pt idx="463">
                  <c:v>0.3445843145153703</c:v>
                </c:pt>
                <c:pt idx="464">
                  <c:v>0.34660309720836047</c:v>
                </c:pt>
                <c:pt idx="465">
                  <c:v>0.34862234418906457</c:v>
                </c:pt>
                <c:pt idx="466">
                  <c:v>0.35064200191419331</c:v>
                </c:pt>
                <c:pt idx="467">
                  <c:v>0.35266201721259238</c:v>
                </c:pt>
                <c:pt idx="468">
                  <c:v>0.35468233728413451</c:v>
                </c:pt>
                <c:pt idx="469">
                  <c:v>0.35670290969861856</c:v>
                </c:pt>
                <c:pt idx="470">
                  <c:v>0.35872368239466818</c:v>
                </c:pt>
                <c:pt idx="471">
                  <c:v>0.36074460367862532</c:v>
                </c:pt>
                <c:pt idx="472">
                  <c:v>0.36276562222345382</c:v>
                </c:pt>
                <c:pt idx="473">
                  <c:v>0.36478668706762946</c:v>
                </c:pt>
                <c:pt idx="474">
                  <c:v>0.36680774761404084</c:v>
                </c:pt>
                <c:pt idx="475">
                  <c:v>0.36882875362888751</c:v>
                </c:pt>
                <c:pt idx="476">
                  <c:v>0.37084965524057467</c:v>
                </c:pt>
                <c:pt idx="477">
                  <c:v>0.37287040293861351</c:v>
                </c:pt>
                <c:pt idx="478">
                  <c:v>0.37489094757251362</c:v>
                </c:pt>
                <c:pt idx="479">
                  <c:v>0.37691124035068646</c:v>
                </c:pt>
                <c:pt idx="480">
                  <c:v>0.37893123283933672</c:v>
                </c:pt>
                <c:pt idx="481">
                  <c:v>0.38095087696136487</c:v>
                </c:pt>
                <c:pt idx="482">
                  <c:v>0.38297012499525873</c:v>
                </c:pt>
                <c:pt idx="483">
                  <c:v>0.38498892957399528</c:v>
                </c:pt>
                <c:pt idx="484">
                  <c:v>0.3870072436839358</c:v>
                </c:pt>
                <c:pt idx="485">
                  <c:v>0.38902502066372496</c:v>
                </c:pt>
                <c:pt idx="486">
                  <c:v>0.3910422142031853</c:v>
                </c:pt>
                <c:pt idx="487">
                  <c:v>0.39305877834221736</c:v>
                </c:pt>
                <c:pt idx="488">
                  <c:v>0.39507466746969211</c:v>
                </c:pt>
                <c:pt idx="489">
                  <c:v>0.39708983632235462</c:v>
                </c:pt>
                <c:pt idx="490">
                  <c:v>0.39910423998371725</c:v>
                </c:pt>
                <c:pt idx="491">
                  <c:v>0.40111783388295863</c:v>
                </c:pt>
                <c:pt idx="492">
                  <c:v>0.40313057379381884</c:v>
                </c:pt>
                <c:pt idx="493">
                  <c:v>0.40514241583349797</c:v>
                </c:pt>
                <c:pt idx="494">
                  <c:v>0.40715331646155423</c:v>
                </c:pt>
                <c:pt idx="495">
                  <c:v>0.40916323247880049</c:v>
                </c:pt>
                <c:pt idx="496">
                  <c:v>0.41117212102619916</c:v>
                </c:pt>
                <c:pt idx="497">
                  <c:v>0.41317993958376348</c:v>
                </c:pt>
                <c:pt idx="498">
                  <c:v>0.41518664596945309</c:v>
                </c:pt>
                <c:pt idx="499">
                  <c:v>0.41719219833806731</c:v>
                </c:pt>
                <c:pt idx="500">
                  <c:v>0.41919655518015131</c:v>
                </c:pt>
                <c:pt idx="501">
                  <c:v>0.42119967532088565</c:v>
                </c:pt>
                <c:pt idx="502">
                  <c:v>0.4232015179189843</c:v>
                </c:pt>
                <c:pt idx="503">
                  <c:v>0.42520204246559629</c:v>
                </c:pt>
                <c:pt idx="504">
                  <c:v>0.42720120878319923</c:v>
                </c:pt>
                <c:pt idx="505">
                  <c:v>0.42919897702449783</c:v>
                </c:pt>
                <c:pt idx="506">
                  <c:v>0.43119530767131775</c:v>
                </c:pt>
                <c:pt idx="507">
                  <c:v>0.43319016153351131</c:v>
                </c:pt>
                <c:pt idx="508">
                  <c:v>0.43518349974784643</c:v>
                </c:pt>
                <c:pt idx="509">
                  <c:v>0.4371752837769039</c:v>
                </c:pt>
                <c:pt idx="510">
                  <c:v>0.43916547540798306</c:v>
                </c:pt>
                <c:pt idx="511">
                  <c:v>0.44115403675198928</c:v>
                </c:pt>
                <c:pt idx="512">
                  <c:v>0.44314093024233869</c:v>
                </c:pt>
                <c:pt idx="513">
                  <c:v>0.44512611863384882</c:v>
                </c:pt>
                <c:pt idx="514">
                  <c:v>0.4471095650016414</c:v>
                </c:pt>
                <c:pt idx="515">
                  <c:v>0.44909123274003443</c:v>
                </c:pt>
                <c:pt idx="516">
                  <c:v>0.45107108556144737</c:v>
                </c:pt>
                <c:pt idx="517">
                  <c:v>0.45304908749528799</c:v>
                </c:pt>
                <c:pt idx="518">
                  <c:v>0.45502520288685838</c:v>
                </c:pt>
                <c:pt idx="519">
                  <c:v>0.45699939639624632</c:v>
                </c:pt>
                <c:pt idx="520">
                  <c:v>0.45897163299722732</c:v>
                </c:pt>
                <c:pt idx="521">
                  <c:v>0.46094187797615732</c:v>
                </c:pt>
                <c:pt idx="522">
                  <c:v>0.46291009693087415</c:v>
                </c:pt>
                <c:pt idx="523">
                  <c:v>0.46487625576959002</c:v>
                </c:pt>
                <c:pt idx="524">
                  <c:v>0.46684032070979331</c:v>
                </c:pt>
                <c:pt idx="525">
                  <c:v>0.46880225827714461</c:v>
                </c:pt>
                <c:pt idx="526">
                  <c:v>0.47076203530437088</c:v>
                </c:pt>
                <c:pt idx="527">
                  <c:v>0.47271961893016667</c:v>
                </c:pt>
                <c:pt idx="528">
                  <c:v>0.47467497659809033</c:v>
                </c:pt>
                <c:pt idx="529">
                  <c:v>0.47662807605545887</c:v>
                </c:pt>
                <c:pt idx="530">
                  <c:v>0.47857888535224835</c:v>
                </c:pt>
                <c:pt idx="531">
                  <c:v>0.48052737283998792</c:v>
                </c:pt>
                <c:pt idx="532">
                  <c:v>0.48247350717066245</c:v>
                </c:pt>
                <c:pt idx="533">
                  <c:v>0.48441725729560214</c:v>
                </c:pt>
                <c:pt idx="534">
                  <c:v>0.48635859246438684</c:v>
                </c:pt>
                <c:pt idx="535">
                  <c:v>0.48829748222373859</c:v>
                </c:pt>
                <c:pt idx="536">
                  <c:v>0.49023389641642179</c:v>
                </c:pt>
                <c:pt idx="537">
                  <c:v>0.49216780518013881</c:v>
                </c:pt>
                <c:pt idx="538">
                  <c:v>0.49409917894642646</c:v>
                </c:pt>
                <c:pt idx="539">
                  <c:v>0.49602798843955603</c:v>
                </c:pt>
                <c:pt idx="540">
                  <c:v>0.49795420467542711</c:v>
                </c:pt>
                <c:pt idx="541">
                  <c:v>0.49987779896046869</c:v>
                </c:pt>
                <c:pt idx="542">
                  <c:v>0.50179874289053161</c:v>
                </c:pt>
                <c:pt idx="543">
                  <c:v>0.50371700834979161</c:v>
                </c:pt>
                <c:pt idx="544">
                  <c:v>0.50563256750964058</c:v>
                </c:pt>
                <c:pt idx="545">
                  <c:v>0.50754539282759015</c:v>
                </c:pt>
                <c:pt idx="546">
                  <c:v>0.50945545704616135</c:v>
                </c:pt>
                <c:pt idx="547">
                  <c:v>0.51136273319178827</c:v>
                </c:pt>
                <c:pt idx="548">
                  <c:v>0.5132671945737125</c:v>
                </c:pt>
                <c:pt idx="549">
                  <c:v>0.51516881478288135</c:v>
                </c:pt>
                <c:pt idx="550">
                  <c:v>0.5170675676908435</c:v>
                </c:pt>
                <c:pt idx="551">
                  <c:v>0.51896342744864798</c:v>
                </c:pt>
                <c:pt idx="552">
                  <c:v>0.52085636848574057</c:v>
                </c:pt>
                <c:pt idx="553">
                  <c:v>0.52274636550886167</c:v>
                </c:pt>
                <c:pt idx="554">
                  <c:v>0.52463339350094151</c:v>
                </c:pt>
                <c:pt idx="555">
                  <c:v>0.52651742772000065</c:v>
                </c:pt>
                <c:pt idx="556">
                  <c:v>0.52839844369804712</c:v>
                </c:pt>
                <c:pt idx="557">
                  <c:v>0.53027641723996544</c:v>
                </c:pt>
                <c:pt idx="558">
                  <c:v>0.53215132442242752</c:v>
                </c:pt>
                <c:pt idx="559">
                  <c:v>0.53402314159278008</c:v>
                </c:pt>
                <c:pt idx="560">
                  <c:v>0.53589184536794421</c:v>
                </c:pt>
                <c:pt idx="561">
                  <c:v>0.53775741263331489</c:v>
                </c:pt>
                <c:pt idx="562">
                  <c:v>0.5396198205416507</c:v>
                </c:pt>
                <c:pt idx="563">
                  <c:v>0.54147904651198564</c:v>
                </c:pt>
                <c:pt idx="564">
                  <c:v>0.54333506822851085</c:v>
                </c:pt>
                <c:pt idx="565">
                  <c:v>0.54518786363948213</c:v>
                </c:pt>
                <c:pt idx="566">
                  <c:v>0.54703741095610869</c:v>
                </c:pt>
                <c:pt idx="567">
                  <c:v>0.54888368865146053</c:v>
                </c:pt>
                <c:pt idx="568">
                  <c:v>0.55072667545935783</c:v>
                </c:pt>
                <c:pt idx="569">
                  <c:v>0.55256635037327051</c:v>
                </c:pt>
                <c:pt idx="570">
                  <c:v>0.55440269264521724</c:v>
                </c:pt>
                <c:pt idx="571">
                  <c:v>0.55623568178465821</c:v>
                </c:pt>
                <c:pt idx="572">
                  <c:v>0.55806529755739964</c:v>
                </c:pt>
                <c:pt idx="573">
                  <c:v>0.5598915199844825</c:v>
                </c:pt>
                <c:pt idx="574">
                  <c:v>0.56171432934108312</c:v>
                </c:pt>
                <c:pt idx="575">
                  <c:v>0.56353370615541676</c:v>
                </c:pt>
                <c:pt idx="576">
                  <c:v>0.56534963120762471</c:v>
                </c:pt>
                <c:pt idx="577">
                  <c:v>0.56716208552867753</c:v>
                </c:pt>
                <c:pt idx="578">
                  <c:v>0.56897105039927198</c:v>
                </c:pt>
                <c:pt idx="579">
                  <c:v>0.57077650734872165</c:v>
                </c:pt>
                <c:pt idx="580">
                  <c:v>0.57257843815386866</c:v>
                </c:pt>
                <c:pt idx="581">
                  <c:v>0.57437682483796215</c:v>
                </c:pt>
                <c:pt idx="582">
                  <c:v>0.57617164966957712</c:v>
                </c:pt>
                <c:pt idx="583">
                  <c:v>0.57796289516148469</c:v>
                </c:pt>
                <c:pt idx="584">
                  <c:v>0.5797505440695786</c:v>
                </c:pt>
                <c:pt idx="585">
                  <c:v>0.58153457939174691</c:v>
                </c:pt>
                <c:pt idx="586">
                  <c:v>0.5833149843667923</c:v>
                </c:pt>
                <c:pt idx="587">
                  <c:v>0.58509174247330875</c:v>
                </c:pt>
                <c:pt idx="588">
                  <c:v>0.5868648374285903</c:v>
                </c:pt>
                <c:pt idx="589">
                  <c:v>0.5886342531875226</c:v>
                </c:pt>
                <c:pt idx="590">
                  <c:v>0.59039997394149013</c:v>
                </c:pt>
                <c:pt idx="591">
                  <c:v>0.59216198411725984</c:v>
                </c:pt>
                <c:pt idx="592">
                  <c:v>0.59392026837589262</c:v>
                </c:pt>
                <c:pt idx="593">
                  <c:v>0.59567481161162361</c:v>
                </c:pt>
                <c:pt idx="594">
                  <c:v>0.59742559895077407</c:v>
                </c:pt>
                <c:pt idx="595">
                  <c:v>0.5991726157506424</c:v>
                </c:pt>
                <c:pt idx="596">
                  <c:v>0.60091584759840722</c:v>
                </c:pt>
                <c:pt idx="597">
                  <c:v>0.60265528031000803</c:v>
                </c:pt>
                <c:pt idx="598">
                  <c:v>0.60439089992906403</c:v>
                </c:pt>
                <c:pt idx="599">
                  <c:v>0.60612269272575992</c:v>
                </c:pt>
                <c:pt idx="600">
                  <c:v>0.60785064519574261</c:v>
                </c:pt>
                <c:pt idx="601">
                  <c:v>0.60957474405902068</c:v>
                </c:pt>
                <c:pt idx="602">
                  <c:v>0.61129497625886331</c:v>
                </c:pt>
                <c:pt idx="603">
                  <c:v>0.61301132896069066</c:v>
                </c:pt>
                <c:pt idx="604">
                  <c:v>0.61472378955098461</c:v>
                </c:pt>
                <c:pt idx="605">
                  <c:v>0.61643234563616867</c:v>
                </c:pt>
                <c:pt idx="606">
                  <c:v>0.61813698504152159</c:v>
                </c:pt>
                <c:pt idx="607">
                  <c:v>0.61983769581006132</c:v>
                </c:pt>
                <c:pt idx="608">
                  <c:v>0.6215344662014507</c:v>
                </c:pt>
                <c:pt idx="609">
                  <c:v>0.6232272846908915</c:v>
                </c:pt>
                <c:pt idx="610">
                  <c:v>0.62491613996802042</c:v>
                </c:pt>
                <c:pt idx="611">
                  <c:v>0.62660102093581282</c:v>
                </c:pt>
                <c:pt idx="612">
                  <c:v>0.62828191670946865</c:v>
                </c:pt>
                <c:pt idx="613">
                  <c:v>0.6299588166153226</c:v>
                </c:pt>
                <c:pt idx="614">
                  <c:v>0.63163171018972908</c:v>
                </c:pt>
                <c:pt idx="615">
                  <c:v>0.63330058717796756</c:v>
                </c:pt>
                <c:pt idx="616">
                  <c:v>0.63496543753314483</c:v>
                </c:pt>
                <c:pt idx="617">
                  <c:v>0.6366262514150699</c:v>
                </c:pt>
                <c:pt idx="618">
                  <c:v>0.63828301918917962</c:v>
                </c:pt>
                <c:pt idx="619">
                  <c:v>0.63993573142541571</c:v>
                </c:pt>
                <c:pt idx="620">
                  <c:v>0.64158437889713049</c:v>
                </c:pt>
                <c:pt idx="621">
                  <c:v>0.64322895257998702</c:v>
                </c:pt>
                <c:pt idx="622">
                  <c:v>0.64486944365084176</c:v>
                </c:pt>
                <c:pt idx="623">
                  <c:v>0.64650584348666063</c:v>
                </c:pt>
                <c:pt idx="624">
                  <c:v>0.64813814366340572</c:v>
                </c:pt>
                <c:pt idx="625">
                  <c:v>0.6497663359549305</c:v>
                </c:pt>
                <c:pt idx="626">
                  <c:v>0.65139041233188921</c:v>
                </c:pt>
                <c:pt idx="627">
                  <c:v>0.65301036496061116</c:v>
                </c:pt>
                <c:pt idx="628">
                  <c:v>0.65462618620202961</c:v>
                </c:pt>
                <c:pt idx="629">
                  <c:v>0.65623786861055144</c:v>
                </c:pt>
                <c:pt idx="630">
                  <c:v>0.65784540493296562</c:v>
                </c:pt>
                <c:pt idx="631">
                  <c:v>0.65944878810734353</c:v>
                </c:pt>
                <c:pt idx="632">
                  <c:v>0.66104801126193058</c:v>
                </c:pt>
                <c:pt idx="633">
                  <c:v>0.66264306771404313</c:v>
                </c:pt>
                <c:pt idx="634">
                  <c:v>0.66423395096896987</c:v>
                </c:pt>
                <c:pt idx="635">
                  <c:v>0.66582065471887042</c:v>
                </c:pt>
                <c:pt idx="636">
                  <c:v>0.66740317284165951</c:v>
                </c:pt>
                <c:pt idx="637">
                  <c:v>0.66898149939992679</c:v>
                </c:pt>
                <c:pt idx="638">
                  <c:v>0.67055562863981055</c:v>
                </c:pt>
                <c:pt idx="639">
                  <c:v>0.67212555498990922</c:v>
                </c:pt>
                <c:pt idx="640">
                  <c:v>0.67369127306017895</c:v>
                </c:pt>
                <c:pt idx="641">
                  <c:v>0.6752527776408167</c:v>
                </c:pt>
                <c:pt idx="642">
                  <c:v>0.67681006370117947</c:v>
                </c:pt>
                <c:pt idx="643">
                  <c:v>0.67836312638866225</c:v>
                </c:pt>
                <c:pt idx="644">
                  <c:v>0.67991196102760643</c:v>
                </c:pt>
                <c:pt idx="645">
                  <c:v>0.68145656311819025</c:v>
                </c:pt>
                <c:pt idx="646">
                  <c:v>0.68299692833533099</c:v>
                </c:pt>
                <c:pt idx="647">
                  <c:v>0.6845330525275809</c:v>
                </c:pt>
                <c:pt idx="648">
                  <c:v>0.68606493171601957</c:v>
                </c:pt>
                <c:pt idx="649">
                  <c:v>0.68759256209316277</c:v>
                </c:pt>
                <c:pt idx="650">
                  <c:v>0.68911594002184551</c:v>
                </c:pt>
                <c:pt idx="651">
                  <c:v>0.69063506203413172</c:v>
                </c:pt>
                <c:pt idx="652">
                  <c:v>0.69214992483019999</c:v>
                </c:pt>
                <c:pt idx="653">
                  <c:v>0.69366052527724986</c:v>
                </c:pt>
                <c:pt idx="654">
                  <c:v>0.6951668604083997</c:v>
                </c:pt>
                <c:pt idx="655">
                  <c:v>0.6966689274215746</c:v>
                </c:pt>
                <c:pt idx="656">
                  <c:v>0.69816672367840804</c:v>
                </c:pt>
                <c:pt idx="657">
                  <c:v>0.69966024670314764</c:v>
                </c:pt>
                <c:pt idx="658">
                  <c:v>0.7011494941815386</c:v>
                </c:pt>
                <c:pt idx="659">
                  <c:v>0.70263446395972784</c:v>
                </c:pt>
                <c:pt idx="660">
                  <c:v>0.7041151540431656</c:v>
                </c:pt>
                <c:pt idx="661">
                  <c:v>0.70559156259549261</c:v>
                </c:pt>
                <c:pt idx="662">
                  <c:v>0.70706368793744256</c:v>
                </c:pt>
                <c:pt idx="663">
                  <c:v>0.70853152854574519</c:v>
                </c:pt>
                <c:pt idx="664">
                  <c:v>0.70999508305201164</c:v>
                </c:pt>
                <c:pt idx="665">
                  <c:v>0.71145435024163928</c:v>
                </c:pt>
                <c:pt idx="666">
                  <c:v>0.71290932905270821</c:v>
                </c:pt>
                <c:pt idx="667">
                  <c:v>0.71436001857487885</c:v>
                </c:pt>
                <c:pt idx="668">
                  <c:v>0.71580641804828371</c:v>
                </c:pt>
                <c:pt idx="669">
                  <c:v>0.71724852686243123</c:v>
                </c:pt>
                <c:pt idx="670">
                  <c:v>0.71868634455510461</c:v>
                </c:pt>
                <c:pt idx="671">
                  <c:v>0.72011987081124906</c:v>
                </c:pt>
                <c:pt idx="672">
                  <c:v>0.72154910546187923</c:v>
                </c:pt>
                <c:pt idx="673">
                  <c:v>0.72297404848296742</c:v>
                </c:pt>
                <c:pt idx="674">
                  <c:v>0.7243946999943528</c:v>
                </c:pt>
                <c:pt idx="675">
                  <c:v>0.72581106025862663</c:v>
                </c:pt>
                <c:pt idx="676">
                  <c:v>0.72722312968003366</c:v>
                </c:pt>
                <c:pt idx="677">
                  <c:v>0.72863090880337489</c:v>
                </c:pt>
                <c:pt idx="678">
                  <c:v>0.73003439831289463</c:v>
                </c:pt>
                <c:pt idx="679">
                  <c:v>0.73143359903118743</c:v>
                </c:pt>
                <c:pt idx="680">
                  <c:v>0.73282851191808973</c:v>
                </c:pt>
                <c:pt idx="681">
                  <c:v>0.7342191380695765</c:v>
                </c:pt>
                <c:pt idx="682">
                  <c:v>0.73560547871666093</c:v>
                </c:pt>
                <c:pt idx="683">
                  <c:v>0.73698753522429561</c:v>
                </c:pt>
                <c:pt idx="684">
                  <c:v>0.73836530909025833</c:v>
                </c:pt>
                <c:pt idx="685">
                  <c:v>0.73973880194406383</c:v>
                </c:pt>
                <c:pt idx="686">
                  <c:v>0.74110801554584627</c:v>
                </c:pt>
                <c:pt idx="687">
                  <c:v>0.74247295178526485</c:v>
                </c:pt>
                <c:pt idx="688">
                  <c:v>0.74383361268040882</c:v>
                </c:pt>
                <c:pt idx="689">
                  <c:v>0.7451900003766716</c:v>
                </c:pt>
                <c:pt idx="690">
                  <c:v>0.74654211714567165</c:v>
                </c:pt>
                <c:pt idx="691">
                  <c:v>0.74788996538413932</c:v>
                </c:pt>
                <c:pt idx="692">
                  <c:v>0.74923354761281102</c:v>
                </c:pt>
                <c:pt idx="693">
                  <c:v>0.75057286647533594</c:v>
                </c:pt>
                <c:pt idx="694">
                  <c:v>0.7519079247371635</c:v>
                </c:pt>
                <c:pt idx="695">
                  <c:v>0.7532387252844468</c:v>
                </c:pt>
                <c:pt idx="696">
                  <c:v>0.75456527112293559</c:v>
                </c:pt>
                <c:pt idx="697">
                  <c:v>0.75588756537688062</c:v>
                </c:pt>
                <c:pt idx="698">
                  <c:v>0.75720561128792163</c:v>
                </c:pt>
                <c:pt idx="699">
                  <c:v>0.75851941221399111</c:v>
                </c:pt>
                <c:pt idx="700">
                  <c:v>0.75982897162820651</c:v>
                </c:pt>
                <c:pt idx="701">
                  <c:v>0.76113429311777514</c:v>
                </c:pt>
                <c:pt idx="702">
                  <c:v>0.76243538038288405</c:v>
                </c:pt>
                <c:pt idx="703">
                  <c:v>0.76373223723560202</c:v>
                </c:pt>
                <c:pt idx="704">
                  <c:v>0.76502486759877131</c:v>
                </c:pt>
                <c:pt idx="705">
                  <c:v>0.76631327550490813</c:v>
                </c:pt>
                <c:pt idx="706">
                  <c:v>0.76759746509510562</c:v>
                </c:pt>
                <c:pt idx="707">
                  <c:v>0.76887744061792063</c:v>
                </c:pt>
                <c:pt idx="708">
                  <c:v>0.77015320642827889</c:v>
                </c:pt>
                <c:pt idx="709">
                  <c:v>0.77142476698636198</c:v>
                </c:pt>
                <c:pt idx="710">
                  <c:v>0.77269212685652389</c:v>
                </c:pt>
                <c:pt idx="711">
                  <c:v>0.77395529070616464</c:v>
                </c:pt>
                <c:pt idx="712">
                  <c:v>0.77521426330464593</c:v>
                </c:pt>
                <c:pt idx="713">
                  <c:v>0.77646904952218065</c:v>
                </c:pt>
                <c:pt idx="714">
                  <c:v>0.77771965432872792</c:v>
                </c:pt>
                <c:pt idx="715">
                  <c:v>0.7789660827928937</c:v>
                </c:pt>
                <c:pt idx="716">
                  <c:v>0.7802083400808324</c:v>
                </c:pt>
                <c:pt idx="717">
                  <c:v>0.78144643145513504</c:v>
                </c:pt>
                <c:pt idx="718">
                  <c:v>0.78268036227373183</c:v>
                </c:pt>
                <c:pt idx="719">
                  <c:v>0.78391013798878784</c:v>
                </c:pt>
                <c:pt idx="720">
                  <c:v>0.78513576414560249</c:v>
                </c:pt>
                <c:pt idx="721">
                  <c:v>0.78635724638150462</c:v>
                </c:pt>
                <c:pt idx="722">
                  <c:v>0.78757459042474776</c:v>
                </c:pt>
                <c:pt idx="723">
                  <c:v>0.78878780209341448</c:v>
                </c:pt>
                <c:pt idx="724">
                  <c:v>0.78999688729430295</c:v>
                </c:pt>
                <c:pt idx="725">
                  <c:v>0.79120185202183735</c:v>
                </c:pt>
                <c:pt idx="726">
                  <c:v>0.79240270235694876</c:v>
                </c:pt>
                <c:pt idx="727">
                  <c:v>0.79359944446599384</c:v>
                </c:pt>
                <c:pt idx="728">
                  <c:v>0.79479208459962891</c:v>
                </c:pt>
                <c:pt idx="729">
                  <c:v>0.79598062909172251</c:v>
                </c:pt>
                <c:pt idx="730">
                  <c:v>0.79716508435824818</c:v>
                </c:pt>
                <c:pt idx="731">
                  <c:v>0.79834545689618353</c:v>
                </c:pt>
                <c:pt idx="732">
                  <c:v>0.79952175328239861</c:v>
                </c:pt>
                <c:pt idx="733">
                  <c:v>0.80069398017256854</c:v>
                </c:pt>
                <c:pt idx="734">
                  <c:v>0.80186214430005875</c:v>
                </c:pt>
                <c:pt idx="735">
                  <c:v>0.80302625247482873</c:v>
                </c:pt>
                <c:pt idx="736">
                  <c:v>0.80418631158231757</c:v>
                </c:pt>
                <c:pt idx="737">
                  <c:v>0.80534232858236199</c:v>
                </c:pt>
                <c:pt idx="738">
                  <c:v>0.80649431050807663</c:v>
                </c:pt>
                <c:pt idx="739">
                  <c:v>0.80764226446475085</c:v>
                </c:pt>
                <c:pt idx="740">
                  <c:v>0.80878619762875992</c:v>
                </c:pt>
                <c:pt idx="741">
                  <c:v>0.80992611724644903</c:v>
                </c:pt>
                <c:pt idx="742">
                  <c:v>0.81106203063303695</c:v>
                </c:pt>
                <c:pt idx="743">
                  <c:v>0.81219394517151089</c:v>
                </c:pt>
                <c:pt idx="744">
                  <c:v>0.81332186831152375</c:v>
                </c:pt>
                <c:pt idx="745">
                  <c:v>0.81444580756829599</c:v>
                </c:pt>
                <c:pt idx="746">
                  <c:v>0.8155657705214997</c:v>
                </c:pt>
                <c:pt idx="747">
                  <c:v>0.81668176481417665</c:v>
                </c:pt>
                <c:pt idx="748">
                  <c:v>0.81779379815161513</c:v>
                </c:pt>
                <c:pt idx="749">
                  <c:v>0.81890187830026162</c:v>
                </c:pt>
                <c:pt idx="750">
                  <c:v>0.82000601308660792</c:v>
                </c:pt>
                <c:pt idx="751">
                  <c:v>0.82110621039609644</c:v>
                </c:pt>
                <c:pt idx="752">
                  <c:v>0.82220247817201098</c:v>
                </c:pt>
                <c:pt idx="753">
                  <c:v>0.8232948244143794</c:v>
                </c:pt>
                <c:pt idx="754">
                  <c:v>0.82438325717886463</c:v>
                </c:pt>
                <c:pt idx="755">
                  <c:v>0.82546778457567049</c:v>
                </c:pt>
                <c:pt idx="756">
                  <c:v>0.82654841476843099</c:v>
                </c:pt>
                <c:pt idx="757">
                  <c:v>0.82762515597311026</c:v>
                </c:pt>
                <c:pt idx="758">
                  <c:v>0.82869801645690244</c:v>
                </c:pt>
                <c:pt idx="759">
                  <c:v>0.82976700453712005</c:v>
                </c:pt>
                <c:pt idx="760">
                  <c:v>0.83083212858010902</c:v>
                </c:pt>
                <c:pt idx="761">
                  <c:v>0.83189339700012588</c:v>
                </c:pt>
                <c:pt idx="762">
                  <c:v>0.83295081825824568</c:v>
                </c:pt>
                <c:pt idx="763">
                  <c:v>0.83400440086125749</c:v>
                </c:pt>
                <c:pt idx="764">
                  <c:v>0.83505415336056443</c:v>
                </c:pt>
                <c:pt idx="765">
                  <c:v>0.83610008435107175</c:v>
                </c:pt>
                <c:pt idx="766">
                  <c:v>0.83714220247009818</c:v>
                </c:pt>
                <c:pt idx="767">
                  <c:v>0.83818051639625679</c:v>
                </c:pt>
                <c:pt idx="768">
                  <c:v>0.83921503484836768</c:v>
                </c:pt>
                <c:pt idx="769">
                  <c:v>0.84024576658434602</c:v>
                </c:pt>
                <c:pt idx="770">
                  <c:v>0.8412727204000966</c:v>
                </c:pt>
                <c:pt idx="771">
                  <c:v>0.84229590512842545</c:v>
                </c:pt>
                <c:pt idx="772">
                  <c:v>0.84331532963791789</c:v>
                </c:pt>
                <c:pt idx="773">
                  <c:v>0.84433100283185469</c:v>
                </c:pt>
                <c:pt idx="774">
                  <c:v>0.84534293364709245</c:v>
                </c:pt>
                <c:pt idx="775">
                  <c:v>0.84635113105297088</c:v>
                </c:pt>
                <c:pt idx="776">
                  <c:v>0.8473556040502096</c:v>
                </c:pt>
                <c:pt idx="777">
                  <c:v>0.84835636166980122</c:v>
                </c:pt>
                <c:pt idx="778">
                  <c:v>0.84935341297191191</c:v>
                </c:pt>
                <c:pt idx="779">
                  <c:v>0.85034676704477663</c:v>
                </c:pt>
                <c:pt idx="780">
                  <c:v>0.85133643300359962</c:v>
                </c:pt>
                <c:pt idx="781">
                  <c:v>0.85232241998944314</c:v>
                </c:pt>
                <c:pt idx="782">
                  <c:v>0.8533047371681397</c:v>
                </c:pt>
                <c:pt idx="783">
                  <c:v>0.85428339372916928</c:v>
                </c:pt>
                <c:pt idx="784">
                  <c:v>0.85525839888458155</c:v>
                </c:pt>
                <c:pt idx="785">
                  <c:v>0.85622976186786659</c:v>
                </c:pt>
                <c:pt idx="786">
                  <c:v>0.85719749193287254</c:v>
                </c:pt>
                <c:pt idx="787">
                  <c:v>0.85816159835268924</c:v>
                </c:pt>
                <c:pt idx="788">
                  <c:v>0.85912209041855958</c:v>
                </c:pt>
                <c:pt idx="789">
                  <c:v>0.86007897743875905</c:v>
                </c:pt>
                <c:pt idx="790">
                  <c:v>0.86103226873750649</c:v>
                </c:pt>
                <c:pt idx="791">
                  <c:v>0.86198197365386187</c:v>
                </c:pt>
                <c:pt idx="792">
                  <c:v>0.86292810154061061</c:v>
                </c:pt>
                <c:pt idx="793">
                  <c:v>0.86387066176317351</c:v>
                </c:pt>
                <c:pt idx="794">
                  <c:v>0.86480966369850176</c:v>
                </c:pt>
                <c:pt idx="795">
                  <c:v>0.86574511673396415</c:v>
                </c:pt>
                <c:pt idx="796">
                  <c:v>0.86667703026626164</c:v>
                </c:pt>
                <c:pt idx="797">
                  <c:v>0.8676054137003093</c:v>
                </c:pt>
                <c:pt idx="798">
                  <c:v>0.8685302764481404</c:v>
                </c:pt>
                <c:pt idx="799">
                  <c:v>0.86945162792780162</c:v>
                </c:pt>
                <c:pt idx="800">
                  <c:v>0.87036947756225569</c:v>
                </c:pt>
                <c:pt idx="801">
                  <c:v>0.87128383477826854</c:v>
                </c:pt>
                <c:pt idx="802">
                  <c:v>0.87219470900531604</c:v>
                </c:pt>
                <c:pt idx="803">
                  <c:v>0.87310210967447632</c:v>
                </c:pt>
                <c:pt idx="804">
                  <c:v>0.87400604621732569</c:v>
                </c:pt>
                <c:pt idx="805">
                  <c:v>0.87490652806484204</c:v>
                </c:pt>
                <c:pt idx="806">
                  <c:v>0.87580356464629661</c:v>
                </c:pt>
                <c:pt idx="807">
                  <c:v>0.87669716538815323</c:v>
                </c:pt>
                <c:pt idx="808">
                  <c:v>0.87758733971296132</c:v>
                </c:pt>
                <c:pt idx="809">
                  <c:v>0.87847409703826762</c:v>
                </c:pt>
                <c:pt idx="810">
                  <c:v>0.87935744677548977</c:v>
                </c:pt>
                <c:pt idx="811">
                  <c:v>0.88023739832883507</c:v>
                </c:pt>
                <c:pt idx="812">
                  <c:v>0.88111396109418716</c:v>
                </c:pt>
                <c:pt idx="813">
                  <c:v>0.88198714445800419</c:v>
                </c:pt>
                <c:pt idx="814">
                  <c:v>0.88285695779621876</c:v>
                </c:pt>
                <c:pt idx="815">
                  <c:v>0.88372341047313541</c:v>
                </c:pt>
                <c:pt idx="816">
                  <c:v>0.88458651184031645</c:v>
                </c:pt>
                <c:pt idx="817">
                  <c:v>0.88544627123550612</c:v>
                </c:pt>
                <c:pt idx="818">
                  <c:v>0.88630269798149353</c:v>
                </c:pt>
                <c:pt idx="819">
                  <c:v>0.88715580138503602</c:v>
                </c:pt>
                <c:pt idx="820">
                  <c:v>0.88800559073574459</c:v>
                </c:pt>
                <c:pt idx="821">
                  <c:v>0.88885207530498622</c:v>
                </c:pt>
                <c:pt idx="822">
                  <c:v>0.88969526434477686</c:v>
                </c:pt>
                <c:pt idx="823">
                  <c:v>0.89053516708667557</c:v>
                </c:pt>
                <c:pt idx="824">
                  <c:v>0.891371792740699</c:v>
                </c:pt>
                <c:pt idx="825">
                  <c:v>0.89220515049419513</c:v>
                </c:pt>
                <c:pt idx="826">
                  <c:v>0.89303524951075597</c:v>
                </c:pt>
                <c:pt idx="827">
                  <c:v>0.89386209892910928</c:v>
                </c:pt>
                <c:pt idx="828">
                  <c:v>0.89468570786202051</c:v>
                </c:pt>
                <c:pt idx="829">
                  <c:v>0.89550608539518139</c:v>
                </c:pt>
                <c:pt idx="830">
                  <c:v>0.89632324058611768</c:v>
                </c:pt>
                <c:pt idx="831">
                  <c:v>0.89713718246307661</c:v>
                </c:pt>
                <c:pt idx="832">
                  <c:v>0.89794792002393109</c:v>
                </c:pt>
                <c:pt idx="833">
                  <c:v>0.89875546223507441</c:v>
                </c:pt>
                <c:pt idx="834">
                  <c:v>0.89955981803031371</c:v>
                </c:pt>
                <c:pt idx="835">
                  <c:v>0.90036099630977873</c:v>
                </c:pt>
                <c:pt idx="836">
                  <c:v>0.9011590059388046</c:v>
                </c:pt>
                <c:pt idx="837">
                  <c:v>0.90195385574683817</c:v>
                </c:pt>
                <c:pt idx="838">
                  <c:v>0.90274555452633465</c:v>
                </c:pt>
                <c:pt idx="839">
                  <c:v>0.90353411103164605</c:v>
                </c:pt>
                <c:pt idx="840">
                  <c:v>0.9043195339779373</c:v>
                </c:pt>
                <c:pt idx="841">
                  <c:v>0.90510183204006278</c:v>
                </c:pt>
                <c:pt idx="842">
                  <c:v>0.90588101385147268</c:v>
                </c:pt>
                <c:pt idx="843">
                  <c:v>0.90665708800311273</c:v>
                </c:pt>
                <c:pt idx="844">
                  <c:v>0.90743006304231799</c:v>
                </c:pt>
                <c:pt idx="845">
                  <c:v>0.90819994747171262</c:v>
                </c:pt>
                <c:pt idx="846">
                  <c:v>0.90896674974810077</c:v>
                </c:pt>
                <c:pt idx="847">
                  <c:v>0.90973047828137565</c:v>
                </c:pt>
                <c:pt idx="848">
                  <c:v>0.9104911414333986</c:v>
                </c:pt>
                <c:pt idx="849">
                  <c:v>0.91124874751691554</c:v>
                </c:pt>
                <c:pt idx="850">
                  <c:v>0.91200330479444658</c:v>
                </c:pt>
                <c:pt idx="851">
                  <c:v>0.91275482147717624</c:v>
                </c:pt>
                <c:pt idx="852">
                  <c:v>0.91350330572386018</c:v>
                </c:pt>
                <c:pt idx="853">
                  <c:v>0.91424876563972268</c:v>
                </c:pt>
                <c:pt idx="854">
                  <c:v>0.91499120927534394</c:v>
                </c:pt>
                <c:pt idx="855">
                  <c:v>0.91573064462556963</c:v>
                </c:pt>
                <c:pt idx="856">
                  <c:v>0.91646707962839613</c:v>
                </c:pt>
                <c:pt idx="857">
                  <c:v>0.9172005221638807</c:v>
                </c:pt>
                <c:pt idx="858">
                  <c:v>0.91793098005302576</c:v>
                </c:pt>
                <c:pt idx="859">
                  <c:v>0.91865846105668914</c:v>
                </c:pt>
                <c:pt idx="860">
                  <c:v>0.91938297287446558</c:v>
                </c:pt>
                <c:pt idx="861">
                  <c:v>0.92010452314360169</c:v>
                </c:pt>
                <c:pt idx="862">
                  <c:v>0.92082311943787964</c:v>
                </c:pt>
                <c:pt idx="863">
                  <c:v>0.92153876926651956</c:v>
                </c:pt>
                <c:pt idx="864">
                  <c:v>0.922251480073078</c:v>
                </c:pt>
                <c:pt idx="865">
                  <c:v>0.92296125923433969</c:v>
                </c:pt>
                <c:pt idx="866">
                  <c:v>0.92366811405922411</c:v>
                </c:pt>
                <c:pt idx="867">
                  <c:v>0.92437205178767257</c:v>
                </c:pt>
                <c:pt idx="868">
                  <c:v>0.92507307958955365</c:v>
                </c:pt>
                <c:pt idx="869">
                  <c:v>0.92577120456355388</c:v>
                </c:pt>
                <c:pt idx="870">
                  <c:v>0.92646643373607751</c:v>
                </c:pt>
                <c:pt idx="871">
                  <c:v>0.92715877406014791</c:v>
                </c:pt>
                <c:pt idx="872">
                  <c:v>0.92784823241430137</c:v>
                </c:pt>
                <c:pt idx="873">
                  <c:v>0.92853481560147744</c:v>
                </c:pt>
                <c:pt idx="874">
                  <c:v>0.92921853034792756</c:v>
                </c:pt>
                <c:pt idx="875">
                  <c:v>0.92989938330211064</c:v>
                </c:pt>
                <c:pt idx="876">
                  <c:v>0.93057738103358201</c:v>
                </c:pt>
                <c:pt idx="877">
                  <c:v>0.93125253003189723</c:v>
                </c:pt>
                <c:pt idx="878">
                  <c:v>0.93192483670550896</c:v>
                </c:pt>
                <c:pt idx="879">
                  <c:v>0.93259430738066029</c:v>
                </c:pt>
                <c:pt idx="880">
                  <c:v>0.93326094830028949</c:v>
                </c:pt>
                <c:pt idx="881">
                  <c:v>0.93392476562291948</c:v>
                </c:pt>
                <c:pt idx="882">
                  <c:v>0.93458576542155758</c:v>
                </c:pt>
                <c:pt idx="883">
                  <c:v>0.9352439536825996</c:v>
                </c:pt>
                <c:pt idx="884">
                  <c:v>0.93589933630471012</c:v>
                </c:pt>
                <c:pt idx="885">
                  <c:v>0.9365519190977355</c:v>
                </c:pt>
                <c:pt idx="886">
                  <c:v>0.93720170778160328</c:v>
                </c:pt>
                <c:pt idx="887">
                  <c:v>0.93784870798520081</c:v>
                </c:pt>
                <c:pt idx="888">
                  <c:v>0.93849292524529149</c:v>
                </c:pt>
                <c:pt idx="889">
                  <c:v>0.93913436500540159</c:v>
                </c:pt>
                <c:pt idx="890">
                  <c:v>0.93977303261472012</c:v>
                </c:pt>
                <c:pt idx="891">
                  <c:v>0.94040893332699371</c:v>
                </c:pt>
                <c:pt idx="892">
                  <c:v>0.94104207229943382</c:v>
                </c:pt>
                <c:pt idx="893">
                  <c:v>0.94167245459159976</c:v>
                </c:pt>
                <c:pt idx="894">
                  <c:v>0.94230008516430253</c:v>
                </c:pt>
                <c:pt idx="895">
                  <c:v>0.94292496887850963</c:v>
                </c:pt>
                <c:pt idx="896">
                  <c:v>0.94354711049422912</c:v>
                </c:pt>
                <c:pt idx="897">
                  <c:v>0.94416651466941071</c:v>
                </c:pt>
                <c:pt idx="898">
                  <c:v>0.94478318595884936</c:v>
                </c:pt>
                <c:pt idx="899">
                  <c:v>0.94539712881307492</c:v>
                </c:pt>
                <c:pt idx="900">
                  <c:v>0.94600834757725749</c:v>
                </c:pt>
                <c:pt idx="901">
                  <c:v>0.94661684649009414</c:v>
                </c:pt>
                <c:pt idx="902">
                  <c:v>0.94722262968271187</c:v>
                </c:pt>
                <c:pt idx="903">
                  <c:v>0.9478257011775697</c:v>
                </c:pt>
                <c:pt idx="904">
                  <c:v>0.94842606488734416</c:v>
                </c:pt>
                <c:pt idx="905">
                  <c:v>0.94902372461384454</c:v>
                </c:pt>
                <c:pt idx="906">
                  <c:v>0.94961868404688154</c:v>
                </c:pt>
                <c:pt idx="907">
                  <c:v>0.95021094676319673</c:v>
                </c:pt>
                <c:pt idx="908">
                  <c:v>0.95080051622533945</c:v>
                </c:pt>
                <c:pt idx="909">
                  <c:v>0.95138739578056775</c:v>
                </c:pt>
                <c:pt idx="910">
                  <c:v>0.95197158865975162</c:v>
                </c:pt>
                <c:pt idx="911">
                  <c:v>0.95255309797626042</c:v>
                </c:pt>
                <c:pt idx="912">
                  <c:v>0.95313192672487346</c:v>
                </c:pt>
                <c:pt idx="913">
                  <c:v>0.95370807778065769</c:v>
                </c:pt>
                <c:pt idx="914">
                  <c:v>0.95428155389788971</c:v>
                </c:pt>
                <c:pt idx="915">
                  <c:v>0.95485235770893229</c:v>
                </c:pt>
                <c:pt idx="916">
                  <c:v>0.9554204917231417</c:v>
                </c:pt>
                <c:pt idx="917">
                  <c:v>0.95598595832575761</c:v>
                </c:pt>
                <c:pt idx="918">
                  <c:v>0.95654875977681253</c:v>
                </c:pt>
                <c:pt idx="919">
                  <c:v>0.95710889821002065</c:v>
                </c:pt>
                <c:pt idx="920">
                  <c:v>0.95766637563166956</c:v>
                </c:pt>
                <c:pt idx="921">
                  <c:v>0.95822119391953264</c:v>
                </c:pt>
                <c:pt idx="922">
                  <c:v>0.95877335482175041</c:v>
                </c:pt>
                <c:pt idx="923">
                  <c:v>0.95932285995574051</c:v>
                </c:pt>
                <c:pt idx="924">
                  <c:v>0.95986971080708661</c:v>
                </c:pt>
                <c:pt idx="925">
                  <c:v>0.96041390872843957</c:v>
                </c:pt>
                <c:pt idx="926">
                  <c:v>0.96095545493841694</c:v>
                </c:pt>
                <c:pt idx="927">
                  <c:v>0.96149435052048848</c:v>
                </c:pt>
                <c:pt idx="928">
                  <c:v>0.96203059642189082</c:v>
                </c:pt>
                <c:pt idx="929">
                  <c:v>0.96256419345250788</c:v>
                </c:pt>
                <c:pt idx="930">
                  <c:v>0.96309514228378634</c:v>
                </c:pt>
                <c:pt idx="931">
                  <c:v>0.96362344344760764</c:v>
                </c:pt>
                <c:pt idx="932">
                  <c:v>0.96414909733521759</c:v>
                </c:pt>
                <c:pt idx="933">
                  <c:v>0.96467210419609173</c:v>
                </c:pt>
                <c:pt idx="934">
                  <c:v>0.96519246413685367</c:v>
                </c:pt>
                <c:pt idx="935">
                  <c:v>0.9657101771201646</c:v>
                </c:pt>
                <c:pt idx="936">
                  <c:v>0.96622524296362367</c:v>
                </c:pt>
                <c:pt idx="937">
                  <c:v>0.96673766133865469</c:v>
                </c:pt>
                <c:pt idx="938">
                  <c:v>0.96724743176942363</c:v>
                </c:pt>
                <c:pt idx="939">
                  <c:v>0.9677545536317127</c:v>
                </c:pt>
                <c:pt idx="940">
                  <c:v>0.96825902615184023</c:v>
                </c:pt>
                <c:pt idx="941">
                  <c:v>0.96876084840553545</c:v>
                </c:pt>
                <c:pt idx="942">
                  <c:v>0.96926001931685368</c:v>
                </c:pt>
                <c:pt idx="943">
                  <c:v>0.9697565376570646</c:v>
                </c:pt>
                <c:pt idx="944">
                  <c:v>0.97025040204355473</c:v>
                </c:pt>
                <c:pt idx="945">
                  <c:v>0.97074161093871703</c:v>
                </c:pt>
                <c:pt idx="946">
                  <c:v>0.97123016264884965</c:v>
                </c:pt>
                <c:pt idx="947">
                  <c:v>0.97171605532306871</c:v>
                </c:pt>
                <c:pt idx="948">
                  <c:v>0.97219928695218061</c:v>
                </c:pt>
                <c:pt idx="949">
                  <c:v>0.9726798553675976</c:v>
                </c:pt>
                <c:pt idx="950">
                  <c:v>0.97315775824022455</c:v>
                </c:pt>
                <c:pt idx="951">
                  <c:v>0.97363299307936768</c:v>
                </c:pt>
                <c:pt idx="952">
                  <c:v>0.97410555723161962</c:v>
                </c:pt>
                <c:pt idx="953">
                  <c:v>0.97457544787976103</c:v>
                </c:pt>
                <c:pt idx="954">
                  <c:v>0.97504266204166667</c:v>
                </c:pt>
                <c:pt idx="955">
                  <c:v>0.97550719656918317</c:v>
                </c:pt>
                <c:pt idx="956">
                  <c:v>0.97596904814704266</c:v>
                </c:pt>
                <c:pt idx="957">
                  <c:v>0.97642821329175922</c:v>
                </c:pt>
                <c:pt idx="958">
                  <c:v>0.97688468835051745</c:v>
                </c:pt>
                <c:pt idx="959">
                  <c:v>0.97733846950007264</c:v>
                </c:pt>
                <c:pt idx="960">
                  <c:v>0.9777895527456536</c:v>
                </c:pt>
                <c:pt idx="961">
                  <c:v>0.97823793391985492</c:v>
                </c:pt>
                <c:pt idx="962">
                  <c:v>0.97868360868153448</c:v>
                </c:pt>
                <c:pt idx="963">
                  <c:v>0.97912657251470925</c:v>
                </c:pt>
                <c:pt idx="964">
                  <c:v>0.97956682072745838</c:v>
                </c:pt>
                <c:pt idx="965">
                  <c:v>0.9800043484508163</c:v>
                </c:pt>
                <c:pt idx="966">
                  <c:v>0.98043915063766851</c:v>
                </c:pt>
                <c:pt idx="967">
                  <c:v>0.98087122206165034</c:v>
                </c:pt>
                <c:pt idx="968">
                  <c:v>0.98130055731604549</c:v>
                </c:pt>
                <c:pt idx="969">
                  <c:v>0.98172715081268258</c:v>
                </c:pt>
                <c:pt idx="970">
                  <c:v>0.98215099678083329</c:v>
                </c:pt>
                <c:pt idx="971">
                  <c:v>0.9825720892661034</c:v>
                </c:pt>
                <c:pt idx="972">
                  <c:v>0.98299042212934362</c:v>
                </c:pt>
                <c:pt idx="973">
                  <c:v>0.98340598904552656</c:v>
                </c:pt>
                <c:pt idx="974">
                  <c:v>0.9838187835026676</c:v>
                </c:pt>
                <c:pt idx="975">
                  <c:v>0.98422879880070158</c:v>
                </c:pt>
                <c:pt idx="976">
                  <c:v>0.98463602805039419</c:v>
                </c:pt>
                <c:pt idx="977">
                  <c:v>0.98504046417222957</c:v>
                </c:pt>
                <c:pt idx="978">
                  <c:v>0.98544209989531639</c:v>
                </c:pt>
                <c:pt idx="979">
                  <c:v>0.98584092775627452</c:v>
                </c:pt>
                <c:pt idx="980">
                  <c:v>0.98623694009813756</c:v>
                </c:pt>
                <c:pt idx="981">
                  <c:v>0.9866301290692594</c:v>
                </c:pt>
                <c:pt idx="982">
                  <c:v>0.98702048662219721</c:v>
                </c:pt>
                <c:pt idx="983">
                  <c:v>0.98740800451260757</c:v>
                </c:pt>
                <c:pt idx="984">
                  <c:v>0.98779267429816364</c:v>
                </c:pt>
                <c:pt idx="985">
                  <c:v>0.98817448733742741</c:v>
                </c:pt>
                <c:pt idx="986">
                  <c:v>0.98855343478876356</c:v>
                </c:pt>
                <c:pt idx="987">
                  <c:v>0.98892950760923271</c:v>
                </c:pt>
                <c:pt idx="988">
                  <c:v>0.98930269655348646</c:v>
                </c:pt>
                <c:pt idx="989">
                  <c:v>0.98967299217266158</c:v>
                </c:pt>
                <c:pt idx="990">
                  <c:v>0.99004038481328926</c:v>
                </c:pt>
                <c:pt idx="991">
                  <c:v>0.99040486461617971</c:v>
                </c:pt>
                <c:pt idx="992">
                  <c:v>0.99076642151532457</c:v>
                </c:pt>
                <c:pt idx="993">
                  <c:v>0.9911250452367929</c:v>
                </c:pt>
                <c:pt idx="994">
                  <c:v>0.99148072529762932</c:v>
                </c:pt>
                <c:pt idx="995">
                  <c:v>0.9918334510047575</c:v>
                </c:pt>
                <c:pt idx="996">
                  <c:v>0.99218321145386179</c:v>
                </c:pt>
                <c:pt idx="997">
                  <c:v>0.99252999552829824</c:v>
                </c:pt>
                <c:pt idx="998">
                  <c:v>0.99287379189798808</c:v>
                </c:pt>
                <c:pt idx="999">
                  <c:v>0.99321458901831661</c:v>
                </c:pt>
                <c:pt idx="1000">
                  <c:v>0.9935523751290205</c:v>
                </c:pt>
                <c:pt idx="1001">
                  <c:v>0.99388713825310115</c:v>
                </c:pt>
                <c:pt idx="1002">
                  <c:v>0.99421886619570332</c:v>
                </c:pt>
                <c:pt idx="1003">
                  <c:v>0.99454754654303323</c:v>
                </c:pt>
                <c:pt idx="1004">
                  <c:v>0.99487316666123549</c:v>
                </c:pt>
                <c:pt idx="1005">
                  <c:v>0.9951957136953139</c:v>
                </c:pt>
                <c:pt idx="1006">
                  <c:v>0.99551517456799377</c:v>
                </c:pt>
                <c:pt idx="1007">
                  <c:v>0.99583153597866159</c:v>
                </c:pt>
                <c:pt idx="1008">
                  <c:v>0.99614478440222087</c:v>
                </c:pt>
                <c:pt idx="1009">
                  <c:v>0.99645490608802867</c:v>
                </c:pt>
                <c:pt idx="1010">
                  <c:v>0.99676188705875812</c:v>
                </c:pt>
                <c:pt idx="1011">
                  <c:v>0.99706571310931569</c:v>
                </c:pt>
                <c:pt idx="1012">
                  <c:v>0.99736636980573801</c:v>
                </c:pt>
                <c:pt idx="1013">
                  <c:v>0.99766384248408169</c:v>
                </c:pt>
                <c:pt idx="1014">
                  <c:v>0.99795811624931763</c:v>
                </c:pt>
                <c:pt idx="1015">
                  <c:v>0.99824917597424356</c:v>
                </c:pt>
                <c:pt idx="1016">
                  <c:v>0.99853700629836906</c:v>
                </c:pt>
                <c:pt idx="1017">
                  <c:v>0.99882159162681294</c:v>
                </c:pt>
                <c:pt idx="1018">
                  <c:v>0.99910291612920632</c:v>
                </c:pt>
                <c:pt idx="1019">
                  <c:v>0.99938096373858554</c:v>
                </c:pt>
                <c:pt idx="1020">
                  <c:v>0.99965571815029064</c:v>
                </c:pt>
                <c:pt idx="1021">
                  <c:v>0.99992716282085758</c:v>
                </c:pt>
                <c:pt idx="1022">
                  <c:v>1.0001952809669339</c:v>
                </c:pt>
                <c:pt idx="1023">
                  <c:v>1.0004600555641463</c:v>
                </c:pt>
                <c:pt idx="1024">
                  <c:v>1.0007214693460327</c:v>
                </c:pt>
                <c:pt idx="1025">
                  <c:v>1.0009795048028995</c:v>
                </c:pt>
                <c:pt idx="1026">
                  <c:v>1.0012341441807542</c:v>
                </c:pt>
                <c:pt idx="1027">
                  <c:v>1.0014853694801877</c:v>
                </c:pt>
                <c:pt idx="1028">
                  <c:v>1.0017331624552648</c:v>
                </c:pt>
                <c:pt idx="1029">
                  <c:v>1.0019775046124419</c:v>
                </c:pt>
                <c:pt idx="1030">
                  <c:v>1.0022183772094382</c:v>
                </c:pt>
                <c:pt idx="1031">
                  <c:v>1.002455761254158</c:v>
                </c:pt>
                <c:pt idx="1032">
                  <c:v>1.0026896375035619</c:v>
                </c:pt>
                <c:pt idx="1033">
                  <c:v>1.0029199864625928</c:v>
                </c:pt>
                <c:pt idx="1034">
                  <c:v>1.0031467883830498</c:v>
                </c:pt>
                <c:pt idx="1035">
                  <c:v>1.0033700232624978</c:v>
                </c:pt>
                <c:pt idx="1036">
                  <c:v>1.0035896708431598</c:v>
                </c:pt>
                <c:pt idx="1037">
                  <c:v>1.0038057106108178</c:v>
                </c:pt>
                <c:pt idx="1038">
                  <c:v>1.0040181217937094</c:v>
                </c:pt>
                <c:pt idx="1039">
                  <c:v>1.0042268833614028</c:v>
                </c:pt>
                <c:pt idx="1040">
                  <c:v>1.0044319740237508</c:v>
                </c:pt>
                <c:pt idx="1041">
                  <c:v>1.0046333722297238</c:v>
                </c:pt>
                <c:pt idx="1042">
                  <c:v>1.0048310561663458</c:v>
                </c:pt>
                <c:pt idx="1043">
                  <c:v>1.0050250037575812</c:v>
                </c:pt>
                <c:pt idx="1044">
                  <c:v>1.0052151926632269</c:v>
                </c:pt>
                <c:pt idx="1045">
                  <c:v>1.0054016002778179</c:v>
                </c:pt>
                <c:pt idx="1046">
                  <c:v>1.0055842037295215</c:v>
                </c:pt>
                <c:pt idx="1047">
                  <c:v>1.0057629798790333</c:v>
                </c:pt>
                <c:pt idx="1048">
                  <c:v>1.0059379053184752</c:v>
                </c:pt>
                <c:pt idx="1049">
                  <c:v>1.0061089563702881</c:v>
                </c:pt>
                <c:pt idx="1050">
                  <c:v>1.0062761090861461</c:v>
                </c:pt>
                <c:pt idx="1051">
                  <c:v>1.0064393392458251</c:v>
                </c:pt>
                <c:pt idx="1052">
                  <c:v>1.0065986223561298</c:v>
                </c:pt>
                <c:pt idx="1053">
                  <c:v>1.0067539336497708</c:v>
                </c:pt>
                <c:pt idx="1054">
                  <c:v>1.0069052480842668</c:v>
                </c:pt>
                <c:pt idx="1055">
                  <c:v>1.0070525403408501</c:v>
                </c:pt>
                <c:pt idx="1056">
                  <c:v>1.0071957848233546</c:v>
                </c:pt>
                <c:pt idx="1057">
                  <c:v>1.0073349556571087</c:v>
                </c:pt>
                <c:pt idx="1058">
                  <c:v>1.0074700266878545</c:v>
                </c:pt>
                <c:pt idx="1059">
                  <c:v>1.0076009714806125</c:v>
                </c:pt>
                <c:pt idx="1060">
                  <c:v>1.0077277633186059</c:v>
                </c:pt>
                <c:pt idx="1061">
                  <c:v>1.0078503752021499</c:v>
                </c:pt>
                <c:pt idx="1062">
                  <c:v>1.0079687798475452</c:v>
                </c:pt>
                <c:pt idx="1063">
                  <c:v>1.0080829496859771</c:v>
                </c:pt>
                <c:pt idx="1064">
                  <c:v>1.0081928568624086</c:v>
                </c:pt>
                <c:pt idx="1065">
                  <c:v>1.0082984732344846</c:v>
                </c:pt>
                <c:pt idx="1066">
                  <c:v>1.0083997703714398</c:v>
                </c:pt>
                <c:pt idx="1067">
                  <c:v>1.0084967195529571</c:v>
                </c:pt>
                <c:pt idx="1068">
                  <c:v>1.0085892917681154</c:v>
                </c:pt>
                <c:pt idx="1069">
                  <c:v>1.0086774577142452</c:v>
                </c:pt>
                <c:pt idx="1070">
                  <c:v>1.0087611877958498</c:v>
                </c:pt>
                <c:pt idx="1071">
                  <c:v>1.0088404521234924</c:v>
                </c:pt>
                <c:pt idx="1072">
                  <c:v>1.0089152205127001</c:v>
                </c:pt>
                <c:pt idx="1073">
                  <c:v>1.0089854624828505</c:v>
                </c:pt>
                <c:pt idx="1074">
                  <c:v>1.0090511472560839</c:v>
                </c:pt>
                <c:pt idx="1075">
                  <c:v>1.0091122437561879</c:v>
                </c:pt>
                <c:pt idx="1076">
                  <c:v>1.009168720607496</c:v>
                </c:pt>
                <c:pt idx="1077">
                  <c:v>1.0092205461337977</c:v>
                </c:pt>
                <c:pt idx="1078">
                  <c:v>1.0092676883572118</c:v>
                </c:pt>
                <c:pt idx="1079">
                  <c:v>1.0093101149971129</c:v>
                </c:pt>
                <c:pt idx="1080">
                  <c:v>1.0093477934689998</c:v>
                </c:pt>
                <c:pt idx="1081">
                  <c:v>1.0093806908834158</c:v>
                </c:pt>
                <c:pt idx="1082">
                  <c:v>1.0094087740448356</c:v>
                </c:pt>
                <c:pt idx="1083">
                  <c:v>1.0094320094505602</c:v>
                </c:pt>
                <c:pt idx="1084">
                  <c:v>1.0094503632896159</c:v>
                </c:pt>
                <c:pt idx="1085">
                  <c:v>1.0094638014416593</c:v>
                </c:pt>
                <c:pt idx="1086">
                  <c:v>1.0094722894758599</c:v>
                </c:pt>
                <c:pt idx="1087">
                  <c:v>1.0094757926498155</c:v>
                </c:pt>
                <c:pt idx="1088">
                  <c:v>1.0094757926498155</c:v>
                </c:pt>
                <c:pt idx="1089">
                  <c:v>1.0094757926498155</c:v>
                </c:pt>
                <c:pt idx="1090">
                  <c:v>1.0094757926498155</c:v>
                </c:pt>
                <c:pt idx="1091">
                  <c:v>1.0094757926498155</c:v>
                </c:pt>
                <c:pt idx="1092">
                  <c:v>1.0094757926498155</c:v>
                </c:pt>
                <c:pt idx="1093">
                  <c:v>1.0094757926498155</c:v>
                </c:pt>
                <c:pt idx="1094">
                  <c:v>1.0094757926498155</c:v>
                </c:pt>
                <c:pt idx="1095">
                  <c:v>1.0094757926498155</c:v>
                </c:pt>
                <c:pt idx="1096">
                  <c:v>1.0094757926498155</c:v>
                </c:pt>
                <c:pt idx="1097">
                  <c:v>1.0094757926498155</c:v>
                </c:pt>
                <c:pt idx="1098">
                  <c:v>1.0094757926498155</c:v>
                </c:pt>
                <c:pt idx="1099">
                  <c:v>1.0094757926498155</c:v>
                </c:pt>
                <c:pt idx="1100">
                  <c:v>1.0094757926498155</c:v>
                </c:pt>
                <c:pt idx="1101">
                  <c:v>1.0094757926498155</c:v>
                </c:pt>
                <c:pt idx="1102">
                  <c:v>1.0094757926498155</c:v>
                </c:pt>
                <c:pt idx="1103">
                  <c:v>1.0094757926498155</c:v>
                </c:pt>
                <c:pt idx="1104">
                  <c:v>1.0094757926498155</c:v>
                </c:pt>
                <c:pt idx="1105">
                  <c:v>1.0094757926498155</c:v>
                </c:pt>
                <c:pt idx="1106">
                  <c:v>1.0094757926498155</c:v>
                </c:pt>
                <c:pt idx="1107">
                  <c:v>1.0094757926498155</c:v>
                </c:pt>
                <c:pt idx="1108">
                  <c:v>1.0094757926498155</c:v>
                </c:pt>
                <c:pt idx="1109">
                  <c:v>1.0094757926498155</c:v>
                </c:pt>
                <c:pt idx="1110">
                  <c:v>1.0094757926498155</c:v>
                </c:pt>
                <c:pt idx="1111">
                  <c:v>1.0094757926498155</c:v>
                </c:pt>
                <c:pt idx="1112">
                  <c:v>1.0094757926498155</c:v>
                </c:pt>
                <c:pt idx="1113">
                  <c:v>1.0094757926498155</c:v>
                </c:pt>
                <c:pt idx="1114">
                  <c:v>1.0094757926498155</c:v>
                </c:pt>
                <c:pt idx="1115">
                  <c:v>1.0094757926498155</c:v>
                </c:pt>
                <c:pt idx="1116">
                  <c:v>1.0094757926498155</c:v>
                </c:pt>
                <c:pt idx="1117">
                  <c:v>1.0094757926498155</c:v>
                </c:pt>
                <c:pt idx="1118">
                  <c:v>1.0094757926498155</c:v>
                </c:pt>
                <c:pt idx="1119">
                  <c:v>1.0094757926498155</c:v>
                </c:pt>
                <c:pt idx="1120">
                  <c:v>1.0094757926498155</c:v>
                </c:pt>
                <c:pt idx="1121">
                  <c:v>1.0094757926498155</c:v>
                </c:pt>
                <c:pt idx="1122">
                  <c:v>1.0094757926498155</c:v>
                </c:pt>
                <c:pt idx="1123">
                  <c:v>1.0094757926498155</c:v>
                </c:pt>
                <c:pt idx="1124">
                  <c:v>1.0094757926498155</c:v>
                </c:pt>
                <c:pt idx="1125">
                  <c:v>1.0094757926498155</c:v>
                </c:pt>
                <c:pt idx="1126">
                  <c:v>1.0094757926498155</c:v>
                </c:pt>
                <c:pt idx="1127">
                  <c:v>1.0094757926498155</c:v>
                </c:pt>
                <c:pt idx="1128">
                  <c:v>1.0094757926498155</c:v>
                </c:pt>
                <c:pt idx="1129">
                  <c:v>1.0094757926498155</c:v>
                </c:pt>
                <c:pt idx="1130">
                  <c:v>1.0094757926498155</c:v>
                </c:pt>
                <c:pt idx="1131">
                  <c:v>1.0094757926498155</c:v>
                </c:pt>
                <c:pt idx="1132">
                  <c:v>1.0094757926498155</c:v>
                </c:pt>
                <c:pt idx="1133">
                  <c:v>1.0094757926498155</c:v>
                </c:pt>
                <c:pt idx="1134">
                  <c:v>1.0094757926498155</c:v>
                </c:pt>
                <c:pt idx="1135">
                  <c:v>1.0094757926498155</c:v>
                </c:pt>
                <c:pt idx="1136">
                  <c:v>1.0094757926498155</c:v>
                </c:pt>
                <c:pt idx="1137">
                  <c:v>1.0094757926498155</c:v>
                </c:pt>
                <c:pt idx="1138">
                  <c:v>1.0094757926498155</c:v>
                </c:pt>
                <c:pt idx="1139">
                  <c:v>1.0094757926498155</c:v>
                </c:pt>
                <c:pt idx="1140">
                  <c:v>1.0094757926498155</c:v>
                </c:pt>
                <c:pt idx="1141">
                  <c:v>1.0094757926498155</c:v>
                </c:pt>
                <c:pt idx="1142">
                  <c:v>1.0094757926498155</c:v>
                </c:pt>
                <c:pt idx="1143">
                  <c:v>1.0094757926498155</c:v>
                </c:pt>
                <c:pt idx="1144">
                  <c:v>1.0094757926498155</c:v>
                </c:pt>
                <c:pt idx="1145">
                  <c:v>1.0094757926498155</c:v>
                </c:pt>
                <c:pt idx="1146">
                  <c:v>1.0094757926498155</c:v>
                </c:pt>
                <c:pt idx="1147">
                  <c:v>1.0094757926498155</c:v>
                </c:pt>
                <c:pt idx="1148">
                  <c:v>1.0094757926498155</c:v>
                </c:pt>
                <c:pt idx="1149">
                  <c:v>1.0094757926498155</c:v>
                </c:pt>
                <c:pt idx="1150">
                  <c:v>1.0094757926498155</c:v>
                </c:pt>
                <c:pt idx="1151">
                  <c:v>1.0094757926498155</c:v>
                </c:pt>
                <c:pt idx="1152">
                  <c:v>1.0094757926498155</c:v>
                </c:pt>
                <c:pt idx="1153">
                  <c:v>1.0094757926498155</c:v>
                </c:pt>
                <c:pt idx="1154">
                  <c:v>1.0094757926498155</c:v>
                </c:pt>
                <c:pt idx="1155">
                  <c:v>1.0094757926498155</c:v>
                </c:pt>
                <c:pt idx="1156">
                  <c:v>1.0094757926498155</c:v>
                </c:pt>
                <c:pt idx="1157">
                  <c:v>1.0094757926498155</c:v>
                </c:pt>
                <c:pt idx="1158">
                  <c:v>1.0094757926498155</c:v>
                </c:pt>
                <c:pt idx="1159">
                  <c:v>1.0094757926498155</c:v>
                </c:pt>
                <c:pt idx="1160">
                  <c:v>1.0094757926498155</c:v>
                </c:pt>
                <c:pt idx="1161">
                  <c:v>1.0094757926498155</c:v>
                </c:pt>
                <c:pt idx="1162">
                  <c:v>1.0094757926498155</c:v>
                </c:pt>
                <c:pt idx="1163">
                  <c:v>1.0094757926498155</c:v>
                </c:pt>
                <c:pt idx="1164">
                  <c:v>1.0094757926498155</c:v>
                </c:pt>
                <c:pt idx="1165">
                  <c:v>1.0094757926498155</c:v>
                </c:pt>
                <c:pt idx="1166">
                  <c:v>1.0094757926498155</c:v>
                </c:pt>
                <c:pt idx="1167">
                  <c:v>1.0094757926498155</c:v>
                </c:pt>
                <c:pt idx="1168">
                  <c:v>1.0094757926498155</c:v>
                </c:pt>
                <c:pt idx="1169">
                  <c:v>1.0094757926498155</c:v>
                </c:pt>
                <c:pt idx="1170">
                  <c:v>1.0094757926498155</c:v>
                </c:pt>
                <c:pt idx="1171">
                  <c:v>1.0094757926498155</c:v>
                </c:pt>
                <c:pt idx="1172">
                  <c:v>1.0094757926498155</c:v>
                </c:pt>
                <c:pt idx="1173">
                  <c:v>1.0094757926498155</c:v>
                </c:pt>
                <c:pt idx="1174">
                  <c:v>1.0094757926498155</c:v>
                </c:pt>
                <c:pt idx="1175">
                  <c:v>1.0094757926498155</c:v>
                </c:pt>
                <c:pt idx="1176">
                  <c:v>1.0094757926498155</c:v>
                </c:pt>
                <c:pt idx="1177">
                  <c:v>1.0094757926498155</c:v>
                </c:pt>
                <c:pt idx="1178">
                  <c:v>1.0094757926498155</c:v>
                </c:pt>
                <c:pt idx="1179">
                  <c:v>1.0094757926498155</c:v>
                </c:pt>
                <c:pt idx="1180">
                  <c:v>1.0094757926498155</c:v>
                </c:pt>
                <c:pt idx="1181">
                  <c:v>1.0094757926498155</c:v>
                </c:pt>
                <c:pt idx="1182">
                  <c:v>1.0094757926498155</c:v>
                </c:pt>
                <c:pt idx="1183">
                  <c:v>1.0094757926498155</c:v>
                </c:pt>
                <c:pt idx="1184">
                  <c:v>1.0094757926498155</c:v>
                </c:pt>
                <c:pt idx="1185">
                  <c:v>1.0094757926498155</c:v>
                </c:pt>
                <c:pt idx="1186">
                  <c:v>1.0094757926498155</c:v>
                </c:pt>
                <c:pt idx="1187">
                  <c:v>1.0094757926498155</c:v>
                </c:pt>
                <c:pt idx="1188">
                  <c:v>1.0094757926498155</c:v>
                </c:pt>
                <c:pt idx="1189">
                  <c:v>1.0094757926498155</c:v>
                </c:pt>
                <c:pt idx="1190">
                  <c:v>1.0094757926498155</c:v>
                </c:pt>
                <c:pt idx="1191">
                  <c:v>1.0094757926498155</c:v>
                </c:pt>
                <c:pt idx="1192">
                  <c:v>1.0094757926498155</c:v>
                </c:pt>
                <c:pt idx="1193">
                  <c:v>1.0094757926498155</c:v>
                </c:pt>
                <c:pt idx="1194">
                  <c:v>1.0094757926498155</c:v>
                </c:pt>
                <c:pt idx="1195">
                  <c:v>1.0094757926498155</c:v>
                </c:pt>
                <c:pt idx="1196">
                  <c:v>1.0094757926498155</c:v>
                </c:pt>
                <c:pt idx="1197">
                  <c:v>1.0094757926498155</c:v>
                </c:pt>
                <c:pt idx="1198">
                  <c:v>1.0094757926498155</c:v>
                </c:pt>
                <c:pt idx="1199">
                  <c:v>1.0094757926498155</c:v>
                </c:pt>
                <c:pt idx="1200">
                  <c:v>1.0094757926498155</c:v>
                </c:pt>
                <c:pt idx="1201">
                  <c:v>1.0094757926498155</c:v>
                </c:pt>
                <c:pt idx="1202">
                  <c:v>1.0094757926498155</c:v>
                </c:pt>
                <c:pt idx="1203">
                  <c:v>1.0094757926498155</c:v>
                </c:pt>
                <c:pt idx="1204">
                  <c:v>1.0094757926498155</c:v>
                </c:pt>
                <c:pt idx="1205">
                  <c:v>1.0094757926498155</c:v>
                </c:pt>
                <c:pt idx="1206">
                  <c:v>1.0094757926498155</c:v>
                </c:pt>
                <c:pt idx="1207">
                  <c:v>1.0094757926498155</c:v>
                </c:pt>
                <c:pt idx="1208">
                  <c:v>1.0094757926498155</c:v>
                </c:pt>
                <c:pt idx="1209">
                  <c:v>1.0094757926498155</c:v>
                </c:pt>
                <c:pt idx="1210">
                  <c:v>1.0094757926498155</c:v>
                </c:pt>
                <c:pt idx="1211">
                  <c:v>1.0094757926498155</c:v>
                </c:pt>
                <c:pt idx="1212">
                  <c:v>1.0094757926498155</c:v>
                </c:pt>
                <c:pt idx="1213">
                  <c:v>1.0094757926498155</c:v>
                </c:pt>
              </c:numCache>
            </c:numRef>
          </c:yVal>
          <c:smooth val="1"/>
        </c:ser>
        <c:ser>
          <c:idx val="7"/>
          <c:order val="7"/>
          <c:tx>
            <c:strRef>
              <c:f>'Fitted HF and Xf'!$AU$14</c:f>
              <c:strCache>
                <c:ptCount val="1"/>
                <c:pt idx="0">
                  <c:v>17.5 cm</c:v>
                </c:pt>
              </c:strCache>
            </c:strRef>
          </c:tx>
          <c:spPr>
            <a:ln>
              <a:solidFill>
                <a:schemeClr val="tx1"/>
              </a:solidFill>
            </a:ln>
          </c:spPr>
          <c:marker>
            <c:symbol val="none"/>
          </c:marker>
          <c:xVal>
            <c:numRef>
              <c:f>'Fitted HF and Xf'!$A$15:$A$1228</c:f>
              <c:numCache>
                <c:formatCode>General</c:formatCode>
                <c:ptCount val="1214"/>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pt idx="1151">
                  <c:v>450.5</c:v>
                </c:pt>
                <c:pt idx="1152">
                  <c:v>451</c:v>
                </c:pt>
                <c:pt idx="1153">
                  <c:v>451.5</c:v>
                </c:pt>
                <c:pt idx="1154">
                  <c:v>452</c:v>
                </c:pt>
                <c:pt idx="1155">
                  <c:v>452.5</c:v>
                </c:pt>
                <c:pt idx="1156">
                  <c:v>453</c:v>
                </c:pt>
                <c:pt idx="1157">
                  <c:v>453.5</c:v>
                </c:pt>
                <c:pt idx="1158">
                  <c:v>454</c:v>
                </c:pt>
                <c:pt idx="1159">
                  <c:v>454.5</c:v>
                </c:pt>
                <c:pt idx="1160">
                  <c:v>455</c:v>
                </c:pt>
                <c:pt idx="1161">
                  <c:v>455.5</c:v>
                </c:pt>
                <c:pt idx="1162">
                  <c:v>456</c:v>
                </c:pt>
                <c:pt idx="1163">
                  <c:v>456.5</c:v>
                </c:pt>
                <c:pt idx="1164">
                  <c:v>457</c:v>
                </c:pt>
                <c:pt idx="1165">
                  <c:v>457.5</c:v>
                </c:pt>
                <c:pt idx="1166">
                  <c:v>458</c:v>
                </c:pt>
                <c:pt idx="1167">
                  <c:v>458.5</c:v>
                </c:pt>
                <c:pt idx="1168">
                  <c:v>459</c:v>
                </c:pt>
                <c:pt idx="1169">
                  <c:v>459.5</c:v>
                </c:pt>
                <c:pt idx="1170">
                  <c:v>460</c:v>
                </c:pt>
                <c:pt idx="1171">
                  <c:v>460.5</c:v>
                </c:pt>
                <c:pt idx="1172">
                  <c:v>461</c:v>
                </c:pt>
                <c:pt idx="1173">
                  <c:v>461.5</c:v>
                </c:pt>
                <c:pt idx="1174">
                  <c:v>462</c:v>
                </c:pt>
                <c:pt idx="1175">
                  <c:v>462.5</c:v>
                </c:pt>
                <c:pt idx="1176">
                  <c:v>463</c:v>
                </c:pt>
                <c:pt idx="1177">
                  <c:v>463.5</c:v>
                </c:pt>
                <c:pt idx="1178">
                  <c:v>464</c:v>
                </c:pt>
                <c:pt idx="1179">
                  <c:v>464.5</c:v>
                </c:pt>
                <c:pt idx="1180">
                  <c:v>465</c:v>
                </c:pt>
                <c:pt idx="1181">
                  <c:v>465.5</c:v>
                </c:pt>
                <c:pt idx="1182">
                  <c:v>466</c:v>
                </c:pt>
                <c:pt idx="1183">
                  <c:v>466.5</c:v>
                </c:pt>
                <c:pt idx="1184">
                  <c:v>467</c:v>
                </c:pt>
                <c:pt idx="1185">
                  <c:v>467.5</c:v>
                </c:pt>
                <c:pt idx="1186">
                  <c:v>468</c:v>
                </c:pt>
                <c:pt idx="1187">
                  <c:v>468.5</c:v>
                </c:pt>
                <c:pt idx="1188">
                  <c:v>469</c:v>
                </c:pt>
                <c:pt idx="1189">
                  <c:v>469.5</c:v>
                </c:pt>
                <c:pt idx="1190">
                  <c:v>470</c:v>
                </c:pt>
                <c:pt idx="1191">
                  <c:v>470.5</c:v>
                </c:pt>
                <c:pt idx="1192">
                  <c:v>471</c:v>
                </c:pt>
                <c:pt idx="1193">
                  <c:v>471.5</c:v>
                </c:pt>
                <c:pt idx="1194">
                  <c:v>472</c:v>
                </c:pt>
                <c:pt idx="1195">
                  <c:v>472.5</c:v>
                </c:pt>
                <c:pt idx="1196">
                  <c:v>473</c:v>
                </c:pt>
                <c:pt idx="1197">
                  <c:v>473.5</c:v>
                </c:pt>
                <c:pt idx="1198">
                  <c:v>474</c:v>
                </c:pt>
                <c:pt idx="1199">
                  <c:v>474.5</c:v>
                </c:pt>
                <c:pt idx="1200">
                  <c:v>475</c:v>
                </c:pt>
                <c:pt idx="1201">
                  <c:v>475.5</c:v>
                </c:pt>
                <c:pt idx="1202">
                  <c:v>476</c:v>
                </c:pt>
                <c:pt idx="1203">
                  <c:v>476.5</c:v>
                </c:pt>
                <c:pt idx="1204">
                  <c:v>477</c:v>
                </c:pt>
                <c:pt idx="1205">
                  <c:v>477.5</c:v>
                </c:pt>
                <c:pt idx="1206">
                  <c:v>478</c:v>
                </c:pt>
                <c:pt idx="1207">
                  <c:v>478.5</c:v>
                </c:pt>
                <c:pt idx="1208">
                  <c:v>479</c:v>
                </c:pt>
                <c:pt idx="1209">
                  <c:v>479.5</c:v>
                </c:pt>
                <c:pt idx="1210">
                  <c:v>480</c:v>
                </c:pt>
                <c:pt idx="1211">
                  <c:v>480.5</c:v>
                </c:pt>
                <c:pt idx="1212">
                  <c:v>481</c:v>
                </c:pt>
                <c:pt idx="1213">
                  <c:v>481.5</c:v>
                </c:pt>
              </c:numCache>
            </c:numRef>
          </c:xVal>
          <c:yVal>
            <c:numRef>
              <c:f>'Fitted HF and Xf'!$AU$15:$AU$1228</c:f>
              <c:numCache>
                <c:formatCode>General</c:formatCode>
                <c:ptCount val="121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1.9705287709508766E-2</c:v>
                </c:pt>
                <c:pt idx="251">
                  <c:v>2.0068055488478082E-2</c:v>
                </c:pt>
                <c:pt idx="252">
                  <c:v>2.0434806347159086E-2</c:v>
                </c:pt>
                <c:pt idx="253">
                  <c:v>2.0805543059227639E-2</c:v>
                </c:pt>
                <c:pt idx="254">
                  <c:v>2.118026819692265E-2</c:v>
                </c:pt>
                <c:pt idx="255">
                  <c:v>2.1558984132597655E-2</c:v>
                </c:pt>
                <c:pt idx="256">
                  <c:v>2.1941693040267485E-2</c:v>
                </c:pt>
                <c:pt idx="257">
                  <c:v>2.2328396897149997E-2</c:v>
                </c:pt>
                <c:pt idx="258">
                  <c:v>2.2719097485204051E-2</c:v>
                </c:pt>
                <c:pt idx="259">
                  <c:v>2.3113796392661604E-2</c:v>
                </c:pt>
                <c:pt idx="260">
                  <c:v>2.3512495015556908E-2</c:v>
                </c:pt>
                <c:pt idx="261">
                  <c:v>2.3915194559248829E-2</c:v>
                </c:pt>
                <c:pt idx="262">
                  <c:v>2.4321896039940578E-2</c:v>
                </c:pt>
                <c:pt idx="263">
                  <c:v>2.4732600286193486E-2</c:v>
                </c:pt>
                <c:pt idx="264">
                  <c:v>2.5147307940436816E-2</c:v>
                </c:pt>
                <c:pt idx="265">
                  <c:v>2.556601946047261E-2</c:v>
                </c:pt>
                <c:pt idx="266">
                  <c:v>2.5988735120976051E-2</c:v>
                </c:pt>
                <c:pt idx="267">
                  <c:v>2.6415455014991072E-2</c:v>
                </c:pt>
                <c:pt idx="268">
                  <c:v>2.6846179055421453E-2</c:v>
                </c:pt>
                <c:pt idx="269">
                  <c:v>2.7280906976517076E-2</c:v>
                </c:pt>
                <c:pt idx="270">
                  <c:v>2.7719638335355814E-2</c:v>
                </c:pt>
                <c:pt idx="271">
                  <c:v>2.8162372513320672E-2</c:v>
                </c:pt>
                <c:pt idx="272">
                  <c:v>2.8609108717572003E-2</c:v>
                </c:pt>
                <c:pt idx="273">
                  <c:v>2.9059845982515528E-2</c:v>
                </c:pt>
                <c:pt idx="274">
                  <c:v>2.9514583171265447E-2</c:v>
                </c:pt>
                <c:pt idx="275">
                  <c:v>2.9973318977103269E-2</c:v>
                </c:pt>
                <c:pt idx="276">
                  <c:v>3.0436051924930946E-2</c:v>
                </c:pt>
                <c:pt idx="277">
                  <c:v>3.090278037272115E-2</c:v>
                </c:pt>
                <c:pt idx="278">
                  <c:v>3.1373502512961143E-2</c:v>
                </c:pt>
                <c:pt idx="279">
                  <c:v>3.1848216374092846E-2</c:v>
                </c:pt>
                <c:pt idx="280">
                  <c:v>3.2326919821948664E-2</c:v>
                </c:pt>
                <c:pt idx="281">
                  <c:v>3.2809610561181701E-2</c:v>
                </c:pt>
                <c:pt idx="282">
                  <c:v>3.3296286136691743E-2</c:v>
                </c:pt>
                <c:pt idx="283">
                  <c:v>3.3786943935047276E-2</c:v>
                </c:pt>
                <c:pt idx="284">
                  <c:v>3.428158118590164E-2</c:v>
                </c:pt>
                <c:pt idx="285">
                  <c:v>3.4780194963405446E-2</c:v>
                </c:pt>
                <c:pt idx="286">
                  <c:v>3.5282782187614103E-2</c:v>
                </c:pt>
                <c:pt idx="287">
                  <c:v>3.5789339625890412E-2</c:v>
                </c:pt>
                <c:pt idx="288">
                  <c:v>3.6299863894303216E-2</c:v>
                </c:pt>
                <c:pt idx="289">
                  <c:v>3.6814351459020553E-2</c:v>
                </c:pt>
                <c:pt idx="290">
                  <c:v>3.7332798637698741E-2</c:v>
                </c:pt>
                <c:pt idx="291">
                  <c:v>3.7855201600866938E-2</c:v>
                </c:pt>
                <c:pt idx="292">
                  <c:v>3.8381556373306112E-2</c:v>
                </c:pt>
                <c:pt idx="293">
                  <c:v>3.8911858835424945E-2</c:v>
                </c:pt>
                <c:pt idx="294">
                  <c:v>3.9446104724629442E-2</c:v>
                </c:pt>
                <c:pt idx="295">
                  <c:v>3.9984289636688965E-2</c:v>
                </c:pt>
                <c:pt idx="296">
                  <c:v>4.0526409027097511E-2</c:v>
                </c:pt>
                <c:pt idx="297">
                  <c:v>4.1072458212429795E-2</c:v>
                </c:pt>
                <c:pt idx="298">
                  <c:v>4.1622432371693302E-2</c:v>
                </c:pt>
                <c:pt idx="299">
                  <c:v>4.2176326547675329E-2</c:v>
                </c:pt>
                <c:pt idx="300">
                  <c:v>4.2734135648285591E-2</c:v>
                </c:pt>
                <c:pt idx="301">
                  <c:v>4.3295854447894085E-2</c:v>
                </c:pt>
                <c:pt idx="302">
                  <c:v>4.3861477588664315E-2</c:v>
                </c:pt>
                <c:pt idx="303">
                  <c:v>4.4430999581881923E-2</c:v>
                </c:pt>
                <c:pt idx="304">
                  <c:v>4.5004414809278734E-2</c:v>
                </c:pt>
                <c:pt idx="305">
                  <c:v>4.5581717524351507E-2</c:v>
                </c:pt>
                <c:pt idx="306">
                  <c:v>4.6162901853677968E-2</c:v>
                </c:pt>
                <c:pt idx="307">
                  <c:v>4.6747961798225032E-2</c:v>
                </c:pt>
                <c:pt idx="308">
                  <c:v>4.7336891234655995E-2</c:v>
                </c:pt>
                <c:pt idx="309">
                  <c:v>4.7929683916629766E-2</c:v>
                </c:pt>
                <c:pt idx="310">
                  <c:v>4.8526333476097985E-2</c:v>
                </c:pt>
                <c:pt idx="311">
                  <c:v>4.9126833424596436E-2</c:v>
                </c:pt>
                <c:pt idx="312">
                  <c:v>4.9731177154531174E-2</c:v>
                </c:pt>
                <c:pt idx="313">
                  <c:v>5.0339357940461286E-2</c:v>
                </c:pt>
                <c:pt idx="314">
                  <c:v>5.0951368940376572E-2</c:v>
                </c:pt>
                <c:pt idx="315">
                  <c:v>5.1567203196970224E-2</c:v>
                </c:pt>
                <c:pt idx="316">
                  <c:v>5.2186853638906974E-2</c:v>
                </c:pt>
                <c:pt idx="317">
                  <c:v>5.2810313082086904E-2</c:v>
                </c:pt>
                <c:pt idx="318">
                  <c:v>5.3437574230904512E-2</c:v>
                </c:pt>
                <c:pt idx="319">
                  <c:v>5.4068629679502836E-2</c:v>
                </c:pt>
                <c:pt idx="320">
                  <c:v>5.4703471913023535E-2</c:v>
                </c:pt>
                <c:pt idx="321">
                  <c:v>5.5342093308851113E-2</c:v>
                </c:pt>
                <c:pt idx="322">
                  <c:v>5.598448613785497E-2</c:v>
                </c:pt>
                <c:pt idx="323">
                  <c:v>5.663064256562346E-2</c:v>
                </c:pt>
                <c:pt idx="324">
                  <c:v>5.7280554653695963E-2</c:v>
                </c:pt>
                <c:pt idx="325">
                  <c:v>5.7934214360789285E-2</c:v>
                </c:pt>
                <c:pt idx="326">
                  <c:v>5.8591613544019309E-2</c:v>
                </c:pt>
                <c:pt idx="327">
                  <c:v>5.9252743960118433E-2</c:v>
                </c:pt>
                <c:pt idx="328">
                  <c:v>5.9917597266648304E-2</c:v>
                </c:pt>
                <c:pt idx="329">
                  <c:v>6.0586165023206989E-2</c:v>
                </c:pt>
                <c:pt idx="330">
                  <c:v>6.1258438692633664E-2</c:v>
                </c:pt>
                <c:pt idx="331">
                  <c:v>6.1934409642205882E-2</c:v>
                </c:pt>
                <c:pt idx="332">
                  <c:v>6.2614069144834403E-2</c:v>
                </c:pt>
                <c:pt idx="333">
                  <c:v>6.3297408380252218E-2</c:v>
                </c:pt>
                <c:pt idx="334">
                  <c:v>6.3984418436199661E-2</c:v>
                </c:pt>
                <c:pt idx="335">
                  <c:v>6.4675090309604139E-2</c:v>
                </c:pt>
                <c:pt idx="336">
                  <c:v>6.5369414907755927E-2</c:v>
                </c:pt>
                <c:pt idx="337">
                  <c:v>6.6067383049478484E-2</c:v>
                </c:pt>
                <c:pt idx="338">
                  <c:v>6.6768985466295283E-2</c:v>
                </c:pt>
                <c:pt idx="339">
                  <c:v>6.7474212803590936E-2</c:v>
                </c:pt>
                <c:pt idx="340">
                  <c:v>6.818305562176831E-2</c:v>
                </c:pt>
                <c:pt idx="341">
                  <c:v>6.8895504397400539E-2</c:v>
                </c:pt>
                <c:pt idx="342">
                  <c:v>6.9611549524378813E-2</c:v>
                </c:pt>
                <c:pt idx="343">
                  <c:v>7.0331181315055419E-2</c:v>
                </c:pt>
                <c:pt idx="344">
                  <c:v>7.105439000138189E-2</c:v>
                </c:pt>
                <c:pt idx="345">
                  <c:v>7.1781165736042887E-2</c:v>
                </c:pt>
                <c:pt idx="346">
                  <c:v>7.2511498593585161E-2</c:v>
                </c:pt>
                <c:pt idx="347">
                  <c:v>7.3245378571541855E-2</c:v>
                </c:pt>
                <c:pt idx="348">
                  <c:v>7.3982795591552894E-2</c:v>
                </c:pt>
                <c:pt idx="349">
                  <c:v>7.4723739500479003E-2</c:v>
                </c:pt>
                <c:pt idx="350">
                  <c:v>7.5468200071513183E-2</c:v>
                </c:pt>
                <c:pt idx="351">
                  <c:v>7.6216167005286314E-2</c:v>
                </c:pt>
                <c:pt idx="352">
                  <c:v>7.6967629930967923E-2</c:v>
                </c:pt>
                <c:pt idx="353">
                  <c:v>7.7722578407363588E-2</c:v>
                </c:pt>
                <c:pt idx="354">
                  <c:v>7.8481001924006227E-2</c:v>
                </c:pt>
                <c:pt idx="355">
                  <c:v>7.9242889902243305E-2</c:v>
                </c:pt>
                <c:pt idx="356">
                  <c:v>8.0008231696319917E-2</c:v>
                </c:pt>
                <c:pt idx="357">
                  <c:v>8.0777016594457074E-2</c:v>
                </c:pt>
                <c:pt idx="358">
                  <c:v>8.1549233819923683E-2</c:v>
                </c:pt>
                <c:pt idx="359">
                  <c:v>8.2324872532107463E-2</c:v>
                </c:pt>
                <c:pt idx="360">
                  <c:v>8.3103921827576366E-2</c:v>
                </c:pt>
                <c:pt idx="361">
                  <c:v>8.3886370741140942E-2</c:v>
                </c:pt>
                <c:pt idx="362">
                  <c:v>8.4672208246906258E-2</c:v>
                </c:pt>
                <c:pt idx="363">
                  <c:v>8.5461423259324695E-2</c:v>
                </c:pt>
                <c:pt idx="364">
                  <c:v>8.6254004634239642E-2</c:v>
                </c:pt>
                <c:pt idx="365">
                  <c:v>8.7049941169926731E-2</c:v>
                </c:pt>
                <c:pt idx="366">
                  <c:v>8.784922160813087E-2</c:v>
                </c:pt>
                <c:pt idx="367">
                  <c:v>8.8651834635097779E-2</c:v>
                </c:pt>
                <c:pt idx="368">
                  <c:v>8.9457768882598793E-2</c:v>
                </c:pt>
                <c:pt idx="369">
                  <c:v>9.0267012928956725E-2</c:v>
                </c:pt>
                <c:pt idx="370">
                  <c:v>9.1079555300060761E-2</c:v>
                </c:pt>
                <c:pt idx="371">
                  <c:v>9.1895384470380745E-2</c:v>
                </c:pt>
                <c:pt idx="372">
                  <c:v>9.2714488863975195E-2</c:v>
                </c:pt>
                <c:pt idx="373">
                  <c:v>9.3536856855495551E-2</c:v>
                </c:pt>
                <c:pt idx="374">
                  <c:v>9.4362476771183867E-2</c:v>
                </c:pt>
                <c:pt idx="375">
                  <c:v>9.5191336889869901E-2</c:v>
                </c:pt>
                <c:pt idx="376">
                  <c:v>9.6023425443958005E-2</c:v>
                </c:pt>
                <c:pt idx="377">
                  <c:v>9.6858730620414529E-2</c:v>
                </c:pt>
                <c:pt idx="378">
                  <c:v>9.7697240561747528E-2</c:v>
                </c:pt>
                <c:pt idx="379">
                  <c:v>9.8538943366982337E-2</c:v>
                </c:pt>
                <c:pt idx="380">
                  <c:v>9.9383827092632895E-2</c:v>
                </c:pt>
                <c:pt idx="381">
                  <c:v>0.10023187975367025</c:v>
                </c:pt>
                <c:pt idx="382">
                  <c:v>0.10108308932448125</c:v>
                </c:pt>
                <c:pt idx="383">
                  <c:v>0.10193744373982894</c:v>
                </c:pt>
                <c:pt idx="384">
                  <c:v>0.10279493089580342</c:v>
                </c:pt>
                <c:pt idx="385">
                  <c:v>0.10365553865077051</c:v>
                </c:pt>
                <c:pt idx="386">
                  <c:v>0.10451925482631542</c:v>
                </c:pt>
                <c:pt idx="387">
                  <c:v>0.10538606720818122</c:v>
                </c:pt>
                <c:pt idx="388">
                  <c:v>0.10625596354720312</c:v>
                </c:pt>
                <c:pt idx="389">
                  <c:v>0.10712893156023783</c:v>
                </c:pt>
                <c:pt idx="390">
                  <c:v>0.10800495893108865</c:v>
                </c:pt>
                <c:pt idx="391">
                  <c:v>0.10888403331142539</c:v>
                </c:pt>
                <c:pt idx="392">
                  <c:v>0.10976614232170094</c:v>
                </c:pt>
                <c:pt idx="393">
                  <c:v>0.11065127355206009</c:v>
                </c:pt>
                <c:pt idx="394">
                  <c:v>0.11153941456324858</c:v>
                </c:pt>
                <c:pt idx="395">
                  <c:v>0.1124305528875129</c:v>
                </c:pt>
                <c:pt idx="396">
                  <c:v>0.11332467602949724</c:v>
                </c:pt>
                <c:pt idx="397">
                  <c:v>0.11422177146713759</c:v>
                </c:pt>
                <c:pt idx="398">
                  <c:v>0.11512182665254671</c:v>
                </c:pt>
                <c:pt idx="399">
                  <c:v>0.1160248290129009</c:v>
                </c:pt>
                <c:pt idx="400">
                  <c:v>0.11693076595131484</c:v>
                </c:pt>
                <c:pt idx="401">
                  <c:v>0.11783962484771758</c:v>
                </c:pt>
                <c:pt idx="402">
                  <c:v>0.11875139305972138</c:v>
                </c:pt>
                <c:pt idx="403">
                  <c:v>0.11966605792348592</c:v>
                </c:pt>
                <c:pt idx="404">
                  <c:v>0.12058360675457759</c:v>
                </c:pt>
                <c:pt idx="405">
                  <c:v>0.12150402684882672</c:v>
                </c:pt>
                <c:pt idx="406">
                  <c:v>0.12242730548317619</c:v>
                </c:pt>
                <c:pt idx="407">
                  <c:v>0.1233534299165282</c:v>
                </c:pt>
                <c:pt idx="408">
                  <c:v>0.12428238739058586</c:v>
                </c:pt>
                <c:pt idx="409">
                  <c:v>0.1252141651306895</c:v>
                </c:pt>
                <c:pt idx="410">
                  <c:v>0.12614875034664882</c:v>
                </c:pt>
                <c:pt idx="411">
                  <c:v>0.12708613023357038</c:v>
                </c:pt>
                <c:pt idx="412">
                  <c:v>0.12802629197268048</c:v>
                </c:pt>
                <c:pt idx="413">
                  <c:v>0.12896922273214309</c:v>
                </c:pt>
                <c:pt idx="414">
                  <c:v>0.12991490966787303</c:v>
                </c:pt>
                <c:pt idx="415">
                  <c:v>0.13086333992434571</c:v>
                </c:pt>
                <c:pt idx="416">
                  <c:v>0.13181450063540071</c:v>
                </c:pt>
                <c:pt idx="417">
                  <c:v>0.13276837892504159</c:v>
                </c:pt>
                <c:pt idx="418">
                  <c:v>0.13372496190823066</c:v>
                </c:pt>
                <c:pt idx="419">
                  <c:v>0.13468423669167923</c:v>
                </c:pt>
                <c:pt idx="420">
                  <c:v>0.13564619037463371</c:v>
                </c:pt>
                <c:pt idx="421">
                  <c:v>0.13661081004965533</c:v>
                </c:pt>
                <c:pt idx="422">
                  <c:v>0.13757808280339959</c:v>
                </c:pt>
                <c:pt idx="423">
                  <c:v>0.13854799571738338</c:v>
                </c:pt>
                <c:pt idx="424">
                  <c:v>0.1395205358687556</c:v>
                </c:pt>
                <c:pt idx="425">
                  <c:v>0.14049569033105946</c:v>
                </c:pt>
                <c:pt idx="426">
                  <c:v>0.14147344617498844</c:v>
                </c:pt>
                <c:pt idx="427">
                  <c:v>0.14245379046914053</c:v>
                </c:pt>
                <c:pt idx="428">
                  <c:v>0.14343671028076643</c:v>
                </c:pt>
                <c:pt idx="429">
                  <c:v>0.14442219267651471</c:v>
                </c:pt>
                <c:pt idx="430">
                  <c:v>0.14541022472316908</c:v>
                </c:pt>
                <c:pt idx="431">
                  <c:v>0.14640079348838397</c:v>
                </c:pt>
                <c:pt idx="432">
                  <c:v>0.14739388604141496</c:v>
                </c:pt>
                <c:pt idx="433">
                  <c:v>0.14838948945384306</c:v>
                </c:pt>
                <c:pt idx="434">
                  <c:v>0.14938759080029648</c:v>
                </c:pt>
                <c:pt idx="435">
                  <c:v>0.15038817715916572</c:v>
                </c:pt>
                <c:pt idx="436">
                  <c:v>0.15139123561331549</c:v>
                </c:pt>
                <c:pt idx="437">
                  <c:v>0.15239675325079191</c:v>
                </c:pt>
                <c:pt idx="438">
                  <c:v>0.15340471716552337</c:v>
                </c:pt>
                <c:pt idx="439">
                  <c:v>0.15441511445801892</c:v>
                </c:pt>
                <c:pt idx="440">
                  <c:v>0.15542793223606119</c:v>
                </c:pt>
                <c:pt idx="441">
                  <c:v>0.1564431576153941</c:v>
                </c:pt>
                <c:pt idx="442">
                  <c:v>0.15746077772040645</c:v>
                </c:pt>
                <c:pt idx="443">
                  <c:v>0.1584807796848117</c:v>
                </c:pt>
                <c:pt idx="444">
                  <c:v>0.15950315065232185</c:v>
                </c:pt>
                <c:pt idx="445">
                  <c:v>0.16052787777731473</c:v>
                </c:pt>
                <c:pt idx="446">
                  <c:v>0.16155494822550368</c:v>
                </c:pt>
                <c:pt idx="447">
                  <c:v>0.16258434917459441</c:v>
                </c:pt>
                <c:pt idx="448">
                  <c:v>0.16361606781494073</c:v>
                </c:pt>
                <c:pt idx="449">
                  <c:v>0.1646500913501977</c:v>
                </c:pt>
                <c:pt idx="450">
                  <c:v>0.16568640699796641</c:v>
                </c:pt>
                <c:pt idx="451">
                  <c:v>0.16672500199043591</c:v>
                </c:pt>
                <c:pt idx="452">
                  <c:v>0.16776586357502168</c:v>
                </c:pt>
                <c:pt idx="453">
                  <c:v>0.16880897901499586</c:v>
                </c:pt>
                <c:pt idx="454">
                  <c:v>0.16985433559011806</c:v>
                </c:pt>
                <c:pt idx="455">
                  <c:v>0.17090192059725545</c:v>
                </c:pt>
                <c:pt idx="456">
                  <c:v>0.17195172135100345</c:v>
                </c:pt>
                <c:pt idx="457">
                  <c:v>0.17300372518429971</c:v>
                </c:pt>
                <c:pt idx="458">
                  <c:v>0.17405791944903184</c:v>
                </c:pt>
                <c:pt idx="459">
                  <c:v>0.17511429151664396</c:v>
                </c:pt>
                <c:pt idx="460">
                  <c:v>0.17617282877873428</c:v>
                </c:pt>
                <c:pt idx="461">
                  <c:v>0.17723351864765463</c:v>
                </c:pt>
                <c:pt idx="462">
                  <c:v>0.17829634855709672</c:v>
                </c:pt>
                <c:pt idx="463">
                  <c:v>0.17936130596267921</c:v>
                </c:pt>
                <c:pt idx="464">
                  <c:v>0.18042837834253284</c:v>
                </c:pt>
                <c:pt idx="465">
                  <c:v>0.18149755319787286</c:v>
                </c:pt>
                <c:pt idx="466">
                  <c:v>0.18256881805357236</c:v>
                </c:pt>
                <c:pt idx="467">
                  <c:v>0.18364216045873238</c:v>
                </c:pt>
                <c:pt idx="468">
                  <c:v>0.18471756798724079</c:v>
                </c:pt>
                <c:pt idx="469">
                  <c:v>0.18579502823833324</c:v>
                </c:pt>
                <c:pt idx="470">
                  <c:v>0.1868745288371462</c:v>
                </c:pt>
                <c:pt idx="471">
                  <c:v>0.1879560574352663</c:v>
                </c:pt>
                <c:pt idx="472">
                  <c:v>0.18903960171127274</c:v>
                </c:pt>
                <c:pt idx="473">
                  <c:v>0.19012514937127958</c:v>
                </c:pt>
                <c:pt idx="474">
                  <c:v>0.19121268814947026</c:v>
                </c:pt>
                <c:pt idx="475">
                  <c:v>0.19230220580862545</c:v>
                </c:pt>
                <c:pt idx="476">
                  <c:v>0.19339369014065286</c:v>
                </c:pt>
                <c:pt idx="477">
                  <c:v>0.19448712896710521</c:v>
                </c:pt>
                <c:pt idx="478">
                  <c:v>0.19558251013969788</c:v>
                </c:pt>
                <c:pt idx="479">
                  <c:v>0.19667982154082139</c:v>
                </c:pt>
                <c:pt idx="480">
                  <c:v>0.1977790510840472</c:v>
                </c:pt>
                <c:pt idx="481">
                  <c:v>0.19888018671463153</c:v>
                </c:pt>
                <c:pt idx="482">
                  <c:v>0.19998321641001271</c:v>
                </c:pt>
                <c:pt idx="483">
                  <c:v>0.20108812818030466</c:v>
                </c:pt>
                <c:pt idx="484">
                  <c:v>0.20219491006878487</c:v>
                </c:pt>
                <c:pt idx="485">
                  <c:v>0.20330355015238041</c:v>
                </c:pt>
                <c:pt idx="486">
                  <c:v>0.20441403654214468</c:v>
                </c:pt>
                <c:pt idx="487">
                  <c:v>0.20552635738373276</c:v>
                </c:pt>
                <c:pt idx="488">
                  <c:v>0.20664050085787444</c:v>
                </c:pt>
                <c:pt idx="489">
                  <c:v>0.20775645518083588</c:v>
                </c:pt>
                <c:pt idx="490">
                  <c:v>0.20887420860488087</c:v>
                </c:pt>
                <c:pt idx="491">
                  <c:v>0.20999374941873072</c:v>
                </c:pt>
                <c:pt idx="492">
                  <c:v>0.21111506594801022</c:v>
                </c:pt>
                <c:pt idx="493">
                  <c:v>0.21223814655569992</c:v>
                </c:pt>
                <c:pt idx="494">
                  <c:v>0.21336297964257325</c:v>
                </c:pt>
                <c:pt idx="495">
                  <c:v>0.21448955364763941</c:v>
                </c:pt>
                <c:pt idx="496">
                  <c:v>0.21561785704857198</c:v>
                </c:pt>
                <c:pt idx="497">
                  <c:v>0.21674787836213968</c:v>
                </c:pt>
                <c:pt idx="498">
                  <c:v>0.2178796061446282</c:v>
                </c:pt>
                <c:pt idx="499">
                  <c:v>0.21901302899226224</c:v>
                </c:pt>
                <c:pt idx="500">
                  <c:v>0.22014813554161591</c:v>
                </c:pt>
                <c:pt idx="501">
                  <c:v>0.22128491447002671</c:v>
                </c:pt>
                <c:pt idx="502">
                  <c:v>0.22242335449599712</c:v>
                </c:pt>
                <c:pt idx="503">
                  <c:v>0.22356344437959674</c:v>
                </c:pt>
                <c:pt idx="504">
                  <c:v>0.22470517292285822</c:v>
                </c:pt>
                <c:pt idx="505">
                  <c:v>0.22584852897016847</c:v>
                </c:pt>
                <c:pt idx="506">
                  <c:v>0.22699350140865418</c:v>
                </c:pt>
                <c:pt idx="507">
                  <c:v>0.22814007916856519</c:v>
                </c:pt>
                <c:pt idx="508">
                  <c:v>0.22928825122365037</c:v>
                </c:pt>
                <c:pt idx="509">
                  <c:v>0.23043800659153177</c:v>
                </c:pt>
                <c:pt idx="510">
                  <c:v>0.23158933433407056</c:v>
                </c:pt>
                <c:pt idx="511">
                  <c:v>0.23274222355773314</c:v>
                </c:pt>
                <c:pt idx="512">
                  <c:v>0.23389666341394669</c:v>
                </c:pt>
                <c:pt idx="513">
                  <c:v>0.23505264309945689</c:v>
                </c:pt>
                <c:pt idx="514">
                  <c:v>0.23621015185667413</c:v>
                </c:pt>
                <c:pt idx="515">
                  <c:v>0.23736917897401877</c:v>
                </c:pt>
                <c:pt idx="516">
                  <c:v>0.23852971378626434</c:v>
                </c:pt>
                <c:pt idx="517">
                  <c:v>0.23969174567486839</c:v>
                </c:pt>
                <c:pt idx="518">
                  <c:v>0.24085526406830754</c:v>
                </c:pt>
                <c:pt idx="519">
                  <c:v>0.24202025844240144</c:v>
                </c:pt>
                <c:pt idx="520">
                  <c:v>0.2431867183206336</c:v>
                </c:pt>
                <c:pt idx="521">
                  <c:v>0.24435463327447191</c:v>
                </c:pt>
                <c:pt idx="522">
                  <c:v>0.24552399292367669</c:v>
                </c:pt>
                <c:pt idx="523">
                  <c:v>0.24669478693661148</c:v>
                </c:pt>
                <c:pt idx="524">
                  <c:v>0.2478670050305444</c:v>
                </c:pt>
                <c:pt idx="525">
                  <c:v>0.24904063697194731</c:v>
                </c:pt>
                <c:pt idx="526">
                  <c:v>0.25021567257678823</c:v>
                </c:pt>
                <c:pt idx="527">
                  <c:v>0.25139210171082388</c:v>
                </c:pt>
                <c:pt idx="528">
                  <c:v>0.2525699142898799</c:v>
                </c:pt>
                <c:pt idx="529">
                  <c:v>0.25374910028013137</c:v>
                </c:pt>
                <c:pt idx="530">
                  <c:v>0.25492964969838372</c:v>
                </c:pt>
                <c:pt idx="531">
                  <c:v>0.25611155261233348</c:v>
                </c:pt>
                <c:pt idx="532">
                  <c:v>0.25729479914084424</c:v>
                </c:pt>
                <c:pt idx="533">
                  <c:v>0.25847937945419797</c:v>
                </c:pt>
                <c:pt idx="534">
                  <c:v>0.25966528377436182</c:v>
                </c:pt>
                <c:pt idx="535">
                  <c:v>0.26085250237523178</c:v>
                </c:pt>
                <c:pt idx="536">
                  <c:v>0.26204102558288428</c:v>
                </c:pt>
                <c:pt idx="537">
                  <c:v>0.26323084377581907</c:v>
                </c:pt>
                <c:pt idx="538">
                  <c:v>0.26442194738519481</c:v>
                </c:pt>
                <c:pt idx="539">
                  <c:v>0.26561432689506392</c:v>
                </c:pt>
                <c:pt idx="540">
                  <c:v>0.26680797284260277</c:v>
                </c:pt>
                <c:pt idx="541">
                  <c:v>0.26800287581833132</c:v>
                </c:pt>
                <c:pt idx="542">
                  <c:v>0.26919902646633753</c:v>
                </c:pt>
                <c:pt idx="543">
                  <c:v>0.27039641548449406</c:v>
                </c:pt>
                <c:pt idx="544">
                  <c:v>0.27159503362465648</c:v>
                </c:pt>
                <c:pt idx="545">
                  <c:v>0.27279487169288447</c:v>
                </c:pt>
                <c:pt idx="546">
                  <c:v>0.27399592054963068</c:v>
                </c:pt>
                <c:pt idx="547">
                  <c:v>0.27519817110994588</c:v>
                </c:pt>
                <c:pt idx="548">
                  <c:v>0.27640161434366217</c:v>
                </c:pt>
                <c:pt idx="549">
                  <c:v>0.27760624127558742</c:v>
                </c:pt>
                <c:pt idx="550">
                  <c:v>0.27881204298568446</c:v>
                </c:pt>
                <c:pt idx="551">
                  <c:v>0.28001901060924672</c:v>
                </c:pt>
                <c:pt idx="552">
                  <c:v>0.28122713533707538</c:v>
                </c:pt>
                <c:pt idx="553">
                  <c:v>0.28243640841564582</c:v>
                </c:pt>
                <c:pt idx="554">
                  <c:v>0.28364682114727091</c:v>
                </c:pt>
                <c:pt idx="555">
                  <c:v>0.28485836489026112</c:v>
                </c:pt>
                <c:pt idx="556">
                  <c:v>0.28607103105907788</c:v>
                </c:pt>
                <c:pt idx="557">
                  <c:v>0.28728481112448739</c:v>
                </c:pt>
                <c:pt idx="558">
                  <c:v>0.28849969661369795</c:v>
                </c:pt>
                <c:pt idx="559">
                  <c:v>0.28971567911051088</c:v>
                </c:pt>
                <c:pt idx="560">
                  <c:v>0.29093275025544707</c:v>
                </c:pt>
                <c:pt idx="561">
                  <c:v>0.29215090174588393</c:v>
                </c:pt>
                <c:pt idx="562">
                  <c:v>0.29337012533617968</c:v>
                </c:pt>
                <c:pt idx="563">
                  <c:v>0.29459041283779697</c:v>
                </c:pt>
                <c:pt idx="564">
                  <c:v>0.29581175611942034</c:v>
                </c:pt>
                <c:pt idx="565">
                  <c:v>0.29703414710706538</c:v>
                </c:pt>
                <c:pt idx="566">
                  <c:v>0.29825757778419232</c:v>
                </c:pt>
                <c:pt idx="567">
                  <c:v>0.29948204019180574</c:v>
                </c:pt>
                <c:pt idx="568">
                  <c:v>0.30070752642855353</c:v>
                </c:pt>
                <c:pt idx="569">
                  <c:v>0.3019340286508243</c:v>
                </c:pt>
                <c:pt idx="570">
                  <c:v>0.30316153907283316</c:v>
                </c:pt>
                <c:pt idx="571">
                  <c:v>0.30439004996670782</c:v>
                </c:pt>
                <c:pt idx="572">
                  <c:v>0.30561955366257032</c:v>
                </c:pt>
                <c:pt idx="573">
                  <c:v>0.30685004254861087</c:v>
                </c:pt>
                <c:pt idx="574">
                  <c:v>0.30808150907116066</c:v>
                </c:pt>
                <c:pt idx="575">
                  <c:v>0.30931394573475579</c:v>
                </c:pt>
                <c:pt idx="576">
                  <c:v>0.31054734510219939</c:v>
                </c:pt>
                <c:pt idx="577">
                  <c:v>0.31178169979462411</c:v>
                </c:pt>
                <c:pt idx="578">
                  <c:v>0.31301700249153375</c:v>
                </c:pt>
                <c:pt idx="579">
                  <c:v>0.31425324593086357</c:v>
                </c:pt>
                <c:pt idx="580">
                  <c:v>0.31549042290901264</c:v>
                </c:pt>
                <c:pt idx="581">
                  <c:v>0.31672852628088938</c:v>
                </c:pt>
                <c:pt idx="582">
                  <c:v>0.31796754895994239</c:v>
                </c:pt>
                <c:pt idx="583">
                  <c:v>0.31920748391818932</c:v>
                </c:pt>
                <c:pt idx="584">
                  <c:v>0.32044832418624525</c:v>
                </c:pt>
                <c:pt idx="585">
                  <c:v>0.3216900628533364</c:v>
                </c:pt>
                <c:pt idx="586">
                  <c:v>0.32293269306732264</c:v>
                </c:pt>
                <c:pt idx="587">
                  <c:v>0.32417620803470104</c:v>
                </c:pt>
                <c:pt idx="588">
                  <c:v>0.32542060102061726</c:v>
                </c:pt>
                <c:pt idx="589">
                  <c:v>0.32666586534886383</c:v>
                </c:pt>
                <c:pt idx="590">
                  <c:v>0.32791199440187846</c:v>
                </c:pt>
                <c:pt idx="591">
                  <c:v>0.32915898162073726</c:v>
                </c:pt>
                <c:pt idx="592">
                  <c:v>0.33040682050513831</c:v>
                </c:pt>
                <c:pt idx="593">
                  <c:v>0.33165550461338866</c:v>
                </c:pt>
                <c:pt idx="594">
                  <c:v>0.33290502756238038</c:v>
                </c:pt>
                <c:pt idx="595">
                  <c:v>0.33415538302756342</c:v>
                </c:pt>
                <c:pt idx="596">
                  <c:v>0.33540656474291658</c:v>
                </c:pt>
                <c:pt idx="597">
                  <c:v>0.33665856650090986</c:v>
                </c:pt>
                <c:pt idx="598">
                  <c:v>0.33791138215246669</c:v>
                </c:pt>
                <c:pt idx="599">
                  <c:v>0.33916500560691482</c:v>
                </c:pt>
                <c:pt idx="600">
                  <c:v>0.34041943083194132</c:v>
                </c:pt>
                <c:pt idx="601">
                  <c:v>0.34167465185353518</c:v>
                </c:pt>
                <c:pt idx="602">
                  <c:v>0.34293066275592898</c:v>
                </c:pt>
                <c:pt idx="603">
                  <c:v>0.34418745768153525</c:v>
                </c:pt>
                <c:pt idx="604">
                  <c:v>0.3454450308308798</c:v>
                </c:pt>
                <c:pt idx="605">
                  <c:v>0.34670337646252575</c:v>
                </c:pt>
                <c:pt idx="606">
                  <c:v>0.34796248889300052</c:v>
                </c:pt>
                <c:pt idx="607">
                  <c:v>0.34922236249670746</c:v>
                </c:pt>
                <c:pt idx="608">
                  <c:v>0.35048299170584751</c:v>
                </c:pt>
                <c:pt idx="609">
                  <c:v>0.3517443710103163</c:v>
                </c:pt>
                <c:pt idx="610">
                  <c:v>0.35300649495762215</c:v>
                </c:pt>
                <c:pt idx="611">
                  <c:v>0.35426935815277216</c:v>
                </c:pt>
                <c:pt idx="612">
                  <c:v>0.35553295525817646</c:v>
                </c:pt>
                <c:pt idx="613">
                  <c:v>0.35679728099353225</c:v>
                </c:pt>
                <c:pt idx="614">
                  <c:v>0.35806233013571248</c:v>
                </c:pt>
                <c:pt idx="615">
                  <c:v>0.35932809751864547</c:v>
                </c:pt>
                <c:pt idx="616">
                  <c:v>0.3605945780331879</c:v>
                </c:pt>
                <c:pt idx="617">
                  <c:v>0.36186176662700525</c:v>
                </c:pt>
                <c:pt idx="618">
                  <c:v>0.36312965830442751</c:v>
                </c:pt>
                <c:pt idx="619">
                  <c:v>0.36439824812631877</c:v>
                </c:pt>
                <c:pt idx="620">
                  <c:v>0.36566753120993384</c:v>
                </c:pt>
                <c:pt idx="621">
                  <c:v>0.36693750272876635</c:v>
                </c:pt>
                <c:pt idx="622">
                  <c:v>0.36820815791240458</c:v>
                </c:pt>
                <c:pt idx="623">
                  <c:v>0.36947949204636682</c:v>
                </c:pt>
                <c:pt idx="624">
                  <c:v>0.37075150047194844</c:v>
                </c:pt>
                <c:pt idx="625">
                  <c:v>0.37202417858605047</c:v>
                </c:pt>
                <c:pt idx="626">
                  <c:v>0.37329752184100956</c:v>
                </c:pt>
                <c:pt idx="627">
                  <c:v>0.37457152574442854</c:v>
                </c:pt>
                <c:pt idx="628">
                  <c:v>0.37584618585898888</c:v>
                </c:pt>
                <c:pt idx="629">
                  <c:v>0.37712149780227283</c:v>
                </c:pt>
                <c:pt idx="630">
                  <c:v>0.37839745724657081</c:v>
                </c:pt>
                <c:pt idx="631">
                  <c:v>0.37967405991869135</c:v>
                </c:pt>
                <c:pt idx="632">
                  <c:v>0.38095130159975876</c:v>
                </c:pt>
                <c:pt idx="633">
                  <c:v>0.38222917812501267</c:v>
                </c:pt>
                <c:pt idx="634">
                  <c:v>0.38350768538360208</c:v>
                </c:pt>
                <c:pt idx="635">
                  <c:v>0.38478681931836906</c:v>
                </c:pt>
                <c:pt idx="636">
                  <c:v>0.3860665759256367</c:v>
                </c:pt>
                <c:pt idx="637">
                  <c:v>0.38734695125498397</c:v>
                </c:pt>
                <c:pt idx="638">
                  <c:v>0.38862794140902207</c:v>
                </c:pt>
                <c:pt idx="639">
                  <c:v>0.38990954254316335</c:v>
                </c:pt>
                <c:pt idx="640">
                  <c:v>0.39119175086538577</c:v>
                </c:pt>
                <c:pt idx="641">
                  <c:v>0.3924745626359934</c:v>
                </c:pt>
                <c:pt idx="642">
                  <c:v>0.39375797416736813</c:v>
                </c:pt>
                <c:pt idx="643">
                  <c:v>0.39504198182372807</c:v>
                </c:pt>
                <c:pt idx="644">
                  <c:v>0.39632658202086768</c:v>
                </c:pt>
                <c:pt idx="645">
                  <c:v>0.39761177122589941</c:v>
                </c:pt>
                <c:pt idx="646">
                  <c:v>0.39889754595699445</c:v>
                </c:pt>
                <c:pt idx="647">
                  <c:v>0.40018390278311183</c:v>
                </c:pt>
                <c:pt idx="648">
                  <c:v>0.40147083832372782</c:v>
                </c:pt>
                <c:pt idx="649">
                  <c:v>0.4027583492485558</c:v>
                </c:pt>
                <c:pt idx="650">
                  <c:v>0.40404643227726866</c:v>
                </c:pt>
                <c:pt idx="651">
                  <c:v>0.40533508417920933</c:v>
                </c:pt>
                <c:pt idx="652">
                  <c:v>0.40662430177310138</c:v>
                </c:pt>
                <c:pt idx="653">
                  <c:v>0.40791408192675416</c:v>
                </c:pt>
                <c:pt idx="654">
                  <c:v>0.40920442155675835</c:v>
                </c:pt>
                <c:pt idx="655">
                  <c:v>0.41049531762818803</c:v>
                </c:pt>
                <c:pt idx="656">
                  <c:v>0.41178676715428597</c:v>
                </c:pt>
                <c:pt idx="657">
                  <c:v>0.413078767196148</c:v>
                </c:pt>
                <c:pt idx="658">
                  <c:v>0.41437131486241041</c:v>
                </c:pt>
                <c:pt idx="659">
                  <c:v>0.41566440730892201</c:v>
                </c:pt>
                <c:pt idx="660">
                  <c:v>0.41695804173841688</c:v>
                </c:pt>
                <c:pt idx="661">
                  <c:v>0.41825221540018154</c:v>
                </c:pt>
                <c:pt idx="662">
                  <c:v>0.41954692558971934</c:v>
                </c:pt>
                <c:pt idx="663">
                  <c:v>0.42084216964840493</c:v>
                </c:pt>
                <c:pt idx="664">
                  <c:v>0.42213794496314011</c:v>
                </c:pt>
                <c:pt idx="665">
                  <c:v>0.42343424896600396</c:v>
                </c:pt>
                <c:pt idx="666">
                  <c:v>0.4247310791338933</c:v>
                </c:pt>
                <c:pt idx="667">
                  <c:v>0.42602843298816445</c:v>
                </c:pt>
                <c:pt idx="668">
                  <c:v>0.42732630809426697</c:v>
                </c:pt>
                <c:pt idx="669">
                  <c:v>0.42862470206137332</c:v>
                </c:pt>
                <c:pt idx="670">
                  <c:v>0.42992361254200873</c:v>
                </c:pt>
                <c:pt idx="671">
                  <c:v>0.431223037231665</c:v>
                </c:pt>
                <c:pt idx="672">
                  <c:v>0.43252297386842287</c:v>
                </c:pt>
                <c:pt idx="673">
                  <c:v>0.43382342023255815</c:v>
                </c:pt>
                <c:pt idx="674">
                  <c:v>0.43512437414615462</c:v>
                </c:pt>
                <c:pt idx="675">
                  <c:v>0.43642583347270236</c:v>
                </c:pt>
                <c:pt idx="676">
                  <c:v>0.43772779611669532</c:v>
                </c:pt>
                <c:pt idx="677">
                  <c:v>0.43903026002322632</c:v>
                </c:pt>
                <c:pt idx="678">
                  <c:v>0.44033322317757462</c:v>
                </c:pt>
                <c:pt idx="679">
                  <c:v>0.4416366836047893</c:v>
                </c:pt>
                <c:pt idx="680">
                  <c:v>0.44294063936926853</c:v>
                </c:pt>
                <c:pt idx="681">
                  <c:v>0.44424508857433215</c:v>
                </c:pt>
                <c:pt idx="682">
                  <c:v>0.44555002936179833</c:v>
                </c:pt>
                <c:pt idx="683">
                  <c:v>0.44685545991153874</c:v>
                </c:pt>
                <c:pt idx="684">
                  <c:v>0.4481613784410467</c:v>
                </c:pt>
                <c:pt idx="685">
                  <c:v>0.44946778320499065</c:v>
                </c:pt>
                <c:pt idx="686">
                  <c:v>0.45077467249476288</c:v>
                </c:pt>
                <c:pt idx="687">
                  <c:v>0.45208204463803175</c:v>
                </c:pt>
                <c:pt idx="688">
                  <c:v>0.45338989799827978</c:v>
                </c:pt>
                <c:pt idx="689">
                  <c:v>0.45469823097433826</c:v>
                </c:pt>
                <c:pt idx="690">
                  <c:v>0.45600704199992886</c:v>
                </c:pt>
                <c:pt idx="691">
                  <c:v>0.45731632954318208</c:v>
                </c:pt>
                <c:pt idx="692">
                  <c:v>0.45862609210616628</c:v>
                </c:pt>
                <c:pt idx="693">
                  <c:v>0.45993632822440489</c:v>
                </c:pt>
                <c:pt idx="694">
                  <c:v>0.46124703646638843</c:v>
                </c:pt>
                <c:pt idx="695">
                  <c:v>0.462558215433092</c:v>
                </c:pt>
                <c:pt idx="696">
                  <c:v>0.46386986375746797</c:v>
                </c:pt>
                <c:pt idx="697">
                  <c:v>0.46518198010395362</c:v>
                </c:pt>
                <c:pt idx="698">
                  <c:v>0.46649456316796895</c:v>
                </c:pt>
                <c:pt idx="699">
                  <c:v>0.46780761167539997</c:v>
                </c:pt>
                <c:pt idx="700">
                  <c:v>0.46912112438209347</c:v>
                </c:pt>
                <c:pt idx="701">
                  <c:v>0.47043510007333095</c:v>
                </c:pt>
                <c:pt idx="702">
                  <c:v>0.47174953756331173</c:v>
                </c:pt>
                <c:pt idx="703">
                  <c:v>0.47306443569462087</c:v>
                </c:pt>
                <c:pt idx="704">
                  <c:v>0.47437979333769886</c:v>
                </c:pt>
                <c:pt idx="705">
                  <c:v>0.47569560939030381</c:v>
                </c:pt>
                <c:pt idx="706">
                  <c:v>0.47701188277697382</c:v>
                </c:pt>
                <c:pt idx="707">
                  <c:v>0.47832861244847513</c:v>
                </c:pt>
                <c:pt idx="708">
                  <c:v>0.47964579738125374</c:v>
                </c:pt>
                <c:pt idx="709">
                  <c:v>0.48096343657687995</c:v>
                </c:pt>
                <c:pt idx="710">
                  <c:v>0.4822815290614898</c:v>
                </c:pt>
                <c:pt idx="711">
                  <c:v>0.48360007388521753</c:v>
                </c:pt>
                <c:pt idx="712">
                  <c:v>0.48491907012162588</c:v>
                </c:pt>
                <c:pt idx="713">
                  <c:v>0.48623851686713643</c:v>
                </c:pt>
                <c:pt idx="714">
                  <c:v>0.48755841324044752</c:v>
                </c:pt>
                <c:pt idx="715">
                  <c:v>0.48887875838194866</c:v>
                </c:pt>
                <c:pt idx="716">
                  <c:v>0.49019955145313704</c:v>
                </c:pt>
                <c:pt idx="717">
                  <c:v>0.49152079163602702</c:v>
                </c:pt>
                <c:pt idx="718">
                  <c:v>0.49284247813254262</c:v>
                </c:pt>
                <c:pt idx="719">
                  <c:v>0.49416461016392482</c:v>
                </c:pt>
                <c:pt idx="720">
                  <c:v>0.4954871869701245</c:v>
                </c:pt>
                <c:pt idx="721">
                  <c:v>0.49681020780918633</c:v>
                </c:pt>
                <c:pt idx="722">
                  <c:v>0.49813367195663538</c:v>
                </c:pt>
                <c:pt idx="723">
                  <c:v>0.49945757870486096</c:v>
                </c:pt>
                <c:pt idx="724">
                  <c:v>0.50078192736248162</c:v>
                </c:pt>
                <c:pt idx="725">
                  <c:v>0.50210671725372691</c:v>
                </c:pt>
                <c:pt idx="726">
                  <c:v>0.50343194771779376</c:v>
                </c:pt>
                <c:pt idx="727">
                  <c:v>0.50475761810821562</c:v>
                </c:pt>
                <c:pt idx="728">
                  <c:v>0.50608372779220623</c:v>
                </c:pt>
                <c:pt idx="729">
                  <c:v>0.50741027615003054</c:v>
                </c:pt>
                <c:pt idx="730">
                  <c:v>0.50873726257433061</c:v>
                </c:pt>
                <c:pt idx="731">
                  <c:v>0.51006468646948466</c:v>
                </c:pt>
                <c:pt idx="732">
                  <c:v>0.51139254725093253</c:v>
                </c:pt>
                <c:pt idx="733">
                  <c:v>0.51272084434452425</c:v>
                </c:pt>
                <c:pt idx="734">
                  <c:v>0.51404957718582733</c:v>
                </c:pt>
                <c:pt idx="735">
                  <c:v>0.51537874521946858</c:v>
                </c:pt>
                <c:pt idx="736">
                  <c:v>0.51670834789844877</c:v>
                </c:pt>
                <c:pt idx="737">
                  <c:v>0.51803838468345087</c:v>
                </c:pt>
                <c:pt idx="738">
                  <c:v>0.51936885504215657</c:v>
                </c:pt>
                <c:pt idx="739">
                  <c:v>0.52069975844855199</c:v>
                </c:pt>
                <c:pt idx="740">
                  <c:v>0.52203109438221751</c:v>
                </c:pt>
                <c:pt idx="741">
                  <c:v>0.52336286232764295</c:v>
                </c:pt>
                <c:pt idx="742">
                  <c:v>0.52469506177350433</c:v>
                </c:pt>
                <c:pt idx="743">
                  <c:v>0.52602769221194823</c:v>
                </c:pt>
                <c:pt idx="744">
                  <c:v>0.52736075313788899</c:v>
                </c:pt>
                <c:pt idx="745">
                  <c:v>0.52869424404827359</c:v>
                </c:pt>
                <c:pt idx="746">
                  <c:v>0.53002816444135559</c:v>
                </c:pt>
                <c:pt idx="747">
                  <c:v>0.53136251381597044</c:v>
                </c:pt>
                <c:pt idx="748">
                  <c:v>0.53269729167079494</c:v>
                </c:pt>
                <c:pt idx="749">
                  <c:v>0.53403249750359871</c:v>
                </c:pt>
                <c:pt idx="750">
                  <c:v>0.53536813081051049</c:v>
                </c:pt>
                <c:pt idx="751">
                  <c:v>0.53670419108526546</c:v>
                </c:pt>
                <c:pt idx="752">
                  <c:v>0.53804067781844256</c:v>
                </c:pt>
                <c:pt idx="753">
                  <c:v>0.53937759049670919</c:v>
                </c:pt>
                <c:pt idx="754">
                  <c:v>0.5407149286020615</c:v>
                </c:pt>
                <c:pt idx="755">
                  <c:v>0.54205269161104952</c:v>
                </c:pt>
                <c:pt idx="756">
                  <c:v>0.54339087899400462</c:v>
                </c:pt>
                <c:pt idx="757">
                  <c:v>0.54472949021426165</c:v>
                </c:pt>
                <c:pt idx="758">
                  <c:v>0.54606852472737688</c:v>
                </c:pt>
                <c:pt idx="759">
                  <c:v>0.54740798198034235</c:v>
                </c:pt>
                <c:pt idx="760">
                  <c:v>0.54874786141079179</c:v>
                </c:pt>
                <c:pt idx="761">
                  <c:v>0.55008816244619563</c:v>
                </c:pt>
                <c:pt idx="762">
                  <c:v>0.55142888450307759</c:v>
                </c:pt>
                <c:pt idx="763">
                  <c:v>0.55277002698619193</c:v>
                </c:pt>
                <c:pt idx="764">
                  <c:v>0.55411158928771986</c:v>
                </c:pt>
                <c:pt idx="765">
                  <c:v>0.55545357078645863</c:v>
                </c:pt>
                <c:pt idx="766">
                  <c:v>0.55679597084699262</c:v>
                </c:pt>
                <c:pt idx="767">
                  <c:v>0.55813878881887069</c:v>
                </c:pt>
                <c:pt idx="768">
                  <c:v>0.55948202403578107</c:v>
                </c:pt>
                <c:pt idx="769">
                  <c:v>0.56082567581471665</c:v>
                </c:pt>
                <c:pt idx="770">
                  <c:v>0.56216974345513082</c:v>
                </c:pt>
                <c:pt idx="771">
                  <c:v>0.56351422623810354</c:v>
                </c:pt>
                <c:pt idx="772">
                  <c:v>0.56485912342548383</c:v>
                </c:pt>
                <c:pt idx="773">
                  <c:v>0.56620443425904265</c:v>
                </c:pt>
                <c:pt idx="774">
                  <c:v>0.5675501579596175</c:v>
                </c:pt>
                <c:pt idx="775">
                  <c:v>0.56889629372624706</c:v>
                </c:pt>
                <c:pt idx="776">
                  <c:v>0.57024284073530351</c:v>
                </c:pt>
                <c:pt idx="777">
                  <c:v>0.57158979813962651</c:v>
                </c:pt>
                <c:pt idx="778">
                  <c:v>0.57293716506764236</c:v>
                </c:pt>
                <c:pt idx="779">
                  <c:v>0.57428494062249069</c:v>
                </c:pt>
                <c:pt idx="780">
                  <c:v>0.57563312388112819</c:v>
                </c:pt>
                <c:pt idx="781">
                  <c:v>0.57698171389345165</c:v>
                </c:pt>
                <c:pt idx="782">
                  <c:v>0.57833070968139322</c:v>
                </c:pt>
                <c:pt idx="783">
                  <c:v>0.5796801102380309</c:v>
                </c:pt>
                <c:pt idx="784">
                  <c:v>0.58102991452667485</c:v>
                </c:pt>
                <c:pt idx="785">
                  <c:v>0.58238012147996832</c:v>
                </c:pt>
                <c:pt idx="786">
                  <c:v>0.58373072999897357</c:v>
                </c:pt>
                <c:pt idx="787">
                  <c:v>0.58508173895224458</c:v>
                </c:pt>
                <c:pt idx="788">
                  <c:v>0.58643314717491812</c:v>
                </c:pt>
                <c:pt idx="789">
                  <c:v>0.58778495346778092</c:v>
                </c:pt>
                <c:pt idx="790">
                  <c:v>0.58913715659633359</c:v>
                </c:pt>
                <c:pt idx="791">
                  <c:v>0.59048975528986658</c:v>
                </c:pt>
                <c:pt idx="792">
                  <c:v>0.59184274824050787</c:v>
                </c:pt>
                <c:pt idx="793">
                  <c:v>0.59319613410228356</c:v>
                </c:pt>
                <c:pt idx="794">
                  <c:v>0.59454991149016911</c:v>
                </c:pt>
                <c:pt idx="795">
                  <c:v>0.59590407897912878</c:v>
                </c:pt>
                <c:pt idx="796">
                  <c:v>0.59725863510316224</c:v>
                </c:pt>
                <c:pt idx="797">
                  <c:v>0.59861357835433848</c:v>
                </c:pt>
                <c:pt idx="798">
                  <c:v>0.59996890718182649</c:v>
                </c:pt>
                <c:pt idx="799">
                  <c:v>0.60132461999092468</c:v>
                </c:pt>
                <c:pt idx="800">
                  <c:v>0.60268071514207966</c:v>
                </c:pt>
                <c:pt idx="801">
                  <c:v>0.60403719094990549</c:v>
                </c:pt>
                <c:pt idx="802">
                  <c:v>0.60539404568220001</c:v>
                </c:pt>
                <c:pt idx="803">
                  <c:v>0.60675127755894598</c:v>
                </c:pt>
                <c:pt idx="804">
                  <c:v>0.60810888475131841</c:v>
                </c:pt>
                <c:pt idx="805">
                  <c:v>0.60946686538068906</c:v>
                </c:pt>
                <c:pt idx="806">
                  <c:v>0.61082521751761198</c:v>
                </c:pt>
                <c:pt idx="807">
                  <c:v>0.6121839391808136</c:v>
                </c:pt>
                <c:pt idx="808">
                  <c:v>0.61354302833618812</c:v>
                </c:pt>
                <c:pt idx="809">
                  <c:v>0.61490248289576466</c:v>
                </c:pt>
                <c:pt idx="810">
                  <c:v>0.6162623007166933</c:v>
                </c:pt>
                <c:pt idx="811">
                  <c:v>0.61762247960021355</c:v>
                </c:pt>
                <c:pt idx="812">
                  <c:v>0.61898301729061334</c:v>
                </c:pt>
                <c:pt idx="813">
                  <c:v>0.62034391147420165</c:v>
                </c:pt>
                <c:pt idx="814">
                  <c:v>0.62170515977826202</c:v>
                </c:pt>
                <c:pt idx="815">
                  <c:v>0.62306675977000259</c:v>
                </c:pt>
                <c:pt idx="816">
                  <c:v>0.62442870895550762</c:v>
                </c:pt>
                <c:pt idx="817">
                  <c:v>0.62579100477867844</c:v>
                </c:pt>
                <c:pt idx="818">
                  <c:v>0.62715364462016865</c:v>
                </c:pt>
                <c:pt idx="819">
                  <c:v>0.62851662579632961</c:v>
                </c:pt>
                <c:pt idx="820">
                  <c:v>0.62987994555813276</c:v>
                </c:pt>
                <c:pt idx="821">
                  <c:v>0.63124360109008448</c:v>
                </c:pt>
                <c:pt idx="822">
                  <c:v>0.63260758950916474</c:v>
                </c:pt>
                <c:pt idx="823">
                  <c:v>0.63397190786373392</c:v>
                </c:pt>
                <c:pt idx="824">
                  <c:v>0.63533655313243753</c:v>
                </c:pt>
                <c:pt idx="825">
                  <c:v>0.6367015222231277</c:v>
                </c:pt>
                <c:pt idx="826">
                  <c:v>0.63806681197174286</c:v>
                </c:pt>
                <c:pt idx="827">
                  <c:v>0.6394324191412305</c:v>
                </c:pt>
                <c:pt idx="828">
                  <c:v>0.64079834042041961</c:v>
                </c:pt>
                <c:pt idx="829">
                  <c:v>0.64216457242291292</c:v>
                </c:pt>
                <c:pt idx="830">
                  <c:v>0.64353111168597865</c:v>
                </c:pt>
                <c:pt idx="831">
                  <c:v>0.64489795466941735</c:v>
                </c:pt>
                <c:pt idx="832">
                  <c:v>0.64626509775443874</c:v>
                </c:pt>
                <c:pt idx="833">
                  <c:v>0.64763253724254066</c:v>
                </c:pt>
                <c:pt idx="834">
                  <c:v>0.64900026935435662</c:v>
                </c:pt>
                <c:pt idx="835">
                  <c:v>0.65036829022853093</c:v>
                </c:pt>
                <c:pt idx="836">
                  <c:v>0.65173659592056155</c:v>
                </c:pt>
                <c:pt idx="837">
                  <c:v>0.6531051824016626</c:v>
                </c:pt>
                <c:pt idx="838">
                  <c:v>0.65447404555760003</c:v>
                </c:pt>
                <c:pt idx="839">
                  <c:v>0.6558431811875356</c:v>
                </c:pt>
                <c:pt idx="840">
                  <c:v>0.65721258500286839</c:v>
                </c:pt>
                <c:pt idx="841">
                  <c:v>0.65858225262606462</c:v>
                </c:pt>
                <c:pt idx="842">
                  <c:v>0.65995217958947705</c:v>
                </c:pt>
                <c:pt idx="843">
                  <c:v>0.66132236133417777</c:v>
                </c:pt>
                <c:pt idx="844">
                  <c:v>0.66269279320877439</c:v>
                </c:pt>
                <c:pt idx="845">
                  <c:v>0.66406347046821645</c:v>
                </c:pt>
                <c:pt idx="846">
                  <c:v>0.66543438827261447</c:v>
                </c:pt>
                <c:pt idx="847">
                  <c:v>0.66680554168603845</c:v>
                </c:pt>
                <c:pt idx="848">
                  <c:v>0.66817692567531384</c:v>
                </c:pt>
                <c:pt idx="849">
                  <c:v>0.66954853510882573</c:v>
                </c:pt>
                <c:pt idx="850">
                  <c:v>0.67092036475529671</c:v>
                </c:pt>
                <c:pt idx="851">
                  <c:v>0.67229240928258771</c:v>
                </c:pt>
                <c:pt idx="852">
                  <c:v>0.67366466325646368</c:v>
                </c:pt>
                <c:pt idx="853">
                  <c:v>0.67503712113937964</c:v>
                </c:pt>
                <c:pt idx="854">
                  <c:v>0.67640977728925145</c:v>
                </c:pt>
                <c:pt idx="855">
                  <c:v>0.67778262595821603</c:v>
                </c:pt>
                <c:pt idx="856">
                  <c:v>0.67915566129140426</c:v>
                </c:pt>
                <c:pt idx="857">
                  <c:v>0.68052887732568634</c:v>
                </c:pt>
                <c:pt idx="858">
                  <c:v>0.6819022679884359</c:v>
                </c:pt>
                <c:pt idx="859">
                  <c:v>0.68327582709627521</c:v>
                </c:pt>
                <c:pt idx="860">
                  <c:v>0.68464954835381286</c:v>
                </c:pt>
                <c:pt idx="861">
                  <c:v>0.6860234253523898</c:v>
                </c:pt>
                <c:pt idx="862">
                  <c:v>0.68739745156881604</c:v>
                </c:pt>
                <c:pt idx="863">
                  <c:v>0.68877162036409012</c:v>
                </c:pt>
                <c:pt idx="864">
                  <c:v>0.69014592498213068</c:v>
                </c:pt>
                <c:pt idx="865">
                  <c:v>0.69152035854850435</c:v>
                </c:pt>
                <c:pt idx="866">
                  <c:v>0.69289491406912562</c:v>
                </c:pt>
                <c:pt idx="867">
                  <c:v>0.69426958442897968</c:v>
                </c:pt>
                <c:pt idx="868">
                  <c:v>0.69564436239083038</c:v>
                </c:pt>
                <c:pt idx="869">
                  <c:v>0.69701924059390985</c:v>
                </c:pt>
                <c:pt idx="870">
                  <c:v>0.69839421155263171</c:v>
                </c:pt>
                <c:pt idx="871">
                  <c:v>0.69976926765527214</c:v>
                </c:pt>
                <c:pt idx="872">
                  <c:v>0.70114440116266086</c:v>
                </c:pt>
                <c:pt idx="873">
                  <c:v>0.70251960420687065</c:v>
                </c:pt>
                <c:pt idx="874">
                  <c:v>0.70389486878988761</c:v>
                </c:pt>
                <c:pt idx="875">
                  <c:v>0.70527018678228659</c:v>
                </c:pt>
                <c:pt idx="876">
                  <c:v>0.7066455499219102</c:v>
                </c:pt>
                <c:pt idx="877">
                  <c:v>0.70802094981252051</c:v>
                </c:pt>
                <c:pt idx="878">
                  <c:v>0.70939637792246757</c:v>
                </c:pt>
                <c:pt idx="879">
                  <c:v>0.71077182558334495</c:v>
                </c:pt>
                <c:pt idx="880">
                  <c:v>0.71214728398863203</c:v>
                </c:pt>
                <c:pt idx="881">
                  <c:v>0.71352274419235417</c:v>
                </c:pt>
                <c:pt idx="882">
                  <c:v>0.71489819710771663</c:v>
                </c:pt>
                <c:pt idx="883">
                  <c:v>0.71627363350573692</c:v>
                </c:pt>
                <c:pt idx="884">
                  <c:v>0.71764904401388641</c:v>
                </c:pt>
                <c:pt idx="885">
                  <c:v>0.71902441911471104</c:v>
                </c:pt>
                <c:pt idx="886">
                  <c:v>0.7203997491444627</c:v>
                </c:pt>
                <c:pt idx="887">
                  <c:v>0.72177502429171003</c:v>
                </c:pt>
                <c:pt idx="888">
                  <c:v>0.72315023459595262</c:v>
                </c:pt>
                <c:pt idx="889">
                  <c:v>0.7245253699462334</c:v>
                </c:pt>
                <c:pt idx="890">
                  <c:v>0.72590042007974775</c:v>
                </c:pt>
                <c:pt idx="891">
                  <c:v>0.72727537458043046</c:v>
                </c:pt>
                <c:pt idx="892">
                  <c:v>0.72865022287756065</c:v>
                </c:pt>
                <c:pt idx="893">
                  <c:v>0.73002495424435265</c:v>
                </c:pt>
                <c:pt idx="894">
                  <c:v>0.73139955779653665</c:v>
                </c:pt>
                <c:pt idx="895">
                  <c:v>0.73277402249094636</c:v>
                </c:pt>
                <c:pt idx="896">
                  <c:v>0.73414833712408911</c:v>
                </c:pt>
                <c:pt idx="897">
                  <c:v>0.7355224903307207</c:v>
                </c:pt>
                <c:pt idx="898">
                  <c:v>0.73689647058241936</c:v>
                </c:pt>
                <c:pt idx="899">
                  <c:v>0.73827026618613545</c:v>
                </c:pt>
                <c:pt idx="900">
                  <c:v>0.7396438652827606</c:v>
                </c:pt>
                <c:pt idx="901">
                  <c:v>0.74101725584567701</c:v>
                </c:pt>
                <c:pt idx="902">
                  <c:v>0.74239042567930713</c:v>
                </c:pt>
                <c:pt idx="903">
                  <c:v>0.74376336241765406</c:v>
                </c:pt>
                <c:pt idx="904">
                  <c:v>0.74513605352284962</c:v>
                </c:pt>
                <c:pt idx="905">
                  <c:v>0.74650848628368138</c:v>
                </c:pt>
                <c:pt idx="906">
                  <c:v>0.74788064781412511</c:v>
                </c:pt>
                <c:pt idx="907">
                  <c:v>0.74925252505187245</c:v>
                </c:pt>
                <c:pt idx="908">
                  <c:v>0.75062410475685182</c:v>
                </c:pt>
                <c:pt idx="909">
                  <c:v>0.75199537350974399</c:v>
                </c:pt>
                <c:pt idx="910">
                  <c:v>0.75336631771048745</c:v>
                </c:pt>
                <c:pt idx="911">
                  <c:v>0.75473692357680089</c:v>
                </c:pt>
                <c:pt idx="912">
                  <c:v>0.75610717714266851</c:v>
                </c:pt>
                <c:pt idx="913">
                  <c:v>0.7574770642568518</c:v>
                </c:pt>
                <c:pt idx="914">
                  <c:v>0.7588465705813745</c:v>
                </c:pt>
                <c:pt idx="915">
                  <c:v>0.76021568159000963</c:v>
                </c:pt>
                <c:pt idx="916">
                  <c:v>0.76158438256677263</c:v>
                </c:pt>
                <c:pt idx="917">
                  <c:v>0.76295265860439343</c:v>
                </c:pt>
                <c:pt idx="918">
                  <c:v>0.7643204946027905</c:v>
                </c:pt>
                <c:pt idx="919">
                  <c:v>0.76568787526754634</c:v>
                </c:pt>
                <c:pt idx="920">
                  <c:v>0.76705478510836689</c:v>
                </c:pt>
                <c:pt idx="921">
                  <c:v>0.76842120843754913</c:v>
                </c:pt>
                <c:pt idx="922">
                  <c:v>0.76978712936842764</c:v>
                </c:pt>
                <c:pt idx="923">
                  <c:v>0.7711525318138347</c:v>
                </c:pt>
                <c:pt idx="924">
                  <c:v>0.77251739948454312</c:v>
                </c:pt>
                <c:pt idx="925">
                  <c:v>0.7738817158877096</c:v>
                </c:pt>
                <c:pt idx="926">
                  <c:v>0.77524546432531194</c:v>
                </c:pt>
                <c:pt idx="927">
                  <c:v>0.77660862789257856</c:v>
                </c:pt>
                <c:pt idx="928">
                  <c:v>0.77797118947642163</c:v>
                </c:pt>
                <c:pt idx="929">
                  <c:v>0.77933313175386132</c:v>
                </c:pt>
                <c:pt idx="930">
                  <c:v>0.7806944371904414</c:v>
                </c:pt>
                <c:pt idx="931">
                  <c:v>0.78205508803863832</c:v>
                </c:pt>
                <c:pt idx="932">
                  <c:v>0.78341506633628666</c:v>
                </c:pt>
                <c:pt idx="933">
                  <c:v>0.7847743539049683</c:v>
                </c:pt>
                <c:pt idx="934">
                  <c:v>0.78613293234842063</c:v>
                </c:pt>
                <c:pt idx="935">
                  <c:v>0.78749078305092857</c:v>
                </c:pt>
                <c:pt idx="936">
                  <c:v>0.78884788717572263</c:v>
                </c:pt>
                <c:pt idx="937">
                  <c:v>0.79020422566335502</c:v>
                </c:pt>
                <c:pt idx="938">
                  <c:v>0.79155977923009024</c:v>
                </c:pt>
                <c:pt idx="939">
                  <c:v>0.79291452836627796</c:v>
                </c:pt>
                <c:pt idx="940">
                  <c:v>0.79426845333472673</c:v>
                </c:pt>
                <c:pt idx="941">
                  <c:v>0.79562153416907333</c:v>
                </c:pt>
                <c:pt idx="942">
                  <c:v>0.79697375067213683</c:v>
                </c:pt>
                <c:pt idx="943">
                  <c:v>0.79832508241429812</c:v>
                </c:pt>
                <c:pt idx="944">
                  <c:v>0.79967550873182769</c:v>
                </c:pt>
                <c:pt idx="945">
                  <c:v>0.80102500872525606</c:v>
                </c:pt>
                <c:pt idx="946">
                  <c:v>0.80237356125770565</c:v>
                </c:pt>
                <c:pt idx="947">
                  <c:v>0.80372114495323954</c:v>
                </c:pt>
                <c:pt idx="948">
                  <c:v>0.80506773819518862</c:v>
                </c:pt>
                <c:pt idx="949">
                  <c:v>0.80641331912448744</c:v>
                </c:pt>
                <c:pt idx="950">
                  <c:v>0.80775786563800289</c:v>
                </c:pt>
                <c:pt idx="951">
                  <c:v>0.80910135538684669</c:v>
                </c:pt>
                <c:pt idx="952">
                  <c:v>0.81044376577470256</c:v>
                </c:pt>
                <c:pt idx="953">
                  <c:v>0.81178507395613275</c:v>
                </c:pt>
                <c:pt idx="954">
                  <c:v>0.8131252568348849</c:v>
                </c:pt>
                <c:pt idx="955">
                  <c:v>0.81446429106219342</c:v>
                </c:pt>
                <c:pt idx="956">
                  <c:v>0.81580215303508985</c:v>
                </c:pt>
                <c:pt idx="957">
                  <c:v>0.81713881889468065</c:v>
                </c:pt>
                <c:pt idx="958">
                  <c:v>0.81847426452444483</c:v>
                </c:pt>
                <c:pt idx="959">
                  <c:v>0.81980846554851794</c:v>
                </c:pt>
                <c:pt idx="960">
                  <c:v>0.82114139732996694</c:v>
                </c:pt>
                <c:pt idx="961">
                  <c:v>0.82247303496907465</c:v>
                </c:pt>
                <c:pt idx="962">
                  <c:v>0.82380335330159893</c:v>
                </c:pt>
                <c:pt idx="963">
                  <c:v>0.82513232689704485</c:v>
                </c:pt>
                <c:pt idx="964">
                  <c:v>0.82645993005693097</c:v>
                </c:pt>
                <c:pt idx="965">
                  <c:v>0.82778613681303082</c:v>
                </c:pt>
                <c:pt idx="966">
                  <c:v>0.82911092092563921</c:v>
                </c:pt>
                <c:pt idx="967">
                  <c:v>0.83043425588181519</c:v>
                </c:pt>
                <c:pt idx="968">
                  <c:v>0.83175611489361923</c:v>
                </c:pt>
                <c:pt idx="969">
                  <c:v>0.8330764708963565</c:v>
                </c:pt>
                <c:pt idx="970">
                  <c:v>0.83439529654681543</c:v>
                </c:pt>
                <c:pt idx="971">
                  <c:v>0.83571256422147844</c:v>
                </c:pt>
                <c:pt idx="972">
                  <c:v>0.83702824601476933</c:v>
                </c:pt>
                <c:pt idx="973">
                  <c:v>0.83834231373725243</c:v>
                </c:pt>
                <c:pt idx="974">
                  <c:v>0.83965473891386533</c:v>
                </c:pt>
                <c:pt idx="975">
                  <c:v>0.84096549278210764</c:v>
                </c:pt>
                <c:pt idx="976">
                  <c:v>0.84227454629026755</c:v>
                </c:pt>
                <c:pt idx="977">
                  <c:v>0.8435818700956117</c:v>
                </c:pt>
                <c:pt idx="978">
                  <c:v>0.84488743456258231</c:v>
                </c:pt>
                <c:pt idx="979">
                  <c:v>0.84619120976098661</c:v>
                </c:pt>
                <c:pt idx="980">
                  <c:v>0.84749316546419462</c:v>
                </c:pt>
                <c:pt idx="981">
                  <c:v>0.84879327114730663</c:v>
                </c:pt>
                <c:pt idx="982">
                  <c:v>0.85009149598534062</c:v>
                </c:pt>
                <c:pt idx="983">
                  <c:v>0.8513878088514012</c:v>
                </c:pt>
                <c:pt idx="984">
                  <c:v>0.8526821783148526</c:v>
                </c:pt>
                <c:pt idx="985">
                  <c:v>0.85397457263947696</c:v>
                </c:pt>
                <c:pt idx="986">
                  <c:v>0.8552649597816292</c:v>
                </c:pt>
                <c:pt idx="987">
                  <c:v>0.85655330738841162</c:v>
                </c:pt>
                <c:pt idx="988">
                  <c:v>0.85783958279579764</c:v>
                </c:pt>
                <c:pt idx="989">
                  <c:v>0.85912375302679511</c:v>
                </c:pt>
                <c:pt idx="990">
                  <c:v>0.86040578478957663</c:v>
                </c:pt>
                <c:pt idx="991">
                  <c:v>0.86168564447562568</c:v>
                </c:pt>
                <c:pt idx="992">
                  <c:v>0.86296329815785422</c:v>
                </c:pt>
                <c:pt idx="993">
                  <c:v>0.86423871158874488</c:v>
                </c:pt>
                <c:pt idx="994">
                  <c:v>0.86551185019845822</c:v>
                </c:pt>
                <c:pt idx="995">
                  <c:v>0.86678267909295859</c:v>
                </c:pt>
                <c:pt idx="996">
                  <c:v>0.86805116305212782</c:v>
                </c:pt>
                <c:pt idx="997">
                  <c:v>0.86931726652786712</c:v>
                </c:pt>
                <c:pt idx="998">
                  <c:v>0.87058095364220511</c:v>
                </c:pt>
                <c:pt idx="999">
                  <c:v>0.87184218818539461</c:v>
                </c:pt>
                <c:pt idx="1000">
                  <c:v>0.87310093361400698</c:v>
                </c:pt>
                <c:pt idx="1001">
                  <c:v>0.87435715304901962</c:v>
                </c:pt>
                <c:pt idx="1002">
                  <c:v>0.87561080927391011</c:v>
                </c:pt>
                <c:pt idx="1003">
                  <c:v>0.87686186473272087</c:v>
                </c:pt>
                <c:pt idx="1004">
                  <c:v>0.87811028152814974</c:v>
                </c:pt>
                <c:pt idx="1005">
                  <c:v>0.87935602141961111</c:v>
                </c:pt>
                <c:pt idx="1006">
                  <c:v>0.8805990458213041</c:v>
                </c:pt>
                <c:pt idx="1007">
                  <c:v>0.88183931580027941</c:v>
                </c:pt>
                <c:pt idx="1008">
                  <c:v>0.88307679207448864</c:v>
                </c:pt>
                <c:pt idx="1009">
                  <c:v>0.88431143501084153</c:v>
                </c:pt>
                <c:pt idx="1010">
                  <c:v>0.88554320462325387</c:v>
                </c:pt>
                <c:pt idx="1011">
                  <c:v>0.88677206057068692</c:v>
                </c:pt>
                <c:pt idx="1012">
                  <c:v>0.88799796215519056</c:v>
                </c:pt>
                <c:pt idx="1013">
                  <c:v>0.88922086831992952</c:v>
                </c:pt>
                <c:pt idx="1014">
                  <c:v>0.89044073764722442</c:v>
                </c:pt>
                <c:pt idx="1015">
                  <c:v>0.89165752835656431</c:v>
                </c:pt>
                <c:pt idx="1016">
                  <c:v>0.89287119830263439</c:v>
                </c:pt>
                <c:pt idx="1017">
                  <c:v>0.89408170497332551</c:v>
                </c:pt>
                <c:pt idx="1018">
                  <c:v>0.89528900548775059</c:v>
                </c:pt>
                <c:pt idx="1019">
                  <c:v>0.89649305659424761</c:v>
                </c:pt>
                <c:pt idx="1020">
                  <c:v>0.89769381466837905</c:v>
                </c:pt>
                <c:pt idx="1021">
                  <c:v>0.89889123571092733</c:v>
                </c:pt>
                <c:pt idx="1022">
                  <c:v>0.90008527534589988</c:v>
                </c:pt>
                <c:pt idx="1023">
                  <c:v>0.90127588881849563</c:v>
                </c:pt>
                <c:pt idx="1024">
                  <c:v>0.90246303099310543</c:v>
                </c:pt>
                <c:pt idx="1025">
                  <c:v>0.90364665635128194</c:v>
                </c:pt>
                <c:pt idx="1026">
                  <c:v>0.90482671898971179</c:v>
                </c:pt>
                <c:pt idx="1027">
                  <c:v>0.90600317261819185</c:v>
                </c:pt>
                <c:pt idx="1028">
                  <c:v>0.90717597055758248</c:v>
                </c:pt>
                <c:pt idx="1029">
                  <c:v>0.90834506573777729</c:v>
                </c:pt>
                <c:pt idx="1030">
                  <c:v>0.90951041069565586</c:v>
                </c:pt>
                <c:pt idx="1031">
                  <c:v>0.91067195757302855</c:v>
                </c:pt>
                <c:pt idx="1032">
                  <c:v>0.91182965811458561</c:v>
                </c:pt>
                <c:pt idx="1033">
                  <c:v>0.9129834636658366</c:v>
                </c:pt>
                <c:pt idx="1034">
                  <c:v>0.9141333251710545</c:v>
                </c:pt>
                <c:pt idx="1035">
                  <c:v>0.91527919317119832</c:v>
                </c:pt>
                <c:pt idx="1036">
                  <c:v>0.91642101780183882</c:v>
                </c:pt>
                <c:pt idx="1037">
                  <c:v>0.91755874879108856</c:v>
                </c:pt>
                <c:pt idx="1038">
                  <c:v>0.91869233545751861</c:v>
                </c:pt>
                <c:pt idx="1039">
                  <c:v>0.91982172670806495</c:v>
                </c:pt>
                <c:pt idx="1040">
                  <c:v>0.92094687103594119</c:v>
                </c:pt>
                <c:pt idx="1041">
                  <c:v>0.92206771651854813</c:v>
                </c:pt>
                <c:pt idx="1042">
                  <c:v>0.92318421081535906</c:v>
                </c:pt>
                <c:pt idx="1043">
                  <c:v>0.92429630116582928</c:v>
                </c:pt>
                <c:pt idx="1044">
                  <c:v>0.92540393438727597</c:v>
                </c:pt>
                <c:pt idx="1045">
                  <c:v>0.92650705687276758</c:v>
                </c:pt>
                <c:pt idx="1046">
                  <c:v>0.92760561458900537</c:v>
                </c:pt>
                <c:pt idx="1047">
                  <c:v>0.92869955307419227</c:v>
                </c:pt>
                <c:pt idx="1048">
                  <c:v>0.92978881743591579</c:v>
                </c:pt>
                <c:pt idx="1049">
                  <c:v>0.9308733523490057</c:v>
                </c:pt>
                <c:pt idx="1050">
                  <c:v>0.93195310205339965</c:v>
                </c:pt>
                <c:pt idx="1051">
                  <c:v>0.93302801035200089</c:v>
                </c:pt>
                <c:pt idx="1052">
                  <c:v>0.93409802060852765</c:v>
                </c:pt>
                <c:pt idx="1053">
                  <c:v>0.9351630757453625</c:v>
                </c:pt>
                <c:pt idx="1054">
                  <c:v>0.93622311824140725</c:v>
                </c:pt>
                <c:pt idx="1055">
                  <c:v>0.93727809012989938</c:v>
                </c:pt>
                <c:pt idx="1056">
                  <c:v>0.93832793299626138</c:v>
                </c:pt>
                <c:pt idx="1057">
                  <c:v>0.93937258797593248</c:v>
                </c:pt>
                <c:pt idx="1058">
                  <c:v>0.94041199575218859</c:v>
                </c:pt>
                <c:pt idx="1059">
                  <c:v>0.94144609655395661</c:v>
                </c:pt>
                <c:pt idx="1060">
                  <c:v>0.94247483015363964</c:v>
                </c:pt>
                <c:pt idx="1061">
                  <c:v>0.94349813586492426</c:v>
                </c:pt>
                <c:pt idx="1062">
                  <c:v>0.94451595254059073</c:v>
                </c:pt>
                <c:pt idx="1063">
                  <c:v>0.94552821857030422</c:v>
                </c:pt>
                <c:pt idx="1064">
                  <c:v>0.946534871878423</c:v>
                </c:pt>
                <c:pt idx="1065">
                  <c:v>0.94753584992178708</c:v>
                </c:pt>
                <c:pt idx="1066">
                  <c:v>0.94853108968750677</c:v>
                </c:pt>
                <c:pt idx="1067">
                  <c:v>0.94952052769074213</c:v>
                </c:pt>
                <c:pt idx="1068">
                  <c:v>0.95050409997248453</c:v>
                </c:pt>
                <c:pt idx="1069">
                  <c:v>0.95148174209733249</c:v>
                </c:pt>
                <c:pt idx="1070">
                  <c:v>0.95245338915125488</c:v>
                </c:pt>
                <c:pt idx="1071">
                  <c:v>0.9534189757393654</c:v>
                </c:pt>
                <c:pt idx="1072">
                  <c:v>0.95437843598367234</c:v>
                </c:pt>
                <c:pt idx="1073">
                  <c:v>0.95533170352083463</c:v>
                </c:pt>
                <c:pt idx="1074">
                  <c:v>0.95627871149992461</c:v>
                </c:pt>
                <c:pt idx="1075">
                  <c:v>0.95721939258015964</c:v>
                </c:pt>
                <c:pt idx="1076">
                  <c:v>0.95815367892864933</c:v>
                </c:pt>
                <c:pt idx="1077">
                  <c:v>0.95908150221813726</c:v>
                </c:pt>
                <c:pt idx="1078">
                  <c:v>0.96000279362472063</c:v>
                </c:pt>
                <c:pt idx="1079">
                  <c:v>0.96091748382559261</c:v>
                </c:pt>
                <c:pt idx="1080">
                  <c:v>0.96182550299675562</c:v>
                </c:pt>
                <c:pt idx="1081">
                  <c:v>0.96272678081073659</c:v>
                </c:pt>
                <c:pt idx="1082">
                  <c:v>0.96362124643431835</c:v>
                </c:pt>
                <c:pt idx="1083">
                  <c:v>0.96450882852621855</c:v>
                </c:pt>
                <c:pt idx="1084">
                  <c:v>0.965389455234828</c:v>
                </c:pt>
                <c:pt idx="1085">
                  <c:v>0.96626305419588265</c:v>
                </c:pt>
                <c:pt idx="1086">
                  <c:v>0.96712955253017741</c:v>
                </c:pt>
                <c:pt idx="1087">
                  <c:v>0.96798887684123924</c:v>
                </c:pt>
                <c:pt idx="1088">
                  <c:v>0.96884095321303676</c:v>
                </c:pt>
                <c:pt idx="1089">
                  <c:v>0.9696857072076307</c:v>
                </c:pt>
                <c:pt idx="1090">
                  <c:v>0.97052306386288012</c:v>
                </c:pt>
                <c:pt idx="1091">
                  <c:v>0.97135294769009273</c:v>
                </c:pt>
                <c:pt idx="1092">
                  <c:v>0.97217528267170383</c:v>
                </c:pt>
                <c:pt idx="1093">
                  <c:v>0.97298999225893412</c:v>
                </c:pt>
                <c:pt idx="1094">
                  <c:v>0.97379699936944575</c:v>
                </c:pt>
                <c:pt idx="1095">
                  <c:v>0.97459622638500465</c:v>
                </c:pt>
                <c:pt idx="1096">
                  <c:v>0.97538759514911755</c:v>
                </c:pt>
                <c:pt idx="1097">
                  <c:v>0.97617102696468594</c:v>
                </c:pt>
                <c:pt idx="1098">
                  <c:v>0.9769464425916341</c:v>
                </c:pt>
                <c:pt idx="1099">
                  <c:v>0.97771376224455464</c:v>
                </c:pt>
                <c:pt idx="1100">
                  <c:v>0.97847290559033651</c:v>
                </c:pt>
                <c:pt idx="1101">
                  <c:v>0.979223791745784</c:v>
                </c:pt>
                <c:pt idx="1102">
                  <c:v>0.97996633927524357</c:v>
                </c:pt>
                <c:pt idx="1103">
                  <c:v>0.98070046618821893</c:v>
                </c:pt>
                <c:pt idx="1104">
                  <c:v>0.98142608993697766</c:v>
                </c:pt>
                <c:pt idx="1105">
                  <c:v>0.98214312741417165</c:v>
                </c:pt>
                <c:pt idx="1106">
                  <c:v>0.98285149495041768</c:v>
                </c:pt>
                <c:pt idx="1107">
                  <c:v>0.98355110831191195</c:v>
                </c:pt>
                <c:pt idx="1108">
                  <c:v>0.98424188269802626</c:v>
                </c:pt>
                <c:pt idx="1109">
                  <c:v>0.98492373273887146</c:v>
                </c:pt>
                <c:pt idx="1110">
                  <c:v>0.98559657249291144</c:v>
                </c:pt>
                <c:pt idx="1111">
                  <c:v>0.98626031544452619</c:v>
                </c:pt>
                <c:pt idx="1112">
                  <c:v>0.98691487450158433</c:v>
                </c:pt>
                <c:pt idx="1113">
                  <c:v>0.98756016199301488</c:v>
                </c:pt>
                <c:pt idx="1114">
                  <c:v>0.98819608966638639</c:v>
                </c:pt>
                <c:pt idx="1115">
                  <c:v>0.98882256868544149</c:v>
                </c:pt>
                <c:pt idx="1116">
                  <c:v>0.98943950962767557</c:v>
                </c:pt>
                <c:pt idx="1117">
                  <c:v>0.99004682248187326</c:v>
                </c:pt>
                <c:pt idx="1118">
                  <c:v>0.99064441664566494</c:v>
                </c:pt>
                <c:pt idx="1119">
                  <c:v>0.99123220092305886</c:v>
                </c:pt>
                <c:pt idx="1120">
                  <c:v>0.99181008352199351</c:v>
                </c:pt>
                <c:pt idx="1121">
                  <c:v>0.99237797205185019</c:v>
                </c:pt>
                <c:pt idx="1122">
                  <c:v>0.9929357735209956</c:v>
                </c:pt>
                <c:pt idx="1123">
                  <c:v>0.993483394334301</c:v>
                </c:pt>
                <c:pt idx="1124">
                  <c:v>0.99402074029066156</c:v>
                </c:pt>
                <c:pt idx="1125">
                  <c:v>0.99454771658050745</c:v>
                </c:pt>
                <c:pt idx="1126">
                  <c:v>0.99506422778331349</c:v>
                </c:pt>
                <c:pt idx="1127">
                  <c:v>0.99557017786511226</c:v>
                </c:pt>
                <c:pt idx="1128">
                  <c:v>0.99606547017598168</c:v>
                </c:pt>
                <c:pt idx="1129">
                  <c:v>0.99655000744754829</c:v>
                </c:pt>
                <c:pt idx="1130">
                  <c:v>0.99702369179047645</c:v>
                </c:pt>
                <c:pt idx="1131">
                  <c:v>0.99748642469195437</c:v>
                </c:pt>
                <c:pt idx="1132">
                  <c:v>0.99793810701317665</c:v>
                </c:pt>
                <c:pt idx="1133">
                  <c:v>0.99837863898681667</c:v>
                </c:pt>
                <c:pt idx="1134">
                  <c:v>0.99880792021450615</c:v>
                </c:pt>
                <c:pt idx="1135">
                  <c:v>0.99922584966429473</c:v>
                </c:pt>
                <c:pt idx="1136">
                  <c:v>0.9996323256681241</c:v>
                </c:pt>
                <c:pt idx="1137">
                  <c:v>1.0000272459192698</c:v>
                </c:pt>
                <c:pt idx="1138">
                  <c:v>1.0004105074698144</c:v>
                </c:pt>
                <c:pt idx="1139">
                  <c:v>1.0007820067280817</c:v>
                </c:pt>
                <c:pt idx="1140">
                  <c:v>1.0011416394560806</c:v>
                </c:pt>
                <c:pt idx="1141">
                  <c:v>1.0014893007669599</c:v>
                </c:pt>
                <c:pt idx="1142">
                  <c:v>1.0018248851224285</c:v>
                </c:pt>
                <c:pt idx="1143">
                  <c:v>1.0021482863302009</c:v>
                </c:pt>
                <c:pt idx="1144">
                  <c:v>1.0024593975413958</c:v>
                </c:pt>
                <c:pt idx="1145">
                  <c:v>1.0027581112479911</c:v>
                </c:pt>
                <c:pt idx="1146">
                  <c:v>1.003044319280213</c:v>
                </c:pt>
                <c:pt idx="1147">
                  <c:v>1.0033179128039682</c:v>
                </c:pt>
                <c:pt idx="1148">
                  <c:v>1.0035787823182358</c:v>
                </c:pt>
                <c:pt idx="1149">
                  <c:v>1.0038268176524781</c:v>
                </c:pt>
                <c:pt idx="1150">
                  <c:v>1.0040619079640472</c:v>
                </c:pt>
                <c:pt idx="1151">
                  <c:v>1.0042839417355509</c:v>
                </c:pt>
                <c:pt idx="1152">
                  <c:v>1.0044928067722625</c:v>
                </c:pt>
                <c:pt idx="1153">
                  <c:v>1.0046883901995152</c:v>
                </c:pt>
                <c:pt idx="1154">
                  <c:v>1.0048705784600547</c:v>
                </c:pt>
                <c:pt idx="1155">
                  <c:v>1.0050392573114222</c:v>
                </c:pt>
                <c:pt idx="1156">
                  <c:v>1.0051943118233493</c:v>
                </c:pt>
                <c:pt idx="1157">
                  <c:v>1.0053356263750828</c:v>
                </c:pt>
                <c:pt idx="1158">
                  <c:v>1.005463084652775</c:v>
                </c:pt>
                <c:pt idx="1159">
                  <c:v>1.00557656964683</c:v>
                </c:pt>
                <c:pt idx="1160">
                  <c:v>1.005675963649254</c:v>
                </c:pt>
                <c:pt idx="1161">
                  <c:v>1.0057611482510098</c:v>
                </c:pt>
                <c:pt idx="1162">
                  <c:v>1.0058320043393518</c:v>
                </c:pt>
                <c:pt idx="1163">
                  <c:v>1.0058884120951623</c:v>
                </c:pt>
                <c:pt idx="1164">
                  <c:v>1.0059302509902948</c:v>
                </c:pt>
                <c:pt idx="1165">
                  <c:v>1.0059573997848898</c:v>
                </c:pt>
                <c:pt idx="1166">
                  <c:v>1.0059697365247078</c:v>
                </c:pt>
                <c:pt idx="1167">
                  <c:v>1.0059697365247078</c:v>
                </c:pt>
                <c:pt idx="1168">
                  <c:v>1.0059697365247078</c:v>
                </c:pt>
                <c:pt idx="1169">
                  <c:v>1.0059697365247078</c:v>
                </c:pt>
                <c:pt idx="1170">
                  <c:v>1.0059697365247078</c:v>
                </c:pt>
                <c:pt idx="1171">
                  <c:v>1.0059697365247078</c:v>
                </c:pt>
                <c:pt idx="1172">
                  <c:v>1.0059697365247078</c:v>
                </c:pt>
                <c:pt idx="1173">
                  <c:v>1.0059697365247078</c:v>
                </c:pt>
                <c:pt idx="1174">
                  <c:v>1.0059697365247078</c:v>
                </c:pt>
                <c:pt idx="1175">
                  <c:v>1.0059697365247078</c:v>
                </c:pt>
                <c:pt idx="1176">
                  <c:v>1.0059697365247078</c:v>
                </c:pt>
                <c:pt idx="1177">
                  <c:v>1.0059697365247078</c:v>
                </c:pt>
                <c:pt idx="1178">
                  <c:v>1.0059697365247078</c:v>
                </c:pt>
                <c:pt idx="1179">
                  <c:v>1.0059697365247078</c:v>
                </c:pt>
                <c:pt idx="1180">
                  <c:v>1.0059697365247078</c:v>
                </c:pt>
                <c:pt idx="1181">
                  <c:v>1.0059697365247078</c:v>
                </c:pt>
                <c:pt idx="1182">
                  <c:v>1.0059697365247078</c:v>
                </c:pt>
                <c:pt idx="1183">
                  <c:v>1.0059697365247078</c:v>
                </c:pt>
                <c:pt idx="1184">
                  <c:v>1.0059697365247078</c:v>
                </c:pt>
                <c:pt idx="1185">
                  <c:v>1.0059697365247078</c:v>
                </c:pt>
                <c:pt idx="1186">
                  <c:v>1.0059697365247078</c:v>
                </c:pt>
                <c:pt idx="1187">
                  <c:v>1.0059697365247078</c:v>
                </c:pt>
                <c:pt idx="1188">
                  <c:v>1.0059697365247078</c:v>
                </c:pt>
                <c:pt idx="1189">
                  <c:v>1.0059697365247078</c:v>
                </c:pt>
                <c:pt idx="1190">
                  <c:v>1.0059697365247078</c:v>
                </c:pt>
                <c:pt idx="1191">
                  <c:v>1.0059697365247078</c:v>
                </c:pt>
                <c:pt idx="1192">
                  <c:v>1.0059697365247078</c:v>
                </c:pt>
                <c:pt idx="1193">
                  <c:v>1.0059697365247078</c:v>
                </c:pt>
                <c:pt idx="1194">
                  <c:v>1.0059697365247078</c:v>
                </c:pt>
                <c:pt idx="1195">
                  <c:v>1.0059697365247078</c:v>
                </c:pt>
                <c:pt idx="1196">
                  <c:v>1.0059697365247078</c:v>
                </c:pt>
                <c:pt idx="1197">
                  <c:v>1.0059697365247078</c:v>
                </c:pt>
                <c:pt idx="1198">
                  <c:v>1.0059697365247078</c:v>
                </c:pt>
                <c:pt idx="1199">
                  <c:v>1.0059697365247078</c:v>
                </c:pt>
                <c:pt idx="1200">
                  <c:v>1.0059697365247078</c:v>
                </c:pt>
                <c:pt idx="1201">
                  <c:v>1.0059697365247078</c:v>
                </c:pt>
                <c:pt idx="1202">
                  <c:v>1.0059697365247078</c:v>
                </c:pt>
                <c:pt idx="1203">
                  <c:v>1.0059697365247078</c:v>
                </c:pt>
                <c:pt idx="1204">
                  <c:v>1.0059697365247078</c:v>
                </c:pt>
                <c:pt idx="1205">
                  <c:v>1.0059697365247078</c:v>
                </c:pt>
                <c:pt idx="1206">
                  <c:v>1.0059697365247078</c:v>
                </c:pt>
                <c:pt idx="1207">
                  <c:v>1.0059697365247078</c:v>
                </c:pt>
                <c:pt idx="1208">
                  <c:v>1.0059697365247078</c:v>
                </c:pt>
                <c:pt idx="1209">
                  <c:v>1.0059697365247078</c:v>
                </c:pt>
                <c:pt idx="1210">
                  <c:v>1.0059697365247078</c:v>
                </c:pt>
                <c:pt idx="1211">
                  <c:v>1.0059697365247078</c:v>
                </c:pt>
                <c:pt idx="1212">
                  <c:v>1.0059697365247078</c:v>
                </c:pt>
                <c:pt idx="1213">
                  <c:v>1.0059697365247078</c:v>
                </c:pt>
              </c:numCache>
            </c:numRef>
          </c:yVal>
          <c:smooth val="1"/>
        </c:ser>
        <c:dLbls>
          <c:showLegendKey val="0"/>
          <c:showVal val="0"/>
          <c:showCatName val="0"/>
          <c:showSerName val="0"/>
          <c:showPercent val="0"/>
          <c:showBubbleSize val="0"/>
        </c:dLbls>
        <c:axId val="55794688"/>
        <c:axId val="55796864"/>
      </c:scatterChart>
      <c:valAx>
        <c:axId val="55794688"/>
        <c:scaling>
          <c:orientation val="minMax"/>
          <c:max val="480"/>
          <c:min val="0"/>
        </c:scaling>
        <c:delete val="0"/>
        <c:axPos val="b"/>
        <c:title>
          <c:tx>
            <c:rich>
              <a:bodyPr/>
              <a:lstStyle/>
              <a:p>
                <a:pPr>
                  <a:defRPr/>
                </a:pPr>
                <a:r>
                  <a:rPr lang="en-US" i="1" dirty="0" smtClean="0"/>
                  <a:t>t </a:t>
                </a:r>
                <a:r>
                  <a:rPr lang="en-US" dirty="0"/>
                  <a:t>(s)</a:t>
                </a:r>
              </a:p>
            </c:rich>
          </c:tx>
          <c:layout/>
          <c:overlay val="0"/>
        </c:title>
        <c:numFmt formatCode="General" sourceLinked="1"/>
        <c:majorTickMark val="in"/>
        <c:minorTickMark val="none"/>
        <c:tickLblPos val="nextTo"/>
        <c:spPr>
          <a:ln>
            <a:solidFill>
              <a:sysClr val="windowText" lastClr="000000"/>
            </a:solidFill>
          </a:ln>
        </c:spPr>
        <c:crossAx val="55796864"/>
        <c:crosses val="autoZero"/>
        <c:crossBetween val="midCat"/>
        <c:majorUnit val="60"/>
      </c:valAx>
      <c:valAx>
        <c:axId val="55796864"/>
        <c:scaling>
          <c:orientation val="minMax"/>
          <c:min val="0"/>
        </c:scaling>
        <c:delete val="0"/>
        <c:axPos val="l"/>
        <c:title>
          <c:tx>
            <c:rich>
              <a:bodyPr rot="-5400000" vert="horz"/>
              <a:lstStyle/>
              <a:p>
                <a:pPr>
                  <a:defRPr/>
                </a:pPr>
                <a:r>
                  <a:rPr lang="en-US" dirty="0"/>
                  <a:t>q* =  </a:t>
                </a:r>
                <a:r>
                  <a:rPr lang="en-US" dirty="0" err="1"/>
                  <a:t>q"</a:t>
                </a:r>
                <a:r>
                  <a:rPr lang="en-US" baseline="-25000" dirty="0" err="1"/>
                  <a:t>fitted</a:t>
                </a:r>
                <a:r>
                  <a:rPr lang="en-US" dirty="0"/>
                  <a:t>/</a:t>
                </a:r>
                <a:r>
                  <a:rPr lang="en-US" dirty="0" err="1"/>
                  <a:t>q"</a:t>
                </a:r>
                <a:r>
                  <a:rPr lang="en-US" baseline="-25000" dirty="0" err="1"/>
                  <a:t>steady</a:t>
                </a:r>
                <a:endParaRPr lang="en-US" baseline="-25000" dirty="0"/>
              </a:p>
            </c:rich>
          </c:tx>
          <c:layout/>
          <c:overlay val="0"/>
        </c:title>
        <c:numFmt formatCode="General" sourceLinked="1"/>
        <c:majorTickMark val="in"/>
        <c:minorTickMark val="none"/>
        <c:tickLblPos val="nextTo"/>
        <c:spPr>
          <a:ln>
            <a:solidFill>
              <a:sysClr val="windowText" lastClr="000000"/>
            </a:solidFill>
          </a:ln>
        </c:spPr>
        <c:crossAx val="55794688"/>
        <c:crossesAt val="-120"/>
        <c:crossBetween val="midCat"/>
      </c:valAx>
      <c:spPr>
        <a:noFill/>
        <a:ln>
          <a:solidFill>
            <a:sysClr val="windowText" lastClr="000000"/>
          </a:solidFill>
        </a:ln>
      </c:spPr>
    </c:plotArea>
    <c:legend>
      <c:legendPos val="r"/>
      <c:layout>
        <c:manualLayout>
          <c:xMode val="edge"/>
          <c:yMode val="edge"/>
          <c:x val="0.83820400907051362"/>
          <c:y val="0.46081399829488712"/>
          <c:w val="0.10300695314714807"/>
          <c:h val="0.33505185268150395"/>
        </c:manualLayout>
      </c:layout>
      <c:overlay val="0"/>
    </c:legend>
    <c:plotVisOnly val="1"/>
    <c:dispBlanksAs val="gap"/>
    <c:showDLblsOverMax val="0"/>
  </c:chart>
  <c:spPr>
    <a:solidFill>
      <a:prstClr val="white"/>
    </a:solidFill>
    <a:ln>
      <a:noFill/>
    </a:ln>
  </c:spPr>
  <c:txPr>
    <a:bodyPr/>
    <a:lstStyle/>
    <a:p>
      <a:pPr>
        <a:defRPr sz="12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788143251680228E-2"/>
          <c:y val="2.509476181296847E-2"/>
          <c:w val="0.88908067623978049"/>
          <c:h val="0.86987618684278911"/>
        </c:manualLayout>
      </c:layout>
      <c:scatterChart>
        <c:scatterStyle val="lineMarker"/>
        <c:varyColors val="0"/>
        <c:ser>
          <c:idx val="3"/>
          <c:order val="0"/>
          <c:tx>
            <c:v>90 s</c:v>
          </c:tx>
          <c:spPr>
            <a:ln w="28575">
              <a:noFill/>
            </a:ln>
          </c:spPr>
          <c:marker>
            <c:symbol val="square"/>
            <c:size val="7"/>
            <c:spPr>
              <a:solidFill>
                <a:schemeClr val="bg1">
                  <a:lumMod val="65000"/>
                </a:schemeClr>
              </a:solidFill>
              <a:ln>
                <a:solidFill>
                  <a:schemeClr val="bg1">
                    <a:lumMod val="65000"/>
                  </a:schemeClr>
                </a:solidFill>
              </a:ln>
            </c:spPr>
          </c:marker>
          <c:xVal>
            <c:numRef>
              <c:f>'Presentations Graphs'!$AF$263:$AM$263</c:f>
              <c:numCache>
                <c:formatCode>General</c:formatCode>
                <c:ptCount val="8"/>
                <c:pt idx="0">
                  <c:v>3</c:v>
                </c:pt>
                <c:pt idx="1">
                  <c:v>4</c:v>
                </c:pt>
                <c:pt idx="2">
                  <c:v>5</c:v>
                </c:pt>
                <c:pt idx="3">
                  <c:v>7.5</c:v>
                </c:pt>
                <c:pt idx="4">
                  <c:v>10</c:v>
                </c:pt>
                <c:pt idx="5">
                  <c:v>12.5</c:v>
                </c:pt>
                <c:pt idx="6">
                  <c:v>15</c:v>
                </c:pt>
                <c:pt idx="7">
                  <c:v>17.5</c:v>
                </c:pt>
              </c:numCache>
            </c:numRef>
          </c:xVal>
          <c:yVal>
            <c:numRef>
              <c:f>'Presentations Graphs'!$AO$445:$AV$445</c:f>
              <c:numCache>
                <c:formatCode>General</c:formatCode>
                <c:ptCount val="8"/>
                <c:pt idx="0">
                  <c:v>0.95961803086969522</c:v>
                </c:pt>
                <c:pt idx="1">
                  <c:v>0.96866317517722056</c:v>
                </c:pt>
                <c:pt idx="2">
                  <c:v>0.98492670189838449</c:v>
                </c:pt>
                <c:pt idx="3">
                  <c:v>0.95645065355594461</c:v>
                </c:pt>
                <c:pt idx="4">
                  <c:v>0.76656185535503785</c:v>
                </c:pt>
                <c:pt idx="5">
                  <c:v>0.58176547580419835</c:v>
                </c:pt>
                <c:pt idx="6">
                  <c:v>0.25634558452863843</c:v>
                </c:pt>
                <c:pt idx="7">
                  <c:v>0.14237830842144691</c:v>
                </c:pt>
              </c:numCache>
            </c:numRef>
          </c:yVal>
          <c:smooth val="0"/>
        </c:ser>
        <c:dLbls>
          <c:showLegendKey val="0"/>
          <c:showVal val="0"/>
          <c:showCatName val="0"/>
          <c:showSerName val="0"/>
          <c:showPercent val="0"/>
          <c:showBubbleSize val="0"/>
        </c:dLbls>
        <c:axId val="55828864"/>
        <c:axId val="55831168"/>
      </c:scatterChart>
      <c:valAx>
        <c:axId val="55828864"/>
        <c:scaling>
          <c:orientation val="minMax"/>
          <c:max val="18"/>
          <c:min val="2"/>
        </c:scaling>
        <c:delete val="0"/>
        <c:axPos val="b"/>
        <c:title>
          <c:tx>
            <c:rich>
              <a:bodyPr/>
              <a:lstStyle/>
              <a:p>
                <a:pPr>
                  <a:defRPr/>
                </a:pPr>
                <a:r>
                  <a:rPr lang="en-US" i="1" dirty="0"/>
                  <a:t>x</a:t>
                </a:r>
                <a:r>
                  <a:rPr lang="en-US" dirty="0"/>
                  <a:t> (cm)</a:t>
                </a:r>
              </a:p>
            </c:rich>
          </c:tx>
          <c:layout>
            <c:manualLayout>
              <c:xMode val="edge"/>
              <c:yMode val="edge"/>
              <c:x val="0.43939609602015817"/>
              <c:y val="0.94342948717948905"/>
            </c:manualLayout>
          </c:layout>
          <c:overlay val="0"/>
        </c:title>
        <c:numFmt formatCode="General" sourceLinked="1"/>
        <c:majorTickMark val="in"/>
        <c:minorTickMark val="none"/>
        <c:tickLblPos val="nextTo"/>
        <c:spPr>
          <a:ln>
            <a:solidFill>
              <a:prstClr val="black"/>
            </a:solidFill>
          </a:ln>
        </c:spPr>
        <c:crossAx val="55831168"/>
        <c:crosses val="autoZero"/>
        <c:crossBetween val="midCat"/>
      </c:valAx>
      <c:valAx>
        <c:axId val="55831168"/>
        <c:scaling>
          <c:orientation val="minMax"/>
        </c:scaling>
        <c:delete val="0"/>
        <c:axPos val="l"/>
        <c:title>
          <c:tx>
            <c:rich>
              <a:bodyPr rot="-5400000" vert="horz"/>
              <a:lstStyle/>
              <a:p>
                <a:pPr>
                  <a:defRPr/>
                </a:pPr>
                <a:r>
                  <a:rPr lang="en-US" dirty="0"/>
                  <a:t>q* = </a:t>
                </a:r>
                <a:r>
                  <a:rPr lang="en-US" dirty="0" err="1"/>
                  <a:t>q"</a:t>
                </a:r>
                <a:r>
                  <a:rPr lang="en-US" baseline="-25000" dirty="0" err="1"/>
                  <a:t>fitted</a:t>
                </a:r>
                <a:r>
                  <a:rPr lang="en-US" baseline="-25000" dirty="0"/>
                  <a:t> </a:t>
                </a:r>
                <a:r>
                  <a:rPr lang="en-US" dirty="0"/>
                  <a:t>/ </a:t>
                </a:r>
                <a:r>
                  <a:rPr lang="en-US" dirty="0" err="1"/>
                  <a:t>q"</a:t>
                </a:r>
                <a:r>
                  <a:rPr lang="en-US" baseline="-25000" dirty="0" err="1"/>
                  <a:t>steady</a:t>
                </a:r>
                <a:endParaRPr lang="en-US" baseline="-25000" dirty="0"/>
              </a:p>
            </c:rich>
          </c:tx>
          <c:layout/>
          <c:overlay val="0"/>
        </c:title>
        <c:numFmt formatCode="General" sourceLinked="1"/>
        <c:majorTickMark val="in"/>
        <c:minorTickMark val="none"/>
        <c:tickLblPos val="nextTo"/>
        <c:spPr>
          <a:ln>
            <a:solidFill>
              <a:prstClr val="black"/>
            </a:solidFill>
          </a:ln>
        </c:spPr>
        <c:crossAx val="55828864"/>
        <c:crosses val="autoZero"/>
        <c:crossBetween val="midCat"/>
      </c:valAx>
      <c:spPr>
        <a:ln>
          <a:solidFill>
            <a:prstClr val="black"/>
          </a:solidFill>
        </a:ln>
      </c:spPr>
    </c:plotArea>
    <c:plotVisOnly val="1"/>
    <c:dispBlanksAs val="gap"/>
    <c:showDLblsOverMax val="0"/>
  </c:chart>
  <c:spPr>
    <a:solidFill>
      <a:prstClr val="white"/>
    </a:solidFill>
  </c:spPr>
  <c:txPr>
    <a:bodyPr/>
    <a:lstStyle/>
    <a:p>
      <a:pPr>
        <a:defRPr sz="12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74221568666762"/>
          <c:y val="4.0924651818872004E-2"/>
          <c:w val="0.81933993526836102"/>
          <c:h val="0.83273090065279565"/>
        </c:manualLayout>
      </c:layout>
      <c:scatterChart>
        <c:scatterStyle val="lineMarker"/>
        <c:varyColors val="0"/>
        <c:ser>
          <c:idx val="1"/>
          <c:order val="0"/>
          <c:tx>
            <c:v>Measured</c:v>
          </c:tx>
          <c:spPr>
            <a:ln w="28575">
              <a:noFill/>
            </a:ln>
          </c:spPr>
          <c:marker>
            <c:symbol val="square"/>
            <c:size val="7"/>
            <c:spPr>
              <a:solidFill>
                <a:sysClr val="windowText" lastClr="000000"/>
              </a:solidFill>
              <a:ln>
                <a:solidFill>
                  <a:sysClr val="windowText" lastClr="000000"/>
                </a:solidFill>
              </a:ln>
            </c:spPr>
          </c:marker>
          <c:xVal>
            <c:numRef>
              <c:f>'Fitted HF and Xf'!$BN$15:$BN$22</c:f>
              <c:numCache>
                <c:formatCode>General</c:formatCode>
                <c:ptCount val="8"/>
                <c:pt idx="0">
                  <c:v>1.612405099408899E-3</c:v>
                </c:pt>
                <c:pt idx="1">
                  <c:v>2.1217825836965408E-3</c:v>
                </c:pt>
                <c:pt idx="2">
                  <c:v>3.3596791847380126E-3</c:v>
                </c:pt>
                <c:pt idx="3">
                  <c:v>4.0246515685085967E-3</c:v>
                </c:pt>
                <c:pt idx="4">
                  <c:v>4.8189379183593631E-3</c:v>
                </c:pt>
                <c:pt idx="5">
                  <c:v>1.0169591601145883E-2</c:v>
                </c:pt>
                <c:pt idx="6">
                  <c:v>1.3946409906153489E-2</c:v>
                </c:pt>
                <c:pt idx="7">
                  <c:v>1.8574960622217841E-2</c:v>
                </c:pt>
              </c:numCache>
            </c:numRef>
          </c:xVal>
          <c:yVal>
            <c:numRef>
              <c:f>'Fitted HF and Xf'!$BI$15:$BI$22</c:f>
              <c:numCache>
                <c:formatCode>General</c:formatCode>
                <c:ptCount val="8"/>
                <c:pt idx="0">
                  <c:v>3</c:v>
                </c:pt>
                <c:pt idx="1">
                  <c:v>4</c:v>
                </c:pt>
                <c:pt idx="2">
                  <c:v>5</c:v>
                </c:pt>
                <c:pt idx="3">
                  <c:v>7.5</c:v>
                </c:pt>
                <c:pt idx="4">
                  <c:v>10</c:v>
                </c:pt>
                <c:pt idx="5">
                  <c:v>12.5</c:v>
                </c:pt>
                <c:pt idx="6">
                  <c:v>15</c:v>
                </c:pt>
                <c:pt idx="7">
                  <c:v>17.5</c:v>
                </c:pt>
              </c:numCache>
            </c:numRef>
          </c:yVal>
          <c:smooth val="0"/>
        </c:ser>
        <c:ser>
          <c:idx val="3"/>
          <c:order val="1"/>
          <c:tx>
            <c:v>Fitted</c:v>
          </c:tx>
          <c:spPr>
            <a:ln w="28575">
              <a:solidFill>
                <a:schemeClr val="tx1"/>
              </a:solidFill>
              <a:round/>
            </a:ln>
          </c:spPr>
          <c:marker>
            <c:symbol val="none"/>
          </c:marker>
          <c:xVal>
            <c:numRef>
              <c:f>'Fitted HF and Xf'!$BI$68:$BI$114</c:f>
              <c:numCache>
                <c:formatCode>General</c:formatCode>
                <c:ptCount val="47"/>
                <c:pt idx="0">
                  <c:v>0</c:v>
                </c:pt>
                <c:pt idx="1">
                  <c:v>2.0000000000000036E-4</c:v>
                </c:pt>
                <c:pt idx="2">
                  <c:v>4.0000000000000034E-4</c:v>
                </c:pt>
                <c:pt idx="3">
                  <c:v>6.0000000000000092E-4</c:v>
                </c:pt>
                <c:pt idx="4">
                  <c:v>8.5700000000000142E-4</c:v>
                </c:pt>
                <c:pt idx="5">
                  <c:v>1.0000000000000015E-3</c:v>
                </c:pt>
                <c:pt idx="6">
                  <c:v>1.1999999999999999E-3</c:v>
                </c:pt>
                <c:pt idx="7">
                  <c:v>1.4000000000000015E-3</c:v>
                </c:pt>
                <c:pt idx="8">
                  <c:v>1.600000000000002E-3</c:v>
                </c:pt>
                <c:pt idx="9">
                  <c:v>1.8000000000000026E-3</c:v>
                </c:pt>
                <c:pt idx="10">
                  <c:v>2.0000000000000031E-3</c:v>
                </c:pt>
                <c:pt idx="11">
                  <c:v>2.5000000000000035E-3</c:v>
                </c:pt>
                <c:pt idx="12">
                  <c:v>3.0000000000000035E-3</c:v>
                </c:pt>
                <c:pt idx="13">
                  <c:v>3.5000000000000035E-3</c:v>
                </c:pt>
                <c:pt idx="14">
                  <c:v>4.0000000000000062E-3</c:v>
                </c:pt>
                <c:pt idx="15">
                  <c:v>4.5000000000000014E-3</c:v>
                </c:pt>
                <c:pt idx="16">
                  <c:v>5.0000000000000062E-3</c:v>
                </c:pt>
                <c:pt idx="17">
                  <c:v>5.5000000000000014E-3</c:v>
                </c:pt>
                <c:pt idx="18">
                  <c:v>6.0000000000000071E-3</c:v>
                </c:pt>
                <c:pt idx="19">
                  <c:v>6.5000000000000092E-3</c:v>
                </c:pt>
                <c:pt idx="20">
                  <c:v>7.0000000000000071E-3</c:v>
                </c:pt>
                <c:pt idx="21">
                  <c:v>7.5000000000000101E-3</c:v>
                </c:pt>
                <c:pt idx="22">
                  <c:v>8.000000000000014E-3</c:v>
                </c:pt>
                <c:pt idx="23">
                  <c:v>8.5000000000000006E-3</c:v>
                </c:pt>
                <c:pt idx="24">
                  <c:v>9.0000000000000028E-3</c:v>
                </c:pt>
                <c:pt idx="25">
                  <c:v>9.5000000000000067E-3</c:v>
                </c:pt>
                <c:pt idx="26">
                  <c:v>1.0000000000000005E-2</c:v>
                </c:pt>
                <c:pt idx="27">
                  <c:v>1.0500000000000015E-2</c:v>
                </c:pt>
                <c:pt idx="28">
                  <c:v>1.0999999999999998E-2</c:v>
                </c:pt>
                <c:pt idx="29">
                  <c:v>1.1500000000000019E-2</c:v>
                </c:pt>
                <c:pt idx="30">
                  <c:v>1.2E-2</c:v>
                </c:pt>
                <c:pt idx="31">
                  <c:v>1.2500000000000001E-2</c:v>
                </c:pt>
                <c:pt idx="32">
                  <c:v>1.2999999999999998E-2</c:v>
                </c:pt>
                <c:pt idx="33">
                  <c:v>1.3500000000000017E-2</c:v>
                </c:pt>
                <c:pt idx="34">
                  <c:v>1.4E-2</c:v>
                </c:pt>
                <c:pt idx="35">
                  <c:v>1.4500000000000001E-2</c:v>
                </c:pt>
                <c:pt idx="36">
                  <c:v>1.4999999999999998E-2</c:v>
                </c:pt>
                <c:pt idx="37">
                  <c:v>1.5500000000000017E-2</c:v>
                </c:pt>
                <c:pt idx="38">
                  <c:v>1.6000000000000021E-2</c:v>
                </c:pt>
                <c:pt idx="39">
                  <c:v>1.6500000000000025E-2</c:v>
                </c:pt>
                <c:pt idx="40">
                  <c:v>1.7000000000000001E-2</c:v>
                </c:pt>
                <c:pt idx="41">
                  <c:v>1.7500000000000005E-2</c:v>
                </c:pt>
                <c:pt idx="42">
                  <c:v>1.7999999999999999E-2</c:v>
                </c:pt>
                <c:pt idx="43">
                  <c:v>1.8499999999999999E-2</c:v>
                </c:pt>
                <c:pt idx="44">
                  <c:v>1.9000000000000024E-2</c:v>
                </c:pt>
                <c:pt idx="45">
                  <c:v>1.9500000000000028E-2</c:v>
                </c:pt>
                <c:pt idx="46">
                  <c:v>2.0000000000000011E-2</c:v>
                </c:pt>
              </c:numCache>
            </c:numRef>
          </c:xVal>
          <c:yVal>
            <c:numRef>
              <c:f>'Fitted HF and Xf'!$BK$68:$BK$114</c:f>
              <c:numCache>
                <c:formatCode>General</c:formatCode>
                <c:ptCount val="47"/>
                <c:pt idx="0">
                  <c:v>-21.04</c:v>
                </c:pt>
                <c:pt idx="1">
                  <c:v>-5.1917483123859967</c:v>
                </c:pt>
                <c:pt idx="2">
                  <c:v>-2.900638213745502</c:v>
                </c:pt>
                <c:pt idx="3">
                  <c:v>-1.4098065225666718</c:v>
                </c:pt>
                <c:pt idx="4">
                  <c:v>1.9207511801653289E-3</c:v>
                </c:pt>
                <c:pt idx="5">
                  <c:v>0.64406580156179516</c:v>
                </c:pt>
                <c:pt idx="6">
                  <c:v>1.4280418029722064</c:v>
                </c:pt>
                <c:pt idx="7">
                  <c:v>2.1129566086732967</c:v>
                </c:pt>
                <c:pt idx="8">
                  <c:v>2.7231105882170681</c:v>
                </c:pt>
                <c:pt idx="9">
                  <c:v>3.2746375737222162</c:v>
                </c:pt>
                <c:pt idx="10">
                  <c:v>3.7788331637163401</c:v>
                </c:pt>
                <c:pt idx="11">
                  <c:v>4.8814582754926512</c:v>
                </c:pt>
                <c:pt idx="12">
                  <c:v>5.8186349745268267</c:v>
                </c:pt>
                <c:pt idx="13">
                  <c:v>6.6373924308415582</c:v>
                </c:pt>
                <c:pt idx="14">
                  <c:v>7.3667796715512885</c:v>
                </c:pt>
                <c:pt idx="15">
                  <c:v>8.0260833221402095</c:v>
                </c:pt>
                <c:pt idx="16">
                  <c:v>8.6288063109156337</c:v>
                </c:pt>
                <c:pt idx="17">
                  <c:v>9.1847953117998991</c:v>
                </c:pt>
                <c:pt idx="18">
                  <c:v>9.7014664084779838</c:v>
                </c:pt>
                <c:pt idx="19">
                  <c:v>10.184553610896232</c:v>
                </c:pt>
                <c:pt idx="20">
                  <c:v>10.638587928758568</c:v>
                </c:pt>
                <c:pt idx="21">
                  <c:v>11.067216063637844</c:v>
                </c:pt>
                <c:pt idx="22">
                  <c:v>11.473419385395022</c:v>
                </c:pt>
                <c:pt idx="23">
                  <c:v>11.859668594663731</c:v>
                </c:pt>
                <c:pt idx="24">
                  <c:v>12.228035584125468</c:v>
                </c:pt>
                <c:pt idx="25">
                  <c:v>12.580276033068856</c:v>
                </c:pt>
                <c:pt idx="26">
                  <c:v>12.9178915105577</c:v>
                </c:pt>
                <c:pt idx="27">
                  <c:v>13.242176928884042</c:v>
                </c:pt>
                <c:pt idx="28">
                  <c:v>13.554257327747472</c:v>
                </c:pt>
                <c:pt idx="29">
                  <c:v>13.855116758230238</c:v>
                </c:pt>
                <c:pt idx="30">
                  <c:v>14.145621229071011</c:v>
                </c:pt>
                <c:pt idx="31">
                  <c:v>14.42653712961345</c:v>
                </c:pt>
                <c:pt idx="32">
                  <c:v>14.69854616436988</c:v>
                </c:pt>
                <c:pt idx="33">
                  <c:v>14.962257567043459</c:v>
                </c:pt>
                <c:pt idx="34">
                  <c:v>15.21821817093679</c:v>
                </c:pt>
                <c:pt idx="35">
                  <c:v>15.466920774292447</c:v>
                </c:pt>
                <c:pt idx="36">
                  <c:v>15.708811137504791</c:v>
                </c:pt>
                <c:pt idx="37">
                  <c:v>15.944293873653399</c:v>
                </c:pt>
                <c:pt idx="38">
                  <c:v>16.173737437097216</c:v>
                </c:pt>
                <c:pt idx="39">
                  <c:v>16.397478371835302</c:v>
                </c:pt>
                <c:pt idx="40">
                  <c:v>16.615824948368598</c:v>
                </c:pt>
                <c:pt idx="41">
                  <c:v>16.82906029231367</c:v>
                </c:pt>
                <c:pt idx="42">
                  <c:v>17.037445088158691</c:v>
                </c:pt>
                <c:pt idx="43">
                  <c:v>17.241219925952116</c:v>
                </c:pt>
                <c:pt idx="44">
                  <c:v>17.440607346373554</c:v>
                </c:pt>
                <c:pt idx="45">
                  <c:v>17.635813629803803</c:v>
                </c:pt>
                <c:pt idx="46">
                  <c:v>17.827030367128316</c:v>
                </c:pt>
              </c:numCache>
            </c:numRef>
          </c:yVal>
          <c:smooth val="0"/>
        </c:ser>
        <c:dLbls>
          <c:showLegendKey val="0"/>
          <c:showVal val="0"/>
          <c:showCatName val="0"/>
          <c:showSerName val="0"/>
          <c:showPercent val="0"/>
          <c:showBubbleSize val="0"/>
        </c:dLbls>
        <c:axId val="55874304"/>
        <c:axId val="55876224"/>
      </c:scatterChart>
      <c:valAx>
        <c:axId val="55874304"/>
        <c:scaling>
          <c:orientation val="minMax"/>
          <c:max val="2.0000000000000011E-2"/>
          <c:min val="0"/>
        </c:scaling>
        <c:delete val="0"/>
        <c:axPos val="b"/>
        <c:title>
          <c:tx>
            <c:rich>
              <a:bodyPr/>
              <a:lstStyle/>
              <a:p>
                <a:pPr>
                  <a:defRPr/>
                </a:pPr>
                <a:r>
                  <a:rPr lang="en-US" dirty="0"/>
                  <a:t>dm'/</a:t>
                </a:r>
                <a:r>
                  <a:rPr lang="en-US" dirty="0" err="1"/>
                  <a:t>dt</a:t>
                </a:r>
                <a:r>
                  <a:rPr lang="en-US" dirty="0"/>
                  <a:t> </a:t>
                </a:r>
                <a:r>
                  <a:rPr lang="en-US" dirty="0" smtClean="0"/>
                  <a:t>'(g s</a:t>
                </a:r>
                <a:r>
                  <a:rPr lang="en-US" baseline="30000" dirty="0" smtClean="0"/>
                  <a:t>-1</a:t>
                </a:r>
                <a:r>
                  <a:rPr lang="en-US" dirty="0" smtClean="0"/>
                  <a:t> cm</a:t>
                </a:r>
                <a:r>
                  <a:rPr lang="en-US" baseline="30000" dirty="0" smtClean="0"/>
                  <a:t>-1</a:t>
                </a:r>
                <a:r>
                  <a:rPr lang="en-US" dirty="0" smtClean="0"/>
                  <a:t>)</a:t>
                </a:r>
                <a:endParaRPr lang="en-US" dirty="0"/>
              </a:p>
            </c:rich>
          </c:tx>
          <c:layout/>
          <c:overlay val="0"/>
        </c:title>
        <c:numFmt formatCode="General" sourceLinked="1"/>
        <c:majorTickMark val="in"/>
        <c:minorTickMark val="none"/>
        <c:tickLblPos val="nextTo"/>
        <c:spPr>
          <a:ln>
            <a:solidFill>
              <a:schemeClr val="tx1"/>
            </a:solidFill>
          </a:ln>
        </c:spPr>
        <c:crossAx val="55876224"/>
        <c:crosses val="autoZero"/>
        <c:crossBetween val="midCat"/>
      </c:valAx>
      <c:valAx>
        <c:axId val="55876224"/>
        <c:scaling>
          <c:orientation val="minMax"/>
          <c:max val="20"/>
          <c:min val="0"/>
        </c:scaling>
        <c:delete val="0"/>
        <c:axPos val="l"/>
        <c:title>
          <c:tx>
            <c:rich>
              <a:bodyPr rot="-5400000" vert="horz"/>
              <a:lstStyle/>
              <a:p>
                <a:pPr>
                  <a:defRPr/>
                </a:pPr>
                <a:r>
                  <a:rPr lang="en-US" i="1"/>
                  <a:t>x</a:t>
                </a:r>
                <a:r>
                  <a:rPr lang="en-US" i="1" baseline="-25000"/>
                  <a:t>f</a:t>
                </a:r>
                <a:r>
                  <a:rPr lang="en-US"/>
                  <a:t> (cm)</a:t>
                </a:r>
              </a:p>
            </c:rich>
          </c:tx>
          <c:layout/>
          <c:overlay val="0"/>
        </c:title>
        <c:numFmt formatCode="General" sourceLinked="1"/>
        <c:majorTickMark val="in"/>
        <c:minorTickMark val="none"/>
        <c:tickLblPos val="nextTo"/>
        <c:spPr>
          <a:ln>
            <a:solidFill>
              <a:schemeClr val="tx1"/>
            </a:solidFill>
          </a:ln>
        </c:spPr>
        <c:crossAx val="55874304"/>
        <c:crosses val="autoZero"/>
        <c:crossBetween val="midCat"/>
      </c:valAx>
      <c:spPr>
        <a:ln>
          <a:solidFill>
            <a:schemeClr val="tx1"/>
          </a:solidFill>
        </a:ln>
      </c:spPr>
    </c:plotArea>
    <c:legend>
      <c:legendPos val="r"/>
      <c:layout>
        <c:manualLayout>
          <c:xMode val="edge"/>
          <c:yMode val="edge"/>
          <c:x val="0.70806252279869941"/>
          <c:y val="0.61603207377674152"/>
          <c:w val="0.21439328741811667"/>
          <c:h val="0.16518419278206609"/>
        </c:manualLayout>
      </c:layout>
      <c:overlay val="0"/>
    </c:legend>
    <c:plotVisOnly val="1"/>
    <c:dispBlanksAs val="gap"/>
    <c:showDLblsOverMax val="0"/>
  </c:chart>
  <c:spPr>
    <a:solidFill>
      <a:prstClr val="white"/>
    </a:solidFill>
  </c:spPr>
  <c:txPr>
    <a:bodyPr/>
    <a:lstStyle/>
    <a:p>
      <a:pPr>
        <a:defRPr sz="12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788143251680228E-2"/>
          <c:y val="2.509476181296847E-2"/>
          <c:w val="0.88908067623978027"/>
          <c:h val="0.8172445128803506"/>
        </c:manualLayout>
      </c:layout>
      <c:scatterChart>
        <c:scatterStyle val="lineMarker"/>
        <c:varyColors val="0"/>
        <c:ser>
          <c:idx val="0"/>
          <c:order val="0"/>
          <c:tx>
            <c:v>15 s</c:v>
          </c:tx>
          <c:spPr>
            <a:ln w="28575">
              <a:noFill/>
            </a:ln>
          </c:spPr>
          <c:marker>
            <c:symbol val="diamond"/>
            <c:size val="7"/>
            <c:spPr>
              <a:solidFill>
                <a:schemeClr val="tx1"/>
              </a:solidFill>
              <a:ln>
                <a:solidFill>
                  <a:prstClr val="black"/>
                </a:solidFill>
              </a:ln>
            </c:spPr>
          </c:marker>
          <c:xVal>
            <c:numRef>
              <c:f>'Presentations Graphs'!$AF$263:$AM$263</c:f>
              <c:numCache>
                <c:formatCode>General</c:formatCode>
                <c:ptCount val="8"/>
                <c:pt idx="0">
                  <c:v>3</c:v>
                </c:pt>
                <c:pt idx="1">
                  <c:v>4</c:v>
                </c:pt>
                <c:pt idx="2">
                  <c:v>5</c:v>
                </c:pt>
                <c:pt idx="3">
                  <c:v>7.5</c:v>
                </c:pt>
                <c:pt idx="4">
                  <c:v>10</c:v>
                </c:pt>
                <c:pt idx="5">
                  <c:v>12.5</c:v>
                </c:pt>
                <c:pt idx="6">
                  <c:v>15</c:v>
                </c:pt>
                <c:pt idx="7">
                  <c:v>17.5</c:v>
                </c:pt>
              </c:numCache>
            </c:numRef>
          </c:xVal>
          <c:yVal>
            <c:numRef>
              <c:f>'Presentations Graphs'!$AO$295:$AV$295</c:f>
              <c:numCache>
                <c:formatCode>General</c:formatCode>
                <c:ptCount val="8"/>
                <c:pt idx="0">
                  <c:v>1.000439903623028</c:v>
                </c:pt>
                <c:pt idx="1">
                  <c:v>0.92336241249509232</c:v>
                </c:pt>
                <c:pt idx="2">
                  <c:v>0.76817489109895665</c:v>
                </c:pt>
                <c:pt idx="3">
                  <c:v>0.48752932648466601</c:v>
                </c:pt>
                <c:pt idx="4">
                  <c:v>0.22483845372476274</c:v>
                </c:pt>
                <c:pt idx="5">
                  <c:v>0.1648569182233286</c:v>
                </c:pt>
                <c:pt idx="6">
                  <c:v>4.5742208164278444E-2</c:v>
                </c:pt>
                <c:pt idx="7">
                  <c:v>3.9486171057538849E-2</c:v>
                </c:pt>
              </c:numCache>
            </c:numRef>
          </c:yVal>
          <c:smooth val="0"/>
        </c:ser>
        <c:ser>
          <c:idx val="2"/>
          <c:order val="1"/>
          <c:tx>
            <c:v>45 s</c:v>
          </c:tx>
          <c:spPr>
            <a:ln w="28575">
              <a:noFill/>
            </a:ln>
          </c:spPr>
          <c:marker>
            <c:symbol val="triangle"/>
            <c:size val="7"/>
            <c:spPr>
              <a:solidFill>
                <a:schemeClr val="tx1">
                  <a:lumMod val="65000"/>
                  <a:lumOff val="35000"/>
                </a:schemeClr>
              </a:solidFill>
              <a:ln>
                <a:solidFill>
                  <a:schemeClr val="tx1">
                    <a:lumMod val="65000"/>
                    <a:lumOff val="35000"/>
                  </a:schemeClr>
                </a:solidFill>
              </a:ln>
            </c:spPr>
          </c:marker>
          <c:xVal>
            <c:numRef>
              <c:f>'Presentations Graphs'!$AF$263:$AM$263</c:f>
              <c:numCache>
                <c:formatCode>General</c:formatCode>
                <c:ptCount val="8"/>
                <c:pt idx="0">
                  <c:v>3</c:v>
                </c:pt>
                <c:pt idx="1">
                  <c:v>4</c:v>
                </c:pt>
                <c:pt idx="2">
                  <c:v>5</c:v>
                </c:pt>
                <c:pt idx="3">
                  <c:v>7.5</c:v>
                </c:pt>
                <c:pt idx="4">
                  <c:v>10</c:v>
                </c:pt>
                <c:pt idx="5">
                  <c:v>12.5</c:v>
                </c:pt>
                <c:pt idx="6">
                  <c:v>15</c:v>
                </c:pt>
                <c:pt idx="7">
                  <c:v>17.5</c:v>
                </c:pt>
              </c:numCache>
            </c:numRef>
          </c:xVal>
          <c:yVal>
            <c:numRef>
              <c:f>'Presentations Graphs'!$AO$355:$AV$355</c:f>
              <c:numCache>
                <c:formatCode>General</c:formatCode>
                <c:ptCount val="8"/>
                <c:pt idx="0">
                  <c:v>0.9806330307623512</c:v>
                </c:pt>
                <c:pt idx="1">
                  <c:v>1.0078354773018734</c:v>
                </c:pt>
                <c:pt idx="2">
                  <c:v>0.92770236048377663</c:v>
                </c:pt>
                <c:pt idx="3">
                  <c:v>0.71809215794117065</c:v>
                </c:pt>
                <c:pt idx="4">
                  <c:v>0.47941400573607518</c:v>
                </c:pt>
                <c:pt idx="5">
                  <c:v>0.3594841179724465</c:v>
                </c:pt>
                <c:pt idx="6">
                  <c:v>0.10563106824828015</c:v>
                </c:pt>
                <c:pt idx="7">
                  <c:v>7.5354199412290393E-2</c:v>
                </c:pt>
              </c:numCache>
            </c:numRef>
          </c:yVal>
          <c:smooth val="0"/>
        </c:ser>
        <c:ser>
          <c:idx val="3"/>
          <c:order val="2"/>
          <c:tx>
            <c:v>90 s</c:v>
          </c:tx>
          <c:spPr>
            <a:ln w="28575">
              <a:noFill/>
            </a:ln>
          </c:spPr>
          <c:marker>
            <c:symbol val="square"/>
            <c:size val="7"/>
            <c:spPr>
              <a:solidFill>
                <a:schemeClr val="bg1">
                  <a:lumMod val="65000"/>
                </a:schemeClr>
              </a:solidFill>
              <a:ln>
                <a:solidFill>
                  <a:schemeClr val="bg1">
                    <a:lumMod val="65000"/>
                  </a:schemeClr>
                </a:solidFill>
              </a:ln>
            </c:spPr>
          </c:marker>
          <c:xVal>
            <c:numRef>
              <c:f>'Presentations Graphs'!$AF$263:$AM$263</c:f>
              <c:numCache>
                <c:formatCode>General</c:formatCode>
                <c:ptCount val="8"/>
                <c:pt idx="0">
                  <c:v>3</c:v>
                </c:pt>
                <c:pt idx="1">
                  <c:v>4</c:v>
                </c:pt>
                <c:pt idx="2">
                  <c:v>5</c:v>
                </c:pt>
                <c:pt idx="3">
                  <c:v>7.5</c:v>
                </c:pt>
                <c:pt idx="4">
                  <c:v>10</c:v>
                </c:pt>
                <c:pt idx="5">
                  <c:v>12.5</c:v>
                </c:pt>
                <c:pt idx="6">
                  <c:v>15</c:v>
                </c:pt>
                <c:pt idx="7">
                  <c:v>17.5</c:v>
                </c:pt>
              </c:numCache>
            </c:numRef>
          </c:xVal>
          <c:yVal>
            <c:numRef>
              <c:f>'Presentations Graphs'!$AO$445:$AV$445</c:f>
              <c:numCache>
                <c:formatCode>General</c:formatCode>
                <c:ptCount val="8"/>
                <c:pt idx="0">
                  <c:v>0.95961803086969522</c:v>
                </c:pt>
                <c:pt idx="1">
                  <c:v>0.96866317517722056</c:v>
                </c:pt>
                <c:pt idx="2">
                  <c:v>0.98492670189838449</c:v>
                </c:pt>
                <c:pt idx="3">
                  <c:v>0.95645065355594461</c:v>
                </c:pt>
                <c:pt idx="4">
                  <c:v>0.76656185535503785</c:v>
                </c:pt>
                <c:pt idx="5">
                  <c:v>0.58176547580419835</c:v>
                </c:pt>
                <c:pt idx="6">
                  <c:v>0.25634558452863843</c:v>
                </c:pt>
                <c:pt idx="7">
                  <c:v>0.14237830842144691</c:v>
                </c:pt>
              </c:numCache>
            </c:numRef>
          </c:yVal>
          <c:smooth val="0"/>
        </c:ser>
        <c:ser>
          <c:idx val="5"/>
          <c:order val="3"/>
          <c:tx>
            <c:v>150 s</c:v>
          </c:tx>
          <c:spPr>
            <a:ln w="28575">
              <a:noFill/>
            </a:ln>
          </c:spPr>
          <c:marker>
            <c:symbol val="circle"/>
            <c:size val="7"/>
            <c:spPr>
              <a:solidFill>
                <a:schemeClr val="bg1">
                  <a:lumMod val="85000"/>
                </a:schemeClr>
              </a:solidFill>
              <a:ln w="28575">
                <a:solidFill>
                  <a:schemeClr val="bg1">
                    <a:lumMod val="75000"/>
                  </a:schemeClr>
                </a:solidFill>
              </a:ln>
            </c:spPr>
          </c:marker>
          <c:xVal>
            <c:numRef>
              <c:f>'Presentations Graphs'!$AF$263:$AM$263</c:f>
              <c:numCache>
                <c:formatCode>General</c:formatCode>
                <c:ptCount val="8"/>
                <c:pt idx="0">
                  <c:v>3</c:v>
                </c:pt>
                <c:pt idx="1">
                  <c:v>4</c:v>
                </c:pt>
                <c:pt idx="2">
                  <c:v>5</c:v>
                </c:pt>
                <c:pt idx="3">
                  <c:v>7.5</c:v>
                </c:pt>
                <c:pt idx="4">
                  <c:v>10</c:v>
                </c:pt>
                <c:pt idx="5">
                  <c:v>12.5</c:v>
                </c:pt>
                <c:pt idx="6">
                  <c:v>15</c:v>
                </c:pt>
                <c:pt idx="7">
                  <c:v>17.5</c:v>
                </c:pt>
              </c:numCache>
            </c:numRef>
          </c:xVal>
          <c:yVal>
            <c:numRef>
              <c:f>'Presentations Graphs'!$AO$565:$AV$565</c:f>
              <c:numCache>
                <c:formatCode>General</c:formatCode>
                <c:ptCount val="8"/>
                <c:pt idx="0">
                  <c:v>0.94799357072909363</c:v>
                </c:pt>
                <c:pt idx="1">
                  <c:v>0.96123854214252602</c:v>
                </c:pt>
                <c:pt idx="2">
                  <c:v>0.9985001350743824</c:v>
                </c:pt>
                <c:pt idx="3">
                  <c:v>1.0053101138558362</c:v>
                </c:pt>
                <c:pt idx="4">
                  <c:v>0.97262342850404993</c:v>
                </c:pt>
                <c:pt idx="5">
                  <c:v>0.77181976879232306</c:v>
                </c:pt>
                <c:pt idx="6">
                  <c:v>0.49136719835520593</c:v>
                </c:pt>
                <c:pt idx="7">
                  <c:v>0.27389140962096958</c:v>
                </c:pt>
              </c:numCache>
            </c:numRef>
          </c:yVal>
          <c:smooth val="0"/>
        </c:ser>
        <c:ser>
          <c:idx val="1"/>
          <c:order val="4"/>
          <c:tx>
            <c:v>270 s</c:v>
          </c:tx>
          <c:spPr>
            <a:ln w="28575">
              <a:noFill/>
            </a:ln>
          </c:spPr>
          <c:marker>
            <c:symbol val="diamond"/>
            <c:size val="7"/>
            <c:spPr>
              <a:solidFill>
                <a:schemeClr val="bg1"/>
              </a:solidFill>
              <a:ln w="28575">
                <a:solidFill>
                  <a:schemeClr val="tx1"/>
                </a:solidFill>
              </a:ln>
            </c:spPr>
          </c:marker>
          <c:xVal>
            <c:numRef>
              <c:f>'Presentations Graphs'!$AF$263:$AM$263</c:f>
              <c:numCache>
                <c:formatCode>General</c:formatCode>
                <c:ptCount val="8"/>
                <c:pt idx="0">
                  <c:v>3</c:v>
                </c:pt>
                <c:pt idx="1">
                  <c:v>4</c:v>
                </c:pt>
                <c:pt idx="2">
                  <c:v>5</c:v>
                </c:pt>
                <c:pt idx="3">
                  <c:v>7.5</c:v>
                </c:pt>
                <c:pt idx="4">
                  <c:v>10</c:v>
                </c:pt>
                <c:pt idx="5">
                  <c:v>12.5</c:v>
                </c:pt>
                <c:pt idx="6">
                  <c:v>15</c:v>
                </c:pt>
                <c:pt idx="7">
                  <c:v>17.5</c:v>
                </c:pt>
              </c:numCache>
            </c:numRef>
          </c:xVal>
          <c:yVal>
            <c:numRef>
              <c:f>'Presentations Graphs'!$AO$805:$AV$805</c:f>
              <c:numCache>
                <c:formatCode>General</c:formatCode>
                <c:ptCount val="8"/>
                <c:pt idx="0">
                  <c:v>0.94142663679924898</c:v>
                </c:pt>
                <c:pt idx="1">
                  <c:v>0.94893744334067365</c:v>
                </c:pt>
                <c:pt idx="2">
                  <c:v>0.9985001350743824</c:v>
                </c:pt>
                <c:pt idx="3">
                  <c:v>1.0199683737085075</c:v>
                </c:pt>
                <c:pt idx="4">
                  <c:v>1.0125045753272999</c:v>
                </c:pt>
                <c:pt idx="5">
                  <c:v>0.93669378649329949</c:v>
                </c:pt>
                <c:pt idx="6">
                  <c:v>0.85171758601426328</c:v>
                </c:pt>
                <c:pt idx="7">
                  <c:v>0.59206838557784869</c:v>
                </c:pt>
              </c:numCache>
            </c:numRef>
          </c:yVal>
          <c:smooth val="0"/>
        </c:ser>
        <c:dLbls>
          <c:showLegendKey val="0"/>
          <c:showVal val="0"/>
          <c:showCatName val="0"/>
          <c:showSerName val="0"/>
          <c:showPercent val="0"/>
          <c:showBubbleSize val="0"/>
        </c:dLbls>
        <c:axId val="55907072"/>
        <c:axId val="55909376"/>
      </c:scatterChart>
      <c:valAx>
        <c:axId val="55907072"/>
        <c:scaling>
          <c:orientation val="minMax"/>
          <c:max val="18"/>
          <c:min val="2"/>
        </c:scaling>
        <c:delete val="0"/>
        <c:axPos val="b"/>
        <c:title>
          <c:tx>
            <c:rich>
              <a:bodyPr/>
              <a:lstStyle/>
              <a:p>
                <a:pPr>
                  <a:defRPr/>
                </a:pPr>
                <a:r>
                  <a:rPr lang="en-US" i="1" dirty="0"/>
                  <a:t>x</a:t>
                </a:r>
                <a:r>
                  <a:rPr lang="en-US" dirty="0"/>
                  <a:t> (cm)</a:t>
                </a:r>
              </a:p>
            </c:rich>
          </c:tx>
          <c:layout/>
          <c:overlay val="0"/>
        </c:title>
        <c:numFmt formatCode="General" sourceLinked="1"/>
        <c:majorTickMark val="in"/>
        <c:minorTickMark val="none"/>
        <c:tickLblPos val="nextTo"/>
        <c:spPr>
          <a:ln>
            <a:solidFill>
              <a:prstClr val="black"/>
            </a:solidFill>
          </a:ln>
        </c:spPr>
        <c:crossAx val="55909376"/>
        <c:crosses val="autoZero"/>
        <c:crossBetween val="midCat"/>
      </c:valAx>
      <c:valAx>
        <c:axId val="55909376"/>
        <c:scaling>
          <c:orientation val="minMax"/>
        </c:scaling>
        <c:delete val="0"/>
        <c:axPos val="l"/>
        <c:title>
          <c:tx>
            <c:rich>
              <a:bodyPr rot="-5400000" vert="horz"/>
              <a:lstStyle/>
              <a:p>
                <a:pPr>
                  <a:defRPr/>
                </a:pPr>
                <a:r>
                  <a:rPr lang="en-US" dirty="0"/>
                  <a:t>q* = </a:t>
                </a:r>
                <a:r>
                  <a:rPr lang="en-US" dirty="0" smtClean="0"/>
                  <a:t>q</a:t>
                </a:r>
                <a:r>
                  <a:rPr lang="en-US" baseline="30000" dirty="0" smtClean="0"/>
                  <a:t>”</a:t>
                </a:r>
                <a:r>
                  <a:rPr lang="en-US" dirty="0" smtClean="0"/>
                  <a:t> </a:t>
                </a:r>
                <a:r>
                  <a:rPr lang="en-US" dirty="0"/>
                  <a:t>/ </a:t>
                </a:r>
                <a:r>
                  <a:rPr lang="en-US" dirty="0" err="1"/>
                  <a:t>q</a:t>
                </a:r>
                <a:r>
                  <a:rPr lang="en-US" baseline="30000" dirty="0" err="1"/>
                  <a:t>"</a:t>
                </a:r>
                <a:r>
                  <a:rPr lang="en-US" baseline="-25000" dirty="0" err="1"/>
                  <a:t>steady</a:t>
                </a:r>
                <a:endParaRPr lang="en-US" baseline="-25000" dirty="0"/>
              </a:p>
            </c:rich>
          </c:tx>
          <c:layout/>
          <c:overlay val="0"/>
        </c:title>
        <c:numFmt formatCode="General" sourceLinked="1"/>
        <c:majorTickMark val="in"/>
        <c:minorTickMark val="none"/>
        <c:tickLblPos val="nextTo"/>
        <c:spPr>
          <a:ln>
            <a:solidFill>
              <a:prstClr val="black"/>
            </a:solidFill>
          </a:ln>
        </c:spPr>
        <c:crossAx val="55907072"/>
        <c:crosses val="autoZero"/>
        <c:crossBetween val="midCat"/>
      </c:valAx>
      <c:spPr>
        <a:ln>
          <a:solidFill>
            <a:prstClr val="black"/>
          </a:solidFill>
        </a:ln>
      </c:spPr>
    </c:plotArea>
    <c:legend>
      <c:legendPos val="r"/>
      <c:layout>
        <c:manualLayout>
          <c:xMode val="edge"/>
          <c:yMode val="edge"/>
          <c:x val="0.10596300462442194"/>
          <c:y val="0.59685398463277251"/>
          <c:w val="0.14720097487814024"/>
          <c:h val="0.22628517144787999"/>
        </c:manualLayout>
      </c:layout>
      <c:overlay val="0"/>
    </c:legend>
    <c:plotVisOnly val="1"/>
    <c:dispBlanksAs val="gap"/>
    <c:showDLblsOverMax val="0"/>
  </c:chart>
  <c:spPr>
    <a:solidFill>
      <a:prstClr val="white"/>
    </a:solidFill>
  </c:spPr>
  <c:txPr>
    <a:bodyPr/>
    <a:lstStyle/>
    <a:p>
      <a:pPr>
        <a:defRPr sz="12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714338033327267E-2"/>
          <c:y val="2.1628210624599641E-2"/>
          <c:w val="0.8695289126595086"/>
          <c:h val="0.8190310173492491"/>
        </c:manualLayout>
      </c:layout>
      <c:scatterChart>
        <c:scatterStyle val="smoothMarker"/>
        <c:varyColors val="0"/>
        <c:ser>
          <c:idx val="8"/>
          <c:order val="0"/>
          <c:tx>
            <c:v>Measured</c:v>
          </c:tx>
          <c:spPr>
            <a:ln>
              <a:noFill/>
            </a:ln>
          </c:spPr>
          <c:marker>
            <c:symbol val="circle"/>
            <c:size val="5"/>
            <c:spPr>
              <a:noFill/>
              <a:ln>
                <a:solidFill>
                  <a:schemeClr val="tx1">
                    <a:lumMod val="95000"/>
                    <a:lumOff val="5000"/>
                  </a:schemeClr>
                </a:solidFill>
              </a:ln>
            </c:spPr>
          </c:marker>
          <c:xVal>
            <c:numRef>
              <c:f>'q" tails (MATLAB xf w offset)'!$A$10:$A$777</c:f>
              <c:numCache>
                <c:formatCode>General</c:formatCode>
                <c:ptCount val="768"/>
                <c:pt idx="0">
                  <c:v>1.1202255508402701</c:v>
                </c:pt>
                <c:pt idx="1">
                  <c:v>1.4936340677870283</c:v>
                </c:pt>
                <c:pt idx="2">
                  <c:v>1.8670425847337928</c:v>
                </c:pt>
                <c:pt idx="3">
                  <c:v>2.80056387710068</c:v>
                </c:pt>
                <c:pt idx="4">
                  <c:v>3.7340851694675798</c:v>
                </c:pt>
                <c:pt idx="5">
                  <c:v>4.6676064618344695</c:v>
                </c:pt>
                <c:pt idx="6">
                  <c:v>5.6011277542013662</c:v>
                </c:pt>
                <c:pt idx="7">
                  <c:v>6.5346490465682603</c:v>
                </c:pt>
                <c:pt idx="8">
                  <c:v>0.97692784414840106</c:v>
                </c:pt>
                <c:pt idx="9">
                  <c:v>1.3025704588645299</c:v>
                </c:pt>
                <c:pt idx="10">
                  <c:v>1.6282130735806701</c:v>
                </c:pt>
                <c:pt idx="11">
                  <c:v>2.4423196103709999</c:v>
                </c:pt>
                <c:pt idx="12">
                  <c:v>3.2564261471613336</c:v>
                </c:pt>
                <c:pt idx="13">
                  <c:v>4.0705326839516793</c:v>
                </c:pt>
                <c:pt idx="14">
                  <c:v>4.8846392207419935</c:v>
                </c:pt>
                <c:pt idx="15">
                  <c:v>5.6987457575323397</c:v>
                </c:pt>
                <c:pt idx="16">
                  <c:v>0.87293122529774303</c:v>
                </c:pt>
                <c:pt idx="17">
                  <c:v>1.1639083003969899</c:v>
                </c:pt>
                <c:pt idx="18">
                  <c:v>1.4548853754962401</c:v>
                </c:pt>
                <c:pt idx="19">
                  <c:v>2.18232806324436</c:v>
                </c:pt>
                <c:pt idx="20">
                  <c:v>2.9097707509924842</c:v>
                </c:pt>
                <c:pt idx="21">
                  <c:v>3.6372134387405901</c:v>
                </c:pt>
                <c:pt idx="22">
                  <c:v>4.3646561264887032</c:v>
                </c:pt>
                <c:pt idx="23">
                  <c:v>5.09209881423683</c:v>
                </c:pt>
                <c:pt idx="24">
                  <c:v>0.7940507909712905</c:v>
                </c:pt>
                <c:pt idx="25">
                  <c:v>1.0587343879617199</c:v>
                </c:pt>
                <c:pt idx="26">
                  <c:v>1.3234179849521501</c:v>
                </c:pt>
                <c:pt idx="27">
                  <c:v>1.9851269774282301</c:v>
                </c:pt>
                <c:pt idx="28">
                  <c:v>2.6468359699042967</c:v>
                </c:pt>
                <c:pt idx="29">
                  <c:v>3.3085449623803802</c:v>
                </c:pt>
                <c:pt idx="30">
                  <c:v>3.9702539548564597</c:v>
                </c:pt>
                <c:pt idx="31">
                  <c:v>4.6319629473325303</c:v>
                </c:pt>
                <c:pt idx="32">
                  <c:v>0.73220216191339349</c:v>
                </c:pt>
                <c:pt idx="33">
                  <c:v>0.97626954921785858</c:v>
                </c:pt>
                <c:pt idx="34">
                  <c:v>1.22033693652232</c:v>
                </c:pt>
                <c:pt idx="35">
                  <c:v>1.8305054047834901</c:v>
                </c:pt>
                <c:pt idx="36">
                  <c:v>2.4406738730446471</c:v>
                </c:pt>
                <c:pt idx="37">
                  <c:v>3.0508423413058066</c:v>
                </c:pt>
                <c:pt idx="38">
                  <c:v>3.6610108095669736</c:v>
                </c:pt>
                <c:pt idx="39">
                  <c:v>4.2711792778281303</c:v>
                </c:pt>
                <c:pt idx="40">
                  <c:v>0.68243800970060009</c:v>
                </c:pt>
                <c:pt idx="41">
                  <c:v>0.90991734626746756</c:v>
                </c:pt>
                <c:pt idx="42">
                  <c:v>1.1373966828343276</c:v>
                </c:pt>
                <c:pt idx="43">
                  <c:v>1.7060950242515021</c:v>
                </c:pt>
                <c:pt idx="44">
                  <c:v>2.2747933656686699</c:v>
                </c:pt>
                <c:pt idx="45">
                  <c:v>2.8434917070858412</c:v>
                </c:pt>
                <c:pt idx="46">
                  <c:v>3.4121900485030001</c:v>
                </c:pt>
                <c:pt idx="47">
                  <c:v>3.9808883899201666</c:v>
                </c:pt>
                <c:pt idx="48">
                  <c:v>0.64155932799607895</c:v>
                </c:pt>
                <c:pt idx="49">
                  <c:v>0.8554124373281059</c:v>
                </c:pt>
                <c:pt idx="50">
                  <c:v>1.06926554666013</c:v>
                </c:pt>
                <c:pt idx="51">
                  <c:v>1.6038983199901984</c:v>
                </c:pt>
                <c:pt idx="52">
                  <c:v>2.1385310933202599</c:v>
                </c:pt>
                <c:pt idx="53">
                  <c:v>2.6731638666503352</c:v>
                </c:pt>
                <c:pt idx="54">
                  <c:v>3.2077966399803937</c:v>
                </c:pt>
                <c:pt idx="55">
                  <c:v>3.7424294133104588</c:v>
                </c:pt>
                <c:pt idx="56">
                  <c:v>0.60740454258040977</c:v>
                </c:pt>
                <c:pt idx="57">
                  <c:v>0.80987272344054595</c:v>
                </c:pt>
                <c:pt idx="58">
                  <c:v>1.0123409043006801</c:v>
                </c:pt>
                <c:pt idx="59">
                  <c:v>1.51851135645102</c:v>
                </c:pt>
                <c:pt idx="60">
                  <c:v>2.0246818086013656</c:v>
                </c:pt>
                <c:pt idx="61">
                  <c:v>2.5308522607517077</c:v>
                </c:pt>
                <c:pt idx="62">
                  <c:v>3.0370227129020542</c:v>
                </c:pt>
                <c:pt idx="63">
                  <c:v>3.5431931650523967</c:v>
                </c:pt>
                <c:pt idx="64">
                  <c:v>0.57845946138446602</c:v>
                </c:pt>
                <c:pt idx="65">
                  <c:v>0.77127928184595496</c:v>
                </c:pt>
                <c:pt idx="66">
                  <c:v>0.96409910230744389</c:v>
                </c:pt>
                <c:pt idx="67">
                  <c:v>1.4461486534611698</c:v>
                </c:pt>
                <c:pt idx="68">
                  <c:v>1.92819820461489</c:v>
                </c:pt>
                <c:pt idx="69">
                  <c:v>2.4102477557686077</c:v>
                </c:pt>
                <c:pt idx="70">
                  <c:v>2.8922973069223299</c:v>
                </c:pt>
                <c:pt idx="71">
                  <c:v>3.3743468580760498</c:v>
                </c:pt>
                <c:pt idx="72">
                  <c:v>0.55363092270454095</c:v>
                </c:pt>
                <c:pt idx="73">
                  <c:v>0.73817456360605505</c:v>
                </c:pt>
                <c:pt idx="74">
                  <c:v>0.92271820450756803</c:v>
                </c:pt>
                <c:pt idx="75">
                  <c:v>1.3840773067613523</c:v>
                </c:pt>
                <c:pt idx="76">
                  <c:v>1.8454364090151398</c:v>
                </c:pt>
                <c:pt idx="77">
                  <c:v>2.3067955112689198</c:v>
                </c:pt>
                <c:pt idx="78">
                  <c:v>2.7681546135227002</c:v>
                </c:pt>
                <c:pt idx="79">
                  <c:v>3.2295137157764957</c:v>
                </c:pt>
                <c:pt idx="80">
                  <c:v>0.53210921538425304</c:v>
                </c:pt>
                <c:pt idx="81">
                  <c:v>0.70947895384567095</c:v>
                </c:pt>
                <c:pt idx="82">
                  <c:v>0.88684869230708918</c:v>
                </c:pt>
                <c:pt idx="83">
                  <c:v>1.3302730384606301</c:v>
                </c:pt>
                <c:pt idx="84">
                  <c:v>1.7736973846141784</c:v>
                </c:pt>
                <c:pt idx="85">
                  <c:v>2.2171217307677256</c:v>
                </c:pt>
                <c:pt idx="86">
                  <c:v>2.6605460769212601</c:v>
                </c:pt>
                <c:pt idx="87">
                  <c:v>3.1039704230748071</c:v>
                </c:pt>
                <c:pt idx="88">
                  <c:v>0.51328113780095797</c:v>
                </c:pt>
                <c:pt idx="89">
                  <c:v>0.68437485040127977</c:v>
                </c:pt>
                <c:pt idx="90">
                  <c:v>0.85546856300159901</c:v>
                </c:pt>
                <c:pt idx="91">
                  <c:v>1.2832028445024</c:v>
                </c:pt>
                <c:pt idx="92">
                  <c:v>1.7109371260032018</c:v>
                </c:pt>
                <c:pt idx="93">
                  <c:v>2.1386714075039999</c:v>
                </c:pt>
                <c:pt idx="94">
                  <c:v>2.566405689004795</c:v>
                </c:pt>
                <c:pt idx="95">
                  <c:v>2.9941399705056</c:v>
                </c:pt>
                <c:pt idx="96">
                  <c:v>0.496673204296536</c:v>
                </c:pt>
                <c:pt idx="97">
                  <c:v>0.662230939062048</c:v>
                </c:pt>
                <c:pt idx="98">
                  <c:v>0.82778867382755905</c:v>
                </c:pt>
                <c:pt idx="99">
                  <c:v>1.2416830107413399</c:v>
                </c:pt>
                <c:pt idx="100">
                  <c:v>1.6555773476551199</c:v>
                </c:pt>
                <c:pt idx="101">
                  <c:v>2.0694716845688967</c:v>
                </c:pt>
                <c:pt idx="102">
                  <c:v>2.4833660214826812</c:v>
                </c:pt>
                <c:pt idx="103">
                  <c:v>2.8972603583964602</c:v>
                </c:pt>
                <c:pt idx="104">
                  <c:v>0.48191346906078053</c:v>
                </c:pt>
                <c:pt idx="105">
                  <c:v>0.64255129208104189</c:v>
                </c:pt>
                <c:pt idx="106">
                  <c:v>0.80318911510130098</c:v>
                </c:pt>
                <c:pt idx="107">
                  <c:v>1.2047836726519499</c:v>
                </c:pt>
                <c:pt idx="108">
                  <c:v>1.6063782302026</c:v>
                </c:pt>
                <c:pt idx="109">
                  <c:v>2.0079727877532498</c:v>
                </c:pt>
                <c:pt idx="110">
                  <c:v>2.4095673453039002</c:v>
                </c:pt>
                <c:pt idx="111">
                  <c:v>2.81116190285455</c:v>
                </c:pt>
                <c:pt idx="112">
                  <c:v>0.46870521824347899</c:v>
                </c:pt>
                <c:pt idx="113">
                  <c:v>0.62494029099130677</c:v>
                </c:pt>
                <c:pt idx="114">
                  <c:v>0.78117536373913199</c:v>
                </c:pt>
                <c:pt idx="115">
                  <c:v>1.1717630456087</c:v>
                </c:pt>
                <c:pt idx="116">
                  <c:v>1.5623507274782615</c:v>
                </c:pt>
                <c:pt idx="117">
                  <c:v>1.9529384093478301</c:v>
                </c:pt>
                <c:pt idx="118">
                  <c:v>2.3435260912174036</c:v>
                </c:pt>
                <c:pt idx="119">
                  <c:v>2.7341137730869636</c:v>
                </c:pt>
                <c:pt idx="120">
                  <c:v>0.45680844154169398</c:v>
                </c:pt>
                <c:pt idx="121">
                  <c:v>0.6090779220555933</c:v>
                </c:pt>
                <c:pt idx="122">
                  <c:v>0.76134740256949296</c:v>
                </c:pt>
                <c:pt idx="123">
                  <c:v>1.14202110385424</c:v>
                </c:pt>
                <c:pt idx="124">
                  <c:v>1.5226948051389784</c:v>
                </c:pt>
                <c:pt idx="125">
                  <c:v>1.9033685064237316</c:v>
                </c:pt>
                <c:pt idx="126">
                  <c:v>2.2840422077084699</c:v>
                </c:pt>
                <c:pt idx="127">
                  <c:v>2.66471590899322</c:v>
                </c:pt>
                <c:pt idx="128">
                  <c:v>0.44602653049725238</c:v>
                </c:pt>
                <c:pt idx="129">
                  <c:v>0.59470204066300303</c:v>
                </c:pt>
                <c:pt idx="130">
                  <c:v>0.74337755082875301</c:v>
                </c:pt>
                <c:pt idx="131">
                  <c:v>1.11506632624313</c:v>
                </c:pt>
                <c:pt idx="132">
                  <c:v>1.4867551016575116</c:v>
                </c:pt>
                <c:pt idx="133">
                  <c:v>1.8584438770718801</c:v>
                </c:pt>
                <c:pt idx="134">
                  <c:v>2.2301326524862612</c:v>
                </c:pt>
                <c:pt idx="135">
                  <c:v>2.60182142790064</c:v>
                </c:pt>
                <c:pt idx="136">
                  <c:v>0.43619656664767154</c:v>
                </c:pt>
                <c:pt idx="137">
                  <c:v>0.58159542219689464</c:v>
                </c:pt>
                <c:pt idx="138">
                  <c:v>0.72699427774611902</c:v>
                </c:pt>
                <c:pt idx="139">
                  <c:v>1.0904914166191784</c:v>
                </c:pt>
                <c:pt idx="140">
                  <c:v>1.4539885554922398</c:v>
                </c:pt>
                <c:pt idx="141">
                  <c:v>1.8174856943652899</c:v>
                </c:pt>
                <c:pt idx="142">
                  <c:v>2.1809828332383501</c:v>
                </c:pt>
                <c:pt idx="143">
                  <c:v>2.5444799721114131</c:v>
                </c:pt>
                <c:pt idx="144">
                  <c:v>0.42718212468406852</c:v>
                </c:pt>
                <c:pt idx="145">
                  <c:v>0.56957616624542351</c:v>
                </c:pt>
                <c:pt idx="146">
                  <c:v>0.71197020780678077</c:v>
                </c:pt>
                <c:pt idx="147">
                  <c:v>1.0679553117101699</c:v>
                </c:pt>
                <c:pt idx="148">
                  <c:v>1.4239404156135598</c:v>
                </c:pt>
                <c:pt idx="149">
                  <c:v>1.7799255195169499</c:v>
                </c:pt>
                <c:pt idx="150">
                  <c:v>2.1359106234203398</c:v>
                </c:pt>
                <c:pt idx="151">
                  <c:v>2.4918957273237266</c:v>
                </c:pt>
                <c:pt idx="152">
                  <c:v>0.41886786952925298</c:v>
                </c:pt>
                <c:pt idx="153">
                  <c:v>0.55849049270566897</c:v>
                </c:pt>
                <c:pt idx="154">
                  <c:v>0.69811311588208558</c:v>
                </c:pt>
                <c:pt idx="155">
                  <c:v>1.0471696738231298</c:v>
                </c:pt>
                <c:pt idx="156">
                  <c:v>1.3962262317641698</c:v>
                </c:pt>
                <c:pt idx="157">
                  <c:v>1.7452827897052101</c:v>
                </c:pt>
                <c:pt idx="158">
                  <c:v>2.0943393476462631</c:v>
                </c:pt>
                <c:pt idx="159">
                  <c:v>2.4433959055873036</c:v>
                </c:pt>
                <c:pt idx="160">
                  <c:v>0.41115545406227599</c:v>
                </c:pt>
                <c:pt idx="161">
                  <c:v>0.54820727208303577</c:v>
                </c:pt>
                <c:pt idx="162">
                  <c:v>0.68525909010379404</c:v>
                </c:pt>
                <c:pt idx="163">
                  <c:v>1.0278886351556884</c:v>
                </c:pt>
                <c:pt idx="164">
                  <c:v>1.3705181802075901</c:v>
                </c:pt>
                <c:pt idx="165">
                  <c:v>1.7131477252594798</c:v>
                </c:pt>
                <c:pt idx="166">
                  <c:v>2.0557772703113812</c:v>
                </c:pt>
                <c:pt idx="167">
                  <c:v>2.398406815363276</c:v>
                </c:pt>
                <c:pt idx="168">
                  <c:v>0.40396037395532852</c:v>
                </c:pt>
                <c:pt idx="169">
                  <c:v>0.53861383194043799</c:v>
                </c:pt>
                <c:pt idx="170">
                  <c:v>0.67326728992554696</c:v>
                </c:pt>
                <c:pt idx="171">
                  <c:v>1.0099009348883201</c:v>
                </c:pt>
                <c:pt idx="172">
                  <c:v>1.3465345798510915</c:v>
                </c:pt>
                <c:pt idx="173">
                  <c:v>1.6831682248138715</c:v>
                </c:pt>
                <c:pt idx="174">
                  <c:v>2.0198018697766398</c:v>
                </c:pt>
                <c:pt idx="175">
                  <c:v>2.3564355147394167</c:v>
                </c:pt>
                <c:pt idx="176">
                  <c:v>0.39720953633758432</c:v>
                </c:pt>
                <c:pt idx="177">
                  <c:v>0.52961271511677899</c:v>
                </c:pt>
                <c:pt idx="178">
                  <c:v>0.66201589389597504</c:v>
                </c:pt>
                <c:pt idx="179">
                  <c:v>0.99302384084395956</c:v>
                </c:pt>
                <c:pt idx="180">
                  <c:v>1.3240317877919499</c:v>
                </c:pt>
                <c:pt idx="181">
                  <c:v>1.6550397347399299</c:v>
                </c:pt>
                <c:pt idx="182">
                  <c:v>1.9860476816879216</c:v>
                </c:pt>
                <c:pt idx="183">
                  <c:v>2.3170556286359067</c:v>
                </c:pt>
                <c:pt idx="184">
                  <c:v>0.39083936723441798</c:v>
                </c:pt>
                <c:pt idx="185">
                  <c:v>0.52111915631255601</c:v>
                </c:pt>
                <c:pt idx="186">
                  <c:v>0.65139894539069565</c:v>
                </c:pt>
                <c:pt idx="187">
                  <c:v>0.97709841808604303</c:v>
                </c:pt>
                <c:pt idx="188">
                  <c:v>1.30279789078139</c:v>
                </c:pt>
                <c:pt idx="189">
                  <c:v>1.6284973634767426</c:v>
                </c:pt>
                <c:pt idx="190">
                  <c:v>1.9541968361720801</c:v>
                </c:pt>
                <c:pt idx="191">
                  <c:v>2.2798963088674356</c:v>
                </c:pt>
                <c:pt idx="192">
                  <c:v>0.38479432987017498</c:v>
                </c:pt>
                <c:pt idx="193">
                  <c:v>0.5130591064935669</c:v>
                </c:pt>
                <c:pt idx="194">
                  <c:v>0.64132388311695798</c:v>
                </c:pt>
                <c:pt idx="195">
                  <c:v>0.96198582467543803</c:v>
                </c:pt>
                <c:pt idx="196">
                  <c:v>1.2826477662339215</c:v>
                </c:pt>
                <c:pt idx="197">
                  <c:v>1.6033097077923884</c:v>
                </c:pt>
                <c:pt idx="198">
                  <c:v>1.9239716493508698</c:v>
                </c:pt>
                <c:pt idx="199">
                  <c:v>2.2446335909093555</c:v>
                </c:pt>
                <c:pt idx="200">
                  <c:v>0.37902575893328139</c:v>
                </c:pt>
                <c:pt idx="201">
                  <c:v>0.50536767857770759</c:v>
                </c:pt>
                <c:pt idx="202">
                  <c:v>0.6317095982221359</c:v>
                </c:pt>
                <c:pt idx="203">
                  <c:v>0.94756439733320297</c:v>
                </c:pt>
                <c:pt idx="204">
                  <c:v>1.2634191964442698</c:v>
                </c:pt>
                <c:pt idx="205">
                  <c:v>1.5792739955553399</c:v>
                </c:pt>
                <c:pt idx="206">
                  <c:v>1.8951287946664099</c:v>
                </c:pt>
                <c:pt idx="207">
                  <c:v>2.2109835937774736</c:v>
                </c:pt>
                <c:pt idx="208">
                  <c:v>0.37349093931089178</c:v>
                </c:pt>
                <c:pt idx="209">
                  <c:v>0.49798791908118839</c:v>
                </c:pt>
                <c:pt idx="210">
                  <c:v>0.62248489885148495</c:v>
                </c:pt>
                <c:pt idx="211">
                  <c:v>0.93372734827722659</c:v>
                </c:pt>
                <c:pt idx="212">
                  <c:v>1.2449697977029666</c:v>
                </c:pt>
                <c:pt idx="213">
                  <c:v>1.5562122471287101</c:v>
                </c:pt>
                <c:pt idx="214">
                  <c:v>1.8674546965544478</c:v>
                </c:pt>
                <c:pt idx="215">
                  <c:v>2.1786971459802</c:v>
                </c:pt>
                <c:pt idx="216">
                  <c:v>0.36815237460320532</c:v>
                </c:pt>
                <c:pt idx="217">
                  <c:v>0.49086983280427365</c:v>
                </c:pt>
                <c:pt idx="218">
                  <c:v>0.61358729100534048</c:v>
                </c:pt>
                <c:pt idx="219">
                  <c:v>0.92038093650801289</c:v>
                </c:pt>
                <c:pt idx="220">
                  <c:v>1.2271745820106779</c:v>
                </c:pt>
                <c:pt idx="221">
                  <c:v>1.5339682275133484</c:v>
                </c:pt>
                <c:pt idx="222">
                  <c:v>1.84076187301602</c:v>
                </c:pt>
                <c:pt idx="223">
                  <c:v>2.1475555185186899</c:v>
                </c:pt>
                <c:pt idx="224">
                  <c:v>0.36297720294277752</c:v>
                </c:pt>
                <c:pt idx="225">
                  <c:v>0.48396960392370253</c:v>
                </c:pt>
                <c:pt idx="226">
                  <c:v>0.60496200490462759</c:v>
                </c:pt>
                <c:pt idx="227">
                  <c:v>0.90744300735694206</c:v>
                </c:pt>
                <c:pt idx="228">
                  <c:v>1.2099240098092578</c:v>
                </c:pt>
                <c:pt idx="229">
                  <c:v>1.51240501226157</c:v>
                </c:pt>
                <c:pt idx="230">
                  <c:v>1.8148860147138801</c:v>
                </c:pt>
                <c:pt idx="231">
                  <c:v>2.1173670171662002</c:v>
                </c:pt>
                <c:pt idx="232">
                  <c:v>0.35793672665273701</c:v>
                </c:pt>
                <c:pt idx="233">
                  <c:v>0.47724896887031598</c:v>
                </c:pt>
                <c:pt idx="234">
                  <c:v>0.59656121108789351</c:v>
                </c:pt>
                <c:pt idx="235">
                  <c:v>0.89484181663184392</c:v>
                </c:pt>
                <c:pt idx="236">
                  <c:v>1.1931224221757901</c:v>
                </c:pt>
                <c:pt idx="237">
                  <c:v>1.4914030277197399</c:v>
                </c:pt>
                <c:pt idx="238">
                  <c:v>1.7896836332636799</c:v>
                </c:pt>
                <c:pt idx="239">
                  <c:v>2.0879642388076367</c:v>
                </c:pt>
                <c:pt idx="240">
                  <c:v>0.35300602903867345</c:v>
                </c:pt>
                <c:pt idx="241">
                  <c:v>0.47067470538489797</c:v>
                </c:pt>
                <c:pt idx="242">
                  <c:v>0.58834338173111944</c:v>
                </c:pt>
                <c:pt idx="243">
                  <c:v>0.88251507259668205</c:v>
                </c:pt>
                <c:pt idx="244">
                  <c:v>1.1766867634622415</c:v>
                </c:pt>
                <c:pt idx="245">
                  <c:v>1.4708584543278</c:v>
                </c:pt>
                <c:pt idx="246">
                  <c:v>1.7650301451933599</c:v>
                </c:pt>
                <c:pt idx="247">
                  <c:v>2.0592018360589197</c:v>
                </c:pt>
                <c:pt idx="248">
                  <c:v>0.34816365679530975</c:v>
                </c:pt>
                <c:pt idx="249">
                  <c:v>0.46421820906041439</c:v>
                </c:pt>
                <c:pt idx="250">
                  <c:v>0.58027276132551608</c:v>
                </c:pt>
                <c:pt idx="251">
                  <c:v>0.87040914198827601</c:v>
                </c:pt>
                <c:pt idx="252">
                  <c:v>1.1605455226510331</c:v>
                </c:pt>
                <c:pt idx="253">
                  <c:v>1.4506819033137901</c:v>
                </c:pt>
                <c:pt idx="254">
                  <c:v>1.74081828397655</c:v>
                </c:pt>
                <c:pt idx="255">
                  <c:v>2.0309546646393102</c:v>
                </c:pt>
                <c:pt idx="256">
                  <c:v>0.34339135059667503</c:v>
                </c:pt>
                <c:pt idx="257">
                  <c:v>0.457855134128901</c:v>
                </c:pt>
                <c:pt idx="258">
                  <c:v>0.57231891766112664</c:v>
                </c:pt>
                <c:pt idx="259">
                  <c:v>0.8584783764916899</c:v>
                </c:pt>
                <c:pt idx="260">
                  <c:v>1.1446378353222515</c:v>
                </c:pt>
                <c:pt idx="261">
                  <c:v>1.4307972941528098</c:v>
                </c:pt>
                <c:pt idx="262">
                  <c:v>1.7169567529833798</c:v>
                </c:pt>
                <c:pt idx="263">
                  <c:v>2.0031162118139436</c:v>
                </c:pt>
                <c:pt idx="264">
                  <c:v>0.33867380976240191</c:v>
                </c:pt>
                <c:pt idx="265">
                  <c:v>0.45156507968320098</c:v>
                </c:pt>
                <c:pt idx="266">
                  <c:v>0.56445634960400048</c:v>
                </c:pt>
                <c:pt idx="267">
                  <c:v>0.84668452440600195</c:v>
                </c:pt>
                <c:pt idx="268">
                  <c:v>1.1289126992080001</c:v>
                </c:pt>
                <c:pt idx="269">
                  <c:v>1.41114087401</c:v>
                </c:pt>
                <c:pt idx="270">
                  <c:v>1.6933690488119999</c:v>
                </c:pt>
                <c:pt idx="271">
                  <c:v>1.975597223614</c:v>
                </c:pt>
                <c:pt idx="272">
                  <c:v>0.33399847968600366</c:v>
                </c:pt>
                <c:pt idx="273">
                  <c:v>0.44533130624800399</c:v>
                </c:pt>
                <c:pt idx="274">
                  <c:v>0.55666413281000504</c:v>
                </c:pt>
                <c:pt idx="275">
                  <c:v>0.83499619921500801</c:v>
                </c:pt>
                <c:pt idx="276">
                  <c:v>1.1133282656200099</c:v>
                </c:pt>
                <c:pt idx="277">
                  <c:v>1.3916603320250098</c:v>
                </c:pt>
                <c:pt idx="278">
                  <c:v>1.6699923984300198</c:v>
                </c:pt>
                <c:pt idx="279">
                  <c:v>1.9483244648350215</c:v>
                </c:pt>
                <c:pt idx="280">
                  <c:v>0.32935535312966091</c:v>
                </c:pt>
                <c:pt idx="281">
                  <c:v>0.43914047083954777</c:v>
                </c:pt>
                <c:pt idx="282">
                  <c:v>0.54892558854943463</c:v>
                </c:pt>
                <c:pt idx="283">
                  <c:v>0.8233883828241505</c:v>
                </c:pt>
                <c:pt idx="284">
                  <c:v>1.0978511770988699</c:v>
                </c:pt>
                <c:pt idx="285">
                  <c:v>1.3723139713735926</c:v>
                </c:pt>
                <c:pt idx="286">
                  <c:v>1.6467767656483001</c:v>
                </c:pt>
                <c:pt idx="287">
                  <c:v>1.9212395599230201</c:v>
                </c:pt>
                <c:pt idx="288">
                  <c:v>0.32473677863264178</c:v>
                </c:pt>
                <c:pt idx="289">
                  <c:v>0.43298237151018754</c:v>
                </c:pt>
                <c:pt idx="290">
                  <c:v>0.54122796438773357</c:v>
                </c:pt>
                <c:pt idx="291">
                  <c:v>0.81184194658160203</c:v>
                </c:pt>
                <c:pt idx="292">
                  <c:v>1.0824559287754718</c:v>
                </c:pt>
                <c:pt idx="293">
                  <c:v>1.3530699109693398</c:v>
                </c:pt>
                <c:pt idx="294">
                  <c:v>1.6236838931632001</c:v>
                </c:pt>
                <c:pt idx="295">
                  <c:v>1.8942978753570701</c:v>
                </c:pt>
                <c:pt idx="296">
                  <c:v>0.32013727120186464</c:v>
                </c:pt>
                <c:pt idx="297">
                  <c:v>0.42684969493581953</c:v>
                </c:pt>
                <c:pt idx="298">
                  <c:v>0.53356211866977299</c:v>
                </c:pt>
                <c:pt idx="299">
                  <c:v>0.80034317800465959</c:v>
                </c:pt>
                <c:pt idx="300">
                  <c:v>1.0671242373395471</c:v>
                </c:pt>
                <c:pt idx="301">
                  <c:v>1.3339052966744276</c:v>
                </c:pt>
                <c:pt idx="302">
                  <c:v>1.6006863560093199</c:v>
                </c:pt>
                <c:pt idx="303">
                  <c:v>1.8674674153442099</c:v>
                </c:pt>
                <c:pt idx="304">
                  <c:v>0.31555332217578208</c:v>
                </c:pt>
                <c:pt idx="305">
                  <c:v>0.42073776290104298</c:v>
                </c:pt>
                <c:pt idx="306">
                  <c:v>0.52592220362630304</c:v>
                </c:pt>
                <c:pt idx="307">
                  <c:v>0.78888330543945451</c:v>
                </c:pt>
                <c:pt idx="308">
                  <c:v>1.0518444072526079</c:v>
                </c:pt>
                <c:pt idx="309">
                  <c:v>1.3148055090657615</c:v>
                </c:pt>
                <c:pt idx="310">
                  <c:v>1.5777666108789083</c:v>
                </c:pt>
                <c:pt idx="311">
                  <c:v>1.8407277126920598</c:v>
                </c:pt>
                <c:pt idx="312">
                  <c:v>0.31098320667781265</c:v>
                </c:pt>
                <c:pt idx="313">
                  <c:v>0.41464427557041639</c:v>
                </c:pt>
                <c:pt idx="314">
                  <c:v>0.51830534446302001</c:v>
                </c:pt>
                <c:pt idx="315">
                  <c:v>0.77745801669453096</c:v>
                </c:pt>
                <c:pt idx="316">
                  <c:v>1.03661068892604</c:v>
                </c:pt>
                <c:pt idx="317">
                  <c:v>1.2957633611575499</c:v>
                </c:pt>
                <c:pt idx="318">
                  <c:v>1.5549160333890599</c:v>
                </c:pt>
                <c:pt idx="319">
                  <c:v>1.81406870562057</c:v>
                </c:pt>
                <c:pt idx="320">
                  <c:v>0.3064267883910109</c:v>
                </c:pt>
                <c:pt idx="321">
                  <c:v>0.40856905118801301</c:v>
                </c:pt>
                <c:pt idx="322">
                  <c:v>0.51071131398501701</c:v>
                </c:pt>
                <c:pt idx="323">
                  <c:v>0.76606697097752496</c:v>
                </c:pt>
                <c:pt idx="324">
                  <c:v>1.0214226279700298</c:v>
                </c:pt>
                <c:pt idx="325">
                  <c:v>1.27677828496254</c:v>
                </c:pt>
                <c:pt idx="326">
                  <c:v>1.5321339419550501</c:v>
                </c:pt>
                <c:pt idx="327">
                  <c:v>1.7874895989475599</c:v>
                </c:pt>
                <c:pt idx="328">
                  <c:v>0.30188532247482952</c:v>
                </c:pt>
                <c:pt idx="329">
                  <c:v>0.4025137632997719</c:v>
                </c:pt>
                <c:pt idx="330">
                  <c:v>0.503142204124714</c:v>
                </c:pt>
                <c:pt idx="331">
                  <c:v>0.75471330618707178</c:v>
                </c:pt>
                <c:pt idx="332">
                  <c:v>1.0062844082494298</c:v>
                </c:pt>
                <c:pt idx="333">
                  <c:v>1.2578555103117901</c:v>
                </c:pt>
                <c:pt idx="334">
                  <c:v>1.5094266123741353</c:v>
                </c:pt>
                <c:pt idx="335">
                  <c:v>1.7609977144365001</c:v>
                </c:pt>
                <c:pt idx="336">
                  <c:v>0.29736125829273202</c:v>
                </c:pt>
                <c:pt idx="337">
                  <c:v>0.39648167772364418</c:v>
                </c:pt>
                <c:pt idx="338">
                  <c:v>0.49560209715455478</c:v>
                </c:pt>
                <c:pt idx="339">
                  <c:v>0.74340314573182908</c:v>
                </c:pt>
                <c:pt idx="340">
                  <c:v>0.991204194309107</c:v>
                </c:pt>
                <c:pt idx="341">
                  <c:v>1.2390052428863798</c:v>
                </c:pt>
                <c:pt idx="342">
                  <c:v>1.4868062914636584</c:v>
                </c:pt>
                <c:pt idx="343">
                  <c:v>1.7346073400409399</c:v>
                </c:pt>
                <c:pt idx="344">
                  <c:v>0.29285804421818901</c:v>
                </c:pt>
                <c:pt idx="345">
                  <c:v>0.39047739229091966</c:v>
                </c:pt>
                <c:pt idx="346">
                  <c:v>0.48809674036364953</c:v>
                </c:pt>
                <c:pt idx="347">
                  <c:v>0.73214511054547482</c:v>
                </c:pt>
                <c:pt idx="348">
                  <c:v>0.9761934807272975</c:v>
                </c:pt>
                <c:pt idx="349">
                  <c:v>1.2202418509091184</c:v>
                </c:pt>
                <c:pt idx="350">
                  <c:v>1.4642902210909499</c:v>
                </c:pt>
                <c:pt idx="351">
                  <c:v>1.70833859127277</c:v>
                </c:pt>
                <c:pt idx="352">
                  <c:v>0.28837993713830146</c:v>
                </c:pt>
                <c:pt idx="353">
                  <c:v>0.38450658285106953</c:v>
                </c:pt>
                <c:pt idx="354">
                  <c:v>0.48063322856383561</c:v>
                </c:pt>
                <c:pt idx="355">
                  <c:v>0.72094984284575503</c:v>
                </c:pt>
                <c:pt idx="356">
                  <c:v>0.961266457127672</c:v>
                </c:pt>
                <c:pt idx="357">
                  <c:v>1.2015830714095899</c:v>
                </c:pt>
                <c:pt idx="358">
                  <c:v>1.4418996856915076</c:v>
                </c:pt>
                <c:pt idx="359">
                  <c:v>1.68221629997343</c:v>
                </c:pt>
                <c:pt idx="360">
                  <c:v>0.28393181939287165</c:v>
                </c:pt>
                <c:pt idx="361">
                  <c:v>0.37857575919049452</c:v>
                </c:pt>
                <c:pt idx="362">
                  <c:v>0.473219698988118</c:v>
                </c:pt>
                <c:pt idx="363">
                  <c:v>0.70982954848217805</c:v>
                </c:pt>
                <c:pt idx="364">
                  <c:v>0.94643939797623522</c:v>
                </c:pt>
                <c:pt idx="365">
                  <c:v>1.1830492474702998</c:v>
                </c:pt>
                <c:pt idx="366">
                  <c:v>1.4196590969643483</c:v>
                </c:pt>
                <c:pt idx="367">
                  <c:v>1.6562689464584115</c:v>
                </c:pt>
                <c:pt idx="368">
                  <c:v>0.27951902579710602</c:v>
                </c:pt>
                <c:pt idx="369">
                  <c:v>0.37269203439614101</c:v>
                </c:pt>
                <c:pt idx="370">
                  <c:v>0.465865042995176</c:v>
                </c:pt>
                <c:pt idx="371">
                  <c:v>0.69879756449276498</c:v>
                </c:pt>
                <c:pt idx="372">
                  <c:v>0.93173008599035256</c:v>
                </c:pt>
                <c:pt idx="373">
                  <c:v>1.1646626074879398</c:v>
                </c:pt>
                <c:pt idx="374">
                  <c:v>1.3975951289855315</c:v>
                </c:pt>
                <c:pt idx="375">
                  <c:v>1.6305276504831199</c:v>
                </c:pt>
                <c:pt idx="376">
                  <c:v>0.27514718313277498</c:v>
                </c:pt>
                <c:pt idx="377">
                  <c:v>0.36686291084370065</c:v>
                </c:pt>
                <c:pt idx="378">
                  <c:v>0.45857863855462538</c:v>
                </c:pt>
                <c:pt idx="379">
                  <c:v>0.68786795783193622</c:v>
                </c:pt>
                <c:pt idx="380">
                  <c:v>0.91715727710924899</c:v>
                </c:pt>
                <c:pt idx="381">
                  <c:v>1.1464465963865615</c:v>
                </c:pt>
                <c:pt idx="382">
                  <c:v>1.37573591566387</c:v>
                </c:pt>
                <c:pt idx="383">
                  <c:v>1.60502523494119</c:v>
                </c:pt>
                <c:pt idx="384">
                  <c:v>0.27082206409633502</c:v>
                </c:pt>
                <c:pt idx="385">
                  <c:v>0.36109608546178001</c:v>
                </c:pt>
                <c:pt idx="386">
                  <c:v>0.45137010682722545</c:v>
                </c:pt>
                <c:pt idx="387">
                  <c:v>0.67705516024083889</c:v>
                </c:pt>
                <c:pt idx="388">
                  <c:v>0.90274021365445156</c:v>
                </c:pt>
                <c:pt idx="389">
                  <c:v>1.1284252670680599</c:v>
                </c:pt>
                <c:pt idx="390">
                  <c:v>1.3541103204816816</c:v>
                </c:pt>
                <c:pt idx="391">
                  <c:v>1.5797953738952899</c:v>
                </c:pt>
                <c:pt idx="392">
                  <c:v>0.26654945720722101</c:v>
                </c:pt>
                <c:pt idx="393">
                  <c:v>0.35539927627629497</c:v>
                </c:pt>
                <c:pt idx="394">
                  <c:v>0.44424909534536799</c:v>
                </c:pt>
                <c:pt idx="395">
                  <c:v>0.66637364301805291</c:v>
                </c:pt>
                <c:pt idx="396">
                  <c:v>0.88849819069073699</c:v>
                </c:pt>
                <c:pt idx="397">
                  <c:v>1.11062273836342</c:v>
                </c:pt>
                <c:pt idx="398">
                  <c:v>1.3327472860361</c:v>
                </c:pt>
                <c:pt idx="399">
                  <c:v>1.5548718337087901</c:v>
                </c:pt>
                <c:pt idx="400">
                  <c:v>0.262335053648454</c:v>
                </c:pt>
                <c:pt idx="401">
                  <c:v>0.34978007153127239</c:v>
                </c:pt>
                <c:pt idx="402">
                  <c:v>0.43722508941409038</c:v>
                </c:pt>
                <c:pt idx="403">
                  <c:v>0.65583763412113605</c:v>
                </c:pt>
                <c:pt idx="404">
                  <c:v>0.87445017882818077</c:v>
                </c:pt>
                <c:pt idx="405">
                  <c:v>1.0930627235352315</c:v>
                </c:pt>
                <c:pt idx="406">
                  <c:v>1.3116752682422699</c:v>
                </c:pt>
                <c:pt idx="407">
                  <c:v>1.53028781294932</c:v>
                </c:pt>
                <c:pt idx="408">
                  <c:v>0.25818435147484353</c:v>
                </c:pt>
                <c:pt idx="409">
                  <c:v>0.34424580196645732</c:v>
                </c:pt>
                <c:pt idx="410">
                  <c:v>0.430307252458072</c:v>
                </c:pt>
                <c:pt idx="411">
                  <c:v>0.64546087868710877</c:v>
                </c:pt>
                <c:pt idx="412">
                  <c:v>0.860614504916143</c:v>
                </c:pt>
                <c:pt idx="413">
                  <c:v>1.0757681311451799</c:v>
                </c:pt>
                <c:pt idx="414">
                  <c:v>1.2909217573742171</c:v>
                </c:pt>
                <c:pt idx="415">
                  <c:v>1.5060753836032501</c:v>
                </c:pt>
                <c:pt idx="416">
                  <c:v>0.25410257711509032</c:v>
                </c:pt>
                <c:pt idx="417">
                  <c:v>0.33880343615345465</c:v>
                </c:pt>
                <c:pt idx="418">
                  <c:v>0.42350429519181765</c:v>
                </c:pt>
                <c:pt idx="419">
                  <c:v>0.63525644278772497</c:v>
                </c:pt>
                <c:pt idx="420">
                  <c:v>0.84700859038363463</c:v>
                </c:pt>
                <c:pt idx="421">
                  <c:v>1.0587607379795398</c:v>
                </c:pt>
                <c:pt idx="422">
                  <c:v>1.2705128855754499</c:v>
                </c:pt>
                <c:pt idx="423">
                  <c:v>1.48226503317136</c:v>
                </c:pt>
                <c:pt idx="424">
                  <c:v>0.25009462363942597</c:v>
                </c:pt>
                <c:pt idx="425">
                  <c:v>0.33345949818590165</c:v>
                </c:pt>
                <c:pt idx="426">
                  <c:v>0.41682437273237766</c:v>
                </c:pt>
                <c:pt idx="427">
                  <c:v>0.62523655909856501</c:v>
                </c:pt>
                <c:pt idx="428">
                  <c:v>0.83364874546475365</c:v>
                </c:pt>
                <c:pt idx="429">
                  <c:v>1.0420609318309415</c:v>
                </c:pt>
                <c:pt idx="430">
                  <c:v>1.2504731181971298</c:v>
                </c:pt>
                <c:pt idx="431">
                  <c:v>1.4588853045633201</c:v>
                </c:pt>
                <c:pt idx="432">
                  <c:v>0.24616500488216242</c:v>
                </c:pt>
                <c:pt idx="433">
                  <c:v>0.32822000650954952</c:v>
                </c:pt>
                <c:pt idx="434">
                  <c:v>0.41027500813693579</c:v>
                </c:pt>
                <c:pt idx="435">
                  <c:v>0.61541251220540405</c:v>
                </c:pt>
                <c:pt idx="436">
                  <c:v>0.82055001627387381</c:v>
                </c:pt>
                <c:pt idx="437">
                  <c:v>1.0256875203423401</c:v>
                </c:pt>
                <c:pt idx="438">
                  <c:v>1.2308250244108101</c:v>
                </c:pt>
                <c:pt idx="439">
                  <c:v>1.4359625284792799</c:v>
                </c:pt>
                <c:pt idx="440">
                  <c:v>0.242317824208995</c:v>
                </c:pt>
                <c:pt idx="441">
                  <c:v>0.32309043227866052</c:v>
                </c:pt>
                <c:pt idx="442">
                  <c:v>0.40386304034832499</c:v>
                </c:pt>
                <c:pt idx="443">
                  <c:v>0.60579456052248903</c:v>
                </c:pt>
                <c:pt idx="444">
                  <c:v>0.80772608069664997</c:v>
                </c:pt>
                <c:pt idx="445">
                  <c:v>1.00965760087081</c:v>
                </c:pt>
                <c:pt idx="446">
                  <c:v>1.2115891210449798</c:v>
                </c:pt>
                <c:pt idx="447">
                  <c:v>1.4135206412191366</c:v>
                </c:pt>
                <c:pt idx="448">
                  <c:v>0.23855675650511199</c:v>
                </c:pt>
                <c:pt idx="449">
                  <c:v>0.31807567534014991</c:v>
                </c:pt>
                <c:pt idx="450">
                  <c:v>0.39759459417518639</c:v>
                </c:pt>
                <c:pt idx="451">
                  <c:v>0.59639189126277903</c:v>
                </c:pt>
                <c:pt idx="452">
                  <c:v>0.795189188350372</c:v>
                </c:pt>
                <c:pt idx="453">
                  <c:v>0.9939864854379632</c:v>
                </c:pt>
                <c:pt idx="454">
                  <c:v>1.1927837825255601</c:v>
                </c:pt>
                <c:pt idx="455">
                  <c:v>1.39158107961315</c:v>
                </c:pt>
                <c:pt idx="456">
                  <c:v>0.23488504182920919</c:v>
                </c:pt>
                <c:pt idx="457">
                  <c:v>0.31318005577227953</c:v>
                </c:pt>
                <c:pt idx="458">
                  <c:v>0.3914750697153499</c:v>
                </c:pt>
                <c:pt idx="459">
                  <c:v>0.58721260457302349</c:v>
                </c:pt>
                <c:pt idx="460">
                  <c:v>0.78295013943069802</c:v>
                </c:pt>
                <c:pt idx="461">
                  <c:v>0.97868767428837455</c:v>
                </c:pt>
                <c:pt idx="462">
                  <c:v>1.1744252091460501</c:v>
                </c:pt>
                <c:pt idx="463">
                  <c:v>1.3701627440037223</c:v>
                </c:pt>
                <c:pt idx="464">
                  <c:v>0.23130548912327525</c:v>
                </c:pt>
                <c:pt idx="465">
                  <c:v>0.30840731883103401</c:v>
                </c:pt>
                <c:pt idx="466">
                  <c:v>0.38550914853879176</c:v>
                </c:pt>
                <c:pt idx="467">
                  <c:v>0.57826372280818905</c:v>
                </c:pt>
                <c:pt idx="468">
                  <c:v>0.77101829707758618</c:v>
                </c:pt>
                <c:pt idx="469">
                  <c:v>0.96377287134698164</c:v>
                </c:pt>
                <c:pt idx="470">
                  <c:v>1.1565274456163801</c:v>
                </c:pt>
                <c:pt idx="471">
                  <c:v>1.3492820198857716</c:v>
                </c:pt>
                <c:pt idx="472">
                  <c:v>0.22782048837786026</c:v>
                </c:pt>
                <c:pt idx="473">
                  <c:v>0.30376065117048046</c:v>
                </c:pt>
                <c:pt idx="474">
                  <c:v>0.37970081396310051</c:v>
                </c:pt>
                <c:pt idx="475">
                  <c:v>0.56955122094465049</c:v>
                </c:pt>
                <c:pt idx="476">
                  <c:v>0.75940162792620103</c:v>
                </c:pt>
                <c:pt idx="477">
                  <c:v>0.94925203490775056</c:v>
                </c:pt>
                <c:pt idx="478">
                  <c:v>1.1391024418893001</c:v>
                </c:pt>
                <c:pt idx="479">
                  <c:v>1.3289528488708515</c:v>
                </c:pt>
                <c:pt idx="480">
                  <c:v>0.224432029715914</c:v>
                </c:pt>
                <c:pt idx="481">
                  <c:v>0.29924270628788552</c:v>
                </c:pt>
                <c:pt idx="482">
                  <c:v>0.3740533828598569</c:v>
                </c:pt>
                <c:pt idx="483">
                  <c:v>0.5610800742897849</c:v>
                </c:pt>
                <c:pt idx="484">
                  <c:v>0.74810676571971158</c:v>
                </c:pt>
                <c:pt idx="485">
                  <c:v>0.93513345714964002</c:v>
                </c:pt>
                <c:pt idx="486">
                  <c:v>1.12216014857957</c:v>
                </c:pt>
                <c:pt idx="487">
                  <c:v>1.3091868400094984</c:v>
                </c:pt>
                <c:pt idx="488">
                  <c:v>0.22114172796252388</c:v>
                </c:pt>
                <c:pt idx="489">
                  <c:v>0.29485563728336639</c:v>
                </c:pt>
                <c:pt idx="490">
                  <c:v>0.36856954660420732</c:v>
                </c:pt>
                <c:pt idx="491">
                  <c:v>0.55285431990631051</c:v>
                </c:pt>
                <c:pt idx="492">
                  <c:v>0.73713909320841531</c:v>
                </c:pt>
                <c:pt idx="493">
                  <c:v>0.92142386651051877</c:v>
                </c:pt>
                <c:pt idx="494">
                  <c:v>1.1057086398126199</c:v>
                </c:pt>
                <c:pt idx="495">
                  <c:v>1.2899934131147284</c:v>
                </c:pt>
                <c:pt idx="496">
                  <c:v>0.21795085140133139</c:v>
                </c:pt>
                <c:pt idx="497">
                  <c:v>0.290601135201775</c:v>
                </c:pt>
                <c:pt idx="498">
                  <c:v>0.36325141900221902</c:v>
                </c:pt>
                <c:pt idx="499">
                  <c:v>0.54487712850332803</c:v>
                </c:pt>
                <c:pt idx="500">
                  <c:v>0.72650283800443805</c:v>
                </c:pt>
                <c:pt idx="501">
                  <c:v>0.90812854750554695</c:v>
                </c:pt>
                <c:pt idx="502">
                  <c:v>1.0897542570066578</c:v>
                </c:pt>
                <c:pt idx="503">
                  <c:v>1.2713799665077701</c:v>
                </c:pt>
                <c:pt idx="504">
                  <c:v>0.21486035357019045</c:v>
                </c:pt>
                <c:pt idx="505">
                  <c:v>0.28648047142692046</c:v>
                </c:pt>
                <c:pt idx="506">
                  <c:v>0.35810058928364991</c:v>
                </c:pt>
                <c:pt idx="507">
                  <c:v>0.53715088392547405</c:v>
                </c:pt>
                <c:pt idx="508">
                  <c:v>0.71620117856729903</c:v>
                </c:pt>
                <c:pt idx="509">
                  <c:v>0.8952514732091249</c:v>
                </c:pt>
                <c:pt idx="510">
                  <c:v>1.0743017678509499</c:v>
                </c:pt>
                <c:pt idx="511">
                  <c:v>1.2533520624927701</c:v>
                </c:pt>
                <c:pt idx="512">
                  <c:v>0.21187090710968287</c:v>
                </c:pt>
                <c:pt idx="513">
                  <c:v>0.28249454281291098</c:v>
                </c:pt>
                <c:pt idx="514">
                  <c:v>0.35311817851613803</c:v>
                </c:pt>
                <c:pt idx="515">
                  <c:v>0.52967726777420698</c:v>
                </c:pt>
                <c:pt idx="516">
                  <c:v>0.7062363570322765</c:v>
                </c:pt>
                <c:pt idx="517">
                  <c:v>0.8827954462903469</c:v>
                </c:pt>
                <c:pt idx="518">
                  <c:v>1.05935453554841</c:v>
                </c:pt>
                <c:pt idx="519">
                  <c:v>1.2359136248064799</c:v>
                </c:pt>
                <c:pt idx="520">
                  <c:v>0.20898293884084126</c:v>
                </c:pt>
                <c:pt idx="521">
                  <c:v>0.27864391845445502</c:v>
                </c:pt>
                <c:pt idx="522">
                  <c:v>0.34830489806806858</c:v>
                </c:pt>
                <c:pt idx="523">
                  <c:v>0.52245734710210257</c:v>
                </c:pt>
                <c:pt idx="524">
                  <c:v>0.69660979613613805</c:v>
                </c:pt>
                <c:pt idx="525">
                  <c:v>0.87076224517017164</c:v>
                </c:pt>
                <c:pt idx="526">
                  <c:v>1.0449146942042098</c:v>
                </c:pt>
                <c:pt idx="527">
                  <c:v>1.2190671432382401</c:v>
                </c:pt>
                <c:pt idx="528">
                  <c:v>0.20619666540722326</c:v>
                </c:pt>
                <c:pt idx="529">
                  <c:v>0.2749288872096311</c:v>
                </c:pt>
                <c:pt idx="530">
                  <c:v>0.343661109012038</c:v>
                </c:pt>
                <c:pt idx="531">
                  <c:v>0.51549166351805764</c:v>
                </c:pt>
                <c:pt idx="532">
                  <c:v>0.68732221802407589</c:v>
                </c:pt>
                <c:pt idx="533">
                  <c:v>0.85915277253009503</c:v>
                </c:pt>
                <c:pt idx="534">
                  <c:v>1.03098332703611</c:v>
                </c:pt>
                <c:pt idx="535">
                  <c:v>1.2028138815421299</c:v>
                </c:pt>
                <c:pt idx="536">
                  <c:v>0.20351212896737025</c:v>
                </c:pt>
                <c:pt idx="537">
                  <c:v>0.27134950528982765</c:v>
                </c:pt>
                <c:pt idx="538">
                  <c:v>0.33918688161228516</c:v>
                </c:pt>
                <c:pt idx="539">
                  <c:v>0.50878032241842663</c:v>
                </c:pt>
                <c:pt idx="540">
                  <c:v>0.67837376322456877</c:v>
                </c:pt>
                <c:pt idx="541">
                  <c:v>0.84796720403071002</c:v>
                </c:pt>
                <c:pt idx="542">
                  <c:v>1.0175606448368499</c:v>
                </c:pt>
                <c:pt idx="543">
                  <c:v>1.1871540856429899</c:v>
                </c:pt>
                <c:pt idx="544">
                  <c:v>0.20092923256400338</c:v>
                </c:pt>
                <c:pt idx="545">
                  <c:v>0.26790564341867001</c:v>
                </c:pt>
                <c:pt idx="546">
                  <c:v>0.33488205427333845</c:v>
                </c:pt>
                <c:pt idx="547">
                  <c:v>0.50232308141000659</c:v>
                </c:pt>
                <c:pt idx="548">
                  <c:v>0.6697641085466769</c:v>
                </c:pt>
                <c:pt idx="549">
                  <c:v>0.83720513568334565</c:v>
                </c:pt>
                <c:pt idx="550">
                  <c:v>1.0046461628200101</c:v>
                </c:pt>
                <c:pt idx="551">
                  <c:v>1.1720871899566834</c:v>
                </c:pt>
                <c:pt idx="552">
                  <c:v>0.19844777492499399</c:v>
                </c:pt>
                <c:pt idx="553">
                  <c:v>0.26459703323332479</c:v>
                </c:pt>
                <c:pt idx="554">
                  <c:v>0.33074629154165752</c:v>
                </c:pt>
                <c:pt idx="555">
                  <c:v>0.49611943731248553</c:v>
                </c:pt>
                <c:pt idx="556">
                  <c:v>0.66149258308331405</c:v>
                </c:pt>
                <c:pt idx="557">
                  <c:v>0.826865728854142</c:v>
                </c:pt>
                <c:pt idx="558">
                  <c:v>0.99223887462496996</c:v>
                </c:pt>
                <c:pt idx="559">
                  <c:v>1.1576120203958018</c:v>
                </c:pt>
                <c:pt idx="560">
                  <c:v>0.19606748456806739</c:v>
                </c:pt>
                <c:pt idx="561">
                  <c:v>0.26142331275742298</c:v>
                </c:pt>
                <c:pt idx="562">
                  <c:v>0.32677914094677901</c:v>
                </c:pt>
                <c:pt idx="563">
                  <c:v>0.49016871142016832</c:v>
                </c:pt>
                <c:pt idx="564">
                  <c:v>0.65355828189355802</c:v>
                </c:pt>
                <c:pt idx="565">
                  <c:v>0.81694785236694789</c:v>
                </c:pt>
                <c:pt idx="566">
                  <c:v>0.98033742284033509</c:v>
                </c:pt>
                <c:pt idx="567">
                  <c:v>1.14372699331373</c:v>
                </c:pt>
                <c:pt idx="568">
                  <c:v>0.19378805318699333</c:v>
                </c:pt>
                <c:pt idx="569">
                  <c:v>0.25838407091599164</c:v>
                </c:pt>
                <c:pt idx="570">
                  <c:v>0.32298008864498989</c:v>
                </c:pt>
                <c:pt idx="571">
                  <c:v>0.48447013296748354</c:v>
                </c:pt>
                <c:pt idx="572">
                  <c:v>0.6459601772899779</c:v>
                </c:pt>
                <c:pt idx="573">
                  <c:v>0.80745022161247204</c:v>
                </c:pt>
                <c:pt idx="574">
                  <c:v>0.96894026593496596</c:v>
                </c:pt>
                <c:pt idx="575">
                  <c:v>1.1304303102574598</c:v>
                </c:pt>
                <c:pt idx="576">
                  <c:v>0.19160916839343101</c:v>
                </c:pt>
                <c:pt idx="577">
                  <c:v>0.2554788911912419</c:v>
                </c:pt>
                <c:pt idx="578">
                  <c:v>0.31934861398905318</c:v>
                </c:pt>
                <c:pt idx="579">
                  <c:v>0.47902292098357852</c:v>
                </c:pt>
                <c:pt idx="580">
                  <c:v>0.6386972279781058</c:v>
                </c:pt>
                <c:pt idx="581">
                  <c:v>0.79837153497262858</c:v>
                </c:pt>
                <c:pt idx="582">
                  <c:v>0.95804584196715503</c:v>
                </c:pt>
                <c:pt idx="583">
                  <c:v>1.1177201489616799</c:v>
                </c:pt>
                <c:pt idx="584">
                  <c:v>0.18953054597746533</c:v>
                </c:pt>
                <c:pt idx="585">
                  <c:v>0.25270739463661979</c:v>
                </c:pt>
                <c:pt idx="586">
                  <c:v>0.31588424329577591</c:v>
                </c:pt>
                <c:pt idx="587">
                  <c:v>0.47382636494366309</c:v>
                </c:pt>
                <c:pt idx="588">
                  <c:v>0.63176848659155005</c:v>
                </c:pt>
                <c:pt idx="589">
                  <c:v>0.78971060823943595</c:v>
                </c:pt>
                <c:pt idx="590">
                  <c:v>0.94765272988732296</c:v>
                </c:pt>
                <c:pt idx="591">
                  <c:v>1.1055948515352099</c:v>
                </c:pt>
                <c:pt idx="592">
                  <c:v>0.18755196193399301</c:v>
                </c:pt>
                <c:pt idx="593">
                  <c:v>0.25006928257865702</c:v>
                </c:pt>
                <c:pt idx="594">
                  <c:v>0.31258660322332266</c:v>
                </c:pt>
                <c:pt idx="595">
                  <c:v>0.46887990483498365</c:v>
                </c:pt>
                <c:pt idx="596">
                  <c:v>0.62517320644664365</c:v>
                </c:pt>
                <c:pt idx="597">
                  <c:v>0.78146650805830309</c:v>
                </c:pt>
                <c:pt idx="598">
                  <c:v>0.93775980966996564</c:v>
                </c:pt>
                <c:pt idx="599">
                  <c:v>1.0940531112816323</c:v>
                </c:pt>
                <c:pt idx="600">
                  <c:v>0.18567328458448626</c:v>
                </c:pt>
                <c:pt idx="601">
                  <c:v>0.24756437944598123</c:v>
                </c:pt>
                <c:pt idx="602">
                  <c:v>0.30945547430747777</c:v>
                </c:pt>
                <c:pt idx="603">
                  <c:v>0.464183211461215</c:v>
                </c:pt>
                <c:pt idx="604">
                  <c:v>0.61891094861495299</c:v>
                </c:pt>
                <c:pt idx="605">
                  <c:v>0.77363868576869277</c:v>
                </c:pt>
                <c:pt idx="606">
                  <c:v>0.92836642292242921</c:v>
                </c:pt>
                <c:pt idx="607">
                  <c:v>1.0830941600761699</c:v>
                </c:pt>
                <c:pt idx="608">
                  <c:v>0.183894507207817</c:v>
                </c:pt>
                <c:pt idx="609">
                  <c:v>0.24519267627708988</c:v>
                </c:pt>
                <c:pt idx="610">
                  <c:v>0.30649084534636245</c:v>
                </c:pt>
                <c:pt idx="611">
                  <c:v>0.45973626801954298</c:v>
                </c:pt>
                <c:pt idx="612">
                  <c:v>0.6129816906927249</c:v>
                </c:pt>
                <c:pt idx="613">
                  <c:v>0.76622711336590565</c:v>
                </c:pt>
                <c:pt idx="614">
                  <c:v>0.91947253603908663</c:v>
                </c:pt>
                <c:pt idx="615">
                  <c:v>1.0727179587122715</c:v>
                </c:pt>
                <c:pt idx="616">
                  <c:v>0.18221578168408623</c:v>
                </c:pt>
                <c:pt idx="617">
                  <c:v>0.24295437557878199</c:v>
                </c:pt>
                <c:pt idx="618">
                  <c:v>0.30369296947347751</c:v>
                </c:pt>
                <c:pt idx="619">
                  <c:v>0.45553945421021574</c:v>
                </c:pt>
                <c:pt idx="620">
                  <c:v>0.60738593894695458</c:v>
                </c:pt>
                <c:pt idx="621">
                  <c:v>0.75923242368369404</c:v>
                </c:pt>
                <c:pt idx="622">
                  <c:v>0.91107890842043204</c:v>
                </c:pt>
                <c:pt idx="623">
                  <c:v>1.0629253931571676</c:v>
                </c:pt>
                <c:pt idx="624">
                  <c:v>0.18063745375648432</c:v>
                </c:pt>
                <c:pt idx="625">
                  <c:v>0.24084993834197926</c:v>
                </c:pt>
                <c:pt idx="626">
                  <c:v>0.30106242292747465</c:v>
                </c:pt>
                <c:pt idx="627">
                  <c:v>0.45159363439121075</c:v>
                </c:pt>
                <c:pt idx="628">
                  <c:v>0.60212484585494797</c:v>
                </c:pt>
                <c:pt idx="629">
                  <c:v>0.75265605731868679</c:v>
                </c:pt>
                <c:pt idx="630">
                  <c:v>0.90318726878241995</c:v>
                </c:pt>
                <c:pt idx="631">
                  <c:v>1.0537184802461599</c:v>
                </c:pt>
                <c:pt idx="632">
                  <c:v>0.17916010063427101</c:v>
                </c:pt>
                <c:pt idx="633">
                  <c:v>0.23888013417902826</c:v>
                </c:pt>
                <c:pt idx="634">
                  <c:v>0.29860016772378545</c:v>
                </c:pt>
                <c:pt idx="635">
                  <c:v>0.44790025158567798</c:v>
                </c:pt>
                <c:pt idx="636">
                  <c:v>0.59720033544757101</c:v>
                </c:pt>
                <c:pt idx="637">
                  <c:v>0.74650041930946465</c:v>
                </c:pt>
                <c:pt idx="638">
                  <c:v>0.89580050317135596</c:v>
                </c:pt>
                <c:pt idx="639">
                  <c:v>1.0451005870332499</c:v>
                </c:pt>
                <c:pt idx="640">
                  <c:v>0.17778457180214599</c:v>
                </c:pt>
                <c:pt idx="641">
                  <c:v>0.23704609573619545</c:v>
                </c:pt>
                <c:pt idx="642">
                  <c:v>0.29630761967024477</c:v>
                </c:pt>
                <c:pt idx="643">
                  <c:v>0.44446142950536499</c:v>
                </c:pt>
                <c:pt idx="644">
                  <c:v>0.59261523934048765</c:v>
                </c:pt>
                <c:pt idx="645">
                  <c:v>0.74076904917560904</c:v>
                </c:pt>
                <c:pt idx="646">
                  <c:v>0.88892285901073098</c:v>
                </c:pt>
                <c:pt idx="647">
                  <c:v>1.0370766688458499</c:v>
                </c:pt>
                <c:pt idx="648">
                  <c:v>0.17651203407695826</c:v>
                </c:pt>
                <c:pt idx="649">
                  <c:v>0.23534937876927822</c:v>
                </c:pt>
                <c:pt idx="650">
                  <c:v>0.29418672346159702</c:v>
                </c:pt>
                <c:pt idx="651">
                  <c:v>0.44128008519239498</c:v>
                </c:pt>
                <c:pt idx="652">
                  <c:v>0.58837344692319404</c:v>
                </c:pt>
                <c:pt idx="653">
                  <c:v>0.73546680865399205</c:v>
                </c:pt>
                <c:pt idx="654">
                  <c:v>0.88256017038479051</c:v>
                </c:pt>
                <c:pt idx="655">
                  <c:v>1.02965353211559</c:v>
                </c:pt>
                <c:pt idx="656">
                  <c:v>0.17534402217377601</c:v>
                </c:pt>
                <c:pt idx="657">
                  <c:v>0.23379202956503523</c:v>
                </c:pt>
                <c:pt idx="658">
                  <c:v>0.29224003695629375</c:v>
                </c:pt>
                <c:pt idx="659">
                  <c:v>0.4383600554344419</c:v>
                </c:pt>
                <c:pt idx="660">
                  <c:v>0.58448007391258749</c:v>
                </c:pt>
                <c:pt idx="661">
                  <c:v>0.73060009239073642</c:v>
                </c:pt>
                <c:pt idx="662">
                  <c:v>0.8767201108688838</c:v>
                </c:pt>
                <c:pt idx="663">
                  <c:v>1.0228401293470315</c:v>
                </c:pt>
                <c:pt idx="664">
                  <c:v>0.17428249632550399</c:v>
                </c:pt>
                <c:pt idx="665">
                  <c:v>0.23237666176733801</c:v>
                </c:pt>
                <c:pt idx="666">
                  <c:v>0.29047082720917378</c:v>
                </c:pt>
                <c:pt idx="667">
                  <c:v>0.43570624081375908</c:v>
                </c:pt>
                <c:pt idx="668">
                  <c:v>0.58094165441834578</c:v>
                </c:pt>
                <c:pt idx="669">
                  <c:v>0.72617706802293058</c:v>
                </c:pt>
                <c:pt idx="670">
                  <c:v>0.8714124816275165</c:v>
                </c:pt>
                <c:pt idx="671">
                  <c:v>1.0166478952320999</c:v>
                </c:pt>
                <c:pt idx="672">
                  <c:v>0.17332990886451588</c:v>
                </c:pt>
                <c:pt idx="673">
                  <c:v>0.231106545152688</c:v>
                </c:pt>
                <c:pt idx="674">
                  <c:v>0.28888318144086089</c:v>
                </c:pt>
                <c:pt idx="675">
                  <c:v>0.43332477216129089</c:v>
                </c:pt>
                <c:pt idx="676">
                  <c:v>0.57776636288171956</c:v>
                </c:pt>
                <c:pt idx="677">
                  <c:v>0.72220795360214995</c:v>
                </c:pt>
                <c:pt idx="678">
                  <c:v>0.86664954432258268</c:v>
                </c:pt>
                <c:pt idx="679">
                  <c:v>1.0110911350430098</c:v>
                </c:pt>
                <c:pt idx="680">
                  <c:v>0.17248928214978032</c:v>
                </c:pt>
                <c:pt idx="681">
                  <c:v>0.22998570953303901</c:v>
                </c:pt>
                <c:pt idx="682">
                  <c:v>0.28748213691629898</c:v>
                </c:pt>
                <c:pt idx="683">
                  <c:v>0.43122320537444997</c:v>
                </c:pt>
                <c:pt idx="684">
                  <c:v>0.57496427383259963</c:v>
                </c:pt>
                <c:pt idx="685">
                  <c:v>0.71870534229074889</c:v>
                </c:pt>
                <c:pt idx="686">
                  <c:v>0.86244641074889905</c:v>
                </c:pt>
                <c:pt idx="687">
                  <c:v>1.0061874792070515</c:v>
                </c:pt>
                <c:pt idx="688">
                  <c:v>0.17176430084780342</c:v>
                </c:pt>
                <c:pt idx="689">
                  <c:v>0.22901906779707129</c:v>
                </c:pt>
                <c:pt idx="690">
                  <c:v>0.28627383474633855</c:v>
                </c:pt>
                <c:pt idx="691">
                  <c:v>0.42941075211950852</c:v>
                </c:pt>
                <c:pt idx="692">
                  <c:v>0.57254766949267699</c:v>
                </c:pt>
                <c:pt idx="693">
                  <c:v>0.71568458686584702</c:v>
                </c:pt>
                <c:pt idx="694">
                  <c:v>0.85882150423901704</c:v>
                </c:pt>
                <c:pt idx="695">
                  <c:v>1.00195842161219</c:v>
                </c:pt>
                <c:pt idx="696">
                  <c:v>0.17115942240550897</c:v>
                </c:pt>
                <c:pt idx="697">
                  <c:v>0.22821256320734601</c:v>
                </c:pt>
                <c:pt idx="698">
                  <c:v>0.285265704009182</c:v>
                </c:pt>
                <c:pt idx="699">
                  <c:v>0.42789855601377402</c:v>
                </c:pt>
                <c:pt idx="700">
                  <c:v>0.57053140801836499</c:v>
                </c:pt>
                <c:pt idx="701">
                  <c:v>0.71316426002295497</c:v>
                </c:pt>
                <c:pt idx="702">
                  <c:v>0.85579711202754805</c:v>
                </c:pt>
                <c:pt idx="703">
                  <c:v>0.99842996403213857</c:v>
                </c:pt>
                <c:pt idx="704">
                  <c:v>0.17068001066499897</c:v>
                </c:pt>
                <c:pt idx="705">
                  <c:v>0.22757334755333122</c:v>
                </c:pt>
                <c:pt idx="706">
                  <c:v>0.28446668444166445</c:v>
                </c:pt>
                <c:pt idx="707">
                  <c:v>0.42670002666249701</c:v>
                </c:pt>
                <c:pt idx="708">
                  <c:v>0.56893336888332857</c:v>
                </c:pt>
                <c:pt idx="709">
                  <c:v>0.71116671110416096</c:v>
                </c:pt>
                <c:pt idx="710">
                  <c:v>0.85340005332499402</c:v>
                </c:pt>
                <c:pt idx="711">
                  <c:v>0.99563339554582497</c:v>
                </c:pt>
                <c:pt idx="712">
                  <c:v>0.17033249907511619</c:v>
                </c:pt>
                <c:pt idx="713">
                  <c:v>0.22710999876682123</c:v>
                </c:pt>
                <c:pt idx="714">
                  <c:v>0.28388749845852601</c:v>
                </c:pt>
                <c:pt idx="715">
                  <c:v>0.42583124768778902</c:v>
                </c:pt>
                <c:pt idx="716">
                  <c:v>0.56777499691705302</c:v>
                </c:pt>
                <c:pt idx="717">
                  <c:v>0.70971874614631603</c:v>
                </c:pt>
                <c:pt idx="718">
                  <c:v>0.85166249537558003</c:v>
                </c:pt>
                <c:pt idx="719">
                  <c:v>0.99360624460484204</c:v>
                </c:pt>
                <c:pt idx="720">
                  <c:v>0.17012459201338387</c:v>
                </c:pt>
                <c:pt idx="721">
                  <c:v>0.22683278935117901</c:v>
                </c:pt>
                <c:pt idx="722">
                  <c:v>0.28354098668897298</c:v>
                </c:pt>
                <c:pt idx="723">
                  <c:v>0.42531148003346053</c:v>
                </c:pt>
                <c:pt idx="724">
                  <c:v>0.56708197337794697</c:v>
                </c:pt>
                <c:pt idx="725">
                  <c:v>0.70885246672243296</c:v>
                </c:pt>
                <c:pt idx="726">
                  <c:v>0.85062296006691951</c:v>
                </c:pt>
                <c:pt idx="727">
                  <c:v>0.99239345341140695</c:v>
                </c:pt>
                <c:pt idx="728">
                  <c:v>0.170065515580615</c:v>
                </c:pt>
                <c:pt idx="729">
                  <c:v>0.22675402077415288</c:v>
                </c:pt>
                <c:pt idx="730">
                  <c:v>0.28344252596769265</c:v>
                </c:pt>
                <c:pt idx="731">
                  <c:v>0.425163788951537</c:v>
                </c:pt>
                <c:pt idx="732">
                  <c:v>0.56688505193538363</c:v>
                </c:pt>
                <c:pt idx="733">
                  <c:v>0.70860631491922899</c:v>
                </c:pt>
                <c:pt idx="734">
                  <c:v>0.85032757790307489</c:v>
                </c:pt>
                <c:pt idx="735">
                  <c:v>0.99204884088691958</c:v>
                </c:pt>
                <c:pt idx="736">
                  <c:v>0.170065515580615</c:v>
                </c:pt>
                <c:pt idx="737">
                  <c:v>0.22675402077415288</c:v>
                </c:pt>
                <c:pt idx="738">
                  <c:v>0.28344252596769265</c:v>
                </c:pt>
                <c:pt idx="739">
                  <c:v>0.425163788951537</c:v>
                </c:pt>
                <c:pt idx="740">
                  <c:v>0.56688505193538363</c:v>
                </c:pt>
                <c:pt idx="741">
                  <c:v>0.70860631491922899</c:v>
                </c:pt>
                <c:pt idx="742">
                  <c:v>0.85032757790307489</c:v>
                </c:pt>
                <c:pt idx="743">
                  <c:v>0.99204884088691958</c:v>
                </c:pt>
                <c:pt idx="744">
                  <c:v>0.170065515580615</c:v>
                </c:pt>
                <c:pt idx="745">
                  <c:v>0.22675402077415288</c:v>
                </c:pt>
                <c:pt idx="746">
                  <c:v>0.28344252596769265</c:v>
                </c:pt>
                <c:pt idx="747">
                  <c:v>0.425163788951537</c:v>
                </c:pt>
                <c:pt idx="748">
                  <c:v>0.56688505193538363</c:v>
                </c:pt>
                <c:pt idx="749">
                  <c:v>0.70860631491922899</c:v>
                </c:pt>
                <c:pt idx="750">
                  <c:v>0.85032757790307489</c:v>
                </c:pt>
                <c:pt idx="751">
                  <c:v>0.99204884088691958</c:v>
                </c:pt>
                <c:pt idx="752">
                  <c:v>0.170065515580615</c:v>
                </c:pt>
                <c:pt idx="753">
                  <c:v>0.22675402077415288</c:v>
                </c:pt>
                <c:pt idx="754">
                  <c:v>0.28344252596769265</c:v>
                </c:pt>
                <c:pt idx="755">
                  <c:v>0.425163788951537</c:v>
                </c:pt>
                <c:pt idx="756">
                  <c:v>0.56688505193538363</c:v>
                </c:pt>
                <c:pt idx="757">
                  <c:v>0.70860631491922899</c:v>
                </c:pt>
                <c:pt idx="758">
                  <c:v>0.85032757790307489</c:v>
                </c:pt>
                <c:pt idx="759">
                  <c:v>0.99204884088691958</c:v>
                </c:pt>
                <c:pt idx="760">
                  <c:v>0.170065515580615</c:v>
                </c:pt>
                <c:pt idx="761">
                  <c:v>0.22675402077415288</c:v>
                </c:pt>
                <c:pt idx="762">
                  <c:v>0.28344252596769265</c:v>
                </c:pt>
                <c:pt idx="763">
                  <c:v>0.425163788951537</c:v>
                </c:pt>
                <c:pt idx="764">
                  <c:v>0.56688505193538363</c:v>
                </c:pt>
                <c:pt idx="765">
                  <c:v>0.70860631491922899</c:v>
                </c:pt>
                <c:pt idx="766">
                  <c:v>0.85032757790307489</c:v>
                </c:pt>
                <c:pt idx="767">
                  <c:v>0.99204884088691958</c:v>
                </c:pt>
              </c:numCache>
            </c:numRef>
          </c:xVal>
          <c:yVal>
            <c:numRef>
              <c:f>'q" tails (MATLAB xf w offset)'!$B$10:$B$777</c:f>
              <c:numCache>
                <c:formatCode>General</c:formatCode>
                <c:ptCount val="768"/>
                <c:pt idx="0">
                  <c:v>0.93965291500000003</c:v>
                </c:pt>
                <c:pt idx="1">
                  <c:v>0.83296004000000001</c:v>
                </c:pt>
                <c:pt idx="2">
                  <c:v>0.52180658499999921</c:v>
                </c:pt>
                <c:pt idx="3">
                  <c:v>0.33278784400000039</c:v>
                </c:pt>
                <c:pt idx="4">
                  <c:v>0.12872887499999988</c:v>
                </c:pt>
                <c:pt idx="5">
                  <c:v>0.100498832</c:v>
                </c:pt>
                <c:pt idx="6">
                  <c:v>5.0587089000000023E-2</c:v>
                </c:pt>
                <c:pt idx="7">
                  <c:v>2.3512494999999963E-2</c:v>
                </c:pt>
                <c:pt idx="8">
                  <c:v>1.0049850840000001</c:v>
                </c:pt>
                <c:pt idx="9">
                  <c:v>0.9104131649999988</c:v>
                </c:pt>
                <c:pt idx="10">
                  <c:v>0.67756108599999998</c:v>
                </c:pt>
                <c:pt idx="11">
                  <c:v>0.42166759700000045</c:v>
                </c:pt>
                <c:pt idx="12">
                  <c:v>0.17746283700000029</c:v>
                </c:pt>
                <c:pt idx="13">
                  <c:v>0.11760127300000014</c:v>
                </c:pt>
                <c:pt idx="14">
                  <c:v>5.3585710000000002E-2</c:v>
                </c:pt>
                <c:pt idx="15">
                  <c:v>2.7719638000000001E-2</c:v>
                </c:pt>
                <c:pt idx="16">
                  <c:v>1.0047267259999983</c:v>
                </c:pt>
                <c:pt idx="17">
                  <c:v>0.91300211099999951</c:v>
                </c:pt>
                <c:pt idx="18">
                  <c:v>0.78150005499999997</c:v>
                </c:pt>
                <c:pt idx="19">
                  <c:v>0.48464521500000002</c:v>
                </c:pt>
                <c:pt idx="20">
                  <c:v>0.22479388400000022</c:v>
                </c:pt>
                <c:pt idx="21">
                  <c:v>0.13729633100000033</c:v>
                </c:pt>
                <c:pt idx="22">
                  <c:v>5.8510147999999998E-2</c:v>
                </c:pt>
                <c:pt idx="23">
                  <c:v>3.2326920000000002E-2</c:v>
                </c:pt>
                <c:pt idx="24">
                  <c:v>1.0013314609999984</c:v>
                </c:pt>
                <c:pt idx="25">
                  <c:v>0.93718837700000002</c:v>
                </c:pt>
                <c:pt idx="26">
                  <c:v>0.84615691500000001</c:v>
                </c:pt>
                <c:pt idx="27">
                  <c:v>0.53239640600000004</c:v>
                </c:pt>
                <c:pt idx="28">
                  <c:v>0.27072201699999998</c:v>
                </c:pt>
                <c:pt idx="29">
                  <c:v>0.15919851600000001</c:v>
                </c:pt>
                <c:pt idx="30">
                  <c:v>6.5216423000000107E-2</c:v>
                </c:pt>
                <c:pt idx="31">
                  <c:v>3.7332799E-2</c:v>
                </c:pt>
                <c:pt idx="32">
                  <c:v>0.99663542700000063</c:v>
                </c:pt>
                <c:pt idx="33">
                  <c:v>0.98362292899999959</c:v>
                </c:pt>
                <c:pt idx="34">
                  <c:v>0.88312578399999997</c:v>
                </c:pt>
                <c:pt idx="35">
                  <c:v>0.57236221700000001</c:v>
                </c:pt>
                <c:pt idx="36">
                  <c:v>0.31524723700000001</c:v>
                </c:pt>
                <c:pt idx="37">
                  <c:v>0.18294813100000049</c:v>
                </c:pt>
                <c:pt idx="38">
                  <c:v>7.3566314999999993E-2</c:v>
                </c:pt>
                <c:pt idx="39">
                  <c:v>4.2734135999999999E-2</c:v>
                </c:pt>
                <c:pt idx="40">
                  <c:v>0.99226741099999949</c:v>
                </c:pt>
                <c:pt idx="41">
                  <c:v>1.0198742659999975</c:v>
                </c:pt>
                <c:pt idx="42">
                  <c:v>0.90248204499999896</c:v>
                </c:pt>
                <c:pt idx="43">
                  <c:v>0.60935365800000063</c:v>
                </c:pt>
                <c:pt idx="44">
                  <c:v>0.35836954200000032</c:v>
                </c:pt>
                <c:pt idx="45">
                  <c:v>0.20821051700000001</c:v>
                </c:pt>
                <c:pt idx="46">
                  <c:v>8.3427257000000005E-2</c:v>
                </c:pt>
                <c:pt idx="47">
                  <c:v>4.8526332999999998E-2</c:v>
                </c:pt>
                <c:pt idx="48">
                  <c:v>0.98821269399999956</c:v>
                </c:pt>
                <c:pt idx="49">
                  <c:v>1.0234180549999998</c:v>
                </c:pt>
                <c:pt idx="50">
                  <c:v>0.91237753200000005</c:v>
                </c:pt>
                <c:pt idx="51">
                  <c:v>0.64610239899999999</c:v>
                </c:pt>
                <c:pt idx="52">
                  <c:v>0.40008893300000054</c:v>
                </c:pt>
                <c:pt idx="53">
                  <c:v>0.234675302</c:v>
                </c:pt>
                <c:pt idx="54">
                  <c:v>9.4672222000000028E-2</c:v>
                </c:pt>
                <c:pt idx="55">
                  <c:v>5.4703472000000114E-2</c:v>
                </c:pt>
                <c:pt idx="56">
                  <c:v>0.9844565539999991</c:v>
                </c:pt>
                <c:pt idx="57">
                  <c:v>1.0092375490000001</c:v>
                </c:pt>
                <c:pt idx="58">
                  <c:v>0.91881033300000003</c:v>
                </c:pt>
                <c:pt idx="59">
                  <c:v>0.68375754399999999</c:v>
                </c:pt>
                <c:pt idx="60">
                  <c:v>0.44040540900000008</c:v>
                </c:pt>
                <c:pt idx="61">
                  <c:v>0.26205564599999998</c:v>
                </c:pt>
                <c:pt idx="62">
                  <c:v>0.10717961199999999</c:v>
                </c:pt>
                <c:pt idx="63">
                  <c:v>6.1258438999999977E-2</c:v>
                </c:pt>
                <c:pt idx="64">
                  <c:v>0.98098427300000002</c:v>
                </c:pt>
                <c:pt idx="65">
                  <c:v>1.0012995779999978</c:v>
                </c:pt>
                <c:pt idx="66">
                  <c:v>0.92556920099999951</c:v>
                </c:pt>
                <c:pt idx="67">
                  <c:v>0.72232848599999999</c:v>
                </c:pt>
                <c:pt idx="68">
                  <c:v>0.4793189720000009</c:v>
                </c:pt>
                <c:pt idx="69">
                  <c:v>0.29008748600000045</c:v>
                </c:pt>
                <c:pt idx="70">
                  <c:v>0.1208331520000001</c:v>
                </c:pt>
                <c:pt idx="71">
                  <c:v>6.8183056000000006E-2</c:v>
                </c:pt>
                <c:pt idx="72">
                  <c:v>0.97778113000000078</c:v>
                </c:pt>
                <c:pt idx="73">
                  <c:v>0.99430415799999949</c:v>
                </c:pt>
                <c:pt idx="74">
                  <c:v>0.93435258899999896</c:v>
                </c:pt>
                <c:pt idx="75">
                  <c:v>0.76107383400000106</c:v>
                </c:pt>
                <c:pt idx="76">
                  <c:v>0.51682962000000077</c:v>
                </c:pt>
                <c:pt idx="77">
                  <c:v>0.3185287860000009</c:v>
                </c:pt>
                <c:pt idx="78">
                  <c:v>0.13552177499999987</c:v>
                </c:pt>
                <c:pt idx="79">
                  <c:v>7.5468199999999999E-2</c:v>
                </c:pt>
                <c:pt idx="80">
                  <c:v>0.97483240700000062</c:v>
                </c:pt>
                <c:pt idx="81">
                  <c:v>0.98817016299999949</c:v>
                </c:pt>
                <c:pt idx="82">
                  <c:v>0.94506228799999958</c:v>
                </c:pt>
                <c:pt idx="83">
                  <c:v>0.79883642200000005</c:v>
                </c:pt>
                <c:pt idx="84">
                  <c:v>0.55293735499999996</c:v>
                </c:pt>
                <c:pt idx="85">
                  <c:v>0.34715877800000039</c:v>
                </c:pt>
                <c:pt idx="86">
                  <c:v>0.151139515</c:v>
                </c:pt>
                <c:pt idx="87">
                  <c:v>8.3103922000000066E-2</c:v>
                </c:pt>
                <c:pt idx="88">
                  <c:v>0.97212338200000004</c:v>
                </c:pt>
                <c:pt idx="89">
                  <c:v>0.98282080100000002</c:v>
                </c:pt>
                <c:pt idx="90">
                  <c:v>0.95627168799999995</c:v>
                </c:pt>
                <c:pt idx="91">
                  <c:v>0.83432438799999997</c:v>
                </c:pt>
                <c:pt idx="92">
                  <c:v>0.58764217499999949</c:v>
                </c:pt>
                <c:pt idx="93">
                  <c:v>0.37577721400000008</c:v>
                </c:pt>
                <c:pt idx="94">
                  <c:v>0.16758539500000019</c:v>
                </c:pt>
                <c:pt idx="95">
                  <c:v>9.1079555000000006E-2</c:v>
                </c:pt>
                <c:pt idx="96">
                  <c:v>0.96963933700000104</c:v>
                </c:pt>
                <c:pt idx="97">
                  <c:v>0.97818349800000004</c:v>
                </c:pt>
                <c:pt idx="98">
                  <c:v>0.96586865100000063</c:v>
                </c:pt>
                <c:pt idx="99">
                  <c:v>0.86633833800000004</c:v>
                </c:pt>
                <c:pt idx="100">
                  <c:v>0.62094408100000065</c:v>
                </c:pt>
                <c:pt idx="101">
                  <c:v>0.40420360800000005</c:v>
                </c:pt>
                <c:pt idx="102">
                  <c:v>0.18476331800000029</c:v>
                </c:pt>
                <c:pt idx="103">
                  <c:v>9.9383827000000008E-2</c:v>
                </c:pt>
                <c:pt idx="104">
                  <c:v>0.96736555199999996</c:v>
                </c:pt>
                <c:pt idx="105">
                  <c:v>0.97418979200000078</c:v>
                </c:pt>
                <c:pt idx="106">
                  <c:v>0.97187299599999999</c:v>
                </c:pt>
                <c:pt idx="107">
                  <c:v>0.89394457999999999</c:v>
                </c:pt>
                <c:pt idx="108">
                  <c:v>0.65284307300000155</c:v>
                </c:pt>
                <c:pt idx="109">
                  <c:v>0.43227648300000066</c:v>
                </c:pt>
                <c:pt idx="110">
                  <c:v>0.20258195400000001</c:v>
                </c:pt>
                <c:pt idx="111">
                  <c:v>0.10800495900000009</c:v>
                </c:pt>
                <c:pt idx="112">
                  <c:v>0.96528730600000001</c:v>
                </c:pt>
                <c:pt idx="113">
                  <c:v>0.97077522200000144</c:v>
                </c:pt>
                <c:pt idx="114">
                  <c:v>0.97474653400000077</c:v>
                </c:pt>
                <c:pt idx="115">
                  <c:v>0.91659444199999951</c:v>
                </c:pt>
                <c:pt idx="116">
                  <c:v>0.68333915099999998</c:v>
                </c:pt>
                <c:pt idx="117">
                  <c:v>0.45985262100000052</c:v>
                </c:pt>
                <c:pt idx="118">
                  <c:v>0.22095463300000001</c:v>
                </c:pt>
                <c:pt idx="119">
                  <c:v>0.11693076600000002</c:v>
                </c:pt>
                <c:pt idx="120">
                  <c:v>0.96338988000000003</c:v>
                </c:pt>
                <c:pt idx="121">
                  <c:v>0.96787921600000182</c:v>
                </c:pt>
                <c:pt idx="122">
                  <c:v>0.97919055100000063</c:v>
                </c:pt>
                <c:pt idx="123">
                  <c:v>0.93418965800000064</c:v>
                </c:pt>
                <c:pt idx="124">
                  <c:v>0.71243231499999959</c:v>
                </c:pt>
                <c:pt idx="125">
                  <c:v>0.48680630500000077</c:v>
                </c:pt>
                <c:pt idx="126">
                  <c:v>0.23979923300000042</c:v>
                </c:pt>
                <c:pt idx="127">
                  <c:v>0.12614875</c:v>
                </c:pt>
                <c:pt idx="128">
                  <c:v>0.96165855400000078</c:v>
                </c:pt>
                <c:pt idx="129">
                  <c:v>0.96544498499999998</c:v>
                </c:pt>
                <c:pt idx="130">
                  <c:v>0.98313819599999897</c:v>
                </c:pt>
                <c:pt idx="131">
                  <c:v>0.94709383900000077</c:v>
                </c:pt>
                <c:pt idx="132">
                  <c:v>0.74012256499999951</c:v>
                </c:pt>
                <c:pt idx="133">
                  <c:v>0.51302856499999949</c:v>
                </c:pt>
                <c:pt idx="134">
                  <c:v>0.25903807200000001</c:v>
                </c:pt>
                <c:pt idx="135">
                  <c:v>0.13564619000000022</c:v>
                </c:pt>
                <c:pt idx="136">
                  <c:v>0.96007860900000064</c:v>
                </c:pt>
                <c:pt idx="137">
                  <c:v>0.96341940800000003</c:v>
                </c:pt>
                <c:pt idx="138">
                  <c:v>0.98658946799999958</c:v>
                </c:pt>
                <c:pt idx="139">
                  <c:v>0.95609002000000065</c:v>
                </c:pt>
                <c:pt idx="140">
                  <c:v>0.76640990099999995</c:v>
                </c:pt>
                <c:pt idx="141">
                  <c:v>0.53842642899999948</c:v>
                </c:pt>
                <c:pt idx="142">
                  <c:v>0.27859779299999998</c:v>
                </c:pt>
                <c:pt idx="143">
                  <c:v>0.14541022500000025</c:v>
                </c:pt>
                <c:pt idx="144">
                  <c:v>0.95863532400000062</c:v>
                </c:pt>
                <c:pt idx="145">
                  <c:v>0.96175292700000004</c:v>
                </c:pt>
                <c:pt idx="146">
                  <c:v>0.98954436599999895</c:v>
                </c:pt>
                <c:pt idx="147">
                  <c:v>0.96228427599999999</c:v>
                </c:pt>
                <c:pt idx="148">
                  <c:v>0.79129432200000005</c:v>
                </c:pt>
                <c:pt idx="149">
                  <c:v>0.5629221639999995</c:v>
                </c:pt>
                <c:pt idx="150">
                  <c:v>0.29840925800000001</c:v>
                </c:pt>
                <c:pt idx="151">
                  <c:v>0.15542793200000032</c:v>
                </c:pt>
                <c:pt idx="152">
                  <c:v>0.95731397999999956</c:v>
                </c:pt>
                <c:pt idx="153">
                  <c:v>0.96039943200000155</c:v>
                </c:pt>
                <c:pt idx="154">
                  <c:v>0.99200289200000002</c:v>
                </c:pt>
                <c:pt idx="155">
                  <c:v>0.96695542599999995</c:v>
                </c:pt>
                <c:pt idx="156">
                  <c:v>0.8147758290000009</c:v>
                </c:pt>
                <c:pt idx="157">
                  <c:v>0.58645252699999895</c:v>
                </c:pt>
                <c:pt idx="158">
                  <c:v>0.31840743600000032</c:v>
                </c:pt>
                <c:pt idx="159">
                  <c:v>0.16568640700000001</c:v>
                </c:pt>
                <c:pt idx="160">
                  <c:v>0.9560998560000018</c:v>
                </c:pt>
                <c:pt idx="161">
                  <c:v>0.95931615499999956</c:v>
                </c:pt>
                <c:pt idx="162">
                  <c:v>0.99396504399999996</c:v>
                </c:pt>
                <c:pt idx="163">
                  <c:v>0.97135080799999995</c:v>
                </c:pt>
                <c:pt idx="164">
                  <c:v>0.8368544230000009</c:v>
                </c:pt>
                <c:pt idx="165">
                  <c:v>0.60896800700000064</c:v>
                </c:pt>
                <c:pt idx="166">
                  <c:v>0.33853129300000045</c:v>
                </c:pt>
                <c:pt idx="167">
                  <c:v>0.17617282899999981</c:v>
                </c:pt>
                <c:pt idx="168">
                  <c:v>0.9549782350000009</c:v>
                </c:pt>
                <c:pt idx="169">
                  <c:v>0.95846355999999922</c:v>
                </c:pt>
                <c:pt idx="170">
                  <c:v>0.99461092099999959</c:v>
                </c:pt>
                <c:pt idx="171">
                  <c:v>0.97642812899999998</c:v>
                </c:pt>
                <c:pt idx="172">
                  <c:v>0.85753010200000002</c:v>
                </c:pt>
                <c:pt idx="173">
                  <c:v>0.63043207499999998</c:v>
                </c:pt>
                <c:pt idx="174">
                  <c:v>0.35872368200000032</c:v>
                </c:pt>
                <c:pt idx="175">
                  <c:v>0.18687452899999987</c:v>
                </c:pt>
                <c:pt idx="176">
                  <c:v>0.95393439400000002</c:v>
                </c:pt>
                <c:pt idx="177">
                  <c:v>0.95780522900000065</c:v>
                </c:pt>
                <c:pt idx="178">
                  <c:v>0.99461092099999959</c:v>
                </c:pt>
                <c:pt idx="179">
                  <c:v>0.98254339699999949</c:v>
                </c:pt>
                <c:pt idx="180">
                  <c:v>0.87680286700000065</c:v>
                </c:pt>
                <c:pt idx="181">
                  <c:v>0.65082042700000142</c:v>
                </c:pt>
                <c:pt idx="182">
                  <c:v>0.37893123299999998</c:v>
                </c:pt>
                <c:pt idx="183">
                  <c:v>0.19777905100000001</c:v>
                </c:pt>
                <c:pt idx="184">
                  <c:v>0.95295361500000064</c:v>
                </c:pt>
                <c:pt idx="185">
                  <c:v>0.95730775499999998</c:v>
                </c:pt>
                <c:pt idx="186">
                  <c:v>0.99461092099999959</c:v>
                </c:pt>
                <c:pt idx="187">
                  <c:v>0.98908492899999956</c:v>
                </c:pt>
                <c:pt idx="188">
                  <c:v>0.89467271800000003</c:v>
                </c:pt>
                <c:pt idx="189">
                  <c:v>0.67012023300000156</c:v>
                </c:pt>
                <c:pt idx="190">
                  <c:v>0.39910424000000039</c:v>
                </c:pt>
                <c:pt idx="191">
                  <c:v>0.20887420900000001</c:v>
                </c:pt>
                <c:pt idx="192">
                  <c:v>0.95202117800000063</c:v>
                </c:pt>
                <c:pt idx="193">
                  <c:v>0.95694063400000118</c:v>
                </c:pt>
                <c:pt idx="194">
                  <c:v>0.99461092099999959</c:v>
                </c:pt>
                <c:pt idx="195">
                  <c:v>0.99405343099999999</c:v>
                </c:pt>
                <c:pt idx="196">
                  <c:v>0.91113965400000063</c:v>
                </c:pt>
                <c:pt idx="197">
                  <c:v>0.68832938300000002</c:v>
                </c:pt>
                <c:pt idx="198">
                  <c:v>0.41919655500000008</c:v>
                </c:pt>
                <c:pt idx="199">
                  <c:v>0.22014813599999999</c:v>
                </c:pt>
                <c:pt idx="200">
                  <c:v>0.95112236299999997</c:v>
                </c:pt>
                <c:pt idx="201">
                  <c:v>0.956676148</c:v>
                </c:pt>
                <c:pt idx="202">
                  <c:v>0.99461092099999959</c:v>
                </c:pt>
                <c:pt idx="203">
                  <c:v>0.99594201800000004</c:v>
                </c:pt>
                <c:pt idx="204">
                  <c:v>0.92620367699999995</c:v>
                </c:pt>
                <c:pt idx="205">
                  <c:v>0.70545573100000003</c:v>
                </c:pt>
                <c:pt idx="206">
                  <c:v>0.43916547500000064</c:v>
                </c:pt>
                <c:pt idx="207">
                  <c:v>0.23158933400000026</c:v>
                </c:pt>
                <c:pt idx="208">
                  <c:v>0.95024244999999996</c:v>
                </c:pt>
                <c:pt idx="209">
                  <c:v>0.95648926400000001</c:v>
                </c:pt>
                <c:pt idx="210">
                  <c:v>0.99461092099999959</c:v>
                </c:pt>
                <c:pt idx="211">
                  <c:v>0.99806775799999958</c:v>
                </c:pt>
                <c:pt idx="212">
                  <c:v>0.93986478499999959</c:v>
                </c:pt>
                <c:pt idx="213">
                  <c:v>0.72151634399999909</c:v>
                </c:pt>
                <c:pt idx="214">
                  <c:v>0.45897163300000032</c:v>
                </c:pt>
                <c:pt idx="215">
                  <c:v>0.243186718</c:v>
                </c:pt>
                <c:pt idx="216">
                  <c:v>0.94936671899999958</c:v>
                </c:pt>
                <c:pt idx="217">
                  <c:v>0.95635751800000002</c:v>
                </c:pt>
                <c:pt idx="218">
                  <c:v>0.99461092099999959</c:v>
                </c:pt>
                <c:pt idx="219">
                  <c:v>0.9999909299999995</c:v>
                </c:pt>
                <c:pt idx="220">
                  <c:v>0.95212297999999951</c:v>
                </c:pt>
                <c:pt idx="221">
                  <c:v>0.73653674599999897</c:v>
                </c:pt>
                <c:pt idx="222">
                  <c:v>0.4785788850000009</c:v>
                </c:pt>
                <c:pt idx="223">
                  <c:v>0.25492965000000001</c:v>
                </c:pt>
                <c:pt idx="224">
                  <c:v>0.948480451</c:v>
                </c:pt>
                <c:pt idx="225">
                  <c:v>0.95626090399999997</c:v>
                </c:pt>
                <c:pt idx="226">
                  <c:v>0.99461092099999959</c:v>
                </c:pt>
                <c:pt idx="227">
                  <c:v>1.0017261409999976</c:v>
                </c:pt>
                <c:pt idx="228">
                  <c:v>0.96297826000000064</c:v>
                </c:pt>
                <c:pt idx="229">
                  <c:v>0.75055016699999999</c:v>
                </c:pt>
                <c:pt idx="230">
                  <c:v>0.49795420500000065</c:v>
                </c:pt>
                <c:pt idx="231">
                  <c:v>0.26680797300000053</c:v>
                </c:pt>
                <c:pt idx="232">
                  <c:v>0.94756892599999909</c:v>
                </c:pt>
                <c:pt idx="233">
                  <c:v>0.95618177100000001</c:v>
                </c:pt>
                <c:pt idx="234">
                  <c:v>0.99461092099999959</c:v>
                </c:pt>
                <c:pt idx="235">
                  <c:v>1.003288001</c:v>
                </c:pt>
                <c:pt idx="236">
                  <c:v>0.97243062599999996</c:v>
                </c:pt>
                <c:pt idx="237">
                  <c:v>0.763596787</c:v>
                </c:pt>
                <c:pt idx="238">
                  <c:v>0.51706756799999909</c:v>
                </c:pt>
                <c:pt idx="239">
                  <c:v>0.27881204300000045</c:v>
                </c:pt>
                <c:pt idx="240">
                  <c:v>0.94661742400000004</c:v>
                </c:pt>
                <c:pt idx="241">
                  <c:v>0.95610470400000003</c:v>
                </c:pt>
                <c:pt idx="242">
                  <c:v>0.99461092099999959</c:v>
                </c:pt>
                <c:pt idx="243">
                  <c:v>1.0046911179999976</c:v>
                </c:pt>
                <c:pt idx="244">
                  <c:v>0.98048007799999959</c:v>
                </c:pt>
                <c:pt idx="245">
                  <c:v>0.77572298300000064</c:v>
                </c:pt>
                <c:pt idx="246">
                  <c:v>0.53589184500000064</c:v>
                </c:pt>
                <c:pt idx="247">
                  <c:v>0.29093275000000002</c:v>
                </c:pt>
                <c:pt idx="248">
                  <c:v>0.94561122500000061</c:v>
                </c:pt>
                <c:pt idx="249">
                  <c:v>0.95601642099999951</c:v>
                </c:pt>
                <c:pt idx="250">
                  <c:v>0.99461092099999959</c:v>
                </c:pt>
                <c:pt idx="251">
                  <c:v>1.0059501</c:v>
                </c:pt>
                <c:pt idx="252">
                  <c:v>0.98712661599999996</c:v>
                </c:pt>
                <c:pt idx="253">
                  <c:v>0.78698057600000004</c:v>
                </c:pt>
                <c:pt idx="254">
                  <c:v>0.554402693</c:v>
                </c:pt>
                <c:pt idx="255">
                  <c:v>0.30316153899999998</c:v>
                </c:pt>
                <c:pt idx="256">
                  <c:v>0.94453560999999997</c:v>
                </c:pt>
                <c:pt idx="257">
                  <c:v>0.95590566100000063</c:v>
                </c:pt>
                <c:pt idx="258">
                  <c:v>0.99461092099999959</c:v>
                </c:pt>
                <c:pt idx="259">
                  <c:v>1.0070795549999998</c:v>
                </c:pt>
                <c:pt idx="260">
                  <c:v>0.99237023999999996</c:v>
                </c:pt>
                <c:pt idx="261">
                  <c:v>0.79742607600000004</c:v>
                </c:pt>
                <c:pt idx="262">
                  <c:v>0.57257843800000063</c:v>
                </c:pt>
                <c:pt idx="263">
                  <c:v>0.31549042300000052</c:v>
                </c:pt>
                <c:pt idx="264">
                  <c:v>0.9433758580000009</c:v>
                </c:pt>
                <c:pt idx="265">
                  <c:v>0.95576307100000002</c:v>
                </c:pt>
                <c:pt idx="266">
                  <c:v>0.99461092099999959</c:v>
                </c:pt>
                <c:pt idx="267">
                  <c:v>1.0080940929999971</c:v>
                </c:pt>
                <c:pt idx="268">
                  <c:v>0.99621094999999893</c:v>
                </c:pt>
                <c:pt idx="269">
                  <c:v>0.80711992899999996</c:v>
                </c:pt>
                <c:pt idx="270">
                  <c:v>0.59039997399999999</c:v>
                </c:pt>
                <c:pt idx="271">
                  <c:v>0.32791199400000065</c:v>
                </c:pt>
                <c:pt idx="272">
                  <c:v>0.94211725099999999</c:v>
                </c:pt>
                <c:pt idx="273">
                  <c:v>0.95558110099999949</c:v>
                </c:pt>
                <c:pt idx="274">
                  <c:v>0.99461092099999959</c:v>
                </c:pt>
                <c:pt idx="275">
                  <c:v>1.009008321</c:v>
                </c:pt>
                <c:pt idx="276">
                  <c:v>0.998648745</c:v>
                </c:pt>
                <c:pt idx="277">
                  <c:v>0.81612576599999997</c:v>
                </c:pt>
                <c:pt idx="278">
                  <c:v>0.60785064500000063</c:v>
                </c:pt>
                <c:pt idx="279">
                  <c:v>0.34041943100000038</c:v>
                </c:pt>
                <c:pt idx="280">
                  <c:v>0.94074506700000105</c:v>
                </c:pt>
                <c:pt idx="281">
                  <c:v>0.95535389000000004</c:v>
                </c:pt>
                <c:pt idx="282">
                  <c:v>0.99461092099999959</c:v>
                </c:pt>
                <c:pt idx="283">
                  <c:v>1.0098368469999981</c:v>
                </c:pt>
                <c:pt idx="284">
                  <c:v>0.99968362700000002</c:v>
                </c:pt>
                <c:pt idx="285">
                  <c:v>0.82450964199999999</c:v>
                </c:pt>
                <c:pt idx="286">
                  <c:v>0.62491613999999951</c:v>
                </c:pt>
                <c:pt idx="287">
                  <c:v>0.35300649500000053</c:v>
                </c:pt>
                <c:pt idx="288">
                  <c:v>0.93924458700000002</c:v>
                </c:pt>
                <c:pt idx="289">
                  <c:v>0.95507715599999998</c:v>
                </c:pt>
                <c:pt idx="290">
                  <c:v>0.99461092099999959</c:v>
                </c:pt>
                <c:pt idx="291">
                  <c:v>1.0105942809999968</c:v>
                </c:pt>
                <c:pt idx="292">
                  <c:v>0.99972225299999995</c:v>
                </c:pt>
                <c:pt idx="293">
                  <c:v>0.83233929100000004</c:v>
                </c:pt>
                <c:pt idx="294">
                  <c:v>0.64158437899999998</c:v>
                </c:pt>
                <c:pt idx="295">
                  <c:v>0.36566753100000032</c:v>
                </c:pt>
                <c:pt idx="296">
                  <c:v>0.9376010920000013</c:v>
                </c:pt>
                <c:pt idx="297">
                  <c:v>0.95474809100000091</c:v>
                </c:pt>
                <c:pt idx="298">
                  <c:v>0.99461092099999959</c:v>
                </c:pt>
                <c:pt idx="299">
                  <c:v>1.0112952289999984</c:v>
                </c:pt>
                <c:pt idx="300">
                  <c:v>0.99972225299999995</c:v>
                </c:pt>
                <c:pt idx="301">
                  <c:v>0.83968336700000001</c:v>
                </c:pt>
                <c:pt idx="302">
                  <c:v>0.65784540500000155</c:v>
                </c:pt>
                <c:pt idx="303">
                  <c:v>0.37839745700000038</c:v>
                </c:pt>
                <c:pt idx="304">
                  <c:v>0.93579986200000143</c:v>
                </c:pt>
                <c:pt idx="305">
                  <c:v>0.954365244</c:v>
                </c:pt>
                <c:pt idx="306">
                  <c:v>0.99461092099999959</c:v>
                </c:pt>
                <c:pt idx="307">
                  <c:v>1.0119543019999984</c:v>
                </c:pt>
                <c:pt idx="308">
                  <c:v>1.0005134229999999</c:v>
                </c:pt>
                <c:pt idx="309">
                  <c:v>0.84661069100000064</c:v>
                </c:pt>
                <c:pt idx="310">
                  <c:v>0.6736912730000022</c:v>
                </c:pt>
                <c:pt idx="311">
                  <c:v>0.39119175099999998</c:v>
                </c:pt>
                <c:pt idx="312">
                  <c:v>0.93382617700000004</c:v>
                </c:pt>
                <c:pt idx="313">
                  <c:v>0.95392841700000131</c:v>
                </c:pt>
                <c:pt idx="314">
                  <c:v>0.99461092099999959</c:v>
                </c:pt>
                <c:pt idx="315">
                  <c:v>1.012586107</c:v>
                </c:pt>
                <c:pt idx="316">
                  <c:v>1.0028298009999983</c:v>
                </c:pt>
                <c:pt idx="317">
                  <c:v>0.85318949800000077</c:v>
                </c:pt>
                <c:pt idx="318">
                  <c:v>0.68911593999999998</c:v>
                </c:pt>
                <c:pt idx="319">
                  <c:v>0.40404643200000001</c:v>
                </c:pt>
                <c:pt idx="320">
                  <c:v>0.93166531700000077</c:v>
                </c:pt>
                <c:pt idx="321">
                  <c:v>0.95343855</c:v>
                </c:pt>
                <c:pt idx="322">
                  <c:v>0.99461092099999959</c:v>
                </c:pt>
                <c:pt idx="323">
                  <c:v>1.0132052519999983</c:v>
                </c:pt>
                <c:pt idx="324">
                  <c:v>1.004956379</c:v>
                </c:pt>
                <c:pt idx="325">
                  <c:v>0.8594866839999995</c:v>
                </c:pt>
                <c:pt idx="326">
                  <c:v>0.70411515400000002</c:v>
                </c:pt>
                <c:pt idx="327">
                  <c:v>0.41695804200000008</c:v>
                </c:pt>
                <c:pt idx="328">
                  <c:v>0.93097835900000003</c:v>
                </c:pt>
                <c:pt idx="329">
                  <c:v>0.95289761500000103</c:v>
                </c:pt>
                <c:pt idx="330">
                  <c:v>0.99461092099999959</c:v>
                </c:pt>
                <c:pt idx="331">
                  <c:v>1.0138263459999968</c:v>
                </c:pt>
                <c:pt idx="332">
                  <c:v>1.0068931569999984</c:v>
                </c:pt>
                <c:pt idx="333">
                  <c:v>0.86556705099999998</c:v>
                </c:pt>
                <c:pt idx="334">
                  <c:v>0.7186863449999995</c:v>
                </c:pt>
                <c:pt idx="335">
                  <c:v>0.42992361300000065</c:v>
                </c:pt>
                <c:pt idx="336">
                  <c:v>0.93097835900000003</c:v>
                </c:pt>
                <c:pt idx="337">
                  <c:v>0.95230850300000003</c:v>
                </c:pt>
                <c:pt idx="338">
                  <c:v>0.99461092099999959</c:v>
                </c:pt>
                <c:pt idx="339">
                  <c:v>1.0144639979999985</c:v>
                </c:pt>
                <c:pt idx="340">
                  <c:v>1.0086401359999999</c:v>
                </c:pt>
                <c:pt idx="341">
                  <c:v>0.871492555</c:v>
                </c:pt>
                <c:pt idx="342">
                  <c:v>0.73282851200000143</c:v>
                </c:pt>
                <c:pt idx="343">
                  <c:v>0.44294063900000002</c:v>
                </c:pt>
                <c:pt idx="344">
                  <c:v>0.93097835900000003</c:v>
                </c:pt>
                <c:pt idx="345">
                  <c:v>0.95167491800000104</c:v>
                </c:pt>
                <c:pt idx="346">
                  <c:v>0.99461092099999959</c:v>
                </c:pt>
                <c:pt idx="347">
                  <c:v>1.0151328149999999</c:v>
                </c:pt>
                <c:pt idx="348">
                  <c:v>1.010197314</c:v>
                </c:pt>
                <c:pt idx="349">
                  <c:v>0.87732154799999995</c:v>
                </c:pt>
                <c:pt idx="350">
                  <c:v>0.74654211699999995</c:v>
                </c:pt>
                <c:pt idx="351">
                  <c:v>0.45600704199999997</c:v>
                </c:pt>
                <c:pt idx="352">
                  <c:v>0.93097835900000003</c:v>
                </c:pt>
                <c:pt idx="353">
                  <c:v>0.95100126000000063</c:v>
                </c:pt>
                <c:pt idx="354">
                  <c:v>0.99461092099999959</c:v>
                </c:pt>
                <c:pt idx="355">
                  <c:v>1.015847406</c:v>
                </c:pt>
                <c:pt idx="356">
                  <c:v>1.0115646919999965</c:v>
                </c:pt>
                <c:pt idx="357">
                  <c:v>0.88310803199999999</c:v>
                </c:pt>
                <c:pt idx="358">
                  <c:v>0.75982897200000143</c:v>
                </c:pt>
                <c:pt idx="359">
                  <c:v>0.469121124</c:v>
                </c:pt>
                <c:pt idx="360">
                  <c:v>0.93097835900000003</c:v>
                </c:pt>
                <c:pt idx="361">
                  <c:v>0.95029252399999997</c:v>
                </c:pt>
                <c:pt idx="362">
                  <c:v>0.99461092099999959</c:v>
                </c:pt>
                <c:pt idx="363">
                  <c:v>1.0166223799999998</c:v>
                </c:pt>
                <c:pt idx="364">
                  <c:v>1.0127422699999999</c:v>
                </c:pt>
                <c:pt idx="365">
                  <c:v>0.88890089700000063</c:v>
                </c:pt>
                <c:pt idx="366">
                  <c:v>0.77269212700000089</c:v>
                </c:pt>
                <c:pt idx="367">
                  <c:v>0.48228152900000032</c:v>
                </c:pt>
                <c:pt idx="368">
                  <c:v>0.93097835900000003</c:v>
                </c:pt>
                <c:pt idx="369">
                  <c:v>0.94955418099999922</c:v>
                </c:pt>
                <c:pt idx="370">
                  <c:v>0.99461092099999959</c:v>
                </c:pt>
                <c:pt idx="371">
                  <c:v>1.017472344</c:v>
                </c:pt>
                <c:pt idx="372">
                  <c:v>1.0137300489999983</c:v>
                </c:pt>
                <c:pt idx="373">
                  <c:v>0.89474317299999995</c:v>
                </c:pt>
                <c:pt idx="374">
                  <c:v>0.78513576399999996</c:v>
                </c:pt>
                <c:pt idx="375">
                  <c:v>0.49548718700000077</c:v>
                </c:pt>
                <c:pt idx="376">
                  <c:v>0.93097835900000003</c:v>
                </c:pt>
                <c:pt idx="377">
                  <c:v>0.94879207600000104</c:v>
                </c:pt>
                <c:pt idx="378">
                  <c:v>0.99461092099999959</c:v>
                </c:pt>
                <c:pt idx="379">
                  <c:v>1.0184119069999999</c:v>
                </c:pt>
                <c:pt idx="380">
                  <c:v>1.0145280269999999</c:v>
                </c:pt>
                <c:pt idx="381">
                  <c:v>0.90067127400000091</c:v>
                </c:pt>
                <c:pt idx="382">
                  <c:v>0.79716508399999997</c:v>
                </c:pt>
                <c:pt idx="383">
                  <c:v>0.508737263</c:v>
                </c:pt>
                <c:pt idx="384">
                  <c:v>0.93097835900000003</c:v>
                </c:pt>
                <c:pt idx="385">
                  <c:v>0.94801231200000002</c:v>
                </c:pt>
                <c:pt idx="386">
                  <c:v>0.99461092099999959</c:v>
                </c:pt>
                <c:pt idx="387">
                  <c:v>1.0194556779999984</c:v>
                </c:pt>
                <c:pt idx="388">
                  <c:v>1.0151362049999983</c:v>
                </c:pt>
                <c:pt idx="389">
                  <c:v>0.906714244</c:v>
                </c:pt>
                <c:pt idx="390">
                  <c:v>0.80878619799999996</c:v>
                </c:pt>
                <c:pt idx="391">
                  <c:v>0.52203109400000003</c:v>
                </c:pt>
                <c:pt idx="392">
                  <c:v>0.93097835900000003</c:v>
                </c:pt>
                <c:pt idx="393">
                  <c:v>0.94722114300000004</c:v>
                </c:pt>
                <c:pt idx="394">
                  <c:v>0.99461092099999959</c:v>
                </c:pt>
                <c:pt idx="395">
                  <c:v>1.020618265</c:v>
                </c:pt>
                <c:pt idx="396">
                  <c:v>1.015554584</c:v>
                </c:pt>
                <c:pt idx="397">
                  <c:v>0.91289300500000004</c:v>
                </c:pt>
                <c:pt idx="398">
                  <c:v>0.82000601300000064</c:v>
                </c:pt>
                <c:pt idx="399">
                  <c:v>0.53536813099999958</c:v>
                </c:pt>
                <c:pt idx="400">
                  <c:v>0.93097835900000003</c:v>
                </c:pt>
                <c:pt idx="401">
                  <c:v>0.94642486299999995</c:v>
                </c:pt>
                <c:pt idx="402">
                  <c:v>0.99461092099999959</c:v>
                </c:pt>
                <c:pt idx="403">
                  <c:v>1.0219142749999981</c:v>
                </c:pt>
                <c:pt idx="404">
                  <c:v>1.015783162</c:v>
                </c:pt>
                <c:pt idx="405">
                  <c:v>0.91921960300000005</c:v>
                </c:pt>
                <c:pt idx="406">
                  <c:v>0.83083212899999959</c:v>
                </c:pt>
                <c:pt idx="407">
                  <c:v>0.54874786099999995</c:v>
                </c:pt>
                <c:pt idx="408">
                  <c:v>0.93097835900000003</c:v>
                </c:pt>
                <c:pt idx="409">
                  <c:v>0.9456296960000018</c:v>
                </c:pt>
                <c:pt idx="410">
                  <c:v>0.99461092099999959</c:v>
                </c:pt>
                <c:pt idx="411">
                  <c:v>1.023358319</c:v>
                </c:pt>
                <c:pt idx="412">
                  <c:v>1.0158302359999976</c:v>
                </c:pt>
                <c:pt idx="413">
                  <c:v>0.92569645100000064</c:v>
                </c:pt>
                <c:pt idx="414">
                  <c:v>0.84127271999999997</c:v>
                </c:pt>
                <c:pt idx="415">
                  <c:v>0.562169743</c:v>
                </c:pt>
                <c:pt idx="416">
                  <c:v>0.93097835900000003</c:v>
                </c:pt>
                <c:pt idx="417">
                  <c:v>0.9448416880000009</c:v>
                </c:pt>
                <c:pt idx="418">
                  <c:v>0.99461092099999959</c:v>
                </c:pt>
                <c:pt idx="419">
                  <c:v>1.0249650029999984</c:v>
                </c:pt>
                <c:pt idx="420">
                  <c:v>1.0158302359999976</c:v>
                </c:pt>
                <c:pt idx="421">
                  <c:v>0.93231557999999959</c:v>
                </c:pt>
                <c:pt idx="422">
                  <c:v>0.85133643299999995</c:v>
                </c:pt>
                <c:pt idx="423">
                  <c:v>0.575633124</c:v>
                </c:pt>
                <c:pt idx="424">
                  <c:v>0.93097835900000003</c:v>
                </c:pt>
                <c:pt idx="425">
                  <c:v>0.94406659199999909</c:v>
                </c:pt>
                <c:pt idx="426">
                  <c:v>0.99461092099999959</c:v>
                </c:pt>
                <c:pt idx="427">
                  <c:v>1.026748937</c:v>
                </c:pt>
                <c:pt idx="428">
                  <c:v>1.0158302359999976</c:v>
                </c:pt>
                <c:pt idx="429">
                  <c:v>0.93905788400000001</c:v>
                </c:pt>
                <c:pt idx="430">
                  <c:v>0.86103226899999996</c:v>
                </c:pt>
                <c:pt idx="431">
                  <c:v>0.58913715699999958</c:v>
                </c:pt>
                <c:pt idx="432">
                  <c:v>0.93097835900000003</c:v>
                </c:pt>
                <c:pt idx="433">
                  <c:v>0.94330976499999997</c:v>
                </c:pt>
                <c:pt idx="434">
                  <c:v>0.99461092099999959</c:v>
                </c:pt>
                <c:pt idx="435">
                  <c:v>1.026748937</c:v>
                </c:pt>
                <c:pt idx="436">
                  <c:v>1.0158302359999976</c:v>
                </c:pt>
                <c:pt idx="437">
                  <c:v>0.94589236300000001</c:v>
                </c:pt>
                <c:pt idx="438">
                  <c:v>0.87036947800000064</c:v>
                </c:pt>
                <c:pt idx="439">
                  <c:v>0.60268071500000064</c:v>
                </c:pt>
                <c:pt idx="440">
                  <c:v>0.93097835900000003</c:v>
                </c:pt>
                <c:pt idx="441">
                  <c:v>0.94257605099999997</c:v>
                </c:pt>
                <c:pt idx="442">
                  <c:v>0.99461092099999959</c:v>
                </c:pt>
                <c:pt idx="443">
                  <c:v>1.026748937</c:v>
                </c:pt>
                <c:pt idx="444">
                  <c:v>1.0158302359999976</c:v>
                </c:pt>
                <c:pt idx="445">
                  <c:v>0.95277537300000104</c:v>
                </c:pt>
                <c:pt idx="446">
                  <c:v>0.87935744700000062</c:v>
                </c:pt>
                <c:pt idx="447">
                  <c:v>0.61626230099999957</c:v>
                </c:pt>
                <c:pt idx="448">
                  <c:v>0.93097835900000003</c:v>
                </c:pt>
                <c:pt idx="449">
                  <c:v>0.94186967600000104</c:v>
                </c:pt>
                <c:pt idx="450">
                  <c:v>0.99461092099999959</c:v>
                </c:pt>
                <c:pt idx="451">
                  <c:v>1.026748937</c:v>
                </c:pt>
                <c:pt idx="452">
                  <c:v>1.0158302359999976</c:v>
                </c:pt>
                <c:pt idx="453">
                  <c:v>0.95964987300000182</c:v>
                </c:pt>
                <c:pt idx="454">
                  <c:v>0.88800559099999998</c:v>
                </c:pt>
                <c:pt idx="455">
                  <c:v>0.6298799460000013</c:v>
                </c:pt>
                <c:pt idx="456">
                  <c:v>0.93097835900000003</c:v>
                </c:pt>
                <c:pt idx="457">
                  <c:v>0.94119413500000004</c:v>
                </c:pt>
                <c:pt idx="458">
                  <c:v>0.99461092099999959</c:v>
                </c:pt>
                <c:pt idx="459">
                  <c:v>1.026748937</c:v>
                </c:pt>
                <c:pt idx="460">
                  <c:v>1.0158302359999976</c:v>
                </c:pt>
                <c:pt idx="461">
                  <c:v>0.96644466799999995</c:v>
                </c:pt>
                <c:pt idx="462">
                  <c:v>0.89632324099999949</c:v>
                </c:pt>
                <c:pt idx="463">
                  <c:v>0.6435311120000009</c:v>
                </c:pt>
                <c:pt idx="464">
                  <c:v>0.93097835900000003</c:v>
                </c:pt>
                <c:pt idx="465">
                  <c:v>0.94055208499999909</c:v>
                </c:pt>
                <c:pt idx="466">
                  <c:v>0.99461092099999959</c:v>
                </c:pt>
                <c:pt idx="467">
                  <c:v>1.026748937</c:v>
                </c:pt>
                <c:pt idx="468">
                  <c:v>1.0158302359999976</c:v>
                </c:pt>
                <c:pt idx="469">
                  <c:v>0.97307365500000065</c:v>
                </c:pt>
                <c:pt idx="470">
                  <c:v>0.90431953399999998</c:v>
                </c:pt>
                <c:pt idx="471">
                  <c:v>0.65721258499999957</c:v>
                </c:pt>
                <c:pt idx="472">
                  <c:v>0.93097835900000003</c:v>
                </c:pt>
                <c:pt idx="473">
                  <c:v>0.93994523100000105</c:v>
                </c:pt>
                <c:pt idx="474">
                  <c:v>0.99461092099999959</c:v>
                </c:pt>
                <c:pt idx="475">
                  <c:v>1.026748937</c:v>
                </c:pt>
                <c:pt idx="476">
                  <c:v>1.0158302359999976</c:v>
                </c:pt>
                <c:pt idx="477">
                  <c:v>0.97943507500000004</c:v>
                </c:pt>
                <c:pt idx="478">
                  <c:v>0.91200330499999949</c:v>
                </c:pt>
                <c:pt idx="479">
                  <c:v>0.67092036500000063</c:v>
                </c:pt>
                <c:pt idx="480">
                  <c:v>0.93097835900000003</c:v>
                </c:pt>
                <c:pt idx="481">
                  <c:v>0.93937421899999995</c:v>
                </c:pt>
                <c:pt idx="482">
                  <c:v>0.99461092099999959</c:v>
                </c:pt>
                <c:pt idx="483">
                  <c:v>1.026748937</c:v>
                </c:pt>
                <c:pt idx="484">
                  <c:v>1.0158302359999976</c:v>
                </c:pt>
                <c:pt idx="485">
                  <c:v>0.98541075199999895</c:v>
                </c:pt>
                <c:pt idx="486">
                  <c:v>0.91938297299999949</c:v>
                </c:pt>
                <c:pt idx="487">
                  <c:v>0.68464954800000077</c:v>
                </c:pt>
                <c:pt idx="488">
                  <c:v>0.93097835900000003</c:v>
                </c:pt>
                <c:pt idx="489">
                  <c:v>0.93883852700000003</c:v>
                </c:pt>
                <c:pt idx="490">
                  <c:v>0.99461092099999959</c:v>
                </c:pt>
                <c:pt idx="491">
                  <c:v>1.026748937</c:v>
                </c:pt>
                <c:pt idx="492">
                  <c:v>1.0158302359999976</c:v>
                </c:pt>
                <c:pt idx="493">
                  <c:v>0.99086534399999959</c:v>
                </c:pt>
                <c:pt idx="494">
                  <c:v>0.92646643399999951</c:v>
                </c:pt>
                <c:pt idx="495">
                  <c:v>0.69839421200000118</c:v>
                </c:pt>
                <c:pt idx="496">
                  <c:v>0.93097835900000003</c:v>
                </c:pt>
                <c:pt idx="497">
                  <c:v>0.93833634999999893</c:v>
                </c:pt>
                <c:pt idx="498">
                  <c:v>0.99461092099999959</c:v>
                </c:pt>
                <c:pt idx="499">
                  <c:v>1.026748937</c:v>
                </c:pt>
                <c:pt idx="500">
                  <c:v>1.0158302359999976</c:v>
                </c:pt>
                <c:pt idx="501">
                  <c:v>0.995645589</c:v>
                </c:pt>
                <c:pt idx="502">
                  <c:v>0.93326094799999959</c:v>
                </c:pt>
                <c:pt idx="503">
                  <c:v>0.71214728400000005</c:v>
                </c:pt>
                <c:pt idx="504">
                  <c:v>0.93097835900000003</c:v>
                </c:pt>
                <c:pt idx="505">
                  <c:v>0.93786449500000002</c:v>
                </c:pt>
                <c:pt idx="506">
                  <c:v>0.99461092099999959</c:v>
                </c:pt>
                <c:pt idx="507">
                  <c:v>1.026748937</c:v>
                </c:pt>
                <c:pt idx="508">
                  <c:v>1.0158302359999976</c:v>
                </c:pt>
                <c:pt idx="509">
                  <c:v>0.99957954899999957</c:v>
                </c:pt>
                <c:pt idx="510">
                  <c:v>0.93977303300000103</c:v>
                </c:pt>
                <c:pt idx="511">
                  <c:v>0.72590042000000077</c:v>
                </c:pt>
                <c:pt idx="512">
                  <c:v>0.93097835900000003</c:v>
                </c:pt>
                <c:pt idx="513">
                  <c:v>0.9374182679999995</c:v>
                </c:pt>
                <c:pt idx="514">
                  <c:v>0.99461092099999959</c:v>
                </c:pt>
                <c:pt idx="515">
                  <c:v>1.026748937</c:v>
                </c:pt>
                <c:pt idx="516">
                  <c:v>1.0158302359999976</c:v>
                </c:pt>
                <c:pt idx="517">
                  <c:v>1.002475859</c:v>
                </c:pt>
                <c:pt idx="518">
                  <c:v>0.946008348</c:v>
                </c:pt>
                <c:pt idx="519">
                  <c:v>0.7396438650000009</c:v>
                </c:pt>
                <c:pt idx="520">
                  <c:v>0.93097835900000003</c:v>
                </c:pt>
                <c:pt idx="521">
                  <c:v>0.93699136800000005</c:v>
                </c:pt>
                <c:pt idx="522">
                  <c:v>0.99461092099999959</c:v>
                </c:pt>
                <c:pt idx="523">
                  <c:v>1.026748937</c:v>
                </c:pt>
                <c:pt idx="524">
                  <c:v>1.0158302359999976</c:v>
                </c:pt>
                <c:pt idx="525">
                  <c:v>1.0041229700000001</c:v>
                </c:pt>
                <c:pt idx="526">
                  <c:v>0.95197158900000001</c:v>
                </c:pt>
                <c:pt idx="527">
                  <c:v>0.75336631799999998</c:v>
                </c:pt>
                <c:pt idx="528">
                  <c:v>0.93097835900000003</c:v>
                </c:pt>
                <c:pt idx="529">
                  <c:v>0.9365757689999995</c:v>
                </c:pt>
                <c:pt idx="530">
                  <c:v>0.99461092099999959</c:v>
                </c:pt>
                <c:pt idx="531">
                  <c:v>1.026748937</c:v>
                </c:pt>
                <c:pt idx="532">
                  <c:v>1.0158302359999976</c:v>
                </c:pt>
                <c:pt idx="533">
                  <c:v>1.0044158009999999</c:v>
                </c:pt>
                <c:pt idx="534">
                  <c:v>0.95766637600000004</c:v>
                </c:pt>
                <c:pt idx="535">
                  <c:v>0.76705478500000002</c:v>
                </c:pt>
                <c:pt idx="536">
                  <c:v>0.93097835900000003</c:v>
                </c:pt>
                <c:pt idx="537">
                  <c:v>0.93616162000000003</c:v>
                </c:pt>
                <c:pt idx="538">
                  <c:v>0.99461092099999959</c:v>
                </c:pt>
                <c:pt idx="539">
                  <c:v>1.026748937</c:v>
                </c:pt>
                <c:pt idx="540">
                  <c:v>1.0158302359999976</c:v>
                </c:pt>
                <c:pt idx="541">
                  <c:v>1.0044158009999999</c:v>
                </c:pt>
                <c:pt idx="542">
                  <c:v>0.9630951420000009</c:v>
                </c:pt>
                <c:pt idx="543">
                  <c:v>0.78069443700000118</c:v>
                </c:pt>
                <c:pt idx="544">
                  <c:v>0.93097835900000003</c:v>
                </c:pt>
                <c:pt idx="545">
                  <c:v>0.935737127</c:v>
                </c:pt>
                <c:pt idx="546">
                  <c:v>0.99461092099999959</c:v>
                </c:pt>
                <c:pt idx="547">
                  <c:v>1.026748937</c:v>
                </c:pt>
                <c:pt idx="548">
                  <c:v>1.0158302359999976</c:v>
                </c:pt>
                <c:pt idx="549">
                  <c:v>1.0044158009999999</c:v>
                </c:pt>
                <c:pt idx="550">
                  <c:v>0.96825902600000102</c:v>
                </c:pt>
                <c:pt idx="551">
                  <c:v>0.79426845300000004</c:v>
                </c:pt>
                <c:pt idx="552">
                  <c:v>0.93097835900000003</c:v>
                </c:pt>
                <c:pt idx="553">
                  <c:v>0.93528844799999999</c:v>
                </c:pt>
                <c:pt idx="554">
                  <c:v>0.99461092099999959</c:v>
                </c:pt>
                <c:pt idx="555">
                  <c:v>1.026748937</c:v>
                </c:pt>
                <c:pt idx="556">
                  <c:v>1.0158302359999976</c:v>
                </c:pt>
                <c:pt idx="557">
                  <c:v>1.0044158009999999</c:v>
                </c:pt>
                <c:pt idx="558">
                  <c:v>0.97315775800000004</c:v>
                </c:pt>
                <c:pt idx="559">
                  <c:v>0.80775786599999999</c:v>
                </c:pt>
                <c:pt idx="560">
                  <c:v>0.93097835900000003</c:v>
                </c:pt>
                <c:pt idx="561">
                  <c:v>0.93479958000000063</c:v>
                </c:pt>
                <c:pt idx="562">
                  <c:v>0.99461092099999959</c:v>
                </c:pt>
                <c:pt idx="563">
                  <c:v>1.026748937</c:v>
                </c:pt>
                <c:pt idx="564">
                  <c:v>1.0158302359999976</c:v>
                </c:pt>
                <c:pt idx="565">
                  <c:v>1.0044158009999999</c:v>
                </c:pt>
                <c:pt idx="566">
                  <c:v>0.97778955300000103</c:v>
                </c:pt>
                <c:pt idx="567">
                  <c:v>0.82114139700000077</c:v>
                </c:pt>
                <c:pt idx="568">
                  <c:v>0.93097835900000003</c:v>
                </c:pt>
                <c:pt idx="569">
                  <c:v>0.93425225000000001</c:v>
                </c:pt>
                <c:pt idx="570">
                  <c:v>0.99461092099999959</c:v>
                </c:pt>
                <c:pt idx="571">
                  <c:v>1.026748937</c:v>
                </c:pt>
                <c:pt idx="572">
                  <c:v>1.0158302359999976</c:v>
                </c:pt>
                <c:pt idx="573">
                  <c:v>1.0044158009999999</c:v>
                </c:pt>
                <c:pt idx="574">
                  <c:v>0.98215099699999997</c:v>
                </c:pt>
                <c:pt idx="575">
                  <c:v>0.83439529700000103</c:v>
                </c:pt>
                <c:pt idx="576">
                  <c:v>0.93097835900000003</c:v>
                </c:pt>
                <c:pt idx="577">
                  <c:v>0.93362580500000103</c:v>
                </c:pt>
                <c:pt idx="578">
                  <c:v>0.99461092099999959</c:v>
                </c:pt>
                <c:pt idx="579">
                  <c:v>1.026748937</c:v>
                </c:pt>
                <c:pt idx="580">
                  <c:v>1.0158302359999976</c:v>
                </c:pt>
                <c:pt idx="581">
                  <c:v>1.0044158009999999</c:v>
                </c:pt>
                <c:pt idx="582">
                  <c:v>0.98623693999999895</c:v>
                </c:pt>
                <c:pt idx="583">
                  <c:v>0.84749316499999949</c:v>
                </c:pt>
                <c:pt idx="584">
                  <c:v>0.93097835900000003</c:v>
                </c:pt>
                <c:pt idx="585">
                  <c:v>0.93289710199999998</c:v>
                </c:pt>
                <c:pt idx="586">
                  <c:v>0.99461092099999959</c:v>
                </c:pt>
                <c:pt idx="587">
                  <c:v>1.026748937</c:v>
                </c:pt>
                <c:pt idx="588">
                  <c:v>1.0158302359999976</c:v>
                </c:pt>
                <c:pt idx="589">
                  <c:v>1.0044158009999999</c:v>
                </c:pt>
                <c:pt idx="590">
                  <c:v>0.99004038499999958</c:v>
                </c:pt>
                <c:pt idx="591">
                  <c:v>0.86040578499999998</c:v>
                </c:pt>
                <c:pt idx="592">
                  <c:v>0.93097835900000003</c:v>
                </c:pt>
                <c:pt idx="593">
                  <c:v>0.93204039999999999</c:v>
                </c:pt>
                <c:pt idx="594">
                  <c:v>0.99461092099999959</c:v>
                </c:pt>
                <c:pt idx="595">
                  <c:v>1.026748937</c:v>
                </c:pt>
                <c:pt idx="596">
                  <c:v>1.0158302359999976</c:v>
                </c:pt>
                <c:pt idx="597">
                  <c:v>1.0044158009999999</c:v>
                </c:pt>
                <c:pt idx="598">
                  <c:v>0.99355237499999871</c:v>
                </c:pt>
                <c:pt idx="599">
                  <c:v>0.87310093400000077</c:v>
                </c:pt>
                <c:pt idx="600">
                  <c:v>0.93097835900000003</c:v>
                </c:pt>
                <c:pt idx="601">
                  <c:v>0.93102724400000003</c:v>
                </c:pt>
                <c:pt idx="602">
                  <c:v>0.99461092099999959</c:v>
                </c:pt>
                <c:pt idx="603">
                  <c:v>1.026748937</c:v>
                </c:pt>
                <c:pt idx="604">
                  <c:v>1.0158302359999976</c:v>
                </c:pt>
                <c:pt idx="605">
                  <c:v>1.0044158009999999</c:v>
                </c:pt>
                <c:pt idx="606">
                  <c:v>0.99676188700000001</c:v>
                </c:pt>
                <c:pt idx="607">
                  <c:v>0.88554320500000006</c:v>
                </c:pt>
                <c:pt idx="608">
                  <c:v>0.93097835900000003</c:v>
                </c:pt>
                <c:pt idx="609">
                  <c:v>0.92982636399999996</c:v>
                </c:pt>
                <c:pt idx="610">
                  <c:v>0.99461092099999959</c:v>
                </c:pt>
                <c:pt idx="611">
                  <c:v>1.026748937</c:v>
                </c:pt>
                <c:pt idx="612">
                  <c:v>1.0158302359999976</c:v>
                </c:pt>
                <c:pt idx="613">
                  <c:v>1.0044158009999999</c:v>
                </c:pt>
                <c:pt idx="614">
                  <c:v>0.99965571800000064</c:v>
                </c:pt>
                <c:pt idx="615">
                  <c:v>0.89769381500000089</c:v>
                </c:pt>
                <c:pt idx="616">
                  <c:v>0.93097835900000003</c:v>
                </c:pt>
                <c:pt idx="617">
                  <c:v>0.92840355399999996</c:v>
                </c:pt>
                <c:pt idx="618">
                  <c:v>0.99461092099999959</c:v>
                </c:pt>
                <c:pt idx="619">
                  <c:v>1.026748937</c:v>
                </c:pt>
                <c:pt idx="620">
                  <c:v>1.0158302359999976</c:v>
                </c:pt>
                <c:pt idx="621">
                  <c:v>1.0044158009999999</c:v>
                </c:pt>
                <c:pt idx="622">
                  <c:v>1.0022183769999999</c:v>
                </c:pt>
                <c:pt idx="623">
                  <c:v>0.90951041099999996</c:v>
                </c:pt>
                <c:pt idx="624">
                  <c:v>0.93097835900000003</c:v>
                </c:pt>
                <c:pt idx="625">
                  <c:v>0.92672157400000077</c:v>
                </c:pt>
                <c:pt idx="626">
                  <c:v>0.99461092099999959</c:v>
                </c:pt>
                <c:pt idx="627">
                  <c:v>1.026748937</c:v>
                </c:pt>
                <c:pt idx="628">
                  <c:v>1.0158302359999976</c:v>
                </c:pt>
                <c:pt idx="629">
                  <c:v>1.0044158009999999</c:v>
                </c:pt>
                <c:pt idx="630">
                  <c:v>1.0044319740000001</c:v>
                </c:pt>
                <c:pt idx="631">
                  <c:v>0.92094687099999994</c:v>
                </c:pt>
                <c:pt idx="632">
                  <c:v>0.93097835900000003</c:v>
                </c:pt>
                <c:pt idx="633">
                  <c:v>0.92474003000000105</c:v>
                </c:pt>
                <c:pt idx="634">
                  <c:v>0.99461092099999959</c:v>
                </c:pt>
                <c:pt idx="635">
                  <c:v>1.026748937</c:v>
                </c:pt>
                <c:pt idx="636">
                  <c:v>1.0158302359999976</c:v>
                </c:pt>
                <c:pt idx="637">
                  <c:v>1.0044158009999999</c:v>
                </c:pt>
                <c:pt idx="638">
                  <c:v>1.0062761090000001</c:v>
                </c:pt>
                <c:pt idx="639">
                  <c:v>0.93195310200000003</c:v>
                </c:pt>
                <c:pt idx="640">
                  <c:v>0.93097835900000003</c:v>
                </c:pt>
                <c:pt idx="641">
                  <c:v>0.92474003000000105</c:v>
                </c:pt>
                <c:pt idx="642">
                  <c:v>0.99461092099999959</c:v>
                </c:pt>
                <c:pt idx="643">
                  <c:v>1.026748937</c:v>
                </c:pt>
                <c:pt idx="644">
                  <c:v>1.0158302359999976</c:v>
                </c:pt>
                <c:pt idx="645">
                  <c:v>1.0044158009999999</c:v>
                </c:pt>
                <c:pt idx="646">
                  <c:v>1.0077277629999986</c:v>
                </c:pt>
                <c:pt idx="647">
                  <c:v>0.94247482999999999</c:v>
                </c:pt>
                <c:pt idx="648">
                  <c:v>0.93097835900000003</c:v>
                </c:pt>
                <c:pt idx="649">
                  <c:v>0.92474003000000105</c:v>
                </c:pt>
                <c:pt idx="650">
                  <c:v>0.99461092099999959</c:v>
                </c:pt>
                <c:pt idx="651">
                  <c:v>1.026748937</c:v>
                </c:pt>
                <c:pt idx="652">
                  <c:v>1.0158302359999976</c:v>
                </c:pt>
                <c:pt idx="653">
                  <c:v>1.0044158009999999</c:v>
                </c:pt>
                <c:pt idx="654">
                  <c:v>1.0087611879999978</c:v>
                </c:pt>
                <c:pt idx="655">
                  <c:v>0.9524533889999991</c:v>
                </c:pt>
                <c:pt idx="656">
                  <c:v>0.93097835900000003</c:v>
                </c:pt>
                <c:pt idx="657">
                  <c:v>0.92474003000000105</c:v>
                </c:pt>
                <c:pt idx="658">
                  <c:v>0.99461092099999959</c:v>
                </c:pt>
                <c:pt idx="659">
                  <c:v>1.026748937</c:v>
                </c:pt>
                <c:pt idx="660">
                  <c:v>1.0158302359999976</c:v>
                </c:pt>
                <c:pt idx="661">
                  <c:v>1.0044158009999999</c:v>
                </c:pt>
                <c:pt idx="662">
                  <c:v>1.0093477929999985</c:v>
                </c:pt>
                <c:pt idx="663">
                  <c:v>0.96182550300000103</c:v>
                </c:pt>
                <c:pt idx="664">
                  <c:v>0.93097835900000003</c:v>
                </c:pt>
                <c:pt idx="665">
                  <c:v>0.92474003000000105</c:v>
                </c:pt>
                <c:pt idx="666">
                  <c:v>0.99461092099999959</c:v>
                </c:pt>
                <c:pt idx="667">
                  <c:v>1.026748937</c:v>
                </c:pt>
                <c:pt idx="668">
                  <c:v>1.0158302359999976</c:v>
                </c:pt>
                <c:pt idx="669">
                  <c:v>1.0044158009999999</c:v>
                </c:pt>
                <c:pt idx="670">
                  <c:v>1.0094757929999976</c:v>
                </c:pt>
                <c:pt idx="671">
                  <c:v>0.97052306399999999</c:v>
                </c:pt>
                <c:pt idx="672">
                  <c:v>0.93097835900000003</c:v>
                </c:pt>
                <c:pt idx="673">
                  <c:v>0.92474003000000105</c:v>
                </c:pt>
                <c:pt idx="674">
                  <c:v>0.99461092099999959</c:v>
                </c:pt>
                <c:pt idx="675">
                  <c:v>1.026748937</c:v>
                </c:pt>
                <c:pt idx="676">
                  <c:v>1.0158302359999976</c:v>
                </c:pt>
                <c:pt idx="677">
                  <c:v>1.0044158009999999</c:v>
                </c:pt>
                <c:pt idx="678">
                  <c:v>1.0094757929999976</c:v>
                </c:pt>
                <c:pt idx="679">
                  <c:v>0.97847290600000003</c:v>
                </c:pt>
                <c:pt idx="680">
                  <c:v>0.93097835900000003</c:v>
                </c:pt>
                <c:pt idx="681">
                  <c:v>0.92474003000000105</c:v>
                </c:pt>
                <c:pt idx="682">
                  <c:v>0.99461092099999959</c:v>
                </c:pt>
                <c:pt idx="683">
                  <c:v>1.026748937</c:v>
                </c:pt>
                <c:pt idx="684">
                  <c:v>1.0158302359999976</c:v>
                </c:pt>
                <c:pt idx="685">
                  <c:v>1.0044158009999999</c:v>
                </c:pt>
                <c:pt idx="686">
                  <c:v>1.0094757929999976</c:v>
                </c:pt>
                <c:pt idx="687">
                  <c:v>0.98559657199999895</c:v>
                </c:pt>
                <c:pt idx="688">
                  <c:v>0.93097835900000003</c:v>
                </c:pt>
                <c:pt idx="689">
                  <c:v>0.92474003000000105</c:v>
                </c:pt>
                <c:pt idx="690">
                  <c:v>0.99461092099999959</c:v>
                </c:pt>
                <c:pt idx="691">
                  <c:v>1.026748937</c:v>
                </c:pt>
                <c:pt idx="692">
                  <c:v>1.0158302359999976</c:v>
                </c:pt>
                <c:pt idx="693">
                  <c:v>1.0044158009999999</c:v>
                </c:pt>
                <c:pt idx="694">
                  <c:v>1.0094757929999976</c:v>
                </c:pt>
                <c:pt idx="695">
                  <c:v>0.99181008399999959</c:v>
                </c:pt>
                <c:pt idx="696">
                  <c:v>0.93097835900000003</c:v>
                </c:pt>
                <c:pt idx="697">
                  <c:v>0.92474003000000105</c:v>
                </c:pt>
                <c:pt idx="698">
                  <c:v>0.99461092099999959</c:v>
                </c:pt>
                <c:pt idx="699">
                  <c:v>1.026748937</c:v>
                </c:pt>
                <c:pt idx="700">
                  <c:v>1.0158302359999976</c:v>
                </c:pt>
                <c:pt idx="701">
                  <c:v>1.0044158009999999</c:v>
                </c:pt>
                <c:pt idx="702">
                  <c:v>1.0094757929999976</c:v>
                </c:pt>
                <c:pt idx="703">
                  <c:v>0.99702369199999996</c:v>
                </c:pt>
                <c:pt idx="704">
                  <c:v>0.93097835900000003</c:v>
                </c:pt>
                <c:pt idx="705">
                  <c:v>0.92474003000000105</c:v>
                </c:pt>
                <c:pt idx="706">
                  <c:v>0.99461092099999959</c:v>
                </c:pt>
                <c:pt idx="707">
                  <c:v>1.026748937</c:v>
                </c:pt>
                <c:pt idx="708">
                  <c:v>1.0158302359999976</c:v>
                </c:pt>
                <c:pt idx="709">
                  <c:v>1.0044158009999999</c:v>
                </c:pt>
                <c:pt idx="710">
                  <c:v>1.0094757929999976</c:v>
                </c:pt>
                <c:pt idx="711">
                  <c:v>1.0011416389999985</c:v>
                </c:pt>
                <c:pt idx="712">
                  <c:v>0.93097835900000003</c:v>
                </c:pt>
                <c:pt idx="713">
                  <c:v>0.92474003000000105</c:v>
                </c:pt>
                <c:pt idx="714">
                  <c:v>0.99461092099999959</c:v>
                </c:pt>
                <c:pt idx="715">
                  <c:v>1.026748937</c:v>
                </c:pt>
                <c:pt idx="716">
                  <c:v>1.0158302359999976</c:v>
                </c:pt>
                <c:pt idx="717">
                  <c:v>1.0044158009999999</c:v>
                </c:pt>
                <c:pt idx="718">
                  <c:v>1.0094757929999976</c:v>
                </c:pt>
                <c:pt idx="719">
                  <c:v>1.0040619079999984</c:v>
                </c:pt>
                <c:pt idx="720">
                  <c:v>0.93097835900000003</c:v>
                </c:pt>
                <c:pt idx="721">
                  <c:v>0.92474003000000105</c:v>
                </c:pt>
                <c:pt idx="722">
                  <c:v>0.99461092099999959</c:v>
                </c:pt>
                <c:pt idx="723">
                  <c:v>1.026748937</c:v>
                </c:pt>
                <c:pt idx="724">
                  <c:v>1.0158302359999976</c:v>
                </c:pt>
                <c:pt idx="725">
                  <c:v>1.0044158009999999</c:v>
                </c:pt>
                <c:pt idx="726">
                  <c:v>1.0094757929999976</c:v>
                </c:pt>
                <c:pt idx="727">
                  <c:v>1.0056759639999999</c:v>
                </c:pt>
                <c:pt idx="728">
                  <c:v>0.93097835900000003</c:v>
                </c:pt>
                <c:pt idx="729">
                  <c:v>0.92474003000000105</c:v>
                </c:pt>
                <c:pt idx="730">
                  <c:v>0.99461092099999959</c:v>
                </c:pt>
                <c:pt idx="731">
                  <c:v>1.026748937</c:v>
                </c:pt>
                <c:pt idx="732">
                  <c:v>1.0158302359999976</c:v>
                </c:pt>
                <c:pt idx="733">
                  <c:v>1.0044158009999999</c:v>
                </c:pt>
                <c:pt idx="734">
                  <c:v>1.0094757929999976</c:v>
                </c:pt>
                <c:pt idx="735">
                  <c:v>1.0059697369999976</c:v>
                </c:pt>
                <c:pt idx="736">
                  <c:v>0.93097835900000003</c:v>
                </c:pt>
                <c:pt idx="737">
                  <c:v>0.92474003000000105</c:v>
                </c:pt>
                <c:pt idx="738">
                  <c:v>0.99461092099999959</c:v>
                </c:pt>
                <c:pt idx="739">
                  <c:v>1.026748937</c:v>
                </c:pt>
                <c:pt idx="740">
                  <c:v>1.0158302359999976</c:v>
                </c:pt>
                <c:pt idx="741">
                  <c:v>1.0044158009999999</c:v>
                </c:pt>
                <c:pt idx="742">
                  <c:v>1.0094757929999976</c:v>
                </c:pt>
                <c:pt idx="743">
                  <c:v>1.0059697369999976</c:v>
                </c:pt>
                <c:pt idx="744">
                  <c:v>0.93097835900000003</c:v>
                </c:pt>
                <c:pt idx="745">
                  <c:v>0.92474003000000105</c:v>
                </c:pt>
                <c:pt idx="746">
                  <c:v>0.99461092099999959</c:v>
                </c:pt>
                <c:pt idx="747">
                  <c:v>1.026748937</c:v>
                </c:pt>
                <c:pt idx="748">
                  <c:v>1.0158302359999976</c:v>
                </c:pt>
                <c:pt idx="749">
                  <c:v>1.0044158009999999</c:v>
                </c:pt>
                <c:pt idx="750">
                  <c:v>1.0094757929999976</c:v>
                </c:pt>
                <c:pt idx="751">
                  <c:v>1.0059697369999976</c:v>
                </c:pt>
                <c:pt idx="752">
                  <c:v>0.93097835900000003</c:v>
                </c:pt>
                <c:pt idx="753">
                  <c:v>0.92474003000000105</c:v>
                </c:pt>
                <c:pt idx="754">
                  <c:v>0.99461092099999959</c:v>
                </c:pt>
                <c:pt idx="755">
                  <c:v>1.026748937</c:v>
                </c:pt>
                <c:pt idx="756">
                  <c:v>1.0158302359999976</c:v>
                </c:pt>
                <c:pt idx="757">
                  <c:v>1.0044158009999999</c:v>
                </c:pt>
                <c:pt idx="758">
                  <c:v>1.0094757929999976</c:v>
                </c:pt>
                <c:pt idx="759">
                  <c:v>1.0059697369999976</c:v>
                </c:pt>
                <c:pt idx="760">
                  <c:v>0.93097835900000003</c:v>
                </c:pt>
                <c:pt idx="761">
                  <c:v>0.92474003000000105</c:v>
                </c:pt>
                <c:pt idx="762">
                  <c:v>0.99461092099999959</c:v>
                </c:pt>
                <c:pt idx="763">
                  <c:v>1.026748937</c:v>
                </c:pt>
                <c:pt idx="764">
                  <c:v>1.0158302359999976</c:v>
                </c:pt>
                <c:pt idx="765">
                  <c:v>1.0044158009999999</c:v>
                </c:pt>
                <c:pt idx="766">
                  <c:v>1.0094757929999976</c:v>
                </c:pt>
                <c:pt idx="767">
                  <c:v>1.0059697369999976</c:v>
                </c:pt>
              </c:numCache>
            </c:numRef>
          </c:yVal>
          <c:smooth val="1"/>
        </c:ser>
        <c:dLbls>
          <c:showLegendKey val="0"/>
          <c:showVal val="0"/>
          <c:showCatName val="0"/>
          <c:showSerName val="0"/>
          <c:showPercent val="0"/>
          <c:showBubbleSize val="0"/>
        </c:dLbls>
        <c:axId val="55925376"/>
        <c:axId val="55936128"/>
      </c:scatterChart>
      <c:valAx>
        <c:axId val="55925376"/>
        <c:scaling>
          <c:orientation val="minMax"/>
          <c:max val="7"/>
          <c:min val="0"/>
        </c:scaling>
        <c:delete val="0"/>
        <c:axPos val="b"/>
        <c:title>
          <c:tx>
            <c:rich>
              <a:bodyPr/>
              <a:lstStyle/>
              <a:p>
                <a:pPr>
                  <a:defRPr/>
                </a:pPr>
                <a:r>
                  <a:rPr lang="en-US"/>
                  <a:t>x* = x/x</a:t>
                </a:r>
                <a:r>
                  <a:rPr lang="en-US" baseline="-25000"/>
                  <a:t>f</a:t>
                </a:r>
              </a:p>
            </c:rich>
          </c:tx>
          <c:layout/>
          <c:overlay val="0"/>
        </c:title>
        <c:numFmt formatCode="General" sourceLinked="1"/>
        <c:majorTickMark val="in"/>
        <c:minorTickMark val="none"/>
        <c:tickLblPos val="nextTo"/>
        <c:spPr>
          <a:ln>
            <a:solidFill>
              <a:sysClr val="windowText" lastClr="000000"/>
            </a:solidFill>
          </a:ln>
        </c:spPr>
        <c:crossAx val="55936128"/>
        <c:crosses val="autoZero"/>
        <c:crossBetween val="midCat"/>
      </c:valAx>
      <c:valAx>
        <c:axId val="55936128"/>
        <c:scaling>
          <c:orientation val="minMax"/>
          <c:max val="1.2"/>
          <c:min val="0"/>
        </c:scaling>
        <c:delete val="0"/>
        <c:axPos val="l"/>
        <c:title>
          <c:tx>
            <c:rich>
              <a:bodyPr rot="-5400000" vert="horz"/>
              <a:lstStyle/>
              <a:p>
                <a:pPr>
                  <a:defRPr/>
                </a:pPr>
                <a:r>
                  <a:rPr lang="en-US"/>
                  <a:t>q* = q"/q"</a:t>
                </a:r>
                <a:r>
                  <a:rPr lang="en-US" baseline="-25000"/>
                  <a:t>steady</a:t>
                </a:r>
              </a:p>
            </c:rich>
          </c:tx>
          <c:layout/>
          <c:overlay val="0"/>
        </c:title>
        <c:numFmt formatCode="General" sourceLinked="1"/>
        <c:majorTickMark val="in"/>
        <c:minorTickMark val="none"/>
        <c:tickLblPos val="nextTo"/>
        <c:spPr>
          <a:ln>
            <a:solidFill>
              <a:sysClr val="windowText" lastClr="000000"/>
            </a:solidFill>
          </a:ln>
        </c:spPr>
        <c:crossAx val="55925376"/>
        <c:crosses val="autoZero"/>
        <c:crossBetween val="midCat"/>
        <c:majorUnit val="0.2"/>
      </c:valAx>
      <c:spPr>
        <a:ln>
          <a:solidFill>
            <a:sysClr val="windowText" lastClr="000000"/>
          </a:solidFill>
        </a:ln>
      </c:spPr>
    </c:plotArea>
    <c:plotVisOnly val="1"/>
    <c:dispBlanksAs val="gap"/>
    <c:showDLblsOverMax val="0"/>
  </c:chart>
  <c:spPr>
    <a:solidFill>
      <a:prstClr val="white"/>
    </a:solidFill>
  </c:spPr>
  <c:txPr>
    <a:bodyPr/>
    <a:lstStyle/>
    <a:p>
      <a:pPr>
        <a:defRPr sz="12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4714338033327267E-2"/>
          <c:y val="2.1628210624599655E-2"/>
          <c:w val="0.86952891265950905"/>
          <c:h val="0.81903101734924932"/>
        </c:manualLayout>
      </c:layout>
      <c:scatterChart>
        <c:scatterStyle val="smoothMarker"/>
        <c:varyColors val="0"/>
        <c:ser>
          <c:idx val="8"/>
          <c:order val="0"/>
          <c:tx>
            <c:v>Measured</c:v>
          </c:tx>
          <c:spPr>
            <a:ln>
              <a:noFill/>
            </a:ln>
          </c:spPr>
          <c:marker>
            <c:symbol val="circle"/>
            <c:size val="5"/>
            <c:spPr>
              <a:noFill/>
              <a:ln>
                <a:solidFill>
                  <a:schemeClr val="tx1">
                    <a:lumMod val="95000"/>
                    <a:lumOff val="5000"/>
                  </a:schemeClr>
                </a:solidFill>
              </a:ln>
            </c:spPr>
          </c:marker>
          <c:xVal>
            <c:numRef>
              <c:f>'q" tails (MATLAB xf w offset)'!$A$10:$A$777</c:f>
              <c:numCache>
                <c:formatCode>General</c:formatCode>
                <c:ptCount val="768"/>
                <c:pt idx="0">
                  <c:v>1.1202255508402701</c:v>
                </c:pt>
                <c:pt idx="1">
                  <c:v>1.4936340677870283</c:v>
                </c:pt>
                <c:pt idx="2">
                  <c:v>1.8670425847337928</c:v>
                </c:pt>
                <c:pt idx="3">
                  <c:v>2.80056387710068</c:v>
                </c:pt>
                <c:pt idx="4">
                  <c:v>3.7340851694675798</c:v>
                </c:pt>
                <c:pt idx="5">
                  <c:v>4.6676064618344695</c:v>
                </c:pt>
                <c:pt idx="6">
                  <c:v>5.6011277542013662</c:v>
                </c:pt>
                <c:pt idx="7">
                  <c:v>6.5346490465682603</c:v>
                </c:pt>
                <c:pt idx="8">
                  <c:v>0.97692784414840106</c:v>
                </c:pt>
                <c:pt idx="9">
                  <c:v>1.3025704588645299</c:v>
                </c:pt>
                <c:pt idx="10">
                  <c:v>1.6282130735806701</c:v>
                </c:pt>
                <c:pt idx="11">
                  <c:v>2.4423196103709999</c:v>
                </c:pt>
                <c:pt idx="12">
                  <c:v>3.2564261471613336</c:v>
                </c:pt>
                <c:pt idx="13">
                  <c:v>4.0705326839516793</c:v>
                </c:pt>
                <c:pt idx="14">
                  <c:v>4.8846392207419935</c:v>
                </c:pt>
                <c:pt idx="15">
                  <c:v>5.6987457575323397</c:v>
                </c:pt>
                <c:pt idx="16">
                  <c:v>0.87293122529774303</c:v>
                </c:pt>
                <c:pt idx="17">
                  <c:v>1.1639083003969899</c:v>
                </c:pt>
                <c:pt idx="18">
                  <c:v>1.4548853754962401</c:v>
                </c:pt>
                <c:pt idx="19">
                  <c:v>2.18232806324436</c:v>
                </c:pt>
                <c:pt idx="20">
                  <c:v>2.9097707509924842</c:v>
                </c:pt>
                <c:pt idx="21">
                  <c:v>3.6372134387405901</c:v>
                </c:pt>
                <c:pt idx="22">
                  <c:v>4.3646561264887032</c:v>
                </c:pt>
                <c:pt idx="23">
                  <c:v>5.09209881423683</c:v>
                </c:pt>
                <c:pt idx="24">
                  <c:v>0.7940507909712905</c:v>
                </c:pt>
                <c:pt idx="25">
                  <c:v>1.0587343879617199</c:v>
                </c:pt>
                <c:pt idx="26">
                  <c:v>1.3234179849521501</c:v>
                </c:pt>
                <c:pt idx="27">
                  <c:v>1.9851269774282301</c:v>
                </c:pt>
                <c:pt idx="28">
                  <c:v>2.6468359699042967</c:v>
                </c:pt>
                <c:pt idx="29">
                  <c:v>3.3085449623803802</c:v>
                </c:pt>
                <c:pt idx="30">
                  <c:v>3.9702539548564597</c:v>
                </c:pt>
                <c:pt idx="31">
                  <c:v>4.6319629473325303</c:v>
                </c:pt>
                <c:pt idx="32">
                  <c:v>0.73220216191339349</c:v>
                </c:pt>
                <c:pt idx="33">
                  <c:v>0.97626954921785858</c:v>
                </c:pt>
                <c:pt idx="34">
                  <c:v>1.22033693652232</c:v>
                </c:pt>
                <c:pt idx="35">
                  <c:v>1.8305054047834901</c:v>
                </c:pt>
                <c:pt idx="36">
                  <c:v>2.4406738730446471</c:v>
                </c:pt>
                <c:pt idx="37">
                  <c:v>3.0508423413058066</c:v>
                </c:pt>
                <c:pt idx="38">
                  <c:v>3.6610108095669736</c:v>
                </c:pt>
                <c:pt idx="39">
                  <c:v>4.2711792778281303</c:v>
                </c:pt>
                <c:pt idx="40">
                  <c:v>0.68243800970060009</c:v>
                </c:pt>
                <c:pt idx="41">
                  <c:v>0.90991734626746756</c:v>
                </c:pt>
                <c:pt idx="42">
                  <c:v>1.1373966828343276</c:v>
                </c:pt>
                <c:pt idx="43">
                  <c:v>1.7060950242515021</c:v>
                </c:pt>
                <c:pt idx="44">
                  <c:v>2.2747933656686699</c:v>
                </c:pt>
                <c:pt idx="45">
                  <c:v>2.8434917070858412</c:v>
                </c:pt>
                <c:pt idx="46">
                  <c:v>3.4121900485030001</c:v>
                </c:pt>
                <c:pt idx="47">
                  <c:v>3.9808883899201666</c:v>
                </c:pt>
                <c:pt idx="48">
                  <c:v>0.64155932799607895</c:v>
                </c:pt>
                <c:pt idx="49">
                  <c:v>0.8554124373281059</c:v>
                </c:pt>
                <c:pt idx="50">
                  <c:v>1.06926554666013</c:v>
                </c:pt>
                <c:pt idx="51">
                  <c:v>1.6038983199901984</c:v>
                </c:pt>
                <c:pt idx="52">
                  <c:v>2.1385310933202599</c:v>
                </c:pt>
                <c:pt idx="53">
                  <c:v>2.6731638666503352</c:v>
                </c:pt>
                <c:pt idx="54">
                  <c:v>3.2077966399803937</c:v>
                </c:pt>
                <c:pt idx="55">
                  <c:v>3.7424294133104588</c:v>
                </c:pt>
                <c:pt idx="56">
                  <c:v>0.60740454258040977</c:v>
                </c:pt>
                <c:pt idx="57">
                  <c:v>0.80987272344054595</c:v>
                </c:pt>
                <c:pt idx="58">
                  <c:v>1.0123409043006801</c:v>
                </c:pt>
                <c:pt idx="59">
                  <c:v>1.51851135645102</c:v>
                </c:pt>
                <c:pt idx="60">
                  <c:v>2.0246818086013656</c:v>
                </c:pt>
                <c:pt idx="61">
                  <c:v>2.5308522607517077</c:v>
                </c:pt>
                <c:pt idx="62">
                  <c:v>3.0370227129020542</c:v>
                </c:pt>
                <c:pt idx="63">
                  <c:v>3.5431931650523967</c:v>
                </c:pt>
                <c:pt idx="64">
                  <c:v>0.57845946138446602</c:v>
                </c:pt>
                <c:pt idx="65">
                  <c:v>0.77127928184595496</c:v>
                </c:pt>
                <c:pt idx="66">
                  <c:v>0.96409910230744389</c:v>
                </c:pt>
                <c:pt idx="67">
                  <c:v>1.4461486534611698</c:v>
                </c:pt>
                <c:pt idx="68">
                  <c:v>1.92819820461489</c:v>
                </c:pt>
                <c:pt idx="69">
                  <c:v>2.4102477557686077</c:v>
                </c:pt>
                <c:pt idx="70">
                  <c:v>2.8922973069223299</c:v>
                </c:pt>
                <c:pt idx="71">
                  <c:v>3.3743468580760498</c:v>
                </c:pt>
                <c:pt idx="72">
                  <c:v>0.55363092270454095</c:v>
                </c:pt>
                <c:pt idx="73">
                  <c:v>0.73817456360605505</c:v>
                </c:pt>
                <c:pt idx="74">
                  <c:v>0.92271820450756803</c:v>
                </c:pt>
                <c:pt idx="75">
                  <c:v>1.3840773067613523</c:v>
                </c:pt>
                <c:pt idx="76">
                  <c:v>1.8454364090151398</c:v>
                </c:pt>
                <c:pt idx="77">
                  <c:v>2.3067955112689198</c:v>
                </c:pt>
                <c:pt idx="78">
                  <c:v>2.7681546135227002</c:v>
                </c:pt>
                <c:pt idx="79">
                  <c:v>3.2295137157764957</c:v>
                </c:pt>
                <c:pt idx="80">
                  <c:v>0.53210921538425304</c:v>
                </c:pt>
                <c:pt idx="81">
                  <c:v>0.70947895384567095</c:v>
                </c:pt>
                <c:pt idx="82">
                  <c:v>0.88684869230708918</c:v>
                </c:pt>
                <c:pt idx="83">
                  <c:v>1.3302730384606301</c:v>
                </c:pt>
                <c:pt idx="84">
                  <c:v>1.7736973846141784</c:v>
                </c:pt>
                <c:pt idx="85">
                  <c:v>2.2171217307677256</c:v>
                </c:pt>
                <c:pt idx="86">
                  <c:v>2.6605460769212601</c:v>
                </c:pt>
                <c:pt idx="87">
                  <c:v>3.1039704230748071</c:v>
                </c:pt>
                <c:pt idx="88">
                  <c:v>0.51328113780095797</c:v>
                </c:pt>
                <c:pt idx="89">
                  <c:v>0.68437485040127977</c:v>
                </c:pt>
                <c:pt idx="90">
                  <c:v>0.85546856300159901</c:v>
                </c:pt>
                <c:pt idx="91">
                  <c:v>1.2832028445024</c:v>
                </c:pt>
                <c:pt idx="92">
                  <c:v>1.7109371260032018</c:v>
                </c:pt>
                <c:pt idx="93">
                  <c:v>2.1386714075039999</c:v>
                </c:pt>
                <c:pt idx="94">
                  <c:v>2.566405689004795</c:v>
                </c:pt>
                <c:pt idx="95">
                  <c:v>2.9941399705056</c:v>
                </c:pt>
                <c:pt idx="96">
                  <c:v>0.496673204296536</c:v>
                </c:pt>
                <c:pt idx="97">
                  <c:v>0.662230939062048</c:v>
                </c:pt>
                <c:pt idx="98">
                  <c:v>0.82778867382755905</c:v>
                </c:pt>
                <c:pt idx="99">
                  <c:v>1.2416830107413399</c:v>
                </c:pt>
                <c:pt idx="100">
                  <c:v>1.6555773476551199</c:v>
                </c:pt>
                <c:pt idx="101">
                  <c:v>2.0694716845688967</c:v>
                </c:pt>
                <c:pt idx="102">
                  <c:v>2.4833660214826812</c:v>
                </c:pt>
                <c:pt idx="103">
                  <c:v>2.8972603583964602</c:v>
                </c:pt>
                <c:pt idx="104">
                  <c:v>0.48191346906078053</c:v>
                </c:pt>
                <c:pt idx="105">
                  <c:v>0.64255129208104189</c:v>
                </c:pt>
                <c:pt idx="106">
                  <c:v>0.80318911510130098</c:v>
                </c:pt>
                <c:pt idx="107">
                  <c:v>1.2047836726519499</c:v>
                </c:pt>
                <c:pt idx="108">
                  <c:v>1.6063782302026</c:v>
                </c:pt>
                <c:pt idx="109">
                  <c:v>2.0079727877532498</c:v>
                </c:pt>
                <c:pt idx="110">
                  <c:v>2.4095673453039002</c:v>
                </c:pt>
                <c:pt idx="111">
                  <c:v>2.81116190285455</c:v>
                </c:pt>
                <c:pt idx="112">
                  <c:v>0.46870521824347899</c:v>
                </c:pt>
                <c:pt idx="113">
                  <c:v>0.62494029099130677</c:v>
                </c:pt>
                <c:pt idx="114">
                  <c:v>0.78117536373913199</c:v>
                </c:pt>
                <c:pt idx="115">
                  <c:v>1.1717630456087</c:v>
                </c:pt>
                <c:pt idx="116">
                  <c:v>1.5623507274782615</c:v>
                </c:pt>
                <c:pt idx="117">
                  <c:v>1.9529384093478301</c:v>
                </c:pt>
                <c:pt idx="118">
                  <c:v>2.3435260912174036</c:v>
                </c:pt>
                <c:pt idx="119">
                  <c:v>2.7341137730869636</c:v>
                </c:pt>
                <c:pt idx="120">
                  <c:v>0.45680844154169398</c:v>
                </c:pt>
                <c:pt idx="121">
                  <c:v>0.6090779220555933</c:v>
                </c:pt>
                <c:pt idx="122">
                  <c:v>0.76134740256949296</c:v>
                </c:pt>
                <c:pt idx="123">
                  <c:v>1.14202110385424</c:v>
                </c:pt>
                <c:pt idx="124">
                  <c:v>1.5226948051389784</c:v>
                </c:pt>
                <c:pt idx="125">
                  <c:v>1.9033685064237316</c:v>
                </c:pt>
                <c:pt idx="126">
                  <c:v>2.2840422077084699</c:v>
                </c:pt>
                <c:pt idx="127">
                  <c:v>2.66471590899322</c:v>
                </c:pt>
                <c:pt idx="128">
                  <c:v>0.44602653049725238</c:v>
                </c:pt>
                <c:pt idx="129">
                  <c:v>0.59470204066300303</c:v>
                </c:pt>
                <c:pt idx="130">
                  <c:v>0.74337755082875301</c:v>
                </c:pt>
                <c:pt idx="131">
                  <c:v>1.11506632624313</c:v>
                </c:pt>
                <c:pt idx="132">
                  <c:v>1.4867551016575116</c:v>
                </c:pt>
                <c:pt idx="133">
                  <c:v>1.8584438770718801</c:v>
                </c:pt>
                <c:pt idx="134">
                  <c:v>2.2301326524862612</c:v>
                </c:pt>
                <c:pt idx="135">
                  <c:v>2.60182142790064</c:v>
                </c:pt>
                <c:pt idx="136">
                  <c:v>0.43619656664767154</c:v>
                </c:pt>
                <c:pt idx="137">
                  <c:v>0.58159542219689464</c:v>
                </c:pt>
                <c:pt idx="138">
                  <c:v>0.72699427774611902</c:v>
                </c:pt>
                <c:pt idx="139">
                  <c:v>1.0904914166191784</c:v>
                </c:pt>
                <c:pt idx="140">
                  <c:v>1.4539885554922398</c:v>
                </c:pt>
                <c:pt idx="141">
                  <c:v>1.8174856943652899</c:v>
                </c:pt>
                <c:pt idx="142">
                  <c:v>2.1809828332383501</c:v>
                </c:pt>
                <c:pt idx="143">
                  <c:v>2.5444799721114131</c:v>
                </c:pt>
                <c:pt idx="144">
                  <c:v>0.42718212468406852</c:v>
                </c:pt>
                <c:pt idx="145">
                  <c:v>0.56957616624542351</c:v>
                </c:pt>
                <c:pt idx="146">
                  <c:v>0.71197020780678077</c:v>
                </c:pt>
                <c:pt idx="147">
                  <c:v>1.0679553117101699</c:v>
                </c:pt>
                <c:pt idx="148">
                  <c:v>1.4239404156135598</c:v>
                </c:pt>
                <c:pt idx="149">
                  <c:v>1.7799255195169499</c:v>
                </c:pt>
                <c:pt idx="150">
                  <c:v>2.1359106234203398</c:v>
                </c:pt>
                <c:pt idx="151">
                  <c:v>2.4918957273237266</c:v>
                </c:pt>
                <c:pt idx="152">
                  <c:v>0.41886786952925298</c:v>
                </c:pt>
                <c:pt idx="153">
                  <c:v>0.55849049270566897</c:v>
                </c:pt>
                <c:pt idx="154">
                  <c:v>0.69811311588208558</c:v>
                </c:pt>
                <c:pt idx="155">
                  <c:v>1.0471696738231298</c:v>
                </c:pt>
                <c:pt idx="156">
                  <c:v>1.3962262317641698</c:v>
                </c:pt>
                <c:pt idx="157">
                  <c:v>1.7452827897052101</c:v>
                </c:pt>
                <c:pt idx="158">
                  <c:v>2.0943393476462631</c:v>
                </c:pt>
                <c:pt idx="159">
                  <c:v>2.4433959055873036</c:v>
                </c:pt>
                <c:pt idx="160">
                  <c:v>0.41115545406227599</c:v>
                </c:pt>
                <c:pt idx="161">
                  <c:v>0.54820727208303577</c:v>
                </c:pt>
                <c:pt idx="162">
                  <c:v>0.68525909010379404</c:v>
                </c:pt>
                <c:pt idx="163">
                  <c:v>1.0278886351556884</c:v>
                </c:pt>
                <c:pt idx="164">
                  <c:v>1.3705181802075901</c:v>
                </c:pt>
                <c:pt idx="165">
                  <c:v>1.7131477252594798</c:v>
                </c:pt>
                <c:pt idx="166">
                  <c:v>2.0557772703113812</c:v>
                </c:pt>
                <c:pt idx="167">
                  <c:v>2.398406815363276</c:v>
                </c:pt>
                <c:pt idx="168">
                  <c:v>0.40396037395532852</c:v>
                </c:pt>
                <c:pt idx="169">
                  <c:v>0.53861383194043799</c:v>
                </c:pt>
                <c:pt idx="170">
                  <c:v>0.67326728992554696</c:v>
                </c:pt>
                <c:pt idx="171">
                  <c:v>1.0099009348883201</c:v>
                </c:pt>
                <c:pt idx="172">
                  <c:v>1.3465345798510915</c:v>
                </c:pt>
                <c:pt idx="173">
                  <c:v>1.6831682248138715</c:v>
                </c:pt>
                <c:pt idx="174">
                  <c:v>2.0198018697766398</c:v>
                </c:pt>
                <c:pt idx="175">
                  <c:v>2.3564355147394167</c:v>
                </c:pt>
                <c:pt idx="176">
                  <c:v>0.39720953633758432</c:v>
                </c:pt>
                <c:pt idx="177">
                  <c:v>0.52961271511677899</c:v>
                </c:pt>
                <c:pt idx="178">
                  <c:v>0.66201589389597504</c:v>
                </c:pt>
                <c:pt idx="179">
                  <c:v>0.99302384084395956</c:v>
                </c:pt>
                <c:pt idx="180">
                  <c:v>1.3240317877919499</c:v>
                </c:pt>
                <c:pt idx="181">
                  <c:v>1.6550397347399299</c:v>
                </c:pt>
                <c:pt idx="182">
                  <c:v>1.9860476816879216</c:v>
                </c:pt>
                <c:pt idx="183">
                  <c:v>2.3170556286359067</c:v>
                </c:pt>
                <c:pt idx="184">
                  <c:v>0.39083936723441798</c:v>
                </c:pt>
                <c:pt idx="185">
                  <c:v>0.52111915631255601</c:v>
                </c:pt>
                <c:pt idx="186">
                  <c:v>0.65139894539069565</c:v>
                </c:pt>
                <c:pt idx="187">
                  <c:v>0.97709841808604303</c:v>
                </c:pt>
                <c:pt idx="188">
                  <c:v>1.30279789078139</c:v>
                </c:pt>
                <c:pt idx="189">
                  <c:v>1.6284973634767426</c:v>
                </c:pt>
                <c:pt idx="190">
                  <c:v>1.9541968361720801</c:v>
                </c:pt>
                <c:pt idx="191">
                  <c:v>2.2798963088674356</c:v>
                </c:pt>
                <c:pt idx="192">
                  <c:v>0.38479432987017498</c:v>
                </c:pt>
                <c:pt idx="193">
                  <c:v>0.5130591064935669</c:v>
                </c:pt>
                <c:pt idx="194">
                  <c:v>0.64132388311695798</c:v>
                </c:pt>
                <c:pt idx="195">
                  <c:v>0.96198582467543803</c:v>
                </c:pt>
                <c:pt idx="196">
                  <c:v>1.2826477662339215</c:v>
                </c:pt>
                <c:pt idx="197">
                  <c:v>1.6033097077923884</c:v>
                </c:pt>
                <c:pt idx="198">
                  <c:v>1.9239716493508698</c:v>
                </c:pt>
                <c:pt idx="199">
                  <c:v>2.2446335909093555</c:v>
                </c:pt>
                <c:pt idx="200">
                  <c:v>0.37902575893328139</c:v>
                </c:pt>
                <c:pt idx="201">
                  <c:v>0.50536767857770759</c:v>
                </c:pt>
                <c:pt idx="202">
                  <c:v>0.6317095982221359</c:v>
                </c:pt>
                <c:pt idx="203">
                  <c:v>0.94756439733320297</c:v>
                </c:pt>
                <c:pt idx="204">
                  <c:v>1.2634191964442698</c:v>
                </c:pt>
                <c:pt idx="205">
                  <c:v>1.5792739955553399</c:v>
                </c:pt>
                <c:pt idx="206">
                  <c:v>1.8951287946664099</c:v>
                </c:pt>
                <c:pt idx="207">
                  <c:v>2.2109835937774736</c:v>
                </c:pt>
                <c:pt idx="208">
                  <c:v>0.37349093931089178</c:v>
                </c:pt>
                <c:pt idx="209">
                  <c:v>0.49798791908118839</c:v>
                </c:pt>
                <c:pt idx="210">
                  <c:v>0.62248489885148495</c:v>
                </c:pt>
                <c:pt idx="211">
                  <c:v>0.93372734827722659</c:v>
                </c:pt>
                <c:pt idx="212">
                  <c:v>1.2449697977029666</c:v>
                </c:pt>
                <c:pt idx="213">
                  <c:v>1.5562122471287101</c:v>
                </c:pt>
                <c:pt idx="214">
                  <c:v>1.8674546965544478</c:v>
                </c:pt>
                <c:pt idx="215">
                  <c:v>2.1786971459802</c:v>
                </c:pt>
                <c:pt idx="216">
                  <c:v>0.36815237460320532</c:v>
                </c:pt>
                <c:pt idx="217">
                  <c:v>0.49086983280427365</c:v>
                </c:pt>
                <c:pt idx="218">
                  <c:v>0.61358729100534048</c:v>
                </c:pt>
                <c:pt idx="219">
                  <c:v>0.92038093650801289</c:v>
                </c:pt>
                <c:pt idx="220">
                  <c:v>1.2271745820106779</c:v>
                </c:pt>
                <c:pt idx="221">
                  <c:v>1.5339682275133484</c:v>
                </c:pt>
                <c:pt idx="222">
                  <c:v>1.84076187301602</c:v>
                </c:pt>
                <c:pt idx="223">
                  <c:v>2.1475555185186899</c:v>
                </c:pt>
                <c:pt idx="224">
                  <c:v>0.36297720294277752</c:v>
                </c:pt>
                <c:pt idx="225">
                  <c:v>0.48396960392370253</c:v>
                </c:pt>
                <c:pt idx="226">
                  <c:v>0.60496200490462759</c:v>
                </c:pt>
                <c:pt idx="227">
                  <c:v>0.90744300735694206</c:v>
                </c:pt>
                <c:pt idx="228">
                  <c:v>1.2099240098092578</c:v>
                </c:pt>
                <c:pt idx="229">
                  <c:v>1.51240501226157</c:v>
                </c:pt>
                <c:pt idx="230">
                  <c:v>1.8148860147138801</c:v>
                </c:pt>
                <c:pt idx="231">
                  <c:v>2.1173670171662002</c:v>
                </c:pt>
                <c:pt idx="232">
                  <c:v>0.35793672665273701</c:v>
                </c:pt>
                <c:pt idx="233">
                  <c:v>0.47724896887031598</c:v>
                </c:pt>
                <c:pt idx="234">
                  <c:v>0.59656121108789351</c:v>
                </c:pt>
                <c:pt idx="235">
                  <c:v>0.89484181663184392</c:v>
                </c:pt>
                <c:pt idx="236">
                  <c:v>1.1931224221757901</c:v>
                </c:pt>
                <c:pt idx="237">
                  <c:v>1.4914030277197399</c:v>
                </c:pt>
                <c:pt idx="238">
                  <c:v>1.7896836332636799</c:v>
                </c:pt>
                <c:pt idx="239">
                  <c:v>2.0879642388076367</c:v>
                </c:pt>
                <c:pt idx="240">
                  <c:v>0.35300602903867345</c:v>
                </c:pt>
                <c:pt idx="241">
                  <c:v>0.47067470538489797</c:v>
                </c:pt>
                <c:pt idx="242">
                  <c:v>0.58834338173111944</c:v>
                </c:pt>
                <c:pt idx="243">
                  <c:v>0.88251507259668205</c:v>
                </c:pt>
                <c:pt idx="244">
                  <c:v>1.1766867634622415</c:v>
                </c:pt>
                <c:pt idx="245">
                  <c:v>1.4708584543278</c:v>
                </c:pt>
                <c:pt idx="246">
                  <c:v>1.7650301451933599</c:v>
                </c:pt>
                <c:pt idx="247">
                  <c:v>2.0592018360589197</c:v>
                </c:pt>
                <c:pt idx="248">
                  <c:v>0.34816365679530975</c:v>
                </c:pt>
                <c:pt idx="249">
                  <c:v>0.46421820906041439</c:v>
                </c:pt>
                <c:pt idx="250">
                  <c:v>0.58027276132551608</c:v>
                </c:pt>
                <c:pt idx="251">
                  <c:v>0.87040914198827601</c:v>
                </c:pt>
                <c:pt idx="252">
                  <c:v>1.1605455226510331</c:v>
                </c:pt>
                <c:pt idx="253">
                  <c:v>1.4506819033137901</c:v>
                </c:pt>
                <c:pt idx="254">
                  <c:v>1.74081828397655</c:v>
                </c:pt>
                <c:pt idx="255">
                  <c:v>2.0309546646393102</c:v>
                </c:pt>
                <c:pt idx="256">
                  <c:v>0.34339135059667503</c:v>
                </c:pt>
                <c:pt idx="257">
                  <c:v>0.457855134128901</c:v>
                </c:pt>
                <c:pt idx="258">
                  <c:v>0.57231891766112664</c:v>
                </c:pt>
                <c:pt idx="259">
                  <c:v>0.8584783764916899</c:v>
                </c:pt>
                <c:pt idx="260">
                  <c:v>1.1446378353222515</c:v>
                </c:pt>
                <c:pt idx="261">
                  <c:v>1.4307972941528098</c:v>
                </c:pt>
                <c:pt idx="262">
                  <c:v>1.7169567529833798</c:v>
                </c:pt>
                <c:pt idx="263">
                  <c:v>2.0031162118139436</c:v>
                </c:pt>
                <c:pt idx="264">
                  <c:v>0.33867380976240191</c:v>
                </c:pt>
                <c:pt idx="265">
                  <c:v>0.45156507968320098</c:v>
                </c:pt>
                <c:pt idx="266">
                  <c:v>0.56445634960400048</c:v>
                </c:pt>
                <c:pt idx="267">
                  <c:v>0.84668452440600195</c:v>
                </c:pt>
                <c:pt idx="268">
                  <c:v>1.1289126992080001</c:v>
                </c:pt>
                <c:pt idx="269">
                  <c:v>1.41114087401</c:v>
                </c:pt>
                <c:pt idx="270">
                  <c:v>1.6933690488119999</c:v>
                </c:pt>
                <c:pt idx="271">
                  <c:v>1.975597223614</c:v>
                </c:pt>
                <c:pt idx="272">
                  <c:v>0.33399847968600366</c:v>
                </c:pt>
                <c:pt idx="273">
                  <c:v>0.44533130624800399</c:v>
                </c:pt>
                <c:pt idx="274">
                  <c:v>0.55666413281000504</c:v>
                </c:pt>
                <c:pt idx="275">
                  <c:v>0.83499619921500801</c:v>
                </c:pt>
                <c:pt idx="276">
                  <c:v>1.1133282656200099</c:v>
                </c:pt>
                <c:pt idx="277">
                  <c:v>1.3916603320250098</c:v>
                </c:pt>
                <c:pt idx="278">
                  <c:v>1.6699923984300198</c:v>
                </c:pt>
                <c:pt idx="279">
                  <c:v>1.9483244648350215</c:v>
                </c:pt>
                <c:pt idx="280">
                  <c:v>0.32935535312966091</c:v>
                </c:pt>
                <c:pt idx="281">
                  <c:v>0.43914047083954777</c:v>
                </c:pt>
                <c:pt idx="282">
                  <c:v>0.54892558854943463</c:v>
                </c:pt>
                <c:pt idx="283">
                  <c:v>0.8233883828241505</c:v>
                </c:pt>
                <c:pt idx="284">
                  <c:v>1.0978511770988699</c:v>
                </c:pt>
                <c:pt idx="285">
                  <c:v>1.3723139713735926</c:v>
                </c:pt>
                <c:pt idx="286">
                  <c:v>1.6467767656483001</c:v>
                </c:pt>
                <c:pt idx="287">
                  <c:v>1.9212395599230201</c:v>
                </c:pt>
                <c:pt idx="288">
                  <c:v>0.32473677863264178</c:v>
                </c:pt>
                <c:pt idx="289">
                  <c:v>0.43298237151018754</c:v>
                </c:pt>
                <c:pt idx="290">
                  <c:v>0.54122796438773357</c:v>
                </c:pt>
                <c:pt idx="291">
                  <c:v>0.81184194658160203</c:v>
                </c:pt>
                <c:pt idx="292">
                  <c:v>1.0824559287754718</c:v>
                </c:pt>
                <c:pt idx="293">
                  <c:v>1.3530699109693398</c:v>
                </c:pt>
                <c:pt idx="294">
                  <c:v>1.6236838931632001</c:v>
                </c:pt>
                <c:pt idx="295">
                  <c:v>1.8942978753570701</c:v>
                </c:pt>
                <c:pt idx="296">
                  <c:v>0.32013727120186464</c:v>
                </c:pt>
                <c:pt idx="297">
                  <c:v>0.42684969493581953</c:v>
                </c:pt>
                <c:pt idx="298">
                  <c:v>0.53356211866977299</c:v>
                </c:pt>
                <c:pt idx="299">
                  <c:v>0.80034317800465959</c:v>
                </c:pt>
                <c:pt idx="300">
                  <c:v>1.0671242373395471</c:v>
                </c:pt>
                <c:pt idx="301">
                  <c:v>1.3339052966744276</c:v>
                </c:pt>
                <c:pt idx="302">
                  <c:v>1.6006863560093199</c:v>
                </c:pt>
                <c:pt idx="303">
                  <c:v>1.8674674153442099</c:v>
                </c:pt>
                <c:pt idx="304">
                  <c:v>0.31555332217578208</c:v>
                </c:pt>
                <c:pt idx="305">
                  <c:v>0.42073776290104298</c:v>
                </c:pt>
                <c:pt idx="306">
                  <c:v>0.52592220362630304</c:v>
                </c:pt>
                <c:pt idx="307">
                  <c:v>0.78888330543945451</c:v>
                </c:pt>
                <c:pt idx="308">
                  <c:v>1.0518444072526079</c:v>
                </c:pt>
                <c:pt idx="309">
                  <c:v>1.3148055090657615</c:v>
                </c:pt>
                <c:pt idx="310">
                  <c:v>1.5777666108789083</c:v>
                </c:pt>
                <c:pt idx="311">
                  <c:v>1.8407277126920598</c:v>
                </c:pt>
                <c:pt idx="312">
                  <c:v>0.31098320667781265</c:v>
                </c:pt>
                <c:pt idx="313">
                  <c:v>0.41464427557041639</c:v>
                </c:pt>
                <c:pt idx="314">
                  <c:v>0.51830534446302001</c:v>
                </c:pt>
                <c:pt idx="315">
                  <c:v>0.77745801669453096</c:v>
                </c:pt>
                <c:pt idx="316">
                  <c:v>1.03661068892604</c:v>
                </c:pt>
                <c:pt idx="317">
                  <c:v>1.2957633611575499</c:v>
                </c:pt>
                <c:pt idx="318">
                  <c:v>1.5549160333890599</c:v>
                </c:pt>
                <c:pt idx="319">
                  <c:v>1.81406870562057</c:v>
                </c:pt>
                <c:pt idx="320">
                  <c:v>0.3064267883910109</c:v>
                </c:pt>
                <c:pt idx="321">
                  <c:v>0.40856905118801301</c:v>
                </c:pt>
                <c:pt idx="322">
                  <c:v>0.51071131398501701</c:v>
                </c:pt>
                <c:pt idx="323">
                  <c:v>0.76606697097752496</c:v>
                </c:pt>
                <c:pt idx="324">
                  <c:v>1.0214226279700298</c:v>
                </c:pt>
                <c:pt idx="325">
                  <c:v>1.27677828496254</c:v>
                </c:pt>
                <c:pt idx="326">
                  <c:v>1.5321339419550501</c:v>
                </c:pt>
                <c:pt idx="327">
                  <c:v>1.7874895989475599</c:v>
                </c:pt>
                <c:pt idx="328">
                  <c:v>0.30188532247482952</c:v>
                </c:pt>
                <c:pt idx="329">
                  <c:v>0.4025137632997719</c:v>
                </c:pt>
                <c:pt idx="330">
                  <c:v>0.503142204124714</c:v>
                </c:pt>
                <c:pt idx="331">
                  <c:v>0.75471330618707178</c:v>
                </c:pt>
                <c:pt idx="332">
                  <c:v>1.0062844082494298</c:v>
                </c:pt>
                <c:pt idx="333">
                  <c:v>1.2578555103117901</c:v>
                </c:pt>
                <c:pt idx="334">
                  <c:v>1.5094266123741353</c:v>
                </c:pt>
                <c:pt idx="335">
                  <c:v>1.7609977144365001</c:v>
                </c:pt>
                <c:pt idx="336">
                  <c:v>0.29736125829273202</c:v>
                </c:pt>
                <c:pt idx="337">
                  <c:v>0.39648167772364418</c:v>
                </c:pt>
                <c:pt idx="338">
                  <c:v>0.49560209715455478</c:v>
                </c:pt>
                <c:pt idx="339">
                  <c:v>0.74340314573182908</c:v>
                </c:pt>
                <c:pt idx="340">
                  <c:v>0.991204194309107</c:v>
                </c:pt>
                <c:pt idx="341">
                  <c:v>1.2390052428863798</c:v>
                </c:pt>
                <c:pt idx="342">
                  <c:v>1.4868062914636584</c:v>
                </c:pt>
                <c:pt idx="343">
                  <c:v>1.7346073400409399</c:v>
                </c:pt>
                <c:pt idx="344">
                  <c:v>0.29285804421818901</c:v>
                </c:pt>
                <c:pt idx="345">
                  <c:v>0.39047739229091966</c:v>
                </c:pt>
                <c:pt idx="346">
                  <c:v>0.48809674036364953</c:v>
                </c:pt>
                <c:pt idx="347">
                  <c:v>0.73214511054547482</c:v>
                </c:pt>
                <c:pt idx="348">
                  <c:v>0.9761934807272975</c:v>
                </c:pt>
                <c:pt idx="349">
                  <c:v>1.2202418509091184</c:v>
                </c:pt>
                <c:pt idx="350">
                  <c:v>1.4642902210909499</c:v>
                </c:pt>
                <c:pt idx="351">
                  <c:v>1.70833859127277</c:v>
                </c:pt>
                <c:pt idx="352">
                  <c:v>0.28837993713830146</c:v>
                </c:pt>
                <c:pt idx="353">
                  <c:v>0.38450658285106953</c:v>
                </c:pt>
                <c:pt idx="354">
                  <c:v>0.48063322856383561</c:v>
                </c:pt>
                <c:pt idx="355">
                  <c:v>0.72094984284575503</c:v>
                </c:pt>
                <c:pt idx="356">
                  <c:v>0.961266457127672</c:v>
                </c:pt>
                <c:pt idx="357">
                  <c:v>1.2015830714095899</c:v>
                </c:pt>
                <c:pt idx="358">
                  <c:v>1.4418996856915076</c:v>
                </c:pt>
                <c:pt idx="359">
                  <c:v>1.68221629997343</c:v>
                </c:pt>
                <c:pt idx="360">
                  <c:v>0.28393181939287165</c:v>
                </c:pt>
                <c:pt idx="361">
                  <c:v>0.37857575919049452</c:v>
                </c:pt>
                <c:pt idx="362">
                  <c:v>0.473219698988118</c:v>
                </c:pt>
                <c:pt idx="363">
                  <c:v>0.70982954848217805</c:v>
                </c:pt>
                <c:pt idx="364">
                  <c:v>0.94643939797623522</c:v>
                </c:pt>
                <c:pt idx="365">
                  <c:v>1.1830492474702998</c:v>
                </c:pt>
                <c:pt idx="366">
                  <c:v>1.4196590969643483</c:v>
                </c:pt>
                <c:pt idx="367">
                  <c:v>1.6562689464584115</c:v>
                </c:pt>
                <c:pt idx="368">
                  <c:v>0.27951902579710602</c:v>
                </c:pt>
                <c:pt idx="369">
                  <c:v>0.37269203439614101</c:v>
                </c:pt>
                <c:pt idx="370">
                  <c:v>0.465865042995176</c:v>
                </c:pt>
                <c:pt idx="371">
                  <c:v>0.69879756449276498</c:v>
                </c:pt>
                <c:pt idx="372">
                  <c:v>0.93173008599035256</c:v>
                </c:pt>
                <c:pt idx="373">
                  <c:v>1.1646626074879398</c:v>
                </c:pt>
                <c:pt idx="374">
                  <c:v>1.3975951289855315</c:v>
                </c:pt>
                <c:pt idx="375">
                  <c:v>1.6305276504831199</c:v>
                </c:pt>
                <c:pt idx="376">
                  <c:v>0.27514718313277498</c:v>
                </c:pt>
                <c:pt idx="377">
                  <c:v>0.36686291084370065</c:v>
                </c:pt>
                <c:pt idx="378">
                  <c:v>0.45857863855462538</c:v>
                </c:pt>
                <c:pt idx="379">
                  <c:v>0.68786795783193622</c:v>
                </c:pt>
                <c:pt idx="380">
                  <c:v>0.91715727710924899</c:v>
                </c:pt>
                <c:pt idx="381">
                  <c:v>1.1464465963865615</c:v>
                </c:pt>
                <c:pt idx="382">
                  <c:v>1.37573591566387</c:v>
                </c:pt>
                <c:pt idx="383">
                  <c:v>1.60502523494119</c:v>
                </c:pt>
                <c:pt idx="384">
                  <c:v>0.27082206409633502</c:v>
                </c:pt>
                <c:pt idx="385">
                  <c:v>0.36109608546178001</c:v>
                </c:pt>
                <c:pt idx="386">
                  <c:v>0.45137010682722545</c:v>
                </c:pt>
                <c:pt idx="387">
                  <c:v>0.67705516024083889</c:v>
                </c:pt>
                <c:pt idx="388">
                  <c:v>0.90274021365445156</c:v>
                </c:pt>
                <c:pt idx="389">
                  <c:v>1.1284252670680599</c:v>
                </c:pt>
                <c:pt idx="390">
                  <c:v>1.3541103204816816</c:v>
                </c:pt>
                <c:pt idx="391">
                  <c:v>1.5797953738952899</c:v>
                </c:pt>
                <c:pt idx="392">
                  <c:v>0.26654945720722101</c:v>
                </c:pt>
                <c:pt idx="393">
                  <c:v>0.35539927627629497</c:v>
                </c:pt>
                <c:pt idx="394">
                  <c:v>0.44424909534536799</c:v>
                </c:pt>
                <c:pt idx="395">
                  <c:v>0.66637364301805291</c:v>
                </c:pt>
                <c:pt idx="396">
                  <c:v>0.88849819069073699</c:v>
                </c:pt>
                <c:pt idx="397">
                  <c:v>1.11062273836342</c:v>
                </c:pt>
                <c:pt idx="398">
                  <c:v>1.3327472860361</c:v>
                </c:pt>
                <c:pt idx="399">
                  <c:v>1.5548718337087901</c:v>
                </c:pt>
                <c:pt idx="400">
                  <c:v>0.262335053648454</c:v>
                </c:pt>
                <c:pt idx="401">
                  <c:v>0.34978007153127239</c:v>
                </c:pt>
                <c:pt idx="402">
                  <c:v>0.43722508941409038</c:v>
                </c:pt>
                <c:pt idx="403">
                  <c:v>0.65583763412113605</c:v>
                </c:pt>
                <c:pt idx="404">
                  <c:v>0.87445017882818077</c:v>
                </c:pt>
                <c:pt idx="405">
                  <c:v>1.0930627235352315</c:v>
                </c:pt>
                <c:pt idx="406">
                  <c:v>1.3116752682422699</c:v>
                </c:pt>
                <c:pt idx="407">
                  <c:v>1.53028781294932</c:v>
                </c:pt>
                <c:pt idx="408">
                  <c:v>0.25818435147484353</c:v>
                </c:pt>
                <c:pt idx="409">
                  <c:v>0.34424580196645732</c:v>
                </c:pt>
                <c:pt idx="410">
                  <c:v>0.430307252458072</c:v>
                </c:pt>
                <c:pt idx="411">
                  <c:v>0.64546087868710877</c:v>
                </c:pt>
                <c:pt idx="412">
                  <c:v>0.860614504916143</c:v>
                </c:pt>
                <c:pt idx="413">
                  <c:v>1.0757681311451799</c:v>
                </c:pt>
                <c:pt idx="414">
                  <c:v>1.2909217573742171</c:v>
                </c:pt>
                <c:pt idx="415">
                  <c:v>1.5060753836032501</c:v>
                </c:pt>
                <c:pt idx="416">
                  <c:v>0.25410257711509032</c:v>
                </c:pt>
                <c:pt idx="417">
                  <c:v>0.33880343615345465</c:v>
                </c:pt>
                <c:pt idx="418">
                  <c:v>0.42350429519181765</c:v>
                </c:pt>
                <c:pt idx="419">
                  <c:v>0.63525644278772497</c:v>
                </c:pt>
                <c:pt idx="420">
                  <c:v>0.84700859038363463</c:v>
                </c:pt>
                <c:pt idx="421">
                  <c:v>1.0587607379795398</c:v>
                </c:pt>
                <c:pt idx="422">
                  <c:v>1.2705128855754499</c:v>
                </c:pt>
                <c:pt idx="423">
                  <c:v>1.48226503317136</c:v>
                </c:pt>
                <c:pt idx="424">
                  <c:v>0.25009462363942597</c:v>
                </c:pt>
                <c:pt idx="425">
                  <c:v>0.33345949818590165</c:v>
                </c:pt>
                <c:pt idx="426">
                  <c:v>0.41682437273237766</c:v>
                </c:pt>
                <c:pt idx="427">
                  <c:v>0.62523655909856501</c:v>
                </c:pt>
                <c:pt idx="428">
                  <c:v>0.83364874546475365</c:v>
                </c:pt>
                <c:pt idx="429">
                  <c:v>1.0420609318309415</c:v>
                </c:pt>
                <c:pt idx="430">
                  <c:v>1.2504731181971298</c:v>
                </c:pt>
                <c:pt idx="431">
                  <c:v>1.4588853045633201</c:v>
                </c:pt>
                <c:pt idx="432">
                  <c:v>0.24616500488216242</c:v>
                </c:pt>
                <c:pt idx="433">
                  <c:v>0.32822000650954952</c:v>
                </c:pt>
                <c:pt idx="434">
                  <c:v>0.41027500813693579</c:v>
                </c:pt>
                <c:pt idx="435">
                  <c:v>0.61541251220540405</c:v>
                </c:pt>
                <c:pt idx="436">
                  <c:v>0.82055001627387381</c:v>
                </c:pt>
                <c:pt idx="437">
                  <c:v>1.0256875203423401</c:v>
                </c:pt>
                <c:pt idx="438">
                  <c:v>1.2308250244108101</c:v>
                </c:pt>
                <c:pt idx="439">
                  <c:v>1.4359625284792799</c:v>
                </c:pt>
                <c:pt idx="440">
                  <c:v>0.242317824208995</c:v>
                </c:pt>
                <c:pt idx="441">
                  <c:v>0.32309043227866052</c:v>
                </c:pt>
                <c:pt idx="442">
                  <c:v>0.40386304034832499</c:v>
                </c:pt>
                <c:pt idx="443">
                  <c:v>0.60579456052248903</c:v>
                </c:pt>
                <c:pt idx="444">
                  <c:v>0.80772608069664997</c:v>
                </c:pt>
                <c:pt idx="445">
                  <c:v>1.00965760087081</c:v>
                </c:pt>
                <c:pt idx="446">
                  <c:v>1.2115891210449798</c:v>
                </c:pt>
                <c:pt idx="447">
                  <c:v>1.4135206412191366</c:v>
                </c:pt>
                <c:pt idx="448">
                  <c:v>0.23855675650511199</c:v>
                </c:pt>
                <c:pt idx="449">
                  <c:v>0.31807567534014991</c:v>
                </c:pt>
                <c:pt idx="450">
                  <c:v>0.39759459417518639</c:v>
                </c:pt>
                <c:pt idx="451">
                  <c:v>0.59639189126277903</c:v>
                </c:pt>
                <c:pt idx="452">
                  <c:v>0.795189188350372</c:v>
                </c:pt>
                <c:pt idx="453">
                  <c:v>0.9939864854379632</c:v>
                </c:pt>
                <c:pt idx="454">
                  <c:v>1.1927837825255601</c:v>
                </c:pt>
                <c:pt idx="455">
                  <c:v>1.39158107961315</c:v>
                </c:pt>
                <c:pt idx="456">
                  <c:v>0.23488504182920919</c:v>
                </c:pt>
                <c:pt idx="457">
                  <c:v>0.31318005577227953</c:v>
                </c:pt>
                <c:pt idx="458">
                  <c:v>0.3914750697153499</c:v>
                </c:pt>
                <c:pt idx="459">
                  <c:v>0.58721260457302349</c:v>
                </c:pt>
                <c:pt idx="460">
                  <c:v>0.78295013943069802</c:v>
                </c:pt>
                <c:pt idx="461">
                  <c:v>0.97868767428837455</c:v>
                </c:pt>
                <c:pt idx="462">
                  <c:v>1.1744252091460501</c:v>
                </c:pt>
                <c:pt idx="463">
                  <c:v>1.3701627440037223</c:v>
                </c:pt>
                <c:pt idx="464">
                  <c:v>0.23130548912327525</c:v>
                </c:pt>
                <c:pt idx="465">
                  <c:v>0.30840731883103401</c:v>
                </c:pt>
                <c:pt idx="466">
                  <c:v>0.38550914853879176</c:v>
                </c:pt>
                <c:pt idx="467">
                  <c:v>0.57826372280818905</c:v>
                </c:pt>
                <c:pt idx="468">
                  <c:v>0.77101829707758618</c:v>
                </c:pt>
                <c:pt idx="469">
                  <c:v>0.96377287134698164</c:v>
                </c:pt>
                <c:pt idx="470">
                  <c:v>1.1565274456163801</c:v>
                </c:pt>
                <c:pt idx="471">
                  <c:v>1.3492820198857716</c:v>
                </c:pt>
                <c:pt idx="472">
                  <c:v>0.22782048837786026</c:v>
                </c:pt>
                <c:pt idx="473">
                  <c:v>0.30376065117048046</c:v>
                </c:pt>
                <c:pt idx="474">
                  <c:v>0.37970081396310051</c:v>
                </c:pt>
                <c:pt idx="475">
                  <c:v>0.56955122094465049</c:v>
                </c:pt>
                <c:pt idx="476">
                  <c:v>0.75940162792620103</c:v>
                </c:pt>
                <c:pt idx="477">
                  <c:v>0.94925203490775056</c:v>
                </c:pt>
                <c:pt idx="478">
                  <c:v>1.1391024418893001</c:v>
                </c:pt>
                <c:pt idx="479">
                  <c:v>1.3289528488708515</c:v>
                </c:pt>
                <c:pt idx="480">
                  <c:v>0.224432029715914</c:v>
                </c:pt>
                <c:pt idx="481">
                  <c:v>0.29924270628788552</c:v>
                </c:pt>
                <c:pt idx="482">
                  <c:v>0.3740533828598569</c:v>
                </c:pt>
                <c:pt idx="483">
                  <c:v>0.5610800742897849</c:v>
                </c:pt>
                <c:pt idx="484">
                  <c:v>0.74810676571971158</c:v>
                </c:pt>
                <c:pt idx="485">
                  <c:v>0.93513345714964002</c:v>
                </c:pt>
                <c:pt idx="486">
                  <c:v>1.12216014857957</c:v>
                </c:pt>
                <c:pt idx="487">
                  <c:v>1.3091868400094984</c:v>
                </c:pt>
                <c:pt idx="488">
                  <c:v>0.22114172796252388</c:v>
                </c:pt>
                <c:pt idx="489">
                  <c:v>0.29485563728336639</c:v>
                </c:pt>
                <c:pt idx="490">
                  <c:v>0.36856954660420732</c:v>
                </c:pt>
                <c:pt idx="491">
                  <c:v>0.55285431990631051</c:v>
                </c:pt>
                <c:pt idx="492">
                  <c:v>0.73713909320841531</c:v>
                </c:pt>
                <c:pt idx="493">
                  <c:v>0.92142386651051877</c:v>
                </c:pt>
                <c:pt idx="494">
                  <c:v>1.1057086398126199</c:v>
                </c:pt>
                <c:pt idx="495">
                  <c:v>1.2899934131147284</c:v>
                </c:pt>
                <c:pt idx="496">
                  <c:v>0.21795085140133139</c:v>
                </c:pt>
                <c:pt idx="497">
                  <c:v>0.290601135201775</c:v>
                </c:pt>
                <c:pt idx="498">
                  <c:v>0.36325141900221902</c:v>
                </c:pt>
                <c:pt idx="499">
                  <c:v>0.54487712850332803</c:v>
                </c:pt>
                <c:pt idx="500">
                  <c:v>0.72650283800443805</c:v>
                </c:pt>
                <c:pt idx="501">
                  <c:v>0.90812854750554695</c:v>
                </c:pt>
                <c:pt idx="502">
                  <c:v>1.0897542570066578</c:v>
                </c:pt>
                <c:pt idx="503">
                  <c:v>1.2713799665077701</c:v>
                </c:pt>
                <c:pt idx="504">
                  <c:v>0.21486035357019045</c:v>
                </c:pt>
                <c:pt idx="505">
                  <c:v>0.28648047142692046</c:v>
                </c:pt>
                <c:pt idx="506">
                  <c:v>0.35810058928364991</c:v>
                </c:pt>
                <c:pt idx="507">
                  <c:v>0.53715088392547405</c:v>
                </c:pt>
                <c:pt idx="508">
                  <c:v>0.71620117856729903</c:v>
                </c:pt>
                <c:pt idx="509">
                  <c:v>0.8952514732091249</c:v>
                </c:pt>
                <c:pt idx="510">
                  <c:v>1.0743017678509499</c:v>
                </c:pt>
                <c:pt idx="511">
                  <c:v>1.2533520624927701</c:v>
                </c:pt>
                <c:pt idx="512">
                  <c:v>0.21187090710968287</c:v>
                </c:pt>
                <c:pt idx="513">
                  <c:v>0.28249454281291098</c:v>
                </c:pt>
                <c:pt idx="514">
                  <c:v>0.35311817851613803</c:v>
                </c:pt>
                <c:pt idx="515">
                  <c:v>0.52967726777420698</c:v>
                </c:pt>
                <c:pt idx="516">
                  <c:v>0.7062363570322765</c:v>
                </c:pt>
                <c:pt idx="517">
                  <c:v>0.8827954462903469</c:v>
                </c:pt>
                <c:pt idx="518">
                  <c:v>1.05935453554841</c:v>
                </c:pt>
                <c:pt idx="519">
                  <c:v>1.2359136248064799</c:v>
                </c:pt>
                <c:pt idx="520">
                  <c:v>0.20898293884084126</c:v>
                </c:pt>
                <c:pt idx="521">
                  <c:v>0.27864391845445502</c:v>
                </c:pt>
                <c:pt idx="522">
                  <c:v>0.34830489806806858</c:v>
                </c:pt>
                <c:pt idx="523">
                  <c:v>0.52245734710210257</c:v>
                </c:pt>
                <c:pt idx="524">
                  <c:v>0.69660979613613805</c:v>
                </c:pt>
                <c:pt idx="525">
                  <c:v>0.87076224517017164</c:v>
                </c:pt>
                <c:pt idx="526">
                  <c:v>1.0449146942042098</c:v>
                </c:pt>
                <c:pt idx="527">
                  <c:v>1.2190671432382401</c:v>
                </c:pt>
                <c:pt idx="528">
                  <c:v>0.20619666540722326</c:v>
                </c:pt>
                <c:pt idx="529">
                  <c:v>0.2749288872096311</c:v>
                </c:pt>
                <c:pt idx="530">
                  <c:v>0.343661109012038</c:v>
                </c:pt>
                <c:pt idx="531">
                  <c:v>0.51549166351805764</c:v>
                </c:pt>
                <c:pt idx="532">
                  <c:v>0.68732221802407589</c:v>
                </c:pt>
                <c:pt idx="533">
                  <c:v>0.85915277253009503</c:v>
                </c:pt>
                <c:pt idx="534">
                  <c:v>1.03098332703611</c:v>
                </c:pt>
                <c:pt idx="535">
                  <c:v>1.2028138815421299</c:v>
                </c:pt>
                <c:pt idx="536">
                  <c:v>0.20351212896737025</c:v>
                </c:pt>
                <c:pt idx="537">
                  <c:v>0.27134950528982765</c:v>
                </c:pt>
                <c:pt idx="538">
                  <c:v>0.33918688161228516</c:v>
                </c:pt>
                <c:pt idx="539">
                  <c:v>0.50878032241842663</c:v>
                </c:pt>
                <c:pt idx="540">
                  <c:v>0.67837376322456877</c:v>
                </c:pt>
                <c:pt idx="541">
                  <c:v>0.84796720403071002</c:v>
                </c:pt>
                <c:pt idx="542">
                  <c:v>1.0175606448368499</c:v>
                </c:pt>
                <c:pt idx="543">
                  <c:v>1.1871540856429899</c:v>
                </c:pt>
                <c:pt idx="544">
                  <c:v>0.20092923256400338</c:v>
                </c:pt>
                <c:pt idx="545">
                  <c:v>0.26790564341867001</c:v>
                </c:pt>
                <c:pt idx="546">
                  <c:v>0.33488205427333845</c:v>
                </c:pt>
                <c:pt idx="547">
                  <c:v>0.50232308141000659</c:v>
                </c:pt>
                <c:pt idx="548">
                  <c:v>0.6697641085466769</c:v>
                </c:pt>
                <c:pt idx="549">
                  <c:v>0.83720513568334565</c:v>
                </c:pt>
                <c:pt idx="550">
                  <c:v>1.0046461628200101</c:v>
                </c:pt>
                <c:pt idx="551">
                  <c:v>1.1720871899566834</c:v>
                </c:pt>
                <c:pt idx="552">
                  <c:v>0.19844777492499399</c:v>
                </c:pt>
                <c:pt idx="553">
                  <c:v>0.26459703323332479</c:v>
                </c:pt>
                <c:pt idx="554">
                  <c:v>0.33074629154165752</c:v>
                </c:pt>
                <c:pt idx="555">
                  <c:v>0.49611943731248553</c:v>
                </c:pt>
                <c:pt idx="556">
                  <c:v>0.66149258308331405</c:v>
                </c:pt>
                <c:pt idx="557">
                  <c:v>0.826865728854142</c:v>
                </c:pt>
                <c:pt idx="558">
                  <c:v>0.99223887462496996</c:v>
                </c:pt>
                <c:pt idx="559">
                  <c:v>1.1576120203958018</c:v>
                </c:pt>
                <c:pt idx="560">
                  <c:v>0.19606748456806739</c:v>
                </c:pt>
                <c:pt idx="561">
                  <c:v>0.26142331275742298</c:v>
                </c:pt>
                <c:pt idx="562">
                  <c:v>0.32677914094677901</c:v>
                </c:pt>
                <c:pt idx="563">
                  <c:v>0.49016871142016832</c:v>
                </c:pt>
                <c:pt idx="564">
                  <c:v>0.65355828189355802</c:v>
                </c:pt>
                <c:pt idx="565">
                  <c:v>0.81694785236694789</c:v>
                </c:pt>
                <c:pt idx="566">
                  <c:v>0.98033742284033509</c:v>
                </c:pt>
                <c:pt idx="567">
                  <c:v>1.14372699331373</c:v>
                </c:pt>
                <c:pt idx="568">
                  <c:v>0.19378805318699333</c:v>
                </c:pt>
                <c:pt idx="569">
                  <c:v>0.25838407091599164</c:v>
                </c:pt>
                <c:pt idx="570">
                  <c:v>0.32298008864498989</c:v>
                </c:pt>
                <c:pt idx="571">
                  <c:v>0.48447013296748354</c:v>
                </c:pt>
                <c:pt idx="572">
                  <c:v>0.6459601772899779</c:v>
                </c:pt>
                <c:pt idx="573">
                  <c:v>0.80745022161247204</c:v>
                </c:pt>
                <c:pt idx="574">
                  <c:v>0.96894026593496596</c:v>
                </c:pt>
                <c:pt idx="575">
                  <c:v>1.1304303102574598</c:v>
                </c:pt>
                <c:pt idx="576">
                  <c:v>0.19160916839343101</c:v>
                </c:pt>
                <c:pt idx="577">
                  <c:v>0.2554788911912419</c:v>
                </c:pt>
                <c:pt idx="578">
                  <c:v>0.31934861398905318</c:v>
                </c:pt>
                <c:pt idx="579">
                  <c:v>0.47902292098357852</c:v>
                </c:pt>
                <c:pt idx="580">
                  <c:v>0.6386972279781058</c:v>
                </c:pt>
                <c:pt idx="581">
                  <c:v>0.79837153497262858</c:v>
                </c:pt>
                <c:pt idx="582">
                  <c:v>0.95804584196715503</c:v>
                </c:pt>
                <c:pt idx="583">
                  <c:v>1.1177201489616799</c:v>
                </c:pt>
                <c:pt idx="584">
                  <c:v>0.18953054597746533</c:v>
                </c:pt>
                <c:pt idx="585">
                  <c:v>0.25270739463661979</c:v>
                </c:pt>
                <c:pt idx="586">
                  <c:v>0.31588424329577591</c:v>
                </c:pt>
                <c:pt idx="587">
                  <c:v>0.47382636494366309</c:v>
                </c:pt>
                <c:pt idx="588">
                  <c:v>0.63176848659155005</c:v>
                </c:pt>
                <c:pt idx="589">
                  <c:v>0.78971060823943595</c:v>
                </c:pt>
                <c:pt idx="590">
                  <c:v>0.94765272988732296</c:v>
                </c:pt>
                <c:pt idx="591">
                  <c:v>1.1055948515352099</c:v>
                </c:pt>
                <c:pt idx="592">
                  <c:v>0.18755196193399301</c:v>
                </c:pt>
                <c:pt idx="593">
                  <c:v>0.25006928257865702</c:v>
                </c:pt>
                <c:pt idx="594">
                  <c:v>0.31258660322332266</c:v>
                </c:pt>
                <c:pt idx="595">
                  <c:v>0.46887990483498365</c:v>
                </c:pt>
                <c:pt idx="596">
                  <c:v>0.62517320644664365</c:v>
                </c:pt>
                <c:pt idx="597">
                  <c:v>0.78146650805830309</c:v>
                </c:pt>
                <c:pt idx="598">
                  <c:v>0.93775980966996564</c:v>
                </c:pt>
                <c:pt idx="599">
                  <c:v>1.0940531112816323</c:v>
                </c:pt>
                <c:pt idx="600">
                  <c:v>0.18567328458448626</c:v>
                </c:pt>
                <c:pt idx="601">
                  <c:v>0.24756437944598123</c:v>
                </c:pt>
                <c:pt idx="602">
                  <c:v>0.30945547430747777</c:v>
                </c:pt>
                <c:pt idx="603">
                  <c:v>0.464183211461215</c:v>
                </c:pt>
                <c:pt idx="604">
                  <c:v>0.61891094861495299</c:v>
                </c:pt>
                <c:pt idx="605">
                  <c:v>0.77363868576869277</c:v>
                </c:pt>
                <c:pt idx="606">
                  <c:v>0.92836642292242921</c:v>
                </c:pt>
                <c:pt idx="607">
                  <c:v>1.0830941600761699</c:v>
                </c:pt>
                <c:pt idx="608">
                  <c:v>0.183894507207817</c:v>
                </c:pt>
                <c:pt idx="609">
                  <c:v>0.24519267627708988</c:v>
                </c:pt>
                <c:pt idx="610">
                  <c:v>0.30649084534636245</c:v>
                </c:pt>
                <c:pt idx="611">
                  <c:v>0.45973626801954298</c:v>
                </c:pt>
                <c:pt idx="612">
                  <c:v>0.6129816906927249</c:v>
                </c:pt>
                <c:pt idx="613">
                  <c:v>0.76622711336590565</c:v>
                </c:pt>
                <c:pt idx="614">
                  <c:v>0.91947253603908663</c:v>
                </c:pt>
                <c:pt idx="615">
                  <c:v>1.0727179587122715</c:v>
                </c:pt>
                <c:pt idx="616">
                  <c:v>0.18221578168408623</c:v>
                </c:pt>
                <c:pt idx="617">
                  <c:v>0.24295437557878199</c:v>
                </c:pt>
                <c:pt idx="618">
                  <c:v>0.30369296947347751</c:v>
                </c:pt>
                <c:pt idx="619">
                  <c:v>0.45553945421021574</c:v>
                </c:pt>
                <c:pt idx="620">
                  <c:v>0.60738593894695458</c:v>
                </c:pt>
                <c:pt idx="621">
                  <c:v>0.75923242368369404</c:v>
                </c:pt>
                <c:pt idx="622">
                  <c:v>0.91107890842043204</c:v>
                </c:pt>
                <c:pt idx="623">
                  <c:v>1.0629253931571676</c:v>
                </c:pt>
                <c:pt idx="624">
                  <c:v>0.18063745375648432</c:v>
                </c:pt>
                <c:pt idx="625">
                  <c:v>0.24084993834197926</c:v>
                </c:pt>
                <c:pt idx="626">
                  <c:v>0.30106242292747465</c:v>
                </c:pt>
                <c:pt idx="627">
                  <c:v>0.45159363439121075</c:v>
                </c:pt>
                <c:pt idx="628">
                  <c:v>0.60212484585494797</c:v>
                </c:pt>
                <c:pt idx="629">
                  <c:v>0.75265605731868679</c:v>
                </c:pt>
                <c:pt idx="630">
                  <c:v>0.90318726878241995</c:v>
                </c:pt>
                <c:pt idx="631">
                  <c:v>1.0537184802461599</c:v>
                </c:pt>
                <c:pt idx="632">
                  <c:v>0.17916010063427101</c:v>
                </c:pt>
                <c:pt idx="633">
                  <c:v>0.23888013417902826</c:v>
                </c:pt>
                <c:pt idx="634">
                  <c:v>0.29860016772378545</c:v>
                </c:pt>
                <c:pt idx="635">
                  <c:v>0.44790025158567798</c:v>
                </c:pt>
                <c:pt idx="636">
                  <c:v>0.59720033544757101</c:v>
                </c:pt>
                <c:pt idx="637">
                  <c:v>0.74650041930946465</c:v>
                </c:pt>
                <c:pt idx="638">
                  <c:v>0.89580050317135596</c:v>
                </c:pt>
                <c:pt idx="639">
                  <c:v>1.0451005870332499</c:v>
                </c:pt>
                <c:pt idx="640">
                  <c:v>0.17778457180214599</c:v>
                </c:pt>
                <c:pt idx="641">
                  <c:v>0.23704609573619545</c:v>
                </c:pt>
                <c:pt idx="642">
                  <c:v>0.29630761967024477</c:v>
                </c:pt>
                <c:pt idx="643">
                  <c:v>0.44446142950536499</c:v>
                </c:pt>
                <c:pt idx="644">
                  <c:v>0.59261523934048765</c:v>
                </c:pt>
                <c:pt idx="645">
                  <c:v>0.74076904917560904</c:v>
                </c:pt>
                <c:pt idx="646">
                  <c:v>0.88892285901073098</c:v>
                </c:pt>
                <c:pt idx="647">
                  <c:v>1.0370766688458499</c:v>
                </c:pt>
                <c:pt idx="648">
                  <c:v>0.17651203407695826</c:v>
                </c:pt>
                <c:pt idx="649">
                  <c:v>0.23534937876927822</c:v>
                </c:pt>
                <c:pt idx="650">
                  <c:v>0.29418672346159702</c:v>
                </c:pt>
                <c:pt idx="651">
                  <c:v>0.44128008519239498</c:v>
                </c:pt>
                <c:pt idx="652">
                  <c:v>0.58837344692319404</c:v>
                </c:pt>
                <c:pt idx="653">
                  <c:v>0.73546680865399205</c:v>
                </c:pt>
                <c:pt idx="654">
                  <c:v>0.88256017038479051</c:v>
                </c:pt>
                <c:pt idx="655">
                  <c:v>1.02965353211559</c:v>
                </c:pt>
                <c:pt idx="656">
                  <c:v>0.17534402217377601</c:v>
                </c:pt>
                <c:pt idx="657">
                  <c:v>0.23379202956503523</c:v>
                </c:pt>
                <c:pt idx="658">
                  <c:v>0.29224003695629375</c:v>
                </c:pt>
                <c:pt idx="659">
                  <c:v>0.4383600554344419</c:v>
                </c:pt>
                <c:pt idx="660">
                  <c:v>0.58448007391258749</c:v>
                </c:pt>
                <c:pt idx="661">
                  <c:v>0.73060009239073642</c:v>
                </c:pt>
                <c:pt idx="662">
                  <c:v>0.8767201108688838</c:v>
                </c:pt>
                <c:pt idx="663">
                  <c:v>1.0228401293470315</c:v>
                </c:pt>
                <c:pt idx="664">
                  <c:v>0.17428249632550399</c:v>
                </c:pt>
                <c:pt idx="665">
                  <c:v>0.23237666176733801</c:v>
                </c:pt>
                <c:pt idx="666">
                  <c:v>0.29047082720917378</c:v>
                </c:pt>
                <c:pt idx="667">
                  <c:v>0.43570624081375908</c:v>
                </c:pt>
                <c:pt idx="668">
                  <c:v>0.58094165441834578</c:v>
                </c:pt>
                <c:pt idx="669">
                  <c:v>0.72617706802293058</c:v>
                </c:pt>
                <c:pt idx="670">
                  <c:v>0.8714124816275165</c:v>
                </c:pt>
                <c:pt idx="671">
                  <c:v>1.0166478952320999</c:v>
                </c:pt>
                <c:pt idx="672">
                  <c:v>0.17332990886451588</c:v>
                </c:pt>
                <c:pt idx="673">
                  <c:v>0.231106545152688</c:v>
                </c:pt>
                <c:pt idx="674">
                  <c:v>0.28888318144086089</c:v>
                </c:pt>
                <c:pt idx="675">
                  <c:v>0.43332477216129089</c:v>
                </c:pt>
                <c:pt idx="676">
                  <c:v>0.57776636288171956</c:v>
                </c:pt>
                <c:pt idx="677">
                  <c:v>0.72220795360214995</c:v>
                </c:pt>
                <c:pt idx="678">
                  <c:v>0.86664954432258268</c:v>
                </c:pt>
                <c:pt idx="679">
                  <c:v>1.0110911350430098</c:v>
                </c:pt>
                <c:pt idx="680">
                  <c:v>0.17248928214978032</c:v>
                </c:pt>
                <c:pt idx="681">
                  <c:v>0.22998570953303901</c:v>
                </c:pt>
                <c:pt idx="682">
                  <c:v>0.28748213691629898</c:v>
                </c:pt>
                <c:pt idx="683">
                  <c:v>0.43122320537444997</c:v>
                </c:pt>
                <c:pt idx="684">
                  <c:v>0.57496427383259963</c:v>
                </c:pt>
                <c:pt idx="685">
                  <c:v>0.71870534229074889</c:v>
                </c:pt>
                <c:pt idx="686">
                  <c:v>0.86244641074889905</c:v>
                </c:pt>
                <c:pt idx="687">
                  <c:v>1.0061874792070515</c:v>
                </c:pt>
                <c:pt idx="688">
                  <c:v>0.17176430084780342</c:v>
                </c:pt>
                <c:pt idx="689">
                  <c:v>0.22901906779707129</c:v>
                </c:pt>
                <c:pt idx="690">
                  <c:v>0.28627383474633855</c:v>
                </c:pt>
                <c:pt idx="691">
                  <c:v>0.42941075211950852</c:v>
                </c:pt>
                <c:pt idx="692">
                  <c:v>0.57254766949267699</c:v>
                </c:pt>
                <c:pt idx="693">
                  <c:v>0.71568458686584702</c:v>
                </c:pt>
                <c:pt idx="694">
                  <c:v>0.85882150423901704</c:v>
                </c:pt>
                <c:pt idx="695">
                  <c:v>1.00195842161219</c:v>
                </c:pt>
                <c:pt idx="696">
                  <c:v>0.17115942240550897</c:v>
                </c:pt>
                <c:pt idx="697">
                  <c:v>0.22821256320734601</c:v>
                </c:pt>
                <c:pt idx="698">
                  <c:v>0.285265704009182</c:v>
                </c:pt>
                <c:pt idx="699">
                  <c:v>0.42789855601377402</c:v>
                </c:pt>
                <c:pt idx="700">
                  <c:v>0.57053140801836499</c:v>
                </c:pt>
                <c:pt idx="701">
                  <c:v>0.71316426002295497</c:v>
                </c:pt>
                <c:pt idx="702">
                  <c:v>0.85579711202754805</c:v>
                </c:pt>
                <c:pt idx="703">
                  <c:v>0.99842996403213857</c:v>
                </c:pt>
                <c:pt idx="704">
                  <c:v>0.17068001066499897</c:v>
                </c:pt>
                <c:pt idx="705">
                  <c:v>0.22757334755333122</c:v>
                </c:pt>
                <c:pt idx="706">
                  <c:v>0.28446668444166445</c:v>
                </c:pt>
                <c:pt idx="707">
                  <c:v>0.42670002666249701</c:v>
                </c:pt>
                <c:pt idx="708">
                  <c:v>0.56893336888332857</c:v>
                </c:pt>
                <c:pt idx="709">
                  <c:v>0.71116671110416096</c:v>
                </c:pt>
                <c:pt idx="710">
                  <c:v>0.85340005332499402</c:v>
                </c:pt>
                <c:pt idx="711">
                  <c:v>0.99563339554582497</c:v>
                </c:pt>
                <c:pt idx="712">
                  <c:v>0.17033249907511619</c:v>
                </c:pt>
                <c:pt idx="713">
                  <c:v>0.22710999876682123</c:v>
                </c:pt>
                <c:pt idx="714">
                  <c:v>0.28388749845852601</c:v>
                </c:pt>
                <c:pt idx="715">
                  <c:v>0.42583124768778902</c:v>
                </c:pt>
                <c:pt idx="716">
                  <c:v>0.56777499691705302</c:v>
                </c:pt>
                <c:pt idx="717">
                  <c:v>0.70971874614631603</c:v>
                </c:pt>
                <c:pt idx="718">
                  <c:v>0.85166249537558003</c:v>
                </c:pt>
                <c:pt idx="719">
                  <c:v>0.99360624460484204</c:v>
                </c:pt>
                <c:pt idx="720">
                  <c:v>0.17012459201338387</c:v>
                </c:pt>
                <c:pt idx="721">
                  <c:v>0.22683278935117901</c:v>
                </c:pt>
                <c:pt idx="722">
                  <c:v>0.28354098668897298</c:v>
                </c:pt>
                <c:pt idx="723">
                  <c:v>0.42531148003346053</c:v>
                </c:pt>
                <c:pt idx="724">
                  <c:v>0.56708197337794697</c:v>
                </c:pt>
                <c:pt idx="725">
                  <c:v>0.70885246672243296</c:v>
                </c:pt>
                <c:pt idx="726">
                  <c:v>0.85062296006691951</c:v>
                </c:pt>
                <c:pt idx="727">
                  <c:v>0.99239345341140695</c:v>
                </c:pt>
                <c:pt idx="728">
                  <c:v>0.170065515580615</c:v>
                </c:pt>
                <c:pt idx="729">
                  <c:v>0.22675402077415288</c:v>
                </c:pt>
                <c:pt idx="730">
                  <c:v>0.28344252596769265</c:v>
                </c:pt>
                <c:pt idx="731">
                  <c:v>0.425163788951537</c:v>
                </c:pt>
                <c:pt idx="732">
                  <c:v>0.56688505193538363</c:v>
                </c:pt>
                <c:pt idx="733">
                  <c:v>0.70860631491922899</c:v>
                </c:pt>
                <c:pt idx="734">
                  <c:v>0.85032757790307489</c:v>
                </c:pt>
                <c:pt idx="735">
                  <c:v>0.99204884088691958</c:v>
                </c:pt>
                <c:pt idx="736">
                  <c:v>0.170065515580615</c:v>
                </c:pt>
                <c:pt idx="737">
                  <c:v>0.22675402077415288</c:v>
                </c:pt>
                <c:pt idx="738">
                  <c:v>0.28344252596769265</c:v>
                </c:pt>
                <c:pt idx="739">
                  <c:v>0.425163788951537</c:v>
                </c:pt>
                <c:pt idx="740">
                  <c:v>0.56688505193538363</c:v>
                </c:pt>
                <c:pt idx="741">
                  <c:v>0.70860631491922899</c:v>
                </c:pt>
                <c:pt idx="742">
                  <c:v>0.85032757790307489</c:v>
                </c:pt>
                <c:pt idx="743">
                  <c:v>0.99204884088691958</c:v>
                </c:pt>
                <c:pt idx="744">
                  <c:v>0.170065515580615</c:v>
                </c:pt>
                <c:pt idx="745">
                  <c:v>0.22675402077415288</c:v>
                </c:pt>
                <c:pt idx="746">
                  <c:v>0.28344252596769265</c:v>
                </c:pt>
                <c:pt idx="747">
                  <c:v>0.425163788951537</c:v>
                </c:pt>
                <c:pt idx="748">
                  <c:v>0.56688505193538363</c:v>
                </c:pt>
                <c:pt idx="749">
                  <c:v>0.70860631491922899</c:v>
                </c:pt>
                <c:pt idx="750">
                  <c:v>0.85032757790307489</c:v>
                </c:pt>
                <c:pt idx="751">
                  <c:v>0.99204884088691958</c:v>
                </c:pt>
                <c:pt idx="752">
                  <c:v>0.170065515580615</c:v>
                </c:pt>
                <c:pt idx="753">
                  <c:v>0.22675402077415288</c:v>
                </c:pt>
                <c:pt idx="754">
                  <c:v>0.28344252596769265</c:v>
                </c:pt>
                <c:pt idx="755">
                  <c:v>0.425163788951537</c:v>
                </c:pt>
                <c:pt idx="756">
                  <c:v>0.56688505193538363</c:v>
                </c:pt>
                <c:pt idx="757">
                  <c:v>0.70860631491922899</c:v>
                </c:pt>
                <c:pt idx="758">
                  <c:v>0.85032757790307489</c:v>
                </c:pt>
                <c:pt idx="759">
                  <c:v>0.99204884088691958</c:v>
                </c:pt>
                <c:pt idx="760">
                  <c:v>0.170065515580615</c:v>
                </c:pt>
                <c:pt idx="761">
                  <c:v>0.22675402077415288</c:v>
                </c:pt>
                <c:pt idx="762">
                  <c:v>0.28344252596769265</c:v>
                </c:pt>
                <c:pt idx="763">
                  <c:v>0.425163788951537</c:v>
                </c:pt>
                <c:pt idx="764">
                  <c:v>0.56688505193538363</c:v>
                </c:pt>
                <c:pt idx="765">
                  <c:v>0.70860631491922899</c:v>
                </c:pt>
                <c:pt idx="766">
                  <c:v>0.85032757790307489</c:v>
                </c:pt>
                <c:pt idx="767">
                  <c:v>0.99204884088691958</c:v>
                </c:pt>
              </c:numCache>
            </c:numRef>
          </c:xVal>
          <c:yVal>
            <c:numRef>
              <c:f>'q" tails (MATLAB xf w offset)'!$B$10:$B$777</c:f>
              <c:numCache>
                <c:formatCode>General</c:formatCode>
                <c:ptCount val="768"/>
                <c:pt idx="0">
                  <c:v>0.93965291500000003</c:v>
                </c:pt>
                <c:pt idx="1">
                  <c:v>0.83296004000000001</c:v>
                </c:pt>
                <c:pt idx="2">
                  <c:v>0.52180658499999921</c:v>
                </c:pt>
                <c:pt idx="3">
                  <c:v>0.33278784400000039</c:v>
                </c:pt>
                <c:pt idx="4">
                  <c:v>0.12872887499999988</c:v>
                </c:pt>
                <c:pt idx="5">
                  <c:v>0.100498832</c:v>
                </c:pt>
                <c:pt idx="6">
                  <c:v>5.0587089000000023E-2</c:v>
                </c:pt>
                <c:pt idx="7">
                  <c:v>2.3512494999999963E-2</c:v>
                </c:pt>
                <c:pt idx="8">
                  <c:v>1.0049850840000001</c:v>
                </c:pt>
                <c:pt idx="9">
                  <c:v>0.9104131649999988</c:v>
                </c:pt>
                <c:pt idx="10">
                  <c:v>0.67756108599999998</c:v>
                </c:pt>
                <c:pt idx="11">
                  <c:v>0.42166759700000045</c:v>
                </c:pt>
                <c:pt idx="12">
                  <c:v>0.17746283700000029</c:v>
                </c:pt>
                <c:pt idx="13">
                  <c:v>0.11760127300000014</c:v>
                </c:pt>
                <c:pt idx="14">
                  <c:v>5.3585710000000002E-2</c:v>
                </c:pt>
                <c:pt idx="15">
                  <c:v>2.7719638000000001E-2</c:v>
                </c:pt>
                <c:pt idx="16">
                  <c:v>1.0047267259999983</c:v>
                </c:pt>
                <c:pt idx="17">
                  <c:v>0.91300211099999951</c:v>
                </c:pt>
                <c:pt idx="18">
                  <c:v>0.78150005499999997</c:v>
                </c:pt>
                <c:pt idx="19">
                  <c:v>0.48464521500000002</c:v>
                </c:pt>
                <c:pt idx="20">
                  <c:v>0.22479388400000022</c:v>
                </c:pt>
                <c:pt idx="21">
                  <c:v>0.13729633100000033</c:v>
                </c:pt>
                <c:pt idx="22">
                  <c:v>5.8510147999999998E-2</c:v>
                </c:pt>
                <c:pt idx="23">
                  <c:v>3.2326920000000002E-2</c:v>
                </c:pt>
                <c:pt idx="24">
                  <c:v>1.0013314609999984</c:v>
                </c:pt>
                <c:pt idx="25">
                  <c:v>0.93718837700000002</c:v>
                </c:pt>
                <c:pt idx="26">
                  <c:v>0.84615691500000001</c:v>
                </c:pt>
                <c:pt idx="27">
                  <c:v>0.53239640600000004</c:v>
                </c:pt>
                <c:pt idx="28">
                  <c:v>0.27072201699999998</c:v>
                </c:pt>
                <c:pt idx="29">
                  <c:v>0.15919851600000001</c:v>
                </c:pt>
                <c:pt idx="30">
                  <c:v>6.5216423000000107E-2</c:v>
                </c:pt>
                <c:pt idx="31">
                  <c:v>3.7332799E-2</c:v>
                </c:pt>
                <c:pt idx="32">
                  <c:v>0.99663542700000063</c:v>
                </c:pt>
                <c:pt idx="33">
                  <c:v>0.98362292899999959</c:v>
                </c:pt>
                <c:pt idx="34">
                  <c:v>0.88312578399999997</c:v>
                </c:pt>
                <c:pt idx="35">
                  <c:v>0.57236221700000001</c:v>
                </c:pt>
                <c:pt idx="36">
                  <c:v>0.31524723700000001</c:v>
                </c:pt>
                <c:pt idx="37">
                  <c:v>0.18294813100000049</c:v>
                </c:pt>
                <c:pt idx="38">
                  <c:v>7.3566314999999993E-2</c:v>
                </c:pt>
                <c:pt idx="39">
                  <c:v>4.2734135999999999E-2</c:v>
                </c:pt>
                <c:pt idx="40">
                  <c:v>0.99226741099999949</c:v>
                </c:pt>
                <c:pt idx="41">
                  <c:v>1.0198742659999975</c:v>
                </c:pt>
                <c:pt idx="42">
                  <c:v>0.90248204499999896</c:v>
                </c:pt>
                <c:pt idx="43">
                  <c:v>0.60935365800000063</c:v>
                </c:pt>
                <c:pt idx="44">
                  <c:v>0.35836954200000032</c:v>
                </c:pt>
                <c:pt idx="45">
                  <c:v>0.20821051700000001</c:v>
                </c:pt>
                <c:pt idx="46">
                  <c:v>8.3427257000000005E-2</c:v>
                </c:pt>
                <c:pt idx="47">
                  <c:v>4.8526332999999998E-2</c:v>
                </c:pt>
                <c:pt idx="48">
                  <c:v>0.98821269399999956</c:v>
                </c:pt>
                <c:pt idx="49">
                  <c:v>1.0234180549999998</c:v>
                </c:pt>
                <c:pt idx="50">
                  <c:v>0.91237753200000005</c:v>
                </c:pt>
                <c:pt idx="51">
                  <c:v>0.64610239899999999</c:v>
                </c:pt>
                <c:pt idx="52">
                  <c:v>0.40008893300000054</c:v>
                </c:pt>
                <c:pt idx="53">
                  <c:v>0.234675302</c:v>
                </c:pt>
                <c:pt idx="54">
                  <c:v>9.4672222000000028E-2</c:v>
                </c:pt>
                <c:pt idx="55">
                  <c:v>5.4703472000000114E-2</c:v>
                </c:pt>
                <c:pt idx="56">
                  <c:v>0.9844565539999991</c:v>
                </c:pt>
                <c:pt idx="57">
                  <c:v>1.0092375490000001</c:v>
                </c:pt>
                <c:pt idx="58">
                  <c:v>0.91881033300000003</c:v>
                </c:pt>
                <c:pt idx="59">
                  <c:v>0.68375754399999999</c:v>
                </c:pt>
                <c:pt idx="60">
                  <c:v>0.44040540900000008</c:v>
                </c:pt>
                <c:pt idx="61">
                  <c:v>0.26205564599999998</c:v>
                </c:pt>
                <c:pt idx="62">
                  <c:v>0.10717961199999999</c:v>
                </c:pt>
                <c:pt idx="63">
                  <c:v>6.1258438999999977E-2</c:v>
                </c:pt>
                <c:pt idx="64">
                  <c:v>0.98098427300000002</c:v>
                </c:pt>
                <c:pt idx="65">
                  <c:v>1.0012995779999978</c:v>
                </c:pt>
                <c:pt idx="66">
                  <c:v>0.92556920099999951</c:v>
                </c:pt>
                <c:pt idx="67">
                  <c:v>0.72232848599999999</c:v>
                </c:pt>
                <c:pt idx="68">
                  <c:v>0.4793189720000009</c:v>
                </c:pt>
                <c:pt idx="69">
                  <c:v>0.29008748600000045</c:v>
                </c:pt>
                <c:pt idx="70">
                  <c:v>0.1208331520000001</c:v>
                </c:pt>
                <c:pt idx="71">
                  <c:v>6.8183056000000006E-2</c:v>
                </c:pt>
                <c:pt idx="72">
                  <c:v>0.97778113000000078</c:v>
                </c:pt>
                <c:pt idx="73">
                  <c:v>0.99430415799999949</c:v>
                </c:pt>
                <c:pt idx="74">
                  <c:v>0.93435258899999896</c:v>
                </c:pt>
                <c:pt idx="75">
                  <c:v>0.76107383400000106</c:v>
                </c:pt>
                <c:pt idx="76">
                  <c:v>0.51682962000000077</c:v>
                </c:pt>
                <c:pt idx="77">
                  <c:v>0.3185287860000009</c:v>
                </c:pt>
                <c:pt idx="78">
                  <c:v>0.13552177499999987</c:v>
                </c:pt>
                <c:pt idx="79">
                  <c:v>7.5468199999999999E-2</c:v>
                </c:pt>
                <c:pt idx="80">
                  <c:v>0.97483240700000062</c:v>
                </c:pt>
                <c:pt idx="81">
                  <c:v>0.98817016299999949</c:v>
                </c:pt>
                <c:pt idx="82">
                  <c:v>0.94506228799999958</c:v>
                </c:pt>
                <c:pt idx="83">
                  <c:v>0.79883642200000005</c:v>
                </c:pt>
                <c:pt idx="84">
                  <c:v>0.55293735499999996</c:v>
                </c:pt>
                <c:pt idx="85">
                  <c:v>0.34715877800000039</c:v>
                </c:pt>
                <c:pt idx="86">
                  <c:v>0.151139515</c:v>
                </c:pt>
                <c:pt idx="87">
                  <c:v>8.3103922000000066E-2</c:v>
                </c:pt>
                <c:pt idx="88">
                  <c:v>0.97212338200000004</c:v>
                </c:pt>
                <c:pt idx="89">
                  <c:v>0.98282080100000002</c:v>
                </c:pt>
                <c:pt idx="90">
                  <c:v>0.95627168799999995</c:v>
                </c:pt>
                <c:pt idx="91">
                  <c:v>0.83432438799999997</c:v>
                </c:pt>
                <c:pt idx="92">
                  <c:v>0.58764217499999949</c:v>
                </c:pt>
                <c:pt idx="93">
                  <c:v>0.37577721400000008</c:v>
                </c:pt>
                <c:pt idx="94">
                  <c:v>0.16758539500000019</c:v>
                </c:pt>
                <c:pt idx="95">
                  <c:v>9.1079555000000006E-2</c:v>
                </c:pt>
                <c:pt idx="96">
                  <c:v>0.96963933700000104</c:v>
                </c:pt>
                <c:pt idx="97">
                  <c:v>0.97818349800000004</c:v>
                </c:pt>
                <c:pt idx="98">
                  <c:v>0.96586865100000063</c:v>
                </c:pt>
                <c:pt idx="99">
                  <c:v>0.86633833800000004</c:v>
                </c:pt>
                <c:pt idx="100">
                  <c:v>0.62094408100000065</c:v>
                </c:pt>
                <c:pt idx="101">
                  <c:v>0.40420360800000005</c:v>
                </c:pt>
                <c:pt idx="102">
                  <c:v>0.18476331800000029</c:v>
                </c:pt>
                <c:pt idx="103">
                  <c:v>9.9383827000000008E-2</c:v>
                </c:pt>
                <c:pt idx="104">
                  <c:v>0.96736555199999996</c:v>
                </c:pt>
                <c:pt idx="105">
                  <c:v>0.97418979200000078</c:v>
                </c:pt>
                <c:pt idx="106">
                  <c:v>0.97187299599999999</c:v>
                </c:pt>
                <c:pt idx="107">
                  <c:v>0.89394457999999999</c:v>
                </c:pt>
                <c:pt idx="108">
                  <c:v>0.65284307300000155</c:v>
                </c:pt>
                <c:pt idx="109">
                  <c:v>0.43227648300000066</c:v>
                </c:pt>
                <c:pt idx="110">
                  <c:v>0.20258195400000001</c:v>
                </c:pt>
                <c:pt idx="111">
                  <c:v>0.10800495900000009</c:v>
                </c:pt>
                <c:pt idx="112">
                  <c:v>0.96528730600000001</c:v>
                </c:pt>
                <c:pt idx="113">
                  <c:v>0.97077522200000144</c:v>
                </c:pt>
                <c:pt idx="114">
                  <c:v>0.97474653400000077</c:v>
                </c:pt>
                <c:pt idx="115">
                  <c:v>0.91659444199999951</c:v>
                </c:pt>
                <c:pt idx="116">
                  <c:v>0.68333915099999998</c:v>
                </c:pt>
                <c:pt idx="117">
                  <c:v>0.45985262100000052</c:v>
                </c:pt>
                <c:pt idx="118">
                  <c:v>0.22095463300000001</c:v>
                </c:pt>
                <c:pt idx="119">
                  <c:v>0.11693076600000002</c:v>
                </c:pt>
                <c:pt idx="120">
                  <c:v>0.96338988000000003</c:v>
                </c:pt>
                <c:pt idx="121">
                  <c:v>0.96787921600000182</c:v>
                </c:pt>
                <c:pt idx="122">
                  <c:v>0.97919055100000063</c:v>
                </c:pt>
                <c:pt idx="123">
                  <c:v>0.93418965800000064</c:v>
                </c:pt>
                <c:pt idx="124">
                  <c:v>0.71243231499999959</c:v>
                </c:pt>
                <c:pt idx="125">
                  <c:v>0.48680630500000077</c:v>
                </c:pt>
                <c:pt idx="126">
                  <c:v>0.23979923300000042</c:v>
                </c:pt>
                <c:pt idx="127">
                  <c:v>0.12614875</c:v>
                </c:pt>
                <c:pt idx="128">
                  <c:v>0.96165855400000078</c:v>
                </c:pt>
                <c:pt idx="129">
                  <c:v>0.96544498499999998</c:v>
                </c:pt>
                <c:pt idx="130">
                  <c:v>0.98313819599999897</c:v>
                </c:pt>
                <c:pt idx="131">
                  <c:v>0.94709383900000077</c:v>
                </c:pt>
                <c:pt idx="132">
                  <c:v>0.74012256499999951</c:v>
                </c:pt>
                <c:pt idx="133">
                  <c:v>0.51302856499999949</c:v>
                </c:pt>
                <c:pt idx="134">
                  <c:v>0.25903807200000001</c:v>
                </c:pt>
                <c:pt idx="135">
                  <c:v>0.13564619000000022</c:v>
                </c:pt>
                <c:pt idx="136">
                  <c:v>0.96007860900000064</c:v>
                </c:pt>
                <c:pt idx="137">
                  <c:v>0.96341940800000003</c:v>
                </c:pt>
                <c:pt idx="138">
                  <c:v>0.98658946799999958</c:v>
                </c:pt>
                <c:pt idx="139">
                  <c:v>0.95609002000000065</c:v>
                </c:pt>
                <c:pt idx="140">
                  <c:v>0.76640990099999995</c:v>
                </c:pt>
                <c:pt idx="141">
                  <c:v>0.53842642899999948</c:v>
                </c:pt>
                <c:pt idx="142">
                  <c:v>0.27859779299999998</c:v>
                </c:pt>
                <c:pt idx="143">
                  <c:v>0.14541022500000025</c:v>
                </c:pt>
                <c:pt idx="144">
                  <c:v>0.95863532400000062</c:v>
                </c:pt>
                <c:pt idx="145">
                  <c:v>0.96175292700000004</c:v>
                </c:pt>
                <c:pt idx="146">
                  <c:v>0.98954436599999895</c:v>
                </c:pt>
                <c:pt idx="147">
                  <c:v>0.96228427599999999</c:v>
                </c:pt>
                <c:pt idx="148">
                  <c:v>0.79129432200000005</c:v>
                </c:pt>
                <c:pt idx="149">
                  <c:v>0.5629221639999995</c:v>
                </c:pt>
                <c:pt idx="150">
                  <c:v>0.29840925800000001</c:v>
                </c:pt>
                <c:pt idx="151">
                  <c:v>0.15542793200000032</c:v>
                </c:pt>
                <c:pt idx="152">
                  <c:v>0.95731397999999956</c:v>
                </c:pt>
                <c:pt idx="153">
                  <c:v>0.96039943200000155</c:v>
                </c:pt>
                <c:pt idx="154">
                  <c:v>0.99200289200000002</c:v>
                </c:pt>
                <c:pt idx="155">
                  <c:v>0.96695542599999995</c:v>
                </c:pt>
                <c:pt idx="156">
                  <c:v>0.8147758290000009</c:v>
                </c:pt>
                <c:pt idx="157">
                  <c:v>0.58645252699999895</c:v>
                </c:pt>
                <c:pt idx="158">
                  <c:v>0.31840743600000032</c:v>
                </c:pt>
                <c:pt idx="159">
                  <c:v>0.16568640700000001</c:v>
                </c:pt>
                <c:pt idx="160">
                  <c:v>0.9560998560000018</c:v>
                </c:pt>
                <c:pt idx="161">
                  <c:v>0.95931615499999956</c:v>
                </c:pt>
                <c:pt idx="162">
                  <c:v>0.99396504399999996</c:v>
                </c:pt>
                <c:pt idx="163">
                  <c:v>0.97135080799999995</c:v>
                </c:pt>
                <c:pt idx="164">
                  <c:v>0.8368544230000009</c:v>
                </c:pt>
                <c:pt idx="165">
                  <c:v>0.60896800700000064</c:v>
                </c:pt>
                <c:pt idx="166">
                  <c:v>0.33853129300000045</c:v>
                </c:pt>
                <c:pt idx="167">
                  <c:v>0.17617282899999981</c:v>
                </c:pt>
                <c:pt idx="168">
                  <c:v>0.9549782350000009</c:v>
                </c:pt>
                <c:pt idx="169">
                  <c:v>0.95846355999999922</c:v>
                </c:pt>
                <c:pt idx="170">
                  <c:v>0.99461092099999959</c:v>
                </c:pt>
                <c:pt idx="171">
                  <c:v>0.97642812899999998</c:v>
                </c:pt>
                <c:pt idx="172">
                  <c:v>0.85753010200000002</c:v>
                </c:pt>
                <c:pt idx="173">
                  <c:v>0.63043207499999998</c:v>
                </c:pt>
                <c:pt idx="174">
                  <c:v>0.35872368200000032</c:v>
                </c:pt>
                <c:pt idx="175">
                  <c:v>0.18687452899999987</c:v>
                </c:pt>
                <c:pt idx="176">
                  <c:v>0.95393439400000002</c:v>
                </c:pt>
                <c:pt idx="177">
                  <c:v>0.95780522900000065</c:v>
                </c:pt>
                <c:pt idx="178">
                  <c:v>0.99461092099999959</c:v>
                </c:pt>
                <c:pt idx="179">
                  <c:v>0.98254339699999949</c:v>
                </c:pt>
                <c:pt idx="180">
                  <c:v>0.87680286700000065</c:v>
                </c:pt>
                <c:pt idx="181">
                  <c:v>0.65082042700000142</c:v>
                </c:pt>
                <c:pt idx="182">
                  <c:v>0.37893123299999998</c:v>
                </c:pt>
                <c:pt idx="183">
                  <c:v>0.19777905100000001</c:v>
                </c:pt>
                <c:pt idx="184">
                  <c:v>0.95295361500000064</c:v>
                </c:pt>
                <c:pt idx="185">
                  <c:v>0.95730775499999998</c:v>
                </c:pt>
                <c:pt idx="186">
                  <c:v>0.99461092099999959</c:v>
                </c:pt>
                <c:pt idx="187">
                  <c:v>0.98908492899999956</c:v>
                </c:pt>
                <c:pt idx="188">
                  <c:v>0.89467271800000003</c:v>
                </c:pt>
                <c:pt idx="189">
                  <c:v>0.67012023300000156</c:v>
                </c:pt>
                <c:pt idx="190">
                  <c:v>0.39910424000000039</c:v>
                </c:pt>
                <c:pt idx="191">
                  <c:v>0.20887420900000001</c:v>
                </c:pt>
                <c:pt idx="192">
                  <c:v>0.95202117800000063</c:v>
                </c:pt>
                <c:pt idx="193">
                  <c:v>0.95694063400000118</c:v>
                </c:pt>
                <c:pt idx="194">
                  <c:v>0.99461092099999959</c:v>
                </c:pt>
                <c:pt idx="195">
                  <c:v>0.99405343099999999</c:v>
                </c:pt>
                <c:pt idx="196">
                  <c:v>0.91113965400000063</c:v>
                </c:pt>
                <c:pt idx="197">
                  <c:v>0.68832938300000002</c:v>
                </c:pt>
                <c:pt idx="198">
                  <c:v>0.41919655500000008</c:v>
                </c:pt>
                <c:pt idx="199">
                  <c:v>0.22014813599999999</c:v>
                </c:pt>
                <c:pt idx="200">
                  <c:v>0.95112236299999997</c:v>
                </c:pt>
                <c:pt idx="201">
                  <c:v>0.956676148</c:v>
                </c:pt>
                <c:pt idx="202">
                  <c:v>0.99461092099999959</c:v>
                </c:pt>
                <c:pt idx="203">
                  <c:v>0.99594201800000004</c:v>
                </c:pt>
                <c:pt idx="204">
                  <c:v>0.92620367699999995</c:v>
                </c:pt>
                <c:pt idx="205">
                  <c:v>0.70545573100000003</c:v>
                </c:pt>
                <c:pt idx="206">
                  <c:v>0.43916547500000064</c:v>
                </c:pt>
                <c:pt idx="207">
                  <c:v>0.23158933400000026</c:v>
                </c:pt>
                <c:pt idx="208">
                  <c:v>0.95024244999999996</c:v>
                </c:pt>
                <c:pt idx="209">
                  <c:v>0.95648926400000001</c:v>
                </c:pt>
                <c:pt idx="210">
                  <c:v>0.99461092099999959</c:v>
                </c:pt>
                <c:pt idx="211">
                  <c:v>0.99806775799999958</c:v>
                </c:pt>
                <c:pt idx="212">
                  <c:v>0.93986478499999959</c:v>
                </c:pt>
                <c:pt idx="213">
                  <c:v>0.72151634399999909</c:v>
                </c:pt>
                <c:pt idx="214">
                  <c:v>0.45897163300000032</c:v>
                </c:pt>
                <c:pt idx="215">
                  <c:v>0.243186718</c:v>
                </c:pt>
                <c:pt idx="216">
                  <c:v>0.94936671899999958</c:v>
                </c:pt>
                <c:pt idx="217">
                  <c:v>0.95635751800000002</c:v>
                </c:pt>
                <c:pt idx="218">
                  <c:v>0.99461092099999959</c:v>
                </c:pt>
                <c:pt idx="219">
                  <c:v>0.9999909299999995</c:v>
                </c:pt>
                <c:pt idx="220">
                  <c:v>0.95212297999999951</c:v>
                </c:pt>
                <c:pt idx="221">
                  <c:v>0.73653674599999897</c:v>
                </c:pt>
                <c:pt idx="222">
                  <c:v>0.4785788850000009</c:v>
                </c:pt>
                <c:pt idx="223">
                  <c:v>0.25492965000000001</c:v>
                </c:pt>
                <c:pt idx="224">
                  <c:v>0.948480451</c:v>
                </c:pt>
                <c:pt idx="225">
                  <c:v>0.95626090399999997</c:v>
                </c:pt>
                <c:pt idx="226">
                  <c:v>0.99461092099999959</c:v>
                </c:pt>
                <c:pt idx="227">
                  <c:v>1.0017261409999976</c:v>
                </c:pt>
                <c:pt idx="228">
                  <c:v>0.96297826000000064</c:v>
                </c:pt>
                <c:pt idx="229">
                  <c:v>0.75055016699999999</c:v>
                </c:pt>
                <c:pt idx="230">
                  <c:v>0.49795420500000065</c:v>
                </c:pt>
                <c:pt idx="231">
                  <c:v>0.26680797300000053</c:v>
                </c:pt>
                <c:pt idx="232">
                  <c:v>0.94756892599999909</c:v>
                </c:pt>
                <c:pt idx="233">
                  <c:v>0.95618177100000001</c:v>
                </c:pt>
                <c:pt idx="234">
                  <c:v>0.99461092099999959</c:v>
                </c:pt>
                <c:pt idx="235">
                  <c:v>1.003288001</c:v>
                </c:pt>
                <c:pt idx="236">
                  <c:v>0.97243062599999996</c:v>
                </c:pt>
                <c:pt idx="237">
                  <c:v>0.763596787</c:v>
                </c:pt>
                <c:pt idx="238">
                  <c:v>0.51706756799999909</c:v>
                </c:pt>
                <c:pt idx="239">
                  <c:v>0.27881204300000045</c:v>
                </c:pt>
                <c:pt idx="240">
                  <c:v>0.94661742400000004</c:v>
                </c:pt>
                <c:pt idx="241">
                  <c:v>0.95610470400000003</c:v>
                </c:pt>
                <c:pt idx="242">
                  <c:v>0.99461092099999959</c:v>
                </c:pt>
                <c:pt idx="243">
                  <c:v>1.0046911179999976</c:v>
                </c:pt>
                <c:pt idx="244">
                  <c:v>0.98048007799999959</c:v>
                </c:pt>
                <c:pt idx="245">
                  <c:v>0.77572298300000064</c:v>
                </c:pt>
                <c:pt idx="246">
                  <c:v>0.53589184500000064</c:v>
                </c:pt>
                <c:pt idx="247">
                  <c:v>0.29093275000000002</c:v>
                </c:pt>
                <c:pt idx="248">
                  <c:v>0.94561122500000061</c:v>
                </c:pt>
                <c:pt idx="249">
                  <c:v>0.95601642099999951</c:v>
                </c:pt>
                <c:pt idx="250">
                  <c:v>0.99461092099999959</c:v>
                </c:pt>
                <c:pt idx="251">
                  <c:v>1.0059501</c:v>
                </c:pt>
                <c:pt idx="252">
                  <c:v>0.98712661599999996</c:v>
                </c:pt>
                <c:pt idx="253">
                  <c:v>0.78698057600000004</c:v>
                </c:pt>
                <c:pt idx="254">
                  <c:v>0.554402693</c:v>
                </c:pt>
                <c:pt idx="255">
                  <c:v>0.30316153899999998</c:v>
                </c:pt>
                <c:pt idx="256">
                  <c:v>0.94453560999999997</c:v>
                </c:pt>
                <c:pt idx="257">
                  <c:v>0.95590566100000063</c:v>
                </c:pt>
                <c:pt idx="258">
                  <c:v>0.99461092099999959</c:v>
                </c:pt>
                <c:pt idx="259">
                  <c:v>1.0070795549999998</c:v>
                </c:pt>
                <c:pt idx="260">
                  <c:v>0.99237023999999996</c:v>
                </c:pt>
                <c:pt idx="261">
                  <c:v>0.79742607600000004</c:v>
                </c:pt>
                <c:pt idx="262">
                  <c:v>0.57257843800000063</c:v>
                </c:pt>
                <c:pt idx="263">
                  <c:v>0.31549042300000052</c:v>
                </c:pt>
                <c:pt idx="264">
                  <c:v>0.9433758580000009</c:v>
                </c:pt>
                <c:pt idx="265">
                  <c:v>0.95576307100000002</c:v>
                </c:pt>
                <c:pt idx="266">
                  <c:v>0.99461092099999959</c:v>
                </c:pt>
                <c:pt idx="267">
                  <c:v>1.0080940929999971</c:v>
                </c:pt>
                <c:pt idx="268">
                  <c:v>0.99621094999999893</c:v>
                </c:pt>
                <c:pt idx="269">
                  <c:v>0.80711992899999996</c:v>
                </c:pt>
                <c:pt idx="270">
                  <c:v>0.59039997399999999</c:v>
                </c:pt>
                <c:pt idx="271">
                  <c:v>0.32791199400000065</c:v>
                </c:pt>
                <c:pt idx="272">
                  <c:v>0.94211725099999999</c:v>
                </c:pt>
                <c:pt idx="273">
                  <c:v>0.95558110099999949</c:v>
                </c:pt>
                <c:pt idx="274">
                  <c:v>0.99461092099999959</c:v>
                </c:pt>
                <c:pt idx="275">
                  <c:v>1.009008321</c:v>
                </c:pt>
                <c:pt idx="276">
                  <c:v>0.998648745</c:v>
                </c:pt>
                <c:pt idx="277">
                  <c:v>0.81612576599999997</c:v>
                </c:pt>
                <c:pt idx="278">
                  <c:v>0.60785064500000063</c:v>
                </c:pt>
                <c:pt idx="279">
                  <c:v>0.34041943100000038</c:v>
                </c:pt>
                <c:pt idx="280">
                  <c:v>0.94074506700000105</c:v>
                </c:pt>
                <c:pt idx="281">
                  <c:v>0.95535389000000004</c:v>
                </c:pt>
                <c:pt idx="282">
                  <c:v>0.99461092099999959</c:v>
                </c:pt>
                <c:pt idx="283">
                  <c:v>1.0098368469999981</c:v>
                </c:pt>
                <c:pt idx="284">
                  <c:v>0.99968362700000002</c:v>
                </c:pt>
                <c:pt idx="285">
                  <c:v>0.82450964199999999</c:v>
                </c:pt>
                <c:pt idx="286">
                  <c:v>0.62491613999999951</c:v>
                </c:pt>
                <c:pt idx="287">
                  <c:v>0.35300649500000053</c:v>
                </c:pt>
                <c:pt idx="288">
                  <c:v>0.93924458700000002</c:v>
                </c:pt>
                <c:pt idx="289">
                  <c:v>0.95507715599999998</c:v>
                </c:pt>
                <c:pt idx="290">
                  <c:v>0.99461092099999959</c:v>
                </c:pt>
                <c:pt idx="291">
                  <c:v>1.0105942809999968</c:v>
                </c:pt>
                <c:pt idx="292">
                  <c:v>0.99972225299999995</c:v>
                </c:pt>
                <c:pt idx="293">
                  <c:v>0.83233929100000004</c:v>
                </c:pt>
                <c:pt idx="294">
                  <c:v>0.64158437899999998</c:v>
                </c:pt>
                <c:pt idx="295">
                  <c:v>0.36566753100000032</c:v>
                </c:pt>
                <c:pt idx="296">
                  <c:v>0.9376010920000013</c:v>
                </c:pt>
                <c:pt idx="297">
                  <c:v>0.95474809100000091</c:v>
                </c:pt>
                <c:pt idx="298">
                  <c:v>0.99461092099999959</c:v>
                </c:pt>
                <c:pt idx="299">
                  <c:v>1.0112952289999984</c:v>
                </c:pt>
                <c:pt idx="300">
                  <c:v>0.99972225299999995</c:v>
                </c:pt>
                <c:pt idx="301">
                  <c:v>0.83968336700000001</c:v>
                </c:pt>
                <c:pt idx="302">
                  <c:v>0.65784540500000155</c:v>
                </c:pt>
                <c:pt idx="303">
                  <c:v>0.37839745700000038</c:v>
                </c:pt>
                <c:pt idx="304">
                  <c:v>0.93579986200000143</c:v>
                </c:pt>
                <c:pt idx="305">
                  <c:v>0.954365244</c:v>
                </c:pt>
                <c:pt idx="306">
                  <c:v>0.99461092099999959</c:v>
                </c:pt>
                <c:pt idx="307">
                  <c:v>1.0119543019999984</c:v>
                </c:pt>
                <c:pt idx="308">
                  <c:v>1.0005134229999999</c:v>
                </c:pt>
                <c:pt idx="309">
                  <c:v>0.84661069100000064</c:v>
                </c:pt>
                <c:pt idx="310">
                  <c:v>0.6736912730000022</c:v>
                </c:pt>
                <c:pt idx="311">
                  <c:v>0.39119175099999998</c:v>
                </c:pt>
                <c:pt idx="312">
                  <c:v>0.93382617700000004</c:v>
                </c:pt>
                <c:pt idx="313">
                  <c:v>0.95392841700000131</c:v>
                </c:pt>
                <c:pt idx="314">
                  <c:v>0.99461092099999959</c:v>
                </c:pt>
                <c:pt idx="315">
                  <c:v>1.012586107</c:v>
                </c:pt>
                <c:pt idx="316">
                  <c:v>1.0028298009999983</c:v>
                </c:pt>
                <c:pt idx="317">
                  <c:v>0.85318949800000077</c:v>
                </c:pt>
                <c:pt idx="318">
                  <c:v>0.68911593999999998</c:v>
                </c:pt>
                <c:pt idx="319">
                  <c:v>0.40404643200000001</c:v>
                </c:pt>
                <c:pt idx="320">
                  <c:v>0.93166531700000077</c:v>
                </c:pt>
                <c:pt idx="321">
                  <c:v>0.95343855</c:v>
                </c:pt>
                <c:pt idx="322">
                  <c:v>0.99461092099999959</c:v>
                </c:pt>
                <c:pt idx="323">
                  <c:v>1.0132052519999983</c:v>
                </c:pt>
                <c:pt idx="324">
                  <c:v>1.004956379</c:v>
                </c:pt>
                <c:pt idx="325">
                  <c:v>0.8594866839999995</c:v>
                </c:pt>
                <c:pt idx="326">
                  <c:v>0.70411515400000002</c:v>
                </c:pt>
                <c:pt idx="327">
                  <c:v>0.41695804200000008</c:v>
                </c:pt>
                <c:pt idx="328">
                  <c:v>0.93097835900000003</c:v>
                </c:pt>
                <c:pt idx="329">
                  <c:v>0.95289761500000103</c:v>
                </c:pt>
                <c:pt idx="330">
                  <c:v>0.99461092099999959</c:v>
                </c:pt>
                <c:pt idx="331">
                  <c:v>1.0138263459999968</c:v>
                </c:pt>
                <c:pt idx="332">
                  <c:v>1.0068931569999984</c:v>
                </c:pt>
                <c:pt idx="333">
                  <c:v>0.86556705099999998</c:v>
                </c:pt>
                <c:pt idx="334">
                  <c:v>0.7186863449999995</c:v>
                </c:pt>
                <c:pt idx="335">
                  <c:v>0.42992361300000065</c:v>
                </c:pt>
                <c:pt idx="336">
                  <c:v>0.93097835900000003</c:v>
                </c:pt>
                <c:pt idx="337">
                  <c:v>0.95230850300000003</c:v>
                </c:pt>
                <c:pt idx="338">
                  <c:v>0.99461092099999959</c:v>
                </c:pt>
                <c:pt idx="339">
                  <c:v>1.0144639979999985</c:v>
                </c:pt>
                <c:pt idx="340">
                  <c:v>1.0086401359999999</c:v>
                </c:pt>
                <c:pt idx="341">
                  <c:v>0.871492555</c:v>
                </c:pt>
                <c:pt idx="342">
                  <c:v>0.73282851200000143</c:v>
                </c:pt>
                <c:pt idx="343">
                  <c:v>0.44294063900000002</c:v>
                </c:pt>
                <c:pt idx="344">
                  <c:v>0.93097835900000003</c:v>
                </c:pt>
                <c:pt idx="345">
                  <c:v>0.95167491800000104</c:v>
                </c:pt>
                <c:pt idx="346">
                  <c:v>0.99461092099999959</c:v>
                </c:pt>
                <c:pt idx="347">
                  <c:v>1.0151328149999999</c:v>
                </c:pt>
                <c:pt idx="348">
                  <c:v>1.010197314</c:v>
                </c:pt>
                <c:pt idx="349">
                  <c:v>0.87732154799999995</c:v>
                </c:pt>
                <c:pt idx="350">
                  <c:v>0.74654211699999995</c:v>
                </c:pt>
                <c:pt idx="351">
                  <c:v>0.45600704199999997</c:v>
                </c:pt>
                <c:pt idx="352">
                  <c:v>0.93097835900000003</c:v>
                </c:pt>
                <c:pt idx="353">
                  <c:v>0.95100126000000063</c:v>
                </c:pt>
                <c:pt idx="354">
                  <c:v>0.99461092099999959</c:v>
                </c:pt>
                <c:pt idx="355">
                  <c:v>1.015847406</c:v>
                </c:pt>
                <c:pt idx="356">
                  <c:v>1.0115646919999965</c:v>
                </c:pt>
                <c:pt idx="357">
                  <c:v>0.88310803199999999</c:v>
                </c:pt>
                <c:pt idx="358">
                  <c:v>0.75982897200000143</c:v>
                </c:pt>
                <c:pt idx="359">
                  <c:v>0.469121124</c:v>
                </c:pt>
                <c:pt idx="360">
                  <c:v>0.93097835900000003</c:v>
                </c:pt>
                <c:pt idx="361">
                  <c:v>0.95029252399999997</c:v>
                </c:pt>
                <c:pt idx="362">
                  <c:v>0.99461092099999959</c:v>
                </c:pt>
                <c:pt idx="363">
                  <c:v>1.0166223799999998</c:v>
                </c:pt>
                <c:pt idx="364">
                  <c:v>1.0127422699999999</c:v>
                </c:pt>
                <c:pt idx="365">
                  <c:v>0.88890089700000063</c:v>
                </c:pt>
                <c:pt idx="366">
                  <c:v>0.77269212700000089</c:v>
                </c:pt>
                <c:pt idx="367">
                  <c:v>0.48228152900000032</c:v>
                </c:pt>
                <c:pt idx="368">
                  <c:v>0.93097835900000003</c:v>
                </c:pt>
                <c:pt idx="369">
                  <c:v>0.94955418099999922</c:v>
                </c:pt>
                <c:pt idx="370">
                  <c:v>0.99461092099999959</c:v>
                </c:pt>
                <c:pt idx="371">
                  <c:v>1.017472344</c:v>
                </c:pt>
                <c:pt idx="372">
                  <c:v>1.0137300489999983</c:v>
                </c:pt>
                <c:pt idx="373">
                  <c:v>0.89474317299999995</c:v>
                </c:pt>
                <c:pt idx="374">
                  <c:v>0.78513576399999996</c:v>
                </c:pt>
                <c:pt idx="375">
                  <c:v>0.49548718700000077</c:v>
                </c:pt>
                <c:pt idx="376">
                  <c:v>0.93097835900000003</c:v>
                </c:pt>
                <c:pt idx="377">
                  <c:v>0.94879207600000104</c:v>
                </c:pt>
                <c:pt idx="378">
                  <c:v>0.99461092099999959</c:v>
                </c:pt>
                <c:pt idx="379">
                  <c:v>1.0184119069999999</c:v>
                </c:pt>
                <c:pt idx="380">
                  <c:v>1.0145280269999999</c:v>
                </c:pt>
                <c:pt idx="381">
                  <c:v>0.90067127400000091</c:v>
                </c:pt>
                <c:pt idx="382">
                  <c:v>0.79716508399999997</c:v>
                </c:pt>
                <c:pt idx="383">
                  <c:v>0.508737263</c:v>
                </c:pt>
                <c:pt idx="384">
                  <c:v>0.93097835900000003</c:v>
                </c:pt>
                <c:pt idx="385">
                  <c:v>0.94801231200000002</c:v>
                </c:pt>
                <c:pt idx="386">
                  <c:v>0.99461092099999959</c:v>
                </c:pt>
                <c:pt idx="387">
                  <c:v>1.0194556779999984</c:v>
                </c:pt>
                <c:pt idx="388">
                  <c:v>1.0151362049999983</c:v>
                </c:pt>
                <c:pt idx="389">
                  <c:v>0.906714244</c:v>
                </c:pt>
                <c:pt idx="390">
                  <c:v>0.80878619799999996</c:v>
                </c:pt>
                <c:pt idx="391">
                  <c:v>0.52203109400000003</c:v>
                </c:pt>
                <c:pt idx="392">
                  <c:v>0.93097835900000003</c:v>
                </c:pt>
                <c:pt idx="393">
                  <c:v>0.94722114300000004</c:v>
                </c:pt>
                <c:pt idx="394">
                  <c:v>0.99461092099999959</c:v>
                </c:pt>
                <c:pt idx="395">
                  <c:v>1.020618265</c:v>
                </c:pt>
                <c:pt idx="396">
                  <c:v>1.015554584</c:v>
                </c:pt>
                <c:pt idx="397">
                  <c:v>0.91289300500000004</c:v>
                </c:pt>
                <c:pt idx="398">
                  <c:v>0.82000601300000064</c:v>
                </c:pt>
                <c:pt idx="399">
                  <c:v>0.53536813099999958</c:v>
                </c:pt>
                <c:pt idx="400">
                  <c:v>0.93097835900000003</c:v>
                </c:pt>
                <c:pt idx="401">
                  <c:v>0.94642486299999995</c:v>
                </c:pt>
                <c:pt idx="402">
                  <c:v>0.99461092099999959</c:v>
                </c:pt>
                <c:pt idx="403">
                  <c:v>1.0219142749999981</c:v>
                </c:pt>
                <c:pt idx="404">
                  <c:v>1.015783162</c:v>
                </c:pt>
                <c:pt idx="405">
                  <c:v>0.91921960300000005</c:v>
                </c:pt>
                <c:pt idx="406">
                  <c:v>0.83083212899999959</c:v>
                </c:pt>
                <c:pt idx="407">
                  <c:v>0.54874786099999995</c:v>
                </c:pt>
                <c:pt idx="408">
                  <c:v>0.93097835900000003</c:v>
                </c:pt>
                <c:pt idx="409">
                  <c:v>0.9456296960000018</c:v>
                </c:pt>
                <c:pt idx="410">
                  <c:v>0.99461092099999959</c:v>
                </c:pt>
                <c:pt idx="411">
                  <c:v>1.023358319</c:v>
                </c:pt>
                <c:pt idx="412">
                  <c:v>1.0158302359999976</c:v>
                </c:pt>
                <c:pt idx="413">
                  <c:v>0.92569645100000064</c:v>
                </c:pt>
                <c:pt idx="414">
                  <c:v>0.84127271999999997</c:v>
                </c:pt>
                <c:pt idx="415">
                  <c:v>0.562169743</c:v>
                </c:pt>
                <c:pt idx="416">
                  <c:v>0.93097835900000003</c:v>
                </c:pt>
                <c:pt idx="417">
                  <c:v>0.9448416880000009</c:v>
                </c:pt>
                <c:pt idx="418">
                  <c:v>0.99461092099999959</c:v>
                </c:pt>
                <c:pt idx="419">
                  <c:v>1.0249650029999984</c:v>
                </c:pt>
                <c:pt idx="420">
                  <c:v>1.0158302359999976</c:v>
                </c:pt>
                <c:pt idx="421">
                  <c:v>0.93231557999999959</c:v>
                </c:pt>
                <c:pt idx="422">
                  <c:v>0.85133643299999995</c:v>
                </c:pt>
                <c:pt idx="423">
                  <c:v>0.575633124</c:v>
                </c:pt>
                <c:pt idx="424">
                  <c:v>0.93097835900000003</c:v>
                </c:pt>
                <c:pt idx="425">
                  <c:v>0.94406659199999909</c:v>
                </c:pt>
                <c:pt idx="426">
                  <c:v>0.99461092099999959</c:v>
                </c:pt>
                <c:pt idx="427">
                  <c:v>1.026748937</c:v>
                </c:pt>
                <c:pt idx="428">
                  <c:v>1.0158302359999976</c:v>
                </c:pt>
                <c:pt idx="429">
                  <c:v>0.93905788400000001</c:v>
                </c:pt>
                <c:pt idx="430">
                  <c:v>0.86103226899999996</c:v>
                </c:pt>
                <c:pt idx="431">
                  <c:v>0.58913715699999958</c:v>
                </c:pt>
                <c:pt idx="432">
                  <c:v>0.93097835900000003</c:v>
                </c:pt>
                <c:pt idx="433">
                  <c:v>0.94330976499999997</c:v>
                </c:pt>
                <c:pt idx="434">
                  <c:v>0.99461092099999959</c:v>
                </c:pt>
                <c:pt idx="435">
                  <c:v>1.026748937</c:v>
                </c:pt>
                <c:pt idx="436">
                  <c:v>1.0158302359999976</c:v>
                </c:pt>
                <c:pt idx="437">
                  <c:v>0.94589236300000001</c:v>
                </c:pt>
                <c:pt idx="438">
                  <c:v>0.87036947800000064</c:v>
                </c:pt>
                <c:pt idx="439">
                  <c:v>0.60268071500000064</c:v>
                </c:pt>
                <c:pt idx="440">
                  <c:v>0.93097835900000003</c:v>
                </c:pt>
                <c:pt idx="441">
                  <c:v>0.94257605099999997</c:v>
                </c:pt>
                <c:pt idx="442">
                  <c:v>0.99461092099999959</c:v>
                </c:pt>
                <c:pt idx="443">
                  <c:v>1.026748937</c:v>
                </c:pt>
                <c:pt idx="444">
                  <c:v>1.0158302359999976</c:v>
                </c:pt>
                <c:pt idx="445">
                  <c:v>0.95277537300000104</c:v>
                </c:pt>
                <c:pt idx="446">
                  <c:v>0.87935744700000062</c:v>
                </c:pt>
                <c:pt idx="447">
                  <c:v>0.61626230099999957</c:v>
                </c:pt>
                <c:pt idx="448">
                  <c:v>0.93097835900000003</c:v>
                </c:pt>
                <c:pt idx="449">
                  <c:v>0.94186967600000104</c:v>
                </c:pt>
                <c:pt idx="450">
                  <c:v>0.99461092099999959</c:v>
                </c:pt>
                <c:pt idx="451">
                  <c:v>1.026748937</c:v>
                </c:pt>
                <c:pt idx="452">
                  <c:v>1.0158302359999976</c:v>
                </c:pt>
                <c:pt idx="453">
                  <c:v>0.95964987300000182</c:v>
                </c:pt>
                <c:pt idx="454">
                  <c:v>0.88800559099999998</c:v>
                </c:pt>
                <c:pt idx="455">
                  <c:v>0.6298799460000013</c:v>
                </c:pt>
                <c:pt idx="456">
                  <c:v>0.93097835900000003</c:v>
                </c:pt>
                <c:pt idx="457">
                  <c:v>0.94119413500000004</c:v>
                </c:pt>
                <c:pt idx="458">
                  <c:v>0.99461092099999959</c:v>
                </c:pt>
                <c:pt idx="459">
                  <c:v>1.026748937</c:v>
                </c:pt>
                <c:pt idx="460">
                  <c:v>1.0158302359999976</c:v>
                </c:pt>
                <c:pt idx="461">
                  <c:v>0.96644466799999995</c:v>
                </c:pt>
                <c:pt idx="462">
                  <c:v>0.89632324099999949</c:v>
                </c:pt>
                <c:pt idx="463">
                  <c:v>0.6435311120000009</c:v>
                </c:pt>
                <c:pt idx="464">
                  <c:v>0.93097835900000003</c:v>
                </c:pt>
                <c:pt idx="465">
                  <c:v>0.94055208499999909</c:v>
                </c:pt>
                <c:pt idx="466">
                  <c:v>0.99461092099999959</c:v>
                </c:pt>
                <c:pt idx="467">
                  <c:v>1.026748937</c:v>
                </c:pt>
                <c:pt idx="468">
                  <c:v>1.0158302359999976</c:v>
                </c:pt>
                <c:pt idx="469">
                  <c:v>0.97307365500000065</c:v>
                </c:pt>
                <c:pt idx="470">
                  <c:v>0.90431953399999998</c:v>
                </c:pt>
                <c:pt idx="471">
                  <c:v>0.65721258499999957</c:v>
                </c:pt>
                <c:pt idx="472">
                  <c:v>0.93097835900000003</c:v>
                </c:pt>
                <c:pt idx="473">
                  <c:v>0.93994523100000105</c:v>
                </c:pt>
                <c:pt idx="474">
                  <c:v>0.99461092099999959</c:v>
                </c:pt>
                <c:pt idx="475">
                  <c:v>1.026748937</c:v>
                </c:pt>
                <c:pt idx="476">
                  <c:v>1.0158302359999976</c:v>
                </c:pt>
                <c:pt idx="477">
                  <c:v>0.97943507500000004</c:v>
                </c:pt>
                <c:pt idx="478">
                  <c:v>0.91200330499999949</c:v>
                </c:pt>
                <c:pt idx="479">
                  <c:v>0.67092036500000063</c:v>
                </c:pt>
                <c:pt idx="480">
                  <c:v>0.93097835900000003</c:v>
                </c:pt>
                <c:pt idx="481">
                  <c:v>0.93937421899999995</c:v>
                </c:pt>
                <c:pt idx="482">
                  <c:v>0.99461092099999959</c:v>
                </c:pt>
                <c:pt idx="483">
                  <c:v>1.026748937</c:v>
                </c:pt>
                <c:pt idx="484">
                  <c:v>1.0158302359999976</c:v>
                </c:pt>
                <c:pt idx="485">
                  <c:v>0.98541075199999895</c:v>
                </c:pt>
                <c:pt idx="486">
                  <c:v>0.91938297299999949</c:v>
                </c:pt>
                <c:pt idx="487">
                  <c:v>0.68464954800000077</c:v>
                </c:pt>
                <c:pt idx="488">
                  <c:v>0.93097835900000003</c:v>
                </c:pt>
                <c:pt idx="489">
                  <c:v>0.93883852700000003</c:v>
                </c:pt>
                <c:pt idx="490">
                  <c:v>0.99461092099999959</c:v>
                </c:pt>
                <c:pt idx="491">
                  <c:v>1.026748937</c:v>
                </c:pt>
                <c:pt idx="492">
                  <c:v>1.0158302359999976</c:v>
                </c:pt>
                <c:pt idx="493">
                  <c:v>0.99086534399999959</c:v>
                </c:pt>
                <c:pt idx="494">
                  <c:v>0.92646643399999951</c:v>
                </c:pt>
                <c:pt idx="495">
                  <c:v>0.69839421200000118</c:v>
                </c:pt>
                <c:pt idx="496">
                  <c:v>0.93097835900000003</c:v>
                </c:pt>
                <c:pt idx="497">
                  <c:v>0.93833634999999893</c:v>
                </c:pt>
                <c:pt idx="498">
                  <c:v>0.99461092099999959</c:v>
                </c:pt>
                <c:pt idx="499">
                  <c:v>1.026748937</c:v>
                </c:pt>
                <c:pt idx="500">
                  <c:v>1.0158302359999976</c:v>
                </c:pt>
                <c:pt idx="501">
                  <c:v>0.995645589</c:v>
                </c:pt>
                <c:pt idx="502">
                  <c:v>0.93326094799999959</c:v>
                </c:pt>
                <c:pt idx="503">
                  <c:v>0.71214728400000005</c:v>
                </c:pt>
                <c:pt idx="504">
                  <c:v>0.93097835900000003</c:v>
                </c:pt>
                <c:pt idx="505">
                  <c:v>0.93786449500000002</c:v>
                </c:pt>
                <c:pt idx="506">
                  <c:v>0.99461092099999959</c:v>
                </c:pt>
                <c:pt idx="507">
                  <c:v>1.026748937</c:v>
                </c:pt>
                <c:pt idx="508">
                  <c:v>1.0158302359999976</c:v>
                </c:pt>
                <c:pt idx="509">
                  <c:v>0.99957954899999957</c:v>
                </c:pt>
                <c:pt idx="510">
                  <c:v>0.93977303300000103</c:v>
                </c:pt>
                <c:pt idx="511">
                  <c:v>0.72590042000000077</c:v>
                </c:pt>
                <c:pt idx="512">
                  <c:v>0.93097835900000003</c:v>
                </c:pt>
                <c:pt idx="513">
                  <c:v>0.9374182679999995</c:v>
                </c:pt>
                <c:pt idx="514">
                  <c:v>0.99461092099999959</c:v>
                </c:pt>
                <c:pt idx="515">
                  <c:v>1.026748937</c:v>
                </c:pt>
                <c:pt idx="516">
                  <c:v>1.0158302359999976</c:v>
                </c:pt>
                <c:pt idx="517">
                  <c:v>1.002475859</c:v>
                </c:pt>
                <c:pt idx="518">
                  <c:v>0.946008348</c:v>
                </c:pt>
                <c:pt idx="519">
                  <c:v>0.7396438650000009</c:v>
                </c:pt>
                <c:pt idx="520">
                  <c:v>0.93097835900000003</c:v>
                </c:pt>
                <c:pt idx="521">
                  <c:v>0.93699136800000005</c:v>
                </c:pt>
                <c:pt idx="522">
                  <c:v>0.99461092099999959</c:v>
                </c:pt>
                <c:pt idx="523">
                  <c:v>1.026748937</c:v>
                </c:pt>
                <c:pt idx="524">
                  <c:v>1.0158302359999976</c:v>
                </c:pt>
                <c:pt idx="525">
                  <c:v>1.0041229700000001</c:v>
                </c:pt>
                <c:pt idx="526">
                  <c:v>0.95197158900000001</c:v>
                </c:pt>
                <c:pt idx="527">
                  <c:v>0.75336631799999998</c:v>
                </c:pt>
                <c:pt idx="528">
                  <c:v>0.93097835900000003</c:v>
                </c:pt>
                <c:pt idx="529">
                  <c:v>0.9365757689999995</c:v>
                </c:pt>
                <c:pt idx="530">
                  <c:v>0.99461092099999959</c:v>
                </c:pt>
                <c:pt idx="531">
                  <c:v>1.026748937</c:v>
                </c:pt>
                <c:pt idx="532">
                  <c:v>1.0158302359999976</c:v>
                </c:pt>
                <c:pt idx="533">
                  <c:v>1.0044158009999999</c:v>
                </c:pt>
                <c:pt idx="534">
                  <c:v>0.95766637600000004</c:v>
                </c:pt>
                <c:pt idx="535">
                  <c:v>0.76705478500000002</c:v>
                </c:pt>
                <c:pt idx="536">
                  <c:v>0.93097835900000003</c:v>
                </c:pt>
                <c:pt idx="537">
                  <c:v>0.93616162000000003</c:v>
                </c:pt>
                <c:pt idx="538">
                  <c:v>0.99461092099999959</c:v>
                </c:pt>
                <c:pt idx="539">
                  <c:v>1.026748937</c:v>
                </c:pt>
                <c:pt idx="540">
                  <c:v>1.0158302359999976</c:v>
                </c:pt>
                <c:pt idx="541">
                  <c:v>1.0044158009999999</c:v>
                </c:pt>
                <c:pt idx="542">
                  <c:v>0.9630951420000009</c:v>
                </c:pt>
                <c:pt idx="543">
                  <c:v>0.78069443700000118</c:v>
                </c:pt>
                <c:pt idx="544">
                  <c:v>0.93097835900000003</c:v>
                </c:pt>
                <c:pt idx="545">
                  <c:v>0.935737127</c:v>
                </c:pt>
                <c:pt idx="546">
                  <c:v>0.99461092099999959</c:v>
                </c:pt>
                <c:pt idx="547">
                  <c:v>1.026748937</c:v>
                </c:pt>
                <c:pt idx="548">
                  <c:v>1.0158302359999976</c:v>
                </c:pt>
                <c:pt idx="549">
                  <c:v>1.0044158009999999</c:v>
                </c:pt>
                <c:pt idx="550">
                  <c:v>0.96825902600000102</c:v>
                </c:pt>
                <c:pt idx="551">
                  <c:v>0.79426845300000004</c:v>
                </c:pt>
                <c:pt idx="552">
                  <c:v>0.93097835900000003</c:v>
                </c:pt>
                <c:pt idx="553">
                  <c:v>0.93528844799999999</c:v>
                </c:pt>
                <c:pt idx="554">
                  <c:v>0.99461092099999959</c:v>
                </c:pt>
                <c:pt idx="555">
                  <c:v>1.026748937</c:v>
                </c:pt>
                <c:pt idx="556">
                  <c:v>1.0158302359999976</c:v>
                </c:pt>
                <c:pt idx="557">
                  <c:v>1.0044158009999999</c:v>
                </c:pt>
                <c:pt idx="558">
                  <c:v>0.97315775800000004</c:v>
                </c:pt>
                <c:pt idx="559">
                  <c:v>0.80775786599999999</c:v>
                </c:pt>
                <c:pt idx="560">
                  <c:v>0.93097835900000003</c:v>
                </c:pt>
                <c:pt idx="561">
                  <c:v>0.93479958000000063</c:v>
                </c:pt>
                <c:pt idx="562">
                  <c:v>0.99461092099999959</c:v>
                </c:pt>
                <c:pt idx="563">
                  <c:v>1.026748937</c:v>
                </c:pt>
                <c:pt idx="564">
                  <c:v>1.0158302359999976</c:v>
                </c:pt>
                <c:pt idx="565">
                  <c:v>1.0044158009999999</c:v>
                </c:pt>
                <c:pt idx="566">
                  <c:v>0.97778955300000103</c:v>
                </c:pt>
                <c:pt idx="567">
                  <c:v>0.82114139700000077</c:v>
                </c:pt>
                <c:pt idx="568">
                  <c:v>0.93097835900000003</c:v>
                </c:pt>
                <c:pt idx="569">
                  <c:v>0.93425225000000001</c:v>
                </c:pt>
                <c:pt idx="570">
                  <c:v>0.99461092099999959</c:v>
                </c:pt>
                <c:pt idx="571">
                  <c:v>1.026748937</c:v>
                </c:pt>
                <c:pt idx="572">
                  <c:v>1.0158302359999976</c:v>
                </c:pt>
                <c:pt idx="573">
                  <c:v>1.0044158009999999</c:v>
                </c:pt>
                <c:pt idx="574">
                  <c:v>0.98215099699999997</c:v>
                </c:pt>
                <c:pt idx="575">
                  <c:v>0.83439529700000103</c:v>
                </c:pt>
                <c:pt idx="576">
                  <c:v>0.93097835900000003</c:v>
                </c:pt>
                <c:pt idx="577">
                  <c:v>0.93362580500000103</c:v>
                </c:pt>
                <c:pt idx="578">
                  <c:v>0.99461092099999959</c:v>
                </c:pt>
                <c:pt idx="579">
                  <c:v>1.026748937</c:v>
                </c:pt>
                <c:pt idx="580">
                  <c:v>1.0158302359999976</c:v>
                </c:pt>
                <c:pt idx="581">
                  <c:v>1.0044158009999999</c:v>
                </c:pt>
                <c:pt idx="582">
                  <c:v>0.98623693999999895</c:v>
                </c:pt>
                <c:pt idx="583">
                  <c:v>0.84749316499999949</c:v>
                </c:pt>
                <c:pt idx="584">
                  <c:v>0.93097835900000003</c:v>
                </c:pt>
                <c:pt idx="585">
                  <c:v>0.93289710199999998</c:v>
                </c:pt>
                <c:pt idx="586">
                  <c:v>0.99461092099999959</c:v>
                </c:pt>
                <c:pt idx="587">
                  <c:v>1.026748937</c:v>
                </c:pt>
                <c:pt idx="588">
                  <c:v>1.0158302359999976</c:v>
                </c:pt>
                <c:pt idx="589">
                  <c:v>1.0044158009999999</c:v>
                </c:pt>
                <c:pt idx="590">
                  <c:v>0.99004038499999958</c:v>
                </c:pt>
                <c:pt idx="591">
                  <c:v>0.86040578499999998</c:v>
                </c:pt>
                <c:pt idx="592">
                  <c:v>0.93097835900000003</c:v>
                </c:pt>
                <c:pt idx="593">
                  <c:v>0.93204039999999999</c:v>
                </c:pt>
                <c:pt idx="594">
                  <c:v>0.99461092099999959</c:v>
                </c:pt>
                <c:pt idx="595">
                  <c:v>1.026748937</c:v>
                </c:pt>
                <c:pt idx="596">
                  <c:v>1.0158302359999976</c:v>
                </c:pt>
                <c:pt idx="597">
                  <c:v>1.0044158009999999</c:v>
                </c:pt>
                <c:pt idx="598">
                  <c:v>0.99355237499999871</c:v>
                </c:pt>
                <c:pt idx="599">
                  <c:v>0.87310093400000077</c:v>
                </c:pt>
                <c:pt idx="600">
                  <c:v>0.93097835900000003</c:v>
                </c:pt>
                <c:pt idx="601">
                  <c:v>0.93102724400000003</c:v>
                </c:pt>
                <c:pt idx="602">
                  <c:v>0.99461092099999959</c:v>
                </c:pt>
                <c:pt idx="603">
                  <c:v>1.026748937</c:v>
                </c:pt>
                <c:pt idx="604">
                  <c:v>1.0158302359999976</c:v>
                </c:pt>
                <c:pt idx="605">
                  <c:v>1.0044158009999999</c:v>
                </c:pt>
                <c:pt idx="606">
                  <c:v>0.99676188700000001</c:v>
                </c:pt>
                <c:pt idx="607">
                  <c:v>0.88554320500000006</c:v>
                </c:pt>
                <c:pt idx="608">
                  <c:v>0.93097835900000003</c:v>
                </c:pt>
                <c:pt idx="609">
                  <c:v>0.92982636399999996</c:v>
                </c:pt>
                <c:pt idx="610">
                  <c:v>0.99461092099999959</c:v>
                </c:pt>
                <c:pt idx="611">
                  <c:v>1.026748937</c:v>
                </c:pt>
                <c:pt idx="612">
                  <c:v>1.0158302359999976</c:v>
                </c:pt>
                <c:pt idx="613">
                  <c:v>1.0044158009999999</c:v>
                </c:pt>
                <c:pt idx="614">
                  <c:v>0.99965571800000064</c:v>
                </c:pt>
                <c:pt idx="615">
                  <c:v>0.89769381500000089</c:v>
                </c:pt>
                <c:pt idx="616">
                  <c:v>0.93097835900000003</c:v>
                </c:pt>
                <c:pt idx="617">
                  <c:v>0.92840355399999996</c:v>
                </c:pt>
                <c:pt idx="618">
                  <c:v>0.99461092099999959</c:v>
                </c:pt>
                <c:pt idx="619">
                  <c:v>1.026748937</c:v>
                </c:pt>
                <c:pt idx="620">
                  <c:v>1.0158302359999976</c:v>
                </c:pt>
                <c:pt idx="621">
                  <c:v>1.0044158009999999</c:v>
                </c:pt>
                <c:pt idx="622">
                  <c:v>1.0022183769999999</c:v>
                </c:pt>
                <c:pt idx="623">
                  <c:v>0.90951041099999996</c:v>
                </c:pt>
                <c:pt idx="624">
                  <c:v>0.93097835900000003</c:v>
                </c:pt>
                <c:pt idx="625">
                  <c:v>0.92672157400000077</c:v>
                </c:pt>
                <c:pt idx="626">
                  <c:v>0.99461092099999959</c:v>
                </c:pt>
                <c:pt idx="627">
                  <c:v>1.026748937</c:v>
                </c:pt>
                <c:pt idx="628">
                  <c:v>1.0158302359999976</c:v>
                </c:pt>
                <c:pt idx="629">
                  <c:v>1.0044158009999999</c:v>
                </c:pt>
                <c:pt idx="630">
                  <c:v>1.0044319740000001</c:v>
                </c:pt>
                <c:pt idx="631">
                  <c:v>0.92094687099999994</c:v>
                </c:pt>
                <c:pt idx="632">
                  <c:v>0.93097835900000003</c:v>
                </c:pt>
                <c:pt idx="633">
                  <c:v>0.92474003000000105</c:v>
                </c:pt>
                <c:pt idx="634">
                  <c:v>0.99461092099999959</c:v>
                </c:pt>
                <c:pt idx="635">
                  <c:v>1.026748937</c:v>
                </c:pt>
                <c:pt idx="636">
                  <c:v>1.0158302359999976</c:v>
                </c:pt>
                <c:pt idx="637">
                  <c:v>1.0044158009999999</c:v>
                </c:pt>
                <c:pt idx="638">
                  <c:v>1.0062761090000001</c:v>
                </c:pt>
                <c:pt idx="639">
                  <c:v>0.93195310200000003</c:v>
                </c:pt>
                <c:pt idx="640">
                  <c:v>0.93097835900000003</c:v>
                </c:pt>
                <c:pt idx="641">
                  <c:v>0.92474003000000105</c:v>
                </c:pt>
                <c:pt idx="642">
                  <c:v>0.99461092099999959</c:v>
                </c:pt>
                <c:pt idx="643">
                  <c:v>1.026748937</c:v>
                </c:pt>
                <c:pt idx="644">
                  <c:v>1.0158302359999976</c:v>
                </c:pt>
                <c:pt idx="645">
                  <c:v>1.0044158009999999</c:v>
                </c:pt>
                <c:pt idx="646">
                  <c:v>1.0077277629999986</c:v>
                </c:pt>
                <c:pt idx="647">
                  <c:v>0.94247482999999999</c:v>
                </c:pt>
                <c:pt idx="648">
                  <c:v>0.93097835900000003</c:v>
                </c:pt>
                <c:pt idx="649">
                  <c:v>0.92474003000000105</c:v>
                </c:pt>
                <c:pt idx="650">
                  <c:v>0.99461092099999959</c:v>
                </c:pt>
                <c:pt idx="651">
                  <c:v>1.026748937</c:v>
                </c:pt>
                <c:pt idx="652">
                  <c:v>1.0158302359999976</c:v>
                </c:pt>
                <c:pt idx="653">
                  <c:v>1.0044158009999999</c:v>
                </c:pt>
                <c:pt idx="654">
                  <c:v>1.0087611879999978</c:v>
                </c:pt>
                <c:pt idx="655">
                  <c:v>0.9524533889999991</c:v>
                </c:pt>
                <c:pt idx="656">
                  <c:v>0.93097835900000003</c:v>
                </c:pt>
                <c:pt idx="657">
                  <c:v>0.92474003000000105</c:v>
                </c:pt>
                <c:pt idx="658">
                  <c:v>0.99461092099999959</c:v>
                </c:pt>
                <c:pt idx="659">
                  <c:v>1.026748937</c:v>
                </c:pt>
                <c:pt idx="660">
                  <c:v>1.0158302359999976</c:v>
                </c:pt>
                <c:pt idx="661">
                  <c:v>1.0044158009999999</c:v>
                </c:pt>
                <c:pt idx="662">
                  <c:v>1.0093477929999985</c:v>
                </c:pt>
                <c:pt idx="663">
                  <c:v>0.96182550300000103</c:v>
                </c:pt>
                <c:pt idx="664">
                  <c:v>0.93097835900000003</c:v>
                </c:pt>
                <c:pt idx="665">
                  <c:v>0.92474003000000105</c:v>
                </c:pt>
                <c:pt idx="666">
                  <c:v>0.99461092099999959</c:v>
                </c:pt>
                <c:pt idx="667">
                  <c:v>1.026748937</c:v>
                </c:pt>
                <c:pt idx="668">
                  <c:v>1.0158302359999976</c:v>
                </c:pt>
                <c:pt idx="669">
                  <c:v>1.0044158009999999</c:v>
                </c:pt>
                <c:pt idx="670">
                  <c:v>1.0094757929999976</c:v>
                </c:pt>
                <c:pt idx="671">
                  <c:v>0.97052306399999999</c:v>
                </c:pt>
                <c:pt idx="672">
                  <c:v>0.93097835900000003</c:v>
                </c:pt>
                <c:pt idx="673">
                  <c:v>0.92474003000000105</c:v>
                </c:pt>
                <c:pt idx="674">
                  <c:v>0.99461092099999959</c:v>
                </c:pt>
                <c:pt idx="675">
                  <c:v>1.026748937</c:v>
                </c:pt>
                <c:pt idx="676">
                  <c:v>1.0158302359999976</c:v>
                </c:pt>
                <c:pt idx="677">
                  <c:v>1.0044158009999999</c:v>
                </c:pt>
                <c:pt idx="678">
                  <c:v>1.0094757929999976</c:v>
                </c:pt>
                <c:pt idx="679">
                  <c:v>0.97847290600000003</c:v>
                </c:pt>
                <c:pt idx="680">
                  <c:v>0.93097835900000003</c:v>
                </c:pt>
                <c:pt idx="681">
                  <c:v>0.92474003000000105</c:v>
                </c:pt>
                <c:pt idx="682">
                  <c:v>0.99461092099999959</c:v>
                </c:pt>
                <c:pt idx="683">
                  <c:v>1.026748937</c:v>
                </c:pt>
                <c:pt idx="684">
                  <c:v>1.0158302359999976</c:v>
                </c:pt>
                <c:pt idx="685">
                  <c:v>1.0044158009999999</c:v>
                </c:pt>
                <c:pt idx="686">
                  <c:v>1.0094757929999976</c:v>
                </c:pt>
                <c:pt idx="687">
                  <c:v>0.98559657199999895</c:v>
                </c:pt>
                <c:pt idx="688">
                  <c:v>0.93097835900000003</c:v>
                </c:pt>
                <c:pt idx="689">
                  <c:v>0.92474003000000105</c:v>
                </c:pt>
                <c:pt idx="690">
                  <c:v>0.99461092099999959</c:v>
                </c:pt>
                <c:pt idx="691">
                  <c:v>1.026748937</c:v>
                </c:pt>
                <c:pt idx="692">
                  <c:v>1.0158302359999976</c:v>
                </c:pt>
                <c:pt idx="693">
                  <c:v>1.0044158009999999</c:v>
                </c:pt>
                <c:pt idx="694">
                  <c:v>1.0094757929999976</c:v>
                </c:pt>
                <c:pt idx="695">
                  <c:v>0.99181008399999959</c:v>
                </c:pt>
                <c:pt idx="696">
                  <c:v>0.93097835900000003</c:v>
                </c:pt>
                <c:pt idx="697">
                  <c:v>0.92474003000000105</c:v>
                </c:pt>
                <c:pt idx="698">
                  <c:v>0.99461092099999959</c:v>
                </c:pt>
                <c:pt idx="699">
                  <c:v>1.026748937</c:v>
                </c:pt>
                <c:pt idx="700">
                  <c:v>1.0158302359999976</c:v>
                </c:pt>
                <c:pt idx="701">
                  <c:v>1.0044158009999999</c:v>
                </c:pt>
                <c:pt idx="702">
                  <c:v>1.0094757929999976</c:v>
                </c:pt>
                <c:pt idx="703">
                  <c:v>0.99702369199999996</c:v>
                </c:pt>
                <c:pt idx="704">
                  <c:v>0.93097835900000003</c:v>
                </c:pt>
                <c:pt idx="705">
                  <c:v>0.92474003000000105</c:v>
                </c:pt>
                <c:pt idx="706">
                  <c:v>0.99461092099999959</c:v>
                </c:pt>
                <c:pt idx="707">
                  <c:v>1.026748937</c:v>
                </c:pt>
                <c:pt idx="708">
                  <c:v>1.0158302359999976</c:v>
                </c:pt>
                <c:pt idx="709">
                  <c:v>1.0044158009999999</c:v>
                </c:pt>
                <c:pt idx="710">
                  <c:v>1.0094757929999976</c:v>
                </c:pt>
                <c:pt idx="711">
                  <c:v>1.0011416389999985</c:v>
                </c:pt>
                <c:pt idx="712">
                  <c:v>0.93097835900000003</c:v>
                </c:pt>
                <c:pt idx="713">
                  <c:v>0.92474003000000105</c:v>
                </c:pt>
                <c:pt idx="714">
                  <c:v>0.99461092099999959</c:v>
                </c:pt>
                <c:pt idx="715">
                  <c:v>1.026748937</c:v>
                </c:pt>
                <c:pt idx="716">
                  <c:v>1.0158302359999976</c:v>
                </c:pt>
                <c:pt idx="717">
                  <c:v>1.0044158009999999</c:v>
                </c:pt>
                <c:pt idx="718">
                  <c:v>1.0094757929999976</c:v>
                </c:pt>
                <c:pt idx="719">
                  <c:v>1.0040619079999984</c:v>
                </c:pt>
                <c:pt idx="720">
                  <c:v>0.93097835900000003</c:v>
                </c:pt>
                <c:pt idx="721">
                  <c:v>0.92474003000000105</c:v>
                </c:pt>
                <c:pt idx="722">
                  <c:v>0.99461092099999959</c:v>
                </c:pt>
                <c:pt idx="723">
                  <c:v>1.026748937</c:v>
                </c:pt>
                <c:pt idx="724">
                  <c:v>1.0158302359999976</c:v>
                </c:pt>
                <c:pt idx="725">
                  <c:v>1.0044158009999999</c:v>
                </c:pt>
                <c:pt idx="726">
                  <c:v>1.0094757929999976</c:v>
                </c:pt>
                <c:pt idx="727">
                  <c:v>1.0056759639999999</c:v>
                </c:pt>
                <c:pt idx="728">
                  <c:v>0.93097835900000003</c:v>
                </c:pt>
                <c:pt idx="729">
                  <c:v>0.92474003000000105</c:v>
                </c:pt>
                <c:pt idx="730">
                  <c:v>0.99461092099999959</c:v>
                </c:pt>
                <c:pt idx="731">
                  <c:v>1.026748937</c:v>
                </c:pt>
                <c:pt idx="732">
                  <c:v>1.0158302359999976</c:v>
                </c:pt>
                <c:pt idx="733">
                  <c:v>1.0044158009999999</c:v>
                </c:pt>
                <c:pt idx="734">
                  <c:v>1.0094757929999976</c:v>
                </c:pt>
                <c:pt idx="735">
                  <c:v>1.0059697369999976</c:v>
                </c:pt>
                <c:pt idx="736">
                  <c:v>0.93097835900000003</c:v>
                </c:pt>
                <c:pt idx="737">
                  <c:v>0.92474003000000105</c:v>
                </c:pt>
                <c:pt idx="738">
                  <c:v>0.99461092099999959</c:v>
                </c:pt>
                <c:pt idx="739">
                  <c:v>1.026748937</c:v>
                </c:pt>
                <c:pt idx="740">
                  <c:v>1.0158302359999976</c:v>
                </c:pt>
                <c:pt idx="741">
                  <c:v>1.0044158009999999</c:v>
                </c:pt>
                <c:pt idx="742">
                  <c:v>1.0094757929999976</c:v>
                </c:pt>
                <c:pt idx="743">
                  <c:v>1.0059697369999976</c:v>
                </c:pt>
                <c:pt idx="744">
                  <c:v>0.93097835900000003</c:v>
                </c:pt>
                <c:pt idx="745">
                  <c:v>0.92474003000000105</c:v>
                </c:pt>
                <c:pt idx="746">
                  <c:v>0.99461092099999959</c:v>
                </c:pt>
                <c:pt idx="747">
                  <c:v>1.026748937</c:v>
                </c:pt>
                <c:pt idx="748">
                  <c:v>1.0158302359999976</c:v>
                </c:pt>
                <c:pt idx="749">
                  <c:v>1.0044158009999999</c:v>
                </c:pt>
                <c:pt idx="750">
                  <c:v>1.0094757929999976</c:v>
                </c:pt>
                <c:pt idx="751">
                  <c:v>1.0059697369999976</c:v>
                </c:pt>
                <c:pt idx="752">
                  <c:v>0.93097835900000003</c:v>
                </c:pt>
                <c:pt idx="753">
                  <c:v>0.92474003000000105</c:v>
                </c:pt>
                <c:pt idx="754">
                  <c:v>0.99461092099999959</c:v>
                </c:pt>
                <c:pt idx="755">
                  <c:v>1.026748937</c:v>
                </c:pt>
                <c:pt idx="756">
                  <c:v>1.0158302359999976</c:v>
                </c:pt>
                <c:pt idx="757">
                  <c:v>1.0044158009999999</c:v>
                </c:pt>
                <c:pt idx="758">
                  <c:v>1.0094757929999976</c:v>
                </c:pt>
                <c:pt idx="759">
                  <c:v>1.0059697369999976</c:v>
                </c:pt>
                <c:pt idx="760">
                  <c:v>0.93097835900000003</c:v>
                </c:pt>
                <c:pt idx="761">
                  <c:v>0.92474003000000105</c:v>
                </c:pt>
                <c:pt idx="762">
                  <c:v>0.99461092099999959</c:v>
                </c:pt>
                <c:pt idx="763">
                  <c:v>1.026748937</c:v>
                </c:pt>
                <c:pt idx="764">
                  <c:v>1.0158302359999976</c:v>
                </c:pt>
                <c:pt idx="765">
                  <c:v>1.0044158009999999</c:v>
                </c:pt>
                <c:pt idx="766">
                  <c:v>1.0094757929999976</c:v>
                </c:pt>
                <c:pt idx="767">
                  <c:v>1.0059697369999976</c:v>
                </c:pt>
              </c:numCache>
            </c:numRef>
          </c:yVal>
          <c:smooth val="1"/>
        </c:ser>
        <c:ser>
          <c:idx val="0"/>
          <c:order val="1"/>
          <c:tx>
            <c:v>Fitted</c:v>
          </c:tx>
          <c:spPr>
            <a:ln>
              <a:solidFill>
                <a:prstClr val="black"/>
              </a:solidFill>
            </a:ln>
          </c:spPr>
          <c:marker>
            <c:symbol val="none"/>
          </c:marker>
          <c:xVal>
            <c:numRef>
              <c:f>'q" tails (MATLAB xf w offset)'!$U$28:$U$123</c:f>
              <c:numCache>
                <c:formatCode>General</c:formatCode>
                <c:ptCount val="96"/>
                <c:pt idx="0">
                  <c:v>0</c:v>
                </c:pt>
                <c:pt idx="1">
                  <c:v>0.1</c:v>
                </c:pt>
                <c:pt idx="2">
                  <c:v>0.2</c:v>
                </c:pt>
                <c:pt idx="3">
                  <c:v>0.30000000000000032</c:v>
                </c:pt>
                <c:pt idx="4">
                  <c:v>0.4</c:v>
                </c:pt>
                <c:pt idx="5">
                  <c:v>0.5</c:v>
                </c:pt>
                <c:pt idx="6">
                  <c:v>0.60000000000000064</c:v>
                </c:pt>
                <c:pt idx="7">
                  <c:v>0.70000000000000062</c:v>
                </c:pt>
                <c:pt idx="8">
                  <c:v>0.8</c:v>
                </c:pt>
                <c:pt idx="9">
                  <c:v>0.9</c:v>
                </c:pt>
                <c:pt idx="10">
                  <c:v>1</c:v>
                </c:pt>
                <c:pt idx="11">
                  <c:v>1.05</c:v>
                </c:pt>
                <c:pt idx="12">
                  <c:v>1.1000000000000001</c:v>
                </c:pt>
                <c:pt idx="13">
                  <c:v>1.1499999999999984</c:v>
                </c:pt>
                <c:pt idx="14">
                  <c:v>1.2</c:v>
                </c:pt>
                <c:pt idx="15">
                  <c:v>1.25</c:v>
                </c:pt>
                <c:pt idx="16">
                  <c:v>1.3</c:v>
                </c:pt>
                <c:pt idx="17">
                  <c:v>1.35</c:v>
                </c:pt>
                <c:pt idx="18">
                  <c:v>1.4</c:v>
                </c:pt>
                <c:pt idx="19">
                  <c:v>1.45</c:v>
                </c:pt>
                <c:pt idx="20">
                  <c:v>1.5</c:v>
                </c:pt>
                <c:pt idx="21">
                  <c:v>1.55</c:v>
                </c:pt>
                <c:pt idx="22">
                  <c:v>1.6</c:v>
                </c:pt>
                <c:pt idx="23">
                  <c:v>1.6500000000000001</c:v>
                </c:pt>
                <c:pt idx="24">
                  <c:v>1.7</c:v>
                </c:pt>
                <c:pt idx="25">
                  <c:v>1.75</c:v>
                </c:pt>
                <c:pt idx="26">
                  <c:v>1.8</c:v>
                </c:pt>
                <c:pt idx="27">
                  <c:v>1.85</c:v>
                </c:pt>
                <c:pt idx="28">
                  <c:v>1.9000000000000001</c:v>
                </c:pt>
                <c:pt idx="29">
                  <c:v>1.9500000000000015</c:v>
                </c:pt>
                <c:pt idx="30">
                  <c:v>2</c:v>
                </c:pt>
                <c:pt idx="31">
                  <c:v>2.0499999999999998</c:v>
                </c:pt>
                <c:pt idx="32">
                  <c:v>2.1</c:v>
                </c:pt>
                <c:pt idx="33">
                  <c:v>2.15</c:v>
                </c:pt>
                <c:pt idx="34">
                  <c:v>2.2000000000000002</c:v>
                </c:pt>
                <c:pt idx="35">
                  <c:v>2.25</c:v>
                </c:pt>
                <c:pt idx="36">
                  <c:v>2.2999999999999998</c:v>
                </c:pt>
                <c:pt idx="37">
                  <c:v>2.3499999999999988</c:v>
                </c:pt>
                <c:pt idx="38">
                  <c:v>2.4</c:v>
                </c:pt>
                <c:pt idx="39">
                  <c:v>2.4499999999999997</c:v>
                </c:pt>
                <c:pt idx="40">
                  <c:v>2.5</c:v>
                </c:pt>
                <c:pt idx="41">
                  <c:v>2.5499999999999998</c:v>
                </c:pt>
                <c:pt idx="42">
                  <c:v>2.6</c:v>
                </c:pt>
                <c:pt idx="43">
                  <c:v>2.65</c:v>
                </c:pt>
                <c:pt idx="44">
                  <c:v>2.7</c:v>
                </c:pt>
                <c:pt idx="45">
                  <c:v>2.75</c:v>
                </c:pt>
                <c:pt idx="46">
                  <c:v>2.8</c:v>
                </c:pt>
                <c:pt idx="47">
                  <c:v>2.8499999999999988</c:v>
                </c:pt>
                <c:pt idx="48">
                  <c:v>2.9</c:v>
                </c:pt>
                <c:pt idx="49">
                  <c:v>2.9499999999999997</c:v>
                </c:pt>
                <c:pt idx="50">
                  <c:v>3</c:v>
                </c:pt>
                <c:pt idx="51">
                  <c:v>3.05</c:v>
                </c:pt>
                <c:pt idx="52">
                  <c:v>3.1</c:v>
                </c:pt>
                <c:pt idx="53">
                  <c:v>3.15</c:v>
                </c:pt>
                <c:pt idx="54">
                  <c:v>3.2</c:v>
                </c:pt>
                <c:pt idx="55">
                  <c:v>3.25</c:v>
                </c:pt>
                <c:pt idx="56">
                  <c:v>3.3</c:v>
                </c:pt>
                <c:pt idx="57">
                  <c:v>3.3499999999999988</c:v>
                </c:pt>
                <c:pt idx="58">
                  <c:v>3.4</c:v>
                </c:pt>
                <c:pt idx="59">
                  <c:v>3.4499999999999997</c:v>
                </c:pt>
                <c:pt idx="60">
                  <c:v>3.5</c:v>
                </c:pt>
                <c:pt idx="61">
                  <c:v>3.6</c:v>
                </c:pt>
                <c:pt idx="62">
                  <c:v>3.7</c:v>
                </c:pt>
                <c:pt idx="63">
                  <c:v>3.8</c:v>
                </c:pt>
                <c:pt idx="64">
                  <c:v>3.9</c:v>
                </c:pt>
                <c:pt idx="65">
                  <c:v>4</c:v>
                </c:pt>
                <c:pt idx="66">
                  <c:v>4.0999999999999996</c:v>
                </c:pt>
                <c:pt idx="67">
                  <c:v>4.2</c:v>
                </c:pt>
                <c:pt idx="68">
                  <c:v>4.3</c:v>
                </c:pt>
                <c:pt idx="69">
                  <c:v>4.4000000000000004</c:v>
                </c:pt>
                <c:pt idx="70">
                  <c:v>4.5</c:v>
                </c:pt>
                <c:pt idx="71">
                  <c:v>4.5999999999999996</c:v>
                </c:pt>
                <c:pt idx="72">
                  <c:v>4.7</c:v>
                </c:pt>
                <c:pt idx="73">
                  <c:v>4.8</c:v>
                </c:pt>
                <c:pt idx="74">
                  <c:v>4.9000000000000004</c:v>
                </c:pt>
                <c:pt idx="75">
                  <c:v>5</c:v>
                </c:pt>
                <c:pt idx="76">
                  <c:v>5.0999999999999996</c:v>
                </c:pt>
                <c:pt idx="77">
                  <c:v>5.2</c:v>
                </c:pt>
                <c:pt idx="78">
                  <c:v>5.3</c:v>
                </c:pt>
                <c:pt idx="79">
                  <c:v>5.4</c:v>
                </c:pt>
                <c:pt idx="80">
                  <c:v>5.5</c:v>
                </c:pt>
                <c:pt idx="81">
                  <c:v>5.6</c:v>
                </c:pt>
                <c:pt idx="82">
                  <c:v>5.7</c:v>
                </c:pt>
                <c:pt idx="83">
                  <c:v>5.8</c:v>
                </c:pt>
                <c:pt idx="84">
                  <c:v>5.9</c:v>
                </c:pt>
                <c:pt idx="85">
                  <c:v>6</c:v>
                </c:pt>
                <c:pt idx="86">
                  <c:v>6.1</c:v>
                </c:pt>
                <c:pt idx="87">
                  <c:v>6.2</c:v>
                </c:pt>
                <c:pt idx="88">
                  <c:v>6.3</c:v>
                </c:pt>
                <c:pt idx="89">
                  <c:v>6.4</c:v>
                </c:pt>
                <c:pt idx="90">
                  <c:v>6.5</c:v>
                </c:pt>
                <c:pt idx="91">
                  <c:v>6.6</c:v>
                </c:pt>
                <c:pt idx="92">
                  <c:v>6.7</c:v>
                </c:pt>
                <c:pt idx="93">
                  <c:v>6.8</c:v>
                </c:pt>
                <c:pt idx="94">
                  <c:v>6.9</c:v>
                </c:pt>
                <c:pt idx="95">
                  <c:v>7</c:v>
                </c:pt>
              </c:numCache>
            </c:numRef>
          </c:xVal>
          <c:yVal>
            <c:numRef>
              <c:f>'q" tails (MATLAB xf w offset)'!$V$28:$V$123</c:f>
              <c:numCache>
                <c:formatCode>General</c:formatCode>
                <c:ptCount val="96"/>
                <c:pt idx="0">
                  <c:v>1</c:v>
                </c:pt>
                <c:pt idx="1">
                  <c:v>1</c:v>
                </c:pt>
                <c:pt idx="2">
                  <c:v>1</c:v>
                </c:pt>
                <c:pt idx="3">
                  <c:v>1</c:v>
                </c:pt>
                <c:pt idx="4">
                  <c:v>1</c:v>
                </c:pt>
                <c:pt idx="5">
                  <c:v>1</c:v>
                </c:pt>
                <c:pt idx="6">
                  <c:v>1</c:v>
                </c:pt>
                <c:pt idx="7">
                  <c:v>1</c:v>
                </c:pt>
                <c:pt idx="8">
                  <c:v>1</c:v>
                </c:pt>
                <c:pt idx="9">
                  <c:v>1</c:v>
                </c:pt>
                <c:pt idx="10">
                  <c:v>1</c:v>
                </c:pt>
                <c:pt idx="11">
                  <c:v>0.957290596175291</c:v>
                </c:pt>
                <c:pt idx="12">
                  <c:v>0.91640528552564238</c:v>
                </c:pt>
                <c:pt idx="13">
                  <c:v>0.87726616211902941</c:v>
                </c:pt>
                <c:pt idx="14">
                  <c:v>0.83979864733933562</c:v>
                </c:pt>
                <c:pt idx="15">
                  <c:v>0.8039313477786737</c:v>
                </c:pt>
                <c:pt idx="16">
                  <c:v>0.76959591919905179</c:v>
                </c:pt>
                <c:pt idx="17">
                  <c:v>0.73672693630413122</c:v>
                </c:pt>
                <c:pt idx="18">
                  <c:v>0.70526176807297547</c:v>
                </c:pt>
                <c:pt idx="19">
                  <c:v>0.67514045841821946</c:v>
                </c:pt>
                <c:pt idx="20">
                  <c:v>0.6463056119412347</c:v>
                </c:pt>
                <c:pt idx="21">
                  <c:v>0.61870228456665999</c:v>
                </c:pt>
                <c:pt idx="22">
                  <c:v>0.59227787884783156</c:v>
                </c:pt>
                <c:pt idx="23">
                  <c:v>0.56698204374367744</c:v>
                </c:pt>
                <c:pt idx="24">
                  <c:v>0.54276657867606926</c:v>
                </c:pt>
                <c:pt idx="25">
                  <c:v>0.5195853416848365</c:v>
                </c:pt>
                <c:pt idx="26">
                  <c:v>0.49739416150542004</c:v>
                </c:pt>
                <c:pt idx="27">
                  <c:v>0.47615075340163127</c:v>
                </c:pt>
                <c:pt idx="28">
                  <c:v>0.45581463859316135</c:v>
                </c:pt>
                <c:pt idx="29">
                  <c:v>0.43634706712427268</c:v>
                </c:pt>
                <c:pt idx="30">
                  <c:v>0.41771094402673326</c:v>
                </c:pt>
                <c:pt idx="31">
                  <c:v>0.3998707586362954</c:v>
                </c:pt>
                <c:pt idx="32">
                  <c:v>0.38279251692800431</c:v>
                </c:pt>
                <c:pt idx="33">
                  <c:v>0.36644367674144962</c:v>
                </c:pt>
                <c:pt idx="34">
                  <c:v>0.3507930857724873</c:v>
                </c:pt>
                <c:pt idx="35">
                  <c:v>0.33581092221331466</c:v>
                </c:pt>
                <c:pt idx="36">
                  <c:v>0.32146863792775843</c:v>
                </c:pt>
                <c:pt idx="37">
                  <c:v>0.30773890405352117</c:v>
                </c:pt>
                <c:pt idx="38">
                  <c:v>0.29459555892772571</c:v>
                </c:pt>
                <c:pt idx="39">
                  <c:v>0.28201355823651525</c:v>
                </c:pt>
                <c:pt idx="40">
                  <c:v>0.26996892729374944</c:v>
                </c:pt>
                <c:pt idx="41">
                  <c:v>0.25843871535783675</c:v>
                </c:pt>
                <c:pt idx="42">
                  <c:v>0.24740095189967945</c:v>
                </c:pt>
                <c:pt idx="43">
                  <c:v>0.23683460473837822</c:v>
                </c:pt>
                <c:pt idx="44">
                  <c:v>0.22671953996494121</c:v>
                </c:pt>
                <c:pt idx="45">
                  <c:v>0.21703648357762681</c:v>
                </c:pt>
                <c:pt idx="46">
                  <c:v>0.20776698475581457</c:v>
                </c:pt>
                <c:pt idx="47">
                  <c:v>0.19889338070243626</c:v>
                </c:pt>
                <c:pt idx="48">
                  <c:v>0.19039876298795375</c:v>
                </c:pt>
                <c:pt idx="49">
                  <c:v>0.18226694533177629</c:v>
                </c:pt>
                <c:pt idx="50">
                  <c:v>0.17448243275970513</c:v>
                </c:pt>
                <c:pt idx="51">
                  <c:v>0.16703039207865286</c:v>
                </c:pt>
                <c:pt idx="52">
                  <c:v>0.15989662361236631</c:v>
                </c:pt>
                <c:pt idx="53">
                  <c:v>0.15306753414429825</c:v>
                </c:pt>
                <c:pt idx="54">
                  <c:v>0.14653011101607646</c:v>
                </c:pt>
                <c:pt idx="55">
                  <c:v>0.14027189733221129</c:v>
                </c:pt>
                <c:pt idx="56">
                  <c:v>0.13428096822379168</c:v>
                </c:pt>
                <c:pt idx="57">
                  <c:v>0.12854590812594871</c:v>
                </c:pt>
                <c:pt idx="58">
                  <c:v>0.12305578902578361</c:v>
                </c:pt>
                <c:pt idx="59">
                  <c:v>0.11780014963931303</c:v>
                </c:pt>
                <c:pt idx="60">
                  <c:v>0.11276897547775645</c:v>
                </c:pt>
                <c:pt idx="61">
                  <c:v>0.10334208517112749</c:v>
                </c:pt>
                <c:pt idx="62">
                  <c:v>9.4703233068062442E-2</c:v>
                </c:pt>
                <c:pt idx="63">
                  <c:v>8.6786543339939265E-2</c:v>
                </c:pt>
                <c:pt idx="64">
                  <c:v>7.9531647029220554E-2</c:v>
                </c:pt>
                <c:pt idx="65">
                  <c:v>7.288322170413751E-2</c:v>
                </c:pt>
                <c:pt idx="66">
                  <c:v>6.679056959580873E-2</c:v>
                </c:pt>
                <c:pt idx="67">
                  <c:v>6.1207231000867383E-2</c:v>
                </c:pt>
                <c:pt idx="68">
                  <c:v>5.6090630001583923E-2</c:v>
                </c:pt>
                <c:pt idx="69">
                  <c:v>5.1401749801914566E-2</c:v>
                </c:pt>
                <c:pt idx="70">
                  <c:v>4.7104835203741174E-2</c:v>
                </c:pt>
                <c:pt idx="71">
                  <c:v>4.3167119954522833E-2</c:v>
                </c:pt>
                <c:pt idx="72">
                  <c:v>3.9558576887244075E-2</c:v>
                </c:pt>
                <c:pt idx="73">
                  <c:v>3.6251688947342986E-2</c:v>
                </c:pt>
                <c:pt idx="74">
                  <c:v>3.3221239360576631E-2</c:v>
                </c:pt>
                <c:pt idx="75">
                  <c:v>3.044411934174495E-2</c:v>
                </c:pt>
                <c:pt idx="76">
                  <c:v>2.7899151877948516E-2</c:v>
                </c:pt>
                <c:pt idx="77">
                  <c:v>2.5566930242634664E-2</c:v>
                </c:pt>
                <c:pt idx="78">
                  <c:v>2.3429670009015802E-2</c:v>
                </c:pt>
                <c:pt idx="79">
                  <c:v>2.1471073434383748E-2</c:v>
                </c:pt>
                <c:pt idx="80">
                  <c:v>1.9676205181178442E-2</c:v>
                </c:pt>
                <c:pt idx="81">
                  <c:v>1.803137842711898E-2</c:v>
                </c:pt>
                <c:pt idx="82">
                  <c:v>1.6524050495924841E-2</c:v>
                </c:pt>
                <c:pt idx="83">
                  <c:v>1.514272721275817E-2</c:v>
                </c:pt>
                <c:pt idx="84">
                  <c:v>1.3876875255044541E-2</c:v>
                </c:pt>
                <c:pt idx="85">
                  <c:v>1.2716841830302817E-2</c:v>
                </c:pt>
                <c:pt idx="86">
                  <c:v>1.165378106848311E-2</c:v>
                </c:pt>
                <c:pt idx="87">
                  <c:v>1.0679586567516573E-2</c:v>
                </c:pt>
                <c:pt idx="88">
                  <c:v>9.7868295777008528E-3</c:v>
                </c:pt>
                <c:pt idx="89">
                  <c:v>8.9687023535437518E-3</c:v>
                </c:pt>
                <c:pt idx="90">
                  <c:v>8.2189662410937434E-3</c:v>
                </c:pt>
                <c:pt idx="91">
                  <c:v>7.5319041048951488E-3</c:v>
                </c:pt>
                <c:pt idx="92">
                  <c:v>6.9022767317981921E-3</c:v>
                </c:pt>
                <c:pt idx="93">
                  <c:v>6.3252828791805086E-3</c:v>
                </c:pt>
                <c:pt idx="94">
                  <c:v>5.796522662925881E-3</c:v>
                </c:pt>
                <c:pt idx="95">
                  <c:v>5.3119640059744481E-3</c:v>
                </c:pt>
              </c:numCache>
            </c:numRef>
          </c:yVal>
          <c:smooth val="1"/>
        </c:ser>
        <c:dLbls>
          <c:showLegendKey val="0"/>
          <c:showVal val="0"/>
          <c:showCatName val="0"/>
          <c:showSerName val="0"/>
          <c:showPercent val="0"/>
          <c:showBubbleSize val="0"/>
        </c:dLbls>
        <c:axId val="55953664"/>
        <c:axId val="55955840"/>
      </c:scatterChart>
      <c:valAx>
        <c:axId val="55953664"/>
        <c:scaling>
          <c:orientation val="minMax"/>
          <c:max val="7"/>
          <c:min val="0"/>
        </c:scaling>
        <c:delete val="0"/>
        <c:axPos val="b"/>
        <c:title>
          <c:tx>
            <c:rich>
              <a:bodyPr/>
              <a:lstStyle/>
              <a:p>
                <a:pPr>
                  <a:defRPr/>
                </a:pPr>
                <a:r>
                  <a:rPr lang="en-US"/>
                  <a:t>x* = x/x</a:t>
                </a:r>
                <a:r>
                  <a:rPr lang="en-US" baseline="-25000"/>
                  <a:t>f</a:t>
                </a:r>
              </a:p>
            </c:rich>
          </c:tx>
          <c:layout/>
          <c:overlay val="0"/>
        </c:title>
        <c:numFmt formatCode="General" sourceLinked="1"/>
        <c:majorTickMark val="in"/>
        <c:minorTickMark val="none"/>
        <c:tickLblPos val="nextTo"/>
        <c:spPr>
          <a:ln>
            <a:solidFill>
              <a:sysClr val="windowText" lastClr="000000"/>
            </a:solidFill>
          </a:ln>
        </c:spPr>
        <c:crossAx val="55955840"/>
        <c:crosses val="autoZero"/>
        <c:crossBetween val="midCat"/>
      </c:valAx>
      <c:valAx>
        <c:axId val="55955840"/>
        <c:scaling>
          <c:orientation val="minMax"/>
          <c:max val="1.2"/>
          <c:min val="0"/>
        </c:scaling>
        <c:delete val="0"/>
        <c:axPos val="l"/>
        <c:title>
          <c:tx>
            <c:rich>
              <a:bodyPr rot="-5400000" vert="horz"/>
              <a:lstStyle/>
              <a:p>
                <a:pPr>
                  <a:defRPr/>
                </a:pPr>
                <a:r>
                  <a:rPr lang="en-US"/>
                  <a:t>q* = q"/q"</a:t>
                </a:r>
                <a:r>
                  <a:rPr lang="en-US" baseline="-25000"/>
                  <a:t>steady</a:t>
                </a:r>
              </a:p>
            </c:rich>
          </c:tx>
          <c:layout/>
          <c:overlay val="0"/>
        </c:title>
        <c:numFmt formatCode="General" sourceLinked="1"/>
        <c:majorTickMark val="in"/>
        <c:minorTickMark val="none"/>
        <c:tickLblPos val="nextTo"/>
        <c:spPr>
          <a:ln>
            <a:solidFill>
              <a:sysClr val="windowText" lastClr="000000"/>
            </a:solidFill>
          </a:ln>
        </c:spPr>
        <c:crossAx val="55953664"/>
        <c:crosses val="autoZero"/>
        <c:crossBetween val="midCat"/>
      </c:valAx>
      <c:spPr>
        <a:ln>
          <a:solidFill>
            <a:sysClr val="windowText" lastClr="000000"/>
          </a:solidFill>
        </a:ln>
      </c:spPr>
    </c:plotArea>
    <c:legend>
      <c:legendPos val="r"/>
      <c:layout>
        <c:manualLayout>
          <c:xMode val="edge"/>
          <c:yMode val="edge"/>
          <c:x val="0.65057117133614162"/>
          <c:y val="0.12205930082572523"/>
          <c:w val="0.16872382957944221"/>
          <c:h val="0.16689993555268953"/>
        </c:manualLayout>
      </c:layout>
      <c:overlay val="0"/>
    </c:legend>
    <c:plotVisOnly val="1"/>
    <c:dispBlanksAs val="gap"/>
    <c:showDLblsOverMax val="0"/>
  </c:chart>
  <c:spPr>
    <a:solidFill>
      <a:prstClr val="white"/>
    </a:solidFill>
  </c:spPr>
  <c:txPr>
    <a:bodyPr/>
    <a:lstStyle/>
    <a:p>
      <a:pPr>
        <a:defRPr sz="1200"/>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64264128537121"/>
          <c:y val="1.6524200127785587E-2"/>
          <c:w val="0.66263112896757403"/>
          <c:h val="0.89879733408789764"/>
        </c:manualLayout>
      </c:layout>
      <c:scatterChart>
        <c:scatterStyle val="smoothMarker"/>
        <c:varyColors val="0"/>
        <c:ser>
          <c:idx val="0"/>
          <c:order val="0"/>
          <c:tx>
            <c:strRef>
              <c:f>'Predict q", wide &amp; plottable'!$AY$3</c:f>
              <c:strCache>
                <c:ptCount val="1"/>
                <c:pt idx="0">
                  <c:v>360</c:v>
                </c:pt>
              </c:strCache>
            </c:strRef>
          </c:tx>
          <c:spPr>
            <a:ln>
              <a:solidFill>
                <a:srgbClr val="8064A2">
                  <a:lumMod val="75000"/>
                </a:srgbClr>
              </a:solidFill>
            </a:ln>
          </c:spPr>
          <c:marker>
            <c:symbol val="square"/>
            <c:size val="5"/>
            <c:spPr>
              <a:solidFill>
                <a:schemeClr val="accent4">
                  <a:lumMod val="75000"/>
                </a:schemeClr>
              </a:solidFill>
              <a:ln>
                <a:solidFill>
                  <a:schemeClr val="accent4">
                    <a:lumMod val="75000"/>
                  </a:schemeClr>
                </a:solidFill>
              </a:ln>
            </c:spPr>
          </c:marker>
          <c:xVal>
            <c:numRef>
              <c:f>'Predict q", wide &amp; plottable'!$AY$4:$AY$17</c:f>
              <c:numCache>
                <c:formatCode>General</c:formatCode>
                <c:ptCount val="14"/>
                <c:pt idx="1">
                  <c:v>36.135261820000011</c:v>
                </c:pt>
                <c:pt idx="6">
                  <c:v>32.20800182000005</c:v>
                </c:pt>
                <c:pt idx="7">
                  <c:v>28.79463316</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2"/>
          <c:order val="1"/>
          <c:tx>
            <c:strRef>
              <c:f>'Predict q", wide &amp; plottable'!$AI$3</c:f>
              <c:strCache>
                <c:ptCount val="1"/>
                <c:pt idx="0">
                  <c:v>240</c:v>
                </c:pt>
              </c:strCache>
            </c:strRef>
          </c:tx>
          <c:spPr>
            <a:ln>
              <a:solidFill>
                <a:schemeClr val="accent6"/>
              </a:solidFill>
            </a:ln>
          </c:spPr>
          <c:marker>
            <c:symbol val="circle"/>
            <c:size val="5"/>
            <c:spPr>
              <a:solidFill>
                <a:srgbClr val="FFC000"/>
              </a:solidFill>
              <a:ln>
                <a:solidFill>
                  <a:srgbClr val="F79646"/>
                </a:solidFill>
              </a:ln>
            </c:spPr>
          </c:marker>
          <c:xVal>
            <c:numRef>
              <c:f>'Predict q", wide &amp; plottable'!$AI$4:$AI$17</c:f>
              <c:numCache>
                <c:formatCode>General</c:formatCode>
                <c:ptCount val="14"/>
                <c:pt idx="1">
                  <c:v>37.266817270000011</c:v>
                </c:pt>
                <c:pt idx="3">
                  <c:v>34.195338790000108</c:v>
                </c:pt>
                <c:pt idx="4">
                  <c:v>32.157586969999997</c:v>
                </c:pt>
                <c:pt idx="5">
                  <c:v>29.783488439999989</c:v>
                </c:pt>
                <c:pt idx="6">
                  <c:v>24.948099999999961</c:v>
                </c:pt>
                <c:pt idx="7">
                  <c:v>15.486321029999999</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8"/>
          <c:order val="2"/>
          <c:tx>
            <c:strRef>
              <c:f>'Predict q", wide &amp; plottable'!$S$3</c:f>
              <c:strCache>
                <c:ptCount val="1"/>
                <c:pt idx="0">
                  <c:v>120</c:v>
                </c:pt>
              </c:strCache>
            </c:strRef>
          </c:tx>
          <c:spPr>
            <a:ln>
              <a:solidFill>
                <a:srgbClr val="002060"/>
              </a:solidFill>
            </a:ln>
          </c:spPr>
          <c:marker>
            <c:symbol val="square"/>
            <c:size val="5"/>
            <c:spPr>
              <a:solidFill>
                <a:srgbClr val="002060"/>
              </a:solidFill>
              <a:ln>
                <a:solidFill>
                  <a:srgbClr val="002060"/>
                </a:solidFill>
              </a:ln>
            </c:spPr>
          </c:marker>
          <c:xVal>
            <c:numRef>
              <c:f>'Predict q", wide &amp; plottable'!$S$4:$S$17</c:f>
              <c:numCache>
                <c:formatCode>General</c:formatCode>
                <c:ptCount val="14"/>
                <c:pt idx="0">
                  <c:v>37.644026969999999</c:v>
                </c:pt>
                <c:pt idx="1">
                  <c:v>36.849903179999998</c:v>
                </c:pt>
                <c:pt idx="2">
                  <c:v>36.450949089999995</c:v>
                </c:pt>
                <c:pt idx="3">
                  <c:v>33.200179390000066</c:v>
                </c:pt>
                <c:pt idx="4">
                  <c:v>28.095240609999969</c:v>
                </c:pt>
                <c:pt idx="5">
                  <c:v>23.248066959999989</c:v>
                </c:pt>
                <c:pt idx="6">
                  <c:v>12.29555642</c:v>
                </c:pt>
                <c:pt idx="7">
                  <c:v>6.700594487</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6"/>
          <c:order val="3"/>
          <c:tx>
            <c:strRef>
              <c:f>'Predict q", wide &amp; plottable'!$K$3</c:f>
              <c:strCache>
                <c:ptCount val="1"/>
                <c:pt idx="0">
                  <c:v>60</c:v>
                </c:pt>
              </c:strCache>
            </c:strRef>
          </c:tx>
          <c:spPr>
            <a:ln>
              <a:solidFill>
                <a:srgbClr val="9BBB59"/>
              </a:solidFill>
            </a:ln>
          </c:spPr>
          <c:marker>
            <c:symbol val="diamond"/>
            <c:size val="6"/>
            <c:spPr>
              <a:solidFill>
                <a:schemeClr val="accent3"/>
              </a:solidFill>
              <a:ln>
                <a:solidFill>
                  <a:srgbClr val="92D050"/>
                </a:solidFill>
              </a:ln>
            </c:spPr>
          </c:marker>
          <c:xVal>
            <c:numRef>
              <c:f>'Predict q", wide &amp; plottable'!$K$4:$K$11</c:f>
              <c:numCache>
                <c:formatCode>General</c:formatCode>
                <c:ptCount val="8"/>
                <c:pt idx="0">
                  <c:v>37.361111520000001</c:v>
                </c:pt>
                <c:pt idx="1">
                  <c:v>38.629362270000058</c:v>
                </c:pt>
                <c:pt idx="2">
                  <c:v>34.267213330000075</c:v>
                </c:pt>
                <c:pt idx="3">
                  <c:v>27.658737269999989</c:v>
                </c:pt>
                <c:pt idx="4">
                  <c:v>18.623634549999966</c:v>
                </c:pt>
                <c:pt idx="5">
                  <c:v>11.712924099999999</c:v>
                </c:pt>
                <c:pt idx="6">
                  <c:v>5.2006779390000002</c:v>
                </c:pt>
                <c:pt idx="7">
                  <c:v>3.264289126</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4"/>
          <c:order val="4"/>
          <c:tx>
            <c:strRef>
              <c:f>'Predict q", wide &amp; plottable'!$E$3</c:f>
              <c:strCache>
                <c:ptCount val="1"/>
                <c:pt idx="0">
                  <c:v>15</c:v>
                </c:pt>
              </c:strCache>
            </c:strRef>
          </c:tx>
          <c:spPr>
            <a:ln>
              <a:solidFill>
                <a:schemeClr val="tx1"/>
              </a:solidFill>
            </a:ln>
          </c:spPr>
          <c:marker>
            <c:symbol val="triangle"/>
            <c:size val="5"/>
            <c:spPr>
              <a:solidFill>
                <a:schemeClr val="tx1"/>
              </a:solidFill>
              <a:ln>
                <a:solidFill>
                  <a:sysClr val="windowText" lastClr="000000"/>
                </a:solidFill>
              </a:ln>
            </c:spPr>
          </c:marker>
          <c:xVal>
            <c:numRef>
              <c:f>'Predict q", wide &amp; plottable'!$E$4:$E$17</c:f>
              <c:numCache>
                <c:formatCode>General</c:formatCode>
                <c:ptCount val="14"/>
                <c:pt idx="0">
                  <c:v>38.83965121</c:v>
                </c:pt>
                <c:pt idx="1">
                  <c:v>34.74204795</c:v>
                </c:pt>
                <c:pt idx="2">
                  <c:v>27.047347879999961</c:v>
                </c:pt>
                <c:pt idx="3">
                  <c:v>16.728779909999968</c:v>
                </c:pt>
                <c:pt idx="4">
                  <c:v>7.3352384850000094</c:v>
                </c:pt>
                <c:pt idx="5">
                  <c:v>5.2163319140000004</c:v>
                </c:pt>
                <c:pt idx="6">
                  <c:v>2.0892245210000002</c:v>
                </c:pt>
                <c:pt idx="7">
                  <c:v>1.3992217949999981</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dLbls>
          <c:showLegendKey val="0"/>
          <c:showVal val="0"/>
          <c:showCatName val="0"/>
          <c:showSerName val="0"/>
          <c:showPercent val="0"/>
          <c:showBubbleSize val="0"/>
        </c:dLbls>
        <c:axId val="55999104"/>
        <c:axId val="56005760"/>
      </c:scatterChart>
      <c:valAx>
        <c:axId val="55999104"/>
        <c:scaling>
          <c:orientation val="minMax"/>
          <c:max val="45"/>
          <c:min val="0"/>
        </c:scaling>
        <c:delete val="0"/>
        <c:axPos val="b"/>
        <c:title>
          <c:tx>
            <c:rich>
              <a:bodyPr/>
              <a:lstStyle/>
              <a:p>
                <a:pPr>
                  <a:defRPr/>
                </a:pPr>
                <a:r>
                  <a:rPr lang="en-US"/>
                  <a:t>q"</a:t>
                </a:r>
                <a:r>
                  <a:rPr lang="en-US" baseline="0"/>
                  <a:t> (kW m</a:t>
                </a:r>
                <a:r>
                  <a:rPr lang="en-US" baseline="30000"/>
                  <a:t>-2</a:t>
                </a:r>
                <a:r>
                  <a:rPr lang="en-US" baseline="0"/>
                  <a:t>)</a:t>
                </a:r>
                <a:endParaRPr lang="en-US"/>
              </a:p>
            </c:rich>
          </c:tx>
          <c:layout/>
          <c:overlay val="0"/>
        </c:title>
        <c:numFmt formatCode="General" sourceLinked="1"/>
        <c:majorTickMark val="in"/>
        <c:minorTickMark val="none"/>
        <c:tickLblPos val="nextTo"/>
        <c:spPr>
          <a:ln>
            <a:solidFill>
              <a:schemeClr val="tx1"/>
            </a:solidFill>
          </a:ln>
        </c:spPr>
        <c:crossAx val="56005760"/>
        <c:crosses val="autoZero"/>
        <c:crossBetween val="midCat"/>
        <c:majorUnit val="10"/>
      </c:valAx>
      <c:valAx>
        <c:axId val="56005760"/>
        <c:scaling>
          <c:orientation val="minMax"/>
          <c:max val="17.5"/>
          <c:min val="3"/>
        </c:scaling>
        <c:delete val="0"/>
        <c:axPos val="l"/>
        <c:title>
          <c:tx>
            <c:rich>
              <a:bodyPr rot="-5400000" vert="horz"/>
              <a:lstStyle/>
              <a:p>
                <a:pPr>
                  <a:defRPr/>
                </a:pPr>
                <a:r>
                  <a:rPr lang="en-US" i="1"/>
                  <a:t>x</a:t>
                </a:r>
                <a:r>
                  <a:rPr lang="en-US" baseline="0"/>
                  <a:t> (cm)</a:t>
                </a:r>
                <a:endParaRPr lang="en-US"/>
              </a:p>
            </c:rich>
          </c:tx>
          <c:layout/>
          <c:overlay val="0"/>
        </c:title>
        <c:numFmt formatCode="General" sourceLinked="1"/>
        <c:majorTickMark val="in"/>
        <c:minorTickMark val="none"/>
        <c:tickLblPos val="nextTo"/>
        <c:spPr>
          <a:ln>
            <a:solidFill>
              <a:schemeClr val="tx1"/>
            </a:solidFill>
          </a:ln>
        </c:spPr>
        <c:crossAx val="55999104"/>
        <c:crosses val="autoZero"/>
        <c:crossBetween val="midCat"/>
        <c:majorUnit val="1"/>
      </c:valAx>
      <c:spPr>
        <a:ln>
          <a:solidFill>
            <a:schemeClr val="tx1"/>
          </a:solidFill>
        </a:ln>
      </c:spPr>
    </c:plotArea>
    <c:plotVisOnly val="1"/>
    <c:dispBlanksAs val="gap"/>
    <c:showDLblsOverMax val="0"/>
  </c:chart>
  <c:spPr>
    <a:solidFill>
      <a:schemeClr val="bg1"/>
    </a:solidFill>
  </c:spPr>
  <c:txPr>
    <a:bodyPr/>
    <a:lstStyle/>
    <a:p>
      <a:pPr>
        <a:defRPr sz="12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64264128537121"/>
          <c:y val="1.6524200127785587E-2"/>
          <c:w val="0.66263112896757426"/>
          <c:h val="0.89879733408789764"/>
        </c:manualLayout>
      </c:layout>
      <c:scatterChart>
        <c:scatterStyle val="smoothMarker"/>
        <c:varyColors val="0"/>
        <c:ser>
          <c:idx val="0"/>
          <c:order val="0"/>
          <c:tx>
            <c:strRef>
              <c:f>'Predict q", wide &amp; plottable'!$AY$3</c:f>
              <c:strCache>
                <c:ptCount val="1"/>
                <c:pt idx="0">
                  <c:v>360</c:v>
                </c:pt>
              </c:strCache>
            </c:strRef>
          </c:tx>
          <c:spPr>
            <a:ln>
              <a:solidFill>
                <a:srgbClr val="8064A2">
                  <a:lumMod val="75000"/>
                </a:srgbClr>
              </a:solidFill>
            </a:ln>
          </c:spPr>
          <c:marker>
            <c:symbol val="square"/>
            <c:size val="5"/>
            <c:spPr>
              <a:solidFill>
                <a:schemeClr val="accent4">
                  <a:lumMod val="75000"/>
                </a:schemeClr>
              </a:solidFill>
              <a:ln>
                <a:solidFill>
                  <a:schemeClr val="accent4">
                    <a:lumMod val="75000"/>
                  </a:schemeClr>
                </a:solidFill>
              </a:ln>
            </c:spPr>
          </c:marker>
          <c:xVal>
            <c:numRef>
              <c:f>'Predict q", wide &amp; plottable'!$AY$4:$AY$17</c:f>
              <c:numCache>
                <c:formatCode>General</c:formatCode>
                <c:ptCount val="14"/>
                <c:pt idx="1">
                  <c:v>36.135261820000011</c:v>
                </c:pt>
                <c:pt idx="6">
                  <c:v>32.20800182000005</c:v>
                </c:pt>
                <c:pt idx="7">
                  <c:v>28.79463316</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2"/>
          <c:order val="1"/>
          <c:tx>
            <c:strRef>
              <c:f>'Predict q", wide &amp; plottable'!$AI$3</c:f>
              <c:strCache>
                <c:ptCount val="1"/>
                <c:pt idx="0">
                  <c:v>240</c:v>
                </c:pt>
              </c:strCache>
            </c:strRef>
          </c:tx>
          <c:spPr>
            <a:ln>
              <a:solidFill>
                <a:schemeClr val="accent6"/>
              </a:solidFill>
            </a:ln>
          </c:spPr>
          <c:marker>
            <c:symbol val="circle"/>
            <c:size val="5"/>
            <c:spPr>
              <a:solidFill>
                <a:srgbClr val="FFC000"/>
              </a:solidFill>
              <a:ln>
                <a:solidFill>
                  <a:srgbClr val="F79646"/>
                </a:solidFill>
              </a:ln>
            </c:spPr>
          </c:marker>
          <c:xVal>
            <c:numRef>
              <c:f>'Predict q", wide &amp; plottable'!$AI$4:$AI$17</c:f>
              <c:numCache>
                <c:formatCode>General</c:formatCode>
                <c:ptCount val="14"/>
                <c:pt idx="1">
                  <c:v>37.266817270000011</c:v>
                </c:pt>
                <c:pt idx="3">
                  <c:v>34.195338790000108</c:v>
                </c:pt>
                <c:pt idx="4">
                  <c:v>32.157586969999997</c:v>
                </c:pt>
                <c:pt idx="5">
                  <c:v>29.783488439999989</c:v>
                </c:pt>
                <c:pt idx="6">
                  <c:v>24.948099999999961</c:v>
                </c:pt>
                <c:pt idx="7">
                  <c:v>15.486321029999999</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8"/>
          <c:order val="2"/>
          <c:tx>
            <c:strRef>
              <c:f>'Predict q", wide &amp; plottable'!$S$3</c:f>
              <c:strCache>
                <c:ptCount val="1"/>
                <c:pt idx="0">
                  <c:v>120</c:v>
                </c:pt>
              </c:strCache>
            </c:strRef>
          </c:tx>
          <c:spPr>
            <a:ln>
              <a:solidFill>
                <a:srgbClr val="002060"/>
              </a:solidFill>
            </a:ln>
          </c:spPr>
          <c:marker>
            <c:symbol val="square"/>
            <c:size val="5"/>
            <c:spPr>
              <a:solidFill>
                <a:srgbClr val="002060"/>
              </a:solidFill>
              <a:ln>
                <a:solidFill>
                  <a:srgbClr val="002060"/>
                </a:solidFill>
              </a:ln>
            </c:spPr>
          </c:marker>
          <c:xVal>
            <c:numRef>
              <c:f>'Predict q", wide &amp; plottable'!$S$4:$S$17</c:f>
              <c:numCache>
                <c:formatCode>General</c:formatCode>
                <c:ptCount val="14"/>
                <c:pt idx="0">
                  <c:v>37.644026969999999</c:v>
                </c:pt>
                <c:pt idx="1">
                  <c:v>36.849903179999998</c:v>
                </c:pt>
                <c:pt idx="2">
                  <c:v>36.450949089999995</c:v>
                </c:pt>
                <c:pt idx="3">
                  <c:v>33.200179390000066</c:v>
                </c:pt>
                <c:pt idx="4">
                  <c:v>28.095240609999969</c:v>
                </c:pt>
                <c:pt idx="5">
                  <c:v>23.248066959999989</c:v>
                </c:pt>
                <c:pt idx="6">
                  <c:v>12.29555642</c:v>
                </c:pt>
                <c:pt idx="7">
                  <c:v>6.700594487</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6"/>
          <c:order val="3"/>
          <c:tx>
            <c:strRef>
              <c:f>'Predict q", wide &amp; plottable'!$K$3</c:f>
              <c:strCache>
                <c:ptCount val="1"/>
                <c:pt idx="0">
                  <c:v>60</c:v>
                </c:pt>
              </c:strCache>
            </c:strRef>
          </c:tx>
          <c:spPr>
            <a:ln>
              <a:solidFill>
                <a:srgbClr val="9BBB59"/>
              </a:solidFill>
            </a:ln>
          </c:spPr>
          <c:marker>
            <c:symbol val="diamond"/>
            <c:size val="6"/>
            <c:spPr>
              <a:solidFill>
                <a:schemeClr val="accent3"/>
              </a:solidFill>
              <a:ln>
                <a:solidFill>
                  <a:srgbClr val="92D050"/>
                </a:solidFill>
              </a:ln>
            </c:spPr>
          </c:marker>
          <c:xVal>
            <c:numRef>
              <c:f>'Predict q", wide &amp; plottable'!$K$4:$K$11</c:f>
              <c:numCache>
                <c:formatCode>General</c:formatCode>
                <c:ptCount val="8"/>
                <c:pt idx="0">
                  <c:v>37.361111520000001</c:v>
                </c:pt>
                <c:pt idx="1">
                  <c:v>38.629362270000058</c:v>
                </c:pt>
                <c:pt idx="2">
                  <c:v>34.267213330000075</c:v>
                </c:pt>
                <c:pt idx="3">
                  <c:v>27.658737269999989</c:v>
                </c:pt>
                <c:pt idx="4">
                  <c:v>18.623634549999966</c:v>
                </c:pt>
                <c:pt idx="5">
                  <c:v>11.712924099999999</c:v>
                </c:pt>
                <c:pt idx="6">
                  <c:v>5.2006779390000002</c:v>
                </c:pt>
                <c:pt idx="7">
                  <c:v>3.264289126</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4"/>
          <c:order val="4"/>
          <c:tx>
            <c:strRef>
              <c:f>'Predict q", wide &amp; plottable'!$E$3</c:f>
              <c:strCache>
                <c:ptCount val="1"/>
                <c:pt idx="0">
                  <c:v>15</c:v>
                </c:pt>
              </c:strCache>
            </c:strRef>
          </c:tx>
          <c:spPr>
            <a:ln>
              <a:solidFill>
                <a:schemeClr val="tx1"/>
              </a:solidFill>
            </a:ln>
          </c:spPr>
          <c:marker>
            <c:symbol val="triangle"/>
            <c:size val="5"/>
            <c:spPr>
              <a:solidFill>
                <a:schemeClr val="tx1"/>
              </a:solidFill>
              <a:ln>
                <a:solidFill>
                  <a:sysClr val="windowText" lastClr="000000"/>
                </a:solidFill>
              </a:ln>
            </c:spPr>
          </c:marker>
          <c:xVal>
            <c:numRef>
              <c:f>'Predict q", wide &amp; plottable'!$E$4:$E$17</c:f>
              <c:numCache>
                <c:formatCode>General</c:formatCode>
                <c:ptCount val="14"/>
                <c:pt idx="0">
                  <c:v>38.83965121</c:v>
                </c:pt>
                <c:pt idx="1">
                  <c:v>34.74204795</c:v>
                </c:pt>
                <c:pt idx="2">
                  <c:v>27.047347879999961</c:v>
                </c:pt>
                <c:pt idx="3">
                  <c:v>16.728779909999968</c:v>
                </c:pt>
                <c:pt idx="4">
                  <c:v>7.3352384850000094</c:v>
                </c:pt>
                <c:pt idx="5">
                  <c:v>5.2163319140000004</c:v>
                </c:pt>
                <c:pt idx="6">
                  <c:v>2.0892245210000002</c:v>
                </c:pt>
                <c:pt idx="7">
                  <c:v>1.3992217949999981</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5"/>
          <c:order val="5"/>
          <c:tx>
            <c:strRef>
              <c:f>'Predict q", wide &amp; plottable'!$F$3</c:f>
              <c:strCache>
                <c:ptCount val="1"/>
                <c:pt idx="0">
                  <c:v>15 p</c:v>
                </c:pt>
              </c:strCache>
            </c:strRef>
          </c:tx>
          <c:spPr>
            <a:ln>
              <a:solidFill>
                <a:prstClr val="black"/>
              </a:solidFill>
              <a:prstDash val="sysDash"/>
            </a:ln>
          </c:spPr>
          <c:marker>
            <c:symbol val="none"/>
          </c:marker>
          <c:xVal>
            <c:numRef>
              <c:f>'Predict q", wide &amp; plottable'!$F$4:$F$17</c:f>
              <c:numCache>
                <c:formatCode>General</c:formatCode>
                <c:ptCount val="14"/>
                <c:pt idx="0">
                  <c:v>39.82</c:v>
                </c:pt>
                <c:pt idx="1">
                  <c:v>34.51116827146415</c:v>
                </c:pt>
                <c:pt idx="2">
                  <c:v>26.769682860540261</c:v>
                </c:pt>
                <c:pt idx="3">
                  <c:v>11.9983897563146</c:v>
                </c:pt>
                <c:pt idx="4">
                  <c:v>6.3581662241684755</c:v>
                </c:pt>
                <c:pt idx="5">
                  <c:v>3.3693085951705277</c:v>
                </c:pt>
                <c:pt idx="6">
                  <c:v>1.78545826095866</c:v>
                </c:pt>
                <c:pt idx="7">
                  <c:v>0.9461469947261375</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dLbls>
          <c:showLegendKey val="0"/>
          <c:showVal val="0"/>
          <c:showCatName val="0"/>
          <c:showSerName val="0"/>
          <c:showPercent val="0"/>
          <c:showBubbleSize val="0"/>
        </c:dLbls>
        <c:axId val="56050432"/>
        <c:axId val="56052352"/>
      </c:scatterChart>
      <c:valAx>
        <c:axId val="56050432"/>
        <c:scaling>
          <c:orientation val="minMax"/>
          <c:max val="45"/>
          <c:min val="0"/>
        </c:scaling>
        <c:delete val="0"/>
        <c:axPos val="b"/>
        <c:title>
          <c:tx>
            <c:rich>
              <a:bodyPr/>
              <a:lstStyle/>
              <a:p>
                <a:pPr>
                  <a:defRPr/>
                </a:pPr>
                <a:r>
                  <a:rPr lang="en-US"/>
                  <a:t>q"</a:t>
                </a:r>
                <a:r>
                  <a:rPr lang="en-US" baseline="0"/>
                  <a:t> (kW m</a:t>
                </a:r>
                <a:r>
                  <a:rPr lang="en-US" baseline="30000"/>
                  <a:t>-2</a:t>
                </a:r>
                <a:r>
                  <a:rPr lang="en-US" baseline="0"/>
                  <a:t>)</a:t>
                </a:r>
                <a:endParaRPr lang="en-US"/>
              </a:p>
            </c:rich>
          </c:tx>
          <c:layout/>
          <c:overlay val="0"/>
        </c:title>
        <c:numFmt formatCode="General" sourceLinked="1"/>
        <c:majorTickMark val="in"/>
        <c:minorTickMark val="none"/>
        <c:tickLblPos val="nextTo"/>
        <c:spPr>
          <a:ln>
            <a:solidFill>
              <a:schemeClr val="tx1"/>
            </a:solidFill>
          </a:ln>
        </c:spPr>
        <c:crossAx val="56052352"/>
        <c:crosses val="autoZero"/>
        <c:crossBetween val="midCat"/>
        <c:majorUnit val="10"/>
      </c:valAx>
      <c:valAx>
        <c:axId val="56052352"/>
        <c:scaling>
          <c:orientation val="minMax"/>
          <c:max val="17.5"/>
          <c:min val="3"/>
        </c:scaling>
        <c:delete val="0"/>
        <c:axPos val="l"/>
        <c:title>
          <c:tx>
            <c:rich>
              <a:bodyPr rot="-5400000" vert="horz"/>
              <a:lstStyle/>
              <a:p>
                <a:pPr>
                  <a:defRPr/>
                </a:pPr>
                <a:r>
                  <a:rPr lang="en-US" i="1"/>
                  <a:t>x</a:t>
                </a:r>
                <a:r>
                  <a:rPr lang="en-US" baseline="0"/>
                  <a:t> (cm)</a:t>
                </a:r>
                <a:endParaRPr lang="en-US"/>
              </a:p>
            </c:rich>
          </c:tx>
          <c:layout/>
          <c:overlay val="0"/>
        </c:title>
        <c:numFmt formatCode="General" sourceLinked="1"/>
        <c:majorTickMark val="in"/>
        <c:minorTickMark val="none"/>
        <c:tickLblPos val="nextTo"/>
        <c:spPr>
          <a:ln>
            <a:solidFill>
              <a:schemeClr val="tx1"/>
            </a:solidFill>
          </a:ln>
        </c:spPr>
        <c:crossAx val="56050432"/>
        <c:crosses val="autoZero"/>
        <c:crossBetween val="midCat"/>
        <c:majorUnit val="1"/>
      </c:valAx>
      <c:spPr>
        <a:ln>
          <a:solidFill>
            <a:schemeClr val="tx1"/>
          </a:solidFill>
        </a:ln>
      </c:spPr>
    </c:plotArea>
    <c:plotVisOnly val="1"/>
    <c:dispBlanksAs val="gap"/>
    <c:showDLblsOverMax val="0"/>
  </c:chart>
  <c:spPr>
    <a:solidFill>
      <a:prstClr val="white"/>
    </a:solidFill>
  </c:spPr>
  <c:txPr>
    <a:bodyPr/>
    <a:lstStyle/>
    <a:p>
      <a:pPr>
        <a:defRPr sz="12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64264128537121"/>
          <c:y val="1.6524200127785587E-2"/>
          <c:w val="0.66263112896757426"/>
          <c:h val="0.89879733408789764"/>
        </c:manualLayout>
      </c:layout>
      <c:scatterChart>
        <c:scatterStyle val="smoothMarker"/>
        <c:varyColors val="0"/>
        <c:ser>
          <c:idx val="0"/>
          <c:order val="0"/>
          <c:tx>
            <c:strRef>
              <c:f>'Predict q", wide &amp; plottable'!$AY$3</c:f>
              <c:strCache>
                <c:ptCount val="1"/>
                <c:pt idx="0">
                  <c:v>360</c:v>
                </c:pt>
              </c:strCache>
            </c:strRef>
          </c:tx>
          <c:spPr>
            <a:ln>
              <a:solidFill>
                <a:srgbClr val="8064A2">
                  <a:lumMod val="75000"/>
                </a:srgbClr>
              </a:solidFill>
            </a:ln>
          </c:spPr>
          <c:marker>
            <c:symbol val="square"/>
            <c:size val="5"/>
            <c:spPr>
              <a:solidFill>
                <a:schemeClr val="accent4">
                  <a:lumMod val="75000"/>
                </a:schemeClr>
              </a:solidFill>
              <a:ln>
                <a:solidFill>
                  <a:schemeClr val="accent4">
                    <a:lumMod val="75000"/>
                  </a:schemeClr>
                </a:solidFill>
              </a:ln>
            </c:spPr>
          </c:marker>
          <c:xVal>
            <c:numRef>
              <c:f>'Predict q", wide &amp; plottable'!$AY$4:$AY$17</c:f>
              <c:numCache>
                <c:formatCode>General</c:formatCode>
                <c:ptCount val="14"/>
                <c:pt idx="1">
                  <c:v>36.135261820000011</c:v>
                </c:pt>
                <c:pt idx="6">
                  <c:v>32.20800182000005</c:v>
                </c:pt>
                <c:pt idx="7">
                  <c:v>28.79463316</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2"/>
          <c:order val="1"/>
          <c:tx>
            <c:strRef>
              <c:f>'Predict q", wide &amp; plottable'!$AI$3</c:f>
              <c:strCache>
                <c:ptCount val="1"/>
                <c:pt idx="0">
                  <c:v>240</c:v>
                </c:pt>
              </c:strCache>
            </c:strRef>
          </c:tx>
          <c:spPr>
            <a:ln>
              <a:solidFill>
                <a:schemeClr val="accent6"/>
              </a:solidFill>
            </a:ln>
          </c:spPr>
          <c:marker>
            <c:symbol val="circle"/>
            <c:size val="5"/>
            <c:spPr>
              <a:solidFill>
                <a:srgbClr val="FFC000"/>
              </a:solidFill>
              <a:ln>
                <a:solidFill>
                  <a:srgbClr val="F79646"/>
                </a:solidFill>
              </a:ln>
            </c:spPr>
          </c:marker>
          <c:xVal>
            <c:numRef>
              <c:f>'Predict q", wide &amp; plottable'!$AI$4:$AI$17</c:f>
              <c:numCache>
                <c:formatCode>General</c:formatCode>
                <c:ptCount val="14"/>
                <c:pt idx="1">
                  <c:v>37.266817270000011</c:v>
                </c:pt>
                <c:pt idx="3">
                  <c:v>34.195338790000108</c:v>
                </c:pt>
                <c:pt idx="4">
                  <c:v>32.157586969999997</c:v>
                </c:pt>
                <c:pt idx="5">
                  <c:v>29.783488439999989</c:v>
                </c:pt>
                <c:pt idx="6">
                  <c:v>24.948099999999961</c:v>
                </c:pt>
                <c:pt idx="7">
                  <c:v>15.486321029999999</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8"/>
          <c:order val="2"/>
          <c:tx>
            <c:strRef>
              <c:f>'Predict q", wide &amp; plottable'!$S$3</c:f>
              <c:strCache>
                <c:ptCount val="1"/>
                <c:pt idx="0">
                  <c:v>120</c:v>
                </c:pt>
              </c:strCache>
            </c:strRef>
          </c:tx>
          <c:spPr>
            <a:ln>
              <a:solidFill>
                <a:srgbClr val="002060"/>
              </a:solidFill>
            </a:ln>
          </c:spPr>
          <c:marker>
            <c:symbol val="square"/>
            <c:size val="5"/>
            <c:spPr>
              <a:solidFill>
                <a:srgbClr val="002060"/>
              </a:solidFill>
              <a:ln>
                <a:solidFill>
                  <a:srgbClr val="002060"/>
                </a:solidFill>
              </a:ln>
            </c:spPr>
          </c:marker>
          <c:xVal>
            <c:numRef>
              <c:f>'Predict q", wide &amp; plottable'!$S$4:$S$17</c:f>
              <c:numCache>
                <c:formatCode>General</c:formatCode>
                <c:ptCount val="14"/>
                <c:pt idx="0">
                  <c:v>37.644026969999999</c:v>
                </c:pt>
                <c:pt idx="1">
                  <c:v>36.849903179999998</c:v>
                </c:pt>
                <c:pt idx="2">
                  <c:v>36.450949089999995</c:v>
                </c:pt>
                <c:pt idx="3">
                  <c:v>33.200179390000066</c:v>
                </c:pt>
                <c:pt idx="4">
                  <c:v>28.095240609999969</c:v>
                </c:pt>
                <c:pt idx="5">
                  <c:v>23.248066959999989</c:v>
                </c:pt>
                <c:pt idx="6">
                  <c:v>12.29555642</c:v>
                </c:pt>
                <c:pt idx="7">
                  <c:v>6.700594487</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6"/>
          <c:order val="3"/>
          <c:tx>
            <c:strRef>
              <c:f>'Predict q", wide &amp; plottable'!$K$3</c:f>
              <c:strCache>
                <c:ptCount val="1"/>
                <c:pt idx="0">
                  <c:v>60</c:v>
                </c:pt>
              </c:strCache>
            </c:strRef>
          </c:tx>
          <c:spPr>
            <a:ln>
              <a:solidFill>
                <a:srgbClr val="9BBB59"/>
              </a:solidFill>
            </a:ln>
          </c:spPr>
          <c:marker>
            <c:symbol val="diamond"/>
            <c:size val="6"/>
            <c:spPr>
              <a:solidFill>
                <a:schemeClr val="accent3"/>
              </a:solidFill>
              <a:ln>
                <a:solidFill>
                  <a:srgbClr val="92D050"/>
                </a:solidFill>
              </a:ln>
            </c:spPr>
          </c:marker>
          <c:xVal>
            <c:numRef>
              <c:f>'Predict q", wide &amp; plottable'!$K$4:$K$11</c:f>
              <c:numCache>
                <c:formatCode>General</c:formatCode>
                <c:ptCount val="8"/>
                <c:pt idx="0">
                  <c:v>37.361111520000001</c:v>
                </c:pt>
                <c:pt idx="1">
                  <c:v>38.629362270000058</c:v>
                </c:pt>
                <c:pt idx="2">
                  <c:v>34.267213330000075</c:v>
                </c:pt>
                <c:pt idx="3">
                  <c:v>27.658737269999989</c:v>
                </c:pt>
                <c:pt idx="4">
                  <c:v>18.623634549999966</c:v>
                </c:pt>
                <c:pt idx="5">
                  <c:v>11.712924099999999</c:v>
                </c:pt>
                <c:pt idx="6">
                  <c:v>5.2006779390000002</c:v>
                </c:pt>
                <c:pt idx="7">
                  <c:v>3.264289126</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7"/>
          <c:order val="4"/>
          <c:tx>
            <c:strRef>
              <c:f>'Predict q", wide &amp; plottable'!$L$3</c:f>
              <c:strCache>
                <c:ptCount val="1"/>
                <c:pt idx="0">
                  <c:v>60p</c:v>
                </c:pt>
              </c:strCache>
            </c:strRef>
          </c:tx>
          <c:spPr>
            <a:ln>
              <a:solidFill>
                <a:schemeClr val="accent3"/>
              </a:solidFill>
              <a:prstDash val="sysDash"/>
            </a:ln>
          </c:spPr>
          <c:marker>
            <c:symbol val="none"/>
          </c:marker>
          <c:xVal>
            <c:numRef>
              <c:f>'Predict q", wide &amp; plottable'!$L$4:$L$11</c:f>
              <c:numCache>
                <c:formatCode>General</c:formatCode>
                <c:ptCount val="8"/>
                <c:pt idx="0">
                  <c:v>39.82</c:v>
                </c:pt>
                <c:pt idx="1">
                  <c:v>39.82</c:v>
                </c:pt>
                <c:pt idx="2">
                  <c:v>39.82</c:v>
                </c:pt>
                <c:pt idx="3">
                  <c:v>26.302864412620224</c:v>
                </c:pt>
                <c:pt idx="4">
                  <c:v>18.106672731587089</c:v>
                </c:pt>
                <c:pt idx="5">
                  <c:v>12.464482661116312</c:v>
                </c:pt>
                <c:pt idx="6">
                  <c:v>8.5804460218822349</c:v>
                </c:pt>
                <c:pt idx="7">
                  <c:v>5.9067075574752055</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4"/>
          <c:order val="5"/>
          <c:tx>
            <c:strRef>
              <c:f>'Predict q", wide &amp; plottable'!$E$3</c:f>
              <c:strCache>
                <c:ptCount val="1"/>
                <c:pt idx="0">
                  <c:v>15</c:v>
                </c:pt>
              </c:strCache>
            </c:strRef>
          </c:tx>
          <c:spPr>
            <a:ln>
              <a:solidFill>
                <a:schemeClr val="tx1"/>
              </a:solidFill>
            </a:ln>
          </c:spPr>
          <c:marker>
            <c:symbol val="triangle"/>
            <c:size val="5"/>
            <c:spPr>
              <a:solidFill>
                <a:schemeClr val="tx1"/>
              </a:solidFill>
              <a:ln>
                <a:solidFill>
                  <a:sysClr val="windowText" lastClr="000000"/>
                </a:solidFill>
              </a:ln>
            </c:spPr>
          </c:marker>
          <c:xVal>
            <c:numRef>
              <c:f>'Predict q", wide &amp; plottable'!$E$4:$E$17</c:f>
              <c:numCache>
                <c:formatCode>General</c:formatCode>
                <c:ptCount val="14"/>
                <c:pt idx="0">
                  <c:v>38.83965121</c:v>
                </c:pt>
                <c:pt idx="1">
                  <c:v>34.74204795</c:v>
                </c:pt>
                <c:pt idx="2">
                  <c:v>27.047347879999961</c:v>
                </c:pt>
                <c:pt idx="3">
                  <c:v>16.728779909999968</c:v>
                </c:pt>
                <c:pt idx="4">
                  <c:v>7.3352384850000094</c:v>
                </c:pt>
                <c:pt idx="5">
                  <c:v>5.2163319140000004</c:v>
                </c:pt>
                <c:pt idx="6">
                  <c:v>2.0892245210000002</c:v>
                </c:pt>
                <c:pt idx="7">
                  <c:v>1.3992217949999981</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5"/>
          <c:order val="6"/>
          <c:tx>
            <c:strRef>
              <c:f>'Predict q", wide &amp; plottable'!$F$3</c:f>
              <c:strCache>
                <c:ptCount val="1"/>
                <c:pt idx="0">
                  <c:v>15 p</c:v>
                </c:pt>
              </c:strCache>
            </c:strRef>
          </c:tx>
          <c:spPr>
            <a:ln>
              <a:solidFill>
                <a:prstClr val="black"/>
              </a:solidFill>
              <a:prstDash val="sysDash"/>
            </a:ln>
          </c:spPr>
          <c:marker>
            <c:symbol val="none"/>
          </c:marker>
          <c:xVal>
            <c:numRef>
              <c:f>'Predict q", wide &amp; plottable'!$F$4:$F$17</c:f>
              <c:numCache>
                <c:formatCode>General</c:formatCode>
                <c:ptCount val="14"/>
                <c:pt idx="0">
                  <c:v>39.82</c:v>
                </c:pt>
                <c:pt idx="1">
                  <c:v>34.51116827146415</c:v>
                </c:pt>
                <c:pt idx="2">
                  <c:v>26.769682860540261</c:v>
                </c:pt>
                <c:pt idx="3">
                  <c:v>11.9983897563146</c:v>
                </c:pt>
                <c:pt idx="4">
                  <c:v>6.3581662241684755</c:v>
                </c:pt>
                <c:pt idx="5">
                  <c:v>3.3693085951705277</c:v>
                </c:pt>
                <c:pt idx="6">
                  <c:v>1.78545826095866</c:v>
                </c:pt>
                <c:pt idx="7">
                  <c:v>0.9461469947261375</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dLbls>
          <c:showLegendKey val="0"/>
          <c:showVal val="0"/>
          <c:showCatName val="0"/>
          <c:showSerName val="0"/>
          <c:showPercent val="0"/>
          <c:showBubbleSize val="0"/>
        </c:dLbls>
        <c:axId val="56077312"/>
        <c:axId val="56083584"/>
      </c:scatterChart>
      <c:valAx>
        <c:axId val="56077312"/>
        <c:scaling>
          <c:orientation val="minMax"/>
          <c:max val="45"/>
          <c:min val="0"/>
        </c:scaling>
        <c:delete val="0"/>
        <c:axPos val="b"/>
        <c:title>
          <c:tx>
            <c:rich>
              <a:bodyPr/>
              <a:lstStyle/>
              <a:p>
                <a:pPr>
                  <a:defRPr/>
                </a:pPr>
                <a:r>
                  <a:rPr lang="en-US"/>
                  <a:t>q"</a:t>
                </a:r>
                <a:r>
                  <a:rPr lang="en-US" baseline="0"/>
                  <a:t> (kW m</a:t>
                </a:r>
                <a:r>
                  <a:rPr lang="en-US" baseline="30000"/>
                  <a:t>-2</a:t>
                </a:r>
                <a:r>
                  <a:rPr lang="en-US" baseline="0"/>
                  <a:t>)</a:t>
                </a:r>
                <a:endParaRPr lang="en-US"/>
              </a:p>
            </c:rich>
          </c:tx>
          <c:layout/>
          <c:overlay val="0"/>
        </c:title>
        <c:numFmt formatCode="General" sourceLinked="1"/>
        <c:majorTickMark val="in"/>
        <c:minorTickMark val="none"/>
        <c:tickLblPos val="nextTo"/>
        <c:spPr>
          <a:ln>
            <a:solidFill>
              <a:schemeClr val="tx1"/>
            </a:solidFill>
          </a:ln>
        </c:spPr>
        <c:crossAx val="56083584"/>
        <c:crosses val="autoZero"/>
        <c:crossBetween val="midCat"/>
        <c:majorUnit val="10"/>
      </c:valAx>
      <c:valAx>
        <c:axId val="56083584"/>
        <c:scaling>
          <c:orientation val="minMax"/>
          <c:max val="17.5"/>
          <c:min val="3"/>
        </c:scaling>
        <c:delete val="0"/>
        <c:axPos val="l"/>
        <c:title>
          <c:tx>
            <c:rich>
              <a:bodyPr rot="-5400000" vert="horz"/>
              <a:lstStyle/>
              <a:p>
                <a:pPr>
                  <a:defRPr/>
                </a:pPr>
                <a:r>
                  <a:rPr lang="en-US" i="1"/>
                  <a:t>x</a:t>
                </a:r>
                <a:r>
                  <a:rPr lang="en-US" baseline="0"/>
                  <a:t> (cm)</a:t>
                </a:r>
                <a:endParaRPr lang="en-US"/>
              </a:p>
            </c:rich>
          </c:tx>
          <c:layout/>
          <c:overlay val="0"/>
        </c:title>
        <c:numFmt formatCode="General" sourceLinked="1"/>
        <c:majorTickMark val="in"/>
        <c:minorTickMark val="none"/>
        <c:tickLblPos val="nextTo"/>
        <c:spPr>
          <a:ln>
            <a:solidFill>
              <a:schemeClr val="tx1"/>
            </a:solidFill>
          </a:ln>
        </c:spPr>
        <c:crossAx val="56077312"/>
        <c:crosses val="autoZero"/>
        <c:crossBetween val="midCat"/>
        <c:majorUnit val="1"/>
      </c:valAx>
      <c:spPr>
        <a:ln>
          <a:solidFill>
            <a:schemeClr val="tx1"/>
          </a:solidFill>
        </a:ln>
      </c:spPr>
    </c:plotArea>
    <c:plotVisOnly val="1"/>
    <c:dispBlanksAs val="gap"/>
    <c:showDLblsOverMax val="0"/>
  </c:chart>
  <c:spPr>
    <a:solidFill>
      <a:schemeClr val="bg1"/>
    </a:solidFill>
  </c:spPr>
  <c:txPr>
    <a:bodyPr/>
    <a:lstStyle/>
    <a:p>
      <a:pPr>
        <a:defRPr sz="12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64264128537121"/>
          <c:y val="1.6524200127785587E-2"/>
          <c:w val="0.66263112896757426"/>
          <c:h val="0.89879733408789764"/>
        </c:manualLayout>
      </c:layout>
      <c:scatterChart>
        <c:scatterStyle val="smoothMarker"/>
        <c:varyColors val="0"/>
        <c:ser>
          <c:idx val="0"/>
          <c:order val="0"/>
          <c:tx>
            <c:strRef>
              <c:f>'Predict q", wide &amp; plottable'!$AY$3</c:f>
              <c:strCache>
                <c:ptCount val="1"/>
                <c:pt idx="0">
                  <c:v>360</c:v>
                </c:pt>
              </c:strCache>
            </c:strRef>
          </c:tx>
          <c:spPr>
            <a:ln>
              <a:solidFill>
                <a:srgbClr val="8064A2">
                  <a:lumMod val="75000"/>
                </a:srgbClr>
              </a:solidFill>
            </a:ln>
          </c:spPr>
          <c:marker>
            <c:symbol val="square"/>
            <c:size val="5"/>
            <c:spPr>
              <a:solidFill>
                <a:schemeClr val="accent4">
                  <a:lumMod val="75000"/>
                </a:schemeClr>
              </a:solidFill>
              <a:ln>
                <a:solidFill>
                  <a:schemeClr val="accent4">
                    <a:lumMod val="75000"/>
                  </a:schemeClr>
                </a:solidFill>
              </a:ln>
            </c:spPr>
          </c:marker>
          <c:xVal>
            <c:numRef>
              <c:f>'Predict q", wide &amp; plottable'!$AY$4:$AY$17</c:f>
              <c:numCache>
                <c:formatCode>General</c:formatCode>
                <c:ptCount val="14"/>
                <c:pt idx="1">
                  <c:v>36.135261820000011</c:v>
                </c:pt>
                <c:pt idx="6">
                  <c:v>32.20800182000005</c:v>
                </c:pt>
                <c:pt idx="7">
                  <c:v>28.79463316</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2"/>
          <c:order val="1"/>
          <c:tx>
            <c:strRef>
              <c:f>'Predict q", wide &amp; plottable'!$AI$3</c:f>
              <c:strCache>
                <c:ptCount val="1"/>
                <c:pt idx="0">
                  <c:v>240</c:v>
                </c:pt>
              </c:strCache>
            </c:strRef>
          </c:tx>
          <c:spPr>
            <a:ln>
              <a:solidFill>
                <a:schemeClr val="accent6"/>
              </a:solidFill>
            </a:ln>
          </c:spPr>
          <c:marker>
            <c:symbol val="circle"/>
            <c:size val="5"/>
            <c:spPr>
              <a:solidFill>
                <a:srgbClr val="FFC000"/>
              </a:solidFill>
              <a:ln>
                <a:solidFill>
                  <a:srgbClr val="F79646"/>
                </a:solidFill>
              </a:ln>
            </c:spPr>
          </c:marker>
          <c:xVal>
            <c:numRef>
              <c:f>'Predict q", wide &amp; plottable'!$AI$4:$AI$17</c:f>
              <c:numCache>
                <c:formatCode>General</c:formatCode>
                <c:ptCount val="14"/>
                <c:pt idx="1">
                  <c:v>37.266817270000011</c:v>
                </c:pt>
                <c:pt idx="3">
                  <c:v>34.195338790000108</c:v>
                </c:pt>
                <c:pt idx="4">
                  <c:v>32.157586969999997</c:v>
                </c:pt>
                <c:pt idx="5">
                  <c:v>29.783488439999989</c:v>
                </c:pt>
                <c:pt idx="6">
                  <c:v>24.948099999999961</c:v>
                </c:pt>
                <c:pt idx="7">
                  <c:v>15.486321029999999</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8"/>
          <c:order val="2"/>
          <c:tx>
            <c:strRef>
              <c:f>'Predict q", wide &amp; plottable'!$S$3</c:f>
              <c:strCache>
                <c:ptCount val="1"/>
                <c:pt idx="0">
                  <c:v>120</c:v>
                </c:pt>
              </c:strCache>
            </c:strRef>
          </c:tx>
          <c:spPr>
            <a:ln>
              <a:solidFill>
                <a:srgbClr val="002060"/>
              </a:solidFill>
            </a:ln>
          </c:spPr>
          <c:marker>
            <c:symbol val="square"/>
            <c:size val="5"/>
            <c:spPr>
              <a:solidFill>
                <a:srgbClr val="002060"/>
              </a:solidFill>
              <a:ln>
                <a:solidFill>
                  <a:srgbClr val="002060"/>
                </a:solidFill>
              </a:ln>
            </c:spPr>
          </c:marker>
          <c:xVal>
            <c:numRef>
              <c:f>'Predict q", wide &amp; plottable'!$S$4:$S$17</c:f>
              <c:numCache>
                <c:formatCode>General</c:formatCode>
                <c:ptCount val="14"/>
                <c:pt idx="0">
                  <c:v>37.644026969999999</c:v>
                </c:pt>
                <c:pt idx="1">
                  <c:v>36.849903179999998</c:v>
                </c:pt>
                <c:pt idx="2">
                  <c:v>36.450949089999995</c:v>
                </c:pt>
                <c:pt idx="3">
                  <c:v>33.200179390000066</c:v>
                </c:pt>
                <c:pt idx="4">
                  <c:v>28.095240609999969</c:v>
                </c:pt>
                <c:pt idx="5">
                  <c:v>23.248066959999989</c:v>
                </c:pt>
                <c:pt idx="6">
                  <c:v>12.29555642</c:v>
                </c:pt>
                <c:pt idx="7">
                  <c:v>6.700594487</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9"/>
          <c:order val="3"/>
          <c:tx>
            <c:strRef>
              <c:f>'Predict q", wide &amp; plottable'!$T$3</c:f>
              <c:strCache>
                <c:ptCount val="1"/>
                <c:pt idx="0">
                  <c:v>120p</c:v>
                </c:pt>
              </c:strCache>
            </c:strRef>
          </c:tx>
          <c:spPr>
            <a:ln>
              <a:solidFill>
                <a:srgbClr val="002060"/>
              </a:solidFill>
              <a:prstDash val="sysDash"/>
            </a:ln>
          </c:spPr>
          <c:marker>
            <c:symbol val="none"/>
          </c:marker>
          <c:xVal>
            <c:numRef>
              <c:f>'Predict q", wide &amp; plottable'!$T$4:$T$17</c:f>
              <c:numCache>
                <c:formatCode>General</c:formatCode>
                <c:ptCount val="14"/>
                <c:pt idx="0">
                  <c:v>39.82</c:v>
                </c:pt>
                <c:pt idx="1">
                  <c:v>39.82</c:v>
                </c:pt>
                <c:pt idx="2">
                  <c:v>39.82</c:v>
                </c:pt>
                <c:pt idx="3">
                  <c:v>33.68</c:v>
                </c:pt>
                <c:pt idx="4">
                  <c:v>25.856759207171169</c:v>
                </c:pt>
                <c:pt idx="5">
                  <c:v>19.457792001516371</c:v>
                </c:pt>
                <c:pt idx="6">
                  <c:v>14.642425469518001</c:v>
                </c:pt>
                <c:pt idx="7">
                  <c:v>11.0187540093798</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6"/>
          <c:order val="4"/>
          <c:tx>
            <c:strRef>
              <c:f>'Predict q", wide &amp; plottable'!$K$3</c:f>
              <c:strCache>
                <c:ptCount val="1"/>
                <c:pt idx="0">
                  <c:v>60</c:v>
                </c:pt>
              </c:strCache>
            </c:strRef>
          </c:tx>
          <c:spPr>
            <a:ln>
              <a:solidFill>
                <a:srgbClr val="9BBB59"/>
              </a:solidFill>
            </a:ln>
          </c:spPr>
          <c:marker>
            <c:symbol val="diamond"/>
            <c:size val="6"/>
            <c:spPr>
              <a:solidFill>
                <a:schemeClr val="accent3"/>
              </a:solidFill>
              <a:ln>
                <a:solidFill>
                  <a:srgbClr val="92D050"/>
                </a:solidFill>
              </a:ln>
            </c:spPr>
          </c:marker>
          <c:xVal>
            <c:numRef>
              <c:f>'Predict q", wide &amp; plottable'!$K$4:$K$11</c:f>
              <c:numCache>
                <c:formatCode>General</c:formatCode>
                <c:ptCount val="8"/>
                <c:pt idx="0">
                  <c:v>37.361111520000001</c:v>
                </c:pt>
                <c:pt idx="1">
                  <c:v>38.629362270000058</c:v>
                </c:pt>
                <c:pt idx="2">
                  <c:v>34.267213330000075</c:v>
                </c:pt>
                <c:pt idx="3">
                  <c:v>27.658737269999989</c:v>
                </c:pt>
                <c:pt idx="4">
                  <c:v>18.623634549999966</c:v>
                </c:pt>
                <c:pt idx="5">
                  <c:v>11.712924099999999</c:v>
                </c:pt>
                <c:pt idx="6">
                  <c:v>5.2006779390000002</c:v>
                </c:pt>
                <c:pt idx="7">
                  <c:v>3.264289126</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7"/>
          <c:order val="5"/>
          <c:tx>
            <c:strRef>
              <c:f>'Predict q", wide &amp; plottable'!$L$3</c:f>
              <c:strCache>
                <c:ptCount val="1"/>
                <c:pt idx="0">
                  <c:v>60p</c:v>
                </c:pt>
              </c:strCache>
            </c:strRef>
          </c:tx>
          <c:spPr>
            <a:ln>
              <a:solidFill>
                <a:schemeClr val="accent3"/>
              </a:solidFill>
              <a:prstDash val="sysDash"/>
            </a:ln>
          </c:spPr>
          <c:marker>
            <c:symbol val="none"/>
          </c:marker>
          <c:xVal>
            <c:numRef>
              <c:f>'Predict q", wide &amp; plottable'!$L$4:$L$11</c:f>
              <c:numCache>
                <c:formatCode>General</c:formatCode>
                <c:ptCount val="8"/>
                <c:pt idx="0">
                  <c:v>39.82</c:v>
                </c:pt>
                <c:pt idx="1">
                  <c:v>39.82</c:v>
                </c:pt>
                <c:pt idx="2">
                  <c:v>39.82</c:v>
                </c:pt>
                <c:pt idx="3">
                  <c:v>26.302864412620224</c:v>
                </c:pt>
                <c:pt idx="4">
                  <c:v>18.106672731587089</c:v>
                </c:pt>
                <c:pt idx="5">
                  <c:v>12.464482661116312</c:v>
                </c:pt>
                <c:pt idx="6">
                  <c:v>8.5804460218822349</c:v>
                </c:pt>
                <c:pt idx="7">
                  <c:v>5.9067075574752055</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4"/>
          <c:order val="6"/>
          <c:tx>
            <c:strRef>
              <c:f>'Predict q", wide &amp; plottable'!$E$3</c:f>
              <c:strCache>
                <c:ptCount val="1"/>
                <c:pt idx="0">
                  <c:v>15</c:v>
                </c:pt>
              </c:strCache>
            </c:strRef>
          </c:tx>
          <c:spPr>
            <a:ln>
              <a:solidFill>
                <a:schemeClr val="tx1"/>
              </a:solidFill>
            </a:ln>
          </c:spPr>
          <c:marker>
            <c:symbol val="triangle"/>
            <c:size val="5"/>
            <c:spPr>
              <a:solidFill>
                <a:schemeClr val="tx1"/>
              </a:solidFill>
              <a:ln>
                <a:solidFill>
                  <a:sysClr val="windowText" lastClr="000000"/>
                </a:solidFill>
              </a:ln>
            </c:spPr>
          </c:marker>
          <c:xVal>
            <c:numRef>
              <c:f>'Predict q", wide &amp; plottable'!$E$4:$E$17</c:f>
              <c:numCache>
                <c:formatCode>General</c:formatCode>
                <c:ptCount val="14"/>
                <c:pt idx="0">
                  <c:v>38.83965121</c:v>
                </c:pt>
                <c:pt idx="1">
                  <c:v>34.74204795</c:v>
                </c:pt>
                <c:pt idx="2">
                  <c:v>27.047347879999961</c:v>
                </c:pt>
                <c:pt idx="3">
                  <c:v>16.728779909999968</c:v>
                </c:pt>
                <c:pt idx="4">
                  <c:v>7.3352384850000094</c:v>
                </c:pt>
                <c:pt idx="5">
                  <c:v>5.2163319140000004</c:v>
                </c:pt>
                <c:pt idx="6">
                  <c:v>2.0892245210000002</c:v>
                </c:pt>
                <c:pt idx="7">
                  <c:v>1.3992217949999981</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5"/>
          <c:order val="7"/>
          <c:tx>
            <c:strRef>
              <c:f>'Predict q", wide &amp; plottable'!$F$3</c:f>
              <c:strCache>
                <c:ptCount val="1"/>
                <c:pt idx="0">
                  <c:v>15 p</c:v>
                </c:pt>
              </c:strCache>
            </c:strRef>
          </c:tx>
          <c:spPr>
            <a:ln>
              <a:solidFill>
                <a:prstClr val="black"/>
              </a:solidFill>
              <a:prstDash val="sysDash"/>
            </a:ln>
          </c:spPr>
          <c:marker>
            <c:symbol val="none"/>
          </c:marker>
          <c:xVal>
            <c:numRef>
              <c:f>'Predict q", wide &amp; plottable'!$F$4:$F$17</c:f>
              <c:numCache>
                <c:formatCode>General</c:formatCode>
                <c:ptCount val="14"/>
                <c:pt idx="0">
                  <c:v>39.82</c:v>
                </c:pt>
                <c:pt idx="1">
                  <c:v>34.51116827146415</c:v>
                </c:pt>
                <c:pt idx="2">
                  <c:v>26.769682860540261</c:v>
                </c:pt>
                <c:pt idx="3">
                  <c:v>11.9983897563146</c:v>
                </c:pt>
                <c:pt idx="4">
                  <c:v>6.3581662241684755</c:v>
                </c:pt>
                <c:pt idx="5">
                  <c:v>3.3693085951705277</c:v>
                </c:pt>
                <c:pt idx="6">
                  <c:v>1.78545826095866</c:v>
                </c:pt>
                <c:pt idx="7">
                  <c:v>0.9461469947261375</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dLbls>
          <c:showLegendKey val="0"/>
          <c:showVal val="0"/>
          <c:showCatName val="0"/>
          <c:showSerName val="0"/>
          <c:showPercent val="0"/>
          <c:showBubbleSize val="0"/>
        </c:dLbls>
        <c:axId val="56838400"/>
        <c:axId val="56852864"/>
      </c:scatterChart>
      <c:valAx>
        <c:axId val="56838400"/>
        <c:scaling>
          <c:orientation val="minMax"/>
          <c:max val="45"/>
          <c:min val="0"/>
        </c:scaling>
        <c:delete val="0"/>
        <c:axPos val="b"/>
        <c:title>
          <c:tx>
            <c:rich>
              <a:bodyPr/>
              <a:lstStyle/>
              <a:p>
                <a:pPr>
                  <a:defRPr/>
                </a:pPr>
                <a:r>
                  <a:rPr lang="en-US"/>
                  <a:t>q"</a:t>
                </a:r>
                <a:r>
                  <a:rPr lang="en-US" baseline="0"/>
                  <a:t> (kW m</a:t>
                </a:r>
                <a:r>
                  <a:rPr lang="en-US" baseline="30000"/>
                  <a:t>-2</a:t>
                </a:r>
                <a:r>
                  <a:rPr lang="en-US" baseline="0"/>
                  <a:t>)</a:t>
                </a:r>
                <a:endParaRPr lang="en-US"/>
              </a:p>
            </c:rich>
          </c:tx>
          <c:layout/>
          <c:overlay val="0"/>
        </c:title>
        <c:numFmt formatCode="General" sourceLinked="1"/>
        <c:majorTickMark val="in"/>
        <c:minorTickMark val="none"/>
        <c:tickLblPos val="nextTo"/>
        <c:spPr>
          <a:ln>
            <a:solidFill>
              <a:schemeClr val="tx1"/>
            </a:solidFill>
          </a:ln>
        </c:spPr>
        <c:crossAx val="56852864"/>
        <c:crosses val="autoZero"/>
        <c:crossBetween val="midCat"/>
        <c:majorUnit val="10"/>
      </c:valAx>
      <c:valAx>
        <c:axId val="56852864"/>
        <c:scaling>
          <c:orientation val="minMax"/>
          <c:max val="17.5"/>
          <c:min val="3"/>
        </c:scaling>
        <c:delete val="0"/>
        <c:axPos val="l"/>
        <c:title>
          <c:tx>
            <c:rich>
              <a:bodyPr rot="-5400000" vert="horz"/>
              <a:lstStyle/>
              <a:p>
                <a:pPr>
                  <a:defRPr/>
                </a:pPr>
                <a:r>
                  <a:rPr lang="en-US" i="1"/>
                  <a:t>x</a:t>
                </a:r>
                <a:r>
                  <a:rPr lang="en-US" baseline="0"/>
                  <a:t> (cm)</a:t>
                </a:r>
                <a:endParaRPr lang="en-US"/>
              </a:p>
            </c:rich>
          </c:tx>
          <c:layout/>
          <c:overlay val="0"/>
        </c:title>
        <c:numFmt formatCode="General" sourceLinked="1"/>
        <c:majorTickMark val="in"/>
        <c:minorTickMark val="none"/>
        <c:tickLblPos val="nextTo"/>
        <c:spPr>
          <a:ln>
            <a:solidFill>
              <a:schemeClr val="tx1"/>
            </a:solidFill>
          </a:ln>
        </c:spPr>
        <c:crossAx val="56838400"/>
        <c:crosses val="autoZero"/>
        <c:crossBetween val="midCat"/>
        <c:majorUnit val="1"/>
      </c:valAx>
      <c:spPr>
        <a:ln>
          <a:solidFill>
            <a:schemeClr val="tx1"/>
          </a:solidFill>
        </a:ln>
      </c:spPr>
    </c:plotArea>
    <c:plotVisOnly val="1"/>
    <c:dispBlanksAs val="gap"/>
    <c:showDLblsOverMax val="0"/>
  </c:chart>
  <c:spPr>
    <a:solidFill>
      <a:schemeClr val="bg1"/>
    </a:solidFill>
  </c:spPr>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51797671176388"/>
          <c:y val="5.1400554097404488E-2"/>
          <c:w val="0.83882796944646254"/>
          <c:h val="0.79936929330217765"/>
        </c:manualLayout>
      </c:layout>
      <c:scatterChart>
        <c:scatterStyle val="lineMarker"/>
        <c:varyColors val="0"/>
        <c:ser>
          <c:idx val="0"/>
          <c:order val="0"/>
          <c:tx>
            <c:v>Test 1</c:v>
          </c:tx>
          <c:spPr>
            <a:ln w="28575">
              <a:noFill/>
            </a:ln>
          </c:spPr>
          <c:xVal>
            <c:numRef>
              <c:f>'17.5 cm MLR with Pool Fire'!$I$3:$I$611</c:f>
              <c:numCache>
                <c:formatCode>General</c:formatCode>
                <c:ptCount val="609"/>
                <c:pt idx="0">
                  <c:v>-125</c:v>
                </c:pt>
                <c:pt idx="1">
                  <c:v>-124</c:v>
                </c:pt>
                <c:pt idx="2">
                  <c:v>-123</c:v>
                </c:pt>
                <c:pt idx="3">
                  <c:v>-122</c:v>
                </c:pt>
                <c:pt idx="4">
                  <c:v>-121</c:v>
                </c:pt>
                <c:pt idx="5">
                  <c:v>-120</c:v>
                </c:pt>
                <c:pt idx="6">
                  <c:v>-119</c:v>
                </c:pt>
                <c:pt idx="7">
                  <c:v>-118</c:v>
                </c:pt>
                <c:pt idx="8">
                  <c:v>-117</c:v>
                </c:pt>
                <c:pt idx="9">
                  <c:v>-116</c:v>
                </c:pt>
                <c:pt idx="10">
                  <c:v>-115</c:v>
                </c:pt>
                <c:pt idx="11">
                  <c:v>-114</c:v>
                </c:pt>
                <c:pt idx="12">
                  <c:v>-113</c:v>
                </c:pt>
                <c:pt idx="13">
                  <c:v>-112</c:v>
                </c:pt>
                <c:pt idx="14">
                  <c:v>-111</c:v>
                </c:pt>
                <c:pt idx="15">
                  <c:v>-110</c:v>
                </c:pt>
                <c:pt idx="16">
                  <c:v>-109</c:v>
                </c:pt>
                <c:pt idx="17">
                  <c:v>-108</c:v>
                </c:pt>
                <c:pt idx="18">
                  <c:v>-107</c:v>
                </c:pt>
                <c:pt idx="19">
                  <c:v>-106</c:v>
                </c:pt>
                <c:pt idx="20">
                  <c:v>-105</c:v>
                </c:pt>
                <c:pt idx="21">
                  <c:v>-104</c:v>
                </c:pt>
                <c:pt idx="22">
                  <c:v>-103</c:v>
                </c:pt>
                <c:pt idx="23">
                  <c:v>-102</c:v>
                </c:pt>
                <c:pt idx="24">
                  <c:v>-101</c:v>
                </c:pt>
                <c:pt idx="25">
                  <c:v>-100</c:v>
                </c:pt>
                <c:pt idx="26">
                  <c:v>-99</c:v>
                </c:pt>
                <c:pt idx="27">
                  <c:v>-98</c:v>
                </c:pt>
                <c:pt idx="28">
                  <c:v>-97</c:v>
                </c:pt>
                <c:pt idx="29">
                  <c:v>-96</c:v>
                </c:pt>
                <c:pt idx="30">
                  <c:v>-95</c:v>
                </c:pt>
                <c:pt idx="31">
                  <c:v>-94</c:v>
                </c:pt>
                <c:pt idx="32">
                  <c:v>-93</c:v>
                </c:pt>
                <c:pt idx="33">
                  <c:v>-92</c:v>
                </c:pt>
                <c:pt idx="34">
                  <c:v>-91</c:v>
                </c:pt>
                <c:pt idx="35">
                  <c:v>-90</c:v>
                </c:pt>
                <c:pt idx="36">
                  <c:v>-89</c:v>
                </c:pt>
                <c:pt idx="37">
                  <c:v>-88</c:v>
                </c:pt>
                <c:pt idx="38">
                  <c:v>-87</c:v>
                </c:pt>
                <c:pt idx="39">
                  <c:v>-86</c:v>
                </c:pt>
                <c:pt idx="40">
                  <c:v>-85</c:v>
                </c:pt>
                <c:pt idx="41">
                  <c:v>-84</c:v>
                </c:pt>
                <c:pt idx="42">
                  <c:v>-83</c:v>
                </c:pt>
                <c:pt idx="43">
                  <c:v>-82</c:v>
                </c:pt>
                <c:pt idx="44">
                  <c:v>-81</c:v>
                </c:pt>
                <c:pt idx="45">
                  <c:v>-80</c:v>
                </c:pt>
                <c:pt idx="46">
                  <c:v>-79</c:v>
                </c:pt>
                <c:pt idx="47">
                  <c:v>-78</c:v>
                </c:pt>
                <c:pt idx="48">
                  <c:v>-77</c:v>
                </c:pt>
                <c:pt idx="49">
                  <c:v>-76</c:v>
                </c:pt>
                <c:pt idx="50">
                  <c:v>-75</c:v>
                </c:pt>
                <c:pt idx="51">
                  <c:v>-74</c:v>
                </c:pt>
                <c:pt idx="52">
                  <c:v>-73</c:v>
                </c:pt>
                <c:pt idx="53">
                  <c:v>-72</c:v>
                </c:pt>
                <c:pt idx="54">
                  <c:v>-71</c:v>
                </c:pt>
                <c:pt idx="55">
                  <c:v>-70</c:v>
                </c:pt>
                <c:pt idx="56">
                  <c:v>-69</c:v>
                </c:pt>
                <c:pt idx="57">
                  <c:v>-68</c:v>
                </c:pt>
                <c:pt idx="58">
                  <c:v>-67</c:v>
                </c:pt>
                <c:pt idx="59">
                  <c:v>-66</c:v>
                </c:pt>
                <c:pt idx="60">
                  <c:v>-65</c:v>
                </c:pt>
                <c:pt idx="61">
                  <c:v>-64</c:v>
                </c:pt>
                <c:pt idx="62">
                  <c:v>-63</c:v>
                </c:pt>
                <c:pt idx="63">
                  <c:v>-62</c:v>
                </c:pt>
                <c:pt idx="64">
                  <c:v>-61</c:v>
                </c:pt>
                <c:pt idx="65">
                  <c:v>-60</c:v>
                </c:pt>
                <c:pt idx="66">
                  <c:v>-59</c:v>
                </c:pt>
                <c:pt idx="67">
                  <c:v>-58</c:v>
                </c:pt>
                <c:pt idx="68">
                  <c:v>-57</c:v>
                </c:pt>
                <c:pt idx="69">
                  <c:v>-56</c:v>
                </c:pt>
                <c:pt idx="70">
                  <c:v>-55</c:v>
                </c:pt>
                <c:pt idx="71">
                  <c:v>-54</c:v>
                </c:pt>
                <c:pt idx="72">
                  <c:v>-53</c:v>
                </c:pt>
                <c:pt idx="73">
                  <c:v>-52</c:v>
                </c:pt>
                <c:pt idx="74">
                  <c:v>-51</c:v>
                </c:pt>
                <c:pt idx="75">
                  <c:v>-50</c:v>
                </c:pt>
                <c:pt idx="76">
                  <c:v>-49</c:v>
                </c:pt>
                <c:pt idx="77">
                  <c:v>-48</c:v>
                </c:pt>
                <c:pt idx="78">
                  <c:v>-47</c:v>
                </c:pt>
                <c:pt idx="79">
                  <c:v>-46</c:v>
                </c:pt>
                <c:pt idx="80">
                  <c:v>-45</c:v>
                </c:pt>
                <c:pt idx="81">
                  <c:v>-44</c:v>
                </c:pt>
                <c:pt idx="82">
                  <c:v>-43</c:v>
                </c:pt>
                <c:pt idx="83">
                  <c:v>-42</c:v>
                </c:pt>
                <c:pt idx="84">
                  <c:v>-41</c:v>
                </c:pt>
                <c:pt idx="85">
                  <c:v>-40</c:v>
                </c:pt>
                <c:pt idx="86">
                  <c:v>-39</c:v>
                </c:pt>
                <c:pt idx="87">
                  <c:v>-38</c:v>
                </c:pt>
                <c:pt idx="88">
                  <c:v>-37</c:v>
                </c:pt>
                <c:pt idx="89">
                  <c:v>-36</c:v>
                </c:pt>
                <c:pt idx="90">
                  <c:v>-35</c:v>
                </c:pt>
                <c:pt idx="91">
                  <c:v>-34</c:v>
                </c:pt>
                <c:pt idx="92">
                  <c:v>-33</c:v>
                </c:pt>
                <c:pt idx="93">
                  <c:v>-32</c:v>
                </c:pt>
                <c:pt idx="94">
                  <c:v>-31</c:v>
                </c:pt>
                <c:pt idx="95">
                  <c:v>-30</c:v>
                </c:pt>
                <c:pt idx="96">
                  <c:v>-29</c:v>
                </c:pt>
                <c:pt idx="97">
                  <c:v>-28</c:v>
                </c:pt>
                <c:pt idx="98">
                  <c:v>-27</c:v>
                </c:pt>
                <c:pt idx="99">
                  <c:v>-26</c:v>
                </c:pt>
                <c:pt idx="100">
                  <c:v>-25</c:v>
                </c:pt>
                <c:pt idx="101">
                  <c:v>-24</c:v>
                </c:pt>
                <c:pt idx="102">
                  <c:v>-23</c:v>
                </c:pt>
                <c:pt idx="103">
                  <c:v>-22</c:v>
                </c:pt>
                <c:pt idx="104">
                  <c:v>-21</c:v>
                </c:pt>
                <c:pt idx="105">
                  <c:v>-20</c:v>
                </c:pt>
                <c:pt idx="106">
                  <c:v>-19</c:v>
                </c:pt>
                <c:pt idx="107">
                  <c:v>-18</c:v>
                </c:pt>
                <c:pt idx="108">
                  <c:v>-17</c:v>
                </c:pt>
                <c:pt idx="109">
                  <c:v>-16</c:v>
                </c:pt>
                <c:pt idx="110">
                  <c:v>-15</c:v>
                </c:pt>
                <c:pt idx="111">
                  <c:v>-14</c:v>
                </c:pt>
                <c:pt idx="112">
                  <c:v>-13</c:v>
                </c:pt>
                <c:pt idx="113">
                  <c:v>-12</c:v>
                </c:pt>
                <c:pt idx="114">
                  <c:v>-11</c:v>
                </c:pt>
                <c:pt idx="115">
                  <c:v>-10</c:v>
                </c:pt>
                <c:pt idx="116">
                  <c:v>-9</c:v>
                </c:pt>
                <c:pt idx="117">
                  <c:v>-8</c:v>
                </c:pt>
                <c:pt idx="118">
                  <c:v>-7</c:v>
                </c:pt>
                <c:pt idx="119">
                  <c:v>-6</c:v>
                </c:pt>
                <c:pt idx="120">
                  <c:v>-5</c:v>
                </c:pt>
                <c:pt idx="121">
                  <c:v>-4</c:v>
                </c:pt>
                <c:pt idx="122">
                  <c:v>-3</c:v>
                </c:pt>
                <c:pt idx="123">
                  <c:v>-2</c:v>
                </c:pt>
                <c:pt idx="124">
                  <c:v>-1</c:v>
                </c:pt>
                <c:pt idx="125">
                  <c:v>0</c:v>
                </c:pt>
                <c:pt idx="126">
                  <c:v>1</c:v>
                </c:pt>
                <c:pt idx="127">
                  <c:v>2</c:v>
                </c:pt>
                <c:pt idx="128">
                  <c:v>3</c:v>
                </c:pt>
                <c:pt idx="129">
                  <c:v>4</c:v>
                </c:pt>
                <c:pt idx="130">
                  <c:v>5</c:v>
                </c:pt>
                <c:pt idx="131">
                  <c:v>6</c:v>
                </c:pt>
                <c:pt idx="132">
                  <c:v>7</c:v>
                </c:pt>
                <c:pt idx="133">
                  <c:v>8</c:v>
                </c:pt>
                <c:pt idx="134">
                  <c:v>9</c:v>
                </c:pt>
                <c:pt idx="135">
                  <c:v>10</c:v>
                </c:pt>
                <c:pt idx="136">
                  <c:v>11</c:v>
                </c:pt>
                <c:pt idx="137">
                  <c:v>12</c:v>
                </c:pt>
                <c:pt idx="138">
                  <c:v>13</c:v>
                </c:pt>
                <c:pt idx="139">
                  <c:v>14</c:v>
                </c:pt>
                <c:pt idx="140">
                  <c:v>15</c:v>
                </c:pt>
                <c:pt idx="141">
                  <c:v>16</c:v>
                </c:pt>
                <c:pt idx="142">
                  <c:v>17</c:v>
                </c:pt>
                <c:pt idx="143">
                  <c:v>18</c:v>
                </c:pt>
                <c:pt idx="144">
                  <c:v>19</c:v>
                </c:pt>
                <c:pt idx="145">
                  <c:v>20</c:v>
                </c:pt>
                <c:pt idx="146">
                  <c:v>21</c:v>
                </c:pt>
                <c:pt idx="147">
                  <c:v>22</c:v>
                </c:pt>
                <c:pt idx="148">
                  <c:v>23</c:v>
                </c:pt>
                <c:pt idx="149">
                  <c:v>24</c:v>
                </c:pt>
                <c:pt idx="150">
                  <c:v>25</c:v>
                </c:pt>
                <c:pt idx="151">
                  <c:v>26</c:v>
                </c:pt>
                <c:pt idx="152">
                  <c:v>27</c:v>
                </c:pt>
                <c:pt idx="153">
                  <c:v>28</c:v>
                </c:pt>
                <c:pt idx="154">
                  <c:v>29</c:v>
                </c:pt>
                <c:pt idx="155">
                  <c:v>30</c:v>
                </c:pt>
                <c:pt idx="156">
                  <c:v>31</c:v>
                </c:pt>
                <c:pt idx="157">
                  <c:v>32</c:v>
                </c:pt>
                <c:pt idx="158">
                  <c:v>33</c:v>
                </c:pt>
                <c:pt idx="159">
                  <c:v>34</c:v>
                </c:pt>
                <c:pt idx="160">
                  <c:v>35</c:v>
                </c:pt>
                <c:pt idx="161">
                  <c:v>36</c:v>
                </c:pt>
                <c:pt idx="162">
                  <c:v>37</c:v>
                </c:pt>
                <c:pt idx="163">
                  <c:v>38</c:v>
                </c:pt>
                <c:pt idx="164">
                  <c:v>39</c:v>
                </c:pt>
                <c:pt idx="165">
                  <c:v>40</c:v>
                </c:pt>
                <c:pt idx="166">
                  <c:v>41</c:v>
                </c:pt>
                <c:pt idx="167">
                  <c:v>42</c:v>
                </c:pt>
                <c:pt idx="168">
                  <c:v>43</c:v>
                </c:pt>
                <c:pt idx="169">
                  <c:v>44</c:v>
                </c:pt>
                <c:pt idx="170">
                  <c:v>45</c:v>
                </c:pt>
                <c:pt idx="171">
                  <c:v>46</c:v>
                </c:pt>
                <c:pt idx="172">
                  <c:v>47</c:v>
                </c:pt>
                <c:pt idx="173">
                  <c:v>48</c:v>
                </c:pt>
                <c:pt idx="174">
                  <c:v>49</c:v>
                </c:pt>
                <c:pt idx="175">
                  <c:v>50</c:v>
                </c:pt>
                <c:pt idx="176">
                  <c:v>51</c:v>
                </c:pt>
                <c:pt idx="177">
                  <c:v>52</c:v>
                </c:pt>
                <c:pt idx="178">
                  <c:v>53</c:v>
                </c:pt>
                <c:pt idx="179">
                  <c:v>54</c:v>
                </c:pt>
                <c:pt idx="180">
                  <c:v>55</c:v>
                </c:pt>
                <c:pt idx="181">
                  <c:v>56</c:v>
                </c:pt>
                <c:pt idx="182">
                  <c:v>57</c:v>
                </c:pt>
                <c:pt idx="183">
                  <c:v>58</c:v>
                </c:pt>
                <c:pt idx="184">
                  <c:v>59</c:v>
                </c:pt>
                <c:pt idx="185">
                  <c:v>60</c:v>
                </c:pt>
                <c:pt idx="186">
                  <c:v>61</c:v>
                </c:pt>
                <c:pt idx="187">
                  <c:v>62</c:v>
                </c:pt>
                <c:pt idx="188">
                  <c:v>63</c:v>
                </c:pt>
                <c:pt idx="189">
                  <c:v>64</c:v>
                </c:pt>
                <c:pt idx="190">
                  <c:v>65</c:v>
                </c:pt>
                <c:pt idx="191">
                  <c:v>66</c:v>
                </c:pt>
                <c:pt idx="192">
                  <c:v>67</c:v>
                </c:pt>
                <c:pt idx="193">
                  <c:v>68</c:v>
                </c:pt>
                <c:pt idx="194">
                  <c:v>69</c:v>
                </c:pt>
                <c:pt idx="195">
                  <c:v>70</c:v>
                </c:pt>
                <c:pt idx="196">
                  <c:v>71</c:v>
                </c:pt>
                <c:pt idx="197">
                  <c:v>72</c:v>
                </c:pt>
                <c:pt idx="198">
                  <c:v>73</c:v>
                </c:pt>
                <c:pt idx="199">
                  <c:v>74</c:v>
                </c:pt>
                <c:pt idx="200">
                  <c:v>75</c:v>
                </c:pt>
                <c:pt idx="201">
                  <c:v>76</c:v>
                </c:pt>
                <c:pt idx="202">
                  <c:v>77</c:v>
                </c:pt>
                <c:pt idx="203">
                  <c:v>78</c:v>
                </c:pt>
                <c:pt idx="204">
                  <c:v>79</c:v>
                </c:pt>
                <c:pt idx="205">
                  <c:v>80</c:v>
                </c:pt>
                <c:pt idx="206">
                  <c:v>81</c:v>
                </c:pt>
                <c:pt idx="207">
                  <c:v>82</c:v>
                </c:pt>
                <c:pt idx="208">
                  <c:v>83</c:v>
                </c:pt>
                <c:pt idx="209">
                  <c:v>84</c:v>
                </c:pt>
                <c:pt idx="210">
                  <c:v>85</c:v>
                </c:pt>
                <c:pt idx="211">
                  <c:v>86</c:v>
                </c:pt>
                <c:pt idx="212">
                  <c:v>87</c:v>
                </c:pt>
                <c:pt idx="213">
                  <c:v>88</c:v>
                </c:pt>
                <c:pt idx="214">
                  <c:v>89</c:v>
                </c:pt>
                <c:pt idx="215">
                  <c:v>90</c:v>
                </c:pt>
                <c:pt idx="216">
                  <c:v>91</c:v>
                </c:pt>
                <c:pt idx="217">
                  <c:v>92</c:v>
                </c:pt>
                <c:pt idx="218">
                  <c:v>93</c:v>
                </c:pt>
                <c:pt idx="219">
                  <c:v>94</c:v>
                </c:pt>
                <c:pt idx="220">
                  <c:v>95</c:v>
                </c:pt>
                <c:pt idx="221">
                  <c:v>96</c:v>
                </c:pt>
                <c:pt idx="222">
                  <c:v>97</c:v>
                </c:pt>
                <c:pt idx="223">
                  <c:v>98</c:v>
                </c:pt>
                <c:pt idx="224">
                  <c:v>99</c:v>
                </c:pt>
                <c:pt idx="225">
                  <c:v>100</c:v>
                </c:pt>
                <c:pt idx="226">
                  <c:v>101</c:v>
                </c:pt>
                <c:pt idx="227">
                  <c:v>102</c:v>
                </c:pt>
                <c:pt idx="228">
                  <c:v>103</c:v>
                </c:pt>
                <c:pt idx="229">
                  <c:v>104</c:v>
                </c:pt>
                <c:pt idx="230">
                  <c:v>105</c:v>
                </c:pt>
                <c:pt idx="231">
                  <c:v>106</c:v>
                </c:pt>
                <c:pt idx="232">
                  <c:v>107</c:v>
                </c:pt>
                <c:pt idx="233">
                  <c:v>108</c:v>
                </c:pt>
                <c:pt idx="234">
                  <c:v>109</c:v>
                </c:pt>
                <c:pt idx="235">
                  <c:v>110</c:v>
                </c:pt>
                <c:pt idx="236">
                  <c:v>111</c:v>
                </c:pt>
                <c:pt idx="237">
                  <c:v>112</c:v>
                </c:pt>
                <c:pt idx="238">
                  <c:v>113</c:v>
                </c:pt>
                <c:pt idx="239">
                  <c:v>114</c:v>
                </c:pt>
                <c:pt idx="240">
                  <c:v>115</c:v>
                </c:pt>
                <c:pt idx="241">
                  <c:v>116</c:v>
                </c:pt>
                <c:pt idx="242">
                  <c:v>117</c:v>
                </c:pt>
                <c:pt idx="243">
                  <c:v>118</c:v>
                </c:pt>
                <c:pt idx="244">
                  <c:v>119</c:v>
                </c:pt>
                <c:pt idx="245">
                  <c:v>120</c:v>
                </c:pt>
                <c:pt idx="246">
                  <c:v>121</c:v>
                </c:pt>
                <c:pt idx="247">
                  <c:v>122</c:v>
                </c:pt>
                <c:pt idx="248">
                  <c:v>123</c:v>
                </c:pt>
                <c:pt idx="249">
                  <c:v>124</c:v>
                </c:pt>
                <c:pt idx="250">
                  <c:v>125</c:v>
                </c:pt>
                <c:pt idx="251">
                  <c:v>126</c:v>
                </c:pt>
                <c:pt idx="252">
                  <c:v>127</c:v>
                </c:pt>
                <c:pt idx="253">
                  <c:v>128</c:v>
                </c:pt>
                <c:pt idx="254">
                  <c:v>129</c:v>
                </c:pt>
                <c:pt idx="255">
                  <c:v>130</c:v>
                </c:pt>
                <c:pt idx="256">
                  <c:v>131</c:v>
                </c:pt>
                <c:pt idx="257">
                  <c:v>132</c:v>
                </c:pt>
                <c:pt idx="258">
                  <c:v>133</c:v>
                </c:pt>
                <c:pt idx="259">
                  <c:v>134</c:v>
                </c:pt>
                <c:pt idx="260">
                  <c:v>135</c:v>
                </c:pt>
                <c:pt idx="261">
                  <c:v>136</c:v>
                </c:pt>
                <c:pt idx="262">
                  <c:v>137</c:v>
                </c:pt>
                <c:pt idx="263">
                  <c:v>138</c:v>
                </c:pt>
                <c:pt idx="264">
                  <c:v>139</c:v>
                </c:pt>
                <c:pt idx="265">
                  <c:v>140</c:v>
                </c:pt>
                <c:pt idx="266">
                  <c:v>141</c:v>
                </c:pt>
                <c:pt idx="267">
                  <c:v>142</c:v>
                </c:pt>
                <c:pt idx="268">
                  <c:v>143</c:v>
                </c:pt>
                <c:pt idx="269">
                  <c:v>144</c:v>
                </c:pt>
                <c:pt idx="270">
                  <c:v>145</c:v>
                </c:pt>
                <c:pt idx="271">
                  <c:v>146</c:v>
                </c:pt>
                <c:pt idx="272">
                  <c:v>147</c:v>
                </c:pt>
                <c:pt idx="273">
                  <c:v>148</c:v>
                </c:pt>
                <c:pt idx="274">
                  <c:v>149</c:v>
                </c:pt>
                <c:pt idx="275">
                  <c:v>150</c:v>
                </c:pt>
                <c:pt idx="276">
                  <c:v>151</c:v>
                </c:pt>
                <c:pt idx="277">
                  <c:v>152</c:v>
                </c:pt>
                <c:pt idx="278">
                  <c:v>153</c:v>
                </c:pt>
                <c:pt idx="279">
                  <c:v>154</c:v>
                </c:pt>
                <c:pt idx="280">
                  <c:v>155</c:v>
                </c:pt>
                <c:pt idx="281">
                  <c:v>156</c:v>
                </c:pt>
                <c:pt idx="282">
                  <c:v>157</c:v>
                </c:pt>
                <c:pt idx="283">
                  <c:v>158</c:v>
                </c:pt>
                <c:pt idx="284">
                  <c:v>159</c:v>
                </c:pt>
                <c:pt idx="285">
                  <c:v>160</c:v>
                </c:pt>
                <c:pt idx="286">
                  <c:v>161</c:v>
                </c:pt>
                <c:pt idx="287">
                  <c:v>162</c:v>
                </c:pt>
                <c:pt idx="288">
                  <c:v>163</c:v>
                </c:pt>
                <c:pt idx="289">
                  <c:v>164</c:v>
                </c:pt>
                <c:pt idx="290">
                  <c:v>165</c:v>
                </c:pt>
                <c:pt idx="291">
                  <c:v>166</c:v>
                </c:pt>
                <c:pt idx="292">
                  <c:v>167</c:v>
                </c:pt>
                <c:pt idx="293">
                  <c:v>168</c:v>
                </c:pt>
                <c:pt idx="294">
                  <c:v>169</c:v>
                </c:pt>
                <c:pt idx="295">
                  <c:v>170</c:v>
                </c:pt>
                <c:pt idx="296">
                  <c:v>171</c:v>
                </c:pt>
                <c:pt idx="297">
                  <c:v>172</c:v>
                </c:pt>
                <c:pt idx="298">
                  <c:v>173</c:v>
                </c:pt>
                <c:pt idx="299">
                  <c:v>174</c:v>
                </c:pt>
                <c:pt idx="300">
                  <c:v>175</c:v>
                </c:pt>
                <c:pt idx="301">
                  <c:v>176</c:v>
                </c:pt>
                <c:pt idx="302">
                  <c:v>177</c:v>
                </c:pt>
                <c:pt idx="303">
                  <c:v>178</c:v>
                </c:pt>
                <c:pt idx="304">
                  <c:v>179</c:v>
                </c:pt>
                <c:pt idx="305">
                  <c:v>180</c:v>
                </c:pt>
                <c:pt idx="306">
                  <c:v>181</c:v>
                </c:pt>
                <c:pt idx="307">
                  <c:v>182</c:v>
                </c:pt>
                <c:pt idx="308">
                  <c:v>183</c:v>
                </c:pt>
                <c:pt idx="309">
                  <c:v>184</c:v>
                </c:pt>
                <c:pt idx="310">
                  <c:v>185</c:v>
                </c:pt>
                <c:pt idx="311">
                  <c:v>186</c:v>
                </c:pt>
                <c:pt idx="312">
                  <c:v>187</c:v>
                </c:pt>
                <c:pt idx="313">
                  <c:v>188</c:v>
                </c:pt>
                <c:pt idx="314">
                  <c:v>189</c:v>
                </c:pt>
                <c:pt idx="315">
                  <c:v>190</c:v>
                </c:pt>
                <c:pt idx="316">
                  <c:v>191</c:v>
                </c:pt>
                <c:pt idx="317">
                  <c:v>192</c:v>
                </c:pt>
                <c:pt idx="318">
                  <c:v>193</c:v>
                </c:pt>
                <c:pt idx="319">
                  <c:v>194</c:v>
                </c:pt>
                <c:pt idx="320">
                  <c:v>195</c:v>
                </c:pt>
                <c:pt idx="321">
                  <c:v>196</c:v>
                </c:pt>
                <c:pt idx="322">
                  <c:v>197</c:v>
                </c:pt>
                <c:pt idx="323">
                  <c:v>198</c:v>
                </c:pt>
                <c:pt idx="324">
                  <c:v>199</c:v>
                </c:pt>
                <c:pt idx="325">
                  <c:v>200</c:v>
                </c:pt>
                <c:pt idx="326">
                  <c:v>201</c:v>
                </c:pt>
                <c:pt idx="327">
                  <c:v>202</c:v>
                </c:pt>
                <c:pt idx="328">
                  <c:v>203</c:v>
                </c:pt>
                <c:pt idx="329">
                  <c:v>204</c:v>
                </c:pt>
                <c:pt idx="330">
                  <c:v>205</c:v>
                </c:pt>
                <c:pt idx="331">
                  <c:v>206</c:v>
                </c:pt>
                <c:pt idx="332">
                  <c:v>207</c:v>
                </c:pt>
                <c:pt idx="333">
                  <c:v>208</c:v>
                </c:pt>
                <c:pt idx="334">
                  <c:v>209</c:v>
                </c:pt>
                <c:pt idx="335">
                  <c:v>210</c:v>
                </c:pt>
                <c:pt idx="336">
                  <c:v>211</c:v>
                </c:pt>
                <c:pt idx="337">
                  <c:v>212</c:v>
                </c:pt>
                <c:pt idx="338">
                  <c:v>213</c:v>
                </c:pt>
                <c:pt idx="339">
                  <c:v>214</c:v>
                </c:pt>
                <c:pt idx="340">
                  <c:v>215</c:v>
                </c:pt>
                <c:pt idx="341">
                  <c:v>216</c:v>
                </c:pt>
                <c:pt idx="342">
                  <c:v>217</c:v>
                </c:pt>
                <c:pt idx="343">
                  <c:v>218</c:v>
                </c:pt>
                <c:pt idx="344">
                  <c:v>219</c:v>
                </c:pt>
                <c:pt idx="345">
                  <c:v>220</c:v>
                </c:pt>
                <c:pt idx="346">
                  <c:v>221</c:v>
                </c:pt>
                <c:pt idx="347">
                  <c:v>222</c:v>
                </c:pt>
                <c:pt idx="348">
                  <c:v>223</c:v>
                </c:pt>
                <c:pt idx="349">
                  <c:v>224</c:v>
                </c:pt>
                <c:pt idx="350">
                  <c:v>225</c:v>
                </c:pt>
                <c:pt idx="351">
                  <c:v>226</c:v>
                </c:pt>
                <c:pt idx="352">
                  <c:v>227</c:v>
                </c:pt>
                <c:pt idx="353">
                  <c:v>228</c:v>
                </c:pt>
                <c:pt idx="354">
                  <c:v>229</c:v>
                </c:pt>
                <c:pt idx="355">
                  <c:v>230</c:v>
                </c:pt>
                <c:pt idx="356">
                  <c:v>231</c:v>
                </c:pt>
                <c:pt idx="357">
                  <c:v>232</c:v>
                </c:pt>
                <c:pt idx="358">
                  <c:v>233</c:v>
                </c:pt>
                <c:pt idx="359">
                  <c:v>234</c:v>
                </c:pt>
                <c:pt idx="360">
                  <c:v>235</c:v>
                </c:pt>
                <c:pt idx="361">
                  <c:v>236</c:v>
                </c:pt>
                <c:pt idx="362">
                  <c:v>237</c:v>
                </c:pt>
                <c:pt idx="363">
                  <c:v>238</c:v>
                </c:pt>
                <c:pt idx="364">
                  <c:v>239</c:v>
                </c:pt>
                <c:pt idx="365">
                  <c:v>240</c:v>
                </c:pt>
                <c:pt idx="366">
                  <c:v>241</c:v>
                </c:pt>
                <c:pt idx="367">
                  <c:v>242</c:v>
                </c:pt>
                <c:pt idx="368">
                  <c:v>243</c:v>
                </c:pt>
                <c:pt idx="369">
                  <c:v>244</c:v>
                </c:pt>
                <c:pt idx="370">
                  <c:v>245</c:v>
                </c:pt>
                <c:pt idx="371">
                  <c:v>246</c:v>
                </c:pt>
                <c:pt idx="372">
                  <c:v>247</c:v>
                </c:pt>
                <c:pt idx="373">
                  <c:v>248</c:v>
                </c:pt>
                <c:pt idx="374">
                  <c:v>249</c:v>
                </c:pt>
                <c:pt idx="375">
                  <c:v>250</c:v>
                </c:pt>
                <c:pt idx="376">
                  <c:v>251</c:v>
                </c:pt>
                <c:pt idx="377">
                  <c:v>252</c:v>
                </c:pt>
                <c:pt idx="378">
                  <c:v>253</c:v>
                </c:pt>
                <c:pt idx="379">
                  <c:v>254</c:v>
                </c:pt>
                <c:pt idx="380">
                  <c:v>255</c:v>
                </c:pt>
                <c:pt idx="381">
                  <c:v>256</c:v>
                </c:pt>
                <c:pt idx="382">
                  <c:v>257</c:v>
                </c:pt>
                <c:pt idx="383">
                  <c:v>258</c:v>
                </c:pt>
                <c:pt idx="384">
                  <c:v>259</c:v>
                </c:pt>
                <c:pt idx="385">
                  <c:v>260</c:v>
                </c:pt>
                <c:pt idx="386">
                  <c:v>261</c:v>
                </c:pt>
                <c:pt idx="387">
                  <c:v>262</c:v>
                </c:pt>
                <c:pt idx="388">
                  <c:v>263</c:v>
                </c:pt>
                <c:pt idx="389">
                  <c:v>264</c:v>
                </c:pt>
                <c:pt idx="390">
                  <c:v>265</c:v>
                </c:pt>
                <c:pt idx="391">
                  <c:v>266</c:v>
                </c:pt>
                <c:pt idx="392">
                  <c:v>267</c:v>
                </c:pt>
                <c:pt idx="393">
                  <c:v>268</c:v>
                </c:pt>
                <c:pt idx="394">
                  <c:v>269</c:v>
                </c:pt>
                <c:pt idx="395">
                  <c:v>270</c:v>
                </c:pt>
                <c:pt idx="396">
                  <c:v>271</c:v>
                </c:pt>
                <c:pt idx="397">
                  <c:v>272</c:v>
                </c:pt>
                <c:pt idx="398">
                  <c:v>273</c:v>
                </c:pt>
                <c:pt idx="399">
                  <c:v>274</c:v>
                </c:pt>
                <c:pt idx="400">
                  <c:v>275</c:v>
                </c:pt>
                <c:pt idx="401">
                  <c:v>276</c:v>
                </c:pt>
                <c:pt idx="402">
                  <c:v>277</c:v>
                </c:pt>
                <c:pt idx="403">
                  <c:v>278</c:v>
                </c:pt>
                <c:pt idx="404">
                  <c:v>279</c:v>
                </c:pt>
                <c:pt idx="405">
                  <c:v>280</c:v>
                </c:pt>
                <c:pt idx="406">
                  <c:v>281</c:v>
                </c:pt>
                <c:pt idx="407">
                  <c:v>282</c:v>
                </c:pt>
                <c:pt idx="408">
                  <c:v>283</c:v>
                </c:pt>
                <c:pt idx="409">
                  <c:v>284</c:v>
                </c:pt>
                <c:pt idx="410">
                  <c:v>285</c:v>
                </c:pt>
                <c:pt idx="411">
                  <c:v>286</c:v>
                </c:pt>
                <c:pt idx="412">
                  <c:v>287</c:v>
                </c:pt>
                <c:pt idx="413">
                  <c:v>288</c:v>
                </c:pt>
                <c:pt idx="414">
                  <c:v>289</c:v>
                </c:pt>
                <c:pt idx="415">
                  <c:v>290</c:v>
                </c:pt>
                <c:pt idx="416">
                  <c:v>291</c:v>
                </c:pt>
                <c:pt idx="417">
                  <c:v>292</c:v>
                </c:pt>
                <c:pt idx="418">
                  <c:v>293</c:v>
                </c:pt>
                <c:pt idx="419">
                  <c:v>294</c:v>
                </c:pt>
                <c:pt idx="420">
                  <c:v>295</c:v>
                </c:pt>
                <c:pt idx="421">
                  <c:v>296</c:v>
                </c:pt>
                <c:pt idx="422">
                  <c:v>297</c:v>
                </c:pt>
                <c:pt idx="423">
                  <c:v>298</c:v>
                </c:pt>
                <c:pt idx="424">
                  <c:v>299</c:v>
                </c:pt>
                <c:pt idx="425">
                  <c:v>300</c:v>
                </c:pt>
                <c:pt idx="426">
                  <c:v>301</c:v>
                </c:pt>
                <c:pt idx="427">
                  <c:v>302</c:v>
                </c:pt>
                <c:pt idx="428">
                  <c:v>303</c:v>
                </c:pt>
                <c:pt idx="429">
                  <c:v>304</c:v>
                </c:pt>
                <c:pt idx="430">
                  <c:v>305</c:v>
                </c:pt>
                <c:pt idx="431">
                  <c:v>306</c:v>
                </c:pt>
                <c:pt idx="432">
                  <c:v>307</c:v>
                </c:pt>
                <c:pt idx="433">
                  <c:v>308</c:v>
                </c:pt>
                <c:pt idx="434">
                  <c:v>309</c:v>
                </c:pt>
                <c:pt idx="435">
                  <c:v>310</c:v>
                </c:pt>
                <c:pt idx="436">
                  <c:v>311</c:v>
                </c:pt>
                <c:pt idx="437">
                  <c:v>312</c:v>
                </c:pt>
                <c:pt idx="438">
                  <c:v>313</c:v>
                </c:pt>
                <c:pt idx="439">
                  <c:v>314</c:v>
                </c:pt>
                <c:pt idx="440">
                  <c:v>315</c:v>
                </c:pt>
                <c:pt idx="441">
                  <c:v>316</c:v>
                </c:pt>
                <c:pt idx="442">
                  <c:v>317</c:v>
                </c:pt>
                <c:pt idx="443">
                  <c:v>318</c:v>
                </c:pt>
                <c:pt idx="444">
                  <c:v>319</c:v>
                </c:pt>
                <c:pt idx="445">
                  <c:v>320</c:v>
                </c:pt>
                <c:pt idx="446">
                  <c:v>321</c:v>
                </c:pt>
                <c:pt idx="447">
                  <c:v>322</c:v>
                </c:pt>
                <c:pt idx="448">
                  <c:v>323</c:v>
                </c:pt>
                <c:pt idx="449">
                  <c:v>324</c:v>
                </c:pt>
                <c:pt idx="450">
                  <c:v>325</c:v>
                </c:pt>
                <c:pt idx="451">
                  <c:v>326</c:v>
                </c:pt>
                <c:pt idx="452">
                  <c:v>327</c:v>
                </c:pt>
                <c:pt idx="453">
                  <c:v>328</c:v>
                </c:pt>
                <c:pt idx="454">
                  <c:v>329</c:v>
                </c:pt>
                <c:pt idx="455">
                  <c:v>330</c:v>
                </c:pt>
                <c:pt idx="456">
                  <c:v>331</c:v>
                </c:pt>
                <c:pt idx="457">
                  <c:v>332</c:v>
                </c:pt>
                <c:pt idx="458">
                  <c:v>333</c:v>
                </c:pt>
                <c:pt idx="459">
                  <c:v>334</c:v>
                </c:pt>
                <c:pt idx="460">
                  <c:v>335</c:v>
                </c:pt>
                <c:pt idx="461">
                  <c:v>336</c:v>
                </c:pt>
                <c:pt idx="462">
                  <c:v>337</c:v>
                </c:pt>
                <c:pt idx="463">
                  <c:v>338</c:v>
                </c:pt>
                <c:pt idx="464">
                  <c:v>339</c:v>
                </c:pt>
                <c:pt idx="465">
                  <c:v>340</c:v>
                </c:pt>
                <c:pt idx="466">
                  <c:v>341</c:v>
                </c:pt>
                <c:pt idx="467">
                  <c:v>342</c:v>
                </c:pt>
                <c:pt idx="468">
                  <c:v>343</c:v>
                </c:pt>
                <c:pt idx="469">
                  <c:v>344</c:v>
                </c:pt>
                <c:pt idx="470">
                  <c:v>345</c:v>
                </c:pt>
                <c:pt idx="471">
                  <c:v>346</c:v>
                </c:pt>
                <c:pt idx="472">
                  <c:v>347</c:v>
                </c:pt>
                <c:pt idx="473">
                  <c:v>348</c:v>
                </c:pt>
                <c:pt idx="474">
                  <c:v>349</c:v>
                </c:pt>
                <c:pt idx="475">
                  <c:v>350</c:v>
                </c:pt>
                <c:pt idx="476">
                  <c:v>351</c:v>
                </c:pt>
                <c:pt idx="477">
                  <c:v>352</c:v>
                </c:pt>
                <c:pt idx="478">
                  <c:v>353</c:v>
                </c:pt>
                <c:pt idx="479">
                  <c:v>354</c:v>
                </c:pt>
                <c:pt idx="480">
                  <c:v>355</c:v>
                </c:pt>
                <c:pt idx="481">
                  <c:v>356</c:v>
                </c:pt>
                <c:pt idx="482">
                  <c:v>357</c:v>
                </c:pt>
                <c:pt idx="483">
                  <c:v>358</c:v>
                </c:pt>
                <c:pt idx="484">
                  <c:v>359</c:v>
                </c:pt>
                <c:pt idx="485">
                  <c:v>360</c:v>
                </c:pt>
                <c:pt idx="486">
                  <c:v>361</c:v>
                </c:pt>
                <c:pt idx="487">
                  <c:v>362</c:v>
                </c:pt>
                <c:pt idx="488">
                  <c:v>363</c:v>
                </c:pt>
                <c:pt idx="489">
                  <c:v>364</c:v>
                </c:pt>
                <c:pt idx="490">
                  <c:v>365</c:v>
                </c:pt>
                <c:pt idx="491">
                  <c:v>366</c:v>
                </c:pt>
                <c:pt idx="492">
                  <c:v>367</c:v>
                </c:pt>
                <c:pt idx="493">
                  <c:v>368</c:v>
                </c:pt>
                <c:pt idx="494">
                  <c:v>369</c:v>
                </c:pt>
                <c:pt idx="495">
                  <c:v>370</c:v>
                </c:pt>
                <c:pt idx="496">
                  <c:v>371</c:v>
                </c:pt>
                <c:pt idx="497">
                  <c:v>372</c:v>
                </c:pt>
                <c:pt idx="498">
                  <c:v>373</c:v>
                </c:pt>
                <c:pt idx="499">
                  <c:v>374</c:v>
                </c:pt>
                <c:pt idx="500">
                  <c:v>375</c:v>
                </c:pt>
                <c:pt idx="501">
                  <c:v>376</c:v>
                </c:pt>
                <c:pt idx="502">
                  <c:v>377</c:v>
                </c:pt>
                <c:pt idx="503">
                  <c:v>378</c:v>
                </c:pt>
                <c:pt idx="504">
                  <c:v>379</c:v>
                </c:pt>
                <c:pt idx="505">
                  <c:v>380</c:v>
                </c:pt>
                <c:pt idx="506">
                  <c:v>381</c:v>
                </c:pt>
                <c:pt idx="507">
                  <c:v>382</c:v>
                </c:pt>
                <c:pt idx="508">
                  <c:v>383</c:v>
                </c:pt>
                <c:pt idx="509">
                  <c:v>384</c:v>
                </c:pt>
                <c:pt idx="510">
                  <c:v>385</c:v>
                </c:pt>
                <c:pt idx="511">
                  <c:v>386</c:v>
                </c:pt>
                <c:pt idx="512">
                  <c:v>387</c:v>
                </c:pt>
                <c:pt idx="513">
                  <c:v>388</c:v>
                </c:pt>
                <c:pt idx="514">
                  <c:v>389</c:v>
                </c:pt>
                <c:pt idx="515">
                  <c:v>390</c:v>
                </c:pt>
                <c:pt idx="516">
                  <c:v>391</c:v>
                </c:pt>
                <c:pt idx="517">
                  <c:v>392</c:v>
                </c:pt>
                <c:pt idx="518">
                  <c:v>393</c:v>
                </c:pt>
                <c:pt idx="519">
                  <c:v>394</c:v>
                </c:pt>
                <c:pt idx="520">
                  <c:v>395</c:v>
                </c:pt>
                <c:pt idx="521">
                  <c:v>396</c:v>
                </c:pt>
                <c:pt idx="522">
                  <c:v>397</c:v>
                </c:pt>
                <c:pt idx="523">
                  <c:v>398</c:v>
                </c:pt>
                <c:pt idx="524">
                  <c:v>399</c:v>
                </c:pt>
                <c:pt idx="525">
                  <c:v>400</c:v>
                </c:pt>
                <c:pt idx="526">
                  <c:v>401</c:v>
                </c:pt>
                <c:pt idx="527">
                  <c:v>402</c:v>
                </c:pt>
                <c:pt idx="528">
                  <c:v>403</c:v>
                </c:pt>
                <c:pt idx="529">
                  <c:v>404</c:v>
                </c:pt>
                <c:pt idx="530">
                  <c:v>405</c:v>
                </c:pt>
                <c:pt idx="531">
                  <c:v>406</c:v>
                </c:pt>
                <c:pt idx="532">
                  <c:v>407</c:v>
                </c:pt>
                <c:pt idx="533">
                  <c:v>408</c:v>
                </c:pt>
                <c:pt idx="534">
                  <c:v>409</c:v>
                </c:pt>
                <c:pt idx="535">
                  <c:v>410</c:v>
                </c:pt>
                <c:pt idx="536">
                  <c:v>411</c:v>
                </c:pt>
                <c:pt idx="537">
                  <c:v>412</c:v>
                </c:pt>
                <c:pt idx="538">
                  <c:v>413</c:v>
                </c:pt>
                <c:pt idx="539">
                  <c:v>414</c:v>
                </c:pt>
                <c:pt idx="540">
                  <c:v>415</c:v>
                </c:pt>
                <c:pt idx="541">
                  <c:v>416</c:v>
                </c:pt>
                <c:pt idx="542">
                  <c:v>417</c:v>
                </c:pt>
                <c:pt idx="543">
                  <c:v>418</c:v>
                </c:pt>
                <c:pt idx="544">
                  <c:v>419</c:v>
                </c:pt>
                <c:pt idx="545">
                  <c:v>420</c:v>
                </c:pt>
                <c:pt idx="546">
                  <c:v>421</c:v>
                </c:pt>
                <c:pt idx="547">
                  <c:v>422</c:v>
                </c:pt>
                <c:pt idx="548">
                  <c:v>423</c:v>
                </c:pt>
                <c:pt idx="549">
                  <c:v>424</c:v>
                </c:pt>
                <c:pt idx="550">
                  <c:v>425</c:v>
                </c:pt>
                <c:pt idx="551">
                  <c:v>426</c:v>
                </c:pt>
                <c:pt idx="552">
                  <c:v>427</c:v>
                </c:pt>
                <c:pt idx="553">
                  <c:v>428</c:v>
                </c:pt>
                <c:pt idx="554">
                  <c:v>429</c:v>
                </c:pt>
                <c:pt idx="555">
                  <c:v>430</c:v>
                </c:pt>
                <c:pt idx="556">
                  <c:v>431</c:v>
                </c:pt>
                <c:pt idx="557">
                  <c:v>432</c:v>
                </c:pt>
                <c:pt idx="558">
                  <c:v>433</c:v>
                </c:pt>
                <c:pt idx="559">
                  <c:v>434</c:v>
                </c:pt>
                <c:pt idx="560">
                  <c:v>435</c:v>
                </c:pt>
                <c:pt idx="561">
                  <c:v>436</c:v>
                </c:pt>
                <c:pt idx="562">
                  <c:v>437</c:v>
                </c:pt>
                <c:pt idx="563">
                  <c:v>438</c:v>
                </c:pt>
                <c:pt idx="564">
                  <c:v>439</c:v>
                </c:pt>
                <c:pt idx="565">
                  <c:v>440</c:v>
                </c:pt>
                <c:pt idx="566">
                  <c:v>441</c:v>
                </c:pt>
                <c:pt idx="567">
                  <c:v>442</c:v>
                </c:pt>
                <c:pt idx="568">
                  <c:v>443</c:v>
                </c:pt>
                <c:pt idx="569">
                  <c:v>444</c:v>
                </c:pt>
                <c:pt idx="570">
                  <c:v>445</c:v>
                </c:pt>
                <c:pt idx="571">
                  <c:v>446</c:v>
                </c:pt>
                <c:pt idx="572">
                  <c:v>447</c:v>
                </c:pt>
                <c:pt idx="573">
                  <c:v>448</c:v>
                </c:pt>
                <c:pt idx="574">
                  <c:v>449</c:v>
                </c:pt>
                <c:pt idx="575">
                  <c:v>450</c:v>
                </c:pt>
                <c:pt idx="576">
                  <c:v>451</c:v>
                </c:pt>
                <c:pt idx="577">
                  <c:v>452</c:v>
                </c:pt>
                <c:pt idx="578">
                  <c:v>453</c:v>
                </c:pt>
                <c:pt idx="579">
                  <c:v>454</c:v>
                </c:pt>
                <c:pt idx="580">
                  <c:v>455</c:v>
                </c:pt>
                <c:pt idx="581">
                  <c:v>456</c:v>
                </c:pt>
                <c:pt idx="582">
                  <c:v>457</c:v>
                </c:pt>
                <c:pt idx="583">
                  <c:v>458</c:v>
                </c:pt>
                <c:pt idx="584">
                  <c:v>459</c:v>
                </c:pt>
                <c:pt idx="585">
                  <c:v>460</c:v>
                </c:pt>
                <c:pt idx="586">
                  <c:v>461</c:v>
                </c:pt>
                <c:pt idx="587">
                  <c:v>462</c:v>
                </c:pt>
                <c:pt idx="588">
                  <c:v>463</c:v>
                </c:pt>
                <c:pt idx="589">
                  <c:v>464</c:v>
                </c:pt>
                <c:pt idx="590">
                  <c:v>465</c:v>
                </c:pt>
                <c:pt idx="591">
                  <c:v>466</c:v>
                </c:pt>
                <c:pt idx="592">
                  <c:v>467</c:v>
                </c:pt>
                <c:pt idx="593">
                  <c:v>468</c:v>
                </c:pt>
                <c:pt idx="594">
                  <c:v>469</c:v>
                </c:pt>
                <c:pt idx="595">
                  <c:v>470</c:v>
                </c:pt>
                <c:pt idx="596">
                  <c:v>471</c:v>
                </c:pt>
                <c:pt idx="597">
                  <c:v>472</c:v>
                </c:pt>
                <c:pt idx="598">
                  <c:v>473</c:v>
                </c:pt>
                <c:pt idx="599">
                  <c:v>474</c:v>
                </c:pt>
                <c:pt idx="600">
                  <c:v>475</c:v>
                </c:pt>
                <c:pt idx="601">
                  <c:v>476</c:v>
                </c:pt>
                <c:pt idx="602">
                  <c:v>477</c:v>
                </c:pt>
                <c:pt idx="603">
                  <c:v>478</c:v>
                </c:pt>
                <c:pt idx="604">
                  <c:v>479</c:v>
                </c:pt>
                <c:pt idx="605">
                  <c:v>480</c:v>
                </c:pt>
                <c:pt idx="606">
                  <c:v>481</c:v>
                </c:pt>
                <c:pt idx="607">
                  <c:v>482</c:v>
                </c:pt>
                <c:pt idx="608">
                  <c:v>483</c:v>
                </c:pt>
              </c:numCache>
            </c:numRef>
          </c:xVal>
          <c:yVal>
            <c:numRef>
              <c:f>'17.5 cm MLR with Pool Fire'!$Q$3:$Q$611</c:f>
              <c:numCache>
                <c:formatCode>General</c:formatCode>
                <c:ptCount val="609"/>
                <c:pt idx="0">
                  <c:v>0</c:v>
                </c:pt>
                <c:pt idx="1">
                  <c:v>0</c:v>
                </c:pt>
                <c:pt idx="2">
                  <c:v>0</c:v>
                </c:pt>
                <c:pt idx="3">
                  <c:v>-2.8571428571402602E-4</c:v>
                </c:pt>
                <c:pt idx="4">
                  <c:v>-2.8571428571402602E-4</c:v>
                </c:pt>
                <c:pt idx="5">
                  <c:v>-2.8571428571402602E-4</c:v>
                </c:pt>
                <c:pt idx="6">
                  <c:v>-2.8571428571402602E-4</c:v>
                </c:pt>
                <c:pt idx="7">
                  <c:v>5.7142857142886464E-4</c:v>
                </c:pt>
                <c:pt idx="8">
                  <c:v>1.1428571428569194E-3</c:v>
                </c:pt>
                <c:pt idx="9">
                  <c:v>1.1428571428569194E-3</c:v>
                </c:pt>
                <c:pt idx="10">
                  <c:v>1.1428571428569194E-3</c:v>
                </c:pt>
                <c:pt idx="11">
                  <c:v>8.571428571428919E-4</c:v>
                </c:pt>
                <c:pt idx="12">
                  <c:v>8.571428571428919E-4</c:v>
                </c:pt>
                <c:pt idx="13">
                  <c:v>5.7142857142886464E-4</c:v>
                </c:pt>
                <c:pt idx="14">
                  <c:v>-5.7142857142886464E-4</c:v>
                </c:pt>
                <c:pt idx="15">
                  <c:v>-1.1428571428569194E-3</c:v>
                </c:pt>
                <c:pt idx="16">
                  <c:v>-1.1428571428569194E-3</c:v>
                </c:pt>
                <c:pt idx="17">
                  <c:v>-1.4285714285709431E-3</c:v>
                </c:pt>
                <c:pt idx="18">
                  <c:v>-8.571428571428919E-4</c:v>
                </c:pt>
                <c:pt idx="19">
                  <c:v>-8.571428571428919E-4</c:v>
                </c:pt>
                <c:pt idx="20">
                  <c:v>-5.7142857142886464E-4</c:v>
                </c:pt>
                <c:pt idx="21">
                  <c:v>-2.8571428571402602E-4</c:v>
                </c:pt>
                <c:pt idx="22">
                  <c:v>-2.8571428571402602E-4</c:v>
                </c:pt>
                <c:pt idx="23">
                  <c:v>-2.8571428571402602E-4</c:v>
                </c:pt>
                <c:pt idx="24">
                  <c:v>0</c:v>
                </c:pt>
                <c:pt idx="25">
                  <c:v>-2.8571428571402602E-4</c:v>
                </c:pt>
                <c:pt idx="26">
                  <c:v>-2.8571428571402602E-4</c:v>
                </c:pt>
                <c:pt idx="27">
                  <c:v>-2.8571428571402602E-4</c:v>
                </c:pt>
                <c:pt idx="28">
                  <c:v>-5.7142857142886464E-4</c:v>
                </c:pt>
                <c:pt idx="29">
                  <c:v>-2.857142857148383E-4</c:v>
                </c:pt>
                <c:pt idx="30">
                  <c:v>-2.857142857148383E-4</c:v>
                </c:pt>
                <c:pt idx="31">
                  <c:v>-2.857142857148383E-4</c:v>
                </c:pt>
                <c:pt idx="32">
                  <c:v>-2.857142857148383E-4</c:v>
                </c:pt>
                <c:pt idx="33">
                  <c:v>-2.857142857148383E-4</c:v>
                </c:pt>
                <c:pt idx="34">
                  <c:v>-2.857142857148383E-4</c:v>
                </c:pt>
                <c:pt idx="35">
                  <c:v>0</c:v>
                </c:pt>
                <c:pt idx="36">
                  <c:v>0</c:v>
                </c:pt>
                <c:pt idx="37">
                  <c:v>0</c:v>
                </c:pt>
                <c:pt idx="38">
                  <c:v>0</c:v>
                </c:pt>
                <c:pt idx="39">
                  <c:v>2.857142857148383E-4</c:v>
                </c:pt>
                <c:pt idx="40">
                  <c:v>2.857142857148383E-4</c:v>
                </c:pt>
                <c:pt idx="41">
                  <c:v>2.857142857148383E-4</c:v>
                </c:pt>
                <c:pt idx="42">
                  <c:v>2.857142857148383E-4</c:v>
                </c:pt>
                <c:pt idx="43">
                  <c:v>2.857142857148383E-4</c:v>
                </c:pt>
                <c:pt idx="44">
                  <c:v>2.857142857148383E-4</c:v>
                </c:pt>
                <c:pt idx="45">
                  <c:v>0</c:v>
                </c:pt>
                <c:pt idx="46">
                  <c:v>-2.857142857148383E-4</c:v>
                </c:pt>
                <c:pt idx="47">
                  <c:v>-2.857142857148383E-4</c:v>
                </c:pt>
                <c:pt idx="48">
                  <c:v>-2.857142857148383E-4</c:v>
                </c:pt>
                <c:pt idx="49">
                  <c:v>-2.857142857148383E-4</c:v>
                </c:pt>
                <c:pt idx="50">
                  <c:v>-2.857142857148383E-4</c:v>
                </c:pt>
                <c:pt idx="51">
                  <c:v>-2.857142857148383E-4</c:v>
                </c:pt>
                <c:pt idx="52">
                  <c:v>0</c:v>
                </c:pt>
                <c:pt idx="53">
                  <c:v>0</c:v>
                </c:pt>
                <c:pt idx="54">
                  <c:v>0</c:v>
                </c:pt>
                <c:pt idx="55">
                  <c:v>0</c:v>
                </c:pt>
                <c:pt idx="56">
                  <c:v>0</c:v>
                </c:pt>
                <c:pt idx="57">
                  <c:v>0</c:v>
                </c:pt>
                <c:pt idx="58">
                  <c:v>0</c:v>
                </c:pt>
                <c:pt idx="59">
                  <c:v>0</c:v>
                </c:pt>
                <c:pt idx="60">
                  <c:v>0</c:v>
                </c:pt>
                <c:pt idx="61">
                  <c:v>0</c:v>
                </c:pt>
                <c:pt idx="62">
                  <c:v>2.857142857148383E-4</c:v>
                </c:pt>
                <c:pt idx="63">
                  <c:v>2.857142857148383E-4</c:v>
                </c:pt>
                <c:pt idx="64">
                  <c:v>2.857142857148383E-4</c:v>
                </c:pt>
                <c:pt idx="65">
                  <c:v>2.857142857148383E-4</c:v>
                </c:pt>
                <c:pt idx="66">
                  <c:v>2.857142857148383E-4</c:v>
                </c:pt>
                <c:pt idx="67">
                  <c:v>2.857142857148383E-4</c:v>
                </c:pt>
                <c:pt idx="68">
                  <c:v>5.7142857142886464E-4</c:v>
                </c:pt>
                <c:pt idx="69">
                  <c:v>2.8571428571402602E-4</c:v>
                </c:pt>
                <c:pt idx="70">
                  <c:v>2.8571428571402602E-4</c:v>
                </c:pt>
                <c:pt idx="71">
                  <c:v>2.8571428571402602E-4</c:v>
                </c:pt>
                <c:pt idx="72">
                  <c:v>2.8571428571402602E-4</c:v>
                </c:pt>
                <c:pt idx="73">
                  <c:v>2.8571428571402602E-4</c:v>
                </c:pt>
                <c:pt idx="74">
                  <c:v>2.8571428571402602E-4</c:v>
                </c:pt>
                <c:pt idx="75">
                  <c:v>0</c:v>
                </c:pt>
                <c:pt idx="76">
                  <c:v>0</c:v>
                </c:pt>
                <c:pt idx="77">
                  <c:v>0</c:v>
                </c:pt>
                <c:pt idx="78">
                  <c:v>0</c:v>
                </c:pt>
                <c:pt idx="79">
                  <c:v>0</c:v>
                </c:pt>
                <c:pt idx="80">
                  <c:v>2.8571428571402602E-4</c:v>
                </c:pt>
                <c:pt idx="81">
                  <c:v>2.8571428571402602E-4</c:v>
                </c:pt>
                <c:pt idx="82">
                  <c:v>2.8571428571402602E-4</c:v>
                </c:pt>
                <c:pt idx="83">
                  <c:v>5.7142857142886464E-4</c:v>
                </c:pt>
                <c:pt idx="84">
                  <c:v>8.571428571428919E-4</c:v>
                </c:pt>
                <c:pt idx="85">
                  <c:v>8.571428571428919E-4</c:v>
                </c:pt>
                <c:pt idx="86">
                  <c:v>8.571428571428919E-4</c:v>
                </c:pt>
                <c:pt idx="87">
                  <c:v>5.7142857142886464E-4</c:v>
                </c:pt>
                <c:pt idx="88">
                  <c:v>5.7142857142886464E-4</c:v>
                </c:pt>
                <c:pt idx="89">
                  <c:v>5.7142857142886464E-4</c:v>
                </c:pt>
                <c:pt idx="90">
                  <c:v>2.8571428571402602E-4</c:v>
                </c:pt>
                <c:pt idx="91">
                  <c:v>0</c:v>
                </c:pt>
                <c:pt idx="92">
                  <c:v>0</c:v>
                </c:pt>
                <c:pt idx="93">
                  <c:v>0</c:v>
                </c:pt>
                <c:pt idx="94">
                  <c:v>0</c:v>
                </c:pt>
                <c:pt idx="95">
                  <c:v>2.8571428571402602E-4</c:v>
                </c:pt>
                <c:pt idx="96">
                  <c:v>2.8571428571402602E-4</c:v>
                </c:pt>
                <c:pt idx="97">
                  <c:v>5.7142857142886464E-4</c:v>
                </c:pt>
                <c:pt idx="98">
                  <c:v>8.571428571428919E-4</c:v>
                </c:pt>
                <c:pt idx="99">
                  <c:v>8.571428571428919E-4</c:v>
                </c:pt>
                <c:pt idx="100">
                  <c:v>8.571428571428919E-4</c:v>
                </c:pt>
                <c:pt idx="101">
                  <c:v>8.571428571428919E-4</c:v>
                </c:pt>
                <c:pt idx="102">
                  <c:v>5.7142857142886464E-4</c:v>
                </c:pt>
                <c:pt idx="103">
                  <c:v>8.571428571428919E-4</c:v>
                </c:pt>
                <c:pt idx="104">
                  <c:v>5.7142857142805268E-4</c:v>
                </c:pt>
                <c:pt idx="105">
                  <c:v>2.8571428571402602E-4</c:v>
                </c:pt>
                <c:pt idx="106">
                  <c:v>2.8571428571402602E-4</c:v>
                </c:pt>
                <c:pt idx="107">
                  <c:v>2.8571428571402602E-4</c:v>
                </c:pt>
                <c:pt idx="108">
                  <c:v>2.8571428571402602E-4</c:v>
                </c:pt>
                <c:pt idx="109">
                  <c:v>5.7142857142886464E-4</c:v>
                </c:pt>
                <c:pt idx="110">
                  <c:v>2.857142857148383E-4</c:v>
                </c:pt>
                <c:pt idx="111">
                  <c:v>5.7142857142886464E-4</c:v>
                </c:pt>
                <c:pt idx="112">
                  <c:v>5.7142857142886464E-4</c:v>
                </c:pt>
                <c:pt idx="113">
                  <c:v>5.7142857142886464E-4</c:v>
                </c:pt>
                <c:pt idx="114">
                  <c:v>5.7142857142886464E-4</c:v>
                </c:pt>
                <c:pt idx="115">
                  <c:v>8.571428571428919E-4</c:v>
                </c:pt>
                <c:pt idx="116">
                  <c:v>5.7142857142805268E-4</c:v>
                </c:pt>
                <c:pt idx="117">
                  <c:v>5.7142857142805268E-4</c:v>
                </c:pt>
                <c:pt idx="118">
                  <c:v>2.8571428571402602E-4</c:v>
                </c:pt>
                <c:pt idx="119">
                  <c:v>2.8571428571402602E-4</c:v>
                </c:pt>
                <c:pt idx="120">
                  <c:v>8.571428571428919E-4</c:v>
                </c:pt>
                <c:pt idx="121">
                  <c:v>1.1428571428569194E-3</c:v>
                </c:pt>
                <c:pt idx="122">
                  <c:v>5.7142857142886464E-4</c:v>
                </c:pt>
                <c:pt idx="123">
                  <c:v>2.8571428571402602E-4</c:v>
                </c:pt>
                <c:pt idx="124">
                  <c:v>1.7142857142857823E-3</c:v>
                </c:pt>
                <c:pt idx="125">
                  <c:v>1.7142857142857823E-3</c:v>
                </c:pt>
                <c:pt idx="126">
                  <c:v>2.2857142857146497E-3</c:v>
                </c:pt>
                <c:pt idx="127">
                  <c:v>2.5714285714286689E-3</c:v>
                </c:pt>
                <c:pt idx="128">
                  <c:v>2.2857142857146497E-3</c:v>
                </c:pt>
                <c:pt idx="129">
                  <c:v>2.5714285714286689E-3</c:v>
                </c:pt>
                <c:pt idx="130">
                  <c:v>3.1428571428575398E-3</c:v>
                </c:pt>
                <c:pt idx="131">
                  <c:v>1.9999999999998079E-3</c:v>
                </c:pt>
                <c:pt idx="132">
                  <c:v>2.5714285714286689E-3</c:v>
                </c:pt>
                <c:pt idx="133">
                  <c:v>3.142857142856724E-3</c:v>
                </c:pt>
                <c:pt idx="134">
                  <c:v>2.2857142857138375E-3</c:v>
                </c:pt>
                <c:pt idx="135">
                  <c:v>2.2857142857138375E-3</c:v>
                </c:pt>
                <c:pt idx="136">
                  <c:v>2.5714285714286689E-3</c:v>
                </c:pt>
                <c:pt idx="137">
                  <c:v>2.5714285714286689E-3</c:v>
                </c:pt>
                <c:pt idx="138">
                  <c:v>2.5714285714286689E-3</c:v>
                </c:pt>
                <c:pt idx="139">
                  <c:v>2.2857142857146497E-3</c:v>
                </c:pt>
                <c:pt idx="140">
                  <c:v>1.7142857142857823E-3</c:v>
                </c:pt>
                <c:pt idx="141">
                  <c:v>1.7142857142857823E-3</c:v>
                </c:pt>
                <c:pt idx="142">
                  <c:v>1.7142857142857823E-3</c:v>
                </c:pt>
                <c:pt idx="143">
                  <c:v>1.9999999999998079E-3</c:v>
                </c:pt>
                <c:pt idx="144">
                  <c:v>2.2857142857138375E-3</c:v>
                </c:pt>
                <c:pt idx="145">
                  <c:v>1.9999999999998079E-3</c:v>
                </c:pt>
                <c:pt idx="146">
                  <c:v>2.2857142857138375E-3</c:v>
                </c:pt>
                <c:pt idx="147">
                  <c:v>1.9999999999998079E-3</c:v>
                </c:pt>
                <c:pt idx="148">
                  <c:v>2.8571428571426997E-3</c:v>
                </c:pt>
                <c:pt idx="149">
                  <c:v>3.714285714285588E-3</c:v>
                </c:pt>
                <c:pt idx="150">
                  <c:v>3.142857142856724E-3</c:v>
                </c:pt>
                <c:pt idx="151">
                  <c:v>2.5714285714286689E-3</c:v>
                </c:pt>
                <c:pt idx="152">
                  <c:v>3.1428571428575398E-3</c:v>
                </c:pt>
                <c:pt idx="153">
                  <c:v>2.8571428571426997E-3</c:v>
                </c:pt>
                <c:pt idx="154">
                  <c:v>2.8571428571435072E-3</c:v>
                </c:pt>
                <c:pt idx="155">
                  <c:v>2.2857142857146497E-3</c:v>
                </c:pt>
                <c:pt idx="156">
                  <c:v>2.2857142857146497E-3</c:v>
                </c:pt>
                <c:pt idx="157">
                  <c:v>2.2857142857146497E-3</c:v>
                </c:pt>
                <c:pt idx="158">
                  <c:v>2.5714285714286689E-3</c:v>
                </c:pt>
                <c:pt idx="159">
                  <c:v>2.5714285714286689E-3</c:v>
                </c:pt>
                <c:pt idx="160">
                  <c:v>2.8571428571426997E-3</c:v>
                </c:pt>
                <c:pt idx="161">
                  <c:v>3.142857142856724E-3</c:v>
                </c:pt>
                <c:pt idx="162">
                  <c:v>2.8571428571426997E-3</c:v>
                </c:pt>
                <c:pt idx="163">
                  <c:v>2.5714285714286689E-3</c:v>
                </c:pt>
                <c:pt idx="164">
                  <c:v>2.8571428571426997E-3</c:v>
                </c:pt>
                <c:pt idx="165">
                  <c:v>2.8571428571426997E-3</c:v>
                </c:pt>
                <c:pt idx="166">
                  <c:v>3.4285714285715646E-3</c:v>
                </c:pt>
                <c:pt idx="167">
                  <c:v>3.1428571428575398E-3</c:v>
                </c:pt>
                <c:pt idx="168">
                  <c:v>2.8571428571426997E-3</c:v>
                </c:pt>
                <c:pt idx="169">
                  <c:v>3.4285714285715646E-3</c:v>
                </c:pt>
                <c:pt idx="170">
                  <c:v>2.8571428571426997E-3</c:v>
                </c:pt>
                <c:pt idx="171">
                  <c:v>2.8571428571426997E-3</c:v>
                </c:pt>
                <c:pt idx="172">
                  <c:v>2.8571428571435072E-3</c:v>
                </c:pt>
                <c:pt idx="173">
                  <c:v>2.5714285714286689E-3</c:v>
                </c:pt>
                <c:pt idx="174">
                  <c:v>2.5714285714286689E-3</c:v>
                </c:pt>
                <c:pt idx="175">
                  <c:v>2.5714285714286689E-3</c:v>
                </c:pt>
                <c:pt idx="176">
                  <c:v>2.5714285714286689E-3</c:v>
                </c:pt>
                <c:pt idx="177">
                  <c:v>2.8571428571426997E-3</c:v>
                </c:pt>
                <c:pt idx="178">
                  <c:v>3.714285714285588E-3</c:v>
                </c:pt>
                <c:pt idx="179">
                  <c:v>3.4285714285707514E-3</c:v>
                </c:pt>
                <c:pt idx="180">
                  <c:v>3.4285714285707514E-3</c:v>
                </c:pt>
                <c:pt idx="181">
                  <c:v>3.4285714285715646E-3</c:v>
                </c:pt>
                <c:pt idx="182">
                  <c:v>3.714285714285588E-3</c:v>
                </c:pt>
                <c:pt idx="183">
                  <c:v>3.4285714285715646E-3</c:v>
                </c:pt>
                <c:pt idx="184">
                  <c:v>3.714285714285588E-3</c:v>
                </c:pt>
                <c:pt idx="185">
                  <c:v>3.1428571428575398E-3</c:v>
                </c:pt>
                <c:pt idx="186">
                  <c:v>3.4285714285715646E-3</c:v>
                </c:pt>
                <c:pt idx="187">
                  <c:v>2.8571428571435072E-3</c:v>
                </c:pt>
                <c:pt idx="188">
                  <c:v>2.8571428571426997E-3</c:v>
                </c:pt>
                <c:pt idx="189">
                  <c:v>2.5714285714286689E-3</c:v>
                </c:pt>
                <c:pt idx="190">
                  <c:v>2.8571428571426997E-3</c:v>
                </c:pt>
                <c:pt idx="191">
                  <c:v>3.1428571428575398E-3</c:v>
                </c:pt>
                <c:pt idx="192">
                  <c:v>2.8571428571426997E-3</c:v>
                </c:pt>
                <c:pt idx="193">
                  <c:v>3.714285714285588E-3</c:v>
                </c:pt>
                <c:pt idx="194">
                  <c:v>3.714285714285588E-3</c:v>
                </c:pt>
                <c:pt idx="195">
                  <c:v>3.714285714285588E-3</c:v>
                </c:pt>
                <c:pt idx="196">
                  <c:v>3.714285714285588E-3</c:v>
                </c:pt>
                <c:pt idx="197">
                  <c:v>3.714285714285588E-3</c:v>
                </c:pt>
                <c:pt idx="198">
                  <c:v>3.142857142856724E-3</c:v>
                </c:pt>
                <c:pt idx="199">
                  <c:v>4.0000000000004234E-3</c:v>
                </c:pt>
                <c:pt idx="200">
                  <c:v>3.1428571428575398E-3</c:v>
                </c:pt>
                <c:pt idx="201">
                  <c:v>3.142857142856724E-3</c:v>
                </c:pt>
                <c:pt idx="202">
                  <c:v>4.0000000000004234E-3</c:v>
                </c:pt>
                <c:pt idx="203">
                  <c:v>4.5714285714292934E-3</c:v>
                </c:pt>
                <c:pt idx="204">
                  <c:v>4.2857142857144533E-3</c:v>
                </c:pt>
                <c:pt idx="205">
                  <c:v>4.2857142857144533E-3</c:v>
                </c:pt>
                <c:pt idx="206">
                  <c:v>3.714285714285588E-3</c:v>
                </c:pt>
                <c:pt idx="207">
                  <c:v>4.2857142857144533E-3</c:v>
                </c:pt>
                <c:pt idx="208">
                  <c:v>4.2857142857144533E-3</c:v>
                </c:pt>
                <c:pt idx="209">
                  <c:v>3.4285714285707514E-3</c:v>
                </c:pt>
                <c:pt idx="210">
                  <c:v>3.142857142856724E-3</c:v>
                </c:pt>
                <c:pt idx="211">
                  <c:v>3.714285714285588E-3</c:v>
                </c:pt>
                <c:pt idx="212">
                  <c:v>3.714285714285588E-3</c:v>
                </c:pt>
                <c:pt idx="213">
                  <c:v>3.714285714285588E-3</c:v>
                </c:pt>
                <c:pt idx="214">
                  <c:v>3.142857142856724E-3</c:v>
                </c:pt>
                <c:pt idx="215">
                  <c:v>4.0000000000004234E-3</c:v>
                </c:pt>
                <c:pt idx="216">
                  <c:v>4.2857142857144533E-3</c:v>
                </c:pt>
                <c:pt idx="217">
                  <c:v>4.2857142857144533E-3</c:v>
                </c:pt>
                <c:pt idx="218">
                  <c:v>3.714285714285588E-3</c:v>
                </c:pt>
                <c:pt idx="219">
                  <c:v>3.714285714285588E-3</c:v>
                </c:pt>
                <c:pt idx="220">
                  <c:v>4.5714285714284816E-3</c:v>
                </c:pt>
                <c:pt idx="221">
                  <c:v>4.5714285714284816E-3</c:v>
                </c:pt>
                <c:pt idx="222">
                  <c:v>3.9999999999996098E-3</c:v>
                </c:pt>
                <c:pt idx="223">
                  <c:v>3.714285714285588E-3</c:v>
                </c:pt>
                <c:pt idx="224">
                  <c:v>3.9999999999996098E-3</c:v>
                </c:pt>
                <c:pt idx="225">
                  <c:v>4.0000000000004234E-3</c:v>
                </c:pt>
                <c:pt idx="226">
                  <c:v>4.5714285714292934E-3</c:v>
                </c:pt>
                <c:pt idx="227">
                  <c:v>4.0000000000004234E-3</c:v>
                </c:pt>
                <c:pt idx="228">
                  <c:v>4.2857142857144533E-3</c:v>
                </c:pt>
                <c:pt idx="229">
                  <c:v>4.2857142857144533E-3</c:v>
                </c:pt>
                <c:pt idx="230">
                  <c:v>4.2857142857144533E-3</c:v>
                </c:pt>
                <c:pt idx="231">
                  <c:v>4.2857142857144533E-3</c:v>
                </c:pt>
                <c:pt idx="232">
                  <c:v>4.8571428571424916E-3</c:v>
                </c:pt>
                <c:pt idx="233">
                  <c:v>4.8571428571424916E-3</c:v>
                </c:pt>
                <c:pt idx="234">
                  <c:v>4.8571428571424916E-3</c:v>
                </c:pt>
                <c:pt idx="235">
                  <c:v>4.5714285714284816E-3</c:v>
                </c:pt>
                <c:pt idx="236">
                  <c:v>4.5714285714284816E-3</c:v>
                </c:pt>
                <c:pt idx="237">
                  <c:v>4.8571428571433095E-3</c:v>
                </c:pt>
                <c:pt idx="238">
                  <c:v>5.1428571428573404E-3</c:v>
                </c:pt>
                <c:pt idx="239">
                  <c:v>4.8571428571433095E-3</c:v>
                </c:pt>
                <c:pt idx="240">
                  <c:v>5.1428571428573404E-3</c:v>
                </c:pt>
                <c:pt idx="241">
                  <c:v>4.2857142857144533E-3</c:v>
                </c:pt>
                <c:pt idx="242">
                  <c:v>4.2857142857144533E-3</c:v>
                </c:pt>
                <c:pt idx="243">
                  <c:v>4.2857142857144533E-3</c:v>
                </c:pt>
                <c:pt idx="244">
                  <c:v>4.5714285714284816E-3</c:v>
                </c:pt>
                <c:pt idx="245">
                  <c:v>4.5714285714284816E-3</c:v>
                </c:pt>
                <c:pt idx="246">
                  <c:v>5.1428571428565294E-3</c:v>
                </c:pt>
                <c:pt idx="247">
                  <c:v>4.2857142857144533E-3</c:v>
                </c:pt>
                <c:pt idx="248">
                  <c:v>4.5714285714284816E-3</c:v>
                </c:pt>
                <c:pt idx="249">
                  <c:v>4.8571428571433095E-3</c:v>
                </c:pt>
                <c:pt idx="250">
                  <c:v>5.4285714285713738E-3</c:v>
                </c:pt>
                <c:pt idx="251">
                  <c:v>4.5714285714284816E-3</c:v>
                </c:pt>
                <c:pt idx="252">
                  <c:v>4.8571428571424916E-3</c:v>
                </c:pt>
                <c:pt idx="253">
                  <c:v>4.0000000000004234E-3</c:v>
                </c:pt>
                <c:pt idx="254">
                  <c:v>4.2857142857136475E-3</c:v>
                </c:pt>
                <c:pt idx="255">
                  <c:v>4.5714285714284816E-3</c:v>
                </c:pt>
                <c:pt idx="256">
                  <c:v>4.5714285714284816E-3</c:v>
                </c:pt>
                <c:pt idx="257">
                  <c:v>4.2857142857144533E-3</c:v>
                </c:pt>
                <c:pt idx="258">
                  <c:v>5.1428571428573404E-3</c:v>
                </c:pt>
                <c:pt idx="259">
                  <c:v>4.8571428571433095E-3</c:v>
                </c:pt>
                <c:pt idx="260">
                  <c:v>4.5714285714284816E-3</c:v>
                </c:pt>
                <c:pt idx="261">
                  <c:v>4.5714285714292934E-3</c:v>
                </c:pt>
                <c:pt idx="262">
                  <c:v>5.4285714285713738E-3</c:v>
                </c:pt>
                <c:pt idx="263">
                  <c:v>5.4285714285713738E-3</c:v>
                </c:pt>
                <c:pt idx="264">
                  <c:v>5.9999999999994242E-3</c:v>
                </c:pt>
                <c:pt idx="265">
                  <c:v>5.1428571428565294E-3</c:v>
                </c:pt>
                <c:pt idx="266">
                  <c:v>4.8571428571424916E-3</c:v>
                </c:pt>
                <c:pt idx="267">
                  <c:v>5.1428571428573404E-3</c:v>
                </c:pt>
                <c:pt idx="268">
                  <c:v>5.714285714285389E-3</c:v>
                </c:pt>
                <c:pt idx="269">
                  <c:v>4.8571428571433095E-3</c:v>
                </c:pt>
                <c:pt idx="270">
                  <c:v>4.8571428571424916E-3</c:v>
                </c:pt>
                <c:pt idx="271">
                  <c:v>4.5714285714284816E-3</c:v>
                </c:pt>
                <c:pt idx="272">
                  <c:v>4.8571428571433095E-3</c:v>
                </c:pt>
                <c:pt idx="273">
                  <c:v>4.5714285714284816E-3</c:v>
                </c:pt>
                <c:pt idx="274">
                  <c:v>4.2857142857136475E-3</c:v>
                </c:pt>
                <c:pt idx="275">
                  <c:v>4.5714285714284816E-3</c:v>
                </c:pt>
                <c:pt idx="276">
                  <c:v>4.5714285714284816E-3</c:v>
                </c:pt>
                <c:pt idx="277">
                  <c:v>5.1428571428573404E-3</c:v>
                </c:pt>
                <c:pt idx="278">
                  <c:v>5.1428571428573404E-3</c:v>
                </c:pt>
                <c:pt idx="279">
                  <c:v>5.1428571428573404E-3</c:v>
                </c:pt>
                <c:pt idx="280">
                  <c:v>5.1428571428573404E-3</c:v>
                </c:pt>
                <c:pt idx="281">
                  <c:v>6.2857142857142608E-3</c:v>
                </c:pt>
                <c:pt idx="282">
                  <c:v>7.1428571428571487E-3</c:v>
                </c:pt>
                <c:pt idx="283">
                  <c:v>6.8571428571423051E-3</c:v>
                </c:pt>
                <c:pt idx="284">
                  <c:v>6.5714285714282882E-3</c:v>
                </c:pt>
                <c:pt idx="285">
                  <c:v>6.0000000000002334E-3</c:v>
                </c:pt>
                <c:pt idx="286">
                  <c:v>6.5714285714282882E-3</c:v>
                </c:pt>
                <c:pt idx="287">
                  <c:v>6.857142857143117E-3</c:v>
                </c:pt>
                <c:pt idx="288">
                  <c:v>6.0000000000002334E-3</c:v>
                </c:pt>
                <c:pt idx="289">
                  <c:v>5.4285714285713738E-3</c:v>
                </c:pt>
                <c:pt idx="290">
                  <c:v>5.7142857142862009E-3</c:v>
                </c:pt>
                <c:pt idx="291">
                  <c:v>4.8571428571433095E-3</c:v>
                </c:pt>
                <c:pt idx="292">
                  <c:v>5.714285714285389E-3</c:v>
                </c:pt>
                <c:pt idx="293">
                  <c:v>5.1428571428573404E-3</c:v>
                </c:pt>
                <c:pt idx="294">
                  <c:v>4.8571428571424916E-3</c:v>
                </c:pt>
                <c:pt idx="295">
                  <c:v>6.2857142857142608E-3</c:v>
                </c:pt>
                <c:pt idx="296">
                  <c:v>4.5714285714284816E-3</c:v>
                </c:pt>
                <c:pt idx="297">
                  <c:v>4.5714285714284816E-3</c:v>
                </c:pt>
                <c:pt idx="298">
                  <c:v>6.2857142857142608E-3</c:v>
                </c:pt>
                <c:pt idx="299">
                  <c:v>5.4285714285713738E-3</c:v>
                </c:pt>
                <c:pt idx="300">
                  <c:v>5.714285714285389E-3</c:v>
                </c:pt>
                <c:pt idx="301">
                  <c:v>5.4285714285713738E-3</c:v>
                </c:pt>
                <c:pt idx="302">
                  <c:v>4.5714285714284816E-3</c:v>
                </c:pt>
                <c:pt idx="303">
                  <c:v>5.7142857142862009E-3</c:v>
                </c:pt>
                <c:pt idx="304">
                  <c:v>6.857142857143117E-3</c:v>
                </c:pt>
                <c:pt idx="305">
                  <c:v>5.1428571428573404E-3</c:v>
                </c:pt>
                <c:pt idx="306">
                  <c:v>5.1428571428573404E-3</c:v>
                </c:pt>
                <c:pt idx="307">
                  <c:v>5.4285714285713738E-3</c:v>
                </c:pt>
                <c:pt idx="308">
                  <c:v>6.2857142857142608E-3</c:v>
                </c:pt>
                <c:pt idx="309">
                  <c:v>5.7142857142862009E-3</c:v>
                </c:pt>
                <c:pt idx="310">
                  <c:v>6.2857142857142608E-3</c:v>
                </c:pt>
                <c:pt idx="311">
                  <c:v>5.4285714285713738E-3</c:v>
                </c:pt>
                <c:pt idx="312">
                  <c:v>5.714285714285389E-3</c:v>
                </c:pt>
                <c:pt idx="313">
                  <c:v>6.5714285714290992E-3</c:v>
                </c:pt>
                <c:pt idx="314">
                  <c:v>6.2857142857142608E-3</c:v>
                </c:pt>
                <c:pt idx="315">
                  <c:v>6.5714285714290992E-3</c:v>
                </c:pt>
                <c:pt idx="316">
                  <c:v>6.8571428571423051E-3</c:v>
                </c:pt>
                <c:pt idx="317">
                  <c:v>6.2857142857142608E-3</c:v>
                </c:pt>
                <c:pt idx="318">
                  <c:v>6.5714285714282882E-3</c:v>
                </c:pt>
                <c:pt idx="319">
                  <c:v>7.4285714285711813E-3</c:v>
                </c:pt>
                <c:pt idx="320">
                  <c:v>6.5714285714282882E-3</c:v>
                </c:pt>
                <c:pt idx="321">
                  <c:v>6.857142857143117E-3</c:v>
                </c:pt>
                <c:pt idx="322">
                  <c:v>6.0000000000002334E-3</c:v>
                </c:pt>
                <c:pt idx="323">
                  <c:v>6.857142857143117E-3</c:v>
                </c:pt>
                <c:pt idx="324">
                  <c:v>6.8571428571423051E-3</c:v>
                </c:pt>
                <c:pt idx="325">
                  <c:v>6.0000000000002334E-3</c:v>
                </c:pt>
                <c:pt idx="326">
                  <c:v>5.4285714285713738E-3</c:v>
                </c:pt>
                <c:pt idx="327">
                  <c:v>6.5714285714282882E-3</c:v>
                </c:pt>
                <c:pt idx="328">
                  <c:v>6.2857142857142608E-3</c:v>
                </c:pt>
                <c:pt idx="329">
                  <c:v>6.8571428571423051E-3</c:v>
                </c:pt>
                <c:pt idx="330">
                  <c:v>6.0000000000002334E-3</c:v>
                </c:pt>
                <c:pt idx="331">
                  <c:v>6.0000000000002334E-3</c:v>
                </c:pt>
                <c:pt idx="332">
                  <c:v>7.1428571428571487E-3</c:v>
                </c:pt>
                <c:pt idx="333">
                  <c:v>7.4285714285719879E-3</c:v>
                </c:pt>
                <c:pt idx="334">
                  <c:v>6.2857142857142608E-3</c:v>
                </c:pt>
                <c:pt idx="335">
                  <c:v>6.5714285714282882E-3</c:v>
                </c:pt>
                <c:pt idx="336">
                  <c:v>7.1428571428571487E-3</c:v>
                </c:pt>
                <c:pt idx="337">
                  <c:v>7.1428571428571487E-3</c:v>
                </c:pt>
                <c:pt idx="338">
                  <c:v>6.857142857143117E-3</c:v>
                </c:pt>
                <c:pt idx="339">
                  <c:v>6.2857142857142608E-3</c:v>
                </c:pt>
                <c:pt idx="340">
                  <c:v>5.714285714285389E-3</c:v>
                </c:pt>
                <c:pt idx="341">
                  <c:v>6.857142857143117E-3</c:v>
                </c:pt>
                <c:pt idx="342">
                  <c:v>6.857142857143117E-3</c:v>
                </c:pt>
                <c:pt idx="343">
                  <c:v>6.0000000000002334E-3</c:v>
                </c:pt>
                <c:pt idx="344">
                  <c:v>6.2857142857142608E-3</c:v>
                </c:pt>
                <c:pt idx="345">
                  <c:v>7.7142857142852026E-3</c:v>
                </c:pt>
                <c:pt idx="346">
                  <c:v>8.0000000000000366E-3</c:v>
                </c:pt>
                <c:pt idx="347">
                  <c:v>8.2857142857140596E-3</c:v>
                </c:pt>
                <c:pt idx="348">
                  <c:v>7.4285714285711813E-3</c:v>
                </c:pt>
                <c:pt idx="349">
                  <c:v>7.7142857142860136E-3</c:v>
                </c:pt>
                <c:pt idx="350">
                  <c:v>7.1428571428571487E-3</c:v>
                </c:pt>
                <c:pt idx="351">
                  <c:v>7.7142857142860136E-3</c:v>
                </c:pt>
                <c:pt idx="352">
                  <c:v>6.2857142857142608E-3</c:v>
                </c:pt>
                <c:pt idx="353">
                  <c:v>5.714285714285389E-3</c:v>
                </c:pt>
                <c:pt idx="354">
                  <c:v>7.1428571428571487E-3</c:v>
                </c:pt>
                <c:pt idx="355">
                  <c:v>6.5714285714290992E-3</c:v>
                </c:pt>
                <c:pt idx="356">
                  <c:v>6.8571428571423051E-3</c:v>
                </c:pt>
                <c:pt idx="357">
                  <c:v>7.4285714285711813E-3</c:v>
                </c:pt>
                <c:pt idx="358">
                  <c:v>6.8571428571423051E-3</c:v>
                </c:pt>
                <c:pt idx="359">
                  <c:v>7.4285714285719879E-3</c:v>
                </c:pt>
                <c:pt idx="360">
                  <c:v>8.5714285714289205E-3</c:v>
                </c:pt>
                <c:pt idx="361">
                  <c:v>7.1428571428571487E-3</c:v>
                </c:pt>
                <c:pt idx="362">
                  <c:v>7.4285714285711813E-3</c:v>
                </c:pt>
                <c:pt idx="363">
                  <c:v>7.1428571428571487E-3</c:v>
                </c:pt>
                <c:pt idx="364">
                  <c:v>7.1428571428571487E-3</c:v>
                </c:pt>
                <c:pt idx="365">
                  <c:v>8.0000000000000366E-3</c:v>
                </c:pt>
                <c:pt idx="366">
                  <c:v>7.4285714285711813E-3</c:v>
                </c:pt>
                <c:pt idx="367">
                  <c:v>7.1428571428571487E-3</c:v>
                </c:pt>
                <c:pt idx="368">
                  <c:v>7.7142857142860136E-3</c:v>
                </c:pt>
                <c:pt idx="369">
                  <c:v>8.2857142857140596E-3</c:v>
                </c:pt>
                <c:pt idx="370">
                  <c:v>8.5714285714289205E-3</c:v>
                </c:pt>
                <c:pt idx="371">
                  <c:v>8.8571428571429557E-3</c:v>
                </c:pt>
                <c:pt idx="372">
                  <c:v>8.0000000000000366E-3</c:v>
                </c:pt>
                <c:pt idx="373">
                  <c:v>8.8571428571429557E-3</c:v>
                </c:pt>
                <c:pt idx="374">
                  <c:v>8.0000000000000366E-3</c:v>
                </c:pt>
                <c:pt idx="375">
                  <c:v>7.4285714285711813E-3</c:v>
                </c:pt>
                <c:pt idx="376">
                  <c:v>8.0000000000000366E-3</c:v>
                </c:pt>
                <c:pt idx="377">
                  <c:v>8.0000000000000366E-3</c:v>
                </c:pt>
                <c:pt idx="378">
                  <c:v>8.0000000000000366E-3</c:v>
                </c:pt>
                <c:pt idx="379">
                  <c:v>8.0000000000000366E-3</c:v>
                </c:pt>
                <c:pt idx="380">
                  <c:v>7.4285714285711813E-3</c:v>
                </c:pt>
                <c:pt idx="381">
                  <c:v>8.8571428571429557E-3</c:v>
                </c:pt>
                <c:pt idx="382">
                  <c:v>9.1428571428577628E-3</c:v>
                </c:pt>
                <c:pt idx="383">
                  <c:v>8.5714285714289205E-3</c:v>
                </c:pt>
                <c:pt idx="384">
                  <c:v>7.7142857142852026E-3</c:v>
                </c:pt>
                <c:pt idx="385">
                  <c:v>8.2857142857140596E-3</c:v>
                </c:pt>
                <c:pt idx="386">
                  <c:v>8.2857142857140596E-3</c:v>
                </c:pt>
                <c:pt idx="387">
                  <c:v>8.5714285714289205E-3</c:v>
                </c:pt>
                <c:pt idx="388">
                  <c:v>7.7142857142852026E-3</c:v>
                </c:pt>
                <c:pt idx="389">
                  <c:v>8.0000000000000366E-3</c:v>
                </c:pt>
                <c:pt idx="390">
                  <c:v>7.7142857142852026E-3</c:v>
                </c:pt>
                <c:pt idx="391">
                  <c:v>8.2857142857148715E-3</c:v>
                </c:pt>
                <c:pt idx="392">
                  <c:v>8.5714285714289205E-3</c:v>
                </c:pt>
                <c:pt idx="393">
                  <c:v>8.5714285714289205E-3</c:v>
                </c:pt>
                <c:pt idx="394">
                  <c:v>7.7142857142860136E-3</c:v>
                </c:pt>
                <c:pt idx="395">
                  <c:v>7.7142857142860136E-3</c:v>
                </c:pt>
                <c:pt idx="396">
                  <c:v>7.7142857142852026E-3</c:v>
                </c:pt>
                <c:pt idx="397">
                  <c:v>8.5714285714289205E-3</c:v>
                </c:pt>
                <c:pt idx="398">
                  <c:v>8.0000000000000366E-3</c:v>
                </c:pt>
                <c:pt idx="399">
                  <c:v>6.5714285714282882E-3</c:v>
                </c:pt>
                <c:pt idx="400">
                  <c:v>7.4285714285711813E-3</c:v>
                </c:pt>
                <c:pt idx="401">
                  <c:v>8.2857142857140596E-3</c:v>
                </c:pt>
                <c:pt idx="402">
                  <c:v>8.2857142857140596E-3</c:v>
                </c:pt>
                <c:pt idx="403">
                  <c:v>8.5714285714289205E-3</c:v>
                </c:pt>
                <c:pt idx="404">
                  <c:v>8.5714285714289205E-3</c:v>
                </c:pt>
                <c:pt idx="405">
                  <c:v>8.2857142857140596E-3</c:v>
                </c:pt>
                <c:pt idx="406">
                  <c:v>9.1428571428577628E-3</c:v>
                </c:pt>
                <c:pt idx="407">
                  <c:v>1.0571428571428699E-2</c:v>
                </c:pt>
                <c:pt idx="408">
                  <c:v>9.1428571428569527E-3</c:v>
                </c:pt>
                <c:pt idx="409">
                  <c:v>8.5714285714289205E-3</c:v>
                </c:pt>
                <c:pt idx="410">
                  <c:v>8.8571428571429557E-3</c:v>
                </c:pt>
                <c:pt idx="411">
                  <c:v>8.8571428571429557E-3</c:v>
                </c:pt>
                <c:pt idx="412">
                  <c:v>9.1428571428569527E-3</c:v>
                </c:pt>
                <c:pt idx="413">
                  <c:v>9.1428571428569527E-3</c:v>
                </c:pt>
                <c:pt idx="414">
                  <c:v>6.857142857143117E-3</c:v>
                </c:pt>
                <c:pt idx="415">
                  <c:v>8.8571428571429557E-3</c:v>
                </c:pt>
                <c:pt idx="416">
                  <c:v>9.4285714285709688E-3</c:v>
                </c:pt>
                <c:pt idx="417">
                  <c:v>9.4285714285709688E-3</c:v>
                </c:pt>
                <c:pt idx="418">
                  <c:v>8.8571428571429557E-3</c:v>
                </c:pt>
                <c:pt idx="419">
                  <c:v>9.7142857142858106E-3</c:v>
                </c:pt>
                <c:pt idx="420">
                  <c:v>8.8571428571429557E-3</c:v>
                </c:pt>
                <c:pt idx="421">
                  <c:v>9.7142857142858106E-3</c:v>
                </c:pt>
                <c:pt idx="422">
                  <c:v>9.4285714285717859E-3</c:v>
                </c:pt>
                <c:pt idx="423">
                  <c:v>9.4285714285717859E-3</c:v>
                </c:pt>
                <c:pt idx="424">
                  <c:v>9.9999999999998614E-3</c:v>
                </c:pt>
                <c:pt idx="425">
                  <c:v>9.4285714285709688E-3</c:v>
                </c:pt>
                <c:pt idx="426">
                  <c:v>9.7142857142858106E-3</c:v>
                </c:pt>
                <c:pt idx="427">
                  <c:v>1.1428571428571609E-2</c:v>
                </c:pt>
                <c:pt idx="428">
                  <c:v>1.0571428571428699E-2</c:v>
                </c:pt>
                <c:pt idx="429">
                  <c:v>1.1142857142856771E-2</c:v>
                </c:pt>
                <c:pt idx="430">
                  <c:v>1.1999999999999639E-2</c:v>
                </c:pt>
                <c:pt idx="431">
                  <c:v>1.0857142857143523E-2</c:v>
                </c:pt>
                <c:pt idx="432">
                  <c:v>1.2571428571428506E-2</c:v>
                </c:pt>
                <c:pt idx="433">
                  <c:v>1.457142857142831E-2</c:v>
                </c:pt>
                <c:pt idx="434">
                  <c:v>1.314285714285658E-2</c:v>
                </c:pt>
                <c:pt idx="435">
                  <c:v>1.5428571428571217E-2</c:v>
                </c:pt>
                <c:pt idx="436">
                  <c:v>1.3714285714285443E-2</c:v>
                </c:pt>
                <c:pt idx="437">
                  <c:v>1.2857142857143325E-2</c:v>
                </c:pt>
                <c:pt idx="438">
                  <c:v>1.4285714285714285E-2</c:v>
                </c:pt>
                <c:pt idx="439">
                  <c:v>1.4285714285714285E-2</c:v>
                </c:pt>
                <c:pt idx="440">
                  <c:v>1.5142857142857204E-2</c:v>
                </c:pt>
                <c:pt idx="441">
                  <c:v>1.4285714285714285E-2</c:v>
                </c:pt>
                <c:pt idx="442">
                  <c:v>1.2571428571428506E-2</c:v>
                </c:pt>
                <c:pt idx="443">
                  <c:v>1.5428571428572044E-2</c:v>
                </c:pt>
                <c:pt idx="444">
                  <c:v>1.5714285714285656E-2</c:v>
                </c:pt>
                <c:pt idx="445">
                  <c:v>1.5142857142856786E-2</c:v>
                </c:pt>
                <c:pt idx="446">
                  <c:v>1.4857142857143128E-2</c:v>
                </c:pt>
                <c:pt idx="447">
                  <c:v>1.400000000000026E-2</c:v>
                </c:pt>
                <c:pt idx="448">
                  <c:v>1.4857142857143128E-2</c:v>
                </c:pt>
                <c:pt idx="449">
                  <c:v>1.6285714285714101E-2</c:v>
                </c:pt>
                <c:pt idx="450">
                  <c:v>1.5142857142856786E-2</c:v>
                </c:pt>
                <c:pt idx="451">
                  <c:v>1.4857142857142736E-2</c:v>
                </c:pt>
                <c:pt idx="452">
                  <c:v>1.4857142857142736E-2</c:v>
                </c:pt>
                <c:pt idx="453">
                  <c:v>1.4857142857142736E-2</c:v>
                </c:pt>
                <c:pt idx="454">
                  <c:v>1.2285714285714081E-2</c:v>
                </c:pt>
                <c:pt idx="455">
                  <c:v>1.457142857142831E-2</c:v>
                </c:pt>
                <c:pt idx="456">
                  <c:v>1.3142857142857402E-2</c:v>
                </c:pt>
                <c:pt idx="457">
                  <c:v>1.4285714285714285E-2</c:v>
                </c:pt>
                <c:pt idx="458">
                  <c:v>1.4571428571428719E-2</c:v>
                </c:pt>
                <c:pt idx="459">
                  <c:v>1.400000000000026E-2</c:v>
                </c:pt>
                <c:pt idx="460">
                  <c:v>1.6285714285714101E-2</c:v>
                </c:pt>
                <c:pt idx="461">
                  <c:v>1.7428571428571411E-2</c:v>
                </c:pt>
                <c:pt idx="462">
                  <c:v>1.5142857142857204E-2</c:v>
                </c:pt>
                <c:pt idx="463">
                  <c:v>1.7142857142856981E-2</c:v>
                </c:pt>
                <c:pt idx="464">
                  <c:v>1.5428571428571621E-2</c:v>
                </c:pt>
                <c:pt idx="465">
                  <c:v>1.4285714285714285E-2</c:v>
                </c:pt>
                <c:pt idx="466">
                  <c:v>1.7428571428571411E-2</c:v>
                </c:pt>
                <c:pt idx="467">
                  <c:v>1.3428571428571416E-2</c:v>
                </c:pt>
                <c:pt idx="468">
                  <c:v>1.6000000000000087E-2</c:v>
                </c:pt>
                <c:pt idx="469">
                  <c:v>1.7142857142857414E-2</c:v>
                </c:pt>
                <c:pt idx="470">
                  <c:v>1.3714285714285849E-2</c:v>
                </c:pt>
                <c:pt idx="471">
                  <c:v>1.5142857142857204E-2</c:v>
                </c:pt>
                <c:pt idx="472">
                  <c:v>1.8285714285714325E-2</c:v>
                </c:pt>
                <c:pt idx="473">
                  <c:v>1.5142857142857204E-2</c:v>
                </c:pt>
                <c:pt idx="474">
                  <c:v>1.7714285714285863E-2</c:v>
                </c:pt>
                <c:pt idx="475">
                  <c:v>1.5714285714286041E-2</c:v>
                </c:pt>
                <c:pt idx="476">
                  <c:v>1.6000000000000087E-2</c:v>
                </c:pt>
                <c:pt idx="477">
                  <c:v>1.885714285714276E-2</c:v>
                </c:pt>
                <c:pt idx="478">
                  <c:v>1.7142857142856981E-2</c:v>
                </c:pt>
                <c:pt idx="479">
                  <c:v>1.5999999999999657E-2</c:v>
                </c:pt>
                <c:pt idx="480">
                  <c:v>1.7142857142856981E-2</c:v>
                </c:pt>
                <c:pt idx="481">
                  <c:v>1.7428571428571411E-2</c:v>
                </c:pt>
                <c:pt idx="482">
                  <c:v>1.6571428571428522E-2</c:v>
                </c:pt>
                <c:pt idx="483">
                  <c:v>1.885714285714276E-2</c:v>
                </c:pt>
                <c:pt idx="484">
                  <c:v>1.7714285714285863E-2</c:v>
                </c:pt>
                <c:pt idx="485">
                  <c:v>1.9428571428571649E-2</c:v>
                </c:pt>
                <c:pt idx="486">
                  <c:v>1.9142857142857236E-2</c:v>
                </c:pt>
                <c:pt idx="487">
                  <c:v>2.0857142857143011E-2</c:v>
                </c:pt>
                <c:pt idx="488">
                  <c:v>1.8285714285714325E-2</c:v>
                </c:pt>
                <c:pt idx="489">
                  <c:v>1.799999999999987E-2</c:v>
                </c:pt>
                <c:pt idx="490">
                  <c:v>1.6857142857142952E-2</c:v>
                </c:pt>
                <c:pt idx="491">
                  <c:v>1.8285714285714325E-2</c:v>
                </c:pt>
                <c:pt idx="492">
                  <c:v>1.9142857142857236E-2</c:v>
                </c:pt>
                <c:pt idx="493">
                  <c:v>1.8285714285714325E-2</c:v>
                </c:pt>
                <c:pt idx="494">
                  <c:v>1.6571428571428522E-2</c:v>
                </c:pt>
                <c:pt idx="495">
                  <c:v>1.9142857142857236E-2</c:v>
                </c:pt>
                <c:pt idx="496">
                  <c:v>1.9714285714285684E-2</c:v>
                </c:pt>
                <c:pt idx="497">
                  <c:v>2.1714285714285457E-2</c:v>
                </c:pt>
                <c:pt idx="498">
                  <c:v>2.0571428571428584E-2</c:v>
                </c:pt>
                <c:pt idx="499">
                  <c:v>1.8285714285714325E-2</c:v>
                </c:pt>
                <c:pt idx="500">
                  <c:v>2.1142857142857397E-2</c:v>
                </c:pt>
                <c:pt idx="501">
                  <c:v>1.9714285714285684E-2</c:v>
                </c:pt>
                <c:pt idx="502">
                  <c:v>2.3428571428571236E-2</c:v>
                </c:pt>
                <c:pt idx="503">
                  <c:v>2.1142857142856998E-2</c:v>
                </c:pt>
                <c:pt idx="504">
                  <c:v>1.8571428571428735E-2</c:v>
                </c:pt>
                <c:pt idx="505">
                  <c:v>1.885714285714276E-2</c:v>
                </c:pt>
                <c:pt idx="506">
                  <c:v>2.1999999999999888E-2</c:v>
                </c:pt>
                <c:pt idx="507">
                  <c:v>1.9714285714285684E-2</c:v>
                </c:pt>
                <c:pt idx="508">
                  <c:v>2.3428571428571642E-2</c:v>
                </c:pt>
                <c:pt idx="509">
                  <c:v>1.7428571428571821E-2</c:v>
                </c:pt>
                <c:pt idx="510">
                  <c:v>2.2285714285714402E-2</c:v>
                </c:pt>
                <c:pt idx="511">
                  <c:v>2.2285714285714402E-2</c:v>
                </c:pt>
                <c:pt idx="512">
                  <c:v>2.2285714285714402E-2</c:v>
                </c:pt>
                <c:pt idx="513">
                  <c:v>2.1999999999999888E-2</c:v>
                </c:pt>
                <c:pt idx="514">
                  <c:v>2.1714285714285457E-2</c:v>
                </c:pt>
                <c:pt idx="515">
                  <c:v>1.685714285714255E-2</c:v>
                </c:pt>
                <c:pt idx="516">
                  <c:v>2.142857142857146E-2</c:v>
                </c:pt>
                <c:pt idx="517">
                  <c:v>1.9428571428571649E-2</c:v>
                </c:pt>
                <c:pt idx="518">
                  <c:v>1.9142857142857236E-2</c:v>
                </c:pt>
                <c:pt idx="519">
                  <c:v>1.7428571428571411E-2</c:v>
                </c:pt>
                <c:pt idx="520">
                  <c:v>1.6285714285714521E-2</c:v>
                </c:pt>
                <c:pt idx="521">
                  <c:v>2.2857142857143249E-2</c:v>
                </c:pt>
                <c:pt idx="522">
                  <c:v>2.4571428571428598E-2</c:v>
                </c:pt>
                <c:pt idx="523">
                  <c:v>2.2857142857142819E-2</c:v>
                </c:pt>
                <c:pt idx="524">
                  <c:v>2.2571428571428402E-2</c:v>
                </c:pt>
                <c:pt idx="525">
                  <c:v>2.3714285714285667E-2</c:v>
                </c:pt>
                <c:pt idx="526">
                  <c:v>2.5428571428571446E-2</c:v>
                </c:pt>
                <c:pt idx="527">
                  <c:v>2.7428571428571295E-2</c:v>
                </c:pt>
                <c:pt idx="528">
                  <c:v>2.0571428571428584E-2</c:v>
                </c:pt>
                <c:pt idx="529">
                  <c:v>2.2571428571428794E-2</c:v>
                </c:pt>
                <c:pt idx="530">
                  <c:v>2.2285714285714402E-2</c:v>
                </c:pt>
                <c:pt idx="531">
                  <c:v>2.1142857142857397E-2</c:v>
                </c:pt>
                <c:pt idx="532">
                  <c:v>2.2571428571428402E-2</c:v>
                </c:pt>
                <c:pt idx="533">
                  <c:v>2.3714285714285667E-2</c:v>
                </c:pt>
                <c:pt idx="534">
                  <c:v>2.1714285714285853E-2</c:v>
                </c:pt>
                <c:pt idx="535">
                  <c:v>2.4571428571428598E-2</c:v>
                </c:pt>
                <c:pt idx="536">
                  <c:v>2.1714285714285853E-2</c:v>
                </c:pt>
                <c:pt idx="537">
                  <c:v>2.4571428571428598E-2</c:v>
                </c:pt>
                <c:pt idx="538">
                  <c:v>2.6285714285714409E-2</c:v>
                </c:pt>
                <c:pt idx="539">
                  <c:v>2.3142857142857198E-2</c:v>
                </c:pt>
                <c:pt idx="540">
                  <c:v>2.5142857142857009E-2</c:v>
                </c:pt>
                <c:pt idx="541">
                  <c:v>2.6857142857142812E-2</c:v>
                </c:pt>
                <c:pt idx="542">
                  <c:v>2.4571428571428598E-2</c:v>
                </c:pt>
                <c:pt idx="543">
                  <c:v>2.7142857142856826E-2</c:v>
                </c:pt>
                <c:pt idx="544">
                  <c:v>2.1999999999999888E-2</c:v>
                </c:pt>
                <c:pt idx="545">
                  <c:v>2.2285714285714402E-2</c:v>
                </c:pt>
                <c:pt idx="546">
                  <c:v>2.5142857142857408E-2</c:v>
                </c:pt>
                <c:pt idx="547">
                  <c:v>2.4571428571428598E-2</c:v>
                </c:pt>
                <c:pt idx="548">
                  <c:v>2.1142857142856998E-2</c:v>
                </c:pt>
                <c:pt idx="549">
                  <c:v>2.3142857142857198E-2</c:v>
                </c:pt>
                <c:pt idx="550">
                  <c:v>2.2857142857143249E-2</c:v>
                </c:pt>
                <c:pt idx="551">
                  <c:v>2.8857142857143043E-2</c:v>
                </c:pt>
                <c:pt idx="552">
                  <c:v>2.7142857142856826E-2</c:v>
                </c:pt>
                <c:pt idx="553">
                  <c:v>2.6857142857142812E-2</c:v>
                </c:pt>
                <c:pt idx="554">
                  <c:v>2.4000000000000112E-2</c:v>
                </c:pt>
                <c:pt idx="555">
                  <c:v>2.571428571428588E-2</c:v>
                </c:pt>
                <c:pt idx="556">
                  <c:v>2.5142857142857009E-2</c:v>
                </c:pt>
                <c:pt idx="557">
                  <c:v>2.5999999999999902E-2</c:v>
                </c:pt>
                <c:pt idx="558">
                  <c:v>1.9999999999999681E-2</c:v>
                </c:pt>
                <c:pt idx="559">
                  <c:v>2.4857142857143029E-2</c:v>
                </c:pt>
                <c:pt idx="560">
                  <c:v>2.5714285714285474E-2</c:v>
                </c:pt>
                <c:pt idx="561">
                  <c:v>2.7428571428571698E-2</c:v>
                </c:pt>
                <c:pt idx="562">
                  <c:v>2.8000000000000115E-2</c:v>
                </c:pt>
                <c:pt idx="563">
                  <c:v>2.8000000000000115E-2</c:v>
                </c:pt>
                <c:pt idx="564">
                  <c:v>2.9142857142857033E-2</c:v>
                </c:pt>
                <c:pt idx="565">
                  <c:v>3.1714285714285702E-2</c:v>
                </c:pt>
                <c:pt idx="566">
                  <c:v>2.8000000000000115E-2</c:v>
                </c:pt>
                <c:pt idx="567">
                  <c:v>2.8857142857143043E-2</c:v>
                </c:pt>
                <c:pt idx="568">
                  <c:v>2.628571428571401E-2</c:v>
                </c:pt>
                <c:pt idx="569">
                  <c:v>2.4857142857142602E-2</c:v>
                </c:pt>
                <c:pt idx="570">
                  <c:v>2.6571428571428409E-2</c:v>
                </c:pt>
                <c:pt idx="571">
                  <c:v>2.8571428571428591E-2</c:v>
                </c:pt>
                <c:pt idx="572">
                  <c:v>2.6000000000000346E-2</c:v>
                </c:pt>
                <c:pt idx="573">
                  <c:v>2.9142857142857033E-2</c:v>
                </c:pt>
                <c:pt idx="574">
                  <c:v>2.6666666666666592E-2</c:v>
                </c:pt>
                <c:pt idx="575">
                  <c:v>3.0400000000000212E-2</c:v>
                </c:pt>
                <c:pt idx="576">
                  <c:v>3.3500000000000085E-2</c:v>
                </c:pt>
              </c:numCache>
            </c:numRef>
          </c:yVal>
          <c:smooth val="0"/>
        </c:ser>
        <c:dLbls>
          <c:showLegendKey val="0"/>
          <c:showVal val="0"/>
          <c:showCatName val="0"/>
          <c:showSerName val="0"/>
          <c:showPercent val="0"/>
          <c:showBubbleSize val="0"/>
        </c:dLbls>
        <c:axId val="107424000"/>
        <c:axId val="107520384"/>
      </c:scatterChart>
      <c:valAx>
        <c:axId val="107424000"/>
        <c:scaling>
          <c:orientation val="minMax"/>
          <c:max val="480"/>
          <c:min val="0"/>
        </c:scaling>
        <c:delete val="0"/>
        <c:axPos val="b"/>
        <c:title>
          <c:tx>
            <c:rich>
              <a:bodyPr/>
              <a:lstStyle/>
              <a:p>
                <a:pPr>
                  <a:defRPr/>
                </a:pPr>
                <a:r>
                  <a:rPr lang="en-US" i="1"/>
                  <a:t>t</a:t>
                </a:r>
                <a:r>
                  <a:rPr lang="en-US"/>
                  <a:t> (s)</a:t>
                </a:r>
              </a:p>
            </c:rich>
          </c:tx>
          <c:layout/>
          <c:overlay val="0"/>
        </c:title>
        <c:numFmt formatCode="General" sourceLinked="1"/>
        <c:majorTickMark val="in"/>
        <c:minorTickMark val="none"/>
        <c:tickLblPos val="nextTo"/>
        <c:spPr>
          <a:ln>
            <a:solidFill>
              <a:schemeClr val="tx1"/>
            </a:solidFill>
          </a:ln>
        </c:spPr>
        <c:crossAx val="107520384"/>
        <c:crosses val="autoZero"/>
        <c:crossBetween val="midCat"/>
        <c:majorUnit val="60"/>
      </c:valAx>
      <c:valAx>
        <c:axId val="107520384"/>
        <c:scaling>
          <c:orientation val="minMax"/>
          <c:max val="4.0000000000000029E-2"/>
          <c:min val="0"/>
        </c:scaling>
        <c:delete val="0"/>
        <c:axPos val="l"/>
        <c:title>
          <c:tx>
            <c:rich>
              <a:bodyPr rot="-5400000" vert="horz"/>
              <a:lstStyle/>
              <a:p>
                <a:pPr>
                  <a:defRPr/>
                </a:pPr>
                <a:r>
                  <a:rPr lang="en-US"/>
                  <a:t>dm'/dt (g s</a:t>
                </a:r>
                <a:r>
                  <a:rPr lang="en-US" baseline="30000"/>
                  <a:t>-1</a:t>
                </a:r>
                <a:r>
                  <a:rPr lang="en-US" sz="1200" b="1" i="0" u="none" strike="noStrike" baseline="0"/>
                  <a:t>cm</a:t>
                </a:r>
                <a:r>
                  <a:rPr lang="en-US" sz="1200" b="1" i="0" u="none" strike="noStrike" baseline="30000"/>
                  <a:t>-1</a:t>
                </a:r>
                <a:r>
                  <a:rPr lang="en-US"/>
                  <a:t>)</a:t>
                </a:r>
              </a:p>
            </c:rich>
          </c:tx>
          <c:layout/>
          <c:overlay val="0"/>
        </c:title>
        <c:numFmt formatCode="General" sourceLinked="1"/>
        <c:majorTickMark val="in"/>
        <c:minorTickMark val="none"/>
        <c:tickLblPos val="nextTo"/>
        <c:spPr>
          <a:ln>
            <a:solidFill>
              <a:schemeClr val="tx1"/>
            </a:solidFill>
          </a:ln>
        </c:spPr>
        <c:crossAx val="107424000"/>
        <c:crosses val="autoZero"/>
        <c:crossBetween val="midCat"/>
      </c:valAx>
      <c:spPr>
        <a:ln>
          <a:solidFill>
            <a:schemeClr val="tx1"/>
          </a:solidFill>
        </a:ln>
      </c:spPr>
    </c:plotArea>
    <c:legend>
      <c:legendPos val="r"/>
      <c:layout>
        <c:manualLayout>
          <c:xMode val="edge"/>
          <c:yMode val="edge"/>
          <c:x val="0.13998295599583721"/>
          <c:y val="7.9240481473481714E-2"/>
          <c:w val="0.1380649164490349"/>
          <c:h val="0.119747874408467"/>
        </c:manualLayout>
      </c:layout>
      <c:overlay val="0"/>
    </c:legend>
    <c:plotVisOnly val="1"/>
    <c:dispBlanksAs val="gap"/>
    <c:showDLblsOverMax val="0"/>
  </c:chart>
  <c:spPr>
    <a:ln>
      <a:noFill/>
    </a:ln>
  </c:spPr>
  <c:txPr>
    <a:bodyPr/>
    <a:lstStyle/>
    <a:p>
      <a:pPr>
        <a:defRPr sz="12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64264128537121"/>
          <c:y val="1.6524200127785587E-2"/>
          <c:w val="0.66263112896757426"/>
          <c:h val="0.89879733408789764"/>
        </c:manualLayout>
      </c:layout>
      <c:scatterChart>
        <c:scatterStyle val="smoothMarker"/>
        <c:varyColors val="0"/>
        <c:ser>
          <c:idx val="0"/>
          <c:order val="0"/>
          <c:tx>
            <c:strRef>
              <c:f>'Predict q", wide &amp; plottable'!$AY$3</c:f>
              <c:strCache>
                <c:ptCount val="1"/>
                <c:pt idx="0">
                  <c:v>360</c:v>
                </c:pt>
              </c:strCache>
            </c:strRef>
          </c:tx>
          <c:spPr>
            <a:ln>
              <a:solidFill>
                <a:srgbClr val="8064A2">
                  <a:lumMod val="75000"/>
                </a:srgbClr>
              </a:solidFill>
            </a:ln>
          </c:spPr>
          <c:marker>
            <c:symbol val="square"/>
            <c:size val="5"/>
            <c:spPr>
              <a:solidFill>
                <a:schemeClr val="accent4">
                  <a:lumMod val="75000"/>
                </a:schemeClr>
              </a:solidFill>
              <a:ln>
                <a:solidFill>
                  <a:schemeClr val="accent4">
                    <a:lumMod val="75000"/>
                  </a:schemeClr>
                </a:solidFill>
              </a:ln>
            </c:spPr>
          </c:marker>
          <c:xVal>
            <c:numRef>
              <c:f>'Predict q", wide &amp; plottable'!$AY$4:$AY$17</c:f>
              <c:numCache>
                <c:formatCode>General</c:formatCode>
                <c:ptCount val="14"/>
                <c:pt idx="1">
                  <c:v>36.135261820000011</c:v>
                </c:pt>
                <c:pt idx="6">
                  <c:v>32.20800182000005</c:v>
                </c:pt>
                <c:pt idx="7">
                  <c:v>28.79463316</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2"/>
          <c:order val="1"/>
          <c:tx>
            <c:strRef>
              <c:f>'Predict q", wide &amp; plottable'!$AI$3</c:f>
              <c:strCache>
                <c:ptCount val="1"/>
                <c:pt idx="0">
                  <c:v>240</c:v>
                </c:pt>
              </c:strCache>
            </c:strRef>
          </c:tx>
          <c:spPr>
            <a:ln>
              <a:solidFill>
                <a:schemeClr val="accent6"/>
              </a:solidFill>
            </a:ln>
          </c:spPr>
          <c:marker>
            <c:symbol val="circle"/>
            <c:size val="5"/>
            <c:spPr>
              <a:solidFill>
                <a:srgbClr val="FFC000"/>
              </a:solidFill>
              <a:ln>
                <a:solidFill>
                  <a:srgbClr val="F79646"/>
                </a:solidFill>
              </a:ln>
            </c:spPr>
          </c:marker>
          <c:xVal>
            <c:numRef>
              <c:f>'Predict q", wide &amp; plottable'!$AI$4:$AI$17</c:f>
              <c:numCache>
                <c:formatCode>General</c:formatCode>
                <c:ptCount val="14"/>
                <c:pt idx="1">
                  <c:v>37.266817270000011</c:v>
                </c:pt>
                <c:pt idx="3">
                  <c:v>34.195338790000108</c:v>
                </c:pt>
                <c:pt idx="4">
                  <c:v>32.157586969999997</c:v>
                </c:pt>
                <c:pt idx="5">
                  <c:v>29.783488439999989</c:v>
                </c:pt>
                <c:pt idx="6">
                  <c:v>24.948099999999961</c:v>
                </c:pt>
                <c:pt idx="7">
                  <c:v>15.486321029999999</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3"/>
          <c:order val="2"/>
          <c:tx>
            <c:strRef>
              <c:f>'Predict q", wide &amp; plottable'!$AJ$3</c:f>
              <c:strCache>
                <c:ptCount val="1"/>
                <c:pt idx="0">
                  <c:v>240p</c:v>
                </c:pt>
              </c:strCache>
            </c:strRef>
          </c:tx>
          <c:spPr>
            <a:ln>
              <a:solidFill>
                <a:schemeClr val="accent6"/>
              </a:solidFill>
              <a:prstDash val="sysDash"/>
            </a:ln>
          </c:spPr>
          <c:marker>
            <c:symbol val="none"/>
          </c:marker>
          <c:xVal>
            <c:numRef>
              <c:f>'Predict q", wide &amp; plottable'!$AJ$4:$AJ$17</c:f>
              <c:numCache>
                <c:formatCode>General</c:formatCode>
                <c:ptCount val="14"/>
                <c:pt idx="0">
                  <c:v>39.82</c:v>
                </c:pt>
                <c:pt idx="1">
                  <c:v>39.82</c:v>
                </c:pt>
                <c:pt idx="2">
                  <c:v>39.82</c:v>
                </c:pt>
                <c:pt idx="3">
                  <c:v>33.68</c:v>
                </c:pt>
                <c:pt idx="4">
                  <c:v>33.68</c:v>
                </c:pt>
                <c:pt idx="5">
                  <c:v>29.638119313301786</c:v>
                </c:pt>
                <c:pt idx="6">
                  <c:v>24.261716555628368</c:v>
                </c:pt>
                <c:pt idx="7">
                  <c:v>19.860601949917687</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8"/>
          <c:order val="3"/>
          <c:tx>
            <c:strRef>
              <c:f>'Predict q", wide &amp; plottable'!$S$3</c:f>
              <c:strCache>
                <c:ptCount val="1"/>
                <c:pt idx="0">
                  <c:v>120</c:v>
                </c:pt>
              </c:strCache>
            </c:strRef>
          </c:tx>
          <c:spPr>
            <a:ln>
              <a:solidFill>
                <a:srgbClr val="002060"/>
              </a:solidFill>
            </a:ln>
          </c:spPr>
          <c:marker>
            <c:symbol val="square"/>
            <c:size val="5"/>
            <c:spPr>
              <a:solidFill>
                <a:srgbClr val="002060"/>
              </a:solidFill>
              <a:ln>
                <a:solidFill>
                  <a:srgbClr val="002060"/>
                </a:solidFill>
              </a:ln>
            </c:spPr>
          </c:marker>
          <c:xVal>
            <c:numRef>
              <c:f>'Predict q", wide &amp; plottable'!$S$4:$S$17</c:f>
              <c:numCache>
                <c:formatCode>General</c:formatCode>
                <c:ptCount val="14"/>
                <c:pt idx="0">
                  <c:v>37.644026969999999</c:v>
                </c:pt>
                <c:pt idx="1">
                  <c:v>36.849903179999998</c:v>
                </c:pt>
                <c:pt idx="2">
                  <c:v>36.450949089999995</c:v>
                </c:pt>
                <c:pt idx="3">
                  <c:v>33.200179390000066</c:v>
                </c:pt>
                <c:pt idx="4">
                  <c:v>28.095240609999969</c:v>
                </c:pt>
                <c:pt idx="5">
                  <c:v>23.248066959999989</c:v>
                </c:pt>
                <c:pt idx="6">
                  <c:v>12.29555642</c:v>
                </c:pt>
                <c:pt idx="7">
                  <c:v>6.700594487</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9"/>
          <c:order val="4"/>
          <c:tx>
            <c:strRef>
              <c:f>'Predict q", wide &amp; plottable'!$T$3</c:f>
              <c:strCache>
                <c:ptCount val="1"/>
                <c:pt idx="0">
                  <c:v>120p</c:v>
                </c:pt>
              </c:strCache>
            </c:strRef>
          </c:tx>
          <c:spPr>
            <a:ln>
              <a:solidFill>
                <a:srgbClr val="002060"/>
              </a:solidFill>
              <a:prstDash val="sysDash"/>
            </a:ln>
          </c:spPr>
          <c:marker>
            <c:symbol val="none"/>
          </c:marker>
          <c:xVal>
            <c:numRef>
              <c:f>'Predict q", wide &amp; plottable'!$T$4:$T$17</c:f>
              <c:numCache>
                <c:formatCode>General</c:formatCode>
                <c:ptCount val="14"/>
                <c:pt idx="0">
                  <c:v>39.82</c:v>
                </c:pt>
                <c:pt idx="1">
                  <c:v>39.82</c:v>
                </c:pt>
                <c:pt idx="2">
                  <c:v>39.82</c:v>
                </c:pt>
                <c:pt idx="3">
                  <c:v>33.68</c:v>
                </c:pt>
                <c:pt idx="4">
                  <c:v>25.856759207171169</c:v>
                </c:pt>
                <c:pt idx="5">
                  <c:v>19.457792001516371</c:v>
                </c:pt>
                <c:pt idx="6">
                  <c:v>14.642425469518001</c:v>
                </c:pt>
                <c:pt idx="7">
                  <c:v>11.0187540093798</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6"/>
          <c:order val="5"/>
          <c:tx>
            <c:strRef>
              <c:f>'Predict q", wide &amp; plottable'!$K$3</c:f>
              <c:strCache>
                <c:ptCount val="1"/>
                <c:pt idx="0">
                  <c:v>60</c:v>
                </c:pt>
              </c:strCache>
            </c:strRef>
          </c:tx>
          <c:spPr>
            <a:ln>
              <a:solidFill>
                <a:srgbClr val="9BBB59"/>
              </a:solidFill>
            </a:ln>
          </c:spPr>
          <c:marker>
            <c:symbol val="diamond"/>
            <c:size val="6"/>
            <c:spPr>
              <a:solidFill>
                <a:schemeClr val="accent3"/>
              </a:solidFill>
              <a:ln>
                <a:solidFill>
                  <a:srgbClr val="92D050"/>
                </a:solidFill>
              </a:ln>
            </c:spPr>
          </c:marker>
          <c:xVal>
            <c:numRef>
              <c:f>'Predict q", wide &amp; plottable'!$K$4:$K$11</c:f>
              <c:numCache>
                <c:formatCode>General</c:formatCode>
                <c:ptCount val="8"/>
                <c:pt idx="0">
                  <c:v>37.361111520000001</c:v>
                </c:pt>
                <c:pt idx="1">
                  <c:v>38.629362270000058</c:v>
                </c:pt>
                <c:pt idx="2">
                  <c:v>34.267213330000075</c:v>
                </c:pt>
                <c:pt idx="3">
                  <c:v>27.658737269999989</c:v>
                </c:pt>
                <c:pt idx="4">
                  <c:v>18.623634549999966</c:v>
                </c:pt>
                <c:pt idx="5">
                  <c:v>11.712924099999999</c:v>
                </c:pt>
                <c:pt idx="6">
                  <c:v>5.2006779390000002</c:v>
                </c:pt>
                <c:pt idx="7">
                  <c:v>3.264289126</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7"/>
          <c:order val="6"/>
          <c:tx>
            <c:strRef>
              <c:f>'Predict q", wide &amp; plottable'!$L$3</c:f>
              <c:strCache>
                <c:ptCount val="1"/>
                <c:pt idx="0">
                  <c:v>60p</c:v>
                </c:pt>
              </c:strCache>
            </c:strRef>
          </c:tx>
          <c:spPr>
            <a:ln>
              <a:solidFill>
                <a:schemeClr val="accent3"/>
              </a:solidFill>
              <a:prstDash val="sysDash"/>
            </a:ln>
          </c:spPr>
          <c:marker>
            <c:symbol val="none"/>
          </c:marker>
          <c:xVal>
            <c:numRef>
              <c:f>'Predict q", wide &amp; plottable'!$L$4:$L$11</c:f>
              <c:numCache>
                <c:formatCode>General</c:formatCode>
                <c:ptCount val="8"/>
                <c:pt idx="0">
                  <c:v>39.82</c:v>
                </c:pt>
                <c:pt idx="1">
                  <c:v>39.82</c:v>
                </c:pt>
                <c:pt idx="2">
                  <c:v>39.82</c:v>
                </c:pt>
                <c:pt idx="3">
                  <c:v>26.302864412620224</c:v>
                </c:pt>
                <c:pt idx="4">
                  <c:v>18.106672731587089</c:v>
                </c:pt>
                <c:pt idx="5">
                  <c:v>12.464482661116312</c:v>
                </c:pt>
                <c:pt idx="6">
                  <c:v>8.5804460218822349</c:v>
                </c:pt>
                <c:pt idx="7">
                  <c:v>5.9067075574752055</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4"/>
          <c:order val="7"/>
          <c:tx>
            <c:strRef>
              <c:f>'Predict q", wide &amp; plottable'!$E$3</c:f>
              <c:strCache>
                <c:ptCount val="1"/>
                <c:pt idx="0">
                  <c:v>15</c:v>
                </c:pt>
              </c:strCache>
            </c:strRef>
          </c:tx>
          <c:spPr>
            <a:ln>
              <a:solidFill>
                <a:schemeClr val="tx1"/>
              </a:solidFill>
            </a:ln>
          </c:spPr>
          <c:marker>
            <c:symbol val="triangle"/>
            <c:size val="5"/>
            <c:spPr>
              <a:solidFill>
                <a:schemeClr val="tx1"/>
              </a:solidFill>
              <a:ln>
                <a:solidFill>
                  <a:sysClr val="windowText" lastClr="000000"/>
                </a:solidFill>
              </a:ln>
            </c:spPr>
          </c:marker>
          <c:xVal>
            <c:numRef>
              <c:f>'Predict q", wide &amp; plottable'!$E$4:$E$17</c:f>
              <c:numCache>
                <c:formatCode>General</c:formatCode>
                <c:ptCount val="14"/>
                <c:pt idx="0">
                  <c:v>38.83965121</c:v>
                </c:pt>
                <c:pt idx="1">
                  <c:v>34.74204795</c:v>
                </c:pt>
                <c:pt idx="2">
                  <c:v>27.047347879999961</c:v>
                </c:pt>
                <c:pt idx="3">
                  <c:v>16.728779909999968</c:v>
                </c:pt>
                <c:pt idx="4">
                  <c:v>7.3352384850000094</c:v>
                </c:pt>
                <c:pt idx="5">
                  <c:v>5.2163319140000004</c:v>
                </c:pt>
                <c:pt idx="6">
                  <c:v>2.0892245210000002</c:v>
                </c:pt>
                <c:pt idx="7">
                  <c:v>1.3992217949999981</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5"/>
          <c:order val="8"/>
          <c:tx>
            <c:strRef>
              <c:f>'Predict q", wide &amp; plottable'!$F$3</c:f>
              <c:strCache>
                <c:ptCount val="1"/>
                <c:pt idx="0">
                  <c:v>15 p</c:v>
                </c:pt>
              </c:strCache>
            </c:strRef>
          </c:tx>
          <c:spPr>
            <a:ln>
              <a:solidFill>
                <a:prstClr val="black"/>
              </a:solidFill>
              <a:prstDash val="sysDash"/>
            </a:ln>
          </c:spPr>
          <c:marker>
            <c:symbol val="none"/>
          </c:marker>
          <c:xVal>
            <c:numRef>
              <c:f>'Predict q", wide &amp; plottable'!$F$4:$F$17</c:f>
              <c:numCache>
                <c:formatCode>General</c:formatCode>
                <c:ptCount val="14"/>
                <c:pt idx="0">
                  <c:v>39.82</c:v>
                </c:pt>
                <c:pt idx="1">
                  <c:v>34.51116827146415</c:v>
                </c:pt>
                <c:pt idx="2">
                  <c:v>26.769682860540261</c:v>
                </c:pt>
                <c:pt idx="3">
                  <c:v>11.9983897563146</c:v>
                </c:pt>
                <c:pt idx="4">
                  <c:v>6.3581662241684755</c:v>
                </c:pt>
                <c:pt idx="5">
                  <c:v>3.3693085951705277</c:v>
                </c:pt>
                <c:pt idx="6">
                  <c:v>1.78545826095866</c:v>
                </c:pt>
                <c:pt idx="7">
                  <c:v>0.9461469947261375</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dLbls>
          <c:showLegendKey val="0"/>
          <c:showVal val="0"/>
          <c:showCatName val="0"/>
          <c:showSerName val="0"/>
          <c:showPercent val="0"/>
          <c:showBubbleSize val="0"/>
        </c:dLbls>
        <c:axId val="57022720"/>
        <c:axId val="57041280"/>
      </c:scatterChart>
      <c:valAx>
        <c:axId val="57022720"/>
        <c:scaling>
          <c:orientation val="minMax"/>
          <c:max val="45"/>
          <c:min val="0"/>
        </c:scaling>
        <c:delete val="0"/>
        <c:axPos val="b"/>
        <c:title>
          <c:tx>
            <c:rich>
              <a:bodyPr/>
              <a:lstStyle/>
              <a:p>
                <a:pPr>
                  <a:defRPr/>
                </a:pPr>
                <a:r>
                  <a:rPr lang="en-US"/>
                  <a:t>q"</a:t>
                </a:r>
                <a:r>
                  <a:rPr lang="en-US" baseline="0"/>
                  <a:t> (kW m</a:t>
                </a:r>
                <a:r>
                  <a:rPr lang="en-US" baseline="30000"/>
                  <a:t>-2</a:t>
                </a:r>
                <a:r>
                  <a:rPr lang="en-US" baseline="0"/>
                  <a:t>)</a:t>
                </a:r>
                <a:endParaRPr lang="en-US"/>
              </a:p>
            </c:rich>
          </c:tx>
          <c:layout/>
          <c:overlay val="0"/>
        </c:title>
        <c:numFmt formatCode="General" sourceLinked="1"/>
        <c:majorTickMark val="in"/>
        <c:minorTickMark val="none"/>
        <c:tickLblPos val="nextTo"/>
        <c:spPr>
          <a:ln>
            <a:solidFill>
              <a:schemeClr val="tx1"/>
            </a:solidFill>
          </a:ln>
        </c:spPr>
        <c:crossAx val="57041280"/>
        <c:crosses val="autoZero"/>
        <c:crossBetween val="midCat"/>
        <c:majorUnit val="10"/>
      </c:valAx>
      <c:valAx>
        <c:axId val="57041280"/>
        <c:scaling>
          <c:orientation val="minMax"/>
          <c:max val="17.5"/>
          <c:min val="3"/>
        </c:scaling>
        <c:delete val="0"/>
        <c:axPos val="l"/>
        <c:title>
          <c:tx>
            <c:rich>
              <a:bodyPr rot="-5400000" vert="horz"/>
              <a:lstStyle/>
              <a:p>
                <a:pPr>
                  <a:defRPr/>
                </a:pPr>
                <a:r>
                  <a:rPr lang="en-US" i="1"/>
                  <a:t>x</a:t>
                </a:r>
                <a:r>
                  <a:rPr lang="en-US" baseline="0"/>
                  <a:t> (cm)</a:t>
                </a:r>
                <a:endParaRPr lang="en-US"/>
              </a:p>
            </c:rich>
          </c:tx>
          <c:layout/>
          <c:overlay val="0"/>
        </c:title>
        <c:numFmt formatCode="General" sourceLinked="1"/>
        <c:majorTickMark val="in"/>
        <c:minorTickMark val="none"/>
        <c:tickLblPos val="nextTo"/>
        <c:spPr>
          <a:ln>
            <a:solidFill>
              <a:schemeClr val="tx1"/>
            </a:solidFill>
          </a:ln>
        </c:spPr>
        <c:crossAx val="57022720"/>
        <c:crosses val="autoZero"/>
        <c:crossBetween val="midCat"/>
        <c:majorUnit val="1"/>
      </c:valAx>
      <c:spPr>
        <a:ln>
          <a:solidFill>
            <a:schemeClr val="tx1"/>
          </a:solidFill>
        </a:ln>
      </c:spPr>
    </c:plotArea>
    <c:plotVisOnly val="1"/>
    <c:dispBlanksAs val="gap"/>
    <c:showDLblsOverMax val="0"/>
  </c:chart>
  <c:spPr>
    <a:solidFill>
      <a:schemeClr val="bg1"/>
    </a:solidFill>
  </c:spPr>
  <c:txPr>
    <a:bodyPr/>
    <a:lstStyle/>
    <a:p>
      <a:pPr>
        <a:defRPr sz="12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064264128537121"/>
          <c:y val="1.6524200127785587E-2"/>
          <c:w val="0.66263112896757426"/>
          <c:h val="0.89879733408789764"/>
        </c:manualLayout>
      </c:layout>
      <c:scatterChart>
        <c:scatterStyle val="smoothMarker"/>
        <c:varyColors val="0"/>
        <c:ser>
          <c:idx val="0"/>
          <c:order val="0"/>
          <c:tx>
            <c:strRef>
              <c:f>'Predict q", wide &amp; plottable'!$AY$3</c:f>
              <c:strCache>
                <c:ptCount val="1"/>
                <c:pt idx="0">
                  <c:v>360</c:v>
                </c:pt>
              </c:strCache>
            </c:strRef>
          </c:tx>
          <c:spPr>
            <a:ln>
              <a:solidFill>
                <a:srgbClr val="8064A2">
                  <a:lumMod val="75000"/>
                </a:srgbClr>
              </a:solidFill>
            </a:ln>
          </c:spPr>
          <c:marker>
            <c:symbol val="square"/>
            <c:size val="5"/>
            <c:spPr>
              <a:solidFill>
                <a:schemeClr val="accent4">
                  <a:lumMod val="75000"/>
                </a:schemeClr>
              </a:solidFill>
              <a:ln>
                <a:solidFill>
                  <a:schemeClr val="accent4">
                    <a:lumMod val="75000"/>
                  </a:schemeClr>
                </a:solidFill>
              </a:ln>
            </c:spPr>
          </c:marker>
          <c:xVal>
            <c:numRef>
              <c:f>'Predict q", wide &amp; plottable'!$AY$4:$AY$17</c:f>
              <c:numCache>
                <c:formatCode>General</c:formatCode>
                <c:ptCount val="14"/>
                <c:pt idx="1">
                  <c:v>36.135261820000011</c:v>
                </c:pt>
                <c:pt idx="6">
                  <c:v>32.20800182000005</c:v>
                </c:pt>
                <c:pt idx="7">
                  <c:v>28.79463316</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1"/>
          <c:order val="1"/>
          <c:tx>
            <c:strRef>
              <c:f>'Predict q", wide &amp; plottable'!$AZ$3</c:f>
              <c:strCache>
                <c:ptCount val="1"/>
                <c:pt idx="0">
                  <c:v>360p</c:v>
                </c:pt>
              </c:strCache>
            </c:strRef>
          </c:tx>
          <c:spPr>
            <a:ln>
              <a:solidFill>
                <a:schemeClr val="accent4">
                  <a:lumMod val="75000"/>
                </a:schemeClr>
              </a:solidFill>
              <a:prstDash val="sysDash"/>
            </a:ln>
          </c:spPr>
          <c:marker>
            <c:symbol val="none"/>
          </c:marker>
          <c:xVal>
            <c:numRef>
              <c:f>'Predict q", wide &amp; plottable'!$AZ$4:$AZ$17</c:f>
              <c:numCache>
                <c:formatCode>General</c:formatCode>
                <c:ptCount val="14"/>
                <c:pt idx="0">
                  <c:v>39.82</c:v>
                </c:pt>
                <c:pt idx="1">
                  <c:v>39.82</c:v>
                </c:pt>
                <c:pt idx="2">
                  <c:v>39.82</c:v>
                </c:pt>
                <c:pt idx="3">
                  <c:v>33.68</c:v>
                </c:pt>
                <c:pt idx="4">
                  <c:v>33.68</c:v>
                </c:pt>
                <c:pt idx="5">
                  <c:v>33.68</c:v>
                </c:pt>
                <c:pt idx="6">
                  <c:v>33.68</c:v>
                </c:pt>
                <c:pt idx="7">
                  <c:v>30.05542010872627</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2"/>
          <c:order val="2"/>
          <c:tx>
            <c:strRef>
              <c:f>'Predict q", wide &amp; plottable'!$AI$3</c:f>
              <c:strCache>
                <c:ptCount val="1"/>
                <c:pt idx="0">
                  <c:v>240</c:v>
                </c:pt>
              </c:strCache>
            </c:strRef>
          </c:tx>
          <c:spPr>
            <a:ln>
              <a:solidFill>
                <a:schemeClr val="accent6"/>
              </a:solidFill>
            </a:ln>
          </c:spPr>
          <c:marker>
            <c:symbol val="circle"/>
            <c:size val="5"/>
            <c:spPr>
              <a:solidFill>
                <a:srgbClr val="FFC000"/>
              </a:solidFill>
              <a:ln>
                <a:solidFill>
                  <a:srgbClr val="F79646"/>
                </a:solidFill>
              </a:ln>
            </c:spPr>
          </c:marker>
          <c:xVal>
            <c:numRef>
              <c:f>'Predict q", wide &amp; plottable'!$AI$4:$AI$17</c:f>
              <c:numCache>
                <c:formatCode>General</c:formatCode>
                <c:ptCount val="14"/>
                <c:pt idx="1">
                  <c:v>37.266817270000011</c:v>
                </c:pt>
                <c:pt idx="3">
                  <c:v>34.195338790000108</c:v>
                </c:pt>
                <c:pt idx="4">
                  <c:v>32.157586969999997</c:v>
                </c:pt>
                <c:pt idx="5">
                  <c:v>29.783488439999989</c:v>
                </c:pt>
                <c:pt idx="6">
                  <c:v>24.948099999999961</c:v>
                </c:pt>
                <c:pt idx="7">
                  <c:v>15.486321029999999</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3"/>
          <c:order val="3"/>
          <c:tx>
            <c:strRef>
              <c:f>'Predict q", wide &amp; plottable'!$AJ$3</c:f>
              <c:strCache>
                <c:ptCount val="1"/>
                <c:pt idx="0">
                  <c:v>240p</c:v>
                </c:pt>
              </c:strCache>
            </c:strRef>
          </c:tx>
          <c:spPr>
            <a:ln>
              <a:solidFill>
                <a:schemeClr val="accent6"/>
              </a:solidFill>
              <a:prstDash val="sysDash"/>
            </a:ln>
          </c:spPr>
          <c:marker>
            <c:symbol val="none"/>
          </c:marker>
          <c:xVal>
            <c:numRef>
              <c:f>'Predict q", wide &amp; plottable'!$AJ$4:$AJ$17</c:f>
              <c:numCache>
                <c:formatCode>General</c:formatCode>
                <c:ptCount val="14"/>
                <c:pt idx="0">
                  <c:v>39.82</c:v>
                </c:pt>
                <c:pt idx="1">
                  <c:v>39.82</c:v>
                </c:pt>
                <c:pt idx="2">
                  <c:v>39.82</c:v>
                </c:pt>
                <c:pt idx="3">
                  <c:v>33.68</c:v>
                </c:pt>
                <c:pt idx="4">
                  <c:v>33.68</c:v>
                </c:pt>
                <c:pt idx="5">
                  <c:v>29.638119313301786</c:v>
                </c:pt>
                <c:pt idx="6">
                  <c:v>24.261716555628368</c:v>
                </c:pt>
                <c:pt idx="7">
                  <c:v>19.860601949917687</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8"/>
          <c:order val="4"/>
          <c:tx>
            <c:strRef>
              <c:f>'Predict q", wide &amp; plottable'!$S$3</c:f>
              <c:strCache>
                <c:ptCount val="1"/>
                <c:pt idx="0">
                  <c:v>120</c:v>
                </c:pt>
              </c:strCache>
            </c:strRef>
          </c:tx>
          <c:spPr>
            <a:ln>
              <a:solidFill>
                <a:srgbClr val="002060"/>
              </a:solidFill>
            </a:ln>
          </c:spPr>
          <c:marker>
            <c:symbol val="square"/>
            <c:size val="5"/>
            <c:spPr>
              <a:solidFill>
                <a:srgbClr val="002060"/>
              </a:solidFill>
              <a:ln>
                <a:solidFill>
                  <a:srgbClr val="002060"/>
                </a:solidFill>
              </a:ln>
            </c:spPr>
          </c:marker>
          <c:xVal>
            <c:numRef>
              <c:f>'Predict q", wide &amp; plottable'!$S$4:$S$17</c:f>
              <c:numCache>
                <c:formatCode>General</c:formatCode>
                <c:ptCount val="14"/>
                <c:pt idx="0">
                  <c:v>37.644026969999999</c:v>
                </c:pt>
                <c:pt idx="1">
                  <c:v>36.849903179999998</c:v>
                </c:pt>
                <c:pt idx="2">
                  <c:v>36.450949089999995</c:v>
                </c:pt>
                <c:pt idx="3">
                  <c:v>33.200179390000066</c:v>
                </c:pt>
                <c:pt idx="4">
                  <c:v>28.095240609999969</c:v>
                </c:pt>
                <c:pt idx="5">
                  <c:v>23.248066959999989</c:v>
                </c:pt>
                <c:pt idx="6">
                  <c:v>12.29555642</c:v>
                </c:pt>
                <c:pt idx="7">
                  <c:v>6.700594487</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9"/>
          <c:order val="5"/>
          <c:tx>
            <c:strRef>
              <c:f>'Predict q", wide &amp; plottable'!$T$3</c:f>
              <c:strCache>
                <c:ptCount val="1"/>
                <c:pt idx="0">
                  <c:v>120p</c:v>
                </c:pt>
              </c:strCache>
            </c:strRef>
          </c:tx>
          <c:spPr>
            <a:ln>
              <a:solidFill>
                <a:srgbClr val="002060"/>
              </a:solidFill>
              <a:prstDash val="sysDash"/>
            </a:ln>
          </c:spPr>
          <c:marker>
            <c:symbol val="none"/>
          </c:marker>
          <c:xVal>
            <c:numRef>
              <c:f>'Predict q", wide &amp; plottable'!$T$4:$T$17</c:f>
              <c:numCache>
                <c:formatCode>General</c:formatCode>
                <c:ptCount val="14"/>
                <c:pt idx="0">
                  <c:v>39.82</c:v>
                </c:pt>
                <c:pt idx="1">
                  <c:v>39.82</c:v>
                </c:pt>
                <c:pt idx="2">
                  <c:v>39.82</c:v>
                </c:pt>
                <c:pt idx="3">
                  <c:v>33.68</c:v>
                </c:pt>
                <c:pt idx="4">
                  <c:v>25.856759207171169</c:v>
                </c:pt>
                <c:pt idx="5">
                  <c:v>19.457792001516371</c:v>
                </c:pt>
                <c:pt idx="6">
                  <c:v>14.642425469518001</c:v>
                </c:pt>
                <c:pt idx="7">
                  <c:v>11.0187540093798</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6"/>
          <c:order val="6"/>
          <c:tx>
            <c:strRef>
              <c:f>'Predict q", wide &amp; plottable'!$K$3</c:f>
              <c:strCache>
                <c:ptCount val="1"/>
                <c:pt idx="0">
                  <c:v>60</c:v>
                </c:pt>
              </c:strCache>
            </c:strRef>
          </c:tx>
          <c:spPr>
            <a:ln>
              <a:solidFill>
                <a:srgbClr val="9BBB59"/>
              </a:solidFill>
            </a:ln>
          </c:spPr>
          <c:marker>
            <c:symbol val="diamond"/>
            <c:size val="6"/>
            <c:spPr>
              <a:solidFill>
                <a:schemeClr val="accent3"/>
              </a:solidFill>
              <a:ln>
                <a:solidFill>
                  <a:srgbClr val="92D050"/>
                </a:solidFill>
              </a:ln>
            </c:spPr>
          </c:marker>
          <c:xVal>
            <c:numRef>
              <c:f>'Predict q", wide &amp; plottable'!$K$4:$K$11</c:f>
              <c:numCache>
                <c:formatCode>General</c:formatCode>
                <c:ptCount val="8"/>
                <c:pt idx="0">
                  <c:v>37.361111520000001</c:v>
                </c:pt>
                <c:pt idx="1">
                  <c:v>38.629362270000058</c:v>
                </c:pt>
                <c:pt idx="2">
                  <c:v>34.267213330000075</c:v>
                </c:pt>
                <c:pt idx="3">
                  <c:v>27.658737269999989</c:v>
                </c:pt>
                <c:pt idx="4">
                  <c:v>18.623634549999966</c:v>
                </c:pt>
                <c:pt idx="5">
                  <c:v>11.712924099999999</c:v>
                </c:pt>
                <c:pt idx="6">
                  <c:v>5.2006779390000002</c:v>
                </c:pt>
                <c:pt idx="7">
                  <c:v>3.264289126</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7"/>
          <c:order val="7"/>
          <c:tx>
            <c:strRef>
              <c:f>'Predict q", wide &amp; plottable'!$L$3</c:f>
              <c:strCache>
                <c:ptCount val="1"/>
                <c:pt idx="0">
                  <c:v>60p</c:v>
                </c:pt>
              </c:strCache>
            </c:strRef>
          </c:tx>
          <c:spPr>
            <a:ln>
              <a:solidFill>
                <a:schemeClr val="accent3"/>
              </a:solidFill>
              <a:prstDash val="sysDash"/>
            </a:ln>
          </c:spPr>
          <c:marker>
            <c:symbol val="none"/>
          </c:marker>
          <c:xVal>
            <c:numRef>
              <c:f>'Predict q", wide &amp; plottable'!$L$4:$L$11</c:f>
              <c:numCache>
                <c:formatCode>General</c:formatCode>
                <c:ptCount val="8"/>
                <c:pt idx="0">
                  <c:v>39.82</c:v>
                </c:pt>
                <c:pt idx="1">
                  <c:v>39.82</c:v>
                </c:pt>
                <c:pt idx="2">
                  <c:v>39.82</c:v>
                </c:pt>
                <c:pt idx="3">
                  <c:v>26.302864412620224</c:v>
                </c:pt>
                <c:pt idx="4">
                  <c:v>18.106672731587089</c:v>
                </c:pt>
                <c:pt idx="5">
                  <c:v>12.464482661116312</c:v>
                </c:pt>
                <c:pt idx="6">
                  <c:v>8.5804460218822349</c:v>
                </c:pt>
                <c:pt idx="7">
                  <c:v>5.9067075574752055</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4"/>
          <c:order val="8"/>
          <c:tx>
            <c:strRef>
              <c:f>'Predict q", wide &amp; plottable'!$E$3</c:f>
              <c:strCache>
                <c:ptCount val="1"/>
                <c:pt idx="0">
                  <c:v>15</c:v>
                </c:pt>
              </c:strCache>
            </c:strRef>
          </c:tx>
          <c:spPr>
            <a:ln>
              <a:solidFill>
                <a:schemeClr val="tx1"/>
              </a:solidFill>
            </a:ln>
          </c:spPr>
          <c:marker>
            <c:symbol val="triangle"/>
            <c:size val="5"/>
            <c:spPr>
              <a:solidFill>
                <a:schemeClr val="tx1"/>
              </a:solidFill>
              <a:ln>
                <a:solidFill>
                  <a:sysClr val="windowText" lastClr="000000"/>
                </a:solidFill>
              </a:ln>
            </c:spPr>
          </c:marker>
          <c:xVal>
            <c:numRef>
              <c:f>'Predict q", wide &amp; plottable'!$E$4:$E$17</c:f>
              <c:numCache>
                <c:formatCode>General</c:formatCode>
                <c:ptCount val="14"/>
                <c:pt idx="0">
                  <c:v>38.83965121</c:v>
                </c:pt>
                <c:pt idx="1">
                  <c:v>34.74204795</c:v>
                </c:pt>
                <c:pt idx="2">
                  <c:v>27.047347879999961</c:v>
                </c:pt>
                <c:pt idx="3">
                  <c:v>16.728779909999968</c:v>
                </c:pt>
                <c:pt idx="4">
                  <c:v>7.3352384850000094</c:v>
                </c:pt>
                <c:pt idx="5">
                  <c:v>5.2163319140000004</c:v>
                </c:pt>
                <c:pt idx="6">
                  <c:v>2.0892245210000002</c:v>
                </c:pt>
                <c:pt idx="7">
                  <c:v>1.3992217949999981</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ser>
          <c:idx val="5"/>
          <c:order val="9"/>
          <c:tx>
            <c:strRef>
              <c:f>'Predict q", wide &amp; plottable'!$F$3</c:f>
              <c:strCache>
                <c:ptCount val="1"/>
                <c:pt idx="0">
                  <c:v>15 p</c:v>
                </c:pt>
              </c:strCache>
            </c:strRef>
          </c:tx>
          <c:spPr>
            <a:ln>
              <a:solidFill>
                <a:prstClr val="black"/>
              </a:solidFill>
              <a:prstDash val="sysDash"/>
            </a:ln>
          </c:spPr>
          <c:marker>
            <c:symbol val="none"/>
          </c:marker>
          <c:xVal>
            <c:numRef>
              <c:f>'Predict q", wide &amp; plottable'!$F$4:$F$17</c:f>
              <c:numCache>
                <c:formatCode>General</c:formatCode>
                <c:ptCount val="14"/>
                <c:pt idx="0">
                  <c:v>39.82</c:v>
                </c:pt>
                <c:pt idx="1">
                  <c:v>34.51116827146415</c:v>
                </c:pt>
                <c:pt idx="2">
                  <c:v>26.769682860540261</c:v>
                </c:pt>
                <c:pt idx="3">
                  <c:v>11.9983897563146</c:v>
                </c:pt>
                <c:pt idx="4">
                  <c:v>6.3581662241684755</c:v>
                </c:pt>
                <c:pt idx="5">
                  <c:v>3.3693085951705277</c:v>
                </c:pt>
                <c:pt idx="6">
                  <c:v>1.78545826095866</c:v>
                </c:pt>
                <c:pt idx="7">
                  <c:v>0.9461469947261375</c:v>
                </c:pt>
              </c:numCache>
            </c:numRef>
          </c:xVal>
          <c:yVal>
            <c:numRef>
              <c:f>'Predict q", wide &amp; plottable'!$B$4:$B$17</c:f>
              <c:numCache>
                <c:formatCode>General</c:formatCode>
                <c:ptCount val="14"/>
                <c:pt idx="0">
                  <c:v>3</c:v>
                </c:pt>
                <c:pt idx="1">
                  <c:v>4</c:v>
                </c:pt>
                <c:pt idx="2">
                  <c:v>5</c:v>
                </c:pt>
                <c:pt idx="3">
                  <c:v>7.5</c:v>
                </c:pt>
                <c:pt idx="4">
                  <c:v>10</c:v>
                </c:pt>
                <c:pt idx="5">
                  <c:v>12.5</c:v>
                </c:pt>
                <c:pt idx="6">
                  <c:v>15</c:v>
                </c:pt>
                <c:pt idx="7">
                  <c:v>17.5</c:v>
                </c:pt>
              </c:numCache>
            </c:numRef>
          </c:yVal>
          <c:smooth val="1"/>
        </c:ser>
        <c:dLbls>
          <c:showLegendKey val="0"/>
          <c:showVal val="0"/>
          <c:showCatName val="0"/>
          <c:showSerName val="0"/>
          <c:showPercent val="0"/>
          <c:showBubbleSize val="0"/>
        </c:dLbls>
        <c:axId val="57351168"/>
        <c:axId val="57353344"/>
      </c:scatterChart>
      <c:valAx>
        <c:axId val="57351168"/>
        <c:scaling>
          <c:orientation val="minMax"/>
          <c:max val="45"/>
          <c:min val="0"/>
        </c:scaling>
        <c:delete val="0"/>
        <c:axPos val="b"/>
        <c:title>
          <c:tx>
            <c:rich>
              <a:bodyPr/>
              <a:lstStyle/>
              <a:p>
                <a:pPr>
                  <a:defRPr/>
                </a:pPr>
                <a:r>
                  <a:rPr lang="en-US"/>
                  <a:t>q"</a:t>
                </a:r>
                <a:r>
                  <a:rPr lang="en-US" baseline="0"/>
                  <a:t> (kW m</a:t>
                </a:r>
                <a:r>
                  <a:rPr lang="en-US" baseline="30000"/>
                  <a:t>-2</a:t>
                </a:r>
                <a:r>
                  <a:rPr lang="en-US" baseline="0"/>
                  <a:t>)</a:t>
                </a:r>
                <a:endParaRPr lang="en-US"/>
              </a:p>
            </c:rich>
          </c:tx>
          <c:layout/>
          <c:overlay val="0"/>
        </c:title>
        <c:numFmt formatCode="General" sourceLinked="1"/>
        <c:majorTickMark val="in"/>
        <c:minorTickMark val="none"/>
        <c:tickLblPos val="nextTo"/>
        <c:spPr>
          <a:ln>
            <a:solidFill>
              <a:schemeClr val="tx1"/>
            </a:solidFill>
          </a:ln>
        </c:spPr>
        <c:crossAx val="57353344"/>
        <c:crosses val="autoZero"/>
        <c:crossBetween val="midCat"/>
        <c:majorUnit val="10"/>
      </c:valAx>
      <c:valAx>
        <c:axId val="57353344"/>
        <c:scaling>
          <c:orientation val="minMax"/>
          <c:max val="17.5"/>
          <c:min val="3"/>
        </c:scaling>
        <c:delete val="0"/>
        <c:axPos val="l"/>
        <c:title>
          <c:tx>
            <c:rich>
              <a:bodyPr rot="-5400000" vert="horz"/>
              <a:lstStyle/>
              <a:p>
                <a:pPr>
                  <a:defRPr/>
                </a:pPr>
                <a:r>
                  <a:rPr lang="en-US" i="1"/>
                  <a:t>x</a:t>
                </a:r>
                <a:r>
                  <a:rPr lang="en-US" baseline="0"/>
                  <a:t> (cm)</a:t>
                </a:r>
                <a:endParaRPr lang="en-US"/>
              </a:p>
            </c:rich>
          </c:tx>
          <c:layout/>
          <c:overlay val="0"/>
        </c:title>
        <c:numFmt formatCode="General" sourceLinked="1"/>
        <c:majorTickMark val="in"/>
        <c:minorTickMark val="none"/>
        <c:tickLblPos val="nextTo"/>
        <c:spPr>
          <a:ln>
            <a:solidFill>
              <a:schemeClr val="tx1"/>
            </a:solidFill>
          </a:ln>
        </c:spPr>
        <c:crossAx val="57351168"/>
        <c:crosses val="autoZero"/>
        <c:crossBetween val="midCat"/>
        <c:majorUnit val="1"/>
      </c:valAx>
      <c:spPr>
        <a:ln>
          <a:solidFill>
            <a:schemeClr val="tx1"/>
          </a:solidFill>
        </a:ln>
      </c:spPr>
    </c:plotArea>
    <c:legend>
      <c:legendPos val="r"/>
      <c:layout>
        <c:manualLayout>
          <c:xMode val="edge"/>
          <c:yMode val="edge"/>
          <c:x val="0.81426993985120955"/>
          <c:y val="0.11176193439537888"/>
          <c:w val="0.17135681647964437"/>
          <c:h val="0.75782402816406647"/>
        </c:manualLayout>
      </c:layout>
      <c:overlay val="0"/>
    </c:legend>
    <c:plotVisOnly val="1"/>
    <c:dispBlanksAs val="gap"/>
    <c:showDLblsOverMax val="0"/>
  </c:chart>
  <c:spPr>
    <a:solidFill>
      <a:schemeClr val="bg1"/>
    </a:solidFill>
  </c:spPr>
  <c:txPr>
    <a:bodyPr/>
    <a:lstStyle/>
    <a:p>
      <a:pPr>
        <a:defRPr sz="12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x = 5</a:t>
            </a:r>
            <a:r>
              <a:rPr lang="en-US" baseline="0"/>
              <a:t> cm</a:t>
            </a:r>
          </a:p>
        </c:rich>
      </c:tx>
      <c:layout>
        <c:manualLayout>
          <c:xMode val="edge"/>
          <c:yMode val="edge"/>
          <c:x val="0.37861546889419162"/>
          <c:y val="0"/>
        </c:manualLayout>
      </c:layout>
      <c:overlay val="0"/>
    </c:title>
    <c:autoTitleDeleted val="0"/>
    <c:plotArea>
      <c:layout>
        <c:manualLayout>
          <c:layoutTarget val="inner"/>
          <c:xMode val="edge"/>
          <c:yMode val="edge"/>
          <c:x val="0.15480128317293762"/>
          <c:y val="0.10617074181516808"/>
          <c:w val="0.78796477107028251"/>
          <c:h val="0.69709259706388493"/>
        </c:manualLayout>
      </c:layout>
      <c:scatterChart>
        <c:scatterStyle val="smoothMarker"/>
        <c:varyColors val="0"/>
        <c:ser>
          <c:idx val="0"/>
          <c:order val="0"/>
          <c:tx>
            <c:v>Measured</c:v>
          </c:tx>
          <c:spPr>
            <a:ln>
              <a:solidFill>
                <a:schemeClr val="tx1"/>
              </a:solidFill>
            </a:ln>
          </c:spPr>
          <c:marker>
            <c:symbol val="none"/>
          </c:marker>
          <c:xVal>
            <c:numRef>
              <c:f>'Shielded 5 cm'!$Q$3:$Q$1363</c:f>
              <c:numCache>
                <c:formatCode>General</c:formatCode>
                <c:ptCount val="1361"/>
                <c:pt idx="0">
                  <c:v>-200</c:v>
                </c:pt>
                <c:pt idx="1">
                  <c:v>-199.5</c:v>
                </c:pt>
                <c:pt idx="2">
                  <c:v>-199</c:v>
                </c:pt>
                <c:pt idx="3">
                  <c:v>-198.5</c:v>
                </c:pt>
                <c:pt idx="4">
                  <c:v>-198</c:v>
                </c:pt>
                <c:pt idx="5">
                  <c:v>-197.5</c:v>
                </c:pt>
                <c:pt idx="6">
                  <c:v>-197</c:v>
                </c:pt>
                <c:pt idx="7">
                  <c:v>-196.5</c:v>
                </c:pt>
                <c:pt idx="8">
                  <c:v>-196</c:v>
                </c:pt>
                <c:pt idx="9">
                  <c:v>-195.5</c:v>
                </c:pt>
                <c:pt idx="10">
                  <c:v>-195</c:v>
                </c:pt>
                <c:pt idx="11">
                  <c:v>-194.5</c:v>
                </c:pt>
                <c:pt idx="12">
                  <c:v>-194</c:v>
                </c:pt>
                <c:pt idx="13">
                  <c:v>-193.5</c:v>
                </c:pt>
                <c:pt idx="14">
                  <c:v>-193</c:v>
                </c:pt>
                <c:pt idx="15">
                  <c:v>-192.5</c:v>
                </c:pt>
                <c:pt idx="16">
                  <c:v>-192</c:v>
                </c:pt>
                <c:pt idx="17">
                  <c:v>-191.5</c:v>
                </c:pt>
                <c:pt idx="18">
                  <c:v>-191</c:v>
                </c:pt>
                <c:pt idx="19">
                  <c:v>-190.5</c:v>
                </c:pt>
                <c:pt idx="20">
                  <c:v>-190</c:v>
                </c:pt>
                <c:pt idx="21">
                  <c:v>-189.5</c:v>
                </c:pt>
                <c:pt idx="22">
                  <c:v>-189</c:v>
                </c:pt>
                <c:pt idx="23">
                  <c:v>-188.5</c:v>
                </c:pt>
                <c:pt idx="24">
                  <c:v>-188</c:v>
                </c:pt>
                <c:pt idx="25">
                  <c:v>-187.5</c:v>
                </c:pt>
                <c:pt idx="26">
                  <c:v>-187</c:v>
                </c:pt>
                <c:pt idx="27">
                  <c:v>-186.5</c:v>
                </c:pt>
                <c:pt idx="28">
                  <c:v>-186</c:v>
                </c:pt>
                <c:pt idx="29">
                  <c:v>-185.5</c:v>
                </c:pt>
                <c:pt idx="30">
                  <c:v>-185</c:v>
                </c:pt>
                <c:pt idx="31">
                  <c:v>-184.5</c:v>
                </c:pt>
                <c:pt idx="32">
                  <c:v>-184</c:v>
                </c:pt>
                <c:pt idx="33">
                  <c:v>-183.5</c:v>
                </c:pt>
                <c:pt idx="34">
                  <c:v>-183</c:v>
                </c:pt>
                <c:pt idx="35">
                  <c:v>-182.5</c:v>
                </c:pt>
                <c:pt idx="36">
                  <c:v>-182</c:v>
                </c:pt>
                <c:pt idx="37">
                  <c:v>-181.5</c:v>
                </c:pt>
                <c:pt idx="38">
                  <c:v>-181</c:v>
                </c:pt>
                <c:pt idx="39">
                  <c:v>-180.5</c:v>
                </c:pt>
                <c:pt idx="40">
                  <c:v>-180</c:v>
                </c:pt>
                <c:pt idx="41">
                  <c:v>-179.5</c:v>
                </c:pt>
                <c:pt idx="42">
                  <c:v>-179</c:v>
                </c:pt>
                <c:pt idx="43">
                  <c:v>-178.5</c:v>
                </c:pt>
                <c:pt idx="44">
                  <c:v>-178</c:v>
                </c:pt>
                <c:pt idx="45">
                  <c:v>-177.5</c:v>
                </c:pt>
                <c:pt idx="46">
                  <c:v>-177</c:v>
                </c:pt>
                <c:pt idx="47">
                  <c:v>-176.5</c:v>
                </c:pt>
                <c:pt idx="48">
                  <c:v>-176</c:v>
                </c:pt>
                <c:pt idx="49">
                  <c:v>-175.5</c:v>
                </c:pt>
                <c:pt idx="50">
                  <c:v>-175</c:v>
                </c:pt>
                <c:pt idx="51">
                  <c:v>-174.5</c:v>
                </c:pt>
                <c:pt idx="52">
                  <c:v>-174</c:v>
                </c:pt>
                <c:pt idx="53">
                  <c:v>-173.5</c:v>
                </c:pt>
                <c:pt idx="54">
                  <c:v>-173</c:v>
                </c:pt>
                <c:pt idx="55">
                  <c:v>-172.5</c:v>
                </c:pt>
                <c:pt idx="56">
                  <c:v>-172</c:v>
                </c:pt>
                <c:pt idx="57">
                  <c:v>-171.5</c:v>
                </c:pt>
                <c:pt idx="58">
                  <c:v>-171</c:v>
                </c:pt>
                <c:pt idx="59">
                  <c:v>-170.5</c:v>
                </c:pt>
                <c:pt idx="60">
                  <c:v>-170</c:v>
                </c:pt>
                <c:pt idx="61">
                  <c:v>-169.5</c:v>
                </c:pt>
                <c:pt idx="62">
                  <c:v>-169</c:v>
                </c:pt>
                <c:pt idx="63">
                  <c:v>-168.5</c:v>
                </c:pt>
                <c:pt idx="64">
                  <c:v>-168</c:v>
                </c:pt>
                <c:pt idx="65">
                  <c:v>-167.5</c:v>
                </c:pt>
                <c:pt idx="66">
                  <c:v>-167</c:v>
                </c:pt>
                <c:pt idx="67">
                  <c:v>-166.5</c:v>
                </c:pt>
                <c:pt idx="68">
                  <c:v>-166</c:v>
                </c:pt>
                <c:pt idx="69">
                  <c:v>-165.5</c:v>
                </c:pt>
                <c:pt idx="70">
                  <c:v>-165</c:v>
                </c:pt>
                <c:pt idx="71">
                  <c:v>-164.5</c:v>
                </c:pt>
                <c:pt idx="72">
                  <c:v>-164</c:v>
                </c:pt>
                <c:pt idx="73">
                  <c:v>-163.5</c:v>
                </c:pt>
                <c:pt idx="74">
                  <c:v>-163</c:v>
                </c:pt>
                <c:pt idx="75">
                  <c:v>-162.5</c:v>
                </c:pt>
                <c:pt idx="76">
                  <c:v>-162</c:v>
                </c:pt>
                <c:pt idx="77">
                  <c:v>-161.5</c:v>
                </c:pt>
                <c:pt idx="78">
                  <c:v>-161</c:v>
                </c:pt>
                <c:pt idx="79">
                  <c:v>-160.5</c:v>
                </c:pt>
                <c:pt idx="80">
                  <c:v>-160</c:v>
                </c:pt>
                <c:pt idx="81">
                  <c:v>-159.5</c:v>
                </c:pt>
                <c:pt idx="82">
                  <c:v>-159</c:v>
                </c:pt>
                <c:pt idx="83">
                  <c:v>-158.5</c:v>
                </c:pt>
                <c:pt idx="84">
                  <c:v>-158</c:v>
                </c:pt>
                <c:pt idx="85">
                  <c:v>-157.5</c:v>
                </c:pt>
                <c:pt idx="86">
                  <c:v>-157</c:v>
                </c:pt>
                <c:pt idx="87">
                  <c:v>-156.5</c:v>
                </c:pt>
                <c:pt idx="88">
                  <c:v>-156</c:v>
                </c:pt>
                <c:pt idx="89">
                  <c:v>-155.5</c:v>
                </c:pt>
                <c:pt idx="90">
                  <c:v>-155</c:v>
                </c:pt>
                <c:pt idx="91">
                  <c:v>-154.5</c:v>
                </c:pt>
                <c:pt idx="92">
                  <c:v>-154</c:v>
                </c:pt>
                <c:pt idx="93">
                  <c:v>-153.5</c:v>
                </c:pt>
                <c:pt idx="94">
                  <c:v>-153</c:v>
                </c:pt>
                <c:pt idx="95">
                  <c:v>-152.5</c:v>
                </c:pt>
                <c:pt idx="96">
                  <c:v>-152</c:v>
                </c:pt>
                <c:pt idx="97">
                  <c:v>-151.5</c:v>
                </c:pt>
                <c:pt idx="98">
                  <c:v>-151</c:v>
                </c:pt>
                <c:pt idx="99">
                  <c:v>-150.5</c:v>
                </c:pt>
                <c:pt idx="100">
                  <c:v>-150</c:v>
                </c:pt>
                <c:pt idx="101">
                  <c:v>-149.5</c:v>
                </c:pt>
                <c:pt idx="102">
                  <c:v>-149</c:v>
                </c:pt>
                <c:pt idx="103">
                  <c:v>-148.5</c:v>
                </c:pt>
                <c:pt idx="104">
                  <c:v>-148</c:v>
                </c:pt>
                <c:pt idx="105">
                  <c:v>-147.5</c:v>
                </c:pt>
                <c:pt idx="106">
                  <c:v>-147</c:v>
                </c:pt>
                <c:pt idx="107">
                  <c:v>-146.5</c:v>
                </c:pt>
                <c:pt idx="108">
                  <c:v>-146</c:v>
                </c:pt>
                <c:pt idx="109">
                  <c:v>-145.5</c:v>
                </c:pt>
                <c:pt idx="110">
                  <c:v>-145</c:v>
                </c:pt>
                <c:pt idx="111">
                  <c:v>-144.5</c:v>
                </c:pt>
                <c:pt idx="112">
                  <c:v>-144</c:v>
                </c:pt>
                <c:pt idx="113">
                  <c:v>-143.5</c:v>
                </c:pt>
                <c:pt idx="114">
                  <c:v>-143</c:v>
                </c:pt>
                <c:pt idx="115">
                  <c:v>-142.5</c:v>
                </c:pt>
                <c:pt idx="116">
                  <c:v>-142</c:v>
                </c:pt>
                <c:pt idx="117">
                  <c:v>-141.5</c:v>
                </c:pt>
                <c:pt idx="118">
                  <c:v>-141</c:v>
                </c:pt>
                <c:pt idx="119">
                  <c:v>-140.5</c:v>
                </c:pt>
                <c:pt idx="120">
                  <c:v>-140</c:v>
                </c:pt>
                <c:pt idx="121">
                  <c:v>-139.5</c:v>
                </c:pt>
                <c:pt idx="122">
                  <c:v>-139</c:v>
                </c:pt>
                <c:pt idx="123">
                  <c:v>-138.5</c:v>
                </c:pt>
                <c:pt idx="124">
                  <c:v>-138</c:v>
                </c:pt>
                <c:pt idx="125">
                  <c:v>-137.5</c:v>
                </c:pt>
                <c:pt idx="126">
                  <c:v>-137</c:v>
                </c:pt>
                <c:pt idx="127">
                  <c:v>-136.5</c:v>
                </c:pt>
                <c:pt idx="128">
                  <c:v>-136</c:v>
                </c:pt>
                <c:pt idx="129">
                  <c:v>-135.5</c:v>
                </c:pt>
                <c:pt idx="130">
                  <c:v>-135</c:v>
                </c:pt>
                <c:pt idx="131">
                  <c:v>-134.5</c:v>
                </c:pt>
                <c:pt idx="132">
                  <c:v>-134</c:v>
                </c:pt>
                <c:pt idx="133">
                  <c:v>-133.5</c:v>
                </c:pt>
                <c:pt idx="134">
                  <c:v>-133</c:v>
                </c:pt>
                <c:pt idx="135">
                  <c:v>-132.5</c:v>
                </c:pt>
                <c:pt idx="136">
                  <c:v>-132</c:v>
                </c:pt>
                <c:pt idx="137">
                  <c:v>-131.5</c:v>
                </c:pt>
                <c:pt idx="138">
                  <c:v>-131</c:v>
                </c:pt>
                <c:pt idx="139">
                  <c:v>-130.5</c:v>
                </c:pt>
                <c:pt idx="140">
                  <c:v>-130</c:v>
                </c:pt>
                <c:pt idx="141">
                  <c:v>-129.5</c:v>
                </c:pt>
                <c:pt idx="142">
                  <c:v>-129</c:v>
                </c:pt>
                <c:pt idx="143">
                  <c:v>-128.5</c:v>
                </c:pt>
                <c:pt idx="144">
                  <c:v>-128</c:v>
                </c:pt>
                <c:pt idx="145">
                  <c:v>-127.5</c:v>
                </c:pt>
                <c:pt idx="146">
                  <c:v>-127</c:v>
                </c:pt>
                <c:pt idx="147">
                  <c:v>-126.5</c:v>
                </c:pt>
                <c:pt idx="148">
                  <c:v>-126</c:v>
                </c:pt>
                <c:pt idx="149">
                  <c:v>-125.5</c:v>
                </c:pt>
                <c:pt idx="150">
                  <c:v>-125</c:v>
                </c:pt>
                <c:pt idx="151">
                  <c:v>-124.5</c:v>
                </c:pt>
                <c:pt idx="152">
                  <c:v>-124</c:v>
                </c:pt>
                <c:pt idx="153">
                  <c:v>-123.5</c:v>
                </c:pt>
                <c:pt idx="154">
                  <c:v>-123</c:v>
                </c:pt>
                <c:pt idx="155">
                  <c:v>-122.5</c:v>
                </c:pt>
                <c:pt idx="156">
                  <c:v>-122</c:v>
                </c:pt>
                <c:pt idx="157">
                  <c:v>-121.5</c:v>
                </c:pt>
                <c:pt idx="158">
                  <c:v>-121</c:v>
                </c:pt>
                <c:pt idx="159">
                  <c:v>-120.5</c:v>
                </c:pt>
                <c:pt idx="160">
                  <c:v>-120</c:v>
                </c:pt>
                <c:pt idx="161">
                  <c:v>-119.5</c:v>
                </c:pt>
                <c:pt idx="162">
                  <c:v>-119</c:v>
                </c:pt>
                <c:pt idx="163">
                  <c:v>-118.5</c:v>
                </c:pt>
                <c:pt idx="164">
                  <c:v>-118</c:v>
                </c:pt>
                <c:pt idx="165">
                  <c:v>-117.5</c:v>
                </c:pt>
                <c:pt idx="166">
                  <c:v>-117</c:v>
                </c:pt>
                <c:pt idx="167">
                  <c:v>-116.5</c:v>
                </c:pt>
                <c:pt idx="168">
                  <c:v>-116</c:v>
                </c:pt>
                <c:pt idx="169">
                  <c:v>-115.5</c:v>
                </c:pt>
                <c:pt idx="170">
                  <c:v>-115</c:v>
                </c:pt>
                <c:pt idx="171">
                  <c:v>-114.5</c:v>
                </c:pt>
                <c:pt idx="172">
                  <c:v>-114</c:v>
                </c:pt>
                <c:pt idx="173">
                  <c:v>-113.5</c:v>
                </c:pt>
                <c:pt idx="174">
                  <c:v>-113</c:v>
                </c:pt>
                <c:pt idx="175">
                  <c:v>-112.5</c:v>
                </c:pt>
                <c:pt idx="176">
                  <c:v>-112</c:v>
                </c:pt>
                <c:pt idx="177">
                  <c:v>-111.5</c:v>
                </c:pt>
                <c:pt idx="178">
                  <c:v>-111</c:v>
                </c:pt>
                <c:pt idx="179">
                  <c:v>-110.5</c:v>
                </c:pt>
                <c:pt idx="180">
                  <c:v>-110</c:v>
                </c:pt>
                <c:pt idx="181">
                  <c:v>-109.5</c:v>
                </c:pt>
                <c:pt idx="182">
                  <c:v>-109</c:v>
                </c:pt>
                <c:pt idx="183">
                  <c:v>-108.5</c:v>
                </c:pt>
                <c:pt idx="184">
                  <c:v>-108</c:v>
                </c:pt>
                <c:pt idx="185">
                  <c:v>-107.5</c:v>
                </c:pt>
                <c:pt idx="186">
                  <c:v>-107</c:v>
                </c:pt>
                <c:pt idx="187">
                  <c:v>-106.5</c:v>
                </c:pt>
                <c:pt idx="188">
                  <c:v>-106</c:v>
                </c:pt>
                <c:pt idx="189">
                  <c:v>-105.5</c:v>
                </c:pt>
                <c:pt idx="190">
                  <c:v>-105</c:v>
                </c:pt>
                <c:pt idx="191">
                  <c:v>-104.5</c:v>
                </c:pt>
                <c:pt idx="192">
                  <c:v>-104</c:v>
                </c:pt>
                <c:pt idx="193">
                  <c:v>-103.5</c:v>
                </c:pt>
                <c:pt idx="194">
                  <c:v>-103</c:v>
                </c:pt>
                <c:pt idx="195">
                  <c:v>-102.5</c:v>
                </c:pt>
                <c:pt idx="196">
                  <c:v>-102</c:v>
                </c:pt>
                <c:pt idx="197">
                  <c:v>-101.5</c:v>
                </c:pt>
                <c:pt idx="198">
                  <c:v>-101</c:v>
                </c:pt>
                <c:pt idx="199">
                  <c:v>-100.5</c:v>
                </c:pt>
                <c:pt idx="200">
                  <c:v>-100</c:v>
                </c:pt>
                <c:pt idx="201">
                  <c:v>-99.5</c:v>
                </c:pt>
                <c:pt idx="202">
                  <c:v>-99</c:v>
                </c:pt>
                <c:pt idx="203">
                  <c:v>-98.5</c:v>
                </c:pt>
                <c:pt idx="204">
                  <c:v>-98</c:v>
                </c:pt>
                <c:pt idx="205">
                  <c:v>-97.5</c:v>
                </c:pt>
                <c:pt idx="206">
                  <c:v>-97</c:v>
                </c:pt>
                <c:pt idx="207">
                  <c:v>-96.5</c:v>
                </c:pt>
                <c:pt idx="208">
                  <c:v>-96</c:v>
                </c:pt>
                <c:pt idx="209">
                  <c:v>-95.5</c:v>
                </c:pt>
                <c:pt idx="210">
                  <c:v>-95</c:v>
                </c:pt>
                <c:pt idx="211">
                  <c:v>-94.5</c:v>
                </c:pt>
                <c:pt idx="212">
                  <c:v>-94</c:v>
                </c:pt>
                <c:pt idx="213">
                  <c:v>-93.5</c:v>
                </c:pt>
                <c:pt idx="214">
                  <c:v>-93</c:v>
                </c:pt>
                <c:pt idx="215">
                  <c:v>-92.5</c:v>
                </c:pt>
                <c:pt idx="216">
                  <c:v>-92</c:v>
                </c:pt>
                <c:pt idx="217">
                  <c:v>-91.5</c:v>
                </c:pt>
                <c:pt idx="218">
                  <c:v>-91</c:v>
                </c:pt>
                <c:pt idx="219">
                  <c:v>-90.5</c:v>
                </c:pt>
                <c:pt idx="220">
                  <c:v>-90</c:v>
                </c:pt>
                <c:pt idx="221">
                  <c:v>-89.5</c:v>
                </c:pt>
                <c:pt idx="222">
                  <c:v>-89</c:v>
                </c:pt>
                <c:pt idx="223">
                  <c:v>-88.5</c:v>
                </c:pt>
                <c:pt idx="224">
                  <c:v>-88</c:v>
                </c:pt>
                <c:pt idx="225">
                  <c:v>-87.5</c:v>
                </c:pt>
                <c:pt idx="226">
                  <c:v>-87</c:v>
                </c:pt>
                <c:pt idx="227">
                  <c:v>-86.5</c:v>
                </c:pt>
                <c:pt idx="228">
                  <c:v>-86</c:v>
                </c:pt>
                <c:pt idx="229">
                  <c:v>-85.5</c:v>
                </c:pt>
                <c:pt idx="230">
                  <c:v>-85</c:v>
                </c:pt>
                <c:pt idx="231">
                  <c:v>-84.5</c:v>
                </c:pt>
                <c:pt idx="232">
                  <c:v>-84</c:v>
                </c:pt>
                <c:pt idx="233">
                  <c:v>-83.5</c:v>
                </c:pt>
                <c:pt idx="234">
                  <c:v>-83</c:v>
                </c:pt>
                <c:pt idx="235">
                  <c:v>-82.5</c:v>
                </c:pt>
                <c:pt idx="236">
                  <c:v>-82</c:v>
                </c:pt>
                <c:pt idx="237">
                  <c:v>-81.5</c:v>
                </c:pt>
                <c:pt idx="238">
                  <c:v>-81</c:v>
                </c:pt>
                <c:pt idx="239">
                  <c:v>-80.5</c:v>
                </c:pt>
                <c:pt idx="240">
                  <c:v>-80</c:v>
                </c:pt>
                <c:pt idx="241">
                  <c:v>-79.5</c:v>
                </c:pt>
                <c:pt idx="242">
                  <c:v>-79</c:v>
                </c:pt>
                <c:pt idx="243">
                  <c:v>-78.5</c:v>
                </c:pt>
                <c:pt idx="244">
                  <c:v>-78</c:v>
                </c:pt>
                <c:pt idx="245">
                  <c:v>-77.5</c:v>
                </c:pt>
                <c:pt idx="246">
                  <c:v>-77</c:v>
                </c:pt>
                <c:pt idx="247">
                  <c:v>-76.5</c:v>
                </c:pt>
                <c:pt idx="248">
                  <c:v>-76</c:v>
                </c:pt>
                <c:pt idx="249">
                  <c:v>-75.5</c:v>
                </c:pt>
                <c:pt idx="250">
                  <c:v>-75</c:v>
                </c:pt>
                <c:pt idx="251">
                  <c:v>-74.5</c:v>
                </c:pt>
                <c:pt idx="252">
                  <c:v>-74</c:v>
                </c:pt>
                <c:pt idx="253">
                  <c:v>-73.5</c:v>
                </c:pt>
                <c:pt idx="254">
                  <c:v>-73</c:v>
                </c:pt>
                <c:pt idx="255">
                  <c:v>-72.5</c:v>
                </c:pt>
                <c:pt idx="256">
                  <c:v>-72</c:v>
                </c:pt>
                <c:pt idx="257">
                  <c:v>-71.5</c:v>
                </c:pt>
                <c:pt idx="258">
                  <c:v>-71</c:v>
                </c:pt>
                <c:pt idx="259">
                  <c:v>-70.5</c:v>
                </c:pt>
                <c:pt idx="260">
                  <c:v>-70</c:v>
                </c:pt>
                <c:pt idx="261">
                  <c:v>-69.5</c:v>
                </c:pt>
                <c:pt idx="262">
                  <c:v>-69</c:v>
                </c:pt>
                <c:pt idx="263">
                  <c:v>-68.5</c:v>
                </c:pt>
                <c:pt idx="264">
                  <c:v>-68</c:v>
                </c:pt>
                <c:pt idx="265">
                  <c:v>-67.5</c:v>
                </c:pt>
                <c:pt idx="266">
                  <c:v>-67</c:v>
                </c:pt>
                <c:pt idx="267">
                  <c:v>-66.5</c:v>
                </c:pt>
                <c:pt idx="268">
                  <c:v>-66</c:v>
                </c:pt>
                <c:pt idx="269">
                  <c:v>-65.5</c:v>
                </c:pt>
                <c:pt idx="270">
                  <c:v>-65</c:v>
                </c:pt>
                <c:pt idx="271">
                  <c:v>-64.5</c:v>
                </c:pt>
                <c:pt idx="272">
                  <c:v>-64</c:v>
                </c:pt>
                <c:pt idx="273">
                  <c:v>-63.5</c:v>
                </c:pt>
                <c:pt idx="274">
                  <c:v>-63</c:v>
                </c:pt>
                <c:pt idx="275">
                  <c:v>-62.5</c:v>
                </c:pt>
                <c:pt idx="276">
                  <c:v>-62</c:v>
                </c:pt>
                <c:pt idx="277">
                  <c:v>-61.5</c:v>
                </c:pt>
                <c:pt idx="278">
                  <c:v>-61</c:v>
                </c:pt>
                <c:pt idx="279">
                  <c:v>-60.5</c:v>
                </c:pt>
                <c:pt idx="280">
                  <c:v>-60</c:v>
                </c:pt>
                <c:pt idx="281">
                  <c:v>-59.5</c:v>
                </c:pt>
                <c:pt idx="282">
                  <c:v>-59</c:v>
                </c:pt>
                <c:pt idx="283">
                  <c:v>-58.5</c:v>
                </c:pt>
                <c:pt idx="284">
                  <c:v>-58</c:v>
                </c:pt>
                <c:pt idx="285">
                  <c:v>-57.5</c:v>
                </c:pt>
                <c:pt idx="286">
                  <c:v>-57</c:v>
                </c:pt>
                <c:pt idx="287">
                  <c:v>-56.5</c:v>
                </c:pt>
                <c:pt idx="288">
                  <c:v>-56</c:v>
                </c:pt>
                <c:pt idx="289">
                  <c:v>-55.5</c:v>
                </c:pt>
                <c:pt idx="290">
                  <c:v>-55</c:v>
                </c:pt>
                <c:pt idx="291">
                  <c:v>-54.5</c:v>
                </c:pt>
                <c:pt idx="292">
                  <c:v>-54</c:v>
                </c:pt>
                <c:pt idx="293">
                  <c:v>-53.5</c:v>
                </c:pt>
                <c:pt idx="294">
                  <c:v>-53</c:v>
                </c:pt>
                <c:pt idx="295">
                  <c:v>-52.5</c:v>
                </c:pt>
                <c:pt idx="296">
                  <c:v>-52</c:v>
                </c:pt>
                <c:pt idx="297">
                  <c:v>-51.5</c:v>
                </c:pt>
                <c:pt idx="298">
                  <c:v>-51</c:v>
                </c:pt>
                <c:pt idx="299">
                  <c:v>-50.5</c:v>
                </c:pt>
                <c:pt idx="300">
                  <c:v>-50</c:v>
                </c:pt>
                <c:pt idx="301">
                  <c:v>-49.5</c:v>
                </c:pt>
                <c:pt idx="302">
                  <c:v>-49</c:v>
                </c:pt>
                <c:pt idx="303">
                  <c:v>-48.5</c:v>
                </c:pt>
                <c:pt idx="304">
                  <c:v>-48</c:v>
                </c:pt>
                <c:pt idx="305">
                  <c:v>-47.5</c:v>
                </c:pt>
                <c:pt idx="306">
                  <c:v>-47</c:v>
                </c:pt>
                <c:pt idx="307">
                  <c:v>-46.5</c:v>
                </c:pt>
                <c:pt idx="308">
                  <c:v>-46</c:v>
                </c:pt>
                <c:pt idx="309">
                  <c:v>-45.5</c:v>
                </c:pt>
                <c:pt idx="310">
                  <c:v>-45</c:v>
                </c:pt>
                <c:pt idx="311">
                  <c:v>-44.5</c:v>
                </c:pt>
                <c:pt idx="312">
                  <c:v>-44</c:v>
                </c:pt>
                <c:pt idx="313">
                  <c:v>-43.5</c:v>
                </c:pt>
                <c:pt idx="314">
                  <c:v>-43</c:v>
                </c:pt>
                <c:pt idx="315">
                  <c:v>-42.5</c:v>
                </c:pt>
                <c:pt idx="316">
                  <c:v>-42</c:v>
                </c:pt>
                <c:pt idx="317">
                  <c:v>-41.5</c:v>
                </c:pt>
                <c:pt idx="318">
                  <c:v>-41</c:v>
                </c:pt>
                <c:pt idx="319">
                  <c:v>-40.5</c:v>
                </c:pt>
                <c:pt idx="320">
                  <c:v>-40</c:v>
                </c:pt>
                <c:pt idx="321">
                  <c:v>-39.5</c:v>
                </c:pt>
                <c:pt idx="322">
                  <c:v>-39</c:v>
                </c:pt>
                <c:pt idx="323">
                  <c:v>-38.5</c:v>
                </c:pt>
                <c:pt idx="324">
                  <c:v>-38</c:v>
                </c:pt>
                <c:pt idx="325">
                  <c:v>-37.5</c:v>
                </c:pt>
                <c:pt idx="326">
                  <c:v>-37</c:v>
                </c:pt>
                <c:pt idx="327">
                  <c:v>-36.5</c:v>
                </c:pt>
                <c:pt idx="328">
                  <c:v>-36</c:v>
                </c:pt>
                <c:pt idx="329">
                  <c:v>-35.5</c:v>
                </c:pt>
                <c:pt idx="330">
                  <c:v>-35</c:v>
                </c:pt>
                <c:pt idx="331">
                  <c:v>-34.5</c:v>
                </c:pt>
                <c:pt idx="332">
                  <c:v>-34</c:v>
                </c:pt>
                <c:pt idx="333">
                  <c:v>-33.5</c:v>
                </c:pt>
                <c:pt idx="334">
                  <c:v>-33</c:v>
                </c:pt>
                <c:pt idx="335">
                  <c:v>-32.5</c:v>
                </c:pt>
                <c:pt idx="336">
                  <c:v>-32</c:v>
                </c:pt>
                <c:pt idx="337">
                  <c:v>-31.5</c:v>
                </c:pt>
                <c:pt idx="338">
                  <c:v>-31</c:v>
                </c:pt>
                <c:pt idx="339">
                  <c:v>-30.5</c:v>
                </c:pt>
                <c:pt idx="340">
                  <c:v>-30</c:v>
                </c:pt>
                <c:pt idx="341">
                  <c:v>-29.5</c:v>
                </c:pt>
                <c:pt idx="342">
                  <c:v>-29</c:v>
                </c:pt>
                <c:pt idx="343">
                  <c:v>-28.5</c:v>
                </c:pt>
                <c:pt idx="344">
                  <c:v>-28</c:v>
                </c:pt>
                <c:pt idx="345">
                  <c:v>-27.5</c:v>
                </c:pt>
                <c:pt idx="346">
                  <c:v>-27</c:v>
                </c:pt>
                <c:pt idx="347">
                  <c:v>-26.5</c:v>
                </c:pt>
                <c:pt idx="348">
                  <c:v>-26</c:v>
                </c:pt>
                <c:pt idx="349">
                  <c:v>-25.5</c:v>
                </c:pt>
                <c:pt idx="350">
                  <c:v>-25</c:v>
                </c:pt>
                <c:pt idx="351">
                  <c:v>-24.5</c:v>
                </c:pt>
                <c:pt idx="352">
                  <c:v>-24</c:v>
                </c:pt>
                <c:pt idx="353">
                  <c:v>-23.5</c:v>
                </c:pt>
                <c:pt idx="354">
                  <c:v>-23</c:v>
                </c:pt>
                <c:pt idx="355">
                  <c:v>-22.5</c:v>
                </c:pt>
                <c:pt idx="356">
                  <c:v>-22</c:v>
                </c:pt>
                <c:pt idx="357">
                  <c:v>-21.5</c:v>
                </c:pt>
                <c:pt idx="358">
                  <c:v>-21</c:v>
                </c:pt>
                <c:pt idx="359">
                  <c:v>-20.5</c:v>
                </c:pt>
                <c:pt idx="360">
                  <c:v>-20</c:v>
                </c:pt>
                <c:pt idx="361">
                  <c:v>-19.5</c:v>
                </c:pt>
                <c:pt idx="362">
                  <c:v>-19</c:v>
                </c:pt>
                <c:pt idx="363">
                  <c:v>-18.5</c:v>
                </c:pt>
                <c:pt idx="364">
                  <c:v>-18</c:v>
                </c:pt>
                <c:pt idx="365">
                  <c:v>-17.5</c:v>
                </c:pt>
                <c:pt idx="366">
                  <c:v>-17</c:v>
                </c:pt>
                <c:pt idx="367">
                  <c:v>-16.5</c:v>
                </c:pt>
                <c:pt idx="368">
                  <c:v>-16</c:v>
                </c:pt>
                <c:pt idx="369">
                  <c:v>-15.5</c:v>
                </c:pt>
                <c:pt idx="370">
                  <c:v>-15</c:v>
                </c:pt>
                <c:pt idx="371">
                  <c:v>-14.5</c:v>
                </c:pt>
                <c:pt idx="372">
                  <c:v>-14</c:v>
                </c:pt>
                <c:pt idx="373">
                  <c:v>-13.5</c:v>
                </c:pt>
                <c:pt idx="374">
                  <c:v>-13</c:v>
                </c:pt>
                <c:pt idx="375">
                  <c:v>-12.5</c:v>
                </c:pt>
                <c:pt idx="376">
                  <c:v>-12</c:v>
                </c:pt>
                <c:pt idx="377">
                  <c:v>-11.5</c:v>
                </c:pt>
                <c:pt idx="378">
                  <c:v>-11</c:v>
                </c:pt>
                <c:pt idx="379">
                  <c:v>-10.5</c:v>
                </c:pt>
                <c:pt idx="380">
                  <c:v>-10</c:v>
                </c:pt>
                <c:pt idx="381">
                  <c:v>-9.5</c:v>
                </c:pt>
                <c:pt idx="382">
                  <c:v>-9</c:v>
                </c:pt>
                <c:pt idx="383">
                  <c:v>-8.5</c:v>
                </c:pt>
                <c:pt idx="384">
                  <c:v>-8</c:v>
                </c:pt>
                <c:pt idx="385">
                  <c:v>-7.5</c:v>
                </c:pt>
                <c:pt idx="386">
                  <c:v>-7</c:v>
                </c:pt>
                <c:pt idx="387">
                  <c:v>-6.5</c:v>
                </c:pt>
                <c:pt idx="388">
                  <c:v>-6</c:v>
                </c:pt>
                <c:pt idx="389">
                  <c:v>-5.5</c:v>
                </c:pt>
                <c:pt idx="390">
                  <c:v>-5</c:v>
                </c:pt>
                <c:pt idx="391">
                  <c:v>-4.5</c:v>
                </c:pt>
                <c:pt idx="392">
                  <c:v>-4</c:v>
                </c:pt>
                <c:pt idx="393">
                  <c:v>-3.5</c:v>
                </c:pt>
                <c:pt idx="394">
                  <c:v>-3</c:v>
                </c:pt>
                <c:pt idx="395">
                  <c:v>-2.5</c:v>
                </c:pt>
                <c:pt idx="396">
                  <c:v>-2</c:v>
                </c:pt>
                <c:pt idx="397">
                  <c:v>-1.5</c:v>
                </c:pt>
                <c:pt idx="398">
                  <c:v>-1</c:v>
                </c:pt>
                <c:pt idx="399">
                  <c:v>-0.5</c:v>
                </c:pt>
                <c:pt idx="400">
                  <c:v>0</c:v>
                </c:pt>
                <c:pt idx="401">
                  <c:v>0.5</c:v>
                </c:pt>
                <c:pt idx="402">
                  <c:v>1</c:v>
                </c:pt>
                <c:pt idx="403">
                  <c:v>1.5</c:v>
                </c:pt>
                <c:pt idx="404">
                  <c:v>2</c:v>
                </c:pt>
                <c:pt idx="405">
                  <c:v>2.5</c:v>
                </c:pt>
                <c:pt idx="406">
                  <c:v>3</c:v>
                </c:pt>
                <c:pt idx="407">
                  <c:v>3.5</c:v>
                </c:pt>
                <c:pt idx="408">
                  <c:v>4</c:v>
                </c:pt>
                <c:pt idx="409">
                  <c:v>4.5</c:v>
                </c:pt>
                <c:pt idx="410">
                  <c:v>5</c:v>
                </c:pt>
                <c:pt idx="411">
                  <c:v>5.5</c:v>
                </c:pt>
                <c:pt idx="412">
                  <c:v>6</c:v>
                </c:pt>
                <c:pt idx="413">
                  <c:v>6.5</c:v>
                </c:pt>
                <c:pt idx="414">
                  <c:v>7</c:v>
                </c:pt>
                <c:pt idx="415">
                  <c:v>7.5</c:v>
                </c:pt>
                <c:pt idx="416">
                  <c:v>8</c:v>
                </c:pt>
                <c:pt idx="417">
                  <c:v>8.5</c:v>
                </c:pt>
                <c:pt idx="418">
                  <c:v>9</c:v>
                </c:pt>
                <c:pt idx="419">
                  <c:v>9.5</c:v>
                </c:pt>
                <c:pt idx="420">
                  <c:v>10</c:v>
                </c:pt>
                <c:pt idx="421">
                  <c:v>10.5</c:v>
                </c:pt>
                <c:pt idx="422">
                  <c:v>11</c:v>
                </c:pt>
                <c:pt idx="423">
                  <c:v>11.5</c:v>
                </c:pt>
                <c:pt idx="424">
                  <c:v>12</c:v>
                </c:pt>
                <c:pt idx="425">
                  <c:v>12.5</c:v>
                </c:pt>
                <c:pt idx="426">
                  <c:v>13</c:v>
                </c:pt>
                <c:pt idx="427">
                  <c:v>13.5</c:v>
                </c:pt>
                <c:pt idx="428">
                  <c:v>14</c:v>
                </c:pt>
                <c:pt idx="429">
                  <c:v>14.5</c:v>
                </c:pt>
                <c:pt idx="430">
                  <c:v>15</c:v>
                </c:pt>
                <c:pt idx="431">
                  <c:v>15.5</c:v>
                </c:pt>
                <c:pt idx="432">
                  <c:v>16</c:v>
                </c:pt>
                <c:pt idx="433">
                  <c:v>16.5</c:v>
                </c:pt>
                <c:pt idx="434">
                  <c:v>17</c:v>
                </c:pt>
                <c:pt idx="435">
                  <c:v>17.5</c:v>
                </c:pt>
                <c:pt idx="436">
                  <c:v>18</c:v>
                </c:pt>
                <c:pt idx="437">
                  <c:v>18.5</c:v>
                </c:pt>
                <c:pt idx="438">
                  <c:v>19</c:v>
                </c:pt>
                <c:pt idx="439">
                  <c:v>19.5</c:v>
                </c:pt>
                <c:pt idx="440">
                  <c:v>20</c:v>
                </c:pt>
                <c:pt idx="441">
                  <c:v>20.5</c:v>
                </c:pt>
                <c:pt idx="442">
                  <c:v>21</c:v>
                </c:pt>
                <c:pt idx="443">
                  <c:v>21.5</c:v>
                </c:pt>
                <c:pt idx="444">
                  <c:v>22</c:v>
                </c:pt>
                <c:pt idx="445">
                  <c:v>22.5</c:v>
                </c:pt>
                <c:pt idx="446">
                  <c:v>23</c:v>
                </c:pt>
                <c:pt idx="447">
                  <c:v>23.5</c:v>
                </c:pt>
                <c:pt idx="448">
                  <c:v>24</c:v>
                </c:pt>
                <c:pt idx="449">
                  <c:v>24.5</c:v>
                </c:pt>
                <c:pt idx="450">
                  <c:v>25</c:v>
                </c:pt>
                <c:pt idx="451">
                  <c:v>25.5</c:v>
                </c:pt>
                <c:pt idx="452">
                  <c:v>26</c:v>
                </c:pt>
                <c:pt idx="453">
                  <c:v>26.5</c:v>
                </c:pt>
                <c:pt idx="454">
                  <c:v>27</c:v>
                </c:pt>
                <c:pt idx="455">
                  <c:v>27.5</c:v>
                </c:pt>
                <c:pt idx="456">
                  <c:v>28</c:v>
                </c:pt>
                <c:pt idx="457">
                  <c:v>28.5</c:v>
                </c:pt>
                <c:pt idx="458">
                  <c:v>29</c:v>
                </c:pt>
                <c:pt idx="459">
                  <c:v>29.5</c:v>
                </c:pt>
                <c:pt idx="460">
                  <c:v>30</c:v>
                </c:pt>
                <c:pt idx="461">
                  <c:v>30.5</c:v>
                </c:pt>
                <c:pt idx="462">
                  <c:v>31</c:v>
                </c:pt>
                <c:pt idx="463">
                  <c:v>31.5</c:v>
                </c:pt>
                <c:pt idx="464">
                  <c:v>32</c:v>
                </c:pt>
                <c:pt idx="465">
                  <c:v>32.5</c:v>
                </c:pt>
                <c:pt idx="466">
                  <c:v>33</c:v>
                </c:pt>
                <c:pt idx="467">
                  <c:v>33.5</c:v>
                </c:pt>
                <c:pt idx="468">
                  <c:v>34</c:v>
                </c:pt>
                <c:pt idx="469">
                  <c:v>34.5</c:v>
                </c:pt>
                <c:pt idx="470">
                  <c:v>35</c:v>
                </c:pt>
                <c:pt idx="471">
                  <c:v>35.5</c:v>
                </c:pt>
                <c:pt idx="472">
                  <c:v>36</c:v>
                </c:pt>
                <c:pt idx="473">
                  <c:v>36.5</c:v>
                </c:pt>
                <c:pt idx="474">
                  <c:v>37</c:v>
                </c:pt>
                <c:pt idx="475">
                  <c:v>37.5</c:v>
                </c:pt>
                <c:pt idx="476">
                  <c:v>38</c:v>
                </c:pt>
                <c:pt idx="477">
                  <c:v>38.5</c:v>
                </c:pt>
                <c:pt idx="478">
                  <c:v>39</c:v>
                </c:pt>
                <c:pt idx="479">
                  <c:v>39.5</c:v>
                </c:pt>
                <c:pt idx="480">
                  <c:v>40</c:v>
                </c:pt>
                <c:pt idx="481">
                  <c:v>40.5</c:v>
                </c:pt>
                <c:pt idx="482">
                  <c:v>41</c:v>
                </c:pt>
                <c:pt idx="483">
                  <c:v>41.5</c:v>
                </c:pt>
                <c:pt idx="484">
                  <c:v>42</c:v>
                </c:pt>
                <c:pt idx="485">
                  <c:v>42.5</c:v>
                </c:pt>
                <c:pt idx="486">
                  <c:v>43</c:v>
                </c:pt>
                <c:pt idx="487">
                  <c:v>43.5</c:v>
                </c:pt>
                <c:pt idx="488">
                  <c:v>44</c:v>
                </c:pt>
                <c:pt idx="489">
                  <c:v>44.5</c:v>
                </c:pt>
                <c:pt idx="490">
                  <c:v>45</c:v>
                </c:pt>
                <c:pt idx="491">
                  <c:v>45.5</c:v>
                </c:pt>
                <c:pt idx="492">
                  <c:v>46</c:v>
                </c:pt>
                <c:pt idx="493">
                  <c:v>46.5</c:v>
                </c:pt>
                <c:pt idx="494">
                  <c:v>47</c:v>
                </c:pt>
                <c:pt idx="495">
                  <c:v>47.5</c:v>
                </c:pt>
                <c:pt idx="496">
                  <c:v>48</c:v>
                </c:pt>
                <c:pt idx="497">
                  <c:v>48.5</c:v>
                </c:pt>
                <c:pt idx="498">
                  <c:v>49</c:v>
                </c:pt>
                <c:pt idx="499">
                  <c:v>49.5</c:v>
                </c:pt>
                <c:pt idx="500">
                  <c:v>50</c:v>
                </c:pt>
                <c:pt idx="501">
                  <c:v>50.5</c:v>
                </c:pt>
                <c:pt idx="502">
                  <c:v>51</c:v>
                </c:pt>
                <c:pt idx="503">
                  <c:v>51.5</c:v>
                </c:pt>
                <c:pt idx="504">
                  <c:v>52</c:v>
                </c:pt>
                <c:pt idx="505">
                  <c:v>52.5</c:v>
                </c:pt>
                <c:pt idx="506">
                  <c:v>53</c:v>
                </c:pt>
                <c:pt idx="507">
                  <c:v>53.5</c:v>
                </c:pt>
                <c:pt idx="508">
                  <c:v>54</c:v>
                </c:pt>
                <c:pt idx="509">
                  <c:v>54.5</c:v>
                </c:pt>
                <c:pt idx="510">
                  <c:v>55</c:v>
                </c:pt>
                <c:pt idx="511">
                  <c:v>55.5</c:v>
                </c:pt>
                <c:pt idx="512">
                  <c:v>56</c:v>
                </c:pt>
                <c:pt idx="513">
                  <c:v>56.5</c:v>
                </c:pt>
                <c:pt idx="514">
                  <c:v>57</c:v>
                </c:pt>
                <c:pt idx="515">
                  <c:v>57.5</c:v>
                </c:pt>
                <c:pt idx="516">
                  <c:v>58</c:v>
                </c:pt>
                <c:pt idx="517">
                  <c:v>58.5</c:v>
                </c:pt>
                <c:pt idx="518">
                  <c:v>59</c:v>
                </c:pt>
                <c:pt idx="519">
                  <c:v>59.5</c:v>
                </c:pt>
                <c:pt idx="520">
                  <c:v>60</c:v>
                </c:pt>
                <c:pt idx="521">
                  <c:v>60.5</c:v>
                </c:pt>
                <c:pt idx="522">
                  <c:v>61</c:v>
                </c:pt>
                <c:pt idx="523">
                  <c:v>61.5</c:v>
                </c:pt>
                <c:pt idx="524">
                  <c:v>62</c:v>
                </c:pt>
                <c:pt idx="525">
                  <c:v>62.5</c:v>
                </c:pt>
                <c:pt idx="526">
                  <c:v>63</c:v>
                </c:pt>
                <c:pt idx="527">
                  <c:v>63.5</c:v>
                </c:pt>
                <c:pt idx="528">
                  <c:v>64</c:v>
                </c:pt>
                <c:pt idx="529">
                  <c:v>64.5</c:v>
                </c:pt>
                <c:pt idx="530">
                  <c:v>65</c:v>
                </c:pt>
                <c:pt idx="531">
                  <c:v>65.5</c:v>
                </c:pt>
                <c:pt idx="532">
                  <c:v>66</c:v>
                </c:pt>
                <c:pt idx="533">
                  <c:v>66.5</c:v>
                </c:pt>
                <c:pt idx="534">
                  <c:v>67</c:v>
                </c:pt>
                <c:pt idx="535">
                  <c:v>67.5</c:v>
                </c:pt>
                <c:pt idx="536">
                  <c:v>68</c:v>
                </c:pt>
                <c:pt idx="537">
                  <c:v>68.5</c:v>
                </c:pt>
                <c:pt idx="538">
                  <c:v>69</c:v>
                </c:pt>
                <c:pt idx="539">
                  <c:v>69.5</c:v>
                </c:pt>
                <c:pt idx="540">
                  <c:v>70</c:v>
                </c:pt>
                <c:pt idx="541">
                  <c:v>70.5</c:v>
                </c:pt>
                <c:pt idx="542">
                  <c:v>71</c:v>
                </c:pt>
                <c:pt idx="543">
                  <c:v>71.5</c:v>
                </c:pt>
                <c:pt idx="544">
                  <c:v>72</c:v>
                </c:pt>
                <c:pt idx="545">
                  <c:v>72.5</c:v>
                </c:pt>
                <c:pt idx="546">
                  <c:v>73</c:v>
                </c:pt>
                <c:pt idx="547">
                  <c:v>73.5</c:v>
                </c:pt>
                <c:pt idx="548">
                  <c:v>74</c:v>
                </c:pt>
                <c:pt idx="549">
                  <c:v>74.5</c:v>
                </c:pt>
                <c:pt idx="550">
                  <c:v>75</c:v>
                </c:pt>
                <c:pt idx="551">
                  <c:v>75.5</c:v>
                </c:pt>
                <c:pt idx="552">
                  <c:v>76</c:v>
                </c:pt>
                <c:pt idx="553">
                  <c:v>76.5</c:v>
                </c:pt>
                <c:pt idx="554">
                  <c:v>77</c:v>
                </c:pt>
                <c:pt idx="555">
                  <c:v>77.5</c:v>
                </c:pt>
                <c:pt idx="556">
                  <c:v>78</c:v>
                </c:pt>
                <c:pt idx="557">
                  <c:v>78.5</c:v>
                </c:pt>
                <c:pt idx="558">
                  <c:v>79</c:v>
                </c:pt>
                <c:pt idx="559">
                  <c:v>79.5</c:v>
                </c:pt>
                <c:pt idx="560">
                  <c:v>80</c:v>
                </c:pt>
                <c:pt idx="561">
                  <c:v>80.5</c:v>
                </c:pt>
                <c:pt idx="562">
                  <c:v>81</c:v>
                </c:pt>
                <c:pt idx="563">
                  <c:v>81.5</c:v>
                </c:pt>
                <c:pt idx="564">
                  <c:v>82</c:v>
                </c:pt>
                <c:pt idx="565">
                  <c:v>82.5</c:v>
                </c:pt>
                <c:pt idx="566">
                  <c:v>83</c:v>
                </c:pt>
                <c:pt idx="567">
                  <c:v>83.5</c:v>
                </c:pt>
                <c:pt idx="568">
                  <c:v>84</c:v>
                </c:pt>
                <c:pt idx="569">
                  <c:v>84.5</c:v>
                </c:pt>
                <c:pt idx="570">
                  <c:v>85</c:v>
                </c:pt>
                <c:pt idx="571">
                  <c:v>85.5</c:v>
                </c:pt>
                <c:pt idx="572">
                  <c:v>86</c:v>
                </c:pt>
                <c:pt idx="573">
                  <c:v>86.5</c:v>
                </c:pt>
                <c:pt idx="574">
                  <c:v>87</c:v>
                </c:pt>
                <c:pt idx="575">
                  <c:v>87.5</c:v>
                </c:pt>
                <c:pt idx="576">
                  <c:v>88</c:v>
                </c:pt>
                <c:pt idx="577">
                  <c:v>88.5</c:v>
                </c:pt>
                <c:pt idx="578">
                  <c:v>89</c:v>
                </c:pt>
                <c:pt idx="579">
                  <c:v>89.5</c:v>
                </c:pt>
                <c:pt idx="580">
                  <c:v>90</c:v>
                </c:pt>
                <c:pt idx="581">
                  <c:v>90.5</c:v>
                </c:pt>
                <c:pt idx="582">
                  <c:v>91</c:v>
                </c:pt>
                <c:pt idx="583">
                  <c:v>91.5</c:v>
                </c:pt>
                <c:pt idx="584">
                  <c:v>92</c:v>
                </c:pt>
                <c:pt idx="585">
                  <c:v>92.5</c:v>
                </c:pt>
                <c:pt idx="586">
                  <c:v>93</c:v>
                </c:pt>
                <c:pt idx="587">
                  <c:v>93.5</c:v>
                </c:pt>
                <c:pt idx="588">
                  <c:v>94</c:v>
                </c:pt>
                <c:pt idx="589">
                  <c:v>94.5</c:v>
                </c:pt>
                <c:pt idx="590">
                  <c:v>95</c:v>
                </c:pt>
                <c:pt idx="591">
                  <c:v>95.5</c:v>
                </c:pt>
                <c:pt idx="592">
                  <c:v>96</c:v>
                </c:pt>
                <c:pt idx="593">
                  <c:v>96.5</c:v>
                </c:pt>
                <c:pt idx="594">
                  <c:v>97</c:v>
                </c:pt>
                <c:pt idx="595">
                  <c:v>97.5</c:v>
                </c:pt>
                <c:pt idx="596">
                  <c:v>98</c:v>
                </c:pt>
                <c:pt idx="597">
                  <c:v>98.5</c:v>
                </c:pt>
                <c:pt idx="598">
                  <c:v>99</c:v>
                </c:pt>
                <c:pt idx="599">
                  <c:v>99.5</c:v>
                </c:pt>
                <c:pt idx="600">
                  <c:v>100</c:v>
                </c:pt>
                <c:pt idx="601">
                  <c:v>100.5</c:v>
                </c:pt>
                <c:pt idx="602">
                  <c:v>101</c:v>
                </c:pt>
                <c:pt idx="603">
                  <c:v>101.5</c:v>
                </c:pt>
                <c:pt idx="604">
                  <c:v>102</c:v>
                </c:pt>
                <c:pt idx="605">
                  <c:v>102.5</c:v>
                </c:pt>
                <c:pt idx="606">
                  <c:v>103</c:v>
                </c:pt>
                <c:pt idx="607">
                  <c:v>103.5</c:v>
                </c:pt>
                <c:pt idx="608">
                  <c:v>104</c:v>
                </c:pt>
                <c:pt idx="609">
                  <c:v>104.5</c:v>
                </c:pt>
                <c:pt idx="610">
                  <c:v>105</c:v>
                </c:pt>
                <c:pt idx="611">
                  <c:v>105.5</c:v>
                </c:pt>
                <c:pt idx="612">
                  <c:v>106</c:v>
                </c:pt>
                <c:pt idx="613">
                  <c:v>106.5</c:v>
                </c:pt>
                <c:pt idx="614">
                  <c:v>107</c:v>
                </c:pt>
                <c:pt idx="615">
                  <c:v>107.5</c:v>
                </c:pt>
                <c:pt idx="616">
                  <c:v>108</c:v>
                </c:pt>
                <c:pt idx="617">
                  <c:v>108.5</c:v>
                </c:pt>
                <c:pt idx="618">
                  <c:v>109</c:v>
                </c:pt>
                <c:pt idx="619">
                  <c:v>109.5</c:v>
                </c:pt>
                <c:pt idx="620">
                  <c:v>110</c:v>
                </c:pt>
                <c:pt idx="621">
                  <c:v>110.5</c:v>
                </c:pt>
                <c:pt idx="622">
                  <c:v>111</c:v>
                </c:pt>
                <c:pt idx="623">
                  <c:v>111.5</c:v>
                </c:pt>
                <c:pt idx="624">
                  <c:v>112</c:v>
                </c:pt>
                <c:pt idx="625">
                  <c:v>112.5</c:v>
                </c:pt>
                <c:pt idx="626">
                  <c:v>113</c:v>
                </c:pt>
                <c:pt idx="627">
                  <c:v>113.5</c:v>
                </c:pt>
                <c:pt idx="628">
                  <c:v>114</c:v>
                </c:pt>
                <c:pt idx="629">
                  <c:v>114.5</c:v>
                </c:pt>
                <c:pt idx="630">
                  <c:v>115</c:v>
                </c:pt>
                <c:pt idx="631">
                  <c:v>115.5</c:v>
                </c:pt>
                <c:pt idx="632">
                  <c:v>116</c:v>
                </c:pt>
                <c:pt idx="633">
                  <c:v>116.5</c:v>
                </c:pt>
                <c:pt idx="634">
                  <c:v>117</c:v>
                </c:pt>
                <c:pt idx="635">
                  <c:v>117.5</c:v>
                </c:pt>
                <c:pt idx="636">
                  <c:v>118</c:v>
                </c:pt>
                <c:pt idx="637">
                  <c:v>118.5</c:v>
                </c:pt>
                <c:pt idx="638">
                  <c:v>119</c:v>
                </c:pt>
                <c:pt idx="639">
                  <c:v>119.5</c:v>
                </c:pt>
                <c:pt idx="640">
                  <c:v>120</c:v>
                </c:pt>
                <c:pt idx="641">
                  <c:v>120.5</c:v>
                </c:pt>
                <c:pt idx="642">
                  <c:v>121</c:v>
                </c:pt>
                <c:pt idx="643">
                  <c:v>121.5</c:v>
                </c:pt>
                <c:pt idx="644">
                  <c:v>122</c:v>
                </c:pt>
                <c:pt idx="645">
                  <c:v>122.5</c:v>
                </c:pt>
                <c:pt idx="646">
                  <c:v>123</c:v>
                </c:pt>
                <c:pt idx="647">
                  <c:v>123.5</c:v>
                </c:pt>
                <c:pt idx="648">
                  <c:v>124</c:v>
                </c:pt>
                <c:pt idx="649">
                  <c:v>124.5</c:v>
                </c:pt>
                <c:pt idx="650">
                  <c:v>125</c:v>
                </c:pt>
                <c:pt idx="651">
                  <c:v>125.5</c:v>
                </c:pt>
                <c:pt idx="652">
                  <c:v>126</c:v>
                </c:pt>
                <c:pt idx="653">
                  <c:v>126.5</c:v>
                </c:pt>
                <c:pt idx="654">
                  <c:v>127</c:v>
                </c:pt>
                <c:pt idx="655">
                  <c:v>127.5</c:v>
                </c:pt>
                <c:pt idx="656">
                  <c:v>128</c:v>
                </c:pt>
                <c:pt idx="657">
                  <c:v>128.5</c:v>
                </c:pt>
                <c:pt idx="658">
                  <c:v>129</c:v>
                </c:pt>
                <c:pt idx="659">
                  <c:v>129.5</c:v>
                </c:pt>
                <c:pt idx="660">
                  <c:v>130</c:v>
                </c:pt>
                <c:pt idx="661">
                  <c:v>130.5</c:v>
                </c:pt>
                <c:pt idx="662">
                  <c:v>131</c:v>
                </c:pt>
                <c:pt idx="663">
                  <c:v>131.5</c:v>
                </c:pt>
                <c:pt idx="664">
                  <c:v>132</c:v>
                </c:pt>
                <c:pt idx="665">
                  <c:v>132.5</c:v>
                </c:pt>
                <c:pt idx="666">
                  <c:v>133</c:v>
                </c:pt>
                <c:pt idx="667">
                  <c:v>133.5</c:v>
                </c:pt>
                <c:pt idx="668">
                  <c:v>134</c:v>
                </c:pt>
                <c:pt idx="669">
                  <c:v>134.5</c:v>
                </c:pt>
                <c:pt idx="670">
                  <c:v>135</c:v>
                </c:pt>
                <c:pt idx="671">
                  <c:v>135.5</c:v>
                </c:pt>
                <c:pt idx="672">
                  <c:v>136</c:v>
                </c:pt>
                <c:pt idx="673">
                  <c:v>136.5</c:v>
                </c:pt>
                <c:pt idx="674">
                  <c:v>137</c:v>
                </c:pt>
                <c:pt idx="675">
                  <c:v>137.5</c:v>
                </c:pt>
                <c:pt idx="676">
                  <c:v>138</c:v>
                </c:pt>
                <c:pt idx="677">
                  <c:v>138.5</c:v>
                </c:pt>
                <c:pt idx="678">
                  <c:v>139</c:v>
                </c:pt>
                <c:pt idx="679">
                  <c:v>139.5</c:v>
                </c:pt>
                <c:pt idx="680">
                  <c:v>140</c:v>
                </c:pt>
                <c:pt idx="681">
                  <c:v>140.5</c:v>
                </c:pt>
                <c:pt idx="682">
                  <c:v>141</c:v>
                </c:pt>
                <c:pt idx="683">
                  <c:v>141.5</c:v>
                </c:pt>
                <c:pt idx="684">
                  <c:v>142</c:v>
                </c:pt>
                <c:pt idx="685">
                  <c:v>142.5</c:v>
                </c:pt>
                <c:pt idx="686">
                  <c:v>143</c:v>
                </c:pt>
                <c:pt idx="687">
                  <c:v>143.5</c:v>
                </c:pt>
                <c:pt idx="688">
                  <c:v>144</c:v>
                </c:pt>
                <c:pt idx="689">
                  <c:v>144.5</c:v>
                </c:pt>
                <c:pt idx="690">
                  <c:v>145</c:v>
                </c:pt>
                <c:pt idx="691">
                  <c:v>145.5</c:v>
                </c:pt>
                <c:pt idx="692">
                  <c:v>146</c:v>
                </c:pt>
                <c:pt idx="693">
                  <c:v>146.5</c:v>
                </c:pt>
                <c:pt idx="694">
                  <c:v>147</c:v>
                </c:pt>
                <c:pt idx="695">
                  <c:v>147.5</c:v>
                </c:pt>
                <c:pt idx="696">
                  <c:v>148</c:v>
                </c:pt>
                <c:pt idx="697">
                  <c:v>148.5</c:v>
                </c:pt>
                <c:pt idx="698">
                  <c:v>149</c:v>
                </c:pt>
                <c:pt idx="699">
                  <c:v>149.5</c:v>
                </c:pt>
                <c:pt idx="700">
                  <c:v>150</c:v>
                </c:pt>
                <c:pt idx="701">
                  <c:v>150.5</c:v>
                </c:pt>
                <c:pt idx="702">
                  <c:v>151</c:v>
                </c:pt>
                <c:pt idx="703">
                  <c:v>151.5</c:v>
                </c:pt>
                <c:pt idx="704">
                  <c:v>152</c:v>
                </c:pt>
                <c:pt idx="705">
                  <c:v>152.5</c:v>
                </c:pt>
                <c:pt idx="706">
                  <c:v>153</c:v>
                </c:pt>
                <c:pt idx="707">
                  <c:v>153.5</c:v>
                </c:pt>
                <c:pt idx="708">
                  <c:v>154</c:v>
                </c:pt>
                <c:pt idx="709">
                  <c:v>154.5</c:v>
                </c:pt>
                <c:pt idx="710">
                  <c:v>155</c:v>
                </c:pt>
                <c:pt idx="711">
                  <c:v>155.5</c:v>
                </c:pt>
                <c:pt idx="712">
                  <c:v>156</c:v>
                </c:pt>
                <c:pt idx="713">
                  <c:v>156.5</c:v>
                </c:pt>
                <c:pt idx="714">
                  <c:v>157</c:v>
                </c:pt>
                <c:pt idx="715">
                  <c:v>157.5</c:v>
                </c:pt>
                <c:pt idx="716">
                  <c:v>158</c:v>
                </c:pt>
                <c:pt idx="717">
                  <c:v>158.5</c:v>
                </c:pt>
                <c:pt idx="718">
                  <c:v>159</c:v>
                </c:pt>
                <c:pt idx="719">
                  <c:v>159.5</c:v>
                </c:pt>
                <c:pt idx="720">
                  <c:v>160</c:v>
                </c:pt>
                <c:pt idx="721">
                  <c:v>160.5</c:v>
                </c:pt>
                <c:pt idx="722">
                  <c:v>161</c:v>
                </c:pt>
                <c:pt idx="723">
                  <c:v>161.5</c:v>
                </c:pt>
                <c:pt idx="724">
                  <c:v>162</c:v>
                </c:pt>
                <c:pt idx="725">
                  <c:v>162.5</c:v>
                </c:pt>
                <c:pt idx="726">
                  <c:v>163</c:v>
                </c:pt>
                <c:pt idx="727">
                  <c:v>163.5</c:v>
                </c:pt>
                <c:pt idx="728">
                  <c:v>164</c:v>
                </c:pt>
                <c:pt idx="729">
                  <c:v>164.5</c:v>
                </c:pt>
                <c:pt idx="730">
                  <c:v>165</c:v>
                </c:pt>
                <c:pt idx="731">
                  <c:v>165.5</c:v>
                </c:pt>
                <c:pt idx="732">
                  <c:v>166</c:v>
                </c:pt>
                <c:pt idx="733">
                  <c:v>166.5</c:v>
                </c:pt>
                <c:pt idx="734">
                  <c:v>167</c:v>
                </c:pt>
                <c:pt idx="735">
                  <c:v>167.5</c:v>
                </c:pt>
                <c:pt idx="736">
                  <c:v>168</c:v>
                </c:pt>
                <c:pt idx="737">
                  <c:v>168.5</c:v>
                </c:pt>
                <c:pt idx="738">
                  <c:v>169</c:v>
                </c:pt>
                <c:pt idx="739">
                  <c:v>169.5</c:v>
                </c:pt>
                <c:pt idx="740">
                  <c:v>170</c:v>
                </c:pt>
                <c:pt idx="741">
                  <c:v>170.5</c:v>
                </c:pt>
                <c:pt idx="742">
                  <c:v>171</c:v>
                </c:pt>
                <c:pt idx="743">
                  <c:v>171.5</c:v>
                </c:pt>
                <c:pt idx="744">
                  <c:v>172</c:v>
                </c:pt>
                <c:pt idx="745">
                  <c:v>172.5</c:v>
                </c:pt>
                <c:pt idx="746">
                  <c:v>173</c:v>
                </c:pt>
                <c:pt idx="747">
                  <c:v>173.5</c:v>
                </c:pt>
                <c:pt idx="748">
                  <c:v>174</c:v>
                </c:pt>
                <c:pt idx="749">
                  <c:v>174.5</c:v>
                </c:pt>
                <c:pt idx="750">
                  <c:v>175</c:v>
                </c:pt>
                <c:pt idx="751">
                  <c:v>175.5</c:v>
                </c:pt>
                <c:pt idx="752">
                  <c:v>176</c:v>
                </c:pt>
                <c:pt idx="753">
                  <c:v>176.5</c:v>
                </c:pt>
                <c:pt idx="754">
                  <c:v>177</c:v>
                </c:pt>
                <c:pt idx="755">
                  <c:v>177.5</c:v>
                </c:pt>
                <c:pt idx="756">
                  <c:v>178</c:v>
                </c:pt>
                <c:pt idx="757">
                  <c:v>178.5</c:v>
                </c:pt>
                <c:pt idx="758">
                  <c:v>179</c:v>
                </c:pt>
                <c:pt idx="759">
                  <c:v>179.5</c:v>
                </c:pt>
                <c:pt idx="760">
                  <c:v>180</c:v>
                </c:pt>
                <c:pt idx="761">
                  <c:v>180.5</c:v>
                </c:pt>
                <c:pt idx="762">
                  <c:v>181</c:v>
                </c:pt>
                <c:pt idx="763">
                  <c:v>181.5</c:v>
                </c:pt>
                <c:pt idx="764">
                  <c:v>182</c:v>
                </c:pt>
                <c:pt idx="765">
                  <c:v>182.5</c:v>
                </c:pt>
                <c:pt idx="766">
                  <c:v>183</c:v>
                </c:pt>
                <c:pt idx="767">
                  <c:v>183.5</c:v>
                </c:pt>
                <c:pt idx="768">
                  <c:v>184</c:v>
                </c:pt>
                <c:pt idx="769">
                  <c:v>184.5</c:v>
                </c:pt>
                <c:pt idx="770">
                  <c:v>185</c:v>
                </c:pt>
                <c:pt idx="771">
                  <c:v>185.5</c:v>
                </c:pt>
                <c:pt idx="772">
                  <c:v>186</c:v>
                </c:pt>
                <c:pt idx="773">
                  <c:v>186.5</c:v>
                </c:pt>
                <c:pt idx="774">
                  <c:v>187</c:v>
                </c:pt>
                <c:pt idx="775">
                  <c:v>187.5</c:v>
                </c:pt>
                <c:pt idx="776">
                  <c:v>188</c:v>
                </c:pt>
                <c:pt idx="777">
                  <c:v>188.5</c:v>
                </c:pt>
                <c:pt idx="778">
                  <c:v>189</c:v>
                </c:pt>
                <c:pt idx="779">
                  <c:v>189.5</c:v>
                </c:pt>
                <c:pt idx="780">
                  <c:v>190</c:v>
                </c:pt>
                <c:pt idx="781">
                  <c:v>190.5</c:v>
                </c:pt>
                <c:pt idx="782">
                  <c:v>191</c:v>
                </c:pt>
                <c:pt idx="783">
                  <c:v>191.5</c:v>
                </c:pt>
                <c:pt idx="784">
                  <c:v>192</c:v>
                </c:pt>
                <c:pt idx="785">
                  <c:v>192.5</c:v>
                </c:pt>
                <c:pt idx="786">
                  <c:v>193</c:v>
                </c:pt>
                <c:pt idx="787">
                  <c:v>193.5</c:v>
                </c:pt>
                <c:pt idx="788">
                  <c:v>194</c:v>
                </c:pt>
                <c:pt idx="789">
                  <c:v>194.5</c:v>
                </c:pt>
                <c:pt idx="790">
                  <c:v>195</c:v>
                </c:pt>
                <c:pt idx="791">
                  <c:v>195.5</c:v>
                </c:pt>
                <c:pt idx="792">
                  <c:v>196</c:v>
                </c:pt>
                <c:pt idx="793">
                  <c:v>196.5</c:v>
                </c:pt>
                <c:pt idx="794">
                  <c:v>197</c:v>
                </c:pt>
                <c:pt idx="795">
                  <c:v>197.5</c:v>
                </c:pt>
                <c:pt idx="796">
                  <c:v>198</c:v>
                </c:pt>
                <c:pt idx="797">
                  <c:v>198.5</c:v>
                </c:pt>
                <c:pt idx="798">
                  <c:v>199</c:v>
                </c:pt>
                <c:pt idx="799">
                  <c:v>199.5</c:v>
                </c:pt>
                <c:pt idx="800">
                  <c:v>200</c:v>
                </c:pt>
                <c:pt idx="801">
                  <c:v>200.5</c:v>
                </c:pt>
                <c:pt idx="802">
                  <c:v>201</c:v>
                </c:pt>
                <c:pt idx="803">
                  <c:v>201.5</c:v>
                </c:pt>
                <c:pt idx="804">
                  <c:v>202</c:v>
                </c:pt>
                <c:pt idx="805">
                  <c:v>202.5</c:v>
                </c:pt>
                <c:pt idx="806">
                  <c:v>203</c:v>
                </c:pt>
                <c:pt idx="807">
                  <c:v>203.5</c:v>
                </c:pt>
                <c:pt idx="808">
                  <c:v>204</c:v>
                </c:pt>
                <c:pt idx="809">
                  <c:v>204.5</c:v>
                </c:pt>
                <c:pt idx="810">
                  <c:v>205</c:v>
                </c:pt>
                <c:pt idx="811">
                  <c:v>205.5</c:v>
                </c:pt>
                <c:pt idx="812">
                  <c:v>206</c:v>
                </c:pt>
                <c:pt idx="813">
                  <c:v>206.5</c:v>
                </c:pt>
                <c:pt idx="814">
                  <c:v>207</c:v>
                </c:pt>
                <c:pt idx="815">
                  <c:v>207.5</c:v>
                </c:pt>
                <c:pt idx="816">
                  <c:v>208</c:v>
                </c:pt>
                <c:pt idx="817">
                  <c:v>208.5</c:v>
                </c:pt>
                <c:pt idx="818">
                  <c:v>209</c:v>
                </c:pt>
                <c:pt idx="819">
                  <c:v>209.5</c:v>
                </c:pt>
                <c:pt idx="820">
                  <c:v>210</c:v>
                </c:pt>
                <c:pt idx="821">
                  <c:v>210.5</c:v>
                </c:pt>
                <c:pt idx="822">
                  <c:v>211</c:v>
                </c:pt>
                <c:pt idx="823">
                  <c:v>211.5</c:v>
                </c:pt>
                <c:pt idx="824">
                  <c:v>212</c:v>
                </c:pt>
                <c:pt idx="825">
                  <c:v>212.5</c:v>
                </c:pt>
                <c:pt idx="826">
                  <c:v>213</c:v>
                </c:pt>
                <c:pt idx="827">
                  <c:v>213.5</c:v>
                </c:pt>
                <c:pt idx="828">
                  <c:v>214</c:v>
                </c:pt>
                <c:pt idx="829">
                  <c:v>214.5</c:v>
                </c:pt>
                <c:pt idx="830">
                  <c:v>215</c:v>
                </c:pt>
                <c:pt idx="831">
                  <c:v>215.5</c:v>
                </c:pt>
                <c:pt idx="832">
                  <c:v>216</c:v>
                </c:pt>
                <c:pt idx="833">
                  <c:v>216.5</c:v>
                </c:pt>
                <c:pt idx="834">
                  <c:v>217</c:v>
                </c:pt>
                <c:pt idx="835">
                  <c:v>217.5</c:v>
                </c:pt>
                <c:pt idx="836">
                  <c:v>218</c:v>
                </c:pt>
                <c:pt idx="837">
                  <c:v>218.5</c:v>
                </c:pt>
                <c:pt idx="838">
                  <c:v>219</c:v>
                </c:pt>
                <c:pt idx="839">
                  <c:v>219.5</c:v>
                </c:pt>
                <c:pt idx="840">
                  <c:v>220</c:v>
                </c:pt>
                <c:pt idx="841">
                  <c:v>220.5</c:v>
                </c:pt>
                <c:pt idx="842">
                  <c:v>221</c:v>
                </c:pt>
                <c:pt idx="843">
                  <c:v>221.5</c:v>
                </c:pt>
                <c:pt idx="844">
                  <c:v>222</c:v>
                </c:pt>
                <c:pt idx="845">
                  <c:v>222.5</c:v>
                </c:pt>
                <c:pt idx="846">
                  <c:v>223</c:v>
                </c:pt>
                <c:pt idx="847">
                  <c:v>223.5</c:v>
                </c:pt>
                <c:pt idx="848">
                  <c:v>224</c:v>
                </c:pt>
                <c:pt idx="849">
                  <c:v>224.5</c:v>
                </c:pt>
                <c:pt idx="850">
                  <c:v>225</c:v>
                </c:pt>
                <c:pt idx="851">
                  <c:v>225.5</c:v>
                </c:pt>
                <c:pt idx="852">
                  <c:v>226</c:v>
                </c:pt>
                <c:pt idx="853">
                  <c:v>226.5</c:v>
                </c:pt>
                <c:pt idx="854">
                  <c:v>227</c:v>
                </c:pt>
                <c:pt idx="855">
                  <c:v>227.5</c:v>
                </c:pt>
                <c:pt idx="856">
                  <c:v>228</c:v>
                </c:pt>
                <c:pt idx="857">
                  <c:v>228.5</c:v>
                </c:pt>
                <c:pt idx="858">
                  <c:v>229</c:v>
                </c:pt>
                <c:pt idx="859">
                  <c:v>229.5</c:v>
                </c:pt>
                <c:pt idx="860">
                  <c:v>230</c:v>
                </c:pt>
                <c:pt idx="861">
                  <c:v>230.5</c:v>
                </c:pt>
                <c:pt idx="862">
                  <c:v>231</c:v>
                </c:pt>
                <c:pt idx="863">
                  <c:v>231.5</c:v>
                </c:pt>
                <c:pt idx="864">
                  <c:v>232</c:v>
                </c:pt>
                <c:pt idx="865">
                  <c:v>232.5</c:v>
                </c:pt>
                <c:pt idx="866">
                  <c:v>233</c:v>
                </c:pt>
                <c:pt idx="867">
                  <c:v>233.5</c:v>
                </c:pt>
                <c:pt idx="868">
                  <c:v>234</c:v>
                </c:pt>
                <c:pt idx="869">
                  <c:v>234.5</c:v>
                </c:pt>
                <c:pt idx="870">
                  <c:v>235</c:v>
                </c:pt>
                <c:pt idx="871">
                  <c:v>235.5</c:v>
                </c:pt>
                <c:pt idx="872">
                  <c:v>236</c:v>
                </c:pt>
                <c:pt idx="873">
                  <c:v>236.5</c:v>
                </c:pt>
                <c:pt idx="874">
                  <c:v>237</c:v>
                </c:pt>
                <c:pt idx="875">
                  <c:v>237.5</c:v>
                </c:pt>
                <c:pt idx="876">
                  <c:v>238</c:v>
                </c:pt>
                <c:pt idx="877">
                  <c:v>238.5</c:v>
                </c:pt>
                <c:pt idx="878">
                  <c:v>239</c:v>
                </c:pt>
                <c:pt idx="879">
                  <c:v>239.5</c:v>
                </c:pt>
                <c:pt idx="880">
                  <c:v>240</c:v>
                </c:pt>
                <c:pt idx="881">
                  <c:v>240.5</c:v>
                </c:pt>
                <c:pt idx="882">
                  <c:v>241</c:v>
                </c:pt>
                <c:pt idx="883">
                  <c:v>241.5</c:v>
                </c:pt>
                <c:pt idx="884">
                  <c:v>242</c:v>
                </c:pt>
                <c:pt idx="885">
                  <c:v>242.5</c:v>
                </c:pt>
                <c:pt idx="886">
                  <c:v>243</c:v>
                </c:pt>
                <c:pt idx="887">
                  <c:v>243.5</c:v>
                </c:pt>
                <c:pt idx="888">
                  <c:v>244</c:v>
                </c:pt>
                <c:pt idx="889">
                  <c:v>244.5</c:v>
                </c:pt>
                <c:pt idx="890">
                  <c:v>245</c:v>
                </c:pt>
                <c:pt idx="891">
                  <c:v>245.5</c:v>
                </c:pt>
                <c:pt idx="892">
                  <c:v>246</c:v>
                </c:pt>
                <c:pt idx="893">
                  <c:v>246.5</c:v>
                </c:pt>
                <c:pt idx="894">
                  <c:v>247</c:v>
                </c:pt>
                <c:pt idx="895">
                  <c:v>247.5</c:v>
                </c:pt>
                <c:pt idx="896">
                  <c:v>248</c:v>
                </c:pt>
                <c:pt idx="897">
                  <c:v>248.5</c:v>
                </c:pt>
                <c:pt idx="898">
                  <c:v>249</c:v>
                </c:pt>
                <c:pt idx="899">
                  <c:v>249.5</c:v>
                </c:pt>
                <c:pt idx="900">
                  <c:v>250</c:v>
                </c:pt>
                <c:pt idx="901">
                  <c:v>250.5</c:v>
                </c:pt>
                <c:pt idx="902">
                  <c:v>251</c:v>
                </c:pt>
                <c:pt idx="903">
                  <c:v>251.5</c:v>
                </c:pt>
                <c:pt idx="904">
                  <c:v>252</c:v>
                </c:pt>
                <c:pt idx="905">
                  <c:v>252.5</c:v>
                </c:pt>
                <c:pt idx="906">
                  <c:v>253</c:v>
                </c:pt>
                <c:pt idx="907">
                  <c:v>253.5</c:v>
                </c:pt>
                <c:pt idx="908">
                  <c:v>254</c:v>
                </c:pt>
                <c:pt idx="909">
                  <c:v>254.5</c:v>
                </c:pt>
                <c:pt idx="910">
                  <c:v>255</c:v>
                </c:pt>
                <c:pt idx="911">
                  <c:v>255.5</c:v>
                </c:pt>
                <c:pt idx="912">
                  <c:v>256</c:v>
                </c:pt>
                <c:pt idx="913">
                  <c:v>256.5</c:v>
                </c:pt>
                <c:pt idx="914">
                  <c:v>257</c:v>
                </c:pt>
                <c:pt idx="915">
                  <c:v>257.5</c:v>
                </c:pt>
                <c:pt idx="916">
                  <c:v>258</c:v>
                </c:pt>
                <c:pt idx="917">
                  <c:v>258.5</c:v>
                </c:pt>
                <c:pt idx="918">
                  <c:v>259</c:v>
                </c:pt>
                <c:pt idx="919">
                  <c:v>259.5</c:v>
                </c:pt>
                <c:pt idx="920">
                  <c:v>260</c:v>
                </c:pt>
                <c:pt idx="921">
                  <c:v>260.5</c:v>
                </c:pt>
                <c:pt idx="922">
                  <c:v>261</c:v>
                </c:pt>
                <c:pt idx="923">
                  <c:v>261.5</c:v>
                </c:pt>
                <c:pt idx="924">
                  <c:v>262</c:v>
                </c:pt>
                <c:pt idx="925">
                  <c:v>262.5</c:v>
                </c:pt>
                <c:pt idx="926">
                  <c:v>263</c:v>
                </c:pt>
                <c:pt idx="927">
                  <c:v>263.5</c:v>
                </c:pt>
                <c:pt idx="928">
                  <c:v>264</c:v>
                </c:pt>
                <c:pt idx="929">
                  <c:v>264.5</c:v>
                </c:pt>
                <c:pt idx="930">
                  <c:v>265</c:v>
                </c:pt>
                <c:pt idx="931">
                  <c:v>265.5</c:v>
                </c:pt>
                <c:pt idx="932">
                  <c:v>266</c:v>
                </c:pt>
                <c:pt idx="933">
                  <c:v>266.5</c:v>
                </c:pt>
                <c:pt idx="934">
                  <c:v>267</c:v>
                </c:pt>
                <c:pt idx="935">
                  <c:v>267.5</c:v>
                </c:pt>
                <c:pt idx="936">
                  <c:v>268</c:v>
                </c:pt>
                <c:pt idx="937">
                  <c:v>268.5</c:v>
                </c:pt>
                <c:pt idx="938">
                  <c:v>269</c:v>
                </c:pt>
                <c:pt idx="939">
                  <c:v>269.5</c:v>
                </c:pt>
                <c:pt idx="940">
                  <c:v>270</c:v>
                </c:pt>
                <c:pt idx="941">
                  <c:v>270.5</c:v>
                </c:pt>
                <c:pt idx="942">
                  <c:v>271</c:v>
                </c:pt>
                <c:pt idx="943">
                  <c:v>271.5</c:v>
                </c:pt>
                <c:pt idx="944">
                  <c:v>272</c:v>
                </c:pt>
                <c:pt idx="945">
                  <c:v>272.5</c:v>
                </c:pt>
                <c:pt idx="946">
                  <c:v>273</c:v>
                </c:pt>
                <c:pt idx="947">
                  <c:v>273.5</c:v>
                </c:pt>
                <c:pt idx="948">
                  <c:v>274</c:v>
                </c:pt>
                <c:pt idx="949">
                  <c:v>274.5</c:v>
                </c:pt>
                <c:pt idx="950">
                  <c:v>275</c:v>
                </c:pt>
                <c:pt idx="951">
                  <c:v>275.5</c:v>
                </c:pt>
                <c:pt idx="952">
                  <c:v>276</c:v>
                </c:pt>
                <c:pt idx="953">
                  <c:v>276.5</c:v>
                </c:pt>
                <c:pt idx="954">
                  <c:v>277</c:v>
                </c:pt>
                <c:pt idx="955">
                  <c:v>277.5</c:v>
                </c:pt>
                <c:pt idx="956">
                  <c:v>278</c:v>
                </c:pt>
                <c:pt idx="957">
                  <c:v>278.5</c:v>
                </c:pt>
                <c:pt idx="958">
                  <c:v>279</c:v>
                </c:pt>
                <c:pt idx="959">
                  <c:v>279.5</c:v>
                </c:pt>
                <c:pt idx="960">
                  <c:v>280</c:v>
                </c:pt>
                <c:pt idx="961">
                  <c:v>280.5</c:v>
                </c:pt>
                <c:pt idx="962">
                  <c:v>281</c:v>
                </c:pt>
                <c:pt idx="963">
                  <c:v>281.5</c:v>
                </c:pt>
                <c:pt idx="964">
                  <c:v>282</c:v>
                </c:pt>
                <c:pt idx="965">
                  <c:v>282.5</c:v>
                </c:pt>
                <c:pt idx="966">
                  <c:v>283</c:v>
                </c:pt>
                <c:pt idx="967">
                  <c:v>283.5</c:v>
                </c:pt>
                <c:pt idx="968">
                  <c:v>284</c:v>
                </c:pt>
                <c:pt idx="969">
                  <c:v>284.5</c:v>
                </c:pt>
                <c:pt idx="970">
                  <c:v>285</c:v>
                </c:pt>
                <c:pt idx="971">
                  <c:v>285.5</c:v>
                </c:pt>
                <c:pt idx="972">
                  <c:v>286</c:v>
                </c:pt>
                <c:pt idx="973">
                  <c:v>286.5</c:v>
                </c:pt>
                <c:pt idx="974">
                  <c:v>287</c:v>
                </c:pt>
                <c:pt idx="975">
                  <c:v>287.5</c:v>
                </c:pt>
                <c:pt idx="976">
                  <c:v>288</c:v>
                </c:pt>
                <c:pt idx="977">
                  <c:v>288.5</c:v>
                </c:pt>
                <c:pt idx="978">
                  <c:v>289</c:v>
                </c:pt>
                <c:pt idx="979">
                  <c:v>289.5</c:v>
                </c:pt>
                <c:pt idx="980">
                  <c:v>290</c:v>
                </c:pt>
                <c:pt idx="981">
                  <c:v>290.5</c:v>
                </c:pt>
                <c:pt idx="982">
                  <c:v>291</c:v>
                </c:pt>
                <c:pt idx="983">
                  <c:v>291.5</c:v>
                </c:pt>
                <c:pt idx="984">
                  <c:v>292</c:v>
                </c:pt>
                <c:pt idx="985">
                  <c:v>292.5</c:v>
                </c:pt>
                <c:pt idx="986">
                  <c:v>293</c:v>
                </c:pt>
                <c:pt idx="987">
                  <c:v>293.5</c:v>
                </c:pt>
                <c:pt idx="988">
                  <c:v>294</c:v>
                </c:pt>
                <c:pt idx="989">
                  <c:v>294.5</c:v>
                </c:pt>
                <c:pt idx="990">
                  <c:v>295</c:v>
                </c:pt>
                <c:pt idx="991">
                  <c:v>295.5</c:v>
                </c:pt>
                <c:pt idx="992">
                  <c:v>296</c:v>
                </c:pt>
                <c:pt idx="993">
                  <c:v>296.5</c:v>
                </c:pt>
                <c:pt idx="994">
                  <c:v>297</c:v>
                </c:pt>
                <c:pt idx="995">
                  <c:v>297.5</c:v>
                </c:pt>
                <c:pt idx="996">
                  <c:v>298</c:v>
                </c:pt>
                <c:pt idx="997">
                  <c:v>298.5</c:v>
                </c:pt>
                <c:pt idx="998">
                  <c:v>299</c:v>
                </c:pt>
                <c:pt idx="999">
                  <c:v>299.5</c:v>
                </c:pt>
                <c:pt idx="1000">
                  <c:v>300</c:v>
                </c:pt>
                <c:pt idx="1001">
                  <c:v>300.5</c:v>
                </c:pt>
                <c:pt idx="1002">
                  <c:v>301</c:v>
                </c:pt>
                <c:pt idx="1003">
                  <c:v>301.5</c:v>
                </c:pt>
                <c:pt idx="1004">
                  <c:v>302</c:v>
                </c:pt>
                <c:pt idx="1005">
                  <c:v>302.5</c:v>
                </c:pt>
                <c:pt idx="1006">
                  <c:v>303</c:v>
                </c:pt>
                <c:pt idx="1007">
                  <c:v>303.5</c:v>
                </c:pt>
                <c:pt idx="1008">
                  <c:v>304</c:v>
                </c:pt>
                <c:pt idx="1009">
                  <c:v>304.5</c:v>
                </c:pt>
                <c:pt idx="1010">
                  <c:v>305</c:v>
                </c:pt>
                <c:pt idx="1011">
                  <c:v>305.5</c:v>
                </c:pt>
                <c:pt idx="1012">
                  <c:v>306</c:v>
                </c:pt>
                <c:pt idx="1013">
                  <c:v>306.5</c:v>
                </c:pt>
                <c:pt idx="1014">
                  <c:v>307</c:v>
                </c:pt>
                <c:pt idx="1015">
                  <c:v>307.5</c:v>
                </c:pt>
                <c:pt idx="1016">
                  <c:v>308</c:v>
                </c:pt>
                <c:pt idx="1017">
                  <c:v>308.5</c:v>
                </c:pt>
                <c:pt idx="1018">
                  <c:v>309</c:v>
                </c:pt>
                <c:pt idx="1019">
                  <c:v>309.5</c:v>
                </c:pt>
                <c:pt idx="1020">
                  <c:v>310</c:v>
                </c:pt>
                <c:pt idx="1021">
                  <c:v>310.5</c:v>
                </c:pt>
                <c:pt idx="1022">
                  <c:v>311</c:v>
                </c:pt>
                <c:pt idx="1023">
                  <c:v>311.5</c:v>
                </c:pt>
                <c:pt idx="1024">
                  <c:v>312</c:v>
                </c:pt>
                <c:pt idx="1025">
                  <c:v>312.5</c:v>
                </c:pt>
                <c:pt idx="1026">
                  <c:v>313</c:v>
                </c:pt>
                <c:pt idx="1027">
                  <c:v>313.5</c:v>
                </c:pt>
                <c:pt idx="1028">
                  <c:v>314</c:v>
                </c:pt>
                <c:pt idx="1029">
                  <c:v>314.5</c:v>
                </c:pt>
                <c:pt idx="1030">
                  <c:v>315</c:v>
                </c:pt>
                <c:pt idx="1031">
                  <c:v>315.5</c:v>
                </c:pt>
                <c:pt idx="1032">
                  <c:v>316</c:v>
                </c:pt>
                <c:pt idx="1033">
                  <c:v>316.5</c:v>
                </c:pt>
                <c:pt idx="1034">
                  <c:v>317</c:v>
                </c:pt>
                <c:pt idx="1035">
                  <c:v>317.5</c:v>
                </c:pt>
                <c:pt idx="1036">
                  <c:v>318</c:v>
                </c:pt>
                <c:pt idx="1037">
                  <c:v>318.5</c:v>
                </c:pt>
                <c:pt idx="1038">
                  <c:v>319</c:v>
                </c:pt>
                <c:pt idx="1039">
                  <c:v>319.5</c:v>
                </c:pt>
                <c:pt idx="1040">
                  <c:v>320</c:v>
                </c:pt>
                <c:pt idx="1041">
                  <c:v>320.5</c:v>
                </c:pt>
                <c:pt idx="1042">
                  <c:v>321</c:v>
                </c:pt>
                <c:pt idx="1043">
                  <c:v>321.5</c:v>
                </c:pt>
                <c:pt idx="1044">
                  <c:v>322</c:v>
                </c:pt>
                <c:pt idx="1045">
                  <c:v>322.5</c:v>
                </c:pt>
                <c:pt idx="1046">
                  <c:v>323</c:v>
                </c:pt>
                <c:pt idx="1047">
                  <c:v>323.5</c:v>
                </c:pt>
                <c:pt idx="1048">
                  <c:v>324</c:v>
                </c:pt>
                <c:pt idx="1049">
                  <c:v>324.5</c:v>
                </c:pt>
                <c:pt idx="1050">
                  <c:v>325</c:v>
                </c:pt>
                <c:pt idx="1051">
                  <c:v>325.5</c:v>
                </c:pt>
                <c:pt idx="1052">
                  <c:v>326</c:v>
                </c:pt>
                <c:pt idx="1053">
                  <c:v>326.5</c:v>
                </c:pt>
                <c:pt idx="1054">
                  <c:v>327</c:v>
                </c:pt>
                <c:pt idx="1055">
                  <c:v>327.5</c:v>
                </c:pt>
                <c:pt idx="1056">
                  <c:v>328</c:v>
                </c:pt>
                <c:pt idx="1057">
                  <c:v>328.5</c:v>
                </c:pt>
                <c:pt idx="1058">
                  <c:v>329</c:v>
                </c:pt>
                <c:pt idx="1059">
                  <c:v>329.5</c:v>
                </c:pt>
                <c:pt idx="1060">
                  <c:v>330</c:v>
                </c:pt>
                <c:pt idx="1061">
                  <c:v>330.5</c:v>
                </c:pt>
                <c:pt idx="1062">
                  <c:v>331</c:v>
                </c:pt>
                <c:pt idx="1063">
                  <c:v>331.5</c:v>
                </c:pt>
                <c:pt idx="1064">
                  <c:v>332</c:v>
                </c:pt>
                <c:pt idx="1065">
                  <c:v>332.5</c:v>
                </c:pt>
                <c:pt idx="1066">
                  <c:v>333</c:v>
                </c:pt>
                <c:pt idx="1067">
                  <c:v>333.5</c:v>
                </c:pt>
                <c:pt idx="1068">
                  <c:v>334</c:v>
                </c:pt>
                <c:pt idx="1069">
                  <c:v>334.5</c:v>
                </c:pt>
                <c:pt idx="1070">
                  <c:v>335</c:v>
                </c:pt>
                <c:pt idx="1071">
                  <c:v>335.5</c:v>
                </c:pt>
                <c:pt idx="1072">
                  <c:v>336</c:v>
                </c:pt>
                <c:pt idx="1073">
                  <c:v>336.5</c:v>
                </c:pt>
                <c:pt idx="1074">
                  <c:v>337</c:v>
                </c:pt>
                <c:pt idx="1075">
                  <c:v>337.5</c:v>
                </c:pt>
                <c:pt idx="1076">
                  <c:v>338</c:v>
                </c:pt>
                <c:pt idx="1077">
                  <c:v>338.5</c:v>
                </c:pt>
                <c:pt idx="1078">
                  <c:v>339</c:v>
                </c:pt>
                <c:pt idx="1079">
                  <c:v>339.5</c:v>
                </c:pt>
                <c:pt idx="1080">
                  <c:v>340</c:v>
                </c:pt>
                <c:pt idx="1081">
                  <c:v>340.5</c:v>
                </c:pt>
                <c:pt idx="1082">
                  <c:v>341</c:v>
                </c:pt>
                <c:pt idx="1083">
                  <c:v>341.5</c:v>
                </c:pt>
                <c:pt idx="1084">
                  <c:v>342</c:v>
                </c:pt>
                <c:pt idx="1085">
                  <c:v>342.5</c:v>
                </c:pt>
                <c:pt idx="1086">
                  <c:v>343</c:v>
                </c:pt>
                <c:pt idx="1087">
                  <c:v>343.5</c:v>
                </c:pt>
                <c:pt idx="1088">
                  <c:v>344</c:v>
                </c:pt>
                <c:pt idx="1089">
                  <c:v>344.5</c:v>
                </c:pt>
                <c:pt idx="1090">
                  <c:v>345</c:v>
                </c:pt>
                <c:pt idx="1091">
                  <c:v>345.5</c:v>
                </c:pt>
                <c:pt idx="1092">
                  <c:v>346</c:v>
                </c:pt>
                <c:pt idx="1093">
                  <c:v>346.5</c:v>
                </c:pt>
                <c:pt idx="1094">
                  <c:v>347</c:v>
                </c:pt>
                <c:pt idx="1095">
                  <c:v>347.5</c:v>
                </c:pt>
                <c:pt idx="1096">
                  <c:v>348</c:v>
                </c:pt>
                <c:pt idx="1097">
                  <c:v>348.5</c:v>
                </c:pt>
                <c:pt idx="1098">
                  <c:v>349</c:v>
                </c:pt>
                <c:pt idx="1099">
                  <c:v>349.5</c:v>
                </c:pt>
                <c:pt idx="1100">
                  <c:v>350</c:v>
                </c:pt>
                <c:pt idx="1101">
                  <c:v>350.5</c:v>
                </c:pt>
                <c:pt idx="1102">
                  <c:v>351</c:v>
                </c:pt>
                <c:pt idx="1103">
                  <c:v>351.5</c:v>
                </c:pt>
                <c:pt idx="1104">
                  <c:v>352</c:v>
                </c:pt>
                <c:pt idx="1105">
                  <c:v>352.5</c:v>
                </c:pt>
                <c:pt idx="1106">
                  <c:v>353</c:v>
                </c:pt>
                <c:pt idx="1107">
                  <c:v>353.5</c:v>
                </c:pt>
                <c:pt idx="1108">
                  <c:v>354</c:v>
                </c:pt>
                <c:pt idx="1109">
                  <c:v>354.5</c:v>
                </c:pt>
                <c:pt idx="1110">
                  <c:v>355</c:v>
                </c:pt>
                <c:pt idx="1111">
                  <c:v>355.5</c:v>
                </c:pt>
                <c:pt idx="1112">
                  <c:v>356</c:v>
                </c:pt>
                <c:pt idx="1113">
                  <c:v>356.5</c:v>
                </c:pt>
                <c:pt idx="1114">
                  <c:v>357</c:v>
                </c:pt>
                <c:pt idx="1115">
                  <c:v>357.5</c:v>
                </c:pt>
                <c:pt idx="1116">
                  <c:v>358</c:v>
                </c:pt>
                <c:pt idx="1117">
                  <c:v>358.5</c:v>
                </c:pt>
                <c:pt idx="1118">
                  <c:v>359</c:v>
                </c:pt>
                <c:pt idx="1119">
                  <c:v>359.5</c:v>
                </c:pt>
                <c:pt idx="1120">
                  <c:v>360</c:v>
                </c:pt>
                <c:pt idx="1121">
                  <c:v>360.5</c:v>
                </c:pt>
                <c:pt idx="1122">
                  <c:v>361</c:v>
                </c:pt>
                <c:pt idx="1123">
                  <c:v>361.5</c:v>
                </c:pt>
                <c:pt idx="1124">
                  <c:v>362</c:v>
                </c:pt>
                <c:pt idx="1125">
                  <c:v>362.5</c:v>
                </c:pt>
                <c:pt idx="1126">
                  <c:v>363</c:v>
                </c:pt>
                <c:pt idx="1127">
                  <c:v>363.5</c:v>
                </c:pt>
                <c:pt idx="1128">
                  <c:v>364</c:v>
                </c:pt>
                <c:pt idx="1129">
                  <c:v>364.5</c:v>
                </c:pt>
                <c:pt idx="1130">
                  <c:v>365</c:v>
                </c:pt>
                <c:pt idx="1131">
                  <c:v>365.5</c:v>
                </c:pt>
                <c:pt idx="1132">
                  <c:v>366</c:v>
                </c:pt>
                <c:pt idx="1133">
                  <c:v>366.5</c:v>
                </c:pt>
                <c:pt idx="1134">
                  <c:v>367</c:v>
                </c:pt>
                <c:pt idx="1135">
                  <c:v>367.5</c:v>
                </c:pt>
                <c:pt idx="1136">
                  <c:v>368</c:v>
                </c:pt>
                <c:pt idx="1137">
                  <c:v>368.5</c:v>
                </c:pt>
                <c:pt idx="1138">
                  <c:v>369</c:v>
                </c:pt>
                <c:pt idx="1139">
                  <c:v>369.5</c:v>
                </c:pt>
                <c:pt idx="1140">
                  <c:v>370</c:v>
                </c:pt>
                <c:pt idx="1141">
                  <c:v>370.5</c:v>
                </c:pt>
                <c:pt idx="1142">
                  <c:v>371</c:v>
                </c:pt>
                <c:pt idx="1143">
                  <c:v>371.5</c:v>
                </c:pt>
                <c:pt idx="1144">
                  <c:v>372</c:v>
                </c:pt>
                <c:pt idx="1145">
                  <c:v>372.5</c:v>
                </c:pt>
                <c:pt idx="1146">
                  <c:v>373</c:v>
                </c:pt>
                <c:pt idx="1147">
                  <c:v>373.5</c:v>
                </c:pt>
                <c:pt idx="1148">
                  <c:v>374</c:v>
                </c:pt>
                <c:pt idx="1149">
                  <c:v>374.5</c:v>
                </c:pt>
                <c:pt idx="1150">
                  <c:v>375</c:v>
                </c:pt>
                <c:pt idx="1151">
                  <c:v>375.5</c:v>
                </c:pt>
                <c:pt idx="1152">
                  <c:v>376</c:v>
                </c:pt>
                <c:pt idx="1153">
                  <c:v>376.5</c:v>
                </c:pt>
                <c:pt idx="1154">
                  <c:v>377</c:v>
                </c:pt>
                <c:pt idx="1155">
                  <c:v>377.5</c:v>
                </c:pt>
                <c:pt idx="1156">
                  <c:v>378</c:v>
                </c:pt>
                <c:pt idx="1157">
                  <c:v>378.5</c:v>
                </c:pt>
                <c:pt idx="1158">
                  <c:v>379</c:v>
                </c:pt>
                <c:pt idx="1159">
                  <c:v>379.5</c:v>
                </c:pt>
                <c:pt idx="1160">
                  <c:v>380</c:v>
                </c:pt>
                <c:pt idx="1161">
                  <c:v>380.5</c:v>
                </c:pt>
                <c:pt idx="1162">
                  <c:v>381</c:v>
                </c:pt>
                <c:pt idx="1163">
                  <c:v>381.5</c:v>
                </c:pt>
                <c:pt idx="1164">
                  <c:v>382</c:v>
                </c:pt>
                <c:pt idx="1165">
                  <c:v>382.5</c:v>
                </c:pt>
                <c:pt idx="1166">
                  <c:v>383</c:v>
                </c:pt>
                <c:pt idx="1167">
                  <c:v>383.5</c:v>
                </c:pt>
                <c:pt idx="1168">
                  <c:v>384</c:v>
                </c:pt>
                <c:pt idx="1169">
                  <c:v>384.5</c:v>
                </c:pt>
                <c:pt idx="1170">
                  <c:v>385</c:v>
                </c:pt>
                <c:pt idx="1171">
                  <c:v>385.5</c:v>
                </c:pt>
                <c:pt idx="1172">
                  <c:v>386</c:v>
                </c:pt>
                <c:pt idx="1173">
                  <c:v>386.5</c:v>
                </c:pt>
                <c:pt idx="1174">
                  <c:v>387</c:v>
                </c:pt>
                <c:pt idx="1175">
                  <c:v>387.5</c:v>
                </c:pt>
                <c:pt idx="1176">
                  <c:v>388</c:v>
                </c:pt>
                <c:pt idx="1177">
                  <c:v>388.5</c:v>
                </c:pt>
                <c:pt idx="1178">
                  <c:v>389</c:v>
                </c:pt>
                <c:pt idx="1179">
                  <c:v>389.5</c:v>
                </c:pt>
                <c:pt idx="1180">
                  <c:v>390</c:v>
                </c:pt>
                <c:pt idx="1181">
                  <c:v>390.5</c:v>
                </c:pt>
                <c:pt idx="1182">
                  <c:v>391</c:v>
                </c:pt>
                <c:pt idx="1183">
                  <c:v>391.5</c:v>
                </c:pt>
                <c:pt idx="1184">
                  <c:v>392</c:v>
                </c:pt>
                <c:pt idx="1185">
                  <c:v>392.5</c:v>
                </c:pt>
                <c:pt idx="1186">
                  <c:v>393</c:v>
                </c:pt>
                <c:pt idx="1187">
                  <c:v>393.5</c:v>
                </c:pt>
                <c:pt idx="1188">
                  <c:v>394</c:v>
                </c:pt>
                <c:pt idx="1189">
                  <c:v>394.5</c:v>
                </c:pt>
                <c:pt idx="1190">
                  <c:v>395</c:v>
                </c:pt>
                <c:pt idx="1191">
                  <c:v>395.5</c:v>
                </c:pt>
                <c:pt idx="1192">
                  <c:v>396</c:v>
                </c:pt>
                <c:pt idx="1193">
                  <c:v>396.5</c:v>
                </c:pt>
                <c:pt idx="1194">
                  <c:v>397</c:v>
                </c:pt>
                <c:pt idx="1195">
                  <c:v>397.5</c:v>
                </c:pt>
                <c:pt idx="1196">
                  <c:v>398</c:v>
                </c:pt>
                <c:pt idx="1197">
                  <c:v>398.5</c:v>
                </c:pt>
                <c:pt idx="1198">
                  <c:v>399</c:v>
                </c:pt>
                <c:pt idx="1199">
                  <c:v>399.5</c:v>
                </c:pt>
                <c:pt idx="1200">
                  <c:v>400</c:v>
                </c:pt>
                <c:pt idx="1201">
                  <c:v>400.5</c:v>
                </c:pt>
                <c:pt idx="1202">
                  <c:v>401</c:v>
                </c:pt>
                <c:pt idx="1203">
                  <c:v>401.5</c:v>
                </c:pt>
                <c:pt idx="1204">
                  <c:v>402</c:v>
                </c:pt>
                <c:pt idx="1205">
                  <c:v>402.5</c:v>
                </c:pt>
                <c:pt idx="1206">
                  <c:v>403</c:v>
                </c:pt>
                <c:pt idx="1207">
                  <c:v>403.5</c:v>
                </c:pt>
                <c:pt idx="1208">
                  <c:v>404</c:v>
                </c:pt>
                <c:pt idx="1209">
                  <c:v>404.5</c:v>
                </c:pt>
                <c:pt idx="1210">
                  <c:v>405</c:v>
                </c:pt>
                <c:pt idx="1211">
                  <c:v>405.5</c:v>
                </c:pt>
                <c:pt idx="1212">
                  <c:v>406</c:v>
                </c:pt>
                <c:pt idx="1213">
                  <c:v>406.5</c:v>
                </c:pt>
                <c:pt idx="1214">
                  <c:v>407</c:v>
                </c:pt>
                <c:pt idx="1215">
                  <c:v>407.5</c:v>
                </c:pt>
                <c:pt idx="1216">
                  <c:v>408</c:v>
                </c:pt>
                <c:pt idx="1217">
                  <c:v>408.5</c:v>
                </c:pt>
                <c:pt idx="1218">
                  <c:v>409</c:v>
                </c:pt>
                <c:pt idx="1219">
                  <c:v>409.5</c:v>
                </c:pt>
                <c:pt idx="1220">
                  <c:v>410</c:v>
                </c:pt>
                <c:pt idx="1221">
                  <c:v>410.5</c:v>
                </c:pt>
                <c:pt idx="1222">
                  <c:v>411</c:v>
                </c:pt>
                <c:pt idx="1223">
                  <c:v>411.5</c:v>
                </c:pt>
                <c:pt idx="1224">
                  <c:v>412</c:v>
                </c:pt>
                <c:pt idx="1225">
                  <c:v>412.5</c:v>
                </c:pt>
                <c:pt idx="1226">
                  <c:v>413</c:v>
                </c:pt>
                <c:pt idx="1227">
                  <c:v>413.5</c:v>
                </c:pt>
                <c:pt idx="1228">
                  <c:v>414</c:v>
                </c:pt>
                <c:pt idx="1229">
                  <c:v>414.5</c:v>
                </c:pt>
                <c:pt idx="1230">
                  <c:v>415</c:v>
                </c:pt>
                <c:pt idx="1231">
                  <c:v>415.5</c:v>
                </c:pt>
                <c:pt idx="1232">
                  <c:v>416</c:v>
                </c:pt>
                <c:pt idx="1233">
                  <c:v>416.5</c:v>
                </c:pt>
                <c:pt idx="1234">
                  <c:v>417</c:v>
                </c:pt>
                <c:pt idx="1235">
                  <c:v>417.5</c:v>
                </c:pt>
                <c:pt idx="1236">
                  <c:v>418</c:v>
                </c:pt>
                <c:pt idx="1237">
                  <c:v>418.5</c:v>
                </c:pt>
                <c:pt idx="1238">
                  <c:v>419</c:v>
                </c:pt>
                <c:pt idx="1239">
                  <c:v>419.5</c:v>
                </c:pt>
                <c:pt idx="1240">
                  <c:v>420</c:v>
                </c:pt>
                <c:pt idx="1241">
                  <c:v>420.5</c:v>
                </c:pt>
                <c:pt idx="1242">
                  <c:v>421</c:v>
                </c:pt>
                <c:pt idx="1243">
                  <c:v>421.5</c:v>
                </c:pt>
                <c:pt idx="1244">
                  <c:v>422</c:v>
                </c:pt>
                <c:pt idx="1245">
                  <c:v>422.5</c:v>
                </c:pt>
                <c:pt idx="1246">
                  <c:v>423</c:v>
                </c:pt>
                <c:pt idx="1247">
                  <c:v>423.5</c:v>
                </c:pt>
                <c:pt idx="1248">
                  <c:v>424</c:v>
                </c:pt>
                <c:pt idx="1249">
                  <c:v>424.5</c:v>
                </c:pt>
                <c:pt idx="1250">
                  <c:v>425</c:v>
                </c:pt>
                <c:pt idx="1251">
                  <c:v>425.5</c:v>
                </c:pt>
                <c:pt idx="1252">
                  <c:v>426</c:v>
                </c:pt>
                <c:pt idx="1253">
                  <c:v>426.5</c:v>
                </c:pt>
                <c:pt idx="1254">
                  <c:v>427</c:v>
                </c:pt>
                <c:pt idx="1255">
                  <c:v>427.5</c:v>
                </c:pt>
                <c:pt idx="1256">
                  <c:v>428</c:v>
                </c:pt>
                <c:pt idx="1257">
                  <c:v>428.5</c:v>
                </c:pt>
                <c:pt idx="1258">
                  <c:v>429</c:v>
                </c:pt>
                <c:pt idx="1259">
                  <c:v>429.5</c:v>
                </c:pt>
                <c:pt idx="1260">
                  <c:v>430</c:v>
                </c:pt>
                <c:pt idx="1261">
                  <c:v>430.5</c:v>
                </c:pt>
                <c:pt idx="1262">
                  <c:v>431</c:v>
                </c:pt>
                <c:pt idx="1263">
                  <c:v>431.5</c:v>
                </c:pt>
                <c:pt idx="1264">
                  <c:v>432</c:v>
                </c:pt>
                <c:pt idx="1265">
                  <c:v>432.5</c:v>
                </c:pt>
                <c:pt idx="1266">
                  <c:v>433</c:v>
                </c:pt>
                <c:pt idx="1267">
                  <c:v>433.5</c:v>
                </c:pt>
                <c:pt idx="1268">
                  <c:v>434</c:v>
                </c:pt>
                <c:pt idx="1269">
                  <c:v>434.5</c:v>
                </c:pt>
                <c:pt idx="1270">
                  <c:v>435</c:v>
                </c:pt>
                <c:pt idx="1271">
                  <c:v>435.5</c:v>
                </c:pt>
                <c:pt idx="1272">
                  <c:v>436</c:v>
                </c:pt>
                <c:pt idx="1273">
                  <c:v>436.5</c:v>
                </c:pt>
                <c:pt idx="1274">
                  <c:v>437</c:v>
                </c:pt>
                <c:pt idx="1275">
                  <c:v>437.5</c:v>
                </c:pt>
                <c:pt idx="1276">
                  <c:v>438</c:v>
                </c:pt>
                <c:pt idx="1277">
                  <c:v>438.5</c:v>
                </c:pt>
                <c:pt idx="1278">
                  <c:v>439</c:v>
                </c:pt>
                <c:pt idx="1279">
                  <c:v>439.5</c:v>
                </c:pt>
                <c:pt idx="1280">
                  <c:v>440</c:v>
                </c:pt>
                <c:pt idx="1281">
                  <c:v>440.5</c:v>
                </c:pt>
                <c:pt idx="1282">
                  <c:v>441</c:v>
                </c:pt>
                <c:pt idx="1283">
                  <c:v>441.5</c:v>
                </c:pt>
                <c:pt idx="1284">
                  <c:v>442</c:v>
                </c:pt>
                <c:pt idx="1285">
                  <c:v>442.5</c:v>
                </c:pt>
                <c:pt idx="1286">
                  <c:v>443</c:v>
                </c:pt>
                <c:pt idx="1287">
                  <c:v>443.5</c:v>
                </c:pt>
                <c:pt idx="1288">
                  <c:v>444</c:v>
                </c:pt>
                <c:pt idx="1289">
                  <c:v>444.5</c:v>
                </c:pt>
                <c:pt idx="1290">
                  <c:v>445</c:v>
                </c:pt>
                <c:pt idx="1291">
                  <c:v>445.5</c:v>
                </c:pt>
                <c:pt idx="1292">
                  <c:v>446</c:v>
                </c:pt>
                <c:pt idx="1293">
                  <c:v>446.5</c:v>
                </c:pt>
                <c:pt idx="1294">
                  <c:v>447</c:v>
                </c:pt>
                <c:pt idx="1295">
                  <c:v>447.5</c:v>
                </c:pt>
                <c:pt idx="1296">
                  <c:v>448</c:v>
                </c:pt>
                <c:pt idx="1297">
                  <c:v>448.5</c:v>
                </c:pt>
                <c:pt idx="1298">
                  <c:v>449</c:v>
                </c:pt>
                <c:pt idx="1299">
                  <c:v>449.5</c:v>
                </c:pt>
                <c:pt idx="1300">
                  <c:v>450</c:v>
                </c:pt>
                <c:pt idx="1301">
                  <c:v>450.5</c:v>
                </c:pt>
                <c:pt idx="1302">
                  <c:v>451</c:v>
                </c:pt>
                <c:pt idx="1303">
                  <c:v>451.5</c:v>
                </c:pt>
                <c:pt idx="1304">
                  <c:v>452</c:v>
                </c:pt>
                <c:pt idx="1305">
                  <c:v>452.5</c:v>
                </c:pt>
                <c:pt idx="1306">
                  <c:v>453</c:v>
                </c:pt>
                <c:pt idx="1307">
                  <c:v>453.5</c:v>
                </c:pt>
                <c:pt idx="1308">
                  <c:v>454</c:v>
                </c:pt>
                <c:pt idx="1309">
                  <c:v>454.5</c:v>
                </c:pt>
                <c:pt idx="1310">
                  <c:v>455</c:v>
                </c:pt>
                <c:pt idx="1311">
                  <c:v>455.5</c:v>
                </c:pt>
                <c:pt idx="1312">
                  <c:v>456</c:v>
                </c:pt>
                <c:pt idx="1313">
                  <c:v>456.5</c:v>
                </c:pt>
                <c:pt idx="1314">
                  <c:v>457</c:v>
                </c:pt>
                <c:pt idx="1315">
                  <c:v>457.5</c:v>
                </c:pt>
                <c:pt idx="1316">
                  <c:v>458</c:v>
                </c:pt>
                <c:pt idx="1317">
                  <c:v>458.5</c:v>
                </c:pt>
                <c:pt idx="1318">
                  <c:v>459</c:v>
                </c:pt>
                <c:pt idx="1319">
                  <c:v>459.5</c:v>
                </c:pt>
                <c:pt idx="1320">
                  <c:v>460</c:v>
                </c:pt>
                <c:pt idx="1321">
                  <c:v>460.5</c:v>
                </c:pt>
                <c:pt idx="1322">
                  <c:v>461</c:v>
                </c:pt>
                <c:pt idx="1323">
                  <c:v>461.5</c:v>
                </c:pt>
                <c:pt idx="1324">
                  <c:v>462</c:v>
                </c:pt>
                <c:pt idx="1325">
                  <c:v>462.5</c:v>
                </c:pt>
                <c:pt idx="1326">
                  <c:v>463</c:v>
                </c:pt>
                <c:pt idx="1327">
                  <c:v>463.5</c:v>
                </c:pt>
                <c:pt idx="1328">
                  <c:v>464</c:v>
                </c:pt>
                <c:pt idx="1329">
                  <c:v>464.5</c:v>
                </c:pt>
                <c:pt idx="1330">
                  <c:v>465</c:v>
                </c:pt>
                <c:pt idx="1331">
                  <c:v>465.5</c:v>
                </c:pt>
                <c:pt idx="1332">
                  <c:v>466</c:v>
                </c:pt>
                <c:pt idx="1333">
                  <c:v>466.5</c:v>
                </c:pt>
                <c:pt idx="1334">
                  <c:v>467</c:v>
                </c:pt>
                <c:pt idx="1335">
                  <c:v>467.5</c:v>
                </c:pt>
                <c:pt idx="1336">
                  <c:v>468</c:v>
                </c:pt>
                <c:pt idx="1337">
                  <c:v>468.5</c:v>
                </c:pt>
                <c:pt idx="1338">
                  <c:v>469</c:v>
                </c:pt>
                <c:pt idx="1339">
                  <c:v>469.5</c:v>
                </c:pt>
                <c:pt idx="1340">
                  <c:v>470</c:v>
                </c:pt>
                <c:pt idx="1341">
                  <c:v>470.5</c:v>
                </c:pt>
                <c:pt idx="1342">
                  <c:v>471</c:v>
                </c:pt>
                <c:pt idx="1343">
                  <c:v>471.5</c:v>
                </c:pt>
                <c:pt idx="1344">
                  <c:v>472</c:v>
                </c:pt>
                <c:pt idx="1345">
                  <c:v>472.5</c:v>
                </c:pt>
                <c:pt idx="1346">
                  <c:v>473</c:v>
                </c:pt>
                <c:pt idx="1347">
                  <c:v>473.5</c:v>
                </c:pt>
                <c:pt idx="1348">
                  <c:v>474</c:v>
                </c:pt>
                <c:pt idx="1349">
                  <c:v>474.5</c:v>
                </c:pt>
                <c:pt idx="1350">
                  <c:v>475</c:v>
                </c:pt>
                <c:pt idx="1351">
                  <c:v>475.5</c:v>
                </c:pt>
                <c:pt idx="1352">
                  <c:v>476</c:v>
                </c:pt>
                <c:pt idx="1353">
                  <c:v>476.5</c:v>
                </c:pt>
                <c:pt idx="1354">
                  <c:v>477</c:v>
                </c:pt>
                <c:pt idx="1355">
                  <c:v>477.5</c:v>
                </c:pt>
                <c:pt idx="1356">
                  <c:v>478</c:v>
                </c:pt>
                <c:pt idx="1357">
                  <c:v>478.5</c:v>
                </c:pt>
                <c:pt idx="1358">
                  <c:v>479</c:v>
                </c:pt>
                <c:pt idx="1359">
                  <c:v>479.5</c:v>
                </c:pt>
                <c:pt idx="1360">
                  <c:v>480</c:v>
                </c:pt>
              </c:numCache>
            </c:numRef>
          </c:xVal>
          <c:yVal>
            <c:numRef>
              <c:f>'Shielded 5 cm'!$R$3:$R$1363</c:f>
              <c:numCache>
                <c:formatCode>General</c:formatCode>
                <c:ptCount val="1361"/>
                <c:pt idx="0">
                  <c:v>-8.5870277714285699</c:v>
                </c:pt>
                <c:pt idx="1">
                  <c:v>-8.6516444353571504</c:v>
                </c:pt>
                <c:pt idx="2">
                  <c:v>-8.5516540925000086</c:v>
                </c:pt>
                <c:pt idx="3">
                  <c:v>-8.5330266460714199</c:v>
                </c:pt>
                <c:pt idx="4">
                  <c:v>-8.4423458557142865</c:v>
                </c:pt>
                <c:pt idx="5">
                  <c:v>-8.5392364450000002</c:v>
                </c:pt>
                <c:pt idx="6">
                  <c:v>-8.5438839575000003</c:v>
                </c:pt>
                <c:pt idx="7">
                  <c:v>-8.6038789467857129</c:v>
                </c:pt>
                <c:pt idx="8">
                  <c:v>-8.7638183175000002</c:v>
                </c:pt>
                <c:pt idx="9">
                  <c:v>-9.0057984028571436</c:v>
                </c:pt>
                <c:pt idx="10">
                  <c:v>-9.1841253442857109</c:v>
                </c:pt>
                <c:pt idx="11">
                  <c:v>-9.3948114989285685</c:v>
                </c:pt>
                <c:pt idx="12">
                  <c:v>-9.5938324703571425</c:v>
                </c:pt>
                <c:pt idx="13">
                  <c:v>-9.7426363600000006</c:v>
                </c:pt>
                <c:pt idx="14">
                  <c:v>-9.6793615871428482</c:v>
                </c:pt>
                <c:pt idx="15">
                  <c:v>-9.5372347632142809</c:v>
                </c:pt>
                <c:pt idx="16">
                  <c:v>-9.4689146314285715</c:v>
                </c:pt>
                <c:pt idx="17">
                  <c:v>-9.3365715507142877</c:v>
                </c:pt>
                <c:pt idx="18">
                  <c:v>-9.2244234828571265</c:v>
                </c:pt>
                <c:pt idx="19">
                  <c:v>-9.1351411185714202</c:v>
                </c:pt>
                <c:pt idx="20">
                  <c:v>-9.0688829250000005</c:v>
                </c:pt>
                <c:pt idx="21">
                  <c:v>-9.1128302803571426</c:v>
                </c:pt>
                <c:pt idx="22">
                  <c:v>-9.1380153303571419</c:v>
                </c:pt>
                <c:pt idx="23">
                  <c:v>-9.1206082196428575</c:v>
                </c:pt>
                <c:pt idx="24">
                  <c:v>-9.20406690857142</c:v>
                </c:pt>
                <c:pt idx="25">
                  <c:v>-9.238691869285713</c:v>
                </c:pt>
                <c:pt idx="26">
                  <c:v>-9.1971780407142685</c:v>
                </c:pt>
                <c:pt idx="27">
                  <c:v>-9.1987699146428579</c:v>
                </c:pt>
                <c:pt idx="28">
                  <c:v>-9.1884263928571421</c:v>
                </c:pt>
                <c:pt idx="29">
                  <c:v>-9.1508168250000068</c:v>
                </c:pt>
                <c:pt idx="30">
                  <c:v>-9.095963521428569</c:v>
                </c:pt>
                <c:pt idx="31">
                  <c:v>-9.0515487432142852</c:v>
                </c:pt>
                <c:pt idx="32">
                  <c:v>-9.0119896289285712</c:v>
                </c:pt>
                <c:pt idx="33">
                  <c:v>-8.9827020360714371</c:v>
                </c:pt>
                <c:pt idx="34">
                  <c:v>-8.9505695321428682</c:v>
                </c:pt>
                <c:pt idx="35">
                  <c:v>-8.9645825250000151</c:v>
                </c:pt>
                <c:pt idx="36">
                  <c:v>-8.9783475821428489</c:v>
                </c:pt>
                <c:pt idx="37">
                  <c:v>-9.0705296285714283</c:v>
                </c:pt>
                <c:pt idx="38">
                  <c:v>-9.0953312728571447</c:v>
                </c:pt>
                <c:pt idx="39">
                  <c:v>-9.0654493407143022</c:v>
                </c:pt>
                <c:pt idx="40">
                  <c:v>-9.074502597857153</c:v>
                </c:pt>
                <c:pt idx="41">
                  <c:v>-9.046256165714281</c:v>
                </c:pt>
                <c:pt idx="42">
                  <c:v>-9.0566263371428661</c:v>
                </c:pt>
                <c:pt idx="43">
                  <c:v>-9.127055972857141</c:v>
                </c:pt>
                <c:pt idx="44">
                  <c:v>-9.1436457442857151</c:v>
                </c:pt>
                <c:pt idx="45">
                  <c:v>-9.1273635678571328</c:v>
                </c:pt>
                <c:pt idx="46">
                  <c:v>-9.2010150464285623</c:v>
                </c:pt>
                <c:pt idx="47">
                  <c:v>-9.2714600421428539</c:v>
                </c:pt>
                <c:pt idx="48">
                  <c:v>-9.3010998785714278</c:v>
                </c:pt>
                <c:pt idx="49">
                  <c:v>-9.2476380749999993</c:v>
                </c:pt>
                <c:pt idx="50">
                  <c:v>-9.2121006049999998</c:v>
                </c:pt>
                <c:pt idx="51">
                  <c:v>-9.1906838407142857</c:v>
                </c:pt>
                <c:pt idx="52">
                  <c:v>-9.2252649657142829</c:v>
                </c:pt>
                <c:pt idx="53">
                  <c:v>-9.2113292885714131</c:v>
                </c:pt>
                <c:pt idx="54">
                  <c:v>-9.1138698142857208</c:v>
                </c:pt>
                <c:pt idx="55">
                  <c:v>-9.1739074242857157</c:v>
                </c:pt>
                <c:pt idx="56">
                  <c:v>-9.2378733849999861</c:v>
                </c:pt>
                <c:pt idx="57">
                  <c:v>-9.1705265371428659</c:v>
                </c:pt>
                <c:pt idx="58">
                  <c:v>-9.0941480514285686</c:v>
                </c:pt>
                <c:pt idx="59">
                  <c:v>-8.9949297049999988</c:v>
                </c:pt>
                <c:pt idx="60">
                  <c:v>-8.9554999214285811</c:v>
                </c:pt>
                <c:pt idx="61">
                  <c:v>-9.0707151389285716</c:v>
                </c:pt>
                <c:pt idx="62">
                  <c:v>-9.0553999939285728</c:v>
                </c:pt>
                <c:pt idx="63">
                  <c:v>-9.0315678224999996</c:v>
                </c:pt>
                <c:pt idx="64">
                  <c:v>-9.0645629907142862</c:v>
                </c:pt>
                <c:pt idx="65">
                  <c:v>-9.1612562889285716</c:v>
                </c:pt>
                <c:pt idx="66">
                  <c:v>-9.2936971742857146</c:v>
                </c:pt>
                <c:pt idx="67">
                  <c:v>-9.4206751699999991</c:v>
                </c:pt>
                <c:pt idx="68">
                  <c:v>-9.3638097346428566</c:v>
                </c:pt>
                <c:pt idx="69">
                  <c:v>-9.3271938653571436</c:v>
                </c:pt>
                <c:pt idx="70">
                  <c:v>-9.381115127857143</c:v>
                </c:pt>
                <c:pt idx="71">
                  <c:v>-9.4347101239285625</c:v>
                </c:pt>
                <c:pt idx="72">
                  <c:v>-9.4121609257142858</c:v>
                </c:pt>
                <c:pt idx="73">
                  <c:v>-9.3956905871428678</c:v>
                </c:pt>
                <c:pt idx="74">
                  <c:v>-9.3476668889285737</c:v>
                </c:pt>
                <c:pt idx="75">
                  <c:v>-9.4461797985714178</c:v>
                </c:pt>
                <c:pt idx="76">
                  <c:v>-9.497864674642857</c:v>
                </c:pt>
                <c:pt idx="77">
                  <c:v>-9.4997018500000028</c:v>
                </c:pt>
                <c:pt idx="78">
                  <c:v>-9.5190738257499987</c:v>
                </c:pt>
                <c:pt idx="79">
                  <c:v>-9.5401101900357119</c:v>
                </c:pt>
                <c:pt idx="80">
                  <c:v>-9.5494062611071513</c:v>
                </c:pt>
                <c:pt idx="81">
                  <c:v>-9.5701954957500011</c:v>
                </c:pt>
                <c:pt idx="82">
                  <c:v>-9.5539096432500035</c:v>
                </c:pt>
                <c:pt idx="83">
                  <c:v>-9.5495100386071528</c:v>
                </c:pt>
                <c:pt idx="84">
                  <c:v>-9.5318533364642857</c:v>
                </c:pt>
                <c:pt idx="85">
                  <c:v>-9.5434518678571436</c:v>
                </c:pt>
                <c:pt idx="86">
                  <c:v>-9.4670877928571446</c:v>
                </c:pt>
                <c:pt idx="87">
                  <c:v>-9.4297663142857253</c:v>
                </c:pt>
                <c:pt idx="88">
                  <c:v>-9.3839212821428539</c:v>
                </c:pt>
                <c:pt idx="89">
                  <c:v>-9.369117257142868</c:v>
                </c:pt>
                <c:pt idx="90">
                  <c:v>-9.323686957142872</c:v>
                </c:pt>
                <c:pt idx="91">
                  <c:v>-9.2790071285714202</c:v>
                </c:pt>
                <c:pt idx="92">
                  <c:v>-9.2462339392857142</c:v>
                </c:pt>
                <c:pt idx="93">
                  <c:v>-9.3217875010714284</c:v>
                </c:pt>
                <c:pt idx="94">
                  <c:v>-9.3758679014285704</c:v>
                </c:pt>
                <c:pt idx="95">
                  <c:v>-9.3265475157143047</c:v>
                </c:pt>
                <c:pt idx="96">
                  <c:v>-9.2762216764285679</c:v>
                </c:pt>
                <c:pt idx="97">
                  <c:v>-9.2352503299999995</c:v>
                </c:pt>
                <c:pt idx="98">
                  <c:v>-9.2416636121428439</c:v>
                </c:pt>
                <c:pt idx="99">
                  <c:v>-9.2232026888928456</c:v>
                </c:pt>
                <c:pt idx="100">
                  <c:v>-9.2518754271071337</c:v>
                </c:pt>
                <c:pt idx="101">
                  <c:v>-9.230827873178562</c:v>
                </c:pt>
                <c:pt idx="102">
                  <c:v>-9.3287525688928579</c:v>
                </c:pt>
                <c:pt idx="103">
                  <c:v>-9.3594013774643052</c:v>
                </c:pt>
                <c:pt idx="104">
                  <c:v>-9.4149010703214202</c:v>
                </c:pt>
                <c:pt idx="105">
                  <c:v>-9.360013327464296</c:v>
                </c:pt>
                <c:pt idx="106">
                  <c:v>-9.3869317150000047</c:v>
                </c:pt>
                <c:pt idx="107">
                  <c:v>-9.3171401792857225</c:v>
                </c:pt>
                <c:pt idx="108">
                  <c:v>-9.197651472142848</c:v>
                </c:pt>
                <c:pt idx="109">
                  <c:v>-9.1282602657142764</c:v>
                </c:pt>
                <c:pt idx="110">
                  <c:v>-9.0660307882142863</c:v>
                </c:pt>
                <c:pt idx="111">
                  <c:v>-9.0626462925000197</c:v>
                </c:pt>
                <c:pt idx="112">
                  <c:v>-9.0821006375000088</c:v>
                </c:pt>
                <c:pt idx="113">
                  <c:v>-9.025987189642855</c:v>
                </c:pt>
                <c:pt idx="114">
                  <c:v>-8.997108963928568</c:v>
                </c:pt>
                <c:pt idx="115">
                  <c:v>-9.095955856785725</c:v>
                </c:pt>
                <c:pt idx="116">
                  <c:v>-9.1603352639285713</c:v>
                </c:pt>
                <c:pt idx="117">
                  <c:v>-9.1860754257142769</c:v>
                </c:pt>
                <c:pt idx="118">
                  <c:v>-9.1775223035714202</c:v>
                </c:pt>
                <c:pt idx="119">
                  <c:v>-9.2640626514285689</c:v>
                </c:pt>
                <c:pt idx="120">
                  <c:v>-9.3564818503571558</c:v>
                </c:pt>
                <c:pt idx="121">
                  <c:v>-9.3942059367857205</c:v>
                </c:pt>
                <c:pt idx="122">
                  <c:v>-9.4401908725000006</c:v>
                </c:pt>
                <c:pt idx="123">
                  <c:v>-9.433281991285714</c:v>
                </c:pt>
                <c:pt idx="124">
                  <c:v>-9.4232301984285716</c:v>
                </c:pt>
                <c:pt idx="125">
                  <c:v>-9.4438793291428489</c:v>
                </c:pt>
                <c:pt idx="126">
                  <c:v>-9.4149914719999988</c:v>
                </c:pt>
                <c:pt idx="127">
                  <c:v>-9.404305992357143</c:v>
                </c:pt>
                <c:pt idx="128">
                  <c:v>-9.4968691173571447</c:v>
                </c:pt>
                <c:pt idx="129">
                  <c:v>-9.4814886066428574</c:v>
                </c:pt>
                <c:pt idx="130">
                  <c:v>-9.5090065835714288</c:v>
                </c:pt>
                <c:pt idx="131">
                  <c:v>-9.5301078139285718</c:v>
                </c:pt>
                <c:pt idx="132">
                  <c:v>-9.5321832475000008</c:v>
                </c:pt>
                <c:pt idx="133">
                  <c:v>-9.5434277446428499</c:v>
                </c:pt>
                <c:pt idx="134">
                  <c:v>-9.5017078764285721</c:v>
                </c:pt>
                <c:pt idx="135">
                  <c:v>-9.3909192585714294</c:v>
                </c:pt>
                <c:pt idx="136">
                  <c:v>-9.3776154578571447</c:v>
                </c:pt>
                <c:pt idx="137">
                  <c:v>-9.3616827750000091</c:v>
                </c:pt>
                <c:pt idx="138">
                  <c:v>-9.3781567732142861</c:v>
                </c:pt>
                <c:pt idx="139">
                  <c:v>-9.4261021150000008</c:v>
                </c:pt>
                <c:pt idx="140">
                  <c:v>-9.431884984642851</c:v>
                </c:pt>
                <c:pt idx="141">
                  <c:v>-9.4673576207142851</c:v>
                </c:pt>
                <c:pt idx="142">
                  <c:v>-9.452120224285725</c:v>
                </c:pt>
                <c:pt idx="143">
                  <c:v>-9.4911226026642854</c:v>
                </c:pt>
                <c:pt idx="144">
                  <c:v>-9.4819251258785595</c:v>
                </c:pt>
                <c:pt idx="145">
                  <c:v>-9.5171697473071433</c:v>
                </c:pt>
                <c:pt idx="146">
                  <c:v>-9.4613664912357152</c:v>
                </c:pt>
                <c:pt idx="147">
                  <c:v>-9.3969903815928539</c:v>
                </c:pt>
                <c:pt idx="148">
                  <c:v>-9.3662551065928579</c:v>
                </c:pt>
                <c:pt idx="149">
                  <c:v>-9.3404325601643023</c:v>
                </c:pt>
                <c:pt idx="150">
                  <c:v>-9.2974500610714177</c:v>
                </c:pt>
                <c:pt idx="151">
                  <c:v>-9.2753344892857168</c:v>
                </c:pt>
                <c:pt idx="152">
                  <c:v>-9.1986626428571334</c:v>
                </c:pt>
                <c:pt idx="153">
                  <c:v>-9.1582142428571434</c:v>
                </c:pt>
                <c:pt idx="154">
                  <c:v>-9.2147755946428482</c:v>
                </c:pt>
                <c:pt idx="155">
                  <c:v>-9.2070898982142868</c:v>
                </c:pt>
                <c:pt idx="156">
                  <c:v>-9.2986954535714155</c:v>
                </c:pt>
                <c:pt idx="157">
                  <c:v>-9.2467933464285679</c:v>
                </c:pt>
                <c:pt idx="158">
                  <c:v>-9.2061193178571425</c:v>
                </c:pt>
                <c:pt idx="159">
                  <c:v>-9.258520435714285</c:v>
                </c:pt>
                <c:pt idx="160">
                  <c:v>-9.371377499285714</c:v>
                </c:pt>
                <c:pt idx="161">
                  <c:v>-9.3695678725000153</c:v>
                </c:pt>
                <c:pt idx="162">
                  <c:v>-9.4203712403571291</c:v>
                </c:pt>
                <c:pt idx="163">
                  <c:v>-9.4113668635714198</c:v>
                </c:pt>
                <c:pt idx="164">
                  <c:v>-9.4653118975000048</c:v>
                </c:pt>
                <c:pt idx="165">
                  <c:v>-9.4897968103571575</c:v>
                </c:pt>
                <c:pt idx="166">
                  <c:v>-9.5413120746428479</c:v>
                </c:pt>
                <c:pt idx="167">
                  <c:v>-9.5402990985714204</c:v>
                </c:pt>
                <c:pt idx="168">
                  <c:v>-9.5680967978571427</c:v>
                </c:pt>
                <c:pt idx="169">
                  <c:v>-9.5804558907500006</c:v>
                </c:pt>
                <c:pt idx="170">
                  <c:v>-9.6147800103928489</c:v>
                </c:pt>
                <c:pt idx="171">
                  <c:v>-9.5656953375357272</c:v>
                </c:pt>
                <c:pt idx="172">
                  <c:v>-9.63152380682142</c:v>
                </c:pt>
                <c:pt idx="173">
                  <c:v>-9.6314338136071509</c:v>
                </c:pt>
                <c:pt idx="174">
                  <c:v>-9.5983822296785686</c:v>
                </c:pt>
                <c:pt idx="175">
                  <c:v>-9.574782716107153</c:v>
                </c:pt>
                <c:pt idx="176">
                  <c:v>-9.5374617185714179</c:v>
                </c:pt>
                <c:pt idx="177">
                  <c:v>-9.542971479999995</c:v>
                </c:pt>
                <c:pt idx="178">
                  <c:v>-9.5919827535714219</c:v>
                </c:pt>
                <c:pt idx="179">
                  <c:v>-9.5759973285714288</c:v>
                </c:pt>
                <c:pt idx="180">
                  <c:v>-9.5530132717857228</c:v>
                </c:pt>
                <c:pt idx="181">
                  <c:v>-9.5242103192857144</c:v>
                </c:pt>
                <c:pt idx="182">
                  <c:v>-9.4912609564285688</c:v>
                </c:pt>
                <c:pt idx="183">
                  <c:v>-9.4745741039285711</c:v>
                </c:pt>
                <c:pt idx="184">
                  <c:v>-9.4764813100000094</c:v>
                </c:pt>
                <c:pt idx="185">
                  <c:v>-9.4852367010714307</c:v>
                </c:pt>
                <c:pt idx="186">
                  <c:v>-9.4768960939285805</c:v>
                </c:pt>
                <c:pt idx="187">
                  <c:v>-9.4814670612857146</c:v>
                </c:pt>
                <c:pt idx="188">
                  <c:v>-9.5401748887857138</c:v>
                </c:pt>
                <c:pt idx="189">
                  <c:v>-9.610257139142858</c:v>
                </c:pt>
                <c:pt idx="190">
                  <c:v>-9.6590115112857227</c:v>
                </c:pt>
                <c:pt idx="191">
                  <c:v>-9.582061377714286</c:v>
                </c:pt>
                <c:pt idx="192">
                  <c:v>-9.5930825127142985</c:v>
                </c:pt>
                <c:pt idx="193">
                  <c:v>-9.5854788677142864</c:v>
                </c:pt>
                <c:pt idx="194">
                  <c:v>-9.5990805630000047</c:v>
                </c:pt>
                <c:pt idx="195">
                  <c:v>-9.525674473714286</c:v>
                </c:pt>
                <c:pt idx="196">
                  <c:v>-9.4737205933571467</c:v>
                </c:pt>
                <c:pt idx="197">
                  <c:v>-9.473464194071429</c:v>
                </c:pt>
                <c:pt idx="198">
                  <c:v>-9.5549452047857208</c:v>
                </c:pt>
                <c:pt idx="199">
                  <c:v>-9.5674337583571525</c:v>
                </c:pt>
                <c:pt idx="200">
                  <c:v>-9.5950485162142964</c:v>
                </c:pt>
                <c:pt idx="201">
                  <c:v>-9.5880566778571428</c:v>
                </c:pt>
                <c:pt idx="202">
                  <c:v>-9.6537720350000047</c:v>
                </c:pt>
                <c:pt idx="203">
                  <c:v>-9.6827705025000004</c:v>
                </c:pt>
                <c:pt idx="204">
                  <c:v>-9.6558186332142864</c:v>
                </c:pt>
                <c:pt idx="205">
                  <c:v>-9.6492449092857147</c:v>
                </c:pt>
                <c:pt idx="206">
                  <c:v>-9.6432159485714131</c:v>
                </c:pt>
                <c:pt idx="207">
                  <c:v>-9.6412043107142829</c:v>
                </c:pt>
                <c:pt idx="208">
                  <c:v>-9.6365410764285713</c:v>
                </c:pt>
                <c:pt idx="209">
                  <c:v>-9.6392205228571335</c:v>
                </c:pt>
                <c:pt idx="210">
                  <c:v>-9.6043850196428551</c:v>
                </c:pt>
                <c:pt idx="211">
                  <c:v>-9.6086916124999995</c:v>
                </c:pt>
                <c:pt idx="212">
                  <c:v>-9.6025230117142861</c:v>
                </c:pt>
                <c:pt idx="213">
                  <c:v>-9.6407586427857055</c:v>
                </c:pt>
                <c:pt idx="214">
                  <c:v>-9.6552458688571505</c:v>
                </c:pt>
                <c:pt idx="215">
                  <c:v>-9.653017305642857</c:v>
                </c:pt>
                <c:pt idx="216">
                  <c:v>-9.6623681384999998</c:v>
                </c:pt>
                <c:pt idx="217">
                  <c:v>-9.7050522492142868</c:v>
                </c:pt>
                <c:pt idx="218">
                  <c:v>-9.6544465635000112</c:v>
                </c:pt>
                <c:pt idx="219">
                  <c:v>-9.6377549810714136</c:v>
                </c:pt>
                <c:pt idx="220">
                  <c:v>-9.6065245557142962</c:v>
                </c:pt>
                <c:pt idx="221">
                  <c:v>-9.6203349617857157</c:v>
                </c:pt>
                <c:pt idx="222">
                  <c:v>-9.6548733882142859</c:v>
                </c:pt>
                <c:pt idx="223">
                  <c:v>-9.6481587432142657</c:v>
                </c:pt>
                <c:pt idx="224">
                  <c:v>-9.620213846785715</c:v>
                </c:pt>
                <c:pt idx="225">
                  <c:v>-9.7089207110714089</c:v>
                </c:pt>
                <c:pt idx="226">
                  <c:v>-9.7472589257142701</c:v>
                </c:pt>
                <c:pt idx="227">
                  <c:v>-9.7563090546428572</c:v>
                </c:pt>
                <c:pt idx="228">
                  <c:v>-9.7274106592857148</c:v>
                </c:pt>
                <c:pt idx="229">
                  <c:v>-9.6650573275000067</c:v>
                </c:pt>
                <c:pt idx="230">
                  <c:v>-9.6479499539285687</c:v>
                </c:pt>
                <c:pt idx="231">
                  <c:v>-9.673038459999999</c:v>
                </c:pt>
                <c:pt idx="232">
                  <c:v>-9.6444657789285699</c:v>
                </c:pt>
                <c:pt idx="233">
                  <c:v>-9.6123680935714155</c:v>
                </c:pt>
                <c:pt idx="234">
                  <c:v>-9.4893732696428579</c:v>
                </c:pt>
                <c:pt idx="235">
                  <c:v>-9.441129250714285</c:v>
                </c:pt>
                <c:pt idx="236">
                  <c:v>-9.4251035257142863</c:v>
                </c:pt>
                <c:pt idx="237">
                  <c:v>-9.3986091042857147</c:v>
                </c:pt>
                <c:pt idx="238">
                  <c:v>-9.3539480946428597</c:v>
                </c:pt>
                <c:pt idx="239">
                  <c:v>-9.278526722142848</c:v>
                </c:pt>
                <c:pt idx="240">
                  <c:v>-9.2875315250000003</c:v>
                </c:pt>
                <c:pt idx="241">
                  <c:v>-9.3644882321428682</c:v>
                </c:pt>
                <c:pt idx="242">
                  <c:v>-9.4083051642857054</c:v>
                </c:pt>
                <c:pt idx="243">
                  <c:v>-9.4205865571428742</c:v>
                </c:pt>
                <c:pt idx="244">
                  <c:v>-9.4161460710714291</c:v>
                </c:pt>
                <c:pt idx="245">
                  <c:v>-9.4736544796428568</c:v>
                </c:pt>
                <c:pt idx="246">
                  <c:v>-9.552099076071439</c:v>
                </c:pt>
                <c:pt idx="247">
                  <c:v>-9.5541861189285768</c:v>
                </c:pt>
                <c:pt idx="248">
                  <c:v>-9.5139611510714133</c:v>
                </c:pt>
                <c:pt idx="249">
                  <c:v>-9.4801877510714281</c:v>
                </c:pt>
                <c:pt idx="250">
                  <c:v>-9.5244794478571411</c:v>
                </c:pt>
                <c:pt idx="251">
                  <c:v>-9.5390547410714177</c:v>
                </c:pt>
                <c:pt idx="252">
                  <c:v>-9.4365709682142853</c:v>
                </c:pt>
                <c:pt idx="253">
                  <c:v>-9.4086890396428657</c:v>
                </c:pt>
                <c:pt idx="254">
                  <c:v>-9.4297982892857206</c:v>
                </c:pt>
                <c:pt idx="255">
                  <c:v>-9.4953332428571446</c:v>
                </c:pt>
                <c:pt idx="256">
                  <c:v>-9.5030681571428559</c:v>
                </c:pt>
                <c:pt idx="257">
                  <c:v>-9.4738067600000004</c:v>
                </c:pt>
                <c:pt idx="258">
                  <c:v>-9.4636573314285748</c:v>
                </c:pt>
                <c:pt idx="259">
                  <c:v>-9.5178291278571336</c:v>
                </c:pt>
                <c:pt idx="260">
                  <c:v>-9.5417545600000011</c:v>
                </c:pt>
                <c:pt idx="261">
                  <c:v>-9.4660870817857248</c:v>
                </c:pt>
                <c:pt idx="262">
                  <c:v>-9.4461663103571425</c:v>
                </c:pt>
                <c:pt idx="263">
                  <c:v>-9.4681007910714179</c:v>
                </c:pt>
                <c:pt idx="264">
                  <c:v>-9.4620498771428743</c:v>
                </c:pt>
                <c:pt idx="265">
                  <c:v>-9.4746279578571428</c:v>
                </c:pt>
                <c:pt idx="266">
                  <c:v>-9.4911182942857142</c:v>
                </c:pt>
                <c:pt idx="267">
                  <c:v>-9.4791731871428482</c:v>
                </c:pt>
                <c:pt idx="268">
                  <c:v>-9.5613483560714219</c:v>
                </c:pt>
                <c:pt idx="269">
                  <c:v>-9.6182807632142726</c:v>
                </c:pt>
                <c:pt idx="270">
                  <c:v>-9.6634268782143042</c:v>
                </c:pt>
                <c:pt idx="271">
                  <c:v>-9.6936416817857136</c:v>
                </c:pt>
                <c:pt idx="272">
                  <c:v>-9.7089599403571292</c:v>
                </c:pt>
                <c:pt idx="273">
                  <c:v>-9.7259830860714178</c:v>
                </c:pt>
                <c:pt idx="274">
                  <c:v>-9.7367674289285659</c:v>
                </c:pt>
                <c:pt idx="275">
                  <c:v>-9.7337241271428461</c:v>
                </c:pt>
                <c:pt idx="276">
                  <c:v>-9.654902345</c:v>
                </c:pt>
                <c:pt idx="277">
                  <c:v>-9.6089547385714198</c:v>
                </c:pt>
                <c:pt idx="278">
                  <c:v>-9.5994154457142855</c:v>
                </c:pt>
                <c:pt idx="279">
                  <c:v>-9.6085149467857143</c:v>
                </c:pt>
                <c:pt idx="280">
                  <c:v>-9.5588898110714293</c:v>
                </c:pt>
                <c:pt idx="281">
                  <c:v>-9.4888893467857205</c:v>
                </c:pt>
                <c:pt idx="282">
                  <c:v>-9.4141163796428575</c:v>
                </c:pt>
                <c:pt idx="283">
                  <c:v>-9.426795454642857</c:v>
                </c:pt>
                <c:pt idx="284">
                  <c:v>-9.3809109403571433</c:v>
                </c:pt>
                <c:pt idx="285">
                  <c:v>-9.3415791653571389</c:v>
                </c:pt>
                <c:pt idx="286">
                  <c:v>-9.3063826540357208</c:v>
                </c:pt>
                <c:pt idx="287">
                  <c:v>-9.340280571892853</c:v>
                </c:pt>
                <c:pt idx="288">
                  <c:v>-9.3917364648571446</c:v>
                </c:pt>
                <c:pt idx="289">
                  <c:v>-9.4098424473571427</c:v>
                </c:pt>
                <c:pt idx="290">
                  <c:v>-9.4321689259285719</c:v>
                </c:pt>
                <c:pt idx="291">
                  <c:v>-9.4414575866428549</c:v>
                </c:pt>
                <c:pt idx="292">
                  <c:v>-9.4433937394999994</c:v>
                </c:pt>
                <c:pt idx="293">
                  <c:v>-9.4388927604642809</c:v>
                </c:pt>
                <c:pt idx="294">
                  <c:v>-9.4500078961785707</c:v>
                </c:pt>
                <c:pt idx="295">
                  <c:v>-9.4431716210714107</c:v>
                </c:pt>
                <c:pt idx="296">
                  <c:v>-9.395488524285728</c:v>
                </c:pt>
                <c:pt idx="297">
                  <c:v>-9.3150506314285728</c:v>
                </c:pt>
                <c:pt idx="298">
                  <c:v>-9.3598041225000106</c:v>
                </c:pt>
                <c:pt idx="299">
                  <c:v>-9.3934520625000086</c:v>
                </c:pt>
                <c:pt idx="300">
                  <c:v>-9.4161362978571574</c:v>
                </c:pt>
                <c:pt idx="301">
                  <c:v>-9.3465117049999993</c:v>
                </c:pt>
                <c:pt idx="302">
                  <c:v>-9.3559614917857168</c:v>
                </c:pt>
                <c:pt idx="303">
                  <c:v>-9.4070780417857129</c:v>
                </c:pt>
                <c:pt idx="304">
                  <c:v>-9.4877554096428529</c:v>
                </c:pt>
                <c:pt idx="305">
                  <c:v>-9.4362011971428519</c:v>
                </c:pt>
                <c:pt idx="306">
                  <c:v>-9.3406383507142863</c:v>
                </c:pt>
                <c:pt idx="307">
                  <c:v>-9.3350201546428551</c:v>
                </c:pt>
                <c:pt idx="308">
                  <c:v>-9.4172117867857139</c:v>
                </c:pt>
                <c:pt idx="309">
                  <c:v>-9.4152010000000015</c:v>
                </c:pt>
                <c:pt idx="310">
                  <c:v>-9.366523839285728</c:v>
                </c:pt>
                <c:pt idx="311">
                  <c:v>-9.3556621964285824</c:v>
                </c:pt>
                <c:pt idx="312">
                  <c:v>-9.4004760575000113</c:v>
                </c:pt>
                <c:pt idx="313">
                  <c:v>-9.4947220610714176</c:v>
                </c:pt>
                <c:pt idx="314">
                  <c:v>-9.483601450357142</c:v>
                </c:pt>
                <c:pt idx="315">
                  <c:v>-9.4632900626785688</c:v>
                </c:pt>
                <c:pt idx="316">
                  <c:v>-9.4794064498214379</c:v>
                </c:pt>
                <c:pt idx="317">
                  <c:v>-9.5201756712499996</c:v>
                </c:pt>
                <c:pt idx="318">
                  <c:v>-9.5161860141071575</c:v>
                </c:pt>
                <c:pt idx="319">
                  <c:v>-9.4960888601785687</c:v>
                </c:pt>
                <c:pt idx="320">
                  <c:v>-9.5034953016071508</c:v>
                </c:pt>
                <c:pt idx="321">
                  <c:v>-9.5152544194642985</c:v>
                </c:pt>
                <c:pt idx="322">
                  <c:v>-9.4762710785714219</c:v>
                </c:pt>
                <c:pt idx="323">
                  <c:v>-9.4163396985714307</c:v>
                </c:pt>
                <c:pt idx="324">
                  <c:v>-9.4078391307142866</c:v>
                </c:pt>
                <c:pt idx="325">
                  <c:v>-9.3658302235714395</c:v>
                </c:pt>
                <c:pt idx="326">
                  <c:v>-9.0225294914285712</c:v>
                </c:pt>
                <c:pt idx="327">
                  <c:v>-8.4726884714285706</c:v>
                </c:pt>
                <c:pt idx="328">
                  <c:v>-8.249674917857142</c:v>
                </c:pt>
                <c:pt idx="329">
                  <c:v>-8.198266991428568</c:v>
                </c:pt>
                <c:pt idx="330">
                  <c:v>-8.1918953449999989</c:v>
                </c:pt>
                <c:pt idx="331">
                  <c:v>-8.2022202342857167</c:v>
                </c:pt>
                <c:pt idx="332">
                  <c:v>-8.241395277142848</c:v>
                </c:pt>
                <c:pt idx="333">
                  <c:v>-8.5955428878571514</c:v>
                </c:pt>
                <c:pt idx="334">
                  <c:v>-9.1247980628571419</c:v>
                </c:pt>
                <c:pt idx="335">
                  <c:v>-9.3452001521428549</c:v>
                </c:pt>
                <c:pt idx="336">
                  <c:v>-9.449968567857141</c:v>
                </c:pt>
                <c:pt idx="337">
                  <c:v>-9.4985680557142853</c:v>
                </c:pt>
                <c:pt idx="338">
                  <c:v>-9.4960868342857321</c:v>
                </c:pt>
                <c:pt idx="339">
                  <c:v>-9.5098936235714202</c:v>
                </c:pt>
                <c:pt idx="340">
                  <c:v>-9.495103648571428</c:v>
                </c:pt>
                <c:pt idx="341">
                  <c:v>-9.467312412857142</c:v>
                </c:pt>
                <c:pt idx="342">
                  <c:v>-9.418353944999998</c:v>
                </c:pt>
                <c:pt idx="343">
                  <c:v>-9.3565428800000152</c:v>
                </c:pt>
                <c:pt idx="344">
                  <c:v>-9.3740525028571504</c:v>
                </c:pt>
                <c:pt idx="345">
                  <c:v>-9.3741330135714307</c:v>
                </c:pt>
                <c:pt idx="346">
                  <c:v>-9.3449549957142857</c:v>
                </c:pt>
                <c:pt idx="347">
                  <c:v>-9.3117093028571425</c:v>
                </c:pt>
                <c:pt idx="348">
                  <c:v>-9.2571658778571422</c:v>
                </c:pt>
                <c:pt idx="349">
                  <c:v>-9.2718905242857144</c:v>
                </c:pt>
                <c:pt idx="350">
                  <c:v>-9.2745445892857248</c:v>
                </c:pt>
                <c:pt idx="351">
                  <c:v>-9.2195167928571422</c:v>
                </c:pt>
                <c:pt idx="352">
                  <c:v>-9.2388985357142772</c:v>
                </c:pt>
                <c:pt idx="353">
                  <c:v>-9.2731945357142962</c:v>
                </c:pt>
                <c:pt idx="354">
                  <c:v>-9.2573353107142857</c:v>
                </c:pt>
                <c:pt idx="355">
                  <c:v>-9.3151892178571583</c:v>
                </c:pt>
                <c:pt idx="356">
                  <c:v>-9.3512748607142857</c:v>
                </c:pt>
                <c:pt idx="357">
                  <c:v>-9.3698129607142864</c:v>
                </c:pt>
                <c:pt idx="358">
                  <c:v>-9.2064472392857262</c:v>
                </c:pt>
                <c:pt idx="359">
                  <c:v>-9.0545809700000088</c:v>
                </c:pt>
                <c:pt idx="360">
                  <c:v>-9.0095435521428566</c:v>
                </c:pt>
                <c:pt idx="361">
                  <c:v>-9.0355807485714283</c:v>
                </c:pt>
                <c:pt idx="362">
                  <c:v>-9.0288981557142769</c:v>
                </c:pt>
                <c:pt idx="363">
                  <c:v>-8.9941298271428529</c:v>
                </c:pt>
                <c:pt idx="364">
                  <c:v>-8.3421180992857167</c:v>
                </c:pt>
                <c:pt idx="365">
                  <c:v>-8.4131189028571409</c:v>
                </c:pt>
                <c:pt idx="366">
                  <c:v>-8.4897327792857276</c:v>
                </c:pt>
                <c:pt idx="367">
                  <c:v>-8.5067702971428574</c:v>
                </c:pt>
                <c:pt idx="368">
                  <c:v>-7.9921546328571385</c:v>
                </c:pt>
                <c:pt idx="369">
                  <c:v>-7.8552260257142894</c:v>
                </c:pt>
                <c:pt idx="370">
                  <c:v>-7.4091947685714281</c:v>
                </c:pt>
                <c:pt idx="371">
                  <c:v>-7.8811280464285716</c:v>
                </c:pt>
                <c:pt idx="372">
                  <c:v>-7.9449947392857077</c:v>
                </c:pt>
                <c:pt idx="373">
                  <c:v>-7.9971155571428483</c:v>
                </c:pt>
                <c:pt idx="374">
                  <c:v>-7.9408962642857093</c:v>
                </c:pt>
                <c:pt idx="375">
                  <c:v>-8.4498824107142863</c:v>
                </c:pt>
                <c:pt idx="376">
                  <c:v>-8.4989064750000001</c:v>
                </c:pt>
                <c:pt idx="377">
                  <c:v>-8.40789045</c:v>
                </c:pt>
                <c:pt idx="378">
                  <c:v>-8.4572793607142849</c:v>
                </c:pt>
                <c:pt idx="379">
                  <c:v>-8.4208288821428479</c:v>
                </c:pt>
                <c:pt idx="380">
                  <c:v>-8.3100851214285711</c:v>
                </c:pt>
                <c:pt idx="381">
                  <c:v>-7.6454725964285695</c:v>
                </c:pt>
                <c:pt idx="382">
                  <c:v>-6.3701097035714334</c:v>
                </c:pt>
                <c:pt idx="383">
                  <c:v>-4.8289671821428612</c:v>
                </c:pt>
                <c:pt idx="384">
                  <c:v>-2.9021854642857137</c:v>
                </c:pt>
                <c:pt idx="385">
                  <c:v>7.1989285714284482E-3</c:v>
                </c:pt>
                <c:pt idx="386">
                  <c:v>3.3271222464285759</c:v>
                </c:pt>
                <c:pt idx="387">
                  <c:v>6.9286518250000029</c:v>
                </c:pt>
                <c:pt idx="388">
                  <c:v>9.7554247678571446</c:v>
                </c:pt>
                <c:pt idx="389">
                  <c:v>12.18415801785714</c:v>
                </c:pt>
                <c:pt idx="390">
                  <c:v>14.107517928571433</c:v>
                </c:pt>
                <c:pt idx="391">
                  <c:v>15.113573821428568</c:v>
                </c:pt>
                <c:pt idx="392">
                  <c:v>15.781231964285713</c:v>
                </c:pt>
                <c:pt idx="393">
                  <c:v>16.027490285714286</c:v>
                </c:pt>
                <c:pt idx="394">
                  <c:v>16.39409778571429</c:v>
                </c:pt>
                <c:pt idx="395">
                  <c:v>16.382753178571409</c:v>
                </c:pt>
                <c:pt idx="396">
                  <c:v>16.604933035714293</c:v>
                </c:pt>
                <c:pt idx="397">
                  <c:v>18.256027892857126</c:v>
                </c:pt>
                <c:pt idx="398">
                  <c:v>20.364761321428588</c:v>
                </c:pt>
                <c:pt idx="399">
                  <c:v>22.149637464285718</c:v>
                </c:pt>
                <c:pt idx="400">
                  <c:v>23.649624142857142</c:v>
                </c:pt>
                <c:pt idx="401">
                  <c:v>24.573127000000007</c:v>
                </c:pt>
                <c:pt idx="402">
                  <c:v>26.151045571428575</c:v>
                </c:pt>
                <c:pt idx="403">
                  <c:v>27.737863214285731</c:v>
                </c:pt>
                <c:pt idx="404">
                  <c:v>28.348969285714286</c:v>
                </c:pt>
                <c:pt idx="405">
                  <c:v>28.581823214285713</c:v>
                </c:pt>
                <c:pt idx="406">
                  <c:v>28.41178035714286</c:v>
                </c:pt>
                <c:pt idx="407">
                  <c:v>28.962262857142832</c:v>
                </c:pt>
                <c:pt idx="408">
                  <c:v>29.909736428571414</c:v>
                </c:pt>
                <c:pt idx="409">
                  <c:v>30.768301785714289</c:v>
                </c:pt>
                <c:pt idx="410">
                  <c:v>31.286628571428544</c:v>
                </c:pt>
                <c:pt idx="411">
                  <c:v>31.547850357142874</c:v>
                </c:pt>
                <c:pt idx="412">
                  <c:v>31.739129642857129</c:v>
                </c:pt>
                <c:pt idx="413">
                  <c:v>32.36398321428571</c:v>
                </c:pt>
                <c:pt idx="414">
                  <c:v>32.797873928571498</c:v>
                </c:pt>
                <c:pt idx="415">
                  <c:v>33.005082142857162</c:v>
                </c:pt>
                <c:pt idx="416">
                  <c:v>33.027530000000013</c:v>
                </c:pt>
                <c:pt idx="417">
                  <c:v>33.200747857142844</c:v>
                </c:pt>
                <c:pt idx="418">
                  <c:v>33.561148928571498</c:v>
                </c:pt>
                <c:pt idx="419">
                  <c:v>33.620120357142852</c:v>
                </c:pt>
                <c:pt idx="420">
                  <c:v>34.107482142857137</c:v>
                </c:pt>
                <c:pt idx="421">
                  <c:v>34.481214285714209</c:v>
                </c:pt>
                <c:pt idx="422">
                  <c:v>34.775223928571499</c:v>
                </c:pt>
                <c:pt idx="423">
                  <c:v>35.187949642857134</c:v>
                </c:pt>
                <c:pt idx="424">
                  <c:v>35.212221785714242</c:v>
                </c:pt>
                <c:pt idx="425">
                  <c:v>35.021122857142856</c:v>
                </c:pt>
                <c:pt idx="426">
                  <c:v>35.355390714285711</c:v>
                </c:pt>
                <c:pt idx="427">
                  <c:v>35.172121785714275</c:v>
                </c:pt>
                <c:pt idx="428">
                  <c:v>34.799942500000029</c:v>
                </c:pt>
                <c:pt idx="429">
                  <c:v>34.816962499999995</c:v>
                </c:pt>
                <c:pt idx="430">
                  <c:v>34.841394999999999</c:v>
                </c:pt>
                <c:pt idx="431">
                  <c:v>35.101626428571429</c:v>
                </c:pt>
                <c:pt idx="432">
                  <c:v>35.150165357142846</c:v>
                </c:pt>
                <c:pt idx="433">
                  <c:v>35.128174642857211</c:v>
                </c:pt>
                <c:pt idx="434">
                  <c:v>35.177726071428545</c:v>
                </c:pt>
                <c:pt idx="435">
                  <c:v>35.404368928571472</c:v>
                </c:pt>
                <c:pt idx="436">
                  <c:v>35.374977499999964</c:v>
                </c:pt>
                <c:pt idx="437">
                  <c:v>35.209018571428579</c:v>
                </c:pt>
                <c:pt idx="438">
                  <c:v>35.119589642857143</c:v>
                </c:pt>
                <c:pt idx="439">
                  <c:v>35.338419285714295</c:v>
                </c:pt>
                <c:pt idx="440">
                  <c:v>35.356517499999995</c:v>
                </c:pt>
                <c:pt idx="441">
                  <c:v>35.580768571428536</c:v>
                </c:pt>
                <c:pt idx="442">
                  <c:v>35.725337857142861</c:v>
                </c:pt>
                <c:pt idx="443">
                  <c:v>35.803508928571475</c:v>
                </c:pt>
                <c:pt idx="444">
                  <c:v>36.025485357142848</c:v>
                </c:pt>
                <c:pt idx="445">
                  <c:v>35.896148928571499</c:v>
                </c:pt>
                <c:pt idx="446">
                  <c:v>35.926133928571517</c:v>
                </c:pt>
                <c:pt idx="447">
                  <c:v>36.109536785714276</c:v>
                </c:pt>
                <c:pt idx="448">
                  <c:v>36.16117928571429</c:v>
                </c:pt>
                <c:pt idx="449">
                  <c:v>36.183464285714223</c:v>
                </c:pt>
                <c:pt idx="450">
                  <c:v>36.148217500000001</c:v>
                </c:pt>
                <c:pt idx="451">
                  <c:v>36.256914642857133</c:v>
                </c:pt>
                <c:pt idx="452">
                  <c:v>36.5439425</c:v>
                </c:pt>
                <c:pt idx="453">
                  <c:v>36.545627857142804</c:v>
                </c:pt>
                <c:pt idx="454">
                  <c:v>36.570399285714274</c:v>
                </c:pt>
                <c:pt idx="455">
                  <c:v>36.564611428571432</c:v>
                </c:pt>
                <c:pt idx="456">
                  <c:v>36.649383571428544</c:v>
                </c:pt>
                <c:pt idx="457">
                  <c:v>36.662281071428545</c:v>
                </c:pt>
                <c:pt idx="458">
                  <c:v>36.625268571428578</c:v>
                </c:pt>
                <c:pt idx="459">
                  <c:v>36.66546178571425</c:v>
                </c:pt>
                <c:pt idx="460">
                  <c:v>36.597946428571433</c:v>
                </c:pt>
                <c:pt idx="461">
                  <c:v>36.582326428571463</c:v>
                </c:pt>
                <c:pt idx="462">
                  <c:v>36.621062857142846</c:v>
                </c:pt>
                <c:pt idx="463">
                  <c:v>36.622086785714274</c:v>
                </c:pt>
                <c:pt idx="464">
                  <c:v>36.722300714285794</c:v>
                </c:pt>
                <c:pt idx="465">
                  <c:v>36.786586785714242</c:v>
                </c:pt>
                <c:pt idx="466">
                  <c:v>36.817452857142804</c:v>
                </c:pt>
                <c:pt idx="467">
                  <c:v>36.963458214285765</c:v>
                </c:pt>
                <c:pt idx="468">
                  <c:v>37.071706071428544</c:v>
                </c:pt>
                <c:pt idx="469">
                  <c:v>37.197111071428573</c:v>
                </c:pt>
                <c:pt idx="470">
                  <c:v>37.286742857142855</c:v>
                </c:pt>
                <c:pt idx="471">
                  <c:v>37.347209285714221</c:v>
                </c:pt>
                <c:pt idx="472">
                  <c:v>37.415413571428545</c:v>
                </c:pt>
                <c:pt idx="473">
                  <c:v>37.464810714285719</c:v>
                </c:pt>
                <c:pt idx="474">
                  <c:v>37.673472142857179</c:v>
                </c:pt>
                <c:pt idx="475">
                  <c:v>37.732533214285795</c:v>
                </c:pt>
                <c:pt idx="476">
                  <c:v>37.78132785714282</c:v>
                </c:pt>
                <c:pt idx="477">
                  <c:v>37.849598571428544</c:v>
                </c:pt>
                <c:pt idx="478">
                  <c:v>37.9992139285715</c:v>
                </c:pt>
                <c:pt idx="479">
                  <c:v>38.074668214285715</c:v>
                </c:pt>
                <c:pt idx="480">
                  <c:v>38.133356785714284</c:v>
                </c:pt>
                <c:pt idx="481">
                  <c:v>38.01116571428571</c:v>
                </c:pt>
                <c:pt idx="482">
                  <c:v>38.015676785714241</c:v>
                </c:pt>
                <c:pt idx="483">
                  <c:v>38.100764285714241</c:v>
                </c:pt>
                <c:pt idx="484">
                  <c:v>38.12706821428575</c:v>
                </c:pt>
                <c:pt idx="485">
                  <c:v>38.130890714285712</c:v>
                </c:pt>
                <c:pt idx="486">
                  <c:v>38.170862857142822</c:v>
                </c:pt>
                <c:pt idx="487">
                  <c:v>38.205769285714275</c:v>
                </c:pt>
                <c:pt idx="488">
                  <c:v>38.261429285714257</c:v>
                </c:pt>
                <c:pt idx="489">
                  <c:v>38.282978928571517</c:v>
                </c:pt>
                <c:pt idx="490">
                  <c:v>38.208766785714275</c:v>
                </c:pt>
                <c:pt idx="491">
                  <c:v>38.165469642857161</c:v>
                </c:pt>
                <c:pt idx="492">
                  <c:v>38.171183214285712</c:v>
                </c:pt>
                <c:pt idx="493">
                  <c:v>38.087372142857163</c:v>
                </c:pt>
                <c:pt idx="494">
                  <c:v>38.120392500000037</c:v>
                </c:pt>
                <c:pt idx="495">
                  <c:v>38.164446071428536</c:v>
                </c:pt>
                <c:pt idx="496">
                  <c:v>38.136512142857214</c:v>
                </c:pt>
                <c:pt idx="497">
                  <c:v>38.20897214285722</c:v>
                </c:pt>
                <c:pt idx="498">
                  <c:v>38.27247928571429</c:v>
                </c:pt>
                <c:pt idx="499">
                  <c:v>38.268112500000079</c:v>
                </c:pt>
                <c:pt idx="500">
                  <c:v>38.326709285714294</c:v>
                </c:pt>
                <c:pt idx="501">
                  <c:v>38.315694642857125</c:v>
                </c:pt>
                <c:pt idx="502">
                  <c:v>38.257856071428535</c:v>
                </c:pt>
                <c:pt idx="503">
                  <c:v>38.304679999999998</c:v>
                </c:pt>
                <c:pt idx="504">
                  <c:v>38.201572857142864</c:v>
                </c:pt>
                <c:pt idx="505">
                  <c:v>38.140483571428518</c:v>
                </c:pt>
                <c:pt idx="506">
                  <c:v>38.105452142857189</c:v>
                </c:pt>
                <c:pt idx="507">
                  <c:v>38.177379285714274</c:v>
                </c:pt>
                <c:pt idx="508">
                  <c:v>38.247238928571498</c:v>
                </c:pt>
                <c:pt idx="509">
                  <c:v>38.367552500000002</c:v>
                </c:pt>
                <c:pt idx="510">
                  <c:v>38.383592499999999</c:v>
                </c:pt>
                <c:pt idx="511">
                  <c:v>38.440786785714216</c:v>
                </c:pt>
                <c:pt idx="512">
                  <c:v>38.509855000000002</c:v>
                </c:pt>
                <c:pt idx="513">
                  <c:v>38.511256785714224</c:v>
                </c:pt>
                <c:pt idx="514">
                  <c:v>38.451339285714241</c:v>
                </c:pt>
                <c:pt idx="515">
                  <c:v>38.4016635714285</c:v>
                </c:pt>
                <c:pt idx="516">
                  <c:v>38.305165000000002</c:v>
                </c:pt>
                <c:pt idx="517">
                  <c:v>38.2887689285715</c:v>
                </c:pt>
                <c:pt idx="518">
                  <c:v>38.23429785714282</c:v>
                </c:pt>
                <c:pt idx="519">
                  <c:v>38.133528214285761</c:v>
                </c:pt>
                <c:pt idx="520">
                  <c:v>38.136152500000037</c:v>
                </c:pt>
                <c:pt idx="521">
                  <c:v>38.150807857142794</c:v>
                </c:pt>
                <c:pt idx="522">
                  <c:v>38.079422857142845</c:v>
                </c:pt>
                <c:pt idx="523">
                  <c:v>38.01231535714286</c:v>
                </c:pt>
                <c:pt idx="524">
                  <c:v>37.871638928571464</c:v>
                </c:pt>
                <c:pt idx="525">
                  <c:v>37.832202142857163</c:v>
                </c:pt>
                <c:pt idx="526">
                  <c:v>37.762921785714276</c:v>
                </c:pt>
                <c:pt idx="527">
                  <c:v>37.65203535714285</c:v>
                </c:pt>
                <c:pt idx="528">
                  <c:v>37.568761785714251</c:v>
                </c:pt>
                <c:pt idx="529">
                  <c:v>37.48259678571425</c:v>
                </c:pt>
                <c:pt idx="530">
                  <c:v>37.435686428571429</c:v>
                </c:pt>
                <c:pt idx="531">
                  <c:v>37.459005357142829</c:v>
                </c:pt>
                <c:pt idx="532">
                  <c:v>37.420427142857143</c:v>
                </c:pt>
                <c:pt idx="533">
                  <c:v>37.446352500000003</c:v>
                </c:pt>
                <c:pt idx="534">
                  <c:v>37.488171428571462</c:v>
                </c:pt>
                <c:pt idx="535">
                  <c:v>37.437119642857162</c:v>
                </c:pt>
                <c:pt idx="536">
                  <c:v>37.428283571428544</c:v>
                </c:pt>
                <c:pt idx="537">
                  <c:v>37.476344285714234</c:v>
                </c:pt>
                <c:pt idx="538">
                  <c:v>37.431898214285717</c:v>
                </c:pt>
                <c:pt idx="539">
                  <c:v>37.404453571428533</c:v>
                </c:pt>
                <c:pt idx="540">
                  <c:v>37.390786071428543</c:v>
                </c:pt>
                <c:pt idx="541">
                  <c:v>37.374166428571428</c:v>
                </c:pt>
                <c:pt idx="542">
                  <c:v>37.447604285714213</c:v>
                </c:pt>
                <c:pt idx="543">
                  <c:v>37.470567857142804</c:v>
                </c:pt>
                <c:pt idx="544">
                  <c:v>37.384231071428509</c:v>
                </c:pt>
                <c:pt idx="545">
                  <c:v>37.365473571428574</c:v>
                </c:pt>
                <c:pt idx="546">
                  <c:v>37.340212500000007</c:v>
                </c:pt>
                <c:pt idx="547">
                  <c:v>37.29240964285718</c:v>
                </c:pt>
                <c:pt idx="548">
                  <c:v>37.181760714285716</c:v>
                </c:pt>
                <c:pt idx="549">
                  <c:v>36.978496785714242</c:v>
                </c:pt>
                <c:pt idx="550">
                  <c:v>36.842197499999997</c:v>
                </c:pt>
                <c:pt idx="551">
                  <c:v>36.757746071428542</c:v>
                </c:pt>
                <c:pt idx="552">
                  <c:v>36.715272857142864</c:v>
                </c:pt>
                <c:pt idx="553">
                  <c:v>36.618770714285766</c:v>
                </c:pt>
                <c:pt idx="554">
                  <c:v>36.517899999999997</c:v>
                </c:pt>
                <c:pt idx="555">
                  <c:v>36.508301785714295</c:v>
                </c:pt>
                <c:pt idx="556">
                  <c:v>36.576495714285755</c:v>
                </c:pt>
                <c:pt idx="557">
                  <c:v>36.668338928571544</c:v>
                </c:pt>
                <c:pt idx="558">
                  <c:v>36.735420357142857</c:v>
                </c:pt>
                <c:pt idx="559">
                  <c:v>36.788465000000002</c:v>
                </c:pt>
                <c:pt idx="560">
                  <c:v>36.858092499999998</c:v>
                </c:pt>
                <c:pt idx="561">
                  <c:v>36.8819635714285</c:v>
                </c:pt>
                <c:pt idx="562">
                  <c:v>36.798909642857204</c:v>
                </c:pt>
                <c:pt idx="563">
                  <c:v>36.681558928571491</c:v>
                </c:pt>
                <c:pt idx="564">
                  <c:v>36.574447857142786</c:v>
                </c:pt>
                <c:pt idx="565">
                  <c:v>36.528953571428573</c:v>
                </c:pt>
                <c:pt idx="566">
                  <c:v>36.466436071428554</c:v>
                </c:pt>
                <c:pt idx="567">
                  <c:v>36.424153214285766</c:v>
                </c:pt>
                <c:pt idx="568">
                  <c:v>36.415968214285719</c:v>
                </c:pt>
                <c:pt idx="569">
                  <c:v>36.507356071428575</c:v>
                </c:pt>
                <c:pt idx="570">
                  <c:v>36.60514357142857</c:v>
                </c:pt>
                <c:pt idx="571">
                  <c:v>36.63468964285714</c:v>
                </c:pt>
                <c:pt idx="572">
                  <c:v>36.610051071428529</c:v>
                </c:pt>
                <c:pt idx="573">
                  <c:v>36.541133214285743</c:v>
                </c:pt>
                <c:pt idx="574">
                  <c:v>36.505067857142826</c:v>
                </c:pt>
                <c:pt idx="575">
                  <c:v>36.482931071428574</c:v>
                </c:pt>
                <c:pt idx="576">
                  <c:v>36.367414285714233</c:v>
                </c:pt>
                <c:pt idx="577">
                  <c:v>36.201677142857143</c:v>
                </c:pt>
                <c:pt idx="578">
                  <c:v>36.106416428571464</c:v>
                </c:pt>
                <c:pt idx="579">
                  <c:v>36.043051428571417</c:v>
                </c:pt>
                <c:pt idx="580">
                  <c:v>35.991090714285711</c:v>
                </c:pt>
                <c:pt idx="581">
                  <c:v>35.967657142857142</c:v>
                </c:pt>
                <c:pt idx="582">
                  <c:v>35.980710357142854</c:v>
                </c:pt>
                <c:pt idx="583">
                  <c:v>36.012273214285713</c:v>
                </c:pt>
                <c:pt idx="584">
                  <c:v>36.053985357142821</c:v>
                </c:pt>
                <c:pt idx="585">
                  <c:v>36.007372857142855</c:v>
                </c:pt>
                <c:pt idx="586">
                  <c:v>35.992633571428577</c:v>
                </c:pt>
                <c:pt idx="587">
                  <c:v>36.017098571428527</c:v>
                </c:pt>
                <c:pt idx="588">
                  <c:v>36.017531428571431</c:v>
                </c:pt>
                <c:pt idx="589">
                  <c:v>35.973513214285767</c:v>
                </c:pt>
                <c:pt idx="590">
                  <c:v>35.920125000000013</c:v>
                </c:pt>
                <c:pt idx="591">
                  <c:v>35.898708214285769</c:v>
                </c:pt>
                <c:pt idx="592">
                  <c:v>35.910669285714214</c:v>
                </c:pt>
                <c:pt idx="593">
                  <c:v>35.873898571428519</c:v>
                </c:pt>
                <c:pt idx="594">
                  <c:v>35.769182142857204</c:v>
                </c:pt>
                <c:pt idx="595">
                  <c:v>35.614955714285756</c:v>
                </c:pt>
                <c:pt idx="596">
                  <c:v>35.480233571428535</c:v>
                </c:pt>
                <c:pt idx="597">
                  <c:v>35.411257142857146</c:v>
                </c:pt>
                <c:pt idx="598">
                  <c:v>35.338843928571457</c:v>
                </c:pt>
                <c:pt idx="599">
                  <c:v>35.195748214285778</c:v>
                </c:pt>
                <c:pt idx="600">
                  <c:v>35.037160357142845</c:v>
                </c:pt>
                <c:pt idx="601">
                  <c:v>35.014804285714192</c:v>
                </c:pt>
                <c:pt idx="602">
                  <c:v>35.059016785714242</c:v>
                </c:pt>
                <c:pt idx="603">
                  <c:v>35.09288928571425</c:v>
                </c:pt>
                <c:pt idx="604">
                  <c:v>35.087513571428545</c:v>
                </c:pt>
                <c:pt idx="605">
                  <c:v>35.088501071428546</c:v>
                </c:pt>
                <c:pt idx="606">
                  <c:v>35.155056071428575</c:v>
                </c:pt>
                <c:pt idx="607">
                  <c:v>35.219383928571489</c:v>
                </c:pt>
                <c:pt idx="608">
                  <c:v>35.228768928571519</c:v>
                </c:pt>
                <c:pt idx="609">
                  <c:v>35.220664642857137</c:v>
                </c:pt>
                <c:pt idx="610">
                  <c:v>35.229113571428606</c:v>
                </c:pt>
                <c:pt idx="611">
                  <c:v>35.238077857142855</c:v>
                </c:pt>
                <c:pt idx="612">
                  <c:v>35.012119285714284</c:v>
                </c:pt>
                <c:pt idx="613">
                  <c:v>34.85543642857143</c:v>
                </c:pt>
                <c:pt idx="614">
                  <c:v>34.786374642857162</c:v>
                </c:pt>
                <c:pt idx="615">
                  <c:v>34.76654678571429</c:v>
                </c:pt>
                <c:pt idx="616">
                  <c:v>34.713785714285756</c:v>
                </c:pt>
                <c:pt idx="617">
                  <c:v>34.632407500000006</c:v>
                </c:pt>
                <c:pt idx="618">
                  <c:v>34.541936785714235</c:v>
                </c:pt>
                <c:pt idx="619">
                  <c:v>34.683421428571428</c:v>
                </c:pt>
                <c:pt idx="620">
                  <c:v>34.75460035714282</c:v>
                </c:pt>
                <c:pt idx="621">
                  <c:v>34.7991564285715</c:v>
                </c:pt>
                <c:pt idx="622">
                  <c:v>34.812597857142805</c:v>
                </c:pt>
                <c:pt idx="623">
                  <c:v>34.818783928571456</c:v>
                </c:pt>
                <c:pt idx="624">
                  <c:v>34.780916428571466</c:v>
                </c:pt>
                <c:pt idx="625">
                  <c:v>34.748496428571457</c:v>
                </c:pt>
                <c:pt idx="626">
                  <c:v>34.724927857142845</c:v>
                </c:pt>
                <c:pt idx="627">
                  <c:v>34.751693928571456</c:v>
                </c:pt>
                <c:pt idx="628">
                  <c:v>34.762194642857189</c:v>
                </c:pt>
                <c:pt idx="629">
                  <c:v>34.713186071428574</c:v>
                </c:pt>
                <c:pt idx="630">
                  <c:v>34.663180357142849</c:v>
                </c:pt>
                <c:pt idx="631">
                  <c:v>34.637237499999991</c:v>
                </c:pt>
                <c:pt idx="632">
                  <c:v>34.631720714285713</c:v>
                </c:pt>
                <c:pt idx="633">
                  <c:v>34.629390357142853</c:v>
                </c:pt>
                <c:pt idx="634">
                  <c:v>34.60605535714285</c:v>
                </c:pt>
                <c:pt idx="635">
                  <c:v>34.561637499999996</c:v>
                </c:pt>
                <c:pt idx="636">
                  <c:v>34.535988571428554</c:v>
                </c:pt>
                <c:pt idx="637">
                  <c:v>34.503012142857187</c:v>
                </c:pt>
                <c:pt idx="638">
                  <c:v>34.518305000000012</c:v>
                </c:pt>
                <c:pt idx="639">
                  <c:v>34.536705000000012</c:v>
                </c:pt>
                <c:pt idx="640">
                  <c:v>34.490111428571474</c:v>
                </c:pt>
                <c:pt idx="641">
                  <c:v>34.413082142857142</c:v>
                </c:pt>
                <c:pt idx="642">
                  <c:v>34.350888928571429</c:v>
                </c:pt>
                <c:pt idx="643">
                  <c:v>34.303472500000005</c:v>
                </c:pt>
                <c:pt idx="644">
                  <c:v>34.271351785714252</c:v>
                </c:pt>
                <c:pt idx="645">
                  <c:v>34.222456785714279</c:v>
                </c:pt>
                <c:pt idx="646">
                  <c:v>34.213861071428518</c:v>
                </c:pt>
                <c:pt idx="647">
                  <c:v>34.267347857142845</c:v>
                </c:pt>
                <c:pt idx="648">
                  <c:v>34.275622142857181</c:v>
                </c:pt>
                <c:pt idx="649">
                  <c:v>34.241018214285766</c:v>
                </c:pt>
                <c:pt idx="650">
                  <c:v>34.197615000000013</c:v>
                </c:pt>
                <c:pt idx="651">
                  <c:v>34.173154642857163</c:v>
                </c:pt>
                <c:pt idx="652">
                  <c:v>34.123131428571476</c:v>
                </c:pt>
                <c:pt idx="653">
                  <c:v>34.032495714285744</c:v>
                </c:pt>
                <c:pt idx="654">
                  <c:v>33.926581071428544</c:v>
                </c:pt>
                <c:pt idx="655">
                  <c:v>33.884083571428476</c:v>
                </c:pt>
                <c:pt idx="656">
                  <c:v>33.911835714285708</c:v>
                </c:pt>
                <c:pt idx="657">
                  <c:v>33.951265714285704</c:v>
                </c:pt>
                <c:pt idx="658">
                  <c:v>33.960968214285757</c:v>
                </c:pt>
                <c:pt idx="659">
                  <c:v>33.99178964285715</c:v>
                </c:pt>
                <c:pt idx="660">
                  <c:v>34.003364285714234</c:v>
                </c:pt>
                <c:pt idx="661">
                  <c:v>34.034210000000002</c:v>
                </c:pt>
                <c:pt idx="662">
                  <c:v>34.064982142857161</c:v>
                </c:pt>
                <c:pt idx="663">
                  <c:v>34.094486428571429</c:v>
                </c:pt>
                <c:pt idx="664">
                  <c:v>34.081891428571424</c:v>
                </c:pt>
                <c:pt idx="665">
                  <c:v>34.027329285714295</c:v>
                </c:pt>
                <c:pt idx="666">
                  <c:v>33.970522857142846</c:v>
                </c:pt>
                <c:pt idx="667">
                  <c:v>33.939015357142857</c:v>
                </c:pt>
                <c:pt idx="668">
                  <c:v>33.852349642857135</c:v>
                </c:pt>
                <c:pt idx="669">
                  <c:v>33.754174285714249</c:v>
                </c:pt>
                <c:pt idx="670">
                  <c:v>33.60920785714282</c:v>
                </c:pt>
                <c:pt idx="671">
                  <c:v>33.486917857142814</c:v>
                </c:pt>
                <c:pt idx="672">
                  <c:v>33.428065357142856</c:v>
                </c:pt>
                <c:pt idx="673">
                  <c:v>33.397155357142864</c:v>
                </c:pt>
                <c:pt idx="674">
                  <c:v>33.371822142857141</c:v>
                </c:pt>
                <c:pt idx="675">
                  <c:v>33.375975000000011</c:v>
                </c:pt>
                <c:pt idx="676">
                  <c:v>33.40551107142857</c:v>
                </c:pt>
                <c:pt idx="677">
                  <c:v>33.453777857142803</c:v>
                </c:pt>
                <c:pt idx="678">
                  <c:v>33.487361428571425</c:v>
                </c:pt>
                <c:pt idx="679">
                  <c:v>33.541004642857125</c:v>
                </c:pt>
                <c:pt idx="680">
                  <c:v>33.535488571428544</c:v>
                </c:pt>
                <c:pt idx="681">
                  <c:v>33.511420357142804</c:v>
                </c:pt>
                <c:pt idx="682">
                  <c:v>33.512969285714242</c:v>
                </c:pt>
                <c:pt idx="683">
                  <c:v>33.493789285714257</c:v>
                </c:pt>
                <c:pt idx="684">
                  <c:v>33.477957142857143</c:v>
                </c:pt>
                <c:pt idx="685">
                  <c:v>33.516855357142845</c:v>
                </c:pt>
                <c:pt idx="686">
                  <c:v>33.506853214285719</c:v>
                </c:pt>
                <c:pt idx="687">
                  <c:v>33.506678214285749</c:v>
                </c:pt>
                <c:pt idx="688">
                  <c:v>33.479740357142845</c:v>
                </c:pt>
                <c:pt idx="689">
                  <c:v>33.436346071428545</c:v>
                </c:pt>
                <c:pt idx="690">
                  <c:v>33.40991857142857</c:v>
                </c:pt>
                <c:pt idx="691">
                  <c:v>33.353196785714218</c:v>
                </c:pt>
                <c:pt idx="692">
                  <c:v>33.24253071428577</c:v>
                </c:pt>
                <c:pt idx="693">
                  <c:v>33.168491428571457</c:v>
                </c:pt>
                <c:pt idx="694">
                  <c:v>33.163371785714276</c:v>
                </c:pt>
                <c:pt idx="695">
                  <c:v>33.210350714285767</c:v>
                </c:pt>
                <c:pt idx="696">
                  <c:v>33.232191785714285</c:v>
                </c:pt>
                <c:pt idx="697">
                  <c:v>33.209615714285761</c:v>
                </c:pt>
                <c:pt idx="698">
                  <c:v>33.165125714285786</c:v>
                </c:pt>
                <c:pt idx="699">
                  <c:v>33.13272821428577</c:v>
                </c:pt>
                <c:pt idx="700">
                  <c:v>33.111087499999954</c:v>
                </c:pt>
                <c:pt idx="701">
                  <c:v>33.05239392857149</c:v>
                </c:pt>
                <c:pt idx="702">
                  <c:v>32.9596635714285</c:v>
                </c:pt>
                <c:pt idx="703">
                  <c:v>32.907216071428536</c:v>
                </c:pt>
                <c:pt idx="704">
                  <c:v>32.899771071428546</c:v>
                </c:pt>
                <c:pt idx="705">
                  <c:v>32.916759642857137</c:v>
                </c:pt>
                <c:pt idx="706">
                  <c:v>32.927797857142821</c:v>
                </c:pt>
                <c:pt idx="707">
                  <c:v>32.89206964285713</c:v>
                </c:pt>
                <c:pt idx="708">
                  <c:v>32.844550357142822</c:v>
                </c:pt>
                <c:pt idx="709">
                  <c:v>32.806492500000004</c:v>
                </c:pt>
                <c:pt idx="710">
                  <c:v>32.762619285714287</c:v>
                </c:pt>
                <c:pt idx="711">
                  <c:v>32.727892142857179</c:v>
                </c:pt>
                <c:pt idx="712">
                  <c:v>32.691400357142854</c:v>
                </c:pt>
                <c:pt idx="713">
                  <c:v>32.648461428571423</c:v>
                </c:pt>
                <c:pt idx="714">
                  <c:v>32.600655000000003</c:v>
                </c:pt>
                <c:pt idx="715">
                  <c:v>32.550516785714251</c:v>
                </c:pt>
                <c:pt idx="716">
                  <c:v>32.513070000000006</c:v>
                </c:pt>
                <c:pt idx="717">
                  <c:v>32.481469285714212</c:v>
                </c:pt>
                <c:pt idx="718">
                  <c:v>32.442424285714225</c:v>
                </c:pt>
                <c:pt idx="719">
                  <c:v>32.463806785714233</c:v>
                </c:pt>
                <c:pt idx="720">
                  <c:v>32.467767499999994</c:v>
                </c:pt>
                <c:pt idx="721">
                  <c:v>32.47563428571425</c:v>
                </c:pt>
                <c:pt idx="722">
                  <c:v>32.460058214285745</c:v>
                </c:pt>
                <c:pt idx="723">
                  <c:v>32.449526785714241</c:v>
                </c:pt>
                <c:pt idx="724">
                  <c:v>32.419951785714233</c:v>
                </c:pt>
                <c:pt idx="725">
                  <c:v>32.379751071428544</c:v>
                </c:pt>
                <c:pt idx="726">
                  <c:v>32.309786785714223</c:v>
                </c:pt>
                <c:pt idx="727">
                  <c:v>32.293194285714286</c:v>
                </c:pt>
                <c:pt idx="728">
                  <c:v>32.333302500000009</c:v>
                </c:pt>
                <c:pt idx="729">
                  <c:v>32.377709642857148</c:v>
                </c:pt>
                <c:pt idx="730">
                  <c:v>32.369271071428535</c:v>
                </c:pt>
                <c:pt idx="731">
                  <c:v>32.351362142857148</c:v>
                </c:pt>
                <c:pt idx="732">
                  <c:v>32.328022500000003</c:v>
                </c:pt>
                <c:pt idx="733">
                  <c:v>32.287843928571462</c:v>
                </c:pt>
                <c:pt idx="734">
                  <c:v>32.204532500000013</c:v>
                </c:pt>
                <c:pt idx="735">
                  <c:v>32.086240714285715</c:v>
                </c:pt>
                <c:pt idx="736">
                  <c:v>32.001968928571465</c:v>
                </c:pt>
                <c:pt idx="737">
                  <c:v>31.938036071428559</c:v>
                </c:pt>
                <c:pt idx="738">
                  <c:v>31.864946785714288</c:v>
                </c:pt>
                <c:pt idx="739">
                  <c:v>31.809601071428574</c:v>
                </c:pt>
                <c:pt idx="740">
                  <c:v>31.760316428571404</c:v>
                </c:pt>
                <c:pt idx="741">
                  <c:v>31.747909285714286</c:v>
                </c:pt>
                <c:pt idx="742">
                  <c:v>31.751173928571433</c:v>
                </c:pt>
                <c:pt idx="743">
                  <c:v>31.751087857142856</c:v>
                </c:pt>
                <c:pt idx="744">
                  <c:v>31.753833214285713</c:v>
                </c:pt>
                <c:pt idx="745">
                  <c:v>31.762952142857127</c:v>
                </c:pt>
                <c:pt idx="746">
                  <c:v>31.748262857142823</c:v>
                </c:pt>
                <c:pt idx="747">
                  <c:v>31.706278214285717</c:v>
                </c:pt>
                <c:pt idx="748">
                  <c:v>31.668436785714267</c:v>
                </c:pt>
                <c:pt idx="749">
                  <c:v>31.630861785714316</c:v>
                </c:pt>
                <c:pt idx="750">
                  <c:v>31.618420357142853</c:v>
                </c:pt>
                <c:pt idx="751">
                  <c:v>31.61551178571429</c:v>
                </c:pt>
                <c:pt idx="752">
                  <c:v>31.590558571428573</c:v>
                </c:pt>
                <c:pt idx="753">
                  <c:v>31.566078214285717</c:v>
                </c:pt>
                <c:pt idx="754">
                  <c:v>31.577559999999988</c:v>
                </c:pt>
                <c:pt idx="755">
                  <c:v>31.578940000000003</c:v>
                </c:pt>
                <c:pt idx="756">
                  <c:v>31.587288214285714</c:v>
                </c:pt>
                <c:pt idx="757">
                  <c:v>31.554848928571431</c:v>
                </c:pt>
                <c:pt idx="758">
                  <c:v>31.534518214285711</c:v>
                </c:pt>
                <c:pt idx="759">
                  <c:v>31.547651428571431</c:v>
                </c:pt>
                <c:pt idx="760">
                  <c:v>31.56821928571425</c:v>
                </c:pt>
                <c:pt idx="761">
                  <c:v>31.576666071428569</c:v>
                </c:pt>
                <c:pt idx="762">
                  <c:v>31.585352142857129</c:v>
                </c:pt>
                <c:pt idx="763">
                  <c:v>31.568023928571414</c:v>
                </c:pt>
                <c:pt idx="764">
                  <c:v>31.557378571428575</c:v>
                </c:pt>
                <c:pt idx="765">
                  <c:v>31.55406428571429</c:v>
                </c:pt>
                <c:pt idx="766">
                  <c:v>31.549732499999973</c:v>
                </c:pt>
                <c:pt idx="767">
                  <c:v>31.535031428571433</c:v>
                </c:pt>
                <c:pt idx="768">
                  <c:v>31.533736071428553</c:v>
                </c:pt>
                <c:pt idx="769">
                  <c:v>31.506714999999989</c:v>
                </c:pt>
                <c:pt idx="770">
                  <c:v>31.482761071428552</c:v>
                </c:pt>
                <c:pt idx="771">
                  <c:v>31.468991428571428</c:v>
                </c:pt>
                <c:pt idx="772">
                  <c:v>31.444971428571431</c:v>
                </c:pt>
                <c:pt idx="773">
                  <c:v>31.429759642857128</c:v>
                </c:pt>
                <c:pt idx="774">
                  <c:v>31.408440357142823</c:v>
                </c:pt>
                <c:pt idx="775">
                  <c:v>31.361951428571444</c:v>
                </c:pt>
                <c:pt idx="776">
                  <c:v>31.330034642857136</c:v>
                </c:pt>
                <c:pt idx="777">
                  <c:v>31.310784285714284</c:v>
                </c:pt>
                <c:pt idx="778">
                  <c:v>31.296534285714269</c:v>
                </c:pt>
                <c:pt idx="779">
                  <c:v>31.25921142857143</c:v>
                </c:pt>
                <c:pt idx="780">
                  <c:v>31.207416428571428</c:v>
                </c:pt>
                <c:pt idx="781">
                  <c:v>31.172910000000005</c:v>
                </c:pt>
                <c:pt idx="782">
                  <c:v>31.154902142857164</c:v>
                </c:pt>
                <c:pt idx="783">
                  <c:v>31.130673571428574</c:v>
                </c:pt>
                <c:pt idx="784">
                  <c:v>31.087350000000001</c:v>
                </c:pt>
                <c:pt idx="785">
                  <c:v>31.053804642857138</c:v>
                </c:pt>
                <c:pt idx="786">
                  <c:v>31.060360000000003</c:v>
                </c:pt>
                <c:pt idx="787">
                  <c:v>31.125344285714267</c:v>
                </c:pt>
                <c:pt idx="788">
                  <c:v>31.192211071428574</c:v>
                </c:pt>
                <c:pt idx="789">
                  <c:v>31.237856071428592</c:v>
                </c:pt>
                <c:pt idx="790">
                  <c:v>31.273249999999972</c:v>
                </c:pt>
                <c:pt idx="791">
                  <c:v>31.309842857142844</c:v>
                </c:pt>
                <c:pt idx="792">
                  <c:v>31.334170714285744</c:v>
                </c:pt>
                <c:pt idx="793">
                  <c:v>31.333683571428573</c:v>
                </c:pt>
                <c:pt idx="794">
                  <c:v>31.28185214285714</c:v>
                </c:pt>
                <c:pt idx="795">
                  <c:v>31.21709214285714</c:v>
                </c:pt>
                <c:pt idx="796">
                  <c:v>31.16133571428573</c:v>
                </c:pt>
                <c:pt idx="797">
                  <c:v>31.128905357142855</c:v>
                </c:pt>
                <c:pt idx="798">
                  <c:v>31.116348214285715</c:v>
                </c:pt>
                <c:pt idx="799">
                  <c:v>31.112750357142851</c:v>
                </c:pt>
                <c:pt idx="800">
                  <c:v>31.139555357142878</c:v>
                </c:pt>
                <c:pt idx="801">
                  <c:v>31.161349642857129</c:v>
                </c:pt>
                <c:pt idx="802">
                  <c:v>31.184669285714286</c:v>
                </c:pt>
                <c:pt idx="803">
                  <c:v>31.17910214285714</c:v>
                </c:pt>
                <c:pt idx="804">
                  <c:v>31.157023214285708</c:v>
                </c:pt>
                <c:pt idx="805">
                  <c:v>31.129211428571431</c:v>
                </c:pt>
                <c:pt idx="806">
                  <c:v>31.073017142857147</c:v>
                </c:pt>
                <c:pt idx="807">
                  <c:v>30.980926071428559</c:v>
                </c:pt>
                <c:pt idx="808">
                  <c:v>30.908359285714269</c:v>
                </c:pt>
                <c:pt idx="809">
                  <c:v>30.844434285714286</c:v>
                </c:pt>
                <c:pt idx="810">
                  <c:v>30.815006428571433</c:v>
                </c:pt>
                <c:pt idx="811">
                  <c:v>30.791568214285711</c:v>
                </c:pt>
                <c:pt idx="812">
                  <c:v>30.748133928571409</c:v>
                </c:pt>
                <c:pt idx="813">
                  <c:v>30.71400678571429</c:v>
                </c:pt>
                <c:pt idx="814">
                  <c:v>30.673094642857144</c:v>
                </c:pt>
                <c:pt idx="815">
                  <c:v>30.61531178571429</c:v>
                </c:pt>
                <c:pt idx="816">
                  <c:v>30.554931071428591</c:v>
                </c:pt>
                <c:pt idx="817">
                  <c:v>30.506212499999986</c:v>
                </c:pt>
                <c:pt idx="818">
                  <c:v>30.480848214285722</c:v>
                </c:pt>
                <c:pt idx="819">
                  <c:v>30.473469999999978</c:v>
                </c:pt>
                <c:pt idx="820">
                  <c:v>30.476341785714283</c:v>
                </c:pt>
                <c:pt idx="821">
                  <c:v>30.479793928571407</c:v>
                </c:pt>
                <c:pt idx="822">
                  <c:v>30.470681785714284</c:v>
                </c:pt>
                <c:pt idx="823">
                  <c:v>30.46698571428573</c:v>
                </c:pt>
                <c:pt idx="824">
                  <c:v>30.452691785714286</c:v>
                </c:pt>
                <c:pt idx="825">
                  <c:v>30.415701785714287</c:v>
                </c:pt>
                <c:pt idx="826">
                  <c:v>30.358059642857143</c:v>
                </c:pt>
                <c:pt idx="827">
                  <c:v>30.301524642857146</c:v>
                </c:pt>
                <c:pt idx="828">
                  <c:v>30.245186071428552</c:v>
                </c:pt>
                <c:pt idx="829">
                  <c:v>30.184341428571432</c:v>
                </c:pt>
                <c:pt idx="830">
                  <c:v>30.129421428571433</c:v>
                </c:pt>
                <c:pt idx="831">
                  <c:v>30.094474642857143</c:v>
                </c:pt>
                <c:pt idx="832">
                  <c:v>30.089526071428551</c:v>
                </c:pt>
                <c:pt idx="833">
                  <c:v>30.105872142857137</c:v>
                </c:pt>
                <c:pt idx="834">
                  <c:v>30.099483571428554</c:v>
                </c:pt>
                <c:pt idx="835">
                  <c:v>30.10781642857145</c:v>
                </c:pt>
                <c:pt idx="836">
                  <c:v>30.145317142857142</c:v>
                </c:pt>
                <c:pt idx="837">
                  <c:v>30.17305321428573</c:v>
                </c:pt>
                <c:pt idx="838">
                  <c:v>30.178892857142856</c:v>
                </c:pt>
                <c:pt idx="839">
                  <c:v>30.169702857142827</c:v>
                </c:pt>
                <c:pt idx="840">
                  <c:v>30.156932857142856</c:v>
                </c:pt>
                <c:pt idx="841">
                  <c:v>30.158586785714292</c:v>
                </c:pt>
                <c:pt idx="842">
                  <c:v>30.169049285714269</c:v>
                </c:pt>
                <c:pt idx="843">
                  <c:v>30.179982857142861</c:v>
                </c:pt>
                <c:pt idx="844">
                  <c:v>30.200719642857116</c:v>
                </c:pt>
                <c:pt idx="845">
                  <c:v>30.225095714285715</c:v>
                </c:pt>
                <c:pt idx="846">
                  <c:v>30.227214642857128</c:v>
                </c:pt>
                <c:pt idx="847">
                  <c:v>30.239378214285708</c:v>
                </c:pt>
                <c:pt idx="848">
                  <c:v>30.265152142857129</c:v>
                </c:pt>
                <c:pt idx="849">
                  <c:v>30.271708928571421</c:v>
                </c:pt>
                <c:pt idx="850">
                  <c:v>30.24934678571427</c:v>
                </c:pt>
                <c:pt idx="851">
                  <c:v>30.196544642857127</c:v>
                </c:pt>
                <c:pt idx="852">
                  <c:v>30.150091071428587</c:v>
                </c:pt>
                <c:pt idx="853">
                  <c:v>30.110399642857146</c:v>
                </c:pt>
                <c:pt idx="854">
                  <c:v>30.050110714285715</c:v>
                </c:pt>
                <c:pt idx="855">
                  <c:v>29.999558928571432</c:v>
                </c:pt>
                <c:pt idx="856">
                  <c:v>29.97161464285713</c:v>
                </c:pt>
                <c:pt idx="857">
                  <c:v>29.969239642857119</c:v>
                </c:pt>
                <c:pt idx="858">
                  <c:v>29.987906785714287</c:v>
                </c:pt>
                <c:pt idx="859">
                  <c:v>29.990584642857129</c:v>
                </c:pt>
                <c:pt idx="860">
                  <c:v>29.996793571428537</c:v>
                </c:pt>
                <c:pt idx="861">
                  <c:v>30.011432500000002</c:v>
                </c:pt>
                <c:pt idx="862">
                  <c:v>29.993150357142859</c:v>
                </c:pt>
                <c:pt idx="863">
                  <c:v>29.954640357142846</c:v>
                </c:pt>
                <c:pt idx="864">
                  <c:v>29.905692499999976</c:v>
                </c:pt>
                <c:pt idx="865">
                  <c:v>29.837595357142877</c:v>
                </c:pt>
                <c:pt idx="866">
                  <c:v>29.775773928571422</c:v>
                </c:pt>
                <c:pt idx="867">
                  <c:v>29.707506428571428</c:v>
                </c:pt>
                <c:pt idx="868">
                  <c:v>29.65971964285713</c:v>
                </c:pt>
                <c:pt idx="869">
                  <c:v>29.636164642857157</c:v>
                </c:pt>
                <c:pt idx="870">
                  <c:v>29.612870000000026</c:v>
                </c:pt>
                <c:pt idx="871">
                  <c:v>29.589662499999989</c:v>
                </c:pt>
                <c:pt idx="872">
                  <c:v>29.591034642857146</c:v>
                </c:pt>
                <c:pt idx="873">
                  <c:v>29.605755357142861</c:v>
                </c:pt>
                <c:pt idx="874">
                  <c:v>29.646464999999999</c:v>
                </c:pt>
                <c:pt idx="875">
                  <c:v>29.66133</c:v>
                </c:pt>
                <c:pt idx="876">
                  <c:v>29.650326428571425</c:v>
                </c:pt>
                <c:pt idx="877">
                  <c:v>29.654201071428592</c:v>
                </c:pt>
                <c:pt idx="878">
                  <c:v>29.676606785714284</c:v>
                </c:pt>
                <c:pt idx="879">
                  <c:v>29.687626428571427</c:v>
                </c:pt>
                <c:pt idx="880">
                  <c:v>29.678818571428575</c:v>
                </c:pt>
                <c:pt idx="881">
                  <c:v>29.652119642857127</c:v>
                </c:pt>
                <c:pt idx="882">
                  <c:v>29.637954642857174</c:v>
                </c:pt>
                <c:pt idx="883">
                  <c:v>29.648110714285721</c:v>
                </c:pt>
                <c:pt idx="884">
                  <c:v>29.645481785714288</c:v>
                </c:pt>
                <c:pt idx="885">
                  <c:v>29.62635000000002</c:v>
                </c:pt>
                <c:pt idx="886">
                  <c:v>29.617334285714293</c:v>
                </c:pt>
                <c:pt idx="887">
                  <c:v>29.633308571428593</c:v>
                </c:pt>
                <c:pt idx="888">
                  <c:v>29.659853571428588</c:v>
                </c:pt>
                <c:pt idx="889">
                  <c:v>29.676219285714289</c:v>
                </c:pt>
                <c:pt idx="890">
                  <c:v>29.68129178571429</c:v>
                </c:pt>
                <c:pt idx="891">
                  <c:v>29.686777142857139</c:v>
                </c:pt>
                <c:pt idx="892">
                  <c:v>29.692714642857126</c:v>
                </c:pt>
                <c:pt idx="893">
                  <c:v>29.682632142857113</c:v>
                </c:pt>
                <c:pt idx="894">
                  <c:v>29.650137857142859</c:v>
                </c:pt>
                <c:pt idx="895">
                  <c:v>29.605958571428591</c:v>
                </c:pt>
                <c:pt idx="896">
                  <c:v>29.55867571428573</c:v>
                </c:pt>
                <c:pt idx="897">
                  <c:v>29.503319642857129</c:v>
                </c:pt>
                <c:pt idx="898">
                  <c:v>29.457673571428572</c:v>
                </c:pt>
                <c:pt idx="899">
                  <c:v>29.404638928571426</c:v>
                </c:pt>
                <c:pt idx="900">
                  <c:v>29.357565000000026</c:v>
                </c:pt>
                <c:pt idx="901">
                  <c:v>29.31508642857143</c:v>
                </c:pt>
                <c:pt idx="902">
                  <c:v>29.282502499999971</c:v>
                </c:pt>
                <c:pt idx="903">
                  <c:v>29.247362499999987</c:v>
                </c:pt>
                <c:pt idx="904">
                  <c:v>29.221216071428572</c:v>
                </c:pt>
                <c:pt idx="905">
                  <c:v>29.207362857142844</c:v>
                </c:pt>
                <c:pt idx="906">
                  <c:v>29.220283214285697</c:v>
                </c:pt>
                <c:pt idx="907">
                  <c:v>29.247344642857129</c:v>
                </c:pt>
                <c:pt idx="908">
                  <c:v>29.27586357142858</c:v>
                </c:pt>
                <c:pt idx="909">
                  <c:v>29.292099642857117</c:v>
                </c:pt>
                <c:pt idx="910">
                  <c:v>29.324409642857127</c:v>
                </c:pt>
                <c:pt idx="911">
                  <c:v>29.362440714285693</c:v>
                </c:pt>
                <c:pt idx="912">
                  <c:v>29.395029285714262</c:v>
                </c:pt>
                <c:pt idx="913">
                  <c:v>29.412124285714267</c:v>
                </c:pt>
                <c:pt idx="914">
                  <c:v>29.411903214285708</c:v>
                </c:pt>
                <c:pt idx="915">
                  <c:v>29.38879357142854</c:v>
                </c:pt>
                <c:pt idx="916">
                  <c:v>29.364188214285711</c:v>
                </c:pt>
                <c:pt idx="917">
                  <c:v>29.323848571428577</c:v>
                </c:pt>
                <c:pt idx="918">
                  <c:v>29.276448571428542</c:v>
                </c:pt>
                <c:pt idx="919">
                  <c:v>29.223685714285708</c:v>
                </c:pt>
                <c:pt idx="920">
                  <c:v>29.192746071428555</c:v>
                </c:pt>
                <c:pt idx="921">
                  <c:v>29.186638571428549</c:v>
                </c:pt>
                <c:pt idx="922">
                  <c:v>29.216150714285735</c:v>
                </c:pt>
                <c:pt idx="923">
                  <c:v>29.261668214285713</c:v>
                </c:pt>
                <c:pt idx="924">
                  <c:v>29.326657499999996</c:v>
                </c:pt>
                <c:pt idx="925">
                  <c:v>29.39998392857143</c:v>
                </c:pt>
                <c:pt idx="926">
                  <c:v>29.458905714285731</c:v>
                </c:pt>
                <c:pt idx="927">
                  <c:v>29.489526785714261</c:v>
                </c:pt>
                <c:pt idx="928">
                  <c:v>29.50011535714286</c:v>
                </c:pt>
                <c:pt idx="929">
                  <c:v>29.489998928571428</c:v>
                </c:pt>
                <c:pt idx="930">
                  <c:v>29.458506785714267</c:v>
                </c:pt>
                <c:pt idx="931">
                  <c:v>29.40403214285713</c:v>
                </c:pt>
                <c:pt idx="932">
                  <c:v>29.338610357142837</c:v>
                </c:pt>
                <c:pt idx="933">
                  <c:v>29.288958571428566</c:v>
                </c:pt>
                <c:pt idx="934">
                  <c:v>29.249228214285697</c:v>
                </c:pt>
                <c:pt idx="935">
                  <c:v>29.207454285714284</c:v>
                </c:pt>
                <c:pt idx="936">
                  <c:v>29.15770821428573</c:v>
                </c:pt>
                <c:pt idx="937">
                  <c:v>29.116699642857142</c:v>
                </c:pt>
                <c:pt idx="938">
                  <c:v>29.07140178571429</c:v>
                </c:pt>
                <c:pt idx="939">
                  <c:v>29.011125000000018</c:v>
                </c:pt>
                <c:pt idx="940">
                  <c:v>28.949627857142826</c:v>
                </c:pt>
                <c:pt idx="941">
                  <c:v>28.907127499999987</c:v>
                </c:pt>
                <c:pt idx="942">
                  <c:v>28.878017499999999</c:v>
                </c:pt>
                <c:pt idx="943">
                  <c:v>28.863799642857117</c:v>
                </c:pt>
                <c:pt idx="944">
                  <c:v>28.858270000000005</c:v>
                </c:pt>
                <c:pt idx="945">
                  <c:v>28.867700357142859</c:v>
                </c:pt>
                <c:pt idx="946">
                  <c:v>28.895446071428555</c:v>
                </c:pt>
                <c:pt idx="947">
                  <c:v>28.914519285714267</c:v>
                </c:pt>
                <c:pt idx="948">
                  <c:v>28.915918214285718</c:v>
                </c:pt>
                <c:pt idx="949">
                  <c:v>28.919040357142862</c:v>
                </c:pt>
                <c:pt idx="950">
                  <c:v>28.917020000000001</c:v>
                </c:pt>
                <c:pt idx="951">
                  <c:v>28.917351785714295</c:v>
                </c:pt>
                <c:pt idx="952">
                  <c:v>28.932642499999975</c:v>
                </c:pt>
                <c:pt idx="953">
                  <c:v>28.954928571428567</c:v>
                </c:pt>
                <c:pt idx="954">
                  <c:v>28.972488214285701</c:v>
                </c:pt>
                <c:pt idx="955">
                  <c:v>28.965970000000006</c:v>
                </c:pt>
                <c:pt idx="956">
                  <c:v>28.938577857142835</c:v>
                </c:pt>
                <c:pt idx="957">
                  <c:v>28.917817857142857</c:v>
                </c:pt>
                <c:pt idx="958">
                  <c:v>28.879929285714287</c:v>
                </c:pt>
                <c:pt idx="959">
                  <c:v>28.822159642857127</c:v>
                </c:pt>
                <c:pt idx="960">
                  <c:v>28.761070357142856</c:v>
                </c:pt>
                <c:pt idx="961">
                  <c:v>28.714885714285753</c:v>
                </c:pt>
                <c:pt idx="962">
                  <c:v>28.691015357142877</c:v>
                </c:pt>
                <c:pt idx="963">
                  <c:v>28.668354642857146</c:v>
                </c:pt>
                <c:pt idx="964">
                  <c:v>28.632756071428567</c:v>
                </c:pt>
                <c:pt idx="965">
                  <c:v>28.618423571428572</c:v>
                </c:pt>
                <c:pt idx="966">
                  <c:v>28.628897857142853</c:v>
                </c:pt>
                <c:pt idx="967">
                  <c:v>28.651975000000039</c:v>
                </c:pt>
                <c:pt idx="968">
                  <c:v>28.680355357142858</c:v>
                </c:pt>
                <c:pt idx="969">
                  <c:v>28.700702857142826</c:v>
                </c:pt>
                <c:pt idx="970">
                  <c:v>28.725094642857126</c:v>
                </c:pt>
                <c:pt idx="971">
                  <c:v>28.760969285714282</c:v>
                </c:pt>
                <c:pt idx="972">
                  <c:v>28.784430357142838</c:v>
                </c:pt>
                <c:pt idx="973">
                  <c:v>28.785291785714286</c:v>
                </c:pt>
                <c:pt idx="974">
                  <c:v>28.772587857142838</c:v>
                </c:pt>
                <c:pt idx="975">
                  <c:v>28.752037857142824</c:v>
                </c:pt>
                <c:pt idx="976">
                  <c:v>28.723726428571407</c:v>
                </c:pt>
                <c:pt idx="977">
                  <c:v>28.689667142857147</c:v>
                </c:pt>
                <c:pt idx="978">
                  <c:v>28.648653214285716</c:v>
                </c:pt>
                <c:pt idx="979">
                  <c:v>28.61121285714286</c:v>
                </c:pt>
                <c:pt idx="980">
                  <c:v>28.575249642857116</c:v>
                </c:pt>
                <c:pt idx="981">
                  <c:v>28.546093928571427</c:v>
                </c:pt>
                <c:pt idx="982">
                  <c:v>28.529414285714282</c:v>
                </c:pt>
                <c:pt idx="983">
                  <c:v>28.541392142857127</c:v>
                </c:pt>
                <c:pt idx="984">
                  <c:v>28.558421071428576</c:v>
                </c:pt>
                <c:pt idx="985">
                  <c:v>28.572254999999988</c:v>
                </c:pt>
                <c:pt idx="986">
                  <c:v>28.583361785714292</c:v>
                </c:pt>
                <c:pt idx="987">
                  <c:v>28.596122499999989</c:v>
                </c:pt>
                <c:pt idx="988">
                  <c:v>28.614972500000018</c:v>
                </c:pt>
                <c:pt idx="989">
                  <c:v>28.625714642857126</c:v>
                </c:pt>
                <c:pt idx="990">
                  <c:v>28.613706785714278</c:v>
                </c:pt>
                <c:pt idx="991">
                  <c:v>28.592314999999989</c:v>
                </c:pt>
                <c:pt idx="992">
                  <c:v>28.57114857142858</c:v>
                </c:pt>
                <c:pt idx="993">
                  <c:v>28.541657857142859</c:v>
                </c:pt>
                <c:pt idx="994">
                  <c:v>28.530825000000018</c:v>
                </c:pt>
                <c:pt idx="995">
                  <c:v>28.51818178571429</c:v>
                </c:pt>
                <c:pt idx="996">
                  <c:v>28.50552928571425</c:v>
                </c:pt>
                <c:pt idx="997">
                  <c:v>28.487696428571429</c:v>
                </c:pt>
                <c:pt idx="998">
                  <c:v>28.474950357142877</c:v>
                </c:pt>
                <c:pt idx="999">
                  <c:v>28.462807142857152</c:v>
                </c:pt>
                <c:pt idx="1000">
                  <c:v>28.462172142857113</c:v>
                </c:pt>
                <c:pt idx="1001">
                  <c:v>28.448344642857116</c:v>
                </c:pt>
                <c:pt idx="1002">
                  <c:v>28.421714999999978</c:v>
                </c:pt>
                <c:pt idx="1003">
                  <c:v>28.402914285714282</c:v>
                </c:pt>
                <c:pt idx="1004">
                  <c:v>28.397498571428571</c:v>
                </c:pt>
                <c:pt idx="1005">
                  <c:v>28.40796678571429</c:v>
                </c:pt>
                <c:pt idx="1006">
                  <c:v>28.434129642857126</c:v>
                </c:pt>
                <c:pt idx="1007">
                  <c:v>28.471813928571432</c:v>
                </c:pt>
                <c:pt idx="1008">
                  <c:v>28.501640714285713</c:v>
                </c:pt>
                <c:pt idx="1009">
                  <c:v>28.537487857142857</c:v>
                </c:pt>
                <c:pt idx="1010">
                  <c:v>28.55423178571429</c:v>
                </c:pt>
                <c:pt idx="1011">
                  <c:v>28.557904642857157</c:v>
                </c:pt>
                <c:pt idx="1012">
                  <c:v>28.560407499999986</c:v>
                </c:pt>
                <c:pt idx="1013">
                  <c:v>28.545137499999989</c:v>
                </c:pt>
                <c:pt idx="1014">
                  <c:v>28.49798535714287</c:v>
                </c:pt>
                <c:pt idx="1015">
                  <c:v>28.446086785714286</c:v>
                </c:pt>
                <c:pt idx="1016">
                  <c:v>28.383938571428573</c:v>
                </c:pt>
                <c:pt idx="1017">
                  <c:v>28.314341071428565</c:v>
                </c:pt>
                <c:pt idx="1018">
                  <c:v>28.250233214285689</c:v>
                </c:pt>
                <c:pt idx="1019">
                  <c:v>28.176461071428587</c:v>
                </c:pt>
                <c:pt idx="1020">
                  <c:v>28.11209571428574</c:v>
                </c:pt>
                <c:pt idx="1021">
                  <c:v>28.068941428571428</c:v>
                </c:pt>
                <c:pt idx="1022">
                  <c:v>28.035532142857129</c:v>
                </c:pt>
                <c:pt idx="1023">
                  <c:v>27.992609285714252</c:v>
                </c:pt>
                <c:pt idx="1024">
                  <c:v>27.953118571428551</c:v>
                </c:pt>
                <c:pt idx="1025">
                  <c:v>27.929075357142857</c:v>
                </c:pt>
                <c:pt idx="1026">
                  <c:v>27.913356071428574</c:v>
                </c:pt>
                <c:pt idx="1027">
                  <c:v>27.896398214285718</c:v>
                </c:pt>
                <c:pt idx="1028">
                  <c:v>27.872336785714289</c:v>
                </c:pt>
                <c:pt idx="1029">
                  <c:v>27.84930107142857</c:v>
                </c:pt>
                <c:pt idx="1030">
                  <c:v>27.837768214285727</c:v>
                </c:pt>
                <c:pt idx="1031">
                  <c:v>27.831062500000026</c:v>
                </c:pt>
                <c:pt idx="1032">
                  <c:v>27.820427499999987</c:v>
                </c:pt>
                <c:pt idx="1033">
                  <c:v>27.81434892857143</c:v>
                </c:pt>
                <c:pt idx="1034">
                  <c:v>27.803147857142843</c:v>
                </c:pt>
                <c:pt idx="1035">
                  <c:v>27.803697499999988</c:v>
                </c:pt>
                <c:pt idx="1036">
                  <c:v>27.805743928571406</c:v>
                </c:pt>
                <c:pt idx="1037">
                  <c:v>27.807513928571428</c:v>
                </c:pt>
                <c:pt idx="1038">
                  <c:v>27.820979642857139</c:v>
                </c:pt>
                <c:pt idx="1039">
                  <c:v>27.835224642857142</c:v>
                </c:pt>
                <c:pt idx="1040">
                  <c:v>27.85556071428573</c:v>
                </c:pt>
                <c:pt idx="1041">
                  <c:v>27.894459999999992</c:v>
                </c:pt>
                <c:pt idx="1042">
                  <c:v>27.936304642857127</c:v>
                </c:pt>
                <c:pt idx="1043">
                  <c:v>27.985367142857129</c:v>
                </c:pt>
                <c:pt idx="1044">
                  <c:v>28.035052499999999</c:v>
                </c:pt>
                <c:pt idx="1045">
                  <c:v>28.074018571428567</c:v>
                </c:pt>
                <c:pt idx="1046">
                  <c:v>28.093301428571433</c:v>
                </c:pt>
                <c:pt idx="1047">
                  <c:v>28.085447857142825</c:v>
                </c:pt>
                <c:pt idx="1048">
                  <c:v>28.056573571428579</c:v>
                </c:pt>
                <c:pt idx="1049">
                  <c:v>28.020854285714293</c:v>
                </c:pt>
                <c:pt idx="1050">
                  <c:v>27.98062964285711</c:v>
                </c:pt>
                <c:pt idx="1051">
                  <c:v>27.95786892857145</c:v>
                </c:pt>
                <c:pt idx="1052">
                  <c:v>27.927485357142864</c:v>
                </c:pt>
                <c:pt idx="1053">
                  <c:v>27.924966071428571</c:v>
                </c:pt>
                <c:pt idx="1054">
                  <c:v>27.909759999999977</c:v>
                </c:pt>
                <c:pt idx="1055">
                  <c:v>27.885110357142839</c:v>
                </c:pt>
                <c:pt idx="1056">
                  <c:v>27.858956428571435</c:v>
                </c:pt>
                <c:pt idx="1057">
                  <c:v>27.823540357142843</c:v>
                </c:pt>
                <c:pt idx="1058">
                  <c:v>27.783753571428548</c:v>
                </c:pt>
                <c:pt idx="1059">
                  <c:v>27.75827785714284</c:v>
                </c:pt>
                <c:pt idx="1060">
                  <c:v>27.714504642857143</c:v>
                </c:pt>
                <c:pt idx="1061">
                  <c:v>27.69965214285714</c:v>
                </c:pt>
                <c:pt idx="1062">
                  <c:v>27.701760714285733</c:v>
                </c:pt>
                <c:pt idx="1063">
                  <c:v>27.703573928571426</c:v>
                </c:pt>
                <c:pt idx="1064">
                  <c:v>27.707053928571433</c:v>
                </c:pt>
                <c:pt idx="1065">
                  <c:v>27.693442857142834</c:v>
                </c:pt>
                <c:pt idx="1066">
                  <c:v>27.679800357142877</c:v>
                </c:pt>
                <c:pt idx="1067">
                  <c:v>27.67274714285713</c:v>
                </c:pt>
                <c:pt idx="1068">
                  <c:v>27.662959285714287</c:v>
                </c:pt>
                <c:pt idx="1069">
                  <c:v>27.643555357142858</c:v>
                </c:pt>
                <c:pt idx="1070">
                  <c:v>27.605708571428572</c:v>
                </c:pt>
                <c:pt idx="1071">
                  <c:v>27.572749999999964</c:v>
                </c:pt>
                <c:pt idx="1072">
                  <c:v>27.55425071428574</c:v>
                </c:pt>
                <c:pt idx="1073">
                  <c:v>27.54435642857143</c:v>
                </c:pt>
                <c:pt idx="1074">
                  <c:v>27.550937142857144</c:v>
                </c:pt>
                <c:pt idx="1075">
                  <c:v>27.573860000000021</c:v>
                </c:pt>
                <c:pt idx="1076">
                  <c:v>27.607491071428587</c:v>
                </c:pt>
                <c:pt idx="1077">
                  <c:v>27.657938571428591</c:v>
                </c:pt>
                <c:pt idx="1078">
                  <c:v>27.707899999999992</c:v>
                </c:pt>
                <c:pt idx="1079">
                  <c:v>27.743129642857117</c:v>
                </c:pt>
                <c:pt idx="1080">
                  <c:v>27.759834642857136</c:v>
                </c:pt>
                <c:pt idx="1081">
                  <c:v>27.75703928571426</c:v>
                </c:pt>
                <c:pt idx="1082">
                  <c:v>27.730444642857133</c:v>
                </c:pt>
                <c:pt idx="1083">
                  <c:v>27.69001500000002</c:v>
                </c:pt>
                <c:pt idx="1084">
                  <c:v>27.64700821428573</c:v>
                </c:pt>
                <c:pt idx="1085">
                  <c:v>27.59444357142856</c:v>
                </c:pt>
                <c:pt idx="1086">
                  <c:v>27.549209642857129</c:v>
                </c:pt>
                <c:pt idx="1087">
                  <c:v>27.515117857142837</c:v>
                </c:pt>
                <c:pt idx="1088">
                  <c:v>27.491470714285711</c:v>
                </c:pt>
                <c:pt idx="1089">
                  <c:v>27.48690749999999</c:v>
                </c:pt>
                <c:pt idx="1090">
                  <c:v>27.502071071428574</c:v>
                </c:pt>
                <c:pt idx="1091">
                  <c:v>27.512948571428574</c:v>
                </c:pt>
                <c:pt idx="1092">
                  <c:v>27.521636071428556</c:v>
                </c:pt>
                <c:pt idx="1093">
                  <c:v>27.524700714285714</c:v>
                </c:pt>
                <c:pt idx="1094">
                  <c:v>27.510887142857161</c:v>
                </c:pt>
                <c:pt idx="1095">
                  <c:v>27.487052857142828</c:v>
                </c:pt>
                <c:pt idx="1096">
                  <c:v>27.451092499999987</c:v>
                </c:pt>
                <c:pt idx="1097">
                  <c:v>27.410068214285715</c:v>
                </c:pt>
                <c:pt idx="1098">
                  <c:v>27.374961785714305</c:v>
                </c:pt>
                <c:pt idx="1099">
                  <c:v>27.352688571428573</c:v>
                </c:pt>
                <c:pt idx="1100">
                  <c:v>27.331750714285736</c:v>
                </c:pt>
                <c:pt idx="1101">
                  <c:v>27.32271928571425</c:v>
                </c:pt>
                <c:pt idx="1102">
                  <c:v>27.312943571428569</c:v>
                </c:pt>
                <c:pt idx="1103">
                  <c:v>27.307342499999987</c:v>
                </c:pt>
                <c:pt idx="1104">
                  <c:v>27.297980714285732</c:v>
                </c:pt>
                <c:pt idx="1105">
                  <c:v>27.289332142857113</c:v>
                </c:pt>
                <c:pt idx="1106">
                  <c:v>27.287527857142823</c:v>
                </c:pt>
                <c:pt idx="1107">
                  <c:v>27.295584642857129</c:v>
                </c:pt>
                <c:pt idx="1108">
                  <c:v>27.31130678571429</c:v>
                </c:pt>
                <c:pt idx="1109">
                  <c:v>27.332806428571431</c:v>
                </c:pt>
                <c:pt idx="1110">
                  <c:v>27.359425357142861</c:v>
                </c:pt>
                <c:pt idx="1111">
                  <c:v>27.403258214285714</c:v>
                </c:pt>
                <c:pt idx="1112">
                  <c:v>27.448955357142857</c:v>
                </c:pt>
                <c:pt idx="1113">
                  <c:v>27.48028928571425</c:v>
                </c:pt>
                <c:pt idx="1114">
                  <c:v>27.505451785714293</c:v>
                </c:pt>
                <c:pt idx="1115">
                  <c:v>27.53288392857143</c:v>
                </c:pt>
                <c:pt idx="1116">
                  <c:v>27.560761428571432</c:v>
                </c:pt>
                <c:pt idx="1117">
                  <c:v>27.578674999999986</c:v>
                </c:pt>
                <c:pt idx="1118">
                  <c:v>27.574143214285712</c:v>
                </c:pt>
                <c:pt idx="1119">
                  <c:v>27.55407785714285</c:v>
                </c:pt>
                <c:pt idx="1120">
                  <c:v>27.523726428571429</c:v>
                </c:pt>
                <c:pt idx="1121">
                  <c:v>27.485616071428534</c:v>
                </c:pt>
                <c:pt idx="1122">
                  <c:v>27.434653571428569</c:v>
                </c:pt>
                <c:pt idx="1123">
                  <c:v>27.377975714285753</c:v>
                </c:pt>
                <c:pt idx="1124">
                  <c:v>27.329408214285714</c:v>
                </c:pt>
                <c:pt idx="1125">
                  <c:v>27.29199785714286</c:v>
                </c:pt>
                <c:pt idx="1126">
                  <c:v>27.268733571428523</c:v>
                </c:pt>
                <c:pt idx="1127">
                  <c:v>27.255149285714264</c:v>
                </c:pt>
                <c:pt idx="1128">
                  <c:v>27.25508142857143</c:v>
                </c:pt>
                <c:pt idx="1129">
                  <c:v>27.259756071428569</c:v>
                </c:pt>
                <c:pt idx="1130">
                  <c:v>27.269282499999992</c:v>
                </c:pt>
                <c:pt idx="1131">
                  <c:v>27.281862142857143</c:v>
                </c:pt>
                <c:pt idx="1132">
                  <c:v>27.305361071428578</c:v>
                </c:pt>
                <c:pt idx="1133">
                  <c:v>27.337350357142878</c:v>
                </c:pt>
                <c:pt idx="1134">
                  <c:v>27.388261071428573</c:v>
                </c:pt>
                <c:pt idx="1135">
                  <c:v>27.443746071428535</c:v>
                </c:pt>
                <c:pt idx="1136">
                  <c:v>27.494567857142837</c:v>
                </c:pt>
                <c:pt idx="1137">
                  <c:v>27.547171785714291</c:v>
                </c:pt>
                <c:pt idx="1138">
                  <c:v>27.589775714285715</c:v>
                </c:pt>
                <c:pt idx="1139">
                  <c:v>27.614394999999995</c:v>
                </c:pt>
                <c:pt idx="1140">
                  <c:v>27.619426785714285</c:v>
                </c:pt>
                <c:pt idx="1141">
                  <c:v>27.60653357142856</c:v>
                </c:pt>
                <c:pt idx="1142">
                  <c:v>27.587913214285713</c:v>
                </c:pt>
                <c:pt idx="1143">
                  <c:v>27.57261178571428</c:v>
                </c:pt>
                <c:pt idx="1144">
                  <c:v>27.553284285714287</c:v>
                </c:pt>
                <c:pt idx="1145">
                  <c:v>27.536089642857132</c:v>
                </c:pt>
                <c:pt idx="1146">
                  <c:v>27.518120000000003</c:v>
                </c:pt>
                <c:pt idx="1147">
                  <c:v>27.50716392857143</c:v>
                </c:pt>
                <c:pt idx="1148">
                  <c:v>27.50237107142857</c:v>
                </c:pt>
                <c:pt idx="1149">
                  <c:v>27.491595000000004</c:v>
                </c:pt>
                <c:pt idx="1150">
                  <c:v>27.472920357142836</c:v>
                </c:pt>
                <c:pt idx="1151">
                  <c:v>27.445200357142834</c:v>
                </c:pt>
                <c:pt idx="1152">
                  <c:v>27.415595714285708</c:v>
                </c:pt>
                <c:pt idx="1153">
                  <c:v>27.386943214285697</c:v>
                </c:pt>
                <c:pt idx="1154">
                  <c:v>27.361905714285744</c:v>
                </c:pt>
                <c:pt idx="1155">
                  <c:v>27.330234285714276</c:v>
                </c:pt>
                <c:pt idx="1156">
                  <c:v>27.296207142857142</c:v>
                </c:pt>
                <c:pt idx="1157">
                  <c:v>27.274147142857146</c:v>
                </c:pt>
                <c:pt idx="1158">
                  <c:v>27.267275714285727</c:v>
                </c:pt>
                <c:pt idx="1159">
                  <c:v>27.262139999999956</c:v>
                </c:pt>
                <c:pt idx="1160">
                  <c:v>27.262292499999976</c:v>
                </c:pt>
                <c:pt idx="1161">
                  <c:v>27.266973214285713</c:v>
                </c:pt>
                <c:pt idx="1162">
                  <c:v>27.293927857142862</c:v>
                </c:pt>
                <c:pt idx="1163">
                  <c:v>27.336405357142858</c:v>
                </c:pt>
                <c:pt idx="1164">
                  <c:v>27.376807857142857</c:v>
                </c:pt>
                <c:pt idx="1165">
                  <c:v>27.404088214285721</c:v>
                </c:pt>
                <c:pt idx="1166">
                  <c:v>27.416764642857139</c:v>
                </c:pt>
                <c:pt idx="1167">
                  <c:v>27.417644285714282</c:v>
                </c:pt>
                <c:pt idx="1168">
                  <c:v>27.400209642857117</c:v>
                </c:pt>
                <c:pt idx="1169">
                  <c:v>27.364071428571435</c:v>
                </c:pt>
                <c:pt idx="1170">
                  <c:v>27.315695357142864</c:v>
                </c:pt>
                <c:pt idx="1171">
                  <c:v>27.265006428571429</c:v>
                </c:pt>
                <c:pt idx="1172">
                  <c:v>27.228893214285719</c:v>
                </c:pt>
                <c:pt idx="1173">
                  <c:v>27.205435357142836</c:v>
                </c:pt>
                <c:pt idx="1174">
                  <c:v>27.187287500000004</c:v>
                </c:pt>
                <c:pt idx="1175">
                  <c:v>27.175769285714289</c:v>
                </c:pt>
                <c:pt idx="1176">
                  <c:v>27.149582499999987</c:v>
                </c:pt>
                <c:pt idx="1177">
                  <c:v>27.122592142857126</c:v>
                </c:pt>
                <c:pt idx="1178">
                  <c:v>27.098232142857114</c:v>
                </c:pt>
                <c:pt idx="1179">
                  <c:v>27.071312857142839</c:v>
                </c:pt>
                <c:pt idx="1180">
                  <c:v>27.037796428571433</c:v>
                </c:pt>
                <c:pt idx="1181">
                  <c:v>27.009449285714261</c:v>
                </c:pt>
                <c:pt idx="1182">
                  <c:v>26.99319035714284</c:v>
                </c:pt>
                <c:pt idx="1183">
                  <c:v>27.005953928571433</c:v>
                </c:pt>
                <c:pt idx="1184">
                  <c:v>27.022048214285693</c:v>
                </c:pt>
                <c:pt idx="1185">
                  <c:v>27.031179642857147</c:v>
                </c:pt>
                <c:pt idx="1186">
                  <c:v>27.031510000000004</c:v>
                </c:pt>
                <c:pt idx="1187">
                  <c:v>27.03013714285715</c:v>
                </c:pt>
                <c:pt idx="1188">
                  <c:v>27.043021071428576</c:v>
                </c:pt>
                <c:pt idx="1189">
                  <c:v>27.055481428571433</c:v>
                </c:pt>
                <c:pt idx="1190">
                  <c:v>27.052890357142857</c:v>
                </c:pt>
                <c:pt idx="1191">
                  <c:v>27.049190714285714</c:v>
                </c:pt>
                <c:pt idx="1192">
                  <c:v>27.046741428571423</c:v>
                </c:pt>
                <c:pt idx="1193">
                  <c:v>27.036150357142851</c:v>
                </c:pt>
                <c:pt idx="1194">
                  <c:v>27.028474285714289</c:v>
                </c:pt>
                <c:pt idx="1195">
                  <c:v>27.012028928571418</c:v>
                </c:pt>
                <c:pt idx="1196">
                  <c:v>26.999344642857118</c:v>
                </c:pt>
                <c:pt idx="1197">
                  <c:v>26.998978928571432</c:v>
                </c:pt>
                <c:pt idx="1198">
                  <c:v>27.00934107142858</c:v>
                </c:pt>
                <c:pt idx="1199">
                  <c:v>27.032589642857129</c:v>
                </c:pt>
                <c:pt idx="1200">
                  <c:v>27.071138928571433</c:v>
                </c:pt>
                <c:pt idx="1201">
                  <c:v>27.11152678571429</c:v>
                </c:pt>
                <c:pt idx="1202">
                  <c:v>27.155772142857128</c:v>
                </c:pt>
                <c:pt idx="1203">
                  <c:v>27.192657857142862</c:v>
                </c:pt>
                <c:pt idx="1204">
                  <c:v>27.224416071428546</c:v>
                </c:pt>
                <c:pt idx="1205">
                  <c:v>27.246432857142818</c:v>
                </c:pt>
                <c:pt idx="1206">
                  <c:v>27.261348928571429</c:v>
                </c:pt>
                <c:pt idx="1207">
                  <c:v>27.26221499999998</c:v>
                </c:pt>
                <c:pt idx="1208">
                  <c:v>27.272412499999973</c:v>
                </c:pt>
                <c:pt idx="1209">
                  <c:v>27.275804642857146</c:v>
                </c:pt>
                <c:pt idx="1210">
                  <c:v>27.273565714285727</c:v>
                </c:pt>
                <c:pt idx="1211">
                  <c:v>27.261516428571429</c:v>
                </c:pt>
                <c:pt idx="1212">
                  <c:v>27.250950000000021</c:v>
                </c:pt>
                <c:pt idx="1213">
                  <c:v>27.251381071428568</c:v>
                </c:pt>
                <c:pt idx="1214">
                  <c:v>27.277574285714287</c:v>
                </c:pt>
                <c:pt idx="1215">
                  <c:v>27.308014285714286</c:v>
                </c:pt>
                <c:pt idx="1216">
                  <c:v>27.338697500000002</c:v>
                </c:pt>
                <c:pt idx="1217">
                  <c:v>27.366439642857113</c:v>
                </c:pt>
                <c:pt idx="1218">
                  <c:v>27.395372142857127</c:v>
                </c:pt>
                <c:pt idx="1219">
                  <c:v>27.420539285714238</c:v>
                </c:pt>
                <c:pt idx="1220">
                  <c:v>27.425318928571404</c:v>
                </c:pt>
                <c:pt idx="1221">
                  <c:v>27.411711785714285</c:v>
                </c:pt>
                <c:pt idx="1222">
                  <c:v>27.383392499999989</c:v>
                </c:pt>
                <c:pt idx="1223">
                  <c:v>27.352736428571426</c:v>
                </c:pt>
                <c:pt idx="1224">
                  <c:v>27.328202857142823</c:v>
                </c:pt>
                <c:pt idx="1225">
                  <c:v>27.311647857142859</c:v>
                </c:pt>
                <c:pt idx="1226">
                  <c:v>27.292632142857112</c:v>
                </c:pt>
                <c:pt idx="1227">
                  <c:v>27.275038928571426</c:v>
                </c:pt>
                <c:pt idx="1228">
                  <c:v>27.260441428571426</c:v>
                </c:pt>
                <c:pt idx="1229">
                  <c:v>27.241667499999988</c:v>
                </c:pt>
                <c:pt idx="1230">
                  <c:v>27.21650392857142</c:v>
                </c:pt>
                <c:pt idx="1231">
                  <c:v>27.19197678571431</c:v>
                </c:pt>
                <c:pt idx="1232">
                  <c:v>27.172276785714281</c:v>
                </c:pt>
                <c:pt idx="1233">
                  <c:v>27.166905000000018</c:v>
                </c:pt>
                <c:pt idx="1234">
                  <c:v>27.168414999999989</c:v>
                </c:pt>
                <c:pt idx="1235">
                  <c:v>27.16605821428573</c:v>
                </c:pt>
                <c:pt idx="1236">
                  <c:v>27.166946071428569</c:v>
                </c:pt>
                <c:pt idx="1237">
                  <c:v>27.171847857142858</c:v>
                </c:pt>
                <c:pt idx="1238">
                  <c:v>27.172302142857127</c:v>
                </c:pt>
                <c:pt idx="1239">
                  <c:v>27.156996785714291</c:v>
                </c:pt>
                <c:pt idx="1240">
                  <c:v>27.123867142857161</c:v>
                </c:pt>
                <c:pt idx="1241">
                  <c:v>27.081727499999989</c:v>
                </c:pt>
                <c:pt idx="1242">
                  <c:v>27.039711785714292</c:v>
                </c:pt>
                <c:pt idx="1243">
                  <c:v>27.008757500000002</c:v>
                </c:pt>
                <c:pt idx="1244">
                  <c:v>26.990887857142859</c:v>
                </c:pt>
                <c:pt idx="1245">
                  <c:v>26.973847857142847</c:v>
                </c:pt>
                <c:pt idx="1246">
                  <c:v>26.966635357142845</c:v>
                </c:pt>
                <c:pt idx="1247">
                  <c:v>26.972359999999973</c:v>
                </c:pt>
                <c:pt idx="1248">
                  <c:v>26.985439999999954</c:v>
                </c:pt>
                <c:pt idx="1249">
                  <c:v>27.00730035714286</c:v>
                </c:pt>
                <c:pt idx="1250">
                  <c:v>27.025771428571428</c:v>
                </c:pt>
                <c:pt idx="1251">
                  <c:v>27.029380000000003</c:v>
                </c:pt>
                <c:pt idx="1252">
                  <c:v>27.043527499999989</c:v>
                </c:pt>
                <c:pt idx="1253">
                  <c:v>27.060635714285709</c:v>
                </c:pt>
                <c:pt idx="1254">
                  <c:v>27.071507857142862</c:v>
                </c:pt>
                <c:pt idx="1255">
                  <c:v>27.074760714285731</c:v>
                </c:pt>
                <c:pt idx="1256">
                  <c:v>27.060926428571427</c:v>
                </c:pt>
                <c:pt idx="1257">
                  <c:v>27.042670357142836</c:v>
                </c:pt>
                <c:pt idx="1258">
                  <c:v>27.034899642857134</c:v>
                </c:pt>
                <c:pt idx="1259">
                  <c:v>27.043041785714287</c:v>
                </c:pt>
                <c:pt idx="1260">
                  <c:v>27.057787142857137</c:v>
                </c:pt>
                <c:pt idx="1261">
                  <c:v>27.077651785714291</c:v>
                </c:pt>
                <c:pt idx="1262">
                  <c:v>27.10408321428573</c:v>
                </c:pt>
                <c:pt idx="1263">
                  <c:v>27.143272857142836</c:v>
                </c:pt>
                <c:pt idx="1264">
                  <c:v>27.185986785714285</c:v>
                </c:pt>
                <c:pt idx="1265">
                  <c:v>27.208812499999986</c:v>
                </c:pt>
                <c:pt idx="1266">
                  <c:v>27.199961785714308</c:v>
                </c:pt>
                <c:pt idx="1267">
                  <c:v>27.17580392857143</c:v>
                </c:pt>
                <c:pt idx="1268">
                  <c:v>27.141650357142858</c:v>
                </c:pt>
                <c:pt idx="1269">
                  <c:v>27.109012857142833</c:v>
                </c:pt>
                <c:pt idx="1270">
                  <c:v>27.066322857142826</c:v>
                </c:pt>
                <c:pt idx="1271">
                  <c:v>27.02589142857143</c:v>
                </c:pt>
                <c:pt idx="1272">
                  <c:v>26.993707499999989</c:v>
                </c:pt>
                <c:pt idx="1273">
                  <c:v>26.965665714285713</c:v>
                </c:pt>
                <c:pt idx="1274">
                  <c:v>26.930088571428577</c:v>
                </c:pt>
                <c:pt idx="1275">
                  <c:v>26.889822857142843</c:v>
                </c:pt>
                <c:pt idx="1276">
                  <c:v>26.841754999999999</c:v>
                </c:pt>
                <c:pt idx="1277">
                  <c:v>26.79905071428573</c:v>
                </c:pt>
                <c:pt idx="1278">
                  <c:v>26.755275357142857</c:v>
                </c:pt>
                <c:pt idx="1279">
                  <c:v>26.711595714285732</c:v>
                </c:pt>
                <c:pt idx="1280">
                  <c:v>26.66576214285713</c:v>
                </c:pt>
                <c:pt idx="1281">
                  <c:v>26.629618214285713</c:v>
                </c:pt>
                <c:pt idx="1282">
                  <c:v>26.605344285714271</c:v>
                </c:pt>
                <c:pt idx="1283">
                  <c:v>26.596456428571425</c:v>
                </c:pt>
                <c:pt idx="1284">
                  <c:v>26.592583928571429</c:v>
                </c:pt>
                <c:pt idx="1285">
                  <c:v>26.572863928571433</c:v>
                </c:pt>
                <c:pt idx="1286">
                  <c:v>26.548920714285714</c:v>
                </c:pt>
                <c:pt idx="1287">
                  <c:v>26.529812499999988</c:v>
                </c:pt>
                <c:pt idx="1288">
                  <c:v>26.514981785714305</c:v>
                </c:pt>
                <c:pt idx="1289">
                  <c:v>26.509542857142822</c:v>
                </c:pt>
                <c:pt idx="1290">
                  <c:v>26.500911071428575</c:v>
                </c:pt>
                <c:pt idx="1291">
                  <c:v>26.496021428571428</c:v>
                </c:pt>
                <c:pt idx="1292">
                  <c:v>26.515457500000004</c:v>
                </c:pt>
                <c:pt idx="1293">
                  <c:v>26.546773214285697</c:v>
                </c:pt>
                <c:pt idx="1294">
                  <c:v>26.57589892857143</c:v>
                </c:pt>
                <c:pt idx="1295">
                  <c:v>26.598987500000007</c:v>
                </c:pt>
                <c:pt idx="1296">
                  <c:v>26.606962500000005</c:v>
                </c:pt>
                <c:pt idx="1297">
                  <c:v>26.609410357142856</c:v>
                </c:pt>
                <c:pt idx="1298">
                  <c:v>26.60226892857143</c:v>
                </c:pt>
                <c:pt idx="1299">
                  <c:v>26.587369642857126</c:v>
                </c:pt>
                <c:pt idx="1300">
                  <c:v>26.575149285714268</c:v>
                </c:pt>
                <c:pt idx="1301">
                  <c:v>26.579819642857146</c:v>
                </c:pt>
                <c:pt idx="1302">
                  <c:v>26.596803214285714</c:v>
                </c:pt>
                <c:pt idx="1303">
                  <c:v>26.616337142857148</c:v>
                </c:pt>
                <c:pt idx="1304">
                  <c:v>26.653984642857164</c:v>
                </c:pt>
                <c:pt idx="1305">
                  <c:v>26.700978571428571</c:v>
                </c:pt>
                <c:pt idx="1306">
                  <c:v>26.756057499999997</c:v>
                </c:pt>
                <c:pt idx="1307">
                  <c:v>26.812568214285715</c:v>
                </c:pt>
                <c:pt idx="1308">
                  <c:v>26.847516428571428</c:v>
                </c:pt>
                <c:pt idx="1309">
                  <c:v>26.865211785714287</c:v>
                </c:pt>
                <c:pt idx="1310">
                  <c:v>26.877956071428589</c:v>
                </c:pt>
                <c:pt idx="1311">
                  <c:v>26.867547499999986</c:v>
                </c:pt>
                <c:pt idx="1312">
                  <c:v>26.847155714285741</c:v>
                </c:pt>
                <c:pt idx="1313">
                  <c:v>26.818626428571427</c:v>
                </c:pt>
                <c:pt idx="1314">
                  <c:v>26.785207499999984</c:v>
                </c:pt>
                <c:pt idx="1315">
                  <c:v>26.748237499999977</c:v>
                </c:pt>
                <c:pt idx="1316">
                  <c:v>26.715526785714289</c:v>
                </c:pt>
                <c:pt idx="1317">
                  <c:v>26.69004928571427</c:v>
                </c:pt>
                <c:pt idx="1318">
                  <c:v>26.66595000000002</c:v>
                </c:pt>
                <c:pt idx="1319">
                  <c:v>26.653894285714291</c:v>
                </c:pt>
                <c:pt idx="1320">
                  <c:v>26.642293571428556</c:v>
                </c:pt>
                <c:pt idx="1321">
                  <c:v>26.633287499999994</c:v>
                </c:pt>
                <c:pt idx="1322">
                  <c:v>26.637499642857144</c:v>
                </c:pt>
                <c:pt idx="1323">
                  <c:v>26.64838785714284</c:v>
                </c:pt>
                <c:pt idx="1324">
                  <c:v>26.655512499999986</c:v>
                </c:pt>
                <c:pt idx="1325">
                  <c:v>26.66675071428573</c:v>
                </c:pt>
                <c:pt idx="1326">
                  <c:v>26.667567142857145</c:v>
                </c:pt>
                <c:pt idx="1327">
                  <c:v>26.669548928571427</c:v>
                </c:pt>
                <c:pt idx="1328">
                  <c:v>26.66858357142856</c:v>
                </c:pt>
                <c:pt idx="1329">
                  <c:v>26.659181071428588</c:v>
                </c:pt>
                <c:pt idx="1330">
                  <c:v>26.63794035714287</c:v>
                </c:pt>
                <c:pt idx="1331">
                  <c:v>26.61047607142859</c:v>
                </c:pt>
                <c:pt idx="1332">
                  <c:v>26.58080964285713</c:v>
                </c:pt>
                <c:pt idx="1333">
                  <c:v>26.55315392857143</c:v>
                </c:pt>
                <c:pt idx="1334">
                  <c:v>26.516780714285726</c:v>
                </c:pt>
                <c:pt idx="1335">
                  <c:v>26.46676821428569</c:v>
                </c:pt>
                <c:pt idx="1336">
                  <c:v>26.426489285714254</c:v>
                </c:pt>
                <c:pt idx="1337">
                  <c:v>26.403948571428572</c:v>
                </c:pt>
                <c:pt idx="1338">
                  <c:v>26.396272857142836</c:v>
                </c:pt>
                <c:pt idx="1339">
                  <c:v>26.39129464285714</c:v>
                </c:pt>
                <c:pt idx="1340">
                  <c:v>26.387530000000002</c:v>
                </c:pt>
                <c:pt idx="1341">
                  <c:v>26.399209642857127</c:v>
                </c:pt>
                <c:pt idx="1342">
                  <c:v>26.41168178571429</c:v>
                </c:pt>
                <c:pt idx="1343">
                  <c:v>26.405487499999989</c:v>
                </c:pt>
                <c:pt idx="1344">
                  <c:v>26.374795357142858</c:v>
                </c:pt>
                <c:pt idx="1345">
                  <c:v>26.317102142857145</c:v>
                </c:pt>
                <c:pt idx="1346">
                  <c:v>26.243008928571427</c:v>
                </c:pt>
                <c:pt idx="1347">
                  <c:v>26.153149285714282</c:v>
                </c:pt>
                <c:pt idx="1348">
                  <c:v>26.035046428571427</c:v>
                </c:pt>
                <c:pt idx="1349">
                  <c:v>25.906863214285714</c:v>
                </c:pt>
                <c:pt idx="1350">
                  <c:v>25.771986428571431</c:v>
                </c:pt>
                <c:pt idx="1351">
                  <c:v>25.632747142857149</c:v>
                </c:pt>
                <c:pt idx="1352">
                  <c:v>25.502883571428576</c:v>
                </c:pt>
                <c:pt idx="1353">
                  <c:v>25.383517499999989</c:v>
                </c:pt>
                <c:pt idx="1354">
                  <c:v>25.279066785714285</c:v>
                </c:pt>
                <c:pt idx="1355">
                  <c:v>25.19902178571429</c:v>
                </c:pt>
                <c:pt idx="1356">
                  <c:v>25.145697857142839</c:v>
                </c:pt>
                <c:pt idx="1357">
                  <c:v>25.087542142857124</c:v>
                </c:pt>
                <c:pt idx="1358">
                  <c:v>25.067880833333312</c:v>
                </c:pt>
                <c:pt idx="1359">
                  <c:v>25.057169000000005</c:v>
                </c:pt>
                <c:pt idx="1360">
                  <c:v>25.05308625</c:v>
                </c:pt>
              </c:numCache>
            </c:numRef>
          </c:yVal>
          <c:smooth val="1"/>
        </c:ser>
        <c:ser>
          <c:idx val="4"/>
          <c:order val="1"/>
          <c:tx>
            <c:strRef>
              <c:f>'Shielded 5 cm'!$AB$6</c:f>
              <c:strCache>
                <c:ptCount val="1"/>
                <c:pt idx="0">
                  <c:v>q"max (shielded)</c:v>
                </c:pt>
              </c:strCache>
            </c:strRef>
          </c:tx>
          <c:spPr>
            <a:ln>
              <a:noFill/>
            </a:ln>
          </c:spPr>
          <c:marker>
            <c:symbol val="square"/>
            <c:size val="7"/>
            <c:spPr>
              <a:solidFill>
                <a:srgbClr val="FFFF00"/>
              </a:solidFill>
              <a:ln w="25400">
                <a:solidFill>
                  <a:sysClr val="windowText" lastClr="000000"/>
                </a:solidFill>
              </a:ln>
            </c:spPr>
          </c:marker>
          <c:errBars>
            <c:errDir val="y"/>
            <c:errBarType val="both"/>
            <c:errValType val="cust"/>
            <c:noEndCap val="0"/>
            <c:plus>
              <c:numRef>
                <c:f>'Shielded 5 cm'!$AC$9:$AE$9</c:f>
                <c:numCache>
                  <c:formatCode>General</c:formatCode>
                  <c:ptCount val="3"/>
                  <c:pt idx="0">
                    <c:v>1.7274424807105337</c:v>
                  </c:pt>
                  <c:pt idx="1">
                    <c:v>0.33014086273997045</c:v>
                  </c:pt>
                  <c:pt idx="2">
                    <c:v>0.56148732626176756</c:v>
                  </c:pt>
                </c:numCache>
              </c:numRef>
            </c:plus>
            <c:minus>
              <c:numRef>
                <c:f>'Shielded 5 cm'!$AC$9:$AE$9</c:f>
                <c:numCache>
                  <c:formatCode>General</c:formatCode>
                  <c:ptCount val="3"/>
                  <c:pt idx="0">
                    <c:v>1.7274424807105337</c:v>
                  </c:pt>
                  <c:pt idx="1">
                    <c:v>0.33014086273997045</c:v>
                  </c:pt>
                  <c:pt idx="2">
                    <c:v>0.56148732626176756</c:v>
                  </c:pt>
                </c:numCache>
              </c:numRef>
            </c:minus>
            <c:spPr>
              <a:ln w="31750">
                <a:solidFill>
                  <a:prstClr val="black"/>
                </a:solidFill>
              </a:ln>
            </c:spPr>
          </c:errBars>
          <c:errBars>
            <c:errDir val="x"/>
            <c:errBarType val="both"/>
            <c:errValType val="fixedVal"/>
            <c:noEndCap val="0"/>
            <c:val val="1"/>
          </c:errBars>
          <c:xVal>
            <c:numRef>
              <c:f>'Shielded 5 cm'!$AC$3:$AE$3</c:f>
              <c:numCache>
                <c:formatCode>General</c:formatCode>
                <c:ptCount val="3"/>
                <c:pt idx="0">
                  <c:v>84</c:v>
                </c:pt>
                <c:pt idx="1">
                  <c:v>280.5</c:v>
                </c:pt>
                <c:pt idx="2">
                  <c:v>473</c:v>
                </c:pt>
              </c:numCache>
            </c:numRef>
          </c:xVal>
          <c:yVal>
            <c:numRef>
              <c:f>'Shielded 5 cm'!$AC$6:$AE$6</c:f>
              <c:numCache>
                <c:formatCode>General</c:formatCode>
                <c:ptCount val="3"/>
                <c:pt idx="0">
                  <c:v>45.347738966855133</c:v>
                </c:pt>
                <c:pt idx="1">
                  <c:v>39.543205385208125</c:v>
                </c:pt>
                <c:pt idx="2">
                  <c:v>39.237531761776296</c:v>
                </c:pt>
              </c:numCache>
            </c:numRef>
          </c:yVal>
          <c:smooth val="1"/>
        </c:ser>
        <c:ser>
          <c:idx val="3"/>
          <c:order val="2"/>
          <c:tx>
            <c:v>Predicted</c:v>
          </c:tx>
          <c:spPr>
            <a:ln>
              <a:solidFill>
                <a:schemeClr val="bg1">
                  <a:lumMod val="50000"/>
                </a:schemeClr>
              </a:solidFill>
            </a:ln>
          </c:spPr>
          <c:marker>
            <c:symbol val="none"/>
          </c:marker>
          <c:xVal>
            <c:numRef>
              <c:f>'Predicted (MATLAB new xf)'!$B$4:$B$964</c:f>
              <c:numCache>
                <c:formatCode>General</c:formatCode>
                <c:ptCount val="961"/>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numCache>
            </c:numRef>
          </c:xVal>
          <c:yVal>
            <c:numRef>
              <c:f>'Predicted (MATLAB new xf)'!$E$4:$E$964</c:f>
              <c:numCache>
                <c:formatCode>General</c:formatCode>
                <c:ptCount val="961"/>
                <c:pt idx="0">
                  <c:v>39.82</c:v>
                </c:pt>
                <c:pt idx="1">
                  <c:v>39.82</c:v>
                </c:pt>
                <c:pt idx="2">
                  <c:v>39.82</c:v>
                </c:pt>
                <c:pt idx="3">
                  <c:v>39.82</c:v>
                </c:pt>
                <c:pt idx="4">
                  <c:v>39.82</c:v>
                </c:pt>
                <c:pt idx="5">
                  <c:v>39.82</c:v>
                </c:pt>
                <c:pt idx="6">
                  <c:v>39.82</c:v>
                </c:pt>
                <c:pt idx="7">
                  <c:v>39.82</c:v>
                </c:pt>
                <c:pt idx="8">
                  <c:v>39.82</c:v>
                </c:pt>
                <c:pt idx="9">
                  <c:v>39.82</c:v>
                </c:pt>
                <c:pt idx="10">
                  <c:v>39.82</c:v>
                </c:pt>
                <c:pt idx="11">
                  <c:v>39.82</c:v>
                </c:pt>
                <c:pt idx="12">
                  <c:v>39.82</c:v>
                </c:pt>
                <c:pt idx="13">
                  <c:v>39.82</c:v>
                </c:pt>
                <c:pt idx="14">
                  <c:v>39.82</c:v>
                </c:pt>
                <c:pt idx="15">
                  <c:v>39.82</c:v>
                </c:pt>
                <c:pt idx="16">
                  <c:v>39.82</c:v>
                </c:pt>
                <c:pt idx="17">
                  <c:v>39.82</c:v>
                </c:pt>
                <c:pt idx="18">
                  <c:v>39.82</c:v>
                </c:pt>
                <c:pt idx="19">
                  <c:v>39.82</c:v>
                </c:pt>
                <c:pt idx="20">
                  <c:v>39.82</c:v>
                </c:pt>
                <c:pt idx="21">
                  <c:v>39.82</c:v>
                </c:pt>
                <c:pt idx="22">
                  <c:v>39.82</c:v>
                </c:pt>
                <c:pt idx="23">
                  <c:v>39.82</c:v>
                </c:pt>
                <c:pt idx="24">
                  <c:v>39.82</c:v>
                </c:pt>
                <c:pt idx="25">
                  <c:v>39.82</c:v>
                </c:pt>
                <c:pt idx="26">
                  <c:v>39.82</c:v>
                </c:pt>
                <c:pt idx="27">
                  <c:v>39.82</c:v>
                </c:pt>
                <c:pt idx="28">
                  <c:v>39.82</c:v>
                </c:pt>
                <c:pt idx="29">
                  <c:v>39.82</c:v>
                </c:pt>
                <c:pt idx="30">
                  <c:v>39.82</c:v>
                </c:pt>
                <c:pt idx="31">
                  <c:v>39.82</c:v>
                </c:pt>
                <c:pt idx="32">
                  <c:v>39.82</c:v>
                </c:pt>
                <c:pt idx="33">
                  <c:v>39.82</c:v>
                </c:pt>
                <c:pt idx="34">
                  <c:v>39.82</c:v>
                </c:pt>
                <c:pt idx="35">
                  <c:v>39.82</c:v>
                </c:pt>
                <c:pt idx="36">
                  <c:v>39.82</c:v>
                </c:pt>
                <c:pt idx="37">
                  <c:v>39.82</c:v>
                </c:pt>
                <c:pt idx="38">
                  <c:v>39.82</c:v>
                </c:pt>
                <c:pt idx="39">
                  <c:v>39.82</c:v>
                </c:pt>
                <c:pt idx="40">
                  <c:v>39.82</c:v>
                </c:pt>
                <c:pt idx="41">
                  <c:v>39.82</c:v>
                </c:pt>
                <c:pt idx="42">
                  <c:v>39.82</c:v>
                </c:pt>
                <c:pt idx="43">
                  <c:v>39.82</c:v>
                </c:pt>
                <c:pt idx="44">
                  <c:v>39.82</c:v>
                </c:pt>
                <c:pt idx="45">
                  <c:v>39.82</c:v>
                </c:pt>
                <c:pt idx="46">
                  <c:v>39.82</c:v>
                </c:pt>
                <c:pt idx="47">
                  <c:v>39.82</c:v>
                </c:pt>
                <c:pt idx="48">
                  <c:v>39.82</c:v>
                </c:pt>
                <c:pt idx="49">
                  <c:v>39.82</c:v>
                </c:pt>
                <c:pt idx="50">
                  <c:v>39.82</c:v>
                </c:pt>
                <c:pt idx="51">
                  <c:v>39.82</c:v>
                </c:pt>
                <c:pt idx="52">
                  <c:v>39.82</c:v>
                </c:pt>
                <c:pt idx="53">
                  <c:v>39.82</c:v>
                </c:pt>
                <c:pt idx="54">
                  <c:v>39.82</c:v>
                </c:pt>
                <c:pt idx="55">
                  <c:v>39.82</c:v>
                </c:pt>
                <c:pt idx="56">
                  <c:v>39.82</c:v>
                </c:pt>
                <c:pt idx="57">
                  <c:v>39.82</c:v>
                </c:pt>
                <c:pt idx="58">
                  <c:v>39.82</c:v>
                </c:pt>
                <c:pt idx="59">
                  <c:v>39.82</c:v>
                </c:pt>
                <c:pt idx="60">
                  <c:v>39.82</c:v>
                </c:pt>
                <c:pt idx="61">
                  <c:v>39.82</c:v>
                </c:pt>
                <c:pt idx="62">
                  <c:v>39.82</c:v>
                </c:pt>
                <c:pt idx="63">
                  <c:v>39.82</c:v>
                </c:pt>
                <c:pt idx="64">
                  <c:v>39.82</c:v>
                </c:pt>
                <c:pt idx="65">
                  <c:v>39.82</c:v>
                </c:pt>
                <c:pt idx="66">
                  <c:v>39.82</c:v>
                </c:pt>
                <c:pt idx="67">
                  <c:v>39.82</c:v>
                </c:pt>
                <c:pt idx="68">
                  <c:v>39.82</c:v>
                </c:pt>
                <c:pt idx="69">
                  <c:v>39.82</c:v>
                </c:pt>
                <c:pt idx="70">
                  <c:v>39.82</c:v>
                </c:pt>
                <c:pt idx="71">
                  <c:v>39.82</c:v>
                </c:pt>
                <c:pt idx="72">
                  <c:v>39.82</c:v>
                </c:pt>
                <c:pt idx="73">
                  <c:v>39.82</c:v>
                </c:pt>
                <c:pt idx="74">
                  <c:v>39.82</c:v>
                </c:pt>
                <c:pt idx="75">
                  <c:v>39.82</c:v>
                </c:pt>
                <c:pt idx="76">
                  <c:v>39.82</c:v>
                </c:pt>
                <c:pt idx="77">
                  <c:v>39.82</c:v>
                </c:pt>
                <c:pt idx="78">
                  <c:v>39.82</c:v>
                </c:pt>
                <c:pt idx="79">
                  <c:v>39.82</c:v>
                </c:pt>
                <c:pt idx="80">
                  <c:v>39.82</c:v>
                </c:pt>
                <c:pt idx="81">
                  <c:v>39.82</c:v>
                </c:pt>
                <c:pt idx="82">
                  <c:v>39.82</c:v>
                </c:pt>
                <c:pt idx="83">
                  <c:v>39.82</c:v>
                </c:pt>
                <c:pt idx="84">
                  <c:v>39.82</c:v>
                </c:pt>
                <c:pt idx="85">
                  <c:v>39.82</c:v>
                </c:pt>
                <c:pt idx="86">
                  <c:v>39.82</c:v>
                </c:pt>
                <c:pt idx="87">
                  <c:v>39.82</c:v>
                </c:pt>
                <c:pt idx="88">
                  <c:v>39.82</c:v>
                </c:pt>
                <c:pt idx="89">
                  <c:v>39.82</c:v>
                </c:pt>
                <c:pt idx="90">
                  <c:v>39.82</c:v>
                </c:pt>
                <c:pt idx="91">
                  <c:v>39.82</c:v>
                </c:pt>
                <c:pt idx="92">
                  <c:v>39.82</c:v>
                </c:pt>
                <c:pt idx="93">
                  <c:v>39.82</c:v>
                </c:pt>
                <c:pt idx="94">
                  <c:v>39.82</c:v>
                </c:pt>
                <c:pt idx="95">
                  <c:v>39.82</c:v>
                </c:pt>
                <c:pt idx="96">
                  <c:v>39.82</c:v>
                </c:pt>
                <c:pt idx="97">
                  <c:v>39.82</c:v>
                </c:pt>
                <c:pt idx="98">
                  <c:v>39.82</c:v>
                </c:pt>
                <c:pt idx="99">
                  <c:v>39.82</c:v>
                </c:pt>
                <c:pt idx="100">
                  <c:v>39.82</c:v>
                </c:pt>
                <c:pt idx="101">
                  <c:v>39.82</c:v>
                </c:pt>
                <c:pt idx="102">
                  <c:v>39.82</c:v>
                </c:pt>
                <c:pt idx="103">
                  <c:v>39.82</c:v>
                </c:pt>
                <c:pt idx="104">
                  <c:v>39.82</c:v>
                </c:pt>
                <c:pt idx="105">
                  <c:v>39.82</c:v>
                </c:pt>
                <c:pt idx="106">
                  <c:v>39.82</c:v>
                </c:pt>
                <c:pt idx="107">
                  <c:v>39.82</c:v>
                </c:pt>
                <c:pt idx="108">
                  <c:v>39.82</c:v>
                </c:pt>
                <c:pt idx="109">
                  <c:v>39.82</c:v>
                </c:pt>
                <c:pt idx="110">
                  <c:v>39.82</c:v>
                </c:pt>
                <c:pt idx="111">
                  <c:v>39.82</c:v>
                </c:pt>
                <c:pt idx="112">
                  <c:v>39.82</c:v>
                </c:pt>
                <c:pt idx="113">
                  <c:v>39.82</c:v>
                </c:pt>
                <c:pt idx="114">
                  <c:v>39.82</c:v>
                </c:pt>
                <c:pt idx="115">
                  <c:v>39.82</c:v>
                </c:pt>
                <c:pt idx="116">
                  <c:v>39.82</c:v>
                </c:pt>
                <c:pt idx="117">
                  <c:v>39.82</c:v>
                </c:pt>
                <c:pt idx="118">
                  <c:v>39.82</c:v>
                </c:pt>
                <c:pt idx="119">
                  <c:v>39.82</c:v>
                </c:pt>
                <c:pt idx="120">
                  <c:v>39.82</c:v>
                </c:pt>
                <c:pt idx="121">
                  <c:v>39.82</c:v>
                </c:pt>
                <c:pt idx="122">
                  <c:v>39.82</c:v>
                </c:pt>
                <c:pt idx="123">
                  <c:v>39.82</c:v>
                </c:pt>
                <c:pt idx="124">
                  <c:v>39.82</c:v>
                </c:pt>
                <c:pt idx="125">
                  <c:v>39.82</c:v>
                </c:pt>
                <c:pt idx="126">
                  <c:v>39.82</c:v>
                </c:pt>
                <c:pt idx="127">
                  <c:v>39.82</c:v>
                </c:pt>
                <c:pt idx="128">
                  <c:v>39.82</c:v>
                </c:pt>
                <c:pt idx="129">
                  <c:v>39.82</c:v>
                </c:pt>
                <c:pt idx="130">
                  <c:v>39.82</c:v>
                </c:pt>
                <c:pt idx="131">
                  <c:v>39.82</c:v>
                </c:pt>
                <c:pt idx="132">
                  <c:v>39.82</c:v>
                </c:pt>
                <c:pt idx="133">
                  <c:v>39.82</c:v>
                </c:pt>
                <c:pt idx="134">
                  <c:v>39.82</c:v>
                </c:pt>
                <c:pt idx="135">
                  <c:v>39.82</c:v>
                </c:pt>
                <c:pt idx="136">
                  <c:v>39.82</c:v>
                </c:pt>
                <c:pt idx="137">
                  <c:v>39.82</c:v>
                </c:pt>
                <c:pt idx="138">
                  <c:v>39.82</c:v>
                </c:pt>
                <c:pt idx="139">
                  <c:v>39.82</c:v>
                </c:pt>
                <c:pt idx="140">
                  <c:v>39.82</c:v>
                </c:pt>
                <c:pt idx="141">
                  <c:v>39.82</c:v>
                </c:pt>
                <c:pt idx="142">
                  <c:v>39.82</c:v>
                </c:pt>
                <c:pt idx="143">
                  <c:v>39.82</c:v>
                </c:pt>
                <c:pt idx="144">
                  <c:v>39.82</c:v>
                </c:pt>
                <c:pt idx="145">
                  <c:v>39.82</c:v>
                </c:pt>
                <c:pt idx="146">
                  <c:v>39.82</c:v>
                </c:pt>
                <c:pt idx="147">
                  <c:v>39.82</c:v>
                </c:pt>
                <c:pt idx="148">
                  <c:v>39.82</c:v>
                </c:pt>
                <c:pt idx="149">
                  <c:v>39.82</c:v>
                </c:pt>
                <c:pt idx="150">
                  <c:v>39.82</c:v>
                </c:pt>
                <c:pt idx="151">
                  <c:v>39.82</c:v>
                </c:pt>
                <c:pt idx="152">
                  <c:v>39.82</c:v>
                </c:pt>
                <c:pt idx="153">
                  <c:v>39.82</c:v>
                </c:pt>
                <c:pt idx="154">
                  <c:v>39.82</c:v>
                </c:pt>
                <c:pt idx="155">
                  <c:v>39.82</c:v>
                </c:pt>
                <c:pt idx="156">
                  <c:v>39.82</c:v>
                </c:pt>
                <c:pt idx="157">
                  <c:v>39.82</c:v>
                </c:pt>
                <c:pt idx="158">
                  <c:v>39.82</c:v>
                </c:pt>
                <c:pt idx="159">
                  <c:v>39.82</c:v>
                </c:pt>
                <c:pt idx="160">
                  <c:v>39.82</c:v>
                </c:pt>
                <c:pt idx="161">
                  <c:v>39.82</c:v>
                </c:pt>
                <c:pt idx="162">
                  <c:v>39.82</c:v>
                </c:pt>
                <c:pt idx="163">
                  <c:v>39.82</c:v>
                </c:pt>
                <c:pt idx="164">
                  <c:v>39.82</c:v>
                </c:pt>
                <c:pt idx="165">
                  <c:v>39.82</c:v>
                </c:pt>
                <c:pt idx="166">
                  <c:v>39.82</c:v>
                </c:pt>
                <c:pt idx="167">
                  <c:v>39.82</c:v>
                </c:pt>
                <c:pt idx="168">
                  <c:v>39.82</c:v>
                </c:pt>
                <c:pt idx="169">
                  <c:v>39.82</c:v>
                </c:pt>
                <c:pt idx="170">
                  <c:v>39.82</c:v>
                </c:pt>
                <c:pt idx="171">
                  <c:v>39.82</c:v>
                </c:pt>
                <c:pt idx="172">
                  <c:v>39.82</c:v>
                </c:pt>
                <c:pt idx="173">
                  <c:v>39.82</c:v>
                </c:pt>
                <c:pt idx="174">
                  <c:v>39.82</c:v>
                </c:pt>
                <c:pt idx="175">
                  <c:v>39.82</c:v>
                </c:pt>
                <c:pt idx="176">
                  <c:v>39.82</c:v>
                </c:pt>
                <c:pt idx="177">
                  <c:v>39.82</c:v>
                </c:pt>
                <c:pt idx="178">
                  <c:v>39.82</c:v>
                </c:pt>
                <c:pt idx="179">
                  <c:v>39.82</c:v>
                </c:pt>
                <c:pt idx="180">
                  <c:v>39.82</c:v>
                </c:pt>
                <c:pt idx="181">
                  <c:v>39.82</c:v>
                </c:pt>
                <c:pt idx="182">
                  <c:v>39.82</c:v>
                </c:pt>
                <c:pt idx="183">
                  <c:v>39.82</c:v>
                </c:pt>
                <c:pt idx="184">
                  <c:v>39.82</c:v>
                </c:pt>
                <c:pt idx="185">
                  <c:v>39.82</c:v>
                </c:pt>
                <c:pt idx="186">
                  <c:v>39.82</c:v>
                </c:pt>
                <c:pt idx="187">
                  <c:v>39.82</c:v>
                </c:pt>
                <c:pt idx="188">
                  <c:v>39.82</c:v>
                </c:pt>
                <c:pt idx="189">
                  <c:v>39.82</c:v>
                </c:pt>
                <c:pt idx="190">
                  <c:v>39.82</c:v>
                </c:pt>
                <c:pt idx="191">
                  <c:v>39.82</c:v>
                </c:pt>
                <c:pt idx="192">
                  <c:v>39.82</c:v>
                </c:pt>
                <c:pt idx="193">
                  <c:v>39.82</c:v>
                </c:pt>
                <c:pt idx="194">
                  <c:v>39.82</c:v>
                </c:pt>
                <c:pt idx="195">
                  <c:v>39.82</c:v>
                </c:pt>
                <c:pt idx="196">
                  <c:v>39.82</c:v>
                </c:pt>
                <c:pt idx="197">
                  <c:v>39.82</c:v>
                </c:pt>
                <c:pt idx="198">
                  <c:v>39.82</c:v>
                </c:pt>
                <c:pt idx="199">
                  <c:v>39.82</c:v>
                </c:pt>
                <c:pt idx="200">
                  <c:v>39.82</c:v>
                </c:pt>
                <c:pt idx="201">
                  <c:v>39.82</c:v>
                </c:pt>
                <c:pt idx="202">
                  <c:v>39.82</c:v>
                </c:pt>
                <c:pt idx="203">
                  <c:v>39.82</c:v>
                </c:pt>
                <c:pt idx="204">
                  <c:v>39.82</c:v>
                </c:pt>
                <c:pt idx="205">
                  <c:v>39.82</c:v>
                </c:pt>
                <c:pt idx="206">
                  <c:v>39.82</c:v>
                </c:pt>
                <c:pt idx="207">
                  <c:v>39.82</c:v>
                </c:pt>
                <c:pt idx="208">
                  <c:v>39.82</c:v>
                </c:pt>
                <c:pt idx="209">
                  <c:v>39.82</c:v>
                </c:pt>
                <c:pt idx="210">
                  <c:v>39.82</c:v>
                </c:pt>
                <c:pt idx="211">
                  <c:v>39.82</c:v>
                </c:pt>
                <c:pt idx="212">
                  <c:v>39.82</c:v>
                </c:pt>
                <c:pt idx="213">
                  <c:v>39.82</c:v>
                </c:pt>
                <c:pt idx="214">
                  <c:v>39.82</c:v>
                </c:pt>
                <c:pt idx="215">
                  <c:v>39.82</c:v>
                </c:pt>
                <c:pt idx="216">
                  <c:v>39.82</c:v>
                </c:pt>
                <c:pt idx="217">
                  <c:v>39.82</c:v>
                </c:pt>
                <c:pt idx="218">
                  <c:v>39.82</c:v>
                </c:pt>
                <c:pt idx="219">
                  <c:v>39.82</c:v>
                </c:pt>
                <c:pt idx="220">
                  <c:v>39.82</c:v>
                </c:pt>
                <c:pt idx="221">
                  <c:v>39.82</c:v>
                </c:pt>
                <c:pt idx="222">
                  <c:v>39.82</c:v>
                </c:pt>
                <c:pt idx="223">
                  <c:v>39.82</c:v>
                </c:pt>
                <c:pt idx="224">
                  <c:v>39.82</c:v>
                </c:pt>
                <c:pt idx="225">
                  <c:v>39.82</c:v>
                </c:pt>
                <c:pt idx="226">
                  <c:v>39.82</c:v>
                </c:pt>
                <c:pt idx="227">
                  <c:v>39.82</c:v>
                </c:pt>
                <c:pt idx="228">
                  <c:v>39.82</c:v>
                </c:pt>
                <c:pt idx="229">
                  <c:v>39.82</c:v>
                </c:pt>
                <c:pt idx="230">
                  <c:v>39.82</c:v>
                </c:pt>
                <c:pt idx="231">
                  <c:v>39.82</c:v>
                </c:pt>
                <c:pt idx="232">
                  <c:v>39.82</c:v>
                </c:pt>
                <c:pt idx="233">
                  <c:v>39.82</c:v>
                </c:pt>
                <c:pt idx="234">
                  <c:v>39.82</c:v>
                </c:pt>
                <c:pt idx="235">
                  <c:v>39.82</c:v>
                </c:pt>
                <c:pt idx="236">
                  <c:v>39.82</c:v>
                </c:pt>
                <c:pt idx="237">
                  <c:v>39.82</c:v>
                </c:pt>
                <c:pt idx="238">
                  <c:v>39.82</c:v>
                </c:pt>
                <c:pt idx="239">
                  <c:v>39.82</c:v>
                </c:pt>
                <c:pt idx="240">
                  <c:v>39.82</c:v>
                </c:pt>
                <c:pt idx="241">
                  <c:v>39.82</c:v>
                </c:pt>
                <c:pt idx="242">
                  <c:v>39.82</c:v>
                </c:pt>
                <c:pt idx="243">
                  <c:v>39.82</c:v>
                </c:pt>
                <c:pt idx="244">
                  <c:v>39.82</c:v>
                </c:pt>
                <c:pt idx="245">
                  <c:v>39.82</c:v>
                </c:pt>
                <c:pt idx="246">
                  <c:v>39.82</c:v>
                </c:pt>
                <c:pt idx="247">
                  <c:v>39.82</c:v>
                </c:pt>
                <c:pt idx="248">
                  <c:v>39.82</c:v>
                </c:pt>
                <c:pt idx="249">
                  <c:v>39.82</c:v>
                </c:pt>
                <c:pt idx="250">
                  <c:v>39.82</c:v>
                </c:pt>
                <c:pt idx="251">
                  <c:v>39.82</c:v>
                </c:pt>
                <c:pt idx="252">
                  <c:v>39.82</c:v>
                </c:pt>
                <c:pt idx="253">
                  <c:v>39.82</c:v>
                </c:pt>
                <c:pt idx="254">
                  <c:v>39.82</c:v>
                </c:pt>
                <c:pt idx="255">
                  <c:v>39.82</c:v>
                </c:pt>
                <c:pt idx="256">
                  <c:v>39.82</c:v>
                </c:pt>
                <c:pt idx="257">
                  <c:v>39.82</c:v>
                </c:pt>
                <c:pt idx="258">
                  <c:v>39.82</c:v>
                </c:pt>
                <c:pt idx="259">
                  <c:v>39.82</c:v>
                </c:pt>
                <c:pt idx="260">
                  <c:v>39.82</c:v>
                </c:pt>
                <c:pt idx="261">
                  <c:v>39.82</c:v>
                </c:pt>
                <c:pt idx="262">
                  <c:v>39.82</c:v>
                </c:pt>
                <c:pt idx="263">
                  <c:v>39.82</c:v>
                </c:pt>
                <c:pt idx="264">
                  <c:v>39.82</c:v>
                </c:pt>
                <c:pt idx="265">
                  <c:v>39.82</c:v>
                </c:pt>
                <c:pt idx="266">
                  <c:v>39.82</c:v>
                </c:pt>
                <c:pt idx="267">
                  <c:v>39.82</c:v>
                </c:pt>
                <c:pt idx="268">
                  <c:v>39.82</c:v>
                </c:pt>
                <c:pt idx="269">
                  <c:v>39.82</c:v>
                </c:pt>
                <c:pt idx="270">
                  <c:v>39.82</c:v>
                </c:pt>
                <c:pt idx="271">
                  <c:v>39.82</c:v>
                </c:pt>
                <c:pt idx="272">
                  <c:v>39.82</c:v>
                </c:pt>
                <c:pt idx="273">
                  <c:v>39.82</c:v>
                </c:pt>
                <c:pt idx="274">
                  <c:v>39.82</c:v>
                </c:pt>
                <c:pt idx="275">
                  <c:v>39.82</c:v>
                </c:pt>
                <c:pt idx="276">
                  <c:v>39.82</c:v>
                </c:pt>
                <c:pt idx="277">
                  <c:v>39.82</c:v>
                </c:pt>
                <c:pt idx="278">
                  <c:v>39.82</c:v>
                </c:pt>
                <c:pt idx="279">
                  <c:v>39.82</c:v>
                </c:pt>
                <c:pt idx="280">
                  <c:v>39.82</c:v>
                </c:pt>
                <c:pt idx="281">
                  <c:v>39.82</c:v>
                </c:pt>
                <c:pt idx="282">
                  <c:v>39.82</c:v>
                </c:pt>
                <c:pt idx="283">
                  <c:v>39.82</c:v>
                </c:pt>
                <c:pt idx="284">
                  <c:v>39.82</c:v>
                </c:pt>
                <c:pt idx="285">
                  <c:v>39.82</c:v>
                </c:pt>
                <c:pt idx="286">
                  <c:v>39.82</c:v>
                </c:pt>
                <c:pt idx="287">
                  <c:v>39.82</c:v>
                </c:pt>
                <c:pt idx="288">
                  <c:v>39.82</c:v>
                </c:pt>
                <c:pt idx="289">
                  <c:v>39.82</c:v>
                </c:pt>
                <c:pt idx="290">
                  <c:v>39.82</c:v>
                </c:pt>
                <c:pt idx="291">
                  <c:v>39.82</c:v>
                </c:pt>
                <c:pt idx="292">
                  <c:v>39.82</c:v>
                </c:pt>
                <c:pt idx="293">
                  <c:v>39.82</c:v>
                </c:pt>
                <c:pt idx="294">
                  <c:v>39.82</c:v>
                </c:pt>
                <c:pt idx="295">
                  <c:v>39.82</c:v>
                </c:pt>
                <c:pt idx="296">
                  <c:v>39.82</c:v>
                </c:pt>
                <c:pt idx="297">
                  <c:v>39.82</c:v>
                </c:pt>
                <c:pt idx="298">
                  <c:v>39.82</c:v>
                </c:pt>
                <c:pt idx="299">
                  <c:v>39.82</c:v>
                </c:pt>
                <c:pt idx="300">
                  <c:v>39.82</c:v>
                </c:pt>
                <c:pt idx="301">
                  <c:v>39.82</c:v>
                </c:pt>
                <c:pt idx="302">
                  <c:v>39.82</c:v>
                </c:pt>
                <c:pt idx="303">
                  <c:v>39.82</c:v>
                </c:pt>
                <c:pt idx="304">
                  <c:v>39.82</c:v>
                </c:pt>
                <c:pt idx="305">
                  <c:v>39.82</c:v>
                </c:pt>
                <c:pt idx="306">
                  <c:v>39.82</c:v>
                </c:pt>
                <c:pt idx="307">
                  <c:v>39.82</c:v>
                </c:pt>
                <c:pt idx="308">
                  <c:v>39.82</c:v>
                </c:pt>
                <c:pt idx="309">
                  <c:v>39.82</c:v>
                </c:pt>
                <c:pt idx="310">
                  <c:v>39.82</c:v>
                </c:pt>
                <c:pt idx="311">
                  <c:v>39.82</c:v>
                </c:pt>
                <c:pt idx="312">
                  <c:v>39.82</c:v>
                </c:pt>
                <c:pt idx="313">
                  <c:v>39.82</c:v>
                </c:pt>
                <c:pt idx="314">
                  <c:v>39.82</c:v>
                </c:pt>
                <c:pt idx="315">
                  <c:v>39.82</c:v>
                </c:pt>
                <c:pt idx="316">
                  <c:v>39.82</c:v>
                </c:pt>
                <c:pt idx="317">
                  <c:v>39.82</c:v>
                </c:pt>
                <c:pt idx="318">
                  <c:v>39.82</c:v>
                </c:pt>
                <c:pt idx="319">
                  <c:v>39.82</c:v>
                </c:pt>
                <c:pt idx="320">
                  <c:v>39.82</c:v>
                </c:pt>
                <c:pt idx="321">
                  <c:v>39.82</c:v>
                </c:pt>
                <c:pt idx="322">
                  <c:v>39.82</c:v>
                </c:pt>
                <c:pt idx="323">
                  <c:v>39.82</c:v>
                </c:pt>
                <c:pt idx="324">
                  <c:v>39.82</c:v>
                </c:pt>
                <c:pt idx="325">
                  <c:v>39.82</c:v>
                </c:pt>
                <c:pt idx="326">
                  <c:v>39.82</c:v>
                </c:pt>
                <c:pt idx="327">
                  <c:v>39.82</c:v>
                </c:pt>
                <c:pt idx="328">
                  <c:v>39.82</c:v>
                </c:pt>
                <c:pt idx="329">
                  <c:v>39.82</c:v>
                </c:pt>
                <c:pt idx="330">
                  <c:v>39.82</c:v>
                </c:pt>
                <c:pt idx="331">
                  <c:v>39.82</c:v>
                </c:pt>
                <c:pt idx="332">
                  <c:v>39.82</c:v>
                </c:pt>
                <c:pt idx="333">
                  <c:v>39.82</c:v>
                </c:pt>
                <c:pt idx="334">
                  <c:v>39.82</c:v>
                </c:pt>
                <c:pt idx="335">
                  <c:v>39.82</c:v>
                </c:pt>
                <c:pt idx="336">
                  <c:v>39.82</c:v>
                </c:pt>
                <c:pt idx="337">
                  <c:v>39.82</c:v>
                </c:pt>
                <c:pt idx="338">
                  <c:v>39.82</c:v>
                </c:pt>
                <c:pt idx="339">
                  <c:v>39.82</c:v>
                </c:pt>
                <c:pt idx="340">
                  <c:v>39.82</c:v>
                </c:pt>
                <c:pt idx="341">
                  <c:v>39.82</c:v>
                </c:pt>
                <c:pt idx="342">
                  <c:v>39.82</c:v>
                </c:pt>
                <c:pt idx="343">
                  <c:v>39.82</c:v>
                </c:pt>
                <c:pt idx="344">
                  <c:v>39.82</c:v>
                </c:pt>
                <c:pt idx="345">
                  <c:v>39.82</c:v>
                </c:pt>
                <c:pt idx="346">
                  <c:v>39.82</c:v>
                </c:pt>
                <c:pt idx="347">
                  <c:v>39.82</c:v>
                </c:pt>
                <c:pt idx="348">
                  <c:v>39.82</c:v>
                </c:pt>
                <c:pt idx="349">
                  <c:v>39.82</c:v>
                </c:pt>
                <c:pt idx="350">
                  <c:v>39.82</c:v>
                </c:pt>
                <c:pt idx="351">
                  <c:v>39.82</c:v>
                </c:pt>
                <c:pt idx="352">
                  <c:v>39.82</c:v>
                </c:pt>
                <c:pt idx="353">
                  <c:v>39.82</c:v>
                </c:pt>
                <c:pt idx="354">
                  <c:v>39.82</c:v>
                </c:pt>
                <c:pt idx="355">
                  <c:v>39.82</c:v>
                </c:pt>
                <c:pt idx="356">
                  <c:v>39.82</c:v>
                </c:pt>
                <c:pt idx="357">
                  <c:v>39.82</c:v>
                </c:pt>
                <c:pt idx="358">
                  <c:v>39.82</c:v>
                </c:pt>
                <c:pt idx="359">
                  <c:v>39.82</c:v>
                </c:pt>
                <c:pt idx="360">
                  <c:v>39.82</c:v>
                </c:pt>
                <c:pt idx="361">
                  <c:v>39.82</c:v>
                </c:pt>
                <c:pt idx="362">
                  <c:v>39.82</c:v>
                </c:pt>
                <c:pt idx="363">
                  <c:v>39.82</c:v>
                </c:pt>
                <c:pt idx="364">
                  <c:v>39.82</c:v>
                </c:pt>
                <c:pt idx="365">
                  <c:v>39.82</c:v>
                </c:pt>
                <c:pt idx="366">
                  <c:v>39.82</c:v>
                </c:pt>
                <c:pt idx="367">
                  <c:v>39.82</c:v>
                </c:pt>
                <c:pt idx="368">
                  <c:v>39.82</c:v>
                </c:pt>
                <c:pt idx="369">
                  <c:v>39.82</c:v>
                </c:pt>
                <c:pt idx="370">
                  <c:v>39.82</c:v>
                </c:pt>
                <c:pt idx="371">
                  <c:v>39.82</c:v>
                </c:pt>
                <c:pt idx="372">
                  <c:v>39.82</c:v>
                </c:pt>
                <c:pt idx="373">
                  <c:v>39.82</c:v>
                </c:pt>
                <c:pt idx="374">
                  <c:v>39.82</c:v>
                </c:pt>
                <c:pt idx="375">
                  <c:v>39.82</c:v>
                </c:pt>
                <c:pt idx="376">
                  <c:v>39.82</c:v>
                </c:pt>
                <c:pt idx="377">
                  <c:v>39.82</c:v>
                </c:pt>
                <c:pt idx="378">
                  <c:v>39.82</c:v>
                </c:pt>
                <c:pt idx="379">
                  <c:v>39.82</c:v>
                </c:pt>
                <c:pt idx="380">
                  <c:v>39.82</c:v>
                </c:pt>
                <c:pt idx="381">
                  <c:v>39.82</c:v>
                </c:pt>
                <c:pt idx="382">
                  <c:v>39.82</c:v>
                </c:pt>
                <c:pt idx="383">
                  <c:v>39.82</c:v>
                </c:pt>
                <c:pt idx="384">
                  <c:v>39.82</c:v>
                </c:pt>
                <c:pt idx="385">
                  <c:v>39.82</c:v>
                </c:pt>
                <c:pt idx="386">
                  <c:v>39.82</c:v>
                </c:pt>
                <c:pt idx="387">
                  <c:v>39.82</c:v>
                </c:pt>
                <c:pt idx="388">
                  <c:v>39.82</c:v>
                </c:pt>
                <c:pt idx="389">
                  <c:v>39.82</c:v>
                </c:pt>
                <c:pt idx="390">
                  <c:v>39.82</c:v>
                </c:pt>
                <c:pt idx="391">
                  <c:v>39.82</c:v>
                </c:pt>
                <c:pt idx="392">
                  <c:v>39.82</c:v>
                </c:pt>
                <c:pt idx="393">
                  <c:v>39.82</c:v>
                </c:pt>
                <c:pt idx="394">
                  <c:v>39.82</c:v>
                </c:pt>
                <c:pt idx="395">
                  <c:v>39.82</c:v>
                </c:pt>
                <c:pt idx="396">
                  <c:v>39.82</c:v>
                </c:pt>
                <c:pt idx="397">
                  <c:v>39.82</c:v>
                </c:pt>
                <c:pt idx="398">
                  <c:v>39.82</c:v>
                </c:pt>
                <c:pt idx="399">
                  <c:v>39.82</c:v>
                </c:pt>
                <c:pt idx="400">
                  <c:v>39.82</c:v>
                </c:pt>
                <c:pt idx="401">
                  <c:v>39.82</c:v>
                </c:pt>
                <c:pt idx="402">
                  <c:v>39.82</c:v>
                </c:pt>
                <c:pt idx="403">
                  <c:v>39.82</c:v>
                </c:pt>
                <c:pt idx="404">
                  <c:v>39.82</c:v>
                </c:pt>
                <c:pt idx="405">
                  <c:v>39.82</c:v>
                </c:pt>
                <c:pt idx="406">
                  <c:v>39.82</c:v>
                </c:pt>
                <c:pt idx="407">
                  <c:v>39.82</c:v>
                </c:pt>
                <c:pt idx="408">
                  <c:v>39.82</c:v>
                </c:pt>
                <c:pt idx="409">
                  <c:v>39.82</c:v>
                </c:pt>
                <c:pt idx="410">
                  <c:v>39.82</c:v>
                </c:pt>
                <c:pt idx="411">
                  <c:v>39.82</c:v>
                </c:pt>
                <c:pt idx="412">
                  <c:v>39.82</c:v>
                </c:pt>
                <c:pt idx="413">
                  <c:v>39.82</c:v>
                </c:pt>
                <c:pt idx="414">
                  <c:v>39.82</c:v>
                </c:pt>
                <c:pt idx="415">
                  <c:v>39.82</c:v>
                </c:pt>
                <c:pt idx="416">
                  <c:v>39.82</c:v>
                </c:pt>
                <c:pt idx="417">
                  <c:v>39.82</c:v>
                </c:pt>
                <c:pt idx="418">
                  <c:v>39.82</c:v>
                </c:pt>
                <c:pt idx="419">
                  <c:v>39.82</c:v>
                </c:pt>
                <c:pt idx="420">
                  <c:v>39.82</c:v>
                </c:pt>
                <c:pt idx="421">
                  <c:v>39.82</c:v>
                </c:pt>
                <c:pt idx="422">
                  <c:v>39.82</c:v>
                </c:pt>
                <c:pt idx="423">
                  <c:v>39.82</c:v>
                </c:pt>
                <c:pt idx="424">
                  <c:v>39.82</c:v>
                </c:pt>
                <c:pt idx="425">
                  <c:v>39.82</c:v>
                </c:pt>
                <c:pt idx="426">
                  <c:v>39.82</c:v>
                </c:pt>
                <c:pt idx="427">
                  <c:v>39.82</c:v>
                </c:pt>
                <c:pt idx="428">
                  <c:v>39.82</c:v>
                </c:pt>
                <c:pt idx="429">
                  <c:v>39.82</c:v>
                </c:pt>
                <c:pt idx="430">
                  <c:v>39.82</c:v>
                </c:pt>
                <c:pt idx="431">
                  <c:v>39.82</c:v>
                </c:pt>
                <c:pt idx="432">
                  <c:v>39.82</c:v>
                </c:pt>
                <c:pt idx="433">
                  <c:v>39.82</c:v>
                </c:pt>
                <c:pt idx="434">
                  <c:v>39.82</c:v>
                </c:pt>
                <c:pt idx="435">
                  <c:v>39.82</c:v>
                </c:pt>
                <c:pt idx="436">
                  <c:v>39.82</c:v>
                </c:pt>
                <c:pt idx="437">
                  <c:v>39.82</c:v>
                </c:pt>
                <c:pt idx="438">
                  <c:v>39.82</c:v>
                </c:pt>
                <c:pt idx="439">
                  <c:v>39.82</c:v>
                </c:pt>
                <c:pt idx="440">
                  <c:v>39.82</c:v>
                </c:pt>
                <c:pt idx="441">
                  <c:v>39.82</c:v>
                </c:pt>
                <c:pt idx="442">
                  <c:v>39.82</c:v>
                </c:pt>
                <c:pt idx="443">
                  <c:v>39.82</c:v>
                </c:pt>
                <c:pt idx="444">
                  <c:v>39.82</c:v>
                </c:pt>
                <c:pt idx="445">
                  <c:v>39.82</c:v>
                </c:pt>
                <c:pt idx="446">
                  <c:v>39.82</c:v>
                </c:pt>
                <c:pt idx="447">
                  <c:v>39.82</c:v>
                </c:pt>
                <c:pt idx="448">
                  <c:v>39.82</c:v>
                </c:pt>
                <c:pt idx="449">
                  <c:v>39.82</c:v>
                </c:pt>
                <c:pt idx="450">
                  <c:v>39.82</c:v>
                </c:pt>
                <c:pt idx="451">
                  <c:v>39.82</c:v>
                </c:pt>
                <c:pt idx="452">
                  <c:v>39.82</c:v>
                </c:pt>
                <c:pt idx="453">
                  <c:v>39.82</c:v>
                </c:pt>
                <c:pt idx="454">
                  <c:v>39.82</c:v>
                </c:pt>
                <c:pt idx="455">
                  <c:v>39.82</c:v>
                </c:pt>
                <c:pt idx="456">
                  <c:v>39.82</c:v>
                </c:pt>
                <c:pt idx="457">
                  <c:v>39.82</c:v>
                </c:pt>
                <c:pt idx="458">
                  <c:v>39.82</c:v>
                </c:pt>
                <c:pt idx="459">
                  <c:v>39.82</c:v>
                </c:pt>
                <c:pt idx="460">
                  <c:v>39.82</c:v>
                </c:pt>
                <c:pt idx="461">
                  <c:v>39.82</c:v>
                </c:pt>
                <c:pt idx="462">
                  <c:v>39.82</c:v>
                </c:pt>
                <c:pt idx="463">
                  <c:v>39.82</c:v>
                </c:pt>
                <c:pt idx="464">
                  <c:v>39.82</c:v>
                </c:pt>
                <c:pt idx="465">
                  <c:v>39.82</c:v>
                </c:pt>
                <c:pt idx="466">
                  <c:v>39.82</c:v>
                </c:pt>
                <c:pt idx="467">
                  <c:v>39.82</c:v>
                </c:pt>
                <c:pt idx="468">
                  <c:v>39.82</c:v>
                </c:pt>
                <c:pt idx="469">
                  <c:v>39.82</c:v>
                </c:pt>
                <c:pt idx="470">
                  <c:v>39.82</c:v>
                </c:pt>
                <c:pt idx="471">
                  <c:v>39.82</c:v>
                </c:pt>
                <c:pt idx="472">
                  <c:v>39.82</c:v>
                </c:pt>
                <c:pt idx="473">
                  <c:v>39.82</c:v>
                </c:pt>
                <c:pt idx="474">
                  <c:v>39.82</c:v>
                </c:pt>
                <c:pt idx="475">
                  <c:v>39.82</c:v>
                </c:pt>
                <c:pt idx="476">
                  <c:v>39.82</c:v>
                </c:pt>
                <c:pt idx="477">
                  <c:v>39.82</c:v>
                </c:pt>
                <c:pt idx="478">
                  <c:v>39.82</c:v>
                </c:pt>
                <c:pt idx="479">
                  <c:v>39.82</c:v>
                </c:pt>
                <c:pt idx="480">
                  <c:v>39.82</c:v>
                </c:pt>
                <c:pt idx="481">
                  <c:v>39.82</c:v>
                </c:pt>
                <c:pt idx="482">
                  <c:v>39.82</c:v>
                </c:pt>
                <c:pt idx="483">
                  <c:v>39.82</c:v>
                </c:pt>
                <c:pt idx="484">
                  <c:v>39.82</c:v>
                </c:pt>
                <c:pt idx="485">
                  <c:v>39.82</c:v>
                </c:pt>
                <c:pt idx="486">
                  <c:v>39.82</c:v>
                </c:pt>
                <c:pt idx="487">
                  <c:v>39.82</c:v>
                </c:pt>
                <c:pt idx="488">
                  <c:v>39.82</c:v>
                </c:pt>
                <c:pt idx="489">
                  <c:v>39.82</c:v>
                </c:pt>
                <c:pt idx="490">
                  <c:v>39.82</c:v>
                </c:pt>
                <c:pt idx="491">
                  <c:v>39.82</c:v>
                </c:pt>
                <c:pt idx="492">
                  <c:v>39.82</c:v>
                </c:pt>
                <c:pt idx="493">
                  <c:v>39.82</c:v>
                </c:pt>
                <c:pt idx="494">
                  <c:v>39.82</c:v>
                </c:pt>
                <c:pt idx="495">
                  <c:v>39.82</c:v>
                </c:pt>
                <c:pt idx="496">
                  <c:v>39.82</c:v>
                </c:pt>
                <c:pt idx="497">
                  <c:v>39.82</c:v>
                </c:pt>
                <c:pt idx="498">
                  <c:v>39.82</c:v>
                </c:pt>
                <c:pt idx="499">
                  <c:v>39.82</c:v>
                </c:pt>
                <c:pt idx="500">
                  <c:v>39.82</c:v>
                </c:pt>
                <c:pt idx="501">
                  <c:v>39.82</c:v>
                </c:pt>
                <c:pt idx="502">
                  <c:v>39.82</c:v>
                </c:pt>
                <c:pt idx="503">
                  <c:v>39.82</c:v>
                </c:pt>
                <c:pt idx="504">
                  <c:v>39.82</c:v>
                </c:pt>
                <c:pt idx="505">
                  <c:v>39.82</c:v>
                </c:pt>
                <c:pt idx="506">
                  <c:v>39.82</c:v>
                </c:pt>
                <c:pt idx="507">
                  <c:v>39.82</c:v>
                </c:pt>
                <c:pt idx="508">
                  <c:v>39.82</c:v>
                </c:pt>
                <c:pt idx="509">
                  <c:v>39.82</c:v>
                </c:pt>
                <c:pt idx="510">
                  <c:v>39.82</c:v>
                </c:pt>
                <c:pt idx="511">
                  <c:v>39.82</c:v>
                </c:pt>
                <c:pt idx="512">
                  <c:v>39.82</c:v>
                </c:pt>
                <c:pt idx="513">
                  <c:v>39.82</c:v>
                </c:pt>
                <c:pt idx="514">
                  <c:v>39.82</c:v>
                </c:pt>
                <c:pt idx="515">
                  <c:v>39.82</c:v>
                </c:pt>
                <c:pt idx="516">
                  <c:v>39.82</c:v>
                </c:pt>
                <c:pt idx="517">
                  <c:v>39.82</c:v>
                </c:pt>
                <c:pt idx="518">
                  <c:v>39.82</c:v>
                </c:pt>
                <c:pt idx="519">
                  <c:v>39.82</c:v>
                </c:pt>
                <c:pt idx="520">
                  <c:v>39.82</c:v>
                </c:pt>
                <c:pt idx="521">
                  <c:v>39.82</c:v>
                </c:pt>
                <c:pt idx="522">
                  <c:v>39.82</c:v>
                </c:pt>
                <c:pt idx="523">
                  <c:v>39.82</c:v>
                </c:pt>
                <c:pt idx="524">
                  <c:v>39.82</c:v>
                </c:pt>
                <c:pt idx="525">
                  <c:v>39.82</c:v>
                </c:pt>
                <c:pt idx="526">
                  <c:v>39.82</c:v>
                </c:pt>
                <c:pt idx="527">
                  <c:v>39.82</c:v>
                </c:pt>
                <c:pt idx="528">
                  <c:v>39.82</c:v>
                </c:pt>
                <c:pt idx="529">
                  <c:v>39.82</c:v>
                </c:pt>
                <c:pt idx="530">
                  <c:v>39.82</c:v>
                </c:pt>
                <c:pt idx="531">
                  <c:v>39.82</c:v>
                </c:pt>
                <c:pt idx="532">
                  <c:v>39.82</c:v>
                </c:pt>
                <c:pt idx="533">
                  <c:v>39.82</c:v>
                </c:pt>
                <c:pt idx="534">
                  <c:v>39.82</c:v>
                </c:pt>
                <c:pt idx="535">
                  <c:v>39.82</c:v>
                </c:pt>
                <c:pt idx="536">
                  <c:v>39.82</c:v>
                </c:pt>
                <c:pt idx="537">
                  <c:v>39.82</c:v>
                </c:pt>
                <c:pt idx="538">
                  <c:v>39.82</c:v>
                </c:pt>
                <c:pt idx="539">
                  <c:v>39.82</c:v>
                </c:pt>
                <c:pt idx="540">
                  <c:v>39.82</c:v>
                </c:pt>
                <c:pt idx="541">
                  <c:v>39.82</c:v>
                </c:pt>
                <c:pt idx="542">
                  <c:v>39.82</c:v>
                </c:pt>
                <c:pt idx="543">
                  <c:v>39.82</c:v>
                </c:pt>
                <c:pt idx="544">
                  <c:v>39.82</c:v>
                </c:pt>
                <c:pt idx="545">
                  <c:v>39.82</c:v>
                </c:pt>
                <c:pt idx="546">
                  <c:v>39.82</c:v>
                </c:pt>
                <c:pt idx="547">
                  <c:v>39.82</c:v>
                </c:pt>
                <c:pt idx="548">
                  <c:v>39.82</c:v>
                </c:pt>
                <c:pt idx="549">
                  <c:v>39.82</c:v>
                </c:pt>
                <c:pt idx="550">
                  <c:v>39.82</c:v>
                </c:pt>
                <c:pt idx="551">
                  <c:v>39.82</c:v>
                </c:pt>
                <c:pt idx="552">
                  <c:v>39.82</c:v>
                </c:pt>
                <c:pt idx="553">
                  <c:v>39.82</c:v>
                </c:pt>
                <c:pt idx="554">
                  <c:v>39.82</c:v>
                </c:pt>
                <c:pt idx="555">
                  <c:v>39.82</c:v>
                </c:pt>
                <c:pt idx="556">
                  <c:v>39.82</c:v>
                </c:pt>
                <c:pt idx="557">
                  <c:v>39.82</c:v>
                </c:pt>
                <c:pt idx="558">
                  <c:v>39.82</c:v>
                </c:pt>
                <c:pt idx="559">
                  <c:v>39.82</c:v>
                </c:pt>
                <c:pt idx="560">
                  <c:v>39.82</c:v>
                </c:pt>
                <c:pt idx="561">
                  <c:v>39.82</c:v>
                </c:pt>
                <c:pt idx="562">
                  <c:v>39.82</c:v>
                </c:pt>
                <c:pt idx="563">
                  <c:v>39.82</c:v>
                </c:pt>
                <c:pt idx="564">
                  <c:v>39.82</c:v>
                </c:pt>
                <c:pt idx="565">
                  <c:v>39.82</c:v>
                </c:pt>
                <c:pt idx="566">
                  <c:v>39.82</c:v>
                </c:pt>
                <c:pt idx="567">
                  <c:v>39.82</c:v>
                </c:pt>
                <c:pt idx="568">
                  <c:v>39.82</c:v>
                </c:pt>
                <c:pt idx="569">
                  <c:v>39.82</c:v>
                </c:pt>
                <c:pt idx="570">
                  <c:v>39.82</c:v>
                </c:pt>
                <c:pt idx="571">
                  <c:v>39.82</c:v>
                </c:pt>
                <c:pt idx="572">
                  <c:v>39.82</c:v>
                </c:pt>
                <c:pt idx="573">
                  <c:v>39.82</c:v>
                </c:pt>
                <c:pt idx="574">
                  <c:v>39.82</c:v>
                </c:pt>
                <c:pt idx="575">
                  <c:v>39.82</c:v>
                </c:pt>
                <c:pt idx="576">
                  <c:v>39.82</c:v>
                </c:pt>
                <c:pt idx="577">
                  <c:v>39.82</c:v>
                </c:pt>
                <c:pt idx="578">
                  <c:v>39.82</c:v>
                </c:pt>
                <c:pt idx="579">
                  <c:v>39.82</c:v>
                </c:pt>
                <c:pt idx="580">
                  <c:v>39.82</c:v>
                </c:pt>
                <c:pt idx="581">
                  <c:v>39.82</c:v>
                </c:pt>
                <c:pt idx="582">
                  <c:v>39.82</c:v>
                </c:pt>
                <c:pt idx="583">
                  <c:v>39.82</c:v>
                </c:pt>
                <c:pt idx="584">
                  <c:v>39.82</c:v>
                </c:pt>
                <c:pt idx="585">
                  <c:v>39.82</c:v>
                </c:pt>
                <c:pt idx="586">
                  <c:v>39.82</c:v>
                </c:pt>
                <c:pt idx="587">
                  <c:v>39.82</c:v>
                </c:pt>
                <c:pt idx="588">
                  <c:v>39.82</c:v>
                </c:pt>
                <c:pt idx="589">
                  <c:v>39.82</c:v>
                </c:pt>
                <c:pt idx="590">
                  <c:v>39.82</c:v>
                </c:pt>
                <c:pt idx="591">
                  <c:v>39.82</c:v>
                </c:pt>
                <c:pt idx="592">
                  <c:v>39.82</c:v>
                </c:pt>
                <c:pt idx="593">
                  <c:v>39.82</c:v>
                </c:pt>
                <c:pt idx="594">
                  <c:v>39.82</c:v>
                </c:pt>
                <c:pt idx="595">
                  <c:v>39.82</c:v>
                </c:pt>
                <c:pt idx="596">
                  <c:v>39.82</c:v>
                </c:pt>
                <c:pt idx="597">
                  <c:v>39.82</c:v>
                </c:pt>
                <c:pt idx="598">
                  <c:v>39.82</c:v>
                </c:pt>
                <c:pt idx="599">
                  <c:v>39.82</c:v>
                </c:pt>
                <c:pt idx="600">
                  <c:v>39.82</c:v>
                </c:pt>
                <c:pt idx="601">
                  <c:v>39.82</c:v>
                </c:pt>
                <c:pt idx="602">
                  <c:v>39.82</c:v>
                </c:pt>
                <c:pt idx="603">
                  <c:v>39.82</c:v>
                </c:pt>
                <c:pt idx="604">
                  <c:v>39.82</c:v>
                </c:pt>
                <c:pt idx="605">
                  <c:v>39.82</c:v>
                </c:pt>
                <c:pt idx="606">
                  <c:v>39.82</c:v>
                </c:pt>
                <c:pt idx="607">
                  <c:v>39.82</c:v>
                </c:pt>
                <c:pt idx="608">
                  <c:v>39.82</c:v>
                </c:pt>
                <c:pt idx="609">
                  <c:v>39.82</c:v>
                </c:pt>
                <c:pt idx="610">
                  <c:v>39.82</c:v>
                </c:pt>
                <c:pt idx="611">
                  <c:v>39.82</c:v>
                </c:pt>
                <c:pt idx="612">
                  <c:v>39.82</c:v>
                </c:pt>
                <c:pt idx="613">
                  <c:v>39.82</c:v>
                </c:pt>
                <c:pt idx="614">
                  <c:v>39.82</c:v>
                </c:pt>
                <c:pt idx="615">
                  <c:v>39.82</c:v>
                </c:pt>
                <c:pt idx="616">
                  <c:v>39.82</c:v>
                </c:pt>
                <c:pt idx="617">
                  <c:v>39.82</c:v>
                </c:pt>
                <c:pt idx="618">
                  <c:v>39.82</c:v>
                </c:pt>
                <c:pt idx="619">
                  <c:v>39.82</c:v>
                </c:pt>
                <c:pt idx="620">
                  <c:v>39.82</c:v>
                </c:pt>
                <c:pt idx="621">
                  <c:v>39.82</c:v>
                </c:pt>
                <c:pt idx="622">
                  <c:v>39.82</c:v>
                </c:pt>
                <c:pt idx="623">
                  <c:v>39.82</c:v>
                </c:pt>
                <c:pt idx="624">
                  <c:v>39.82</c:v>
                </c:pt>
                <c:pt idx="625">
                  <c:v>39.82</c:v>
                </c:pt>
                <c:pt idx="626">
                  <c:v>39.82</c:v>
                </c:pt>
                <c:pt idx="627">
                  <c:v>39.82</c:v>
                </c:pt>
                <c:pt idx="628">
                  <c:v>39.82</c:v>
                </c:pt>
                <c:pt idx="629">
                  <c:v>39.82</c:v>
                </c:pt>
                <c:pt idx="630">
                  <c:v>39.82</c:v>
                </c:pt>
                <c:pt idx="631">
                  <c:v>39.82</c:v>
                </c:pt>
                <c:pt idx="632">
                  <c:v>39.82</c:v>
                </c:pt>
                <c:pt idx="633">
                  <c:v>39.82</c:v>
                </c:pt>
                <c:pt idx="634">
                  <c:v>39.82</c:v>
                </c:pt>
                <c:pt idx="635">
                  <c:v>39.82</c:v>
                </c:pt>
                <c:pt idx="636">
                  <c:v>39.82</c:v>
                </c:pt>
                <c:pt idx="637">
                  <c:v>39.82</c:v>
                </c:pt>
                <c:pt idx="638">
                  <c:v>39.82</c:v>
                </c:pt>
                <c:pt idx="639">
                  <c:v>39.82</c:v>
                </c:pt>
                <c:pt idx="640">
                  <c:v>39.82</c:v>
                </c:pt>
                <c:pt idx="641">
                  <c:v>39.82</c:v>
                </c:pt>
                <c:pt idx="642">
                  <c:v>39.82</c:v>
                </c:pt>
                <c:pt idx="643">
                  <c:v>39.82</c:v>
                </c:pt>
                <c:pt idx="644">
                  <c:v>39.82</c:v>
                </c:pt>
                <c:pt idx="645">
                  <c:v>39.82</c:v>
                </c:pt>
                <c:pt idx="646">
                  <c:v>39.82</c:v>
                </c:pt>
                <c:pt idx="647">
                  <c:v>39.82</c:v>
                </c:pt>
                <c:pt idx="648">
                  <c:v>39.82</c:v>
                </c:pt>
                <c:pt idx="649">
                  <c:v>39.82</c:v>
                </c:pt>
                <c:pt idx="650">
                  <c:v>39.82</c:v>
                </c:pt>
                <c:pt idx="651">
                  <c:v>39.82</c:v>
                </c:pt>
                <c:pt idx="652">
                  <c:v>39.82</c:v>
                </c:pt>
                <c:pt idx="653">
                  <c:v>39.82</c:v>
                </c:pt>
                <c:pt idx="654">
                  <c:v>39.82</c:v>
                </c:pt>
                <c:pt idx="655">
                  <c:v>39.82</c:v>
                </c:pt>
                <c:pt idx="656">
                  <c:v>39.82</c:v>
                </c:pt>
                <c:pt idx="657">
                  <c:v>39.82</c:v>
                </c:pt>
                <c:pt idx="658">
                  <c:v>39.82</c:v>
                </c:pt>
                <c:pt idx="659">
                  <c:v>39.82</c:v>
                </c:pt>
                <c:pt idx="660">
                  <c:v>39.82</c:v>
                </c:pt>
                <c:pt idx="661">
                  <c:v>39.82</c:v>
                </c:pt>
                <c:pt idx="662">
                  <c:v>39.82</c:v>
                </c:pt>
                <c:pt idx="663">
                  <c:v>39.82</c:v>
                </c:pt>
                <c:pt idx="664">
                  <c:v>39.82</c:v>
                </c:pt>
                <c:pt idx="665">
                  <c:v>39.82</c:v>
                </c:pt>
                <c:pt idx="666">
                  <c:v>39.82</c:v>
                </c:pt>
                <c:pt idx="667">
                  <c:v>39.82</c:v>
                </c:pt>
                <c:pt idx="668">
                  <c:v>39.82</c:v>
                </c:pt>
                <c:pt idx="669">
                  <c:v>39.82</c:v>
                </c:pt>
                <c:pt idx="670">
                  <c:v>39.82</c:v>
                </c:pt>
                <c:pt idx="671">
                  <c:v>39.82</c:v>
                </c:pt>
                <c:pt idx="672">
                  <c:v>39.82</c:v>
                </c:pt>
                <c:pt idx="673">
                  <c:v>39.82</c:v>
                </c:pt>
                <c:pt idx="674">
                  <c:v>39.82</c:v>
                </c:pt>
                <c:pt idx="675">
                  <c:v>39.82</c:v>
                </c:pt>
                <c:pt idx="676">
                  <c:v>39.82</c:v>
                </c:pt>
                <c:pt idx="677">
                  <c:v>39.82</c:v>
                </c:pt>
                <c:pt idx="678">
                  <c:v>39.82</c:v>
                </c:pt>
                <c:pt idx="679">
                  <c:v>39.82</c:v>
                </c:pt>
                <c:pt idx="680">
                  <c:v>39.82</c:v>
                </c:pt>
                <c:pt idx="681">
                  <c:v>39.82</c:v>
                </c:pt>
                <c:pt idx="682">
                  <c:v>39.82</c:v>
                </c:pt>
                <c:pt idx="683">
                  <c:v>39.82</c:v>
                </c:pt>
                <c:pt idx="684">
                  <c:v>39.82</c:v>
                </c:pt>
                <c:pt idx="685">
                  <c:v>39.82</c:v>
                </c:pt>
                <c:pt idx="686">
                  <c:v>39.82</c:v>
                </c:pt>
                <c:pt idx="687">
                  <c:v>39.82</c:v>
                </c:pt>
                <c:pt idx="688">
                  <c:v>39.82</c:v>
                </c:pt>
                <c:pt idx="689">
                  <c:v>39.82</c:v>
                </c:pt>
                <c:pt idx="690">
                  <c:v>39.82</c:v>
                </c:pt>
                <c:pt idx="691">
                  <c:v>39.82</c:v>
                </c:pt>
                <c:pt idx="692">
                  <c:v>39.82</c:v>
                </c:pt>
                <c:pt idx="693">
                  <c:v>39.82</c:v>
                </c:pt>
                <c:pt idx="694">
                  <c:v>39.82</c:v>
                </c:pt>
                <c:pt idx="695">
                  <c:v>39.82</c:v>
                </c:pt>
                <c:pt idx="696">
                  <c:v>39.82</c:v>
                </c:pt>
                <c:pt idx="697">
                  <c:v>39.82</c:v>
                </c:pt>
                <c:pt idx="698">
                  <c:v>39.82</c:v>
                </c:pt>
                <c:pt idx="699">
                  <c:v>39.82</c:v>
                </c:pt>
                <c:pt idx="700">
                  <c:v>39.82</c:v>
                </c:pt>
                <c:pt idx="701">
                  <c:v>39.82</c:v>
                </c:pt>
                <c:pt idx="702">
                  <c:v>39.82</c:v>
                </c:pt>
                <c:pt idx="703">
                  <c:v>39.82</c:v>
                </c:pt>
                <c:pt idx="704">
                  <c:v>39.82</c:v>
                </c:pt>
                <c:pt idx="705">
                  <c:v>39.82</c:v>
                </c:pt>
                <c:pt idx="706">
                  <c:v>39.82</c:v>
                </c:pt>
                <c:pt idx="707">
                  <c:v>39.82</c:v>
                </c:pt>
                <c:pt idx="708">
                  <c:v>39.82</c:v>
                </c:pt>
                <c:pt idx="709">
                  <c:v>39.82</c:v>
                </c:pt>
                <c:pt idx="710">
                  <c:v>39.82</c:v>
                </c:pt>
                <c:pt idx="711">
                  <c:v>39.82</c:v>
                </c:pt>
                <c:pt idx="712">
                  <c:v>39.82</c:v>
                </c:pt>
                <c:pt idx="713">
                  <c:v>39.82</c:v>
                </c:pt>
                <c:pt idx="714">
                  <c:v>39.82</c:v>
                </c:pt>
                <c:pt idx="715">
                  <c:v>39.82</c:v>
                </c:pt>
                <c:pt idx="716">
                  <c:v>39.82</c:v>
                </c:pt>
                <c:pt idx="717">
                  <c:v>39.82</c:v>
                </c:pt>
                <c:pt idx="718">
                  <c:v>39.82</c:v>
                </c:pt>
                <c:pt idx="719">
                  <c:v>39.82</c:v>
                </c:pt>
                <c:pt idx="720">
                  <c:v>39.82</c:v>
                </c:pt>
                <c:pt idx="721">
                  <c:v>39.82</c:v>
                </c:pt>
                <c:pt idx="722">
                  <c:v>39.82</c:v>
                </c:pt>
                <c:pt idx="723">
                  <c:v>39.82</c:v>
                </c:pt>
                <c:pt idx="724">
                  <c:v>39.82</c:v>
                </c:pt>
                <c:pt idx="725">
                  <c:v>39.82</c:v>
                </c:pt>
                <c:pt idx="726">
                  <c:v>39.82</c:v>
                </c:pt>
                <c:pt idx="727">
                  <c:v>39.82</c:v>
                </c:pt>
                <c:pt idx="728">
                  <c:v>39.82</c:v>
                </c:pt>
                <c:pt idx="729">
                  <c:v>39.82</c:v>
                </c:pt>
                <c:pt idx="730">
                  <c:v>39.82</c:v>
                </c:pt>
                <c:pt idx="731">
                  <c:v>39.82</c:v>
                </c:pt>
                <c:pt idx="732">
                  <c:v>39.82</c:v>
                </c:pt>
                <c:pt idx="733">
                  <c:v>39.82</c:v>
                </c:pt>
                <c:pt idx="734">
                  <c:v>39.82</c:v>
                </c:pt>
                <c:pt idx="735">
                  <c:v>39.82</c:v>
                </c:pt>
                <c:pt idx="736">
                  <c:v>39.82</c:v>
                </c:pt>
                <c:pt idx="737">
                  <c:v>39.82</c:v>
                </c:pt>
                <c:pt idx="738">
                  <c:v>39.82</c:v>
                </c:pt>
                <c:pt idx="739">
                  <c:v>39.82</c:v>
                </c:pt>
                <c:pt idx="740">
                  <c:v>39.82</c:v>
                </c:pt>
                <c:pt idx="741">
                  <c:v>39.82</c:v>
                </c:pt>
                <c:pt idx="742">
                  <c:v>39.82</c:v>
                </c:pt>
                <c:pt idx="743">
                  <c:v>39.82</c:v>
                </c:pt>
                <c:pt idx="744">
                  <c:v>39.82</c:v>
                </c:pt>
                <c:pt idx="745">
                  <c:v>39.82</c:v>
                </c:pt>
                <c:pt idx="746">
                  <c:v>39.82</c:v>
                </c:pt>
                <c:pt idx="747">
                  <c:v>39.82</c:v>
                </c:pt>
                <c:pt idx="748">
                  <c:v>39.82</c:v>
                </c:pt>
                <c:pt idx="749">
                  <c:v>39.82</c:v>
                </c:pt>
                <c:pt idx="750">
                  <c:v>39.82</c:v>
                </c:pt>
                <c:pt idx="751">
                  <c:v>39.82</c:v>
                </c:pt>
                <c:pt idx="752">
                  <c:v>39.82</c:v>
                </c:pt>
                <c:pt idx="753">
                  <c:v>39.82</c:v>
                </c:pt>
                <c:pt idx="754">
                  <c:v>39.82</c:v>
                </c:pt>
                <c:pt idx="755">
                  <c:v>39.82</c:v>
                </c:pt>
                <c:pt idx="756">
                  <c:v>39.82</c:v>
                </c:pt>
                <c:pt idx="757">
                  <c:v>39.82</c:v>
                </c:pt>
                <c:pt idx="758">
                  <c:v>39.82</c:v>
                </c:pt>
                <c:pt idx="759">
                  <c:v>39.82</c:v>
                </c:pt>
                <c:pt idx="760">
                  <c:v>39.82</c:v>
                </c:pt>
                <c:pt idx="761">
                  <c:v>39.82</c:v>
                </c:pt>
                <c:pt idx="762">
                  <c:v>39.82</c:v>
                </c:pt>
                <c:pt idx="763">
                  <c:v>39.82</c:v>
                </c:pt>
                <c:pt idx="764">
                  <c:v>39.82</c:v>
                </c:pt>
                <c:pt idx="765">
                  <c:v>39.82</c:v>
                </c:pt>
                <c:pt idx="766">
                  <c:v>39.82</c:v>
                </c:pt>
                <c:pt idx="767">
                  <c:v>39.82</c:v>
                </c:pt>
                <c:pt idx="768">
                  <c:v>39.82</c:v>
                </c:pt>
                <c:pt idx="769">
                  <c:v>39.82</c:v>
                </c:pt>
                <c:pt idx="770">
                  <c:v>39.82</c:v>
                </c:pt>
                <c:pt idx="771">
                  <c:v>39.82</c:v>
                </c:pt>
                <c:pt idx="772">
                  <c:v>39.82</c:v>
                </c:pt>
                <c:pt idx="773">
                  <c:v>39.82</c:v>
                </c:pt>
                <c:pt idx="774">
                  <c:v>39.82</c:v>
                </c:pt>
                <c:pt idx="775">
                  <c:v>39.82</c:v>
                </c:pt>
                <c:pt idx="776">
                  <c:v>39.82</c:v>
                </c:pt>
                <c:pt idx="777">
                  <c:v>39.82</c:v>
                </c:pt>
                <c:pt idx="778">
                  <c:v>39.82</c:v>
                </c:pt>
                <c:pt idx="779">
                  <c:v>39.82</c:v>
                </c:pt>
                <c:pt idx="780">
                  <c:v>39.82</c:v>
                </c:pt>
                <c:pt idx="781">
                  <c:v>39.82</c:v>
                </c:pt>
                <c:pt idx="782">
                  <c:v>39.82</c:v>
                </c:pt>
                <c:pt idx="783">
                  <c:v>39.82</c:v>
                </c:pt>
                <c:pt idx="784">
                  <c:v>39.82</c:v>
                </c:pt>
                <c:pt idx="785">
                  <c:v>39.82</c:v>
                </c:pt>
                <c:pt idx="786">
                  <c:v>39.82</c:v>
                </c:pt>
                <c:pt idx="787">
                  <c:v>39.82</c:v>
                </c:pt>
                <c:pt idx="788">
                  <c:v>39.82</c:v>
                </c:pt>
                <c:pt idx="789">
                  <c:v>39.82</c:v>
                </c:pt>
                <c:pt idx="790">
                  <c:v>39.82</c:v>
                </c:pt>
                <c:pt idx="791">
                  <c:v>39.82</c:v>
                </c:pt>
                <c:pt idx="792">
                  <c:v>39.82</c:v>
                </c:pt>
                <c:pt idx="793">
                  <c:v>39.82</c:v>
                </c:pt>
                <c:pt idx="794">
                  <c:v>39.82</c:v>
                </c:pt>
                <c:pt idx="795">
                  <c:v>39.82</c:v>
                </c:pt>
                <c:pt idx="796">
                  <c:v>39.82</c:v>
                </c:pt>
                <c:pt idx="797">
                  <c:v>39.82</c:v>
                </c:pt>
                <c:pt idx="798">
                  <c:v>39.82</c:v>
                </c:pt>
                <c:pt idx="799">
                  <c:v>39.82</c:v>
                </c:pt>
                <c:pt idx="800">
                  <c:v>39.82</c:v>
                </c:pt>
                <c:pt idx="801">
                  <c:v>39.82</c:v>
                </c:pt>
                <c:pt idx="802">
                  <c:v>39.82</c:v>
                </c:pt>
                <c:pt idx="803">
                  <c:v>39.82</c:v>
                </c:pt>
                <c:pt idx="804">
                  <c:v>39.82</c:v>
                </c:pt>
                <c:pt idx="805">
                  <c:v>39.82</c:v>
                </c:pt>
                <c:pt idx="806">
                  <c:v>39.82</c:v>
                </c:pt>
                <c:pt idx="807">
                  <c:v>39.82</c:v>
                </c:pt>
                <c:pt idx="808">
                  <c:v>39.82</c:v>
                </c:pt>
                <c:pt idx="809">
                  <c:v>39.82</c:v>
                </c:pt>
                <c:pt idx="810">
                  <c:v>39.82</c:v>
                </c:pt>
                <c:pt idx="811">
                  <c:v>39.82</c:v>
                </c:pt>
                <c:pt idx="812">
                  <c:v>39.82</c:v>
                </c:pt>
                <c:pt idx="813">
                  <c:v>39.82</c:v>
                </c:pt>
                <c:pt idx="814">
                  <c:v>39.82</c:v>
                </c:pt>
                <c:pt idx="815">
                  <c:v>39.82</c:v>
                </c:pt>
                <c:pt idx="816">
                  <c:v>39.82</c:v>
                </c:pt>
                <c:pt idx="817">
                  <c:v>39.82</c:v>
                </c:pt>
                <c:pt idx="818">
                  <c:v>39.82</c:v>
                </c:pt>
                <c:pt idx="819">
                  <c:v>39.82</c:v>
                </c:pt>
                <c:pt idx="820">
                  <c:v>39.82</c:v>
                </c:pt>
                <c:pt idx="821">
                  <c:v>39.82</c:v>
                </c:pt>
                <c:pt idx="822">
                  <c:v>39.82</c:v>
                </c:pt>
                <c:pt idx="823">
                  <c:v>39.82</c:v>
                </c:pt>
                <c:pt idx="824">
                  <c:v>39.82</c:v>
                </c:pt>
                <c:pt idx="825">
                  <c:v>39.82</c:v>
                </c:pt>
                <c:pt idx="826">
                  <c:v>39.82</c:v>
                </c:pt>
                <c:pt idx="827">
                  <c:v>39.82</c:v>
                </c:pt>
                <c:pt idx="828">
                  <c:v>39.82</c:v>
                </c:pt>
                <c:pt idx="829">
                  <c:v>39.82</c:v>
                </c:pt>
                <c:pt idx="830">
                  <c:v>39.82</c:v>
                </c:pt>
                <c:pt idx="831">
                  <c:v>39.82</c:v>
                </c:pt>
                <c:pt idx="832">
                  <c:v>39.82</c:v>
                </c:pt>
                <c:pt idx="833">
                  <c:v>39.82</c:v>
                </c:pt>
                <c:pt idx="834">
                  <c:v>39.82</c:v>
                </c:pt>
                <c:pt idx="835">
                  <c:v>39.82</c:v>
                </c:pt>
                <c:pt idx="836">
                  <c:v>39.82</c:v>
                </c:pt>
                <c:pt idx="837">
                  <c:v>39.82</c:v>
                </c:pt>
                <c:pt idx="838">
                  <c:v>39.82</c:v>
                </c:pt>
                <c:pt idx="839">
                  <c:v>39.82</c:v>
                </c:pt>
                <c:pt idx="840">
                  <c:v>39.82</c:v>
                </c:pt>
                <c:pt idx="841">
                  <c:v>39.82</c:v>
                </c:pt>
                <c:pt idx="842">
                  <c:v>39.82</c:v>
                </c:pt>
                <c:pt idx="843">
                  <c:v>39.82</c:v>
                </c:pt>
                <c:pt idx="844">
                  <c:v>39.82</c:v>
                </c:pt>
                <c:pt idx="845">
                  <c:v>39.82</c:v>
                </c:pt>
                <c:pt idx="846">
                  <c:v>39.82</c:v>
                </c:pt>
                <c:pt idx="847">
                  <c:v>39.82</c:v>
                </c:pt>
                <c:pt idx="848">
                  <c:v>39.82</c:v>
                </c:pt>
                <c:pt idx="849">
                  <c:v>39.82</c:v>
                </c:pt>
                <c:pt idx="850">
                  <c:v>39.82</c:v>
                </c:pt>
                <c:pt idx="851">
                  <c:v>39.82</c:v>
                </c:pt>
                <c:pt idx="852">
                  <c:v>39.82</c:v>
                </c:pt>
                <c:pt idx="853">
                  <c:v>39.82</c:v>
                </c:pt>
                <c:pt idx="854">
                  <c:v>39.82</c:v>
                </c:pt>
                <c:pt idx="855">
                  <c:v>39.82</c:v>
                </c:pt>
                <c:pt idx="856">
                  <c:v>39.82</c:v>
                </c:pt>
                <c:pt idx="857">
                  <c:v>39.82</c:v>
                </c:pt>
                <c:pt idx="858">
                  <c:v>39.82</c:v>
                </c:pt>
                <c:pt idx="859">
                  <c:v>39.82</c:v>
                </c:pt>
                <c:pt idx="860">
                  <c:v>39.82</c:v>
                </c:pt>
                <c:pt idx="861">
                  <c:v>39.82</c:v>
                </c:pt>
                <c:pt idx="862">
                  <c:v>39.82</c:v>
                </c:pt>
                <c:pt idx="863">
                  <c:v>39.82</c:v>
                </c:pt>
                <c:pt idx="864">
                  <c:v>39.82</c:v>
                </c:pt>
                <c:pt idx="865">
                  <c:v>39.82</c:v>
                </c:pt>
                <c:pt idx="866">
                  <c:v>39.82</c:v>
                </c:pt>
                <c:pt idx="867">
                  <c:v>39.82</c:v>
                </c:pt>
                <c:pt idx="868">
                  <c:v>39.82</c:v>
                </c:pt>
                <c:pt idx="869">
                  <c:v>39.82</c:v>
                </c:pt>
                <c:pt idx="870">
                  <c:v>39.82</c:v>
                </c:pt>
                <c:pt idx="871">
                  <c:v>39.82</c:v>
                </c:pt>
                <c:pt idx="872">
                  <c:v>39.82</c:v>
                </c:pt>
                <c:pt idx="873">
                  <c:v>39.82</c:v>
                </c:pt>
                <c:pt idx="874">
                  <c:v>39.82</c:v>
                </c:pt>
                <c:pt idx="875">
                  <c:v>39.82</c:v>
                </c:pt>
                <c:pt idx="876">
                  <c:v>39.82</c:v>
                </c:pt>
                <c:pt idx="877">
                  <c:v>39.82</c:v>
                </c:pt>
                <c:pt idx="878">
                  <c:v>39.82</c:v>
                </c:pt>
                <c:pt idx="879">
                  <c:v>39.82</c:v>
                </c:pt>
                <c:pt idx="880">
                  <c:v>39.82</c:v>
                </c:pt>
                <c:pt idx="881">
                  <c:v>39.82</c:v>
                </c:pt>
                <c:pt idx="882">
                  <c:v>39.82</c:v>
                </c:pt>
                <c:pt idx="883">
                  <c:v>39.82</c:v>
                </c:pt>
                <c:pt idx="884">
                  <c:v>39.82</c:v>
                </c:pt>
                <c:pt idx="885">
                  <c:v>39.82</c:v>
                </c:pt>
                <c:pt idx="886">
                  <c:v>39.82</c:v>
                </c:pt>
                <c:pt idx="887">
                  <c:v>39.82</c:v>
                </c:pt>
                <c:pt idx="888">
                  <c:v>39.82</c:v>
                </c:pt>
                <c:pt idx="889">
                  <c:v>39.82</c:v>
                </c:pt>
                <c:pt idx="890">
                  <c:v>39.82</c:v>
                </c:pt>
                <c:pt idx="891">
                  <c:v>39.82</c:v>
                </c:pt>
                <c:pt idx="892">
                  <c:v>39.82</c:v>
                </c:pt>
                <c:pt idx="893">
                  <c:v>39.82</c:v>
                </c:pt>
                <c:pt idx="894">
                  <c:v>39.82</c:v>
                </c:pt>
                <c:pt idx="895">
                  <c:v>39.82</c:v>
                </c:pt>
                <c:pt idx="896">
                  <c:v>39.82</c:v>
                </c:pt>
                <c:pt idx="897">
                  <c:v>39.82</c:v>
                </c:pt>
                <c:pt idx="898">
                  <c:v>39.82</c:v>
                </c:pt>
                <c:pt idx="899">
                  <c:v>39.82</c:v>
                </c:pt>
                <c:pt idx="900">
                  <c:v>39.82</c:v>
                </c:pt>
                <c:pt idx="901">
                  <c:v>39.82</c:v>
                </c:pt>
                <c:pt idx="902">
                  <c:v>39.82</c:v>
                </c:pt>
                <c:pt idx="903">
                  <c:v>39.82</c:v>
                </c:pt>
                <c:pt idx="904">
                  <c:v>39.82</c:v>
                </c:pt>
                <c:pt idx="905">
                  <c:v>39.82</c:v>
                </c:pt>
                <c:pt idx="906">
                  <c:v>39.82</c:v>
                </c:pt>
                <c:pt idx="907">
                  <c:v>39.82</c:v>
                </c:pt>
                <c:pt idx="908">
                  <c:v>39.82</c:v>
                </c:pt>
                <c:pt idx="909">
                  <c:v>39.82</c:v>
                </c:pt>
                <c:pt idx="910">
                  <c:v>39.82</c:v>
                </c:pt>
                <c:pt idx="911">
                  <c:v>39.82</c:v>
                </c:pt>
                <c:pt idx="912">
                  <c:v>39.82</c:v>
                </c:pt>
                <c:pt idx="913">
                  <c:v>39.82</c:v>
                </c:pt>
                <c:pt idx="914">
                  <c:v>39.82</c:v>
                </c:pt>
                <c:pt idx="915">
                  <c:v>39.82</c:v>
                </c:pt>
                <c:pt idx="916">
                  <c:v>39.82</c:v>
                </c:pt>
                <c:pt idx="917">
                  <c:v>39.82</c:v>
                </c:pt>
                <c:pt idx="918">
                  <c:v>39.82</c:v>
                </c:pt>
                <c:pt idx="919">
                  <c:v>39.82</c:v>
                </c:pt>
                <c:pt idx="920">
                  <c:v>39.82</c:v>
                </c:pt>
                <c:pt idx="921">
                  <c:v>39.82</c:v>
                </c:pt>
                <c:pt idx="922">
                  <c:v>39.82</c:v>
                </c:pt>
                <c:pt idx="923">
                  <c:v>39.82</c:v>
                </c:pt>
                <c:pt idx="924">
                  <c:v>39.82</c:v>
                </c:pt>
                <c:pt idx="925">
                  <c:v>39.82</c:v>
                </c:pt>
                <c:pt idx="926">
                  <c:v>39.82</c:v>
                </c:pt>
                <c:pt idx="927">
                  <c:v>39.82</c:v>
                </c:pt>
                <c:pt idx="928">
                  <c:v>39.82</c:v>
                </c:pt>
                <c:pt idx="929">
                  <c:v>39.82</c:v>
                </c:pt>
                <c:pt idx="930">
                  <c:v>39.82</c:v>
                </c:pt>
                <c:pt idx="931">
                  <c:v>39.82</c:v>
                </c:pt>
                <c:pt idx="932">
                  <c:v>39.82</c:v>
                </c:pt>
                <c:pt idx="933">
                  <c:v>39.82</c:v>
                </c:pt>
                <c:pt idx="934">
                  <c:v>39.82</c:v>
                </c:pt>
                <c:pt idx="935">
                  <c:v>39.82</c:v>
                </c:pt>
                <c:pt idx="936">
                  <c:v>39.82</c:v>
                </c:pt>
                <c:pt idx="937">
                  <c:v>39.82</c:v>
                </c:pt>
                <c:pt idx="938">
                  <c:v>39.82</c:v>
                </c:pt>
                <c:pt idx="939">
                  <c:v>39.82</c:v>
                </c:pt>
                <c:pt idx="940">
                  <c:v>39.82</c:v>
                </c:pt>
                <c:pt idx="941">
                  <c:v>39.82</c:v>
                </c:pt>
                <c:pt idx="942">
                  <c:v>39.82</c:v>
                </c:pt>
                <c:pt idx="943">
                  <c:v>39.82</c:v>
                </c:pt>
                <c:pt idx="944">
                  <c:v>39.82</c:v>
                </c:pt>
                <c:pt idx="945">
                  <c:v>39.82</c:v>
                </c:pt>
                <c:pt idx="946">
                  <c:v>39.82</c:v>
                </c:pt>
                <c:pt idx="947">
                  <c:v>39.82</c:v>
                </c:pt>
                <c:pt idx="948">
                  <c:v>39.82</c:v>
                </c:pt>
                <c:pt idx="949">
                  <c:v>39.82</c:v>
                </c:pt>
                <c:pt idx="950">
                  <c:v>39.82</c:v>
                </c:pt>
                <c:pt idx="951">
                  <c:v>39.82</c:v>
                </c:pt>
                <c:pt idx="952">
                  <c:v>39.82</c:v>
                </c:pt>
                <c:pt idx="953">
                  <c:v>39.82</c:v>
                </c:pt>
                <c:pt idx="954">
                  <c:v>39.82</c:v>
                </c:pt>
                <c:pt idx="955">
                  <c:v>39.82</c:v>
                </c:pt>
                <c:pt idx="956">
                  <c:v>39.82</c:v>
                </c:pt>
                <c:pt idx="957">
                  <c:v>39.82</c:v>
                </c:pt>
                <c:pt idx="958">
                  <c:v>39.82</c:v>
                </c:pt>
                <c:pt idx="959">
                  <c:v>39.82</c:v>
                </c:pt>
                <c:pt idx="960">
                  <c:v>39.82</c:v>
                </c:pt>
              </c:numCache>
            </c:numRef>
          </c:yVal>
          <c:smooth val="1"/>
        </c:ser>
        <c:dLbls>
          <c:showLegendKey val="0"/>
          <c:showVal val="0"/>
          <c:showCatName val="0"/>
          <c:showSerName val="0"/>
          <c:showPercent val="0"/>
          <c:showBubbleSize val="0"/>
        </c:dLbls>
        <c:axId val="57407360"/>
        <c:axId val="57409536"/>
      </c:scatterChart>
      <c:valAx>
        <c:axId val="57407360"/>
        <c:scaling>
          <c:orientation val="minMax"/>
          <c:max val="480"/>
          <c:min val="0"/>
        </c:scaling>
        <c:delete val="0"/>
        <c:axPos val="b"/>
        <c:title>
          <c:tx>
            <c:rich>
              <a:bodyPr/>
              <a:lstStyle/>
              <a:p>
                <a:pPr>
                  <a:defRPr/>
                </a:pPr>
                <a:r>
                  <a:rPr lang="en-US" i="1"/>
                  <a:t>t</a:t>
                </a:r>
                <a:r>
                  <a:rPr lang="en-US"/>
                  <a:t> (s)</a:t>
                </a:r>
              </a:p>
            </c:rich>
          </c:tx>
          <c:layout/>
          <c:overlay val="0"/>
        </c:title>
        <c:numFmt formatCode="General" sourceLinked="1"/>
        <c:majorTickMark val="in"/>
        <c:minorTickMark val="none"/>
        <c:tickLblPos val="nextTo"/>
        <c:spPr>
          <a:ln>
            <a:solidFill>
              <a:schemeClr val="tx1"/>
            </a:solidFill>
          </a:ln>
        </c:spPr>
        <c:crossAx val="57409536"/>
        <c:crosses val="autoZero"/>
        <c:crossBetween val="midCat"/>
        <c:majorUnit val="60"/>
      </c:valAx>
      <c:valAx>
        <c:axId val="57409536"/>
        <c:scaling>
          <c:orientation val="minMax"/>
          <c:max val="50"/>
          <c:min val="0"/>
        </c:scaling>
        <c:delete val="0"/>
        <c:axPos val="l"/>
        <c:title>
          <c:tx>
            <c:rich>
              <a:bodyPr rot="-5400000" vert="horz"/>
              <a:lstStyle/>
              <a:p>
                <a:pPr>
                  <a:defRPr/>
                </a:pPr>
                <a:r>
                  <a:rPr lang="en-US"/>
                  <a:t>q"</a:t>
                </a:r>
                <a:r>
                  <a:rPr lang="en-US" baseline="-25000"/>
                  <a:t>flame</a:t>
                </a:r>
                <a:r>
                  <a:rPr lang="en-US"/>
                  <a:t> (kW m</a:t>
                </a:r>
                <a:r>
                  <a:rPr lang="en-US" baseline="30000"/>
                  <a:t>-2</a:t>
                </a:r>
                <a:r>
                  <a:rPr lang="en-US"/>
                  <a:t>)</a:t>
                </a:r>
              </a:p>
            </c:rich>
          </c:tx>
          <c:layout/>
          <c:overlay val="0"/>
        </c:title>
        <c:numFmt formatCode="General" sourceLinked="1"/>
        <c:majorTickMark val="in"/>
        <c:minorTickMark val="none"/>
        <c:tickLblPos val="nextTo"/>
        <c:spPr>
          <a:ln>
            <a:solidFill>
              <a:schemeClr val="tx1"/>
            </a:solidFill>
          </a:ln>
        </c:spPr>
        <c:crossAx val="57407360"/>
        <c:crosses val="autoZero"/>
        <c:crossBetween val="midCat"/>
      </c:valAx>
      <c:spPr>
        <a:ln>
          <a:solidFill>
            <a:sysClr val="windowText" lastClr="000000"/>
          </a:solidFill>
        </a:ln>
      </c:spPr>
    </c:plotArea>
    <c:legend>
      <c:legendPos val="r"/>
      <c:layout>
        <c:manualLayout>
          <c:xMode val="edge"/>
          <c:yMode val="edge"/>
          <c:x val="0.52394074074074048"/>
          <c:y val="0.59861058157203939"/>
          <c:w val="0.40487419072615932"/>
          <c:h val="0.18735433070866186"/>
        </c:manualLayout>
      </c:layout>
      <c:overlay val="0"/>
      <c:txPr>
        <a:bodyPr/>
        <a:lstStyle/>
        <a:p>
          <a:pPr>
            <a:defRPr sz="1100"/>
          </a:pPr>
          <a:endParaRPr lang="en-US"/>
        </a:p>
      </c:txPr>
    </c:legend>
    <c:plotVisOnly val="1"/>
    <c:dispBlanksAs val="gap"/>
    <c:showDLblsOverMax val="0"/>
  </c:chart>
  <c:spPr>
    <a:solidFill>
      <a:prstClr val="white"/>
    </a:solidFill>
  </c:spPr>
  <c:txPr>
    <a:bodyPr/>
    <a:lstStyle/>
    <a:p>
      <a:pPr>
        <a:defRPr sz="1400" b="0">
          <a:latin typeface="Levenim MT" pitchFamily="2" charset="-79"/>
          <a:cs typeface="Levenim MT" pitchFamily="2" charset="-79"/>
        </a:defRPr>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x = 7 cm</a:t>
            </a:r>
          </a:p>
        </c:rich>
      </c:tx>
      <c:layout>
        <c:manualLayout>
          <c:xMode val="edge"/>
          <c:yMode val="edge"/>
          <c:x val="0.37449856718380597"/>
          <c:y val="0"/>
        </c:manualLayout>
      </c:layout>
      <c:overlay val="0"/>
    </c:title>
    <c:autoTitleDeleted val="0"/>
    <c:plotArea>
      <c:layout>
        <c:manualLayout>
          <c:layoutTarget val="inner"/>
          <c:xMode val="edge"/>
          <c:yMode val="edge"/>
          <c:x val="0.16069765083276374"/>
          <c:y val="0.10094573140168354"/>
          <c:w val="0.77990244044444179"/>
          <c:h val="0.70325167102798292"/>
        </c:manualLayout>
      </c:layout>
      <c:scatterChart>
        <c:scatterStyle val="smoothMarker"/>
        <c:varyColors val="0"/>
        <c:ser>
          <c:idx val="7"/>
          <c:order val="0"/>
          <c:tx>
            <c:v>Measured</c:v>
          </c:tx>
          <c:spPr>
            <a:ln w="31750">
              <a:solidFill>
                <a:schemeClr val="tx1"/>
              </a:solidFill>
            </a:ln>
          </c:spPr>
          <c:marker>
            <c:symbol val="none"/>
          </c:marker>
          <c:xVal>
            <c:numRef>
              <c:f>'Shielded 7cm '!$AA$4:$AA$1716</c:f>
              <c:numCache>
                <c:formatCode>General</c:formatCode>
                <c:ptCount val="1713"/>
                <c:pt idx="0">
                  <c:v>-200</c:v>
                </c:pt>
                <c:pt idx="1">
                  <c:v>-199.5</c:v>
                </c:pt>
                <c:pt idx="2">
                  <c:v>-199</c:v>
                </c:pt>
                <c:pt idx="3">
                  <c:v>-198.5</c:v>
                </c:pt>
                <c:pt idx="4">
                  <c:v>-198</c:v>
                </c:pt>
                <c:pt idx="5">
                  <c:v>-197.5</c:v>
                </c:pt>
                <c:pt idx="6">
                  <c:v>-197</c:v>
                </c:pt>
                <c:pt idx="7">
                  <c:v>-196.5</c:v>
                </c:pt>
                <c:pt idx="8">
                  <c:v>-196</c:v>
                </c:pt>
                <c:pt idx="9">
                  <c:v>-195.5</c:v>
                </c:pt>
                <c:pt idx="10">
                  <c:v>-195</c:v>
                </c:pt>
                <c:pt idx="11">
                  <c:v>-194.5</c:v>
                </c:pt>
                <c:pt idx="12">
                  <c:v>-194</c:v>
                </c:pt>
                <c:pt idx="13">
                  <c:v>-193.5</c:v>
                </c:pt>
                <c:pt idx="14">
                  <c:v>-193</c:v>
                </c:pt>
                <c:pt idx="15">
                  <c:v>-192.5</c:v>
                </c:pt>
                <c:pt idx="16">
                  <c:v>-192</c:v>
                </c:pt>
                <c:pt idx="17">
                  <c:v>-191.5</c:v>
                </c:pt>
                <c:pt idx="18">
                  <c:v>-191</c:v>
                </c:pt>
                <c:pt idx="19">
                  <c:v>-190.5</c:v>
                </c:pt>
                <c:pt idx="20">
                  <c:v>-190</c:v>
                </c:pt>
                <c:pt idx="21">
                  <c:v>-189.5</c:v>
                </c:pt>
                <c:pt idx="22">
                  <c:v>-189</c:v>
                </c:pt>
                <c:pt idx="23">
                  <c:v>-188.5</c:v>
                </c:pt>
                <c:pt idx="24">
                  <c:v>-188</c:v>
                </c:pt>
                <c:pt idx="25">
                  <c:v>-187.5</c:v>
                </c:pt>
                <c:pt idx="26">
                  <c:v>-187</c:v>
                </c:pt>
                <c:pt idx="27">
                  <c:v>-186.5</c:v>
                </c:pt>
                <c:pt idx="28">
                  <c:v>-186</c:v>
                </c:pt>
                <c:pt idx="29">
                  <c:v>-185.5</c:v>
                </c:pt>
                <c:pt idx="30">
                  <c:v>-185</c:v>
                </c:pt>
                <c:pt idx="31">
                  <c:v>-184.5</c:v>
                </c:pt>
                <c:pt idx="32">
                  <c:v>-184</c:v>
                </c:pt>
                <c:pt idx="33">
                  <c:v>-183.5</c:v>
                </c:pt>
                <c:pt idx="34">
                  <c:v>-183</c:v>
                </c:pt>
                <c:pt idx="35">
                  <c:v>-182.5</c:v>
                </c:pt>
                <c:pt idx="36">
                  <c:v>-182</c:v>
                </c:pt>
                <c:pt idx="37">
                  <c:v>-181.5</c:v>
                </c:pt>
                <c:pt idx="38">
                  <c:v>-181</c:v>
                </c:pt>
                <c:pt idx="39">
                  <c:v>-180.5</c:v>
                </c:pt>
                <c:pt idx="40">
                  <c:v>-180</c:v>
                </c:pt>
                <c:pt idx="41">
                  <c:v>-179.5</c:v>
                </c:pt>
                <c:pt idx="42">
                  <c:v>-179</c:v>
                </c:pt>
                <c:pt idx="43">
                  <c:v>-178.5</c:v>
                </c:pt>
                <c:pt idx="44">
                  <c:v>-178</c:v>
                </c:pt>
                <c:pt idx="45">
                  <c:v>-177.5</c:v>
                </c:pt>
                <c:pt idx="46">
                  <c:v>-177</c:v>
                </c:pt>
                <c:pt idx="47">
                  <c:v>-176.5</c:v>
                </c:pt>
                <c:pt idx="48">
                  <c:v>-176</c:v>
                </c:pt>
                <c:pt idx="49">
                  <c:v>-175.5</c:v>
                </c:pt>
                <c:pt idx="50">
                  <c:v>-175</c:v>
                </c:pt>
                <c:pt idx="51">
                  <c:v>-174.5</c:v>
                </c:pt>
                <c:pt idx="52">
                  <c:v>-174</c:v>
                </c:pt>
                <c:pt idx="53">
                  <c:v>-173.5</c:v>
                </c:pt>
                <c:pt idx="54">
                  <c:v>-173</c:v>
                </c:pt>
                <c:pt idx="55">
                  <c:v>-172.5</c:v>
                </c:pt>
                <c:pt idx="56">
                  <c:v>-172</c:v>
                </c:pt>
                <c:pt idx="57">
                  <c:v>-171.5</c:v>
                </c:pt>
                <c:pt idx="58">
                  <c:v>-171</c:v>
                </c:pt>
                <c:pt idx="59">
                  <c:v>-170.5</c:v>
                </c:pt>
                <c:pt idx="60">
                  <c:v>-170</c:v>
                </c:pt>
                <c:pt idx="61">
                  <c:v>-169.5</c:v>
                </c:pt>
                <c:pt idx="62">
                  <c:v>-169</c:v>
                </c:pt>
                <c:pt idx="63">
                  <c:v>-168.5</c:v>
                </c:pt>
                <c:pt idx="64">
                  <c:v>-168</c:v>
                </c:pt>
                <c:pt idx="65">
                  <c:v>-167.5</c:v>
                </c:pt>
                <c:pt idx="66">
                  <c:v>-167</c:v>
                </c:pt>
                <c:pt idx="67">
                  <c:v>-166.5</c:v>
                </c:pt>
                <c:pt idx="68">
                  <c:v>-166</c:v>
                </c:pt>
                <c:pt idx="69">
                  <c:v>-165.5</c:v>
                </c:pt>
                <c:pt idx="70">
                  <c:v>-165</c:v>
                </c:pt>
                <c:pt idx="71">
                  <c:v>-164.5</c:v>
                </c:pt>
                <c:pt idx="72">
                  <c:v>-164</c:v>
                </c:pt>
                <c:pt idx="73">
                  <c:v>-163.5</c:v>
                </c:pt>
                <c:pt idx="74">
                  <c:v>-163</c:v>
                </c:pt>
                <c:pt idx="75">
                  <c:v>-162.5</c:v>
                </c:pt>
                <c:pt idx="76">
                  <c:v>-162</c:v>
                </c:pt>
                <c:pt idx="77">
                  <c:v>-161.5</c:v>
                </c:pt>
                <c:pt idx="78">
                  <c:v>-161</c:v>
                </c:pt>
                <c:pt idx="79">
                  <c:v>-160.5</c:v>
                </c:pt>
                <c:pt idx="80">
                  <c:v>-160</c:v>
                </c:pt>
                <c:pt idx="81">
                  <c:v>-159.5</c:v>
                </c:pt>
                <c:pt idx="82">
                  <c:v>-159</c:v>
                </c:pt>
                <c:pt idx="83">
                  <c:v>-158.5</c:v>
                </c:pt>
                <c:pt idx="84">
                  <c:v>-158</c:v>
                </c:pt>
                <c:pt idx="85">
                  <c:v>-157.5</c:v>
                </c:pt>
                <c:pt idx="86">
                  <c:v>-157</c:v>
                </c:pt>
                <c:pt idx="87">
                  <c:v>-156.5</c:v>
                </c:pt>
                <c:pt idx="88">
                  <c:v>-156</c:v>
                </c:pt>
                <c:pt idx="89">
                  <c:v>-155.5</c:v>
                </c:pt>
                <c:pt idx="90">
                  <c:v>-155</c:v>
                </c:pt>
                <c:pt idx="91">
                  <c:v>-154.5</c:v>
                </c:pt>
                <c:pt idx="92">
                  <c:v>-154</c:v>
                </c:pt>
                <c:pt idx="93">
                  <c:v>-153.5</c:v>
                </c:pt>
                <c:pt idx="94">
                  <c:v>-153</c:v>
                </c:pt>
                <c:pt idx="95">
                  <c:v>-152.5</c:v>
                </c:pt>
                <c:pt idx="96">
                  <c:v>-152</c:v>
                </c:pt>
                <c:pt idx="97">
                  <c:v>-151.5</c:v>
                </c:pt>
                <c:pt idx="98">
                  <c:v>-151</c:v>
                </c:pt>
                <c:pt idx="99">
                  <c:v>-150.5</c:v>
                </c:pt>
                <c:pt idx="100">
                  <c:v>-150</c:v>
                </c:pt>
                <c:pt idx="101">
                  <c:v>-149.5</c:v>
                </c:pt>
                <c:pt idx="102">
                  <c:v>-149</c:v>
                </c:pt>
                <c:pt idx="103">
                  <c:v>-148.5</c:v>
                </c:pt>
                <c:pt idx="104">
                  <c:v>-148</c:v>
                </c:pt>
                <c:pt idx="105">
                  <c:v>-147.5</c:v>
                </c:pt>
                <c:pt idx="106">
                  <c:v>-147</c:v>
                </c:pt>
                <c:pt idx="107">
                  <c:v>-146.5</c:v>
                </c:pt>
                <c:pt idx="108">
                  <c:v>-146</c:v>
                </c:pt>
                <c:pt idx="109">
                  <c:v>-145.5</c:v>
                </c:pt>
                <c:pt idx="110">
                  <c:v>-145</c:v>
                </c:pt>
                <c:pt idx="111">
                  <c:v>-144.5</c:v>
                </c:pt>
                <c:pt idx="112">
                  <c:v>-144</c:v>
                </c:pt>
                <c:pt idx="113">
                  <c:v>-143.5</c:v>
                </c:pt>
                <c:pt idx="114">
                  <c:v>-143</c:v>
                </c:pt>
                <c:pt idx="115">
                  <c:v>-142.5</c:v>
                </c:pt>
                <c:pt idx="116">
                  <c:v>-142</c:v>
                </c:pt>
                <c:pt idx="117">
                  <c:v>-141.5</c:v>
                </c:pt>
                <c:pt idx="118">
                  <c:v>-141</c:v>
                </c:pt>
                <c:pt idx="119">
                  <c:v>-140.5</c:v>
                </c:pt>
                <c:pt idx="120">
                  <c:v>-140</c:v>
                </c:pt>
                <c:pt idx="121">
                  <c:v>-139.5</c:v>
                </c:pt>
                <c:pt idx="122">
                  <c:v>-139</c:v>
                </c:pt>
                <c:pt idx="123">
                  <c:v>-138.5</c:v>
                </c:pt>
                <c:pt idx="124">
                  <c:v>-138</c:v>
                </c:pt>
                <c:pt idx="125">
                  <c:v>-137.5</c:v>
                </c:pt>
                <c:pt idx="126">
                  <c:v>-137</c:v>
                </c:pt>
                <c:pt idx="127">
                  <c:v>-136.5</c:v>
                </c:pt>
                <c:pt idx="128">
                  <c:v>-136</c:v>
                </c:pt>
                <c:pt idx="129">
                  <c:v>-135.5</c:v>
                </c:pt>
                <c:pt idx="130">
                  <c:v>-135</c:v>
                </c:pt>
                <c:pt idx="131">
                  <c:v>-134.5</c:v>
                </c:pt>
                <c:pt idx="132">
                  <c:v>-134</c:v>
                </c:pt>
                <c:pt idx="133">
                  <c:v>-133.5</c:v>
                </c:pt>
                <c:pt idx="134">
                  <c:v>-133</c:v>
                </c:pt>
                <c:pt idx="135">
                  <c:v>-132.5</c:v>
                </c:pt>
                <c:pt idx="136">
                  <c:v>-132</c:v>
                </c:pt>
                <c:pt idx="137">
                  <c:v>-131.5</c:v>
                </c:pt>
                <c:pt idx="138">
                  <c:v>-131</c:v>
                </c:pt>
                <c:pt idx="139">
                  <c:v>-130.5</c:v>
                </c:pt>
                <c:pt idx="140">
                  <c:v>-130</c:v>
                </c:pt>
                <c:pt idx="141">
                  <c:v>-129.5</c:v>
                </c:pt>
                <c:pt idx="142">
                  <c:v>-129</c:v>
                </c:pt>
                <c:pt idx="143">
                  <c:v>-128.5</c:v>
                </c:pt>
                <c:pt idx="144">
                  <c:v>-128</c:v>
                </c:pt>
                <c:pt idx="145">
                  <c:v>-127.5</c:v>
                </c:pt>
                <c:pt idx="146">
                  <c:v>-127</c:v>
                </c:pt>
                <c:pt idx="147">
                  <c:v>-126.5</c:v>
                </c:pt>
                <c:pt idx="148">
                  <c:v>-126</c:v>
                </c:pt>
                <c:pt idx="149">
                  <c:v>-125.5</c:v>
                </c:pt>
                <c:pt idx="150">
                  <c:v>-125</c:v>
                </c:pt>
                <c:pt idx="151">
                  <c:v>-124.5</c:v>
                </c:pt>
                <c:pt idx="152">
                  <c:v>-124</c:v>
                </c:pt>
                <c:pt idx="153">
                  <c:v>-123.5</c:v>
                </c:pt>
                <c:pt idx="154">
                  <c:v>-123</c:v>
                </c:pt>
                <c:pt idx="155">
                  <c:v>-122.5</c:v>
                </c:pt>
                <c:pt idx="156">
                  <c:v>-122</c:v>
                </c:pt>
                <c:pt idx="157">
                  <c:v>-121.5</c:v>
                </c:pt>
                <c:pt idx="158">
                  <c:v>-121</c:v>
                </c:pt>
                <c:pt idx="159">
                  <c:v>-120.5</c:v>
                </c:pt>
                <c:pt idx="160">
                  <c:v>-120</c:v>
                </c:pt>
                <c:pt idx="161">
                  <c:v>-119.5</c:v>
                </c:pt>
                <c:pt idx="162">
                  <c:v>-119</c:v>
                </c:pt>
                <c:pt idx="163">
                  <c:v>-118.5</c:v>
                </c:pt>
                <c:pt idx="164">
                  <c:v>-118</c:v>
                </c:pt>
                <c:pt idx="165">
                  <c:v>-117.5</c:v>
                </c:pt>
                <c:pt idx="166">
                  <c:v>-117</c:v>
                </c:pt>
                <c:pt idx="167">
                  <c:v>-116.5</c:v>
                </c:pt>
                <c:pt idx="168">
                  <c:v>-116</c:v>
                </c:pt>
                <c:pt idx="169">
                  <c:v>-115.5</c:v>
                </c:pt>
                <c:pt idx="170">
                  <c:v>-115</c:v>
                </c:pt>
                <c:pt idx="171">
                  <c:v>-114.5</c:v>
                </c:pt>
                <c:pt idx="172">
                  <c:v>-114</c:v>
                </c:pt>
                <c:pt idx="173">
                  <c:v>-113.5</c:v>
                </c:pt>
                <c:pt idx="174">
                  <c:v>-113</c:v>
                </c:pt>
                <c:pt idx="175">
                  <c:v>-112.5</c:v>
                </c:pt>
                <c:pt idx="176">
                  <c:v>-112</c:v>
                </c:pt>
                <c:pt idx="177">
                  <c:v>-111.5</c:v>
                </c:pt>
                <c:pt idx="178">
                  <c:v>-111</c:v>
                </c:pt>
                <c:pt idx="179">
                  <c:v>-110.5</c:v>
                </c:pt>
                <c:pt idx="180">
                  <c:v>-110</c:v>
                </c:pt>
                <c:pt idx="181">
                  <c:v>-109.5</c:v>
                </c:pt>
                <c:pt idx="182">
                  <c:v>-109</c:v>
                </c:pt>
                <c:pt idx="183">
                  <c:v>-108.5</c:v>
                </c:pt>
                <c:pt idx="184">
                  <c:v>-108</c:v>
                </c:pt>
                <c:pt idx="185">
                  <c:v>-107.5</c:v>
                </c:pt>
                <c:pt idx="186">
                  <c:v>-107</c:v>
                </c:pt>
                <c:pt idx="187">
                  <c:v>-106.5</c:v>
                </c:pt>
                <c:pt idx="188">
                  <c:v>-106</c:v>
                </c:pt>
                <c:pt idx="189">
                  <c:v>-105.5</c:v>
                </c:pt>
                <c:pt idx="190">
                  <c:v>-105</c:v>
                </c:pt>
                <c:pt idx="191">
                  <c:v>-104.5</c:v>
                </c:pt>
                <c:pt idx="192">
                  <c:v>-104</c:v>
                </c:pt>
                <c:pt idx="193">
                  <c:v>-103.5</c:v>
                </c:pt>
                <c:pt idx="194">
                  <c:v>-103</c:v>
                </c:pt>
                <c:pt idx="195">
                  <c:v>-102.5</c:v>
                </c:pt>
                <c:pt idx="196">
                  <c:v>-102</c:v>
                </c:pt>
                <c:pt idx="197">
                  <c:v>-101.5</c:v>
                </c:pt>
                <c:pt idx="198">
                  <c:v>-101</c:v>
                </c:pt>
                <c:pt idx="199">
                  <c:v>-100.5</c:v>
                </c:pt>
                <c:pt idx="200">
                  <c:v>-100</c:v>
                </c:pt>
                <c:pt idx="201">
                  <c:v>-99.5</c:v>
                </c:pt>
                <c:pt idx="202">
                  <c:v>-99</c:v>
                </c:pt>
                <c:pt idx="203">
                  <c:v>-98.5</c:v>
                </c:pt>
                <c:pt idx="204">
                  <c:v>-98</c:v>
                </c:pt>
                <c:pt idx="205">
                  <c:v>-97.5</c:v>
                </c:pt>
                <c:pt idx="206">
                  <c:v>-97</c:v>
                </c:pt>
                <c:pt idx="207">
                  <c:v>-96.5</c:v>
                </c:pt>
                <c:pt idx="208">
                  <c:v>-96</c:v>
                </c:pt>
                <c:pt idx="209">
                  <c:v>-95.5</c:v>
                </c:pt>
                <c:pt idx="210">
                  <c:v>-95</c:v>
                </c:pt>
                <c:pt idx="211">
                  <c:v>-94.5</c:v>
                </c:pt>
                <c:pt idx="212">
                  <c:v>-94</c:v>
                </c:pt>
                <c:pt idx="213">
                  <c:v>-93.5</c:v>
                </c:pt>
                <c:pt idx="214">
                  <c:v>-93</c:v>
                </c:pt>
                <c:pt idx="215">
                  <c:v>-92.5</c:v>
                </c:pt>
                <c:pt idx="216">
                  <c:v>-92</c:v>
                </c:pt>
                <c:pt idx="217">
                  <c:v>-91.5</c:v>
                </c:pt>
                <c:pt idx="218">
                  <c:v>-91</c:v>
                </c:pt>
                <c:pt idx="219">
                  <c:v>-90.5</c:v>
                </c:pt>
                <c:pt idx="220">
                  <c:v>-90</c:v>
                </c:pt>
                <c:pt idx="221">
                  <c:v>-89.5</c:v>
                </c:pt>
                <c:pt idx="222">
                  <c:v>-89</c:v>
                </c:pt>
                <c:pt idx="223">
                  <c:v>-88.5</c:v>
                </c:pt>
                <c:pt idx="224">
                  <c:v>-88</c:v>
                </c:pt>
                <c:pt idx="225">
                  <c:v>-87.5</c:v>
                </c:pt>
                <c:pt idx="226">
                  <c:v>-87</c:v>
                </c:pt>
                <c:pt idx="227">
                  <c:v>-86.5</c:v>
                </c:pt>
                <c:pt idx="228">
                  <c:v>-86</c:v>
                </c:pt>
                <c:pt idx="229">
                  <c:v>-85.5</c:v>
                </c:pt>
                <c:pt idx="230">
                  <c:v>-85</c:v>
                </c:pt>
                <c:pt idx="231">
                  <c:v>-84.5</c:v>
                </c:pt>
                <c:pt idx="232">
                  <c:v>-84</c:v>
                </c:pt>
                <c:pt idx="233">
                  <c:v>-83.5</c:v>
                </c:pt>
                <c:pt idx="234">
                  <c:v>-83</c:v>
                </c:pt>
                <c:pt idx="235">
                  <c:v>-82.5</c:v>
                </c:pt>
                <c:pt idx="236">
                  <c:v>-82</c:v>
                </c:pt>
                <c:pt idx="237">
                  <c:v>-81.5</c:v>
                </c:pt>
                <c:pt idx="238">
                  <c:v>-81</c:v>
                </c:pt>
                <c:pt idx="239">
                  <c:v>-80.5</c:v>
                </c:pt>
                <c:pt idx="240">
                  <c:v>-80</c:v>
                </c:pt>
                <c:pt idx="241">
                  <c:v>-79.5</c:v>
                </c:pt>
                <c:pt idx="242">
                  <c:v>-79</c:v>
                </c:pt>
                <c:pt idx="243">
                  <c:v>-78.5</c:v>
                </c:pt>
                <c:pt idx="244">
                  <c:v>-78</c:v>
                </c:pt>
                <c:pt idx="245">
                  <c:v>-77.5</c:v>
                </c:pt>
                <c:pt idx="246">
                  <c:v>-77</c:v>
                </c:pt>
                <c:pt idx="247">
                  <c:v>-76.5</c:v>
                </c:pt>
                <c:pt idx="248">
                  <c:v>-76</c:v>
                </c:pt>
                <c:pt idx="249">
                  <c:v>-75.5</c:v>
                </c:pt>
                <c:pt idx="250">
                  <c:v>-75</c:v>
                </c:pt>
                <c:pt idx="251">
                  <c:v>-74.5</c:v>
                </c:pt>
                <c:pt idx="252">
                  <c:v>-74</c:v>
                </c:pt>
                <c:pt idx="253">
                  <c:v>-73.5</c:v>
                </c:pt>
                <c:pt idx="254">
                  <c:v>-73</c:v>
                </c:pt>
                <c:pt idx="255">
                  <c:v>-72.5</c:v>
                </c:pt>
                <c:pt idx="256">
                  <c:v>-72</c:v>
                </c:pt>
                <c:pt idx="257">
                  <c:v>-71.5</c:v>
                </c:pt>
                <c:pt idx="258">
                  <c:v>-71</c:v>
                </c:pt>
                <c:pt idx="259">
                  <c:v>-70.5</c:v>
                </c:pt>
                <c:pt idx="260">
                  <c:v>-70</c:v>
                </c:pt>
                <c:pt idx="261">
                  <c:v>-69.5</c:v>
                </c:pt>
                <c:pt idx="262">
                  <c:v>-69</c:v>
                </c:pt>
                <c:pt idx="263">
                  <c:v>-68.5</c:v>
                </c:pt>
                <c:pt idx="264">
                  <c:v>-68</c:v>
                </c:pt>
                <c:pt idx="265">
                  <c:v>-67.5</c:v>
                </c:pt>
                <c:pt idx="266">
                  <c:v>-67</c:v>
                </c:pt>
                <c:pt idx="267">
                  <c:v>-66.5</c:v>
                </c:pt>
                <c:pt idx="268">
                  <c:v>-66</c:v>
                </c:pt>
                <c:pt idx="269">
                  <c:v>-65.5</c:v>
                </c:pt>
                <c:pt idx="270">
                  <c:v>-65</c:v>
                </c:pt>
                <c:pt idx="271">
                  <c:v>-64.5</c:v>
                </c:pt>
                <c:pt idx="272">
                  <c:v>-64</c:v>
                </c:pt>
                <c:pt idx="273">
                  <c:v>-63.5</c:v>
                </c:pt>
                <c:pt idx="274">
                  <c:v>-63</c:v>
                </c:pt>
                <c:pt idx="275">
                  <c:v>-62.5</c:v>
                </c:pt>
                <c:pt idx="276">
                  <c:v>-62</c:v>
                </c:pt>
                <c:pt idx="277">
                  <c:v>-61.5</c:v>
                </c:pt>
                <c:pt idx="278">
                  <c:v>-61</c:v>
                </c:pt>
                <c:pt idx="279">
                  <c:v>-60.5</c:v>
                </c:pt>
                <c:pt idx="280">
                  <c:v>-60</c:v>
                </c:pt>
                <c:pt idx="281">
                  <c:v>-59.5</c:v>
                </c:pt>
                <c:pt idx="282">
                  <c:v>-59</c:v>
                </c:pt>
                <c:pt idx="283">
                  <c:v>-58.5</c:v>
                </c:pt>
                <c:pt idx="284">
                  <c:v>-58</c:v>
                </c:pt>
                <c:pt idx="285">
                  <c:v>-57.5</c:v>
                </c:pt>
                <c:pt idx="286">
                  <c:v>-57</c:v>
                </c:pt>
                <c:pt idx="287">
                  <c:v>-56.5</c:v>
                </c:pt>
                <c:pt idx="288">
                  <c:v>-56</c:v>
                </c:pt>
                <c:pt idx="289">
                  <c:v>-55.5</c:v>
                </c:pt>
                <c:pt idx="290">
                  <c:v>-55</c:v>
                </c:pt>
                <c:pt idx="291">
                  <c:v>-54.5</c:v>
                </c:pt>
                <c:pt idx="292">
                  <c:v>-54</c:v>
                </c:pt>
                <c:pt idx="293">
                  <c:v>-53.5</c:v>
                </c:pt>
                <c:pt idx="294">
                  <c:v>-53</c:v>
                </c:pt>
                <c:pt idx="295">
                  <c:v>-52.5</c:v>
                </c:pt>
                <c:pt idx="296">
                  <c:v>-52</c:v>
                </c:pt>
                <c:pt idx="297">
                  <c:v>-51.5</c:v>
                </c:pt>
                <c:pt idx="298">
                  <c:v>-51</c:v>
                </c:pt>
                <c:pt idx="299">
                  <c:v>-50.5</c:v>
                </c:pt>
                <c:pt idx="300">
                  <c:v>-50</c:v>
                </c:pt>
                <c:pt idx="301">
                  <c:v>-49.5</c:v>
                </c:pt>
                <c:pt idx="302">
                  <c:v>-49</c:v>
                </c:pt>
                <c:pt idx="303">
                  <c:v>-48.5</c:v>
                </c:pt>
                <c:pt idx="304">
                  <c:v>-48</c:v>
                </c:pt>
                <c:pt idx="305">
                  <c:v>-47.5</c:v>
                </c:pt>
                <c:pt idx="306">
                  <c:v>-47</c:v>
                </c:pt>
                <c:pt idx="307">
                  <c:v>-46.5</c:v>
                </c:pt>
                <c:pt idx="308">
                  <c:v>-46</c:v>
                </c:pt>
                <c:pt idx="309">
                  <c:v>-45.5</c:v>
                </c:pt>
                <c:pt idx="310">
                  <c:v>-45</c:v>
                </c:pt>
                <c:pt idx="311">
                  <c:v>-44.5</c:v>
                </c:pt>
                <c:pt idx="312">
                  <c:v>-44</c:v>
                </c:pt>
                <c:pt idx="313">
                  <c:v>-43.5</c:v>
                </c:pt>
                <c:pt idx="314">
                  <c:v>-43</c:v>
                </c:pt>
                <c:pt idx="315">
                  <c:v>-42.5</c:v>
                </c:pt>
                <c:pt idx="316">
                  <c:v>-42</c:v>
                </c:pt>
                <c:pt idx="317">
                  <c:v>-41.5</c:v>
                </c:pt>
                <c:pt idx="318">
                  <c:v>-41</c:v>
                </c:pt>
                <c:pt idx="319">
                  <c:v>-40.5</c:v>
                </c:pt>
                <c:pt idx="320">
                  <c:v>-40</c:v>
                </c:pt>
                <c:pt idx="321">
                  <c:v>-39.5</c:v>
                </c:pt>
                <c:pt idx="322">
                  <c:v>-39</c:v>
                </c:pt>
                <c:pt idx="323">
                  <c:v>-38.5</c:v>
                </c:pt>
                <c:pt idx="324">
                  <c:v>-38</c:v>
                </c:pt>
                <c:pt idx="325">
                  <c:v>-37.5</c:v>
                </c:pt>
                <c:pt idx="326">
                  <c:v>-37</c:v>
                </c:pt>
                <c:pt idx="327">
                  <c:v>-36.5</c:v>
                </c:pt>
                <c:pt idx="328">
                  <c:v>-36</c:v>
                </c:pt>
                <c:pt idx="329">
                  <c:v>-35.5</c:v>
                </c:pt>
                <c:pt idx="330">
                  <c:v>-35</c:v>
                </c:pt>
                <c:pt idx="331">
                  <c:v>-34.5</c:v>
                </c:pt>
                <c:pt idx="332">
                  <c:v>-34</c:v>
                </c:pt>
                <c:pt idx="333">
                  <c:v>-33.5</c:v>
                </c:pt>
                <c:pt idx="334">
                  <c:v>-33</c:v>
                </c:pt>
                <c:pt idx="335">
                  <c:v>-32.5</c:v>
                </c:pt>
                <c:pt idx="336">
                  <c:v>-32</c:v>
                </c:pt>
                <c:pt idx="337">
                  <c:v>-31.5</c:v>
                </c:pt>
                <c:pt idx="338">
                  <c:v>-31</c:v>
                </c:pt>
                <c:pt idx="339">
                  <c:v>-30.5</c:v>
                </c:pt>
                <c:pt idx="340">
                  <c:v>-30</c:v>
                </c:pt>
                <c:pt idx="341">
                  <c:v>-29.5</c:v>
                </c:pt>
                <c:pt idx="342">
                  <c:v>-29</c:v>
                </c:pt>
                <c:pt idx="343">
                  <c:v>-28.5</c:v>
                </c:pt>
                <c:pt idx="344">
                  <c:v>-28</c:v>
                </c:pt>
                <c:pt idx="345">
                  <c:v>-27.5</c:v>
                </c:pt>
                <c:pt idx="346">
                  <c:v>-27</c:v>
                </c:pt>
                <c:pt idx="347">
                  <c:v>-26.5</c:v>
                </c:pt>
                <c:pt idx="348">
                  <c:v>-26</c:v>
                </c:pt>
                <c:pt idx="349">
                  <c:v>-25.5</c:v>
                </c:pt>
                <c:pt idx="350">
                  <c:v>-25</c:v>
                </c:pt>
                <c:pt idx="351">
                  <c:v>-24.5</c:v>
                </c:pt>
                <c:pt idx="352">
                  <c:v>-24</c:v>
                </c:pt>
                <c:pt idx="353">
                  <c:v>-23.5</c:v>
                </c:pt>
                <c:pt idx="354">
                  <c:v>-23</c:v>
                </c:pt>
                <c:pt idx="355">
                  <c:v>-22.5</c:v>
                </c:pt>
                <c:pt idx="356">
                  <c:v>-22</c:v>
                </c:pt>
                <c:pt idx="357">
                  <c:v>-21.5</c:v>
                </c:pt>
                <c:pt idx="358">
                  <c:v>-21</c:v>
                </c:pt>
                <c:pt idx="359">
                  <c:v>-20.5</c:v>
                </c:pt>
                <c:pt idx="360">
                  <c:v>-20</c:v>
                </c:pt>
                <c:pt idx="361">
                  <c:v>-19.5</c:v>
                </c:pt>
                <c:pt idx="362">
                  <c:v>-19</c:v>
                </c:pt>
                <c:pt idx="363">
                  <c:v>-18.5</c:v>
                </c:pt>
                <c:pt idx="364">
                  <c:v>-18</c:v>
                </c:pt>
                <c:pt idx="365">
                  <c:v>-17.5</c:v>
                </c:pt>
                <c:pt idx="366">
                  <c:v>-17</c:v>
                </c:pt>
                <c:pt idx="367">
                  <c:v>-16.5</c:v>
                </c:pt>
                <c:pt idx="368">
                  <c:v>-16</c:v>
                </c:pt>
                <c:pt idx="369">
                  <c:v>-15.5</c:v>
                </c:pt>
                <c:pt idx="370">
                  <c:v>-15</c:v>
                </c:pt>
                <c:pt idx="371">
                  <c:v>-14.5</c:v>
                </c:pt>
                <c:pt idx="372">
                  <c:v>-14</c:v>
                </c:pt>
                <c:pt idx="373">
                  <c:v>-13.5</c:v>
                </c:pt>
                <c:pt idx="374">
                  <c:v>-13</c:v>
                </c:pt>
                <c:pt idx="375">
                  <c:v>-12.5</c:v>
                </c:pt>
                <c:pt idx="376">
                  <c:v>-12</c:v>
                </c:pt>
                <c:pt idx="377">
                  <c:v>-11.5</c:v>
                </c:pt>
                <c:pt idx="378">
                  <c:v>-11</c:v>
                </c:pt>
                <c:pt idx="379">
                  <c:v>-10.5</c:v>
                </c:pt>
                <c:pt idx="380">
                  <c:v>-10</c:v>
                </c:pt>
                <c:pt idx="381">
                  <c:v>-9.5</c:v>
                </c:pt>
                <c:pt idx="382">
                  <c:v>-9</c:v>
                </c:pt>
                <c:pt idx="383">
                  <c:v>-8.5</c:v>
                </c:pt>
                <c:pt idx="384">
                  <c:v>-8</c:v>
                </c:pt>
                <c:pt idx="385">
                  <c:v>-7.5</c:v>
                </c:pt>
                <c:pt idx="386">
                  <c:v>-7</c:v>
                </c:pt>
                <c:pt idx="387">
                  <c:v>-6.5</c:v>
                </c:pt>
                <c:pt idx="388">
                  <c:v>-6</c:v>
                </c:pt>
                <c:pt idx="389">
                  <c:v>-5.5</c:v>
                </c:pt>
                <c:pt idx="390">
                  <c:v>-5</c:v>
                </c:pt>
                <c:pt idx="391">
                  <c:v>-4.5</c:v>
                </c:pt>
                <c:pt idx="392">
                  <c:v>-4</c:v>
                </c:pt>
                <c:pt idx="393">
                  <c:v>-3.5</c:v>
                </c:pt>
                <c:pt idx="394">
                  <c:v>-3</c:v>
                </c:pt>
                <c:pt idx="395">
                  <c:v>-2.5</c:v>
                </c:pt>
                <c:pt idx="396">
                  <c:v>-2</c:v>
                </c:pt>
                <c:pt idx="397">
                  <c:v>-1.5</c:v>
                </c:pt>
                <c:pt idx="398">
                  <c:v>-1</c:v>
                </c:pt>
                <c:pt idx="399">
                  <c:v>-0.5</c:v>
                </c:pt>
                <c:pt idx="400">
                  <c:v>0</c:v>
                </c:pt>
                <c:pt idx="401">
                  <c:v>0.5</c:v>
                </c:pt>
                <c:pt idx="402">
                  <c:v>1</c:v>
                </c:pt>
                <c:pt idx="403">
                  <c:v>1.5</c:v>
                </c:pt>
                <c:pt idx="404">
                  <c:v>2</c:v>
                </c:pt>
                <c:pt idx="405">
                  <c:v>2.5</c:v>
                </c:pt>
                <c:pt idx="406">
                  <c:v>3</c:v>
                </c:pt>
                <c:pt idx="407">
                  <c:v>3.5</c:v>
                </c:pt>
                <c:pt idx="408">
                  <c:v>4</c:v>
                </c:pt>
                <c:pt idx="409">
                  <c:v>4.5</c:v>
                </c:pt>
                <c:pt idx="410">
                  <c:v>5</c:v>
                </c:pt>
                <c:pt idx="411">
                  <c:v>5.5</c:v>
                </c:pt>
                <c:pt idx="412">
                  <c:v>6</c:v>
                </c:pt>
                <c:pt idx="413">
                  <c:v>6.5</c:v>
                </c:pt>
                <c:pt idx="414">
                  <c:v>7</c:v>
                </c:pt>
                <c:pt idx="415">
                  <c:v>7.5</c:v>
                </c:pt>
                <c:pt idx="416">
                  <c:v>8</c:v>
                </c:pt>
                <c:pt idx="417">
                  <c:v>8.5</c:v>
                </c:pt>
                <c:pt idx="418">
                  <c:v>9</c:v>
                </c:pt>
                <c:pt idx="419">
                  <c:v>9.5</c:v>
                </c:pt>
                <c:pt idx="420">
                  <c:v>10</c:v>
                </c:pt>
                <c:pt idx="421">
                  <c:v>10.5</c:v>
                </c:pt>
                <c:pt idx="422">
                  <c:v>11</c:v>
                </c:pt>
                <c:pt idx="423">
                  <c:v>11.5</c:v>
                </c:pt>
                <c:pt idx="424">
                  <c:v>12</c:v>
                </c:pt>
                <c:pt idx="425">
                  <c:v>12.5</c:v>
                </c:pt>
                <c:pt idx="426">
                  <c:v>13</c:v>
                </c:pt>
                <c:pt idx="427">
                  <c:v>13.5</c:v>
                </c:pt>
                <c:pt idx="428">
                  <c:v>14</c:v>
                </c:pt>
                <c:pt idx="429">
                  <c:v>14.5</c:v>
                </c:pt>
                <c:pt idx="430">
                  <c:v>15</c:v>
                </c:pt>
                <c:pt idx="431">
                  <c:v>15.5</c:v>
                </c:pt>
                <c:pt idx="432">
                  <c:v>16</c:v>
                </c:pt>
                <c:pt idx="433">
                  <c:v>16.5</c:v>
                </c:pt>
                <c:pt idx="434">
                  <c:v>17</c:v>
                </c:pt>
                <c:pt idx="435">
                  <c:v>17.5</c:v>
                </c:pt>
                <c:pt idx="436">
                  <c:v>18</c:v>
                </c:pt>
                <c:pt idx="437">
                  <c:v>18.5</c:v>
                </c:pt>
                <c:pt idx="438">
                  <c:v>19</c:v>
                </c:pt>
                <c:pt idx="439">
                  <c:v>19.5</c:v>
                </c:pt>
                <c:pt idx="440">
                  <c:v>20</c:v>
                </c:pt>
                <c:pt idx="441">
                  <c:v>20.5</c:v>
                </c:pt>
                <c:pt idx="442">
                  <c:v>21</c:v>
                </c:pt>
                <c:pt idx="443">
                  <c:v>21.5</c:v>
                </c:pt>
                <c:pt idx="444">
                  <c:v>22</c:v>
                </c:pt>
                <c:pt idx="445">
                  <c:v>22.5</c:v>
                </c:pt>
                <c:pt idx="446">
                  <c:v>23</c:v>
                </c:pt>
                <c:pt idx="447">
                  <c:v>23.5</c:v>
                </c:pt>
                <c:pt idx="448">
                  <c:v>24</c:v>
                </c:pt>
                <c:pt idx="449">
                  <c:v>24.5</c:v>
                </c:pt>
                <c:pt idx="450">
                  <c:v>25</c:v>
                </c:pt>
                <c:pt idx="451">
                  <c:v>25.5</c:v>
                </c:pt>
                <c:pt idx="452">
                  <c:v>26</c:v>
                </c:pt>
                <c:pt idx="453">
                  <c:v>26.5</c:v>
                </c:pt>
                <c:pt idx="454">
                  <c:v>27</c:v>
                </c:pt>
                <c:pt idx="455">
                  <c:v>27.5</c:v>
                </c:pt>
                <c:pt idx="456">
                  <c:v>28</c:v>
                </c:pt>
                <c:pt idx="457">
                  <c:v>28.5</c:v>
                </c:pt>
                <c:pt idx="458">
                  <c:v>29</c:v>
                </c:pt>
                <c:pt idx="459">
                  <c:v>29.5</c:v>
                </c:pt>
                <c:pt idx="460">
                  <c:v>30</c:v>
                </c:pt>
                <c:pt idx="461">
                  <c:v>30.5</c:v>
                </c:pt>
                <c:pt idx="462">
                  <c:v>31</c:v>
                </c:pt>
                <c:pt idx="463">
                  <c:v>31.5</c:v>
                </c:pt>
                <c:pt idx="464">
                  <c:v>32</c:v>
                </c:pt>
                <c:pt idx="465">
                  <c:v>32.5</c:v>
                </c:pt>
                <c:pt idx="466">
                  <c:v>33</c:v>
                </c:pt>
                <c:pt idx="467">
                  <c:v>33.5</c:v>
                </c:pt>
                <c:pt idx="468">
                  <c:v>34</c:v>
                </c:pt>
                <c:pt idx="469">
                  <c:v>34.5</c:v>
                </c:pt>
                <c:pt idx="470">
                  <c:v>35</c:v>
                </c:pt>
                <c:pt idx="471">
                  <c:v>35.5</c:v>
                </c:pt>
                <c:pt idx="472">
                  <c:v>36</c:v>
                </c:pt>
                <c:pt idx="473">
                  <c:v>36.5</c:v>
                </c:pt>
                <c:pt idx="474">
                  <c:v>37</c:v>
                </c:pt>
                <c:pt idx="475">
                  <c:v>37.5</c:v>
                </c:pt>
                <c:pt idx="476">
                  <c:v>38</c:v>
                </c:pt>
                <c:pt idx="477">
                  <c:v>38.5</c:v>
                </c:pt>
                <c:pt idx="478">
                  <c:v>39</c:v>
                </c:pt>
                <c:pt idx="479">
                  <c:v>39.5</c:v>
                </c:pt>
                <c:pt idx="480">
                  <c:v>40</c:v>
                </c:pt>
                <c:pt idx="481">
                  <c:v>40.5</c:v>
                </c:pt>
                <c:pt idx="482">
                  <c:v>41</c:v>
                </c:pt>
                <c:pt idx="483">
                  <c:v>41.5</c:v>
                </c:pt>
                <c:pt idx="484">
                  <c:v>42</c:v>
                </c:pt>
                <c:pt idx="485">
                  <c:v>42.5</c:v>
                </c:pt>
                <c:pt idx="486">
                  <c:v>43</c:v>
                </c:pt>
                <c:pt idx="487">
                  <c:v>43.5</c:v>
                </c:pt>
                <c:pt idx="488">
                  <c:v>44</c:v>
                </c:pt>
                <c:pt idx="489">
                  <c:v>44.5</c:v>
                </c:pt>
                <c:pt idx="490">
                  <c:v>45</c:v>
                </c:pt>
                <c:pt idx="491">
                  <c:v>45.5</c:v>
                </c:pt>
                <c:pt idx="492">
                  <c:v>46</c:v>
                </c:pt>
                <c:pt idx="493">
                  <c:v>46.5</c:v>
                </c:pt>
                <c:pt idx="494">
                  <c:v>47</c:v>
                </c:pt>
                <c:pt idx="495">
                  <c:v>47.5</c:v>
                </c:pt>
                <c:pt idx="496">
                  <c:v>48</c:v>
                </c:pt>
                <c:pt idx="497">
                  <c:v>48.5</c:v>
                </c:pt>
                <c:pt idx="498">
                  <c:v>49</c:v>
                </c:pt>
                <c:pt idx="499">
                  <c:v>49.5</c:v>
                </c:pt>
                <c:pt idx="500">
                  <c:v>50</c:v>
                </c:pt>
                <c:pt idx="501">
                  <c:v>50.5</c:v>
                </c:pt>
                <c:pt idx="502">
                  <c:v>51</c:v>
                </c:pt>
                <c:pt idx="503">
                  <c:v>51.5</c:v>
                </c:pt>
                <c:pt idx="504">
                  <c:v>52</c:v>
                </c:pt>
                <c:pt idx="505">
                  <c:v>52.5</c:v>
                </c:pt>
                <c:pt idx="506">
                  <c:v>53</c:v>
                </c:pt>
                <c:pt idx="507">
                  <c:v>53.5</c:v>
                </c:pt>
                <c:pt idx="508">
                  <c:v>54</c:v>
                </c:pt>
                <c:pt idx="509">
                  <c:v>54.5</c:v>
                </c:pt>
                <c:pt idx="510">
                  <c:v>55</c:v>
                </c:pt>
                <c:pt idx="511">
                  <c:v>55.5</c:v>
                </c:pt>
                <c:pt idx="512">
                  <c:v>56</c:v>
                </c:pt>
                <c:pt idx="513">
                  <c:v>56.5</c:v>
                </c:pt>
                <c:pt idx="514">
                  <c:v>57</c:v>
                </c:pt>
                <c:pt idx="515">
                  <c:v>57.5</c:v>
                </c:pt>
                <c:pt idx="516">
                  <c:v>58</c:v>
                </c:pt>
                <c:pt idx="517">
                  <c:v>58.5</c:v>
                </c:pt>
                <c:pt idx="518">
                  <c:v>59</c:v>
                </c:pt>
                <c:pt idx="519">
                  <c:v>59.5</c:v>
                </c:pt>
                <c:pt idx="520">
                  <c:v>60</c:v>
                </c:pt>
                <c:pt idx="521">
                  <c:v>60.5</c:v>
                </c:pt>
                <c:pt idx="522">
                  <c:v>61</c:v>
                </c:pt>
                <c:pt idx="523">
                  <c:v>61.5</c:v>
                </c:pt>
                <c:pt idx="524">
                  <c:v>62</c:v>
                </c:pt>
                <c:pt idx="525">
                  <c:v>62.5</c:v>
                </c:pt>
                <c:pt idx="526">
                  <c:v>63</c:v>
                </c:pt>
                <c:pt idx="527">
                  <c:v>63.5</c:v>
                </c:pt>
                <c:pt idx="528">
                  <c:v>64</c:v>
                </c:pt>
                <c:pt idx="529">
                  <c:v>64.5</c:v>
                </c:pt>
                <c:pt idx="530">
                  <c:v>65</c:v>
                </c:pt>
                <c:pt idx="531">
                  <c:v>65.5</c:v>
                </c:pt>
                <c:pt idx="532">
                  <c:v>66</c:v>
                </c:pt>
                <c:pt idx="533">
                  <c:v>66.5</c:v>
                </c:pt>
                <c:pt idx="534">
                  <c:v>67</c:v>
                </c:pt>
                <c:pt idx="535">
                  <c:v>67.5</c:v>
                </c:pt>
                <c:pt idx="536">
                  <c:v>68</c:v>
                </c:pt>
                <c:pt idx="537">
                  <c:v>68.5</c:v>
                </c:pt>
                <c:pt idx="538">
                  <c:v>69</c:v>
                </c:pt>
                <c:pt idx="539">
                  <c:v>69.5</c:v>
                </c:pt>
                <c:pt idx="540">
                  <c:v>70</c:v>
                </c:pt>
                <c:pt idx="541">
                  <c:v>70.5</c:v>
                </c:pt>
                <c:pt idx="542">
                  <c:v>71</c:v>
                </c:pt>
                <c:pt idx="543">
                  <c:v>71.5</c:v>
                </c:pt>
                <c:pt idx="544">
                  <c:v>72</c:v>
                </c:pt>
                <c:pt idx="545">
                  <c:v>72.5</c:v>
                </c:pt>
                <c:pt idx="546">
                  <c:v>73</c:v>
                </c:pt>
                <c:pt idx="547">
                  <c:v>73.5</c:v>
                </c:pt>
                <c:pt idx="548">
                  <c:v>74</c:v>
                </c:pt>
                <c:pt idx="549">
                  <c:v>74.5</c:v>
                </c:pt>
                <c:pt idx="550">
                  <c:v>75</c:v>
                </c:pt>
                <c:pt idx="551">
                  <c:v>75.5</c:v>
                </c:pt>
                <c:pt idx="552">
                  <c:v>76</c:v>
                </c:pt>
                <c:pt idx="553">
                  <c:v>76.5</c:v>
                </c:pt>
                <c:pt idx="554">
                  <c:v>77</c:v>
                </c:pt>
                <c:pt idx="555">
                  <c:v>77.5</c:v>
                </c:pt>
                <c:pt idx="556">
                  <c:v>78</c:v>
                </c:pt>
                <c:pt idx="557">
                  <c:v>78.5</c:v>
                </c:pt>
                <c:pt idx="558">
                  <c:v>79</c:v>
                </c:pt>
                <c:pt idx="559">
                  <c:v>79.5</c:v>
                </c:pt>
                <c:pt idx="560">
                  <c:v>80</c:v>
                </c:pt>
                <c:pt idx="561">
                  <c:v>80.5</c:v>
                </c:pt>
                <c:pt idx="562">
                  <c:v>81</c:v>
                </c:pt>
                <c:pt idx="563">
                  <c:v>81.5</c:v>
                </c:pt>
                <c:pt idx="564">
                  <c:v>82</c:v>
                </c:pt>
                <c:pt idx="565">
                  <c:v>82.5</c:v>
                </c:pt>
                <c:pt idx="566">
                  <c:v>83</c:v>
                </c:pt>
                <c:pt idx="567">
                  <c:v>83.5</c:v>
                </c:pt>
                <c:pt idx="568">
                  <c:v>84</c:v>
                </c:pt>
                <c:pt idx="569">
                  <c:v>84.5</c:v>
                </c:pt>
                <c:pt idx="570">
                  <c:v>85</c:v>
                </c:pt>
                <c:pt idx="571">
                  <c:v>85.5</c:v>
                </c:pt>
                <c:pt idx="572">
                  <c:v>86</c:v>
                </c:pt>
                <c:pt idx="573">
                  <c:v>86.5</c:v>
                </c:pt>
                <c:pt idx="574">
                  <c:v>87</c:v>
                </c:pt>
                <c:pt idx="575">
                  <c:v>87.5</c:v>
                </c:pt>
                <c:pt idx="576">
                  <c:v>88</c:v>
                </c:pt>
                <c:pt idx="577">
                  <c:v>88.5</c:v>
                </c:pt>
                <c:pt idx="578">
                  <c:v>89</c:v>
                </c:pt>
                <c:pt idx="579">
                  <c:v>89.5</c:v>
                </c:pt>
                <c:pt idx="580">
                  <c:v>90</c:v>
                </c:pt>
                <c:pt idx="581">
                  <c:v>90.5</c:v>
                </c:pt>
                <c:pt idx="582">
                  <c:v>91</c:v>
                </c:pt>
                <c:pt idx="583">
                  <c:v>91.5</c:v>
                </c:pt>
                <c:pt idx="584">
                  <c:v>92</c:v>
                </c:pt>
                <c:pt idx="585">
                  <c:v>92.5</c:v>
                </c:pt>
                <c:pt idx="586">
                  <c:v>93</c:v>
                </c:pt>
                <c:pt idx="587">
                  <c:v>93.5</c:v>
                </c:pt>
                <c:pt idx="588">
                  <c:v>94</c:v>
                </c:pt>
                <c:pt idx="589">
                  <c:v>94.5</c:v>
                </c:pt>
                <c:pt idx="590">
                  <c:v>95</c:v>
                </c:pt>
                <c:pt idx="591">
                  <c:v>95.5</c:v>
                </c:pt>
                <c:pt idx="592">
                  <c:v>96</c:v>
                </c:pt>
                <c:pt idx="593">
                  <c:v>96.5</c:v>
                </c:pt>
                <c:pt idx="594">
                  <c:v>97</c:v>
                </c:pt>
                <c:pt idx="595">
                  <c:v>97.5</c:v>
                </c:pt>
                <c:pt idx="596">
                  <c:v>98</c:v>
                </c:pt>
                <c:pt idx="597">
                  <c:v>98.5</c:v>
                </c:pt>
                <c:pt idx="598">
                  <c:v>99</c:v>
                </c:pt>
                <c:pt idx="599">
                  <c:v>99.5</c:v>
                </c:pt>
                <c:pt idx="600">
                  <c:v>100</c:v>
                </c:pt>
                <c:pt idx="601">
                  <c:v>100.5</c:v>
                </c:pt>
                <c:pt idx="602">
                  <c:v>101</c:v>
                </c:pt>
                <c:pt idx="603">
                  <c:v>101.5</c:v>
                </c:pt>
                <c:pt idx="604">
                  <c:v>102</c:v>
                </c:pt>
                <c:pt idx="605">
                  <c:v>102.5</c:v>
                </c:pt>
                <c:pt idx="606">
                  <c:v>103</c:v>
                </c:pt>
                <c:pt idx="607">
                  <c:v>103.5</c:v>
                </c:pt>
                <c:pt idx="608">
                  <c:v>104</c:v>
                </c:pt>
                <c:pt idx="609">
                  <c:v>104.5</c:v>
                </c:pt>
                <c:pt idx="610">
                  <c:v>105</c:v>
                </c:pt>
                <c:pt idx="611">
                  <c:v>105.5</c:v>
                </c:pt>
                <c:pt idx="612">
                  <c:v>106</c:v>
                </c:pt>
                <c:pt idx="613">
                  <c:v>106.5</c:v>
                </c:pt>
                <c:pt idx="614">
                  <c:v>107</c:v>
                </c:pt>
                <c:pt idx="615">
                  <c:v>107.5</c:v>
                </c:pt>
                <c:pt idx="616">
                  <c:v>108</c:v>
                </c:pt>
                <c:pt idx="617">
                  <c:v>108.5</c:v>
                </c:pt>
                <c:pt idx="618">
                  <c:v>109</c:v>
                </c:pt>
                <c:pt idx="619">
                  <c:v>109.5</c:v>
                </c:pt>
                <c:pt idx="620">
                  <c:v>110</c:v>
                </c:pt>
                <c:pt idx="621">
                  <c:v>110.5</c:v>
                </c:pt>
                <c:pt idx="622">
                  <c:v>111</c:v>
                </c:pt>
                <c:pt idx="623">
                  <c:v>111.5</c:v>
                </c:pt>
                <c:pt idx="624">
                  <c:v>112</c:v>
                </c:pt>
                <c:pt idx="625">
                  <c:v>112.5</c:v>
                </c:pt>
                <c:pt idx="626">
                  <c:v>113</c:v>
                </c:pt>
                <c:pt idx="627">
                  <c:v>113.5</c:v>
                </c:pt>
                <c:pt idx="628">
                  <c:v>114</c:v>
                </c:pt>
                <c:pt idx="629">
                  <c:v>114.5</c:v>
                </c:pt>
                <c:pt idx="630">
                  <c:v>115</c:v>
                </c:pt>
                <c:pt idx="631">
                  <c:v>115.5</c:v>
                </c:pt>
                <c:pt idx="632">
                  <c:v>116</c:v>
                </c:pt>
                <c:pt idx="633">
                  <c:v>116.5</c:v>
                </c:pt>
                <c:pt idx="634">
                  <c:v>117</c:v>
                </c:pt>
                <c:pt idx="635">
                  <c:v>117.5</c:v>
                </c:pt>
                <c:pt idx="636">
                  <c:v>118</c:v>
                </c:pt>
                <c:pt idx="637">
                  <c:v>118.5</c:v>
                </c:pt>
                <c:pt idx="638">
                  <c:v>119</c:v>
                </c:pt>
                <c:pt idx="639">
                  <c:v>119.5</c:v>
                </c:pt>
                <c:pt idx="640">
                  <c:v>120</c:v>
                </c:pt>
                <c:pt idx="641">
                  <c:v>120.5</c:v>
                </c:pt>
                <c:pt idx="642">
                  <c:v>121</c:v>
                </c:pt>
                <c:pt idx="643">
                  <c:v>121.5</c:v>
                </c:pt>
                <c:pt idx="644">
                  <c:v>122</c:v>
                </c:pt>
                <c:pt idx="645">
                  <c:v>122.5</c:v>
                </c:pt>
                <c:pt idx="646">
                  <c:v>123</c:v>
                </c:pt>
                <c:pt idx="647">
                  <c:v>123.5</c:v>
                </c:pt>
                <c:pt idx="648">
                  <c:v>124</c:v>
                </c:pt>
                <c:pt idx="649">
                  <c:v>124.5</c:v>
                </c:pt>
                <c:pt idx="650">
                  <c:v>125</c:v>
                </c:pt>
                <c:pt idx="651">
                  <c:v>125.5</c:v>
                </c:pt>
                <c:pt idx="652">
                  <c:v>126</c:v>
                </c:pt>
                <c:pt idx="653">
                  <c:v>126.5</c:v>
                </c:pt>
                <c:pt idx="654">
                  <c:v>127</c:v>
                </c:pt>
                <c:pt idx="655">
                  <c:v>127.5</c:v>
                </c:pt>
                <c:pt idx="656">
                  <c:v>128</c:v>
                </c:pt>
                <c:pt idx="657">
                  <c:v>128.5</c:v>
                </c:pt>
                <c:pt idx="658">
                  <c:v>129</c:v>
                </c:pt>
                <c:pt idx="659">
                  <c:v>129.5</c:v>
                </c:pt>
                <c:pt idx="660">
                  <c:v>130</c:v>
                </c:pt>
                <c:pt idx="661">
                  <c:v>130.5</c:v>
                </c:pt>
                <c:pt idx="662">
                  <c:v>131</c:v>
                </c:pt>
                <c:pt idx="663">
                  <c:v>131.5</c:v>
                </c:pt>
                <c:pt idx="664">
                  <c:v>132</c:v>
                </c:pt>
                <c:pt idx="665">
                  <c:v>132.5</c:v>
                </c:pt>
                <c:pt idx="666">
                  <c:v>133</c:v>
                </c:pt>
                <c:pt idx="667">
                  <c:v>133.5</c:v>
                </c:pt>
                <c:pt idx="668">
                  <c:v>134</c:v>
                </c:pt>
                <c:pt idx="669">
                  <c:v>134.5</c:v>
                </c:pt>
                <c:pt idx="670">
                  <c:v>135</c:v>
                </c:pt>
                <c:pt idx="671">
                  <c:v>135.5</c:v>
                </c:pt>
                <c:pt idx="672">
                  <c:v>136</c:v>
                </c:pt>
                <c:pt idx="673">
                  <c:v>136.5</c:v>
                </c:pt>
                <c:pt idx="674">
                  <c:v>137</c:v>
                </c:pt>
                <c:pt idx="675">
                  <c:v>137.5</c:v>
                </c:pt>
                <c:pt idx="676">
                  <c:v>138</c:v>
                </c:pt>
                <c:pt idx="677">
                  <c:v>138.5</c:v>
                </c:pt>
                <c:pt idx="678">
                  <c:v>139</c:v>
                </c:pt>
                <c:pt idx="679">
                  <c:v>139.5</c:v>
                </c:pt>
                <c:pt idx="680">
                  <c:v>140</c:v>
                </c:pt>
                <c:pt idx="681">
                  <c:v>140.5</c:v>
                </c:pt>
                <c:pt idx="682">
                  <c:v>141</c:v>
                </c:pt>
                <c:pt idx="683">
                  <c:v>141.5</c:v>
                </c:pt>
                <c:pt idx="684">
                  <c:v>142</c:v>
                </c:pt>
                <c:pt idx="685">
                  <c:v>142.5</c:v>
                </c:pt>
                <c:pt idx="686">
                  <c:v>143</c:v>
                </c:pt>
                <c:pt idx="687">
                  <c:v>143.5</c:v>
                </c:pt>
                <c:pt idx="688">
                  <c:v>144</c:v>
                </c:pt>
                <c:pt idx="689">
                  <c:v>144.5</c:v>
                </c:pt>
                <c:pt idx="690">
                  <c:v>145</c:v>
                </c:pt>
                <c:pt idx="691">
                  <c:v>145.5</c:v>
                </c:pt>
                <c:pt idx="692">
                  <c:v>146</c:v>
                </c:pt>
                <c:pt idx="693">
                  <c:v>146.5</c:v>
                </c:pt>
                <c:pt idx="694">
                  <c:v>147</c:v>
                </c:pt>
                <c:pt idx="695">
                  <c:v>147.5</c:v>
                </c:pt>
                <c:pt idx="696">
                  <c:v>148</c:v>
                </c:pt>
                <c:pt idx="697">
                  <c:v>148.5</c:v>
                </c:pt>
                <c:pt idx="698">
                  <c:v>149</c:v>
                </c:pt>
                <c:pt idx="699">
                  <c:v>149.5</c:v>
                </c:pt>
                <c:pt idx="700">
                  <c:v>150</c:v>
                </c:pt>
                <c:pt idx="701">
                  <c:v>150.5</c:v>
                </c:pt>
                <c:pt idx="702">
                  <c:v>151</c:v>
                </c:pt>
                <c:pt idx="703">
                  <c:v>151.5</c:v>
                </c:pt>
                <c:pt idx="704">
                  <c:v>152</c:v>
                </c:pt>
                <c:pt idx="705">
                  <c:v>152.5</c:v>
                </c:pt>
                <c:pt idx="706">
                  <c:v>153</c:v>
                </c:pt>
                <c:pt idx="707">
                  <c:v>153.5</c:v>
                </c:pt>
                <c:pt idx="708">
                  <c:v>154</c:v>
                </c:pt>
                <c:pt idx="709">
                  <c:v>154.5</c:v>
                </c:pt>
                <c:pt idx="710">
                  <c:v>155</c:v>
                </c:pt>
                <c:pt idx="711">
                  <c:v>155.5</c:v>
                </c:pt>
                <c:pt idx="712">
                  <c:v>156</c:v>
                </c:pt>
                <c:pt idx="713">
                  <c:v>156.5</c:v>
                </c:pt>
                <c:pt idx="714">
                  <c:v>157</c:v>
                </c:pt>
                <c:pt idx="715">
                  <c:v>157.5</c:v>
                </c:pt>
                <c:pt idx="716">
                  <c:v>158</c:v>
                </c:pt>
                <c:pt idx="717">
                  <c:v>158.5</c:v>
                </c:pt>
                <c:pt idx="718">
                  <c:v>159</c:v>
                </c:pt>
                <c:pt idx="719">
                  <c:v>159.5</c:v>
                </c:pt>
                <c:pt idx="720">
                  <c:v>160</c:v>
                </c:pt>
                <c:pt idx="721">
                  <c:v>160.5</c:v>
                </c:pt>
                <c:pt idx="722">
                  <c:v>161</c:v>
                </c:pt>
                <c:pt idx="723">
                  <c:v>161.5</c:v>
                </c:pt>
                <c:pt idx="724">
                  <c:v>162</c:v>
                </c:pt>
                <c:pt idx="725">
                  <c:v>162.5</c:v>
                </c:pt>
                <c:pt idx="726">
                  <c:v>163</c:v>
                </c:pt>
                <c:pt idx="727">
                  <c:v>163.5</c:v>
                </c:pt>
                <c:pt idx="728">
                  <c:v>164</c:v>
                </c:pt>
                <c:pt idx="729">
                  <c:v>164.5</c:v>
                </c:pt>
                <c:pt idx="730">
                  <c:v>165</c:v>
                </c:pt>
                <c:pt idx="731">
                  <c:v>165.5</c:v>
                </c:pt>
                <c:pt idx="732">
                  <c:v>166</c:v>
                </c:pt>
                <c:pt idx="733">
                  <c:v>166.5</c:v>
                </c:pt>
                <c:pt idx="734">
                  <c:v>167</c:v>
                </c:pt>
                <c:pt idx="735">
                  <c:v>167.5</c:v>
                </c:pt>
                <c:pt idx="736">
                  <c:v>168</c:v>
                </c:pt>
                <c:pt idx="737">
                  <c:v>168.5</c:v>
                </c:pt>
                <c:pt idx="738">
                  <c:v>169</c:v>
                </c:pt>
                <c:pt idx="739">
                  <c:v>169.5</c:v>
                </c:pt>
                <c:pt idx="740">
                  <c:v>170</c:v>
                </c:pt>
                <c:pt idx="741">
                  <c:v>170.5</c:v>
                </c:pt>
                <c:pt idx="742">
                  <c:v>171</c:v>
                </c:pt>
                <c:pt idx="743">
                  <c:v>171.5</c:v>
                </c:pt>
                <c:pt idx="744">
                  <c:v>172</c:v>
                </c:pt>
                <c:pt idx="745">
                  <c:v>172.5</c:v>
                </c:pt>
                <c:pt idx="746">
                  <c:v>173</c:v>
                </c:pt>
                <c:pt idx="747">
                  <c:v>173.5</c:v>
                </c:pt>
                <c:pt idx="748">
                  <c:v>174</c:v>
                </c:pt>
                <c:pt idx="749">
                  <c:v>174.5</c:v>
                </c:pt>
                <c:pt idx="750">
                  <c:v>175</c:v>
                </c:pt>
                <c:pt idx="751">
                  <c:v>175.5</c:v>
                </c:pt>
                <c:pt idx="752">
                  <c:v>176</c:v>
                </c:pt>
                <c:pt idx="753">
                  <c:v>176.5</c:v>
                </c:pt>
                <c:pt idx="754">
                  <c:v>177</c:v>
                </c:pt>
                <c:pt idx="755">
                  <c:v>177.5</c:v>
                </c:pt>
                <c:pt idx="756">
                  <c:v>178</c:v>
                </c:pt>
                <c:pt idx="757">
                  <c:v>178.5</c:v>
                </c:pt>
                <c:pt idx="758">
                  <c:v>179</c:v>
                </c:pt>
                <c:pt idx="759">
                  <c:v>179.5</c:v>
                </c:pt>
                <c:pt idx="760">
                  <c:v>180</c:v>
                </c:pt>
                <c:pt idx="761">
                  <c:v>180.5</c:v>
                </c:pt>
                <c:pt idx="762">
                  <c:v>181</c:v>
                </c:pt>
                <c:pt idx="763">
                  <c:v>181.5</c:v>
                </c:pt>
                <c:pt idx="764">
                  <c:v>182</c:v>
                </c:pt>
                <c:pt idx="765">
                  <c:v>182.5</c:v>
                </c:pt>
                <c:pt idx="766">
                  <c:v>183</c:v>
                </c:pt>
                <c:pt idx="767">
                  <c:v>183.5</c:v>
                </c:pt>
                <c:pt idx="768">
                  <c:v>184</c:v>
                </c:pt>
                <c:pt idx="769">
                  <c:v>184.5</c:v>
                </c:pt>
                <c:pt idx="770">
                  <c:v>185</c:v>
                </c:pt>
                <c:pt idx="771">
                  <c:v>185.5</c:v>
                </c:pt>
                <c:pt idx="772">
                  <c:v>186</c:v>
                </c:pt>
                <c:pt idx="773">
                  <c:v>186.5</c:v>
                </c:pt>
                <c:pt idx="774">
                  <c:v>187</c:v>
                </c:pt>
                <c:pt idx="775">
                  <c:v>187.5</c:v>
                </c:pt>
                <c:pt idx="776">
                  <c:v>188</c:v>
                </c:pt>
                <c:pt idx="777">
                  <c:v>188.5</c:v>
                </c:pt>
                <c:pt idx="778">
                  <c:v>189</c:v>
                </c:pt>
                <c:pt idx="779">
                  <c:v>189.5</c:v>
                </c:pt>
                <c:pt idx="780">
                  <c:v>190</c:v>
                </c:pt>
                <c:pt idx="781">
                  <c:v>190.5</c:v>
                </c:pt>
                <c:pt idx="782">
                  <c:v>191</c:v>
                </c:pt>
                <c:pt idx="783">
                  <c:v>191.5</c:v>
                </c:pt>
                <c:pt idx="784">
                  <c:v>192</c:v>
                </c:pt>
                <c:pt idx="785">
                  <c:v>192.5</c:v>
                </c:pt>
                <c:pt idx="786">
                  <c:v>193</c:v>
                </c:pt>
                <c:pt idx="787">
                  <c:v>193.5</c:v>
                </c:pt>
                <c:pt idx="788">
                  <c:v>194</c:v>
                </c:pt>
                <c:pt idx="789">
                  <c:v>194.5</c:v>
                </c:pt>
                <c:pt idx="790">
                  <c:v>195</c:v>
                </c:pt>
                <c:pt idx="791">
                  <c:v>195.5</c:v>
                </c:pt>
                <c:pt idx="792">
                  <c:v>196</c:v>
                </c:pt>
                <c:pt idx="793">
                  <c:v>196.5</c:v>
                </c:pt>
                <c:pt idx="794">
                  <c:v>197</c:v>
                </c:pt>
                <c:pt idx="795">
                  <c:v>197.5</c:v>
                </c:pt>
                <c:pt idx="796">
                  <c:v>198</c:v>
                </c:pt>
                <c:pt idx="797">
                  <c:v>198.5</c:v>
                </c:pt>
                <c:pt idx="798">
                  <c:v>199</c:v>
                </c:pt>
                <c:pt idx="799">
                  <c:v>199.5</c:v>
                </c:pt>
                <c:pt idx="800">
                  <c:v>200</c:v>
                </c:pt>
                <c:pt idx="801">
                  <c:v>200.5</c:v>
                </c:pt>
                <c:pt idx="802">
                  <c:v>201</c:v>
                </c:pt>
                <c:pt idx="803">
                  <c:v>201.5</c:v>
                </c:pt>
                <c:pt idx="804">
                  <c:v>202</c:v>
                </c:pt>
                <c:pt idx="805">
                  <c:v>202.5</c:v>
                </c:pt>
                <c:pt idx="806">
                  <c:v>203</c:v>
                </c:pt>
                <c:pt idx="807">
                  <c:v>203.5</c:v>
                </c:pt>
                <c:pt idx="808">
                  <c:v>204</c:v>
                </c:pt>
                <c:pt idx="809">
                  <c:v>204.5</c:v>
                </c:pt>
                <c:pt idx="810">
                  <c:v>205</c:v>
                </c:pt>
                <c:pt idx="811">
                  <c:v>205.5</c:v>
                </c:pt>
                <c:pt idx="812">
                  <c:v>206</c:v>
                </c:pt>
                <c:pt idx="813">
                  <c:v>206.5</c:v>
                </c:pt>
                <c:pt idx="814">
                  <c:v>207</c:v>
                </c:pt>
                <c:pt idx="815">
                  <c:v>207.5</c:v>
                </c:pt>
                <c:pt idx="816">
                  <c:v>208</c:v>
                </c:pt>
                <c:pt idx="817">
                  <c:v>208.5</c:v>
                </c:pt>
                <c:pt idx="818">
                  <c:v>209</c:v>
                </c:pt>
                <c:pt idx="819">
                  <c:v>209.5</c:v>
                </c:pt>
                <c:pt idx="820">
                  <c:v>210</c:v>
                </c:pt>
                <c:pt idx="821">
                  <c:v>210.5</c:v>
                </c:pt>
                <c:pt idx="822">
                  <c:v>211</c:v>
                </c:pt>
                <c:pt idx="823">
                  <c:v>211.5</c:v>
                </c:pt>
                <c:pt idx="824">
                  <c:v>212</c:v>
                </c:pt>
                <c:pt idx="825">
                  <c:v>212.5</c:v>
                </c:pt>
                <c:pt idx="826">
                  <c:v>213</c:v>
                </c:pt>
                <c:pt idx="827">
                  <c:v>213.5</c:v>
                </c:pt>
                <c:pt idx="828">
                  <c:v>214</c:v>
                </c:pt>
                <c:pt idx="829">
                  <c:v>214.5</c:v>
                </c:pt>
                <c:pt idx="830">
                  <c:v>215</c:v>
                </c:pt>
                <c:pt idx="831">
                  <c:v>215.5</c:v>
                </c:pt>
                <c:pt idx="832">
                  <c:v>216</c:v>
                </c:pt>
                <c:pt idx="833">
                  <c:v>216.5</c:v>
                </c:pt>
                <c:pt idx="834">
                  <c:v>217</c:v>
                </c:pt>
                <c:pt idx="835">
                  <c:v>217.5</c:v>
                </c:pt>
                <c:pt idx="836">
                  <c:v>218</c:v>
                </c:pt>
                <c:pt idx="837">
                  <c:v>218.5</c:v>
                </c:pt>
                <c:pt idx="838">
                  <c:v>219</c:v>
                </c:pt>
                <c:pt idx="839">
                  <c:v>219.5</c:v>
                </c:pt>
                <c:pt idx="840">
                  <c:v>220</c:v>
                </c:pt>
                <c:pt idx="841">
                  <c:v>220.5</c:v>
                </c:pt>
                <c:pt idx="842">
                  <c:v>221</c:v>
                </c:pt>
                <c:pt idx="843">
                  <c:v>221.5</c:v>
                </c:pt>
                <c:pt idx="844">
                  <c:v>222</c:v>
                </c:pt>
                <c:pt idx="845">
                  <c:v>222.5</c:v>
                </c:pt>
                <c:pt idx="846">
                  <c:v>223</c:v>
                </c:pt>
                <c:pt idx="847">
                  <c:v>223.5</c:v>
                </c:pt>
                <c:pt idx="848">
                  <c:v>224</c:v>
                </c:pt>
                <c:pt idx="849">
                  <c:v>224.5</c:v>
                </c:pt>
                <c:pt idx="850">
                  <c:v>225</c:v>
                </c:pt>
                <c:pt idx="851">
                  <c:v>225.5</c:v>
                </c:pt>
                <c:pt idx="852">
                  <c:v>226</c:v>
                </c:pt>
                <c:pt idx="853">
                  <c:v>226.5</c:v>
                </c:pt>
                <c:pt idx="854">
                  <c:v>227</c:v>
                </c:pt>
                <c:pt idx="855">
                  <c:v>227.5</c:v>
                </c:pt>
                <c:pt idx="856">
                  <c:v>228</c:v>
                </c:pt>
                <c:pt idx="857">
                  <c:v>228.5</c:v>
                </c:pt>
                <c:pt idx="858">
                  <c:v>229</c:v>
                </c:pt>
                <c:pt idx="859">
                  <c:v>229.5</c:v>
                </c:pt>
                <c:pt idx="860">
                  <c:v>230</c:v>
                </c:pt>
                <c:pt idx="861">
                  <c:v>230.5</c:v>
                </c:pt>
                <c:pt idx="862">
                  <c:v>231</c:v>
                </c:pt>
                <c:pt idx="863">
                  <c:v>231.5</c:v>
                </c:pt>
                <c:pt idx="864">
                  <c:v>232</c:v>
                </c:pt>
                <c:pt idx="865">
                  <c:v>232.5</c:v>
                </c:pt>
                <c:pt idx="866">
                  <c:v>233</c:v>
                </c:pt>
                <c:pt idx="867">
                  <c:v>233.5</c:v>
                </c:pt>
                <c:pt idx="868">
                  <c:v>234</c:v>
                </c:pt>
                <c:pt idx="869">
                  <c:v>234.5</c:v>
                </c:pt>
                <c:pt idx="870">
                  <c:v>235</c:v>
                </c:pt>
                <c:pt idx="871">
                  <c:v>235.5</c:v>
                </c:pt>
                <c:pt idx="872">
                  <c:v>236</c:v>
                </c:pt>
                <c:pt idx="873">
                  <c:v>236.5</c:v>
                </c:pt>
                <c:pt idx="874">
                  <c:v>237</c:v>
                </c:pt>
                <c:pt idx="875">
                  <c:v>237.5</c:v>
                </c:pt>
                <c:pt idx="876">
                  <c:v>238</c:v>
                </c:pt>
                <c:pt idx="877">
                  <c:v>238.5</c:v>
                </c:pt>
                <c:pt idx="878">
                  <c:v>239</c:v>
                </c:pt>
                <c:pt idx="879">
                  <c:v>239.5</c:v>
                </c:pt>
                <c:pt idx="880">
                  <c:v>240</c:v>
                </c:pt>
                <c:pt idx="881">
                  <c:v>240.5</c:v>
                </c:pt>
                <c:pt idx="882">
                  <c:v>241</c:v>
                </c:pt>
                <c:pt idx="883">
                  <c:v>241.5</c:v>
                </c:pt>
                <c:pt idx="884">
                  <c:v>242</c:v>
                </c:pt>
                <c:pt idx="885">
                  <c:v>242.5</c:v>
                </c:pt>
                <c:pt idx="886">
                  <c:v>243</c:v>
                </c:pt>
                <c:pt idx="887">
                  <c:v>243.5</c:v>
                </c:pt>
                <c:pt idx="888">
                  <c:v>244</c:v>
                </c:pt>
                <c:pt idx="889">
                  <c:v>244.5</c:v>
                </c:pt>
                <c:pt idx="890">
                  <c:v>245</c:v>
                </c:pt>
                <c:pt idx="891">
                  <c:v>245.5</c:v>
                </c:pt>
                <c:pt idx="892">
                  <c:v>246</c:v>
                </c:pt>
                <c:pt idx="893">
                  <c:v>246.5</c:v>
                </c:pt>
                <c:pt idx="894">
                  <c:v>247</c:v>
                </c:pt>
                <c:pt idx="895">
                  <c:v>247.5</c:v>
                </c:pt>
                <c:pt idx="896">
                  <c:v>248</c:v>
                </c:pt>
                <c:pt idx="897">
                  <c:v>248.5</c:v>
                </c:pt>
                <c:pt idx="898">
                  <c:v>249</c:v>
                </c:pt>
                <c:pt idx="899">
                  <c:v>249.5</c:v>
                </c:pt>
                <c:pt idx="900">
                  <c:v>250</c:v>
                </c:pt>
                <c:pt idx="901">
                  <c:v>250.5</c:v>
                </c:pt>
                <c:pt idx="902">
                  <c:v>251</c:v>
                </c:pt>
                <c:pt idx="903">
                  <c:v>251.5</c:v>
                </c:pt>
                <c:pt idx="904">
                  <c:v>252</c:v>
                </c:pt>
                <c:pt idx="905">
                  <c:v>252.5</c:v>
                </c:pt>
                <c:pt idx="906">
                  <c:v>253</c:v>
                </c:pt>
                <c:pt idx="907">
                  <c:v>253.5</c:v>
                </c:pt>
                <c:pt idx="908">
                  <c:v>254</c:v>
                </c:pt>
                <c:pt idx="909">
                  <c:v>254.5</c:v>
                </c:pt>
                <c:pt idx="910">
                  <c:v>255</c:v>
                </c:pt>
                <c:pt idx="911">
                  <c:v>255.5</c:v>
                </c:pt>
                <c:pt idx="912">
                  <c:v>256</c:v>
                </c:pt>
                <c:pt idx="913">
                  <c:v>256.5</c:v>
                </c:pt>
                <c:pt idx="914">
                  <c:v>257</c:v>
                </c:pt>
                <c:pt idx="915">
                  <c:v>257.5</c:v>
                </c:pt>
                <c:pt idx="916">
                  <c:v>258</c:v>
                </c:pt>
                <c:pt idx="917">
                  <c:v>258.5</c:v>
                </c:pt>
                <c:pt idx="918">
                  <c:v>259</c:v>
                </c:pt>
                <c:pt idx="919">
                  <c:v>259.5</c:v>
                </c:pt>
                <c:pt idx="920">
                  <c:v>260</c:v>
                </c:pt>
                <c:pt idx="921">
                  <c:v>260.5</c:v>
                </c:pt>
                <c:pt idx="922">
                  <c:v>261</c:v>
                </c:pt>
                <c:pt idx="923">
                  <c:v>261.5</c:v>
                </c:pt>
                <c:pt idx="924">
                  <c:v>262</c:v>
                </c:pt>
                <c:pt idx="925">
                  <c:v>262.5</c:v>
                </c:pt>
                <c:pt idx="926">
                  <c:v>263</c:v>
                </c:pt>
                <c:pt idx="927">
                  <c:v>263.5</c:v>
                </c:pt>
                <c:pt idx="928">
                  <c:v>264</c:v>
                </c:pt>
                <c:pt idx="929">
                  <c:v>264.5</c:v>
                </c:pt>
                <c:pt idx="930">
                  <c:v>265</c:v>
                </c:pt>
                <c:pt idx="931">
                  <c:v>265.5</c:v>
                </c:pt>
                <c:pt idx="932">
                  <c:v>266</c:v>
                </c:pt>
                <c:pt idx="933">
                  <c:v>266.5</c:v>
                </c:pt>
                <c:pt idx="934">
                  <c:v>267</c:v>
                </c:pt>
                <c:pt idx="935">
                  <c:v>267.5</c:v>
                </c:pt>
                <c:pt idx="936">
                  <c:v>268</c:v>
                </c:pt>
                <c:pt idx="937">
                  <c:v>268.5</c:v>
                </c:pt>
                <c:pt idx="938">
                  <c:v>269</c:v>
                </c:pt>
                <c:pt idx="939">
                  <c:v>269.5</c:v>
                </c:pt>
                <c:pt idx="940">
                  <c:v>270</c:v>
                </c:pt>
                <c:pt idx="941">
                  <c:v>270.5</c:v>
                </c:pt>
                <c:pt idx="942">
                  <c:v>271</c:v>
                </c:pt>
                <c:pt idx="943">
                  <c:v>271.5</c:v>
                </c:pt>
                <c:pt idx="944">
                  <c:v>272</c:v>
                </c:pt>
                <c:pt idx="945">
                  <c:v>272.5</c:v>
                </c:pt>
                <c:pt idx="946">
                  <c:v>273</c:v>
                </c:pt>
                <c:pt idx="947">
                  <c:v>273.5</c:v>
                </c:pt>
                <c:pt idx="948">
                  <c:v>274</c:v>
                </c:pt>
                <c:pt idx="949">
                  <c:v>274.5</c:v>
                </c:pt>
                <c:pt idx="950">
                  <c:v>275</c:v>
                </c:pt>
                <c:pt idx="951">
                  <c:v>275.5</c:v>
                </c:pt>
                <c:pt idx="952">
                  <c:v>276</c:v>
                </c:pt>
                <c:pt idx="953">
                  <c:v>276.5</c:v>
                </c:pt>
                <c:pt idx="954">
                  <c:v>277</c:v>
                </c:pt>
                <c:pt idx="955">
                  <c:v>277.5</c:v>
                </c:pt>
                <c:pt idx="956">
                  <c:v>278</c:v>
                </c:pt>
                <c:pt idx="957">
                  <c:v>278.5</c:v>
                </c:pt>
                <c:pt idx="958">
                  <c:v>279</c:v>
                </c:pt>
                <c:pt idx="959">
                  <c:v>279.5</c:v>
                </c:pt>
                <c:pt idx="960">
                  <c:v>280</c:v>
                </c:pt>
                <c:pt idx="961">
                  <c:v>280.5</c:v>
                </c:pt>
                <c:pt idx="962">
                  <c:v>281</c:v>
                </c:pt>
                <c:pt idx="963">
                  <c:v>281.5</c:v>
                </c:pt>
                <c:pt idx="964">
                  <c:v>282</c:v>
                </c:pt>
                <c:pt idx="965">
                  <c:v>282.5</c:v>
                </c:pt>
                <c:pt idx="966">
                  <c:v>283</c:v>
                </c:pt>
                <c:pt idx="967">
                  <c:v>283.5</c:v>
                </c:pt>
                <c:pt idx="968">
                  <c:v>284</c:v>
                </c:pt>
                <c:pt idx="969">
                  <c:v>284.5</c:v>
                </c:pt>
                <c:pt idx="970">
                  <c:v>285</c:v>
                </c:pt>
                <c:pt idx="971">
                  <c:v>285.5</c:v>
                </c:pt>
                <c:pt idx="972">
                  <c:v>286</c:v>
                </c:pt>
                <c:pt idx="973">
                  <c:v>286.5</c:v>
                </c:pt>
                <c:pt idx="974">
                  <c:v>287</c:v>
                </c:pt>
                <c:pt idx="975">
                  <c:v>287.5</c:v>
                </c:pt>
                <c:pt idx="976">
                  <c:v>288</c:v>
                </c:pt>
                <c:pt idx="977">
                  <c:v>288.5</c:v>
                </c:pt>
                <c:pt idx="978">
                  <c:v>289</c:v>
                </c:pt>
                <c:pt idx="979">
                  <c:v>289.5</c:v>
                </c:pt>
                <c:pt idx="980">
                  <c:v>290</c:v>
                </c:pt>
                <c:pt idx="981">
                  <c:v>290.5</c:v>
                </c:pt>
                <c:pt idx="982">
                  <c:v>291</c:v>
                </c:pt>
                <c:pt idx="983">
                  <c:v>291.5</c:v>
                </c:pt>
                <c:pt idx="984">
                  <c:v>292</c:v>
                </c:pt>
                <c:pt idx="985">
                  <c:v>292.5</c:v>
                </c:pt>
                <c:pt idx="986">
                  <c:v>293</c:v>
                </c:pt>
                <c:pt idx="987">
                  <c:v>293.5</c:v>
                </c:pt>
                <c:pt idx="988">
                  <c:v>294</c:v>
                </c:pt>
                <c:pt idx="989">
                  <c:v>294.5</c:v>
                </c:pt>
                <c:pt idx="990">
                  <c:v>295</c:v>
                </c:pt>
                <c:pt idx="991">
                  <c:v>295.5</c:v>
                </c:pt>
                <c:pt idx="992">
                  <c:v>296</c:v>
                </c:pt>
                <c:pt idx="993">
                  <c:v>296.5</c:v>
                </c:pt>
                <c:pt idx="994">
                  <c:v>297</c:v>
                </c:pt>
                <c:pt idx="995">
                  <c:v>297.5</c:v>
                </c:pt>
                <c:pt idx="996">
                  <c:v>298</c:v>
                </c:pt>
                <c:pt idx="997">
                  <c:v>298.5</c:v>
                </c:pt>
                <c:pt idx="998">
                  <c:v>299</c:v>
                </c:pt>
                <c:pt idx="999">
                  <c:v>299.5</c:v>
                </c:pt>
                <c:pt idx="1000">
                  <c:v>300</c:v>
                </c:pt>
                <c:pt idx="1001">
                  <c:v>300.5</c:v>
                </c:pt>
                <c:pt idx="1002">
                  <c:v>301</c:v>
                </c:pt>
                <c:pt idx="1003">
                  <c:v>301.5</c:v>
                </c:pt>
                <c:pt idx="1004">
                  <c:v>302</c:v>
                </c:pt>
                <c:pt idx="1005">
                  <c:v>302.5</c:v>
                </c:pt>
                <c:pt idx="1006">
                  <c:v>303</c:v>
                </c:pt>
                <c:pt idx="1007">
                  <c:v>303.5</c:v>
                </c:pt>
                <c:pt idx="1008">
                  <c:v>304</c:v>
                </c:pt>
                <c:pt idx="1009">
                  <c:v>304.5</c:v>
                </c:pt>
                <c:pt idx="1010">
                  <c:v>305</c:v>
                </c:pt>
                <c:pt idx="1011">
                  <c:v>305.5</c:v>
                </c:pt>
                <c:pt idx="1012">
                  <c:v>306</c:v>
                </c:pt>
                <c:pt idx="1013">
                  <c:v>306.5</c:v>
                </c:pt>
                <c:pt idx="1014">
                  <c:v>307</c:v>
                </c:pt>
                <c:pt idx="1015">
                  <c:v>307.5</c:v>
                </c:pt>
                <c:pt idx="1016">
                  <c:v>308</c:v>
                </c:pt>
                <c:pt idx="1017">
                  <c:v>308.5</c:v>
                </c:pt>
                <c:pt idx="1018">
                  <c:v>309</c:v>
                </c:pt>
                <c:pt idx="1019">
                  <c:v>309.5</c:v>
                </c:pt>
                <c:pt idx="1020">
                  <c:v>310</c:v>
                </c:pt>
                <c:pt idx="1021">
                  <c:v>310.5</c:v>
                </c:pt>
                <c:pt idx="1022">
                  <c:v>311</c:v>
                </c:pt>
                <c:pt idx="1023">
                  <c:v>311.5</c:v>
                </c:pt>
                <c:pt idx="1024">
                  <c:v>312</c:v>
                </c:pt>
                <c:pt idx="1025">
                  <c:v>312.5</c:v>
                </c:pt>
                <c:pt idx="1026">
                  <c:v>313</c:v>
                </c:pt>
                <c:pt idx="1027">
                  <c:v>313.5</c:v>
                </c:pt>
                <c:pt idx="1028">
                  <c:v>314</c:v>
                </c:pt>
                <c:pt idx="1029">
                  <c:v>314.5</c:v>
                </c:pt>
                <c:pt idx="1030">
                  <c:v>315</c:v>
                </c:pt>
                <c:pt idx="1031">
                  <c:v>315.5</c:v>
                </c:pt>
                <c:pt idx="1032">
                  <c:v>316</c:v>
                </c:pt>
                <c:pt idx="1033">
                  <c:v>316.5</c:v>
                </c:pt>
                <c:pt idx="1034">
                  <c:v>317</c:v>
                </c:pt>
                <c:pt idx="1035">
                  <c:v>317.5</c:v>
                </c:pt>
                <c:pt idx="1036">
                  <c:v>318</c:v>
                </c:pt>
                <c:pt idx="1037">
                  <c:v>318.5</c:v>
                </c:pt>
                <c:pt idx="1038">
                  <c:v>319</c:v>
                </c:pt>
                <c:pt idx="1039">
                  <c:v>319.5</c:v>
                </c:pt>
                <c:pt idx="1040">
                  <c:v>320</c:v>
                </c:pt>
                <c:pt idx="1041">
                  <c:v>320.5</c:v>
                </c:pt>
                <c:pt idx="1042">
                  <c:v>321</c:v>
                </c:pt>
                <c:pt idx="1043">
                  <c:v>321.5</c:v>
                </c:pt>
                <c:pt idx="1044">
                  <c:v>322</c:v>
                </c:pt>
                <c:pt idx="1045">
                  <c:v>322.5</c:v>
                </c:pt>
                <c:pt idx="1046">
                  <c:v>323</c:v>
                </c:pt>
                <c:pt idx="1047">
                  <c:v>323.5</c:v>
                </c:pt>
                <c:pt idx="1048">
                  <c:v>324</c:v>
                </c:pt>
                <c:pt idx="1049">
                  <c:v>324.5</c:v>
                </c:pt>
                <c:pt idx="1050">
                  <c:v>325</c:v>
                </c:pt>
                <c:pt idx="1051">
                  <c:v>325.5</c:v>
                </c:pt>
                <c:pt idx="1052">
                  <c:v>326</c:v>
                </c:pt>
                <c:pt idx="1053">
                  <c:v>326.5</c:v>
                </c:pt>
                <c:pt idx="1054">
                  <c:v>327</c:v>
                </c:pt>
                <c:pt idx="1055">
                  <c:v>327.5</c:v>
                </c:pt>
                <c:pt idx="1056">
                  <c:v>328</c:v>
                </c:pt>
                <c:pt idx="1057">
                  <c:v>328.5</c:v>
                </c:pt>
                <c:pt idx="1058">
                  <c:v>329</c:v>
                </c:pt>
                <c:pt idx="1059">
                  <c:v>329.5</c:v>
                </c:pt>
                <c:pt idx="1060">
                  <c:v>330</c:v>
                </c:pt>
                <c:pt idx="1061">
                  <c:v>330.5</c:v>
                </c:pt>
                <c:pt idx="1062">
                  <c:v>331</c:v>
                </c:pt>
                <c:pt idx="1063">
                  <c:v>331.5</c:v>
                </c:pt>
                <c:pt idx="1064">
                  <c:v>332</c:v>
                </c:pt>
                <c:pt idx="1065">
                  <c:v>332.5</c:v>
                </c:pt>
                <c:pt idx="1066">
                  <c:v>333</c:v>
                </c:pt>
                <c:pt idx="1067">
                  <c:v>333.5</c:v>
                </c:pt>
                <c:pt idx="1068">
                  <c:v>334</c:v>
                </c:pt>
                <c:pt idx="1069">
                  <c:v>334.5</c:v>
                </c:pt>
                <c:pt idx="1070">
                  <c:v>335</c:v>
                </c:pt>
                <c:pt idx="1071">
                  <c:v>335.5</c:v>
                </c:pt>
                <c:pt idx="1072">
                  <c:v>336</c:v>
                </c:pt>
                <c:pt idx="1073">
                  <c:v>336.5</c:v>
                </c:pt>
                <c:pt idx="1074">
                  <c:v>337</c:v>
                </c:pt>
                <c:pt idx="1075">
                  <c:v>337.5</c:v>
                </c:pt>
                <c:pt idx="1076">
                  <c:v>338</c:v>
                </c:pt>
                <c:pt idx="1077">
                  <c:v>338.5</c:v>
                </c:pt>
                <c:pt idx="1078">
                  <c:v>339</c:v>
                </c:pt>
                <c:pt idx="1079">
                  <c:v>339.5</c:v>
                </c:pt>
                <c:pt idx="1080">
                  <c:v>340</c:v>
                </c:pt>
                <c:pt idx="1081">
                  <c:v>340.5</c:v>
                </c:pt>
                <c:pt idx="1082">
                  <c:v>341</c:v>
                </c:pt>
                <c:pt idx="1083">
                  <c:v>341.5</c:v>
                </c:pt>
                <c:pt idx="1084">
                  <c:v>342</c:v>
                </c:pt>
                <c:pt idx="1085">
                  <c:v>342.5</c:v>
                </c:pt>
                <c:pt idx="1086">
                  <c:v>343</c:v>
                </c:pt>
                <c:pt idx="1087">
                  <c:v>343.5</c:v>
                </c:pt>
                <c:pt idx="1088">
                  <c:v>344</c:v>
                </c:pt>
                <c:pt idx="1089">
                  <c:v>344.5</c:v>
                </c:pt>
                <c:pt idx="1090">
                  <c:v>345</c:v>
                </c:pt>
                <c:pt idx="1091">
                  <c:v>345.5</c:v>
                </c:pt>
                <c:pt idx="1092">
                  <c:v>346</c:v>
                </c:pt>
                <c:pt idx="1093">
                  <c:v>346.5</c:v>
                </c:pt>
                <c:pt idx="1094">
                  <c:v>347</c:v>
                </c:pt>
                <c:pt idx="1095">
                  <c:v>347.5</c:v>
                </c:pt>
                <c:pt idx="1096">
                  <c:v>348</c:v>
                </c:pt>
                <c:pt idx="1097">
                  <c:v>348.5</c:v>
                </c:pt>
                <c:pt idx="1098">
                  <c:v>349</c:v>
                </c:pt>
                <c:pt idx="1099">
                  <c:v>349.5</c:v>
                </c:pt>
                <c:pt idx="1100">
                  <c:v>350</c:v>
                </c:pt>
                <c:pt idx="1101">
                  <c:v>350.5</c:v>
                </c:pt>
                <c:pt idx="1102">
                  <c:v>351</c:v>
                </c:pt>
                <c:pt idx="1103">
                  <c:v>351.5</c:v>
                </c:pt>
                <c:pt idx="1104">
                  <c:v>352</c:v>
                </c:pt>
                <c:pt idx="1105">
                  <c:v>352.5</c:v>
                </c:pt>
                <c:pt idx="1106">
                  <c:v>353</c:v>
                </c:pt>
                <c:pt idx="1107">
                  <c:v>353.5</c:v>
                </c:pt>
                <c:pt idx="1108">
                  <c:v>354</c:v>
                </c:pt>
                <c:pt idx="1109">
                  <c:v>354.5</c:v>
                </c:pt>
                <c:pt idx="1110">
                  <c:v>355</c:v>
                </c:pt>
                <c:pt idx="1111">
                  <c:v>355.5</c:v>
                </c:pt>
                <c:pt idx="1112">
                  <c:v>356</c:v>
                </c:pt>
                <c:pt idx="1113">
                  <c:v>356.5</c:v>
                </c:pt>
                <c:pt idx="1114">
                  <c:v>357</c:v>
                </c:pt>
                <c:pt idx="1115">
                  <c:v>357.5</c:v>
                </c:pt>
                <c:pt idx="1116">
                  <c:v>358</c:v>
                </c:pt>
                <c:pt idx="1117">
                  <c:v>358.5</c:v>
                </c:pt>
                <c:pt idx="1118">
                  <c:v>359</c:v>
                </c:pt>
                <c:pt idx="1119">
                  <c:v>359.5</c:v>
                </c:pt>
                <c:pt idx="1120">
                  <c:v>360</c:v>
                </c:pt>
                <c:pt idx="1121">
                  <c:v>360.5</c:v>
                </c:pt>
                <c:pt idx="1122">
                  <c:v>361</c:v>
                </c:pt>
                <c:pt idx="1123">
                  <c:v>361.5</c:v>
                </c:pt>
                <c:pt idx="1124">
                  <c:v>362</c:v>
                </c:pt>
                <c:pt idx="1125">
                  <c:v>362.5</c:v>
                </c:pt>
                <c:pt idx="1126">
                  <c:v>363</c:v>
                </c:pt>
                <c:pt idx="1127">
                  <c:v>363.5</c:v>
                </c:pt>
                <c:pt idx="1128">
                  <c:v>364</c:v>
                </c:pt>
                <c:pt idx="1129">
                  <c:v>364.5</c:v>
                </c:pt>
                <c:pt idx="1130">
                  <c:v>365</c:v>
                </c:pt>
                <c:pt idx="1131">
                  <c:v>365.5</c:v>
                </c:pt>
                <c:pt idx="1132">
                  <c:v>366</c:v>
                </c:pt>
                <c:pt idx="1133">
                  <c:v>366.5</c:v>
                </c:pt>
                <c:pt idx="1134">
                  <c:v>367</c:v>
                </c:pt>
                <c:pt idx="1135">
                  <c:v>367.5</c:v>
                </c:pt>
                <c:pt idx="1136">
                  <c:v>368</c:v>
                </c:pt>
                <c:pt idx="1137">
                  <c:v>368.5</c:v>
                </c:pt>
                <c:pt idx="1138">
                  <c:v>369</c:v>
                </c:pt>
                <c:pt idx="1139">
                  <c:v>369.5</c:v>
                </c:pt>
                <c:pt idx="1140">
                  <c:v>370</c:v>
                </c:pt>
                <c:pt idx="1141">
                  <c:v>370.5</c:v>
                </c:pt>
                <c:pt idx="1142">
                  <c:v>371</c:v>
                </c:pt>
                <c:pt idx="1143">
                  <c:v>371.5</c:v>
                </c:pt>
                <c:pt idx="1144">
                  <c:v>372</c:v>
                </c:pt>
                <c:pt idx="1145">
                  <c:v>372.5</c:v>
                </c:pt>
                <c:pt idx="1146">
                  <c:v>373</c:v>
                </c:pt>
                <c:pt idx="1147">
                  <c:v>373.5</c:v>
                </c:pt>
                <c:pt idx="1148">
                  <c:v>374</c:v>
                </c:pt>
                <c:pt idx="1149">
                  <c:v>374.5</c:v>
                </c:pt>
                <c:pt idx="1150">
                  <c:v>375</c:v>
                </c:pt>
                <c:pt idx="1151">
                  <c:v>375.5</c:v>
                </c:pt>
                <c:pt idx="1152">
                  <c:v>376</c:v>
                </c:pt>
                <c:pt idx="1153">
                  <c:v>376.5</c:v>
                </c:pt>
                <c:pt idx="1154">
                  <c:v>377</c:v>
                </c:pt>
                <c:pt idx="1155">
                  <c:v>377.5</c:v>
                </c:pt>
                <c:pt idx="1156">
                  <c:v>378</c:v>
                </c:pt>
                <c:pt idx="1157">
                  <c:v>378.5</c:v>
                </c:pt>
                <c:pt idx="1158">
                  <c:v>379</c:v>
                </c:pt>
                <c:pt idx="1159">
                  <c:v>379.5</c:v>
                </c:pt>
                <c:pt idx="1160">
                  <c:v>380</c:v>
                </c:pt>
                <c:pt idx="1161">
                  <c:v>380.5</c:v>
                </c:pt>
                <c:pt idx="1162">
                  <c:v>381</c:v>
                </c:pt>
                <c:pt idx="1163">
                  <c:v>381.5</c:v>
                </c:pt>
                <c:pt idx="1164">
                  <c:v>382</c:v>
                </c:pt>
                <c:pt idx="1165">
                  <c:v>382.5</c:v>
                </c:pt>
                <c:pt idx="1166">
                  <c:v>383</c:v>
                </c:pt>
                <c:pt idx="1167">
                  <c:v>383.5</c:v>
                </c:pt>
                <c:pt idx="1168">
                  <c:v>384</c:v>
                </c:pt>
                <c:pt idx="1169">
                  <c:v>384.5</c:v>
                </c:pt>
                <c:pt idx="1170">
                  <c:v>385</c:v>
                </c:pt>
                <c:pt idx="1171">
                  <c:v>385.5</c:v>
                </c:pt>
                <c:pt idx="1172">
                  <c:v>386</c:v>
                </c:pt>
                <c:pt idx="1173">
                  <c:v>386.5</c:v>
                </c:pt>
                <c:pt idx="1174">
                  <c:v>387</c:v>
                </c:pt>
                <c:pt idx="1175">
                  <c:v>387.5</c:v>
                </c:pt>
                <c:pt idx="1176">
                  <c:v>388</c:v>
                </c:pt>
                <c:pt idx="1177">
                  <c:v>388.5</c:v>
                </c:pt>
                <c:pt idx="1178">
                  <c:v>389</c:v>
                </c:pt>
                <c:pt idx="1179">
                  <c:v>389.5</c:v>
                </c:pt>
                <c:pt idx="1180">
                  <c:v>390</c:v>
                </c:pt>
                <c:pt idx="1181">
                  <c:v>390.5</c:v>
                </c:pt>
                <c:pt idx="1182">
                  <c:v>391</c:v>
                </c:pt>
                <c:pt idx="1183">
                  <c:v>391.5</c:v>
                </c:pt>
                <c:pt idx="1184">
                  <c:v>392</c:v>
                </c:pt>
                <c:pt idx="1185">
                  <c:v>392.5</c:v>
                </c:pt>
                <c:pt idx="1186">
                  <c:v>393</c:v>
                </c:pt>
                <c:pt idx="1187">
                  <c:v>393.5</c:v>
                </c:pt>
                <c:pt idx="1188">
                  <c:v>394</c:v>
                </c:pt>
                <c:pt idx="1189">
                  <c:v>394.5</c:v>
                </c:pt>
                <c:pt idx="1190">
                  <c:v>395</c:v>
                </c:pt>
                <c:pt idx="1191">
                  <c:v>395.5</c:v>
                </c:pt>
                <c:pt idx="1192">
                  <c:v>396</c:v>
                </c:pt>
                <c:pt idx="1193">
                  <c:v>396.5</c:v>
                </c:pt>
                <c:pt idx="1194">
                  <c:v>397</c:v>
                </c:pt>
                <c:pt idx="1195">
                  <c:v>397.5</c:v>
                </c:pt>
                <c:pt idx="1196">
                  <c:v>398</c:v>
                </c:pt>
                <c:pt idx="1197">
                  <c:v>398.5</c:v>
                </c:pt>
                <c:pt idx="1198">
                  <c:v>399</c:v>
                </c:pt>
                <c:pt idx="1199">
                  <c:v>399.5</c:v>
                </c:pt>
                <c:pt idx="1200">
                  <c:v>400</c:v>
                </c:pt>
                <c:pt idx="1201">
                  <c:v>400.5</c:v>
                </c:pt>
                <c:pt idx="1202">
                  <c:v>401</c:v>
                </c:pt>
                <c:pt idx="1203">
                  <c:v>401.5</c:v>
                </c:pt>
                <c:pt idx="1204">
                  <c:v>402</c:v>
                </c:pt>
                <c:pt idx="1205">
                  <c:v>402.5</c:v>
                </c:pt>
                <c:pt idx="1206">
                  <c:v>403</c:v>
                </c:pt>
                <c:pt idx="1207">
                  <c:v>403.5</c:v>
                </c:pt>
                <c:pt idx="1208">
                  <c:v>404</c:v>
                </c:pt>
                <c:pt idx="1209">
                  <c:v>404.5</c:v>
                </c:pt>
                <c:pt idx="1210">
                  <c:v>405</c:v>
                </c:pt>
                <c:pt idx="1211">
                  <c:v>405.5</c:v>
                </c:pt>
                <c:pt idx="1212">
                  <c:v>406</c:v>
                </c:pt>
                <c:pt idx="1213">
                  <c:v>406.5</c:v>
                </c:pt>
                <c:pt idx="1214">
                  <c:v>407</c:v>
                </c:pt>
                <c:pt idx="1215">
                  <c:v>407.5</c:v>
                </c:pt>
                <c:pt idx="1216">
                  <c:v>408</c:v>
                </c:pt>
                <c:pt idx="1217">
                  <c:v>408.5</c:v>
                </c:pt>
                <c:pt idx="1218">
                  <c:v>409</c:v>
                </c:pt>
                <c:pt idx="1219">
                  <c:v>409.5</c:v>
                </c:pt>
                <c:pt idx="1220">
                  <c:v>410</c:v>
                </c:pt>
                <c:pt idx="1221">
                  <c:v>410.5</c:v>
                </c:pt>
                <c:pt idx="1222">
                  <c:v>411</c:v>
                </c:pt>
                <c:pt idx="1223">
                  <c:v>411.5</c:v>
                </c:pt>
                <c:pt idx="1224">
                  <c:v>412</c:v>
                </c:pt>
                <c:pt idx="1225">
                  <c:v>412.5</c:v>
                </c:pt>
                <c:pt idx="1226">
                  <c:v>413</c:v>
                </c:pt>
                <c:pt idx="1227">
                  <c:v>413.5</c:v>
                </c:pt>
                <c:pt idx="1228">
                  <c:v>414</c:v>
                </c:pt>
                <c:pt idx="1229">
                  <c:v>414.5</c:v>
                </c:pt>
                <c:pt idx="1230">
                  <c:v>415</c:v>
                </c:pt>
                <c:pt idx="1231">
                  <c:v>415.5</c:v>
                </c:pt>
                <c:pt idx="1232">
                  <c:v>416</c:v>
                </c:pt>
                <c:pt idx="1233">
                  <c:v>416.5</c:v>
                </c:pt>
                <c:pt idx="1234">
                  <c:v>417</c:v>
                </c:pt>
                <c:pt idx="1235">
                  <c:v>417.5</c:v>
                </c:pt>
                <c:pt idx="1236">
                  <c:v>418</c:v>
                </c:pt>
                <c:pt idx="1237">
                  <c:v>418.5</c:v>
                </c:pt>
                <c:pt idx="1238">
                  <c:v>419</c:v>
                </c:pt>
                <c:pt idx="1239">
                  <c:v>419.5</c:v>
                </c:pt>
                <c:pt idx="1240">
                  <c:v>420</c:v>
                </c:pt>
                <c:pt idx="1241">
                  <c:v>420.5</c:v>
                </c:pt>
                <c:pt idx="1242">
                  <c:v>421</c:v>
                </c:pt>
                <c:pt idx="1243">
                  <c:v>421.5</c:v>
                </c:pt>
                <c:pt idx="1244">
                  <c:v>422</c:v>
                </c:pt>
                <c:pt idx="1245">
                  <c:v>422.5</c:v>
                </c:pt>
                <c:pt idx="1246">
                  <c:v>423</c:v>
                </c:pt>
                <c:pt idx="1247">
                  <c:v>423.5</c:v>
                </c:pt>
                <c:pt idx="1248">
                  <c:v>424</c:v>
                </c:pt>
                <c:pt idx="1249">
                  <c:v>424.5</c:v>
                </c:pt>
                <c:pt idx="1250">
                  <c:v>425</c:v>
                </c:pt>
                <c:pt idx="1251">
                  <c:v>425.5</c:v>
                </c:pt>
                <c:pt idx="1252">
                  <c:v>426</c:v>
                </c:pt>
                <c:pt idx="1253">
                  <c:v>426.5</c:v>
                </c:pt>
                <c:pt idx="1254">
                  <c:v>427</c:v>
                </c:pt>
                <c:pt idx="1255">
                  <c:v>427.5</c:v>
                </c:pt>
                <c:pt idx="1256">
                  <c:v>428</c:v>
                </c:pt>
                <c:pt idx="1257">
                  <c:v>428.5</c:v>
                </c:pt>
                <c:pt idx="1258">
                  <c:v>429</c:v>
                </c:pt>
                <c:pt idx="1259">
                  <c:v>429.5</c:v>
                </c:pt>
                <c:pt idx="1260">
                  <c:v>430</c:v>
                </c:pt>
                <c:pt idx="1261">
                  <c:v>430.5</c:v>
                </c:pt>
                <c:pt idx="1262">
                  <c:v>431</c:v>
                </c:pt>
                <c:pt idx="1263">
                  <c:v>431.5</c:v>
                </c:pt>
                <c:pt idx="1264">
                  <c:v>432</c:v>
                </c:pt>
                <c:pt idx="1265">
                  <c:v>432.5</c:v>
                </c:pt>
                <c:pt idx="1266">
                  <c:v>433</c:v>
                </c:pt>
                <c:pt idx="1267">
                  <c:v>433.5</c:v>
                </c:pt>
                <c:pt idx="1268">
                  <c:v>434</c:v>
                </c:pt>
                <c:pt idx="1269">
                  <c:v>434.5</c:v>
                </c:pt>
                <c:pt idx="1270">
                  <c:v>435</c:v>
                </c:pt>
                <c:pt idx="1271">
                  <c:v>435.5</c:v>
                </c:pt>
                <c:pt idx="1272">
                  <c:v>436</c:v>
                </c:pt>
                <c:pt idx="1273">
                  <c:v>436.5</c:v>
                </c:pt>
                <c:pt idx="1274">
                  <c:v>437</c:v>
                </c:pt>
                <c:pt idx="1275">
                  <c:v>437.5</c:v>
                </c:pt>
                <c:pt idx="1276">
                  <c:v>438</c:v>
                </c:pt>
                <c:pt idx="1277">
                  <c:v>438.5</c:v>
                </c:pt>
                <c:pt idx="1278">
                  <c:v>439</c:v>
                </c:pt>
                <c:pt idx="1279">
                  <c:v>439.5</c:v>
                </c:pt>
                <c:pt idx="1280">
                  <c:v>440</c:v>
                </c:pt>
                <c:pt idx="1281">
                  <c:v>440.5</c:v>
                </c:pt>
                <c:pt idx="1282">
                  <c:v>441</c:v>
                </c:pt>
                <c:pt idx="1283">
                  <c:v>441.5</c:v>
                </c:pt>
                <c:pt idx="1284">
                  <c:v>442</c:v>
                </c:pt>
                <c:pt idx="1285">
                  <c:v>442.5</c:v>
                </c:pt>
                <c:pt idx="1286">
                  <c:v>443</c:v>
                </c:pt>
                <c:pt idx="1287">
                  <c:v>443.5</c:v>
                </c:pt>
                <c:pt idx="1288">
                  <c:v>444</c:v>
                </c:pt>
                <c:pt idx="1289">
                  <c:v>444.5</c:v>
                </c:pt>
                <c:pt idx="1290">
                  <c:v>445</c:v>
                </c:pt>
                <c:pt idx="1291">
                  <c:v>445.5</c:v>
                </c:pt>
                <c:pt idx="1292">
                  <c:v>446</c:v>
                </c:pt>
                <c:pt idx="1293">
                  <c:v>446.5</c:v>
                </c:pt>
                <c:pt idx="1294">
                  <c:v>447</c:v>
                </c:pt>
                <c:pt idx="1295">
                  <c:v>447.5</c:v>
                </c:pt>
                <c:pt idx="1296">
                  <c:v>448</c:v>
                </c:pt>
                <c:pt idx="1297">
                  <c:v>448.5</c:v>
                </c:pt>
                <c:pt idx="1298">
                  <c:v>449</c:v>
                </c:pt>
                <c:pt idx="1299">
                  <c:v>449.5</c:v>
                </c:pt>
                <c:pt idx="1300">
                  <c:v>450</c:v>
                </c:pt>
                <c:pt idx="1301">
                  <c:v>450.5</c:v>
                </c:pt>
                <c:pt idx="1302">
                  <c:v>451</c:v>
                </c:pt>
                <c:pt idx="1303">
                  <c:v>451.5</c:v>
                </c:pt>
                <c:pt idx="1304">
                  <c:v>452</c:v>
                </c:pt>
                <c:pt idx="1305">
                  <c:v>452.5</c:v>
                </c:pt>
                <c:pt idx="1306">
                  <c:v>453</c:v>
                </c:pt>
                <c:pt idx="1307">
                  <c:v>453.5</c:v>
                </c:pt>
                <c:pt idx="1308">
                  <c:v>454</c:v>
                </c:pt>
                <c:pt idx="1309">
                  <c:v>454.5</c:v>
                </c:pt>
                <c:pt idx="1310">
                  <c:v>455</c:v>
                </c:pt>
                <c:pt idx="1311">
                  <c:v>455.5</c:v>
                </c:pt>
                <c:pt idx="1312">
                  <c:v>456</c:v>
                </c:pt>
                <c:pt idx="1313">
                  <c:v>456.5</c:v>
                </c:pt>
                <c:pt idx="1314">
                  <c:v>457</c:v>
                </c:pt>
                <c:pt idx="1315">
                  <c:v>457.5</c:v>
                </c:pt>
                <c:pt idx="1316">
                  <c:v>458</c:v>
                </c:pt>
                <c:pt idx="1317">
                  <c:v>458.5</c:v>
                </c:pt>
                <c:pt idx="1318">
                  <c:v>459</c:v>
                </c:pt>
                <c:pt idx="1319">
                  <c:v>459.5</c:v>
                </c:pt>
                <c:pt idx="1320">
                  <c:v>460</c:v>
                </c:pt>
                <c:pt idx="1321">
                  <c:v>460.5</c:v>
                </c:pt>
                <c:pt idx="1322">
                  <c:v>461</c:v>
                </c:pt>
                <c:pt idx="1323">
                  <c:v>461.5</c:v>
                </c:pt>
                <c:pt idx="1324">
                  <c:v>462</c:v>
                </c:pt>
                <c:pt idx="1325">
                  <c:v>462.5</c:v>
                </c:pt>
                <c:pt idx="1326">
                  <c:v>463</c:v>
                </c:pt>
                <c:pt idx="1327">
                  <c:v>463.5</c:v>
                </c:pt>
                <c:pt idx="1328">
                  <c:v>464</c:v>
                </c:pt>
                <c:pt idx="1329">
                  <c:v>464.5</c:v>
                </c:pt>
                <c:pt idx="1330">
                  <c:v>465</c:v>
                </c:pt>
                <c:pt idx="1331">
                  <c:v>465.5</c:v>
                </c:pt>
                <c:pt idx="1332">
                  <c:v>466</c:v>
                </c:pt>
                <c:pt idx="1333">
                  <c:v>466.5</c:v>
                </c:pt>
                <c:pt idx="1334">
                  <c:v>467</c:v>
                </c:pt>
                <c:pt idx="1335">
                  <c:v>467.5</c:v>
                </c:pt>
                <c:pt idx="1336">
                  <c:v>468</c:v>
                </c:pt>
                <c:pt idx="1337">
                  <c:v>468.5</c:v>
                </c:pt>
                <c:pt idx="1338">
                  <c:v>469</c:v>
                </c:pt>
                <c:pt idx="1339">
                  <c:v>469.5</c:v>
                </c:pt>
                <c:pt idx="1340">
                  <c:v>470</c:v>
                </c:pt>
                <c:pt idx="1341">
                  <c:v>470.5</c:v>
                </c:pt>
                <c:pt idx="1342">
                  <c:v>471</c:v>
                </c:pt>
                <c:pt idx="1343">
                  <c:v>471.5</c:v>
                </c:pt>
                <c:pt idx="1344">
                  <c:v>472</c:v>
                </c:pt>
                <c:pt idx="1345">
                  <c:v>472.5</c:v>
                </c:pt>
                <c:pt idx="1346">
                  <c:v>473</c:v>
                </c:pt>
                <c:pt idx="1347">
                  <c:v>473.5</c:v>
                </c:pt>
                <c:pt idx="1348">
                  <c:v>474</c:v>
                </c:pt>
                <c:pt idx="1349">
                  <c:v>474.5</c:v>
                </c:pt>
                <c:pt idx="1350">
                  <c:v>475</c:v>
                </c:pt>
                <c:pt idx="1351">
                  <c:v>475.5</c:v>
                </c:pt>
                <c:pt idx="1352">
                  <c:v>476</c:v>
                </c:pt>
                <c:pt idx="1353">
                  <c:v>476.5</c:v>
                </c:pt>
                <c:pt idx="1354">
                  <c:v>477</c:v>
                </c:pt>
                <c:pt idx="1355">
                  <c:v>477.5</c:v>
                </c:pt>
                <c:pt idx="1356">
                  <c:v>478</c:v>
                </c:pt>
                <c:pt idx="1357">
                  <c:v>478.5</c:v>
                </c:pt>
                <c:pt idx="1358">
                  <c:v>479</c:v>
                </c:pt>
                <c:pt idx="1359">
                  <c:v>479.5</c:v>
                </c:pt>
                <c:pt idx="1360">
                  <c:v>480</c:v>
                </c:pt>
              </c:numCache>
            </c:numRef>
          </c:xVal>
          <c:yVal>
            <c:numRef>
              <c:f>'Shielded 7cm '!$AB$4:$AB$1716</c:f>
              <c:numCache>
                <c:formatCode>General</c:formatCode>
                <c:ptCount val="1713"/>
                <c:pt idx="0">
                  <c:v>-9.7733345882142864</c:v>
                </c:pt>
                <c:pt idx="1">
                  <c:v>-9.7954108167857292</c:v>
                </c:pt>
                <c:pt idx="2">
                  <c:v>-9.7856933628571436</c:v>
                </c:pt>
                <c:pt idx="3">
                  <c:v>-9.7777754732142839</c:v>
                </c:pt>
                <c:pt idx="4">
                  <c:v>-9.7583826139285712</c:v>
                </c:pt>
                <c:pt idx="5">
                  <c:v>-9.7825335035714307</c:v>
                </c:pt>
                <c:pt idx="6">
                  <c:v>-9.7778048678571423</c:v>
                </c:pt>
                <c:pt idx="7">
                  <c:v>-9.7746487857142839</c:v>
                </c:pt>
                <c:pt idx="8">
                  <c:v>-9.7634040610714283</c:v>
                </c:pt>
                <c:pt idx="9">
                  <c:v>-9.7490933646428459</c:v>
                </c:pt>
                <c:pt idx="10">
                  <c:v>-9.7544217860714131</c:v>
                </c:pt>
                <c:pt idx="11">
                  <c:v>-9.74806765392856</c:v>
                </c:pt>
                <c:pt idx="12">
                  <c:v>-9.7439888760714179</c:v>
                </c:pt>
                <c:pt idx="13">
                  <c:v>-9.7572354260714178</c:v>
                </c:pt>
                <c:pt idx="14">
                  <c:v>-9.7713656367857151</c:v>
                </c:pt>
                <c:pt idx="15">
                  <c:v>-9.7888767874999907</c:v>
                </c:pt>
                <c:pt idx="16">
                  <c:v>-9.8266849332143043</c:v>
                </c:pt>
                <c:pt idx="17">
                  <c:v>-9.8401264217857136</c:v>
                </c:pt>
                <c:pt idx="18">
                  <c:v>-9.8522837582142984</c:v>
                </c:pt>
                <c:pt idx="19">
                  <c:v>-9.8519990725000088</c:v>
                </c:pt>
                <c:pt idx="20">
                  <c:v>-9.854472303214294</c:v>
                </c:pt>
                <c:pt idx="21">
                  <c:v>-9.8469529603571431</c:v>
                </c:pt>
                <c:pt idx="22">
                  <c:v>-9.8317499435714204</c:v>
                </c:pt>
                <c:pt idx="23">
                  <c:v>-9.8113771871428455</c:v>
                </c:pt>
                <c:pt idx="24">
                  <c:v>-9.8100965982143027</c:v>
                </c:pt>
                <c:pt idx="25">
                  <c:v>-9.7763476975000003</c:v>
                </c:pt>
                <c:pt idx="26">
                  <c:v>-9.7327108510714204</c:v>
                </c:pt>
                <c:pt idx="27">
                  <c:v>-9.7078157424999905</c:v>
                </c:pt>
                <c:pt idx="28">
                  <c:v>-9.6905151685714177</c:v>
                </c:pt>
                <c:pt idx="29">
                  <c:v>-9.6558333375000096</c:v>
                </c:pt>
                <c:pt idx="30">
                  <c:v>-9.6126718839285719</c:v>
                </c:pt>
                <c:pt idx="31">
                  <c:v>-9.6130607739285683</c:v>
                </c:pt>
                <c:pt idx="32">
                  <c:v>-9.6442746742857111</c:v>
                </c:pt>
                <c:pt idx="33">
                  <c:v>-9.7031752514285685</c:v>
                </c:pt>
                <c:pt idx="34">
                  <c:v>-9.7458829234642863</c:v>
                </c:pt>
                <c:pt idx="35">
                  <c:v>-9.7716099438214279</c:v>
                </c:pt>
                <c:pt idx="36">
                  <c:v>-9.847915027035711</c:v>
                </c:pt>
                <c:pt idx="37">
                  <c:v>-9.8876691352500004</c:v>
                </c:pt>
                <c:pt idx="38">
                  <c:v>-9.8881040981071511</c:v>
                </c:pt>
                <c:pt idx="39">
                  <c:v>-9.9056071281071514</c:v>
                </c:pt>
                <c:pt idx="40">
                  <c:v>-9.9027466320357274</c:v>
                </c:pt>
                <c:pt idx="41">
                  <c:v>-9.8955101985714293</c:v>
                </c:pt>
                <c:pt idx="42">
                  <c:v>-9.9015484566071468</c:v>
                </c:pt>
                <c:pt idx="43">
                  <c:v>-9.8620261173214416</c:v>
                </c:pt>
                <c:pt idx="44">
                  <c:v>-9.8644160219643027</c:v>
                </c:pt>
                <c:pt idx="45">
                  <c:v>-9.8595950801785737</c:v>
                </c:pt>
                <c:pt idx="46">
                  <c:v>-9.8330719319642856</c:v>
                </c:pt>
                <c:pt idx="47">
                  <c:v>-9.782117633035714</c:v>
                </c:pt>
                <c:pt idx="48">
                  <c:v>-9.7596307266071509</c:v>
                </c:pt>
                <c:pt idx="49">
                  <c:v>-9.7576142491071511</c:v>
                </c:pt>
                <c:pt idx="50">
                  <c:v>-9.7649939062499982</c:v>
                </c:pt>
                <c:pt idx="51">
                  <c:v>-9.7496276898214198</c:v>
                </c:pt>
                <c:pt idx="52">
                  <c:v>-9.7379569873214198</c:v>
                </c:pt>
                <c:pt idx="53">
                  <c:v>-9.7688569280357136</c:v>
                </c:pt>
                <c:pt idx="54">
                  <c:v>-9.7932895001178579</c:v>
                </c:pt>
                <c:pt idx="55">
                  <c:v>-9.8192900408321435</c:v>
                </c:pt>
                <c:pt idx="56">
                  <c:v>-9.8197505338678681</c:v>
                </c:pt>
                <c:pt idx="57">
                  <c:v>-9.816622381367857</c:v>
                </c:pt>
                <c:pt idx="58">
                  <c:v>-9.8255900392250179</c:v>
                </c:pt>
                <c:pt idx="59">
                  <c:v>-9.8239674881535599</c:v>
                </c:pt>
                <c:pt idx="60">
                  <c:v>-9.8033439260107151</c:v>
                </c:pt>
                <c:pt idx="61">
                  <c:v>-9.8093925703571507</c:v>
                </c:pt>
                <c:pt idx="62">
                  <c:v>-9.8051041696428562</c:v>
                </c:pt>
                <c:pt idx="63">
                  <c:v>-9.7939719960714129</c:v>
                </c:pt>
                <c:pt idx="64">
                  <c:v>-9.8007326007142943</c:v>
                </c:pt>
                <c:pt idx="65">
                  <c:v>-9.8075247642857146</c:v>
                </c:pt>
                <c:pt idx="66">
                  <c:v>-9.8090679125714288</c:v>
                </c:pt>
                <c:pt idx="67">
                  <c:v>-9.8249374065000001</c:v>
                </c:pt>
                <c:pt idx="68">
                  <c:v>-9.8245363997857282</c:v>
                </c:pt>
                <c:pt idx="69">
                  <c:v>-9.8156041055000092</c:v>
                </c:pt>
                <c:pt idx="70">
                  <c:v>-9.8055293419285707</c:v>
                </c:pt>
                <c:pt idx="71">
                  <c:v>-9.8215740672857148</c:v>
                </c:pt>
                <c:pt idx="72">
                  <c:v>-9.8291323740714294</c:v>
                </c:pt>
                <c:pt idx="73">
                  <c:v>-9.8389678464999992</c:v>
                </c:pt>
                <c:pt idx="74">
                  <c:v>-9.8368425332857292</c:v>
                </c:pt>
                <c:pt idx="75">
                  <c:v>-9.8261893985714295</c:v>
                </c:pt>
                <c:pt idx="76">
                  <c:v>-9.8047829450000048</c:v>
                </c:pt>
                <c:pt idx="77">
                  <c:v>-9.8095687157142848</c:v>
                </c:pt>
                <c:pt idx="78">
                  <c:v>-9.7963503510714176</c:v>
                </c:pt>
                <c:pt idx="79">
                  <c:v>-9.8042057839285679</c:v>
                </c:pt>
                <c:pt idx="80">
                  <c:v>-9.787315906071413</c:v>
                </c:pt>
                <c:pt idx="81">
                  <c:v>-9.7676599771428574</c:v>
                </c:pt>
                <c:pt idx="82">
                  <c:v>-9.7546774692857134</c:v>
                </c:pt>
                <c:pt idx="83">
                  <c:v>-9.7277469110714279</c:v>
                </c:pt>
                <c:pt idx="84">
                  <c:v>-9.7400829832142772</c:v>
                </c:pt>
                <c:pt idx="85">
                  <c:v>-9.7323873750000001</c:v>
                </c:pt>
                <c:pt idx="86">
                  <c:v>-9.7064587217857135</c:v>
                </c:pt>
                <c:pt idx="87">
                  <c:v>-9.7191818710714202</c:v>
                </c:pt>
                <c:pt idx="88">
                  <c:v>-9.729130511428572</c:v>
                </c:pt>
                <c:pt idx="89">
                  <c:v>-9.7441747085714105</c:v>
                </c:pt>
                <c:pt idx="90">
                  <c:v>-9.7760208882142852</c:v>
                </c:pt>
                <c:pt idx="91">
                  <c:v>-9.7518139374999997</c:v>
                </c:pt>
                <c:pt idx="92">
                  <c:v>-9.7327674028571334</c:v>
                </c:pt>
                <c:pt idx="93">
                  <c:v>-9.7408443646428484</c:v>
                </c:pt>
                <c:pt idx="94">
                  <c:v>-9.7283072121428482</c:v>
                </c:pt>
                <c:pt idx="95">
                  <c:v>-9.7110344796428549</c:v>
                </c:pt>
                <c:pt idx="96">
                  <c:v>-9.7151921367857206</c:v>
                </c:pt>
                <c:pt idx="97">
                  <c:v>-9.6978232332142849</c:v>
                </c:pt>
                <c:pt idx="98">
                  <c:v>-9.7087552542857143</c:v>
                </c:pt>
                <c:pt idx="99">
                  <c:v>-9.7368809792857167</c:v>
                </c:pt>
                <c:pt idx="100">
                  <c:v>-9.7233903189285709</c:v>
                </c:pt>
                <c:pt idx="101">
                  <c:v>-9.7088221007142685</c:v>
                </c:pt>
                <c:pt idx="102">
                  <c:v>-9.6960134589285687</c:v>
                </c:pt>
                <c:pt idx="103">
                  <c:v>-9.6817977767857144</c:v>
                </c:pt>
                <c:pt idx="104">
                  <c:v>-9.7087846482142854</c:v>
                </c:pt>
                <c:pt idx="105">
                  <c:v>-9.718371955714268</c:v>
                </c:pt>
                <c:pt idx="106">
                  <c:v>-9.7293713021428392</c:v>
                </c:pt>
                <c:pt idx="107">
                  <c:v>-9.7469233999999929</c:v>
                </c:pt>
                <c:pt idx="108">
                  <c:v>-9.7837456500000002</c:v>
                </c:pt>
                <c:pt idx="109">
                  <c:v>-9.7940523857142789</c:v>
                </c:pt>
                <c:pt idx="110">
                  <c:v>-9.7932415392857148</c:v>
                </c:pt>
                <c:pt idx="111">
                  <c:v>-9.7906212992857142</c:v>
                </c:pt>
                <c:pt idx="112">
                  <c:v>-9.7986496064285689</c:v>
                </c:pt>
                <c:pt idx="113">
                  <c:v>-9.802796011785734</c:v>
                </c:pt>
                <c:pt idx="114">
                  <c:v>-9.8067476046428563</c:v>
                </c:pt>
                <c:pt idx="115">
                  <c:v>-9.7947600346428487</c:v>
                </c:pt>
                <c:pt idx="116">
                  <c:v>-9.8279140626071424</c:v>
                </c:pt>
                <c:pt idx="117">
                  <c:v>-9.8133446340357224</c:v>
                </c:pt>
                <c:pt idx="118">
                  <c:v>-9.8112490447500011</c:v>
                </c:pt>
                <c:pt idx="119">
                  <c:v>-9.8099488990357226</c:v>
                </c:pt>
                <c:pt idx="120">
                  <c:v>-9.7976235761785659</c:v>
                </c:pt>
                <c:pt idx="121">
                  <c:v>-9.8068030451071468</c:v>
                </c:pt>
                <c:pt idx="122">
                  <c:v>-9.797085916535714</c:v>
                </c:pt>
                <c:pt idx="123">
                  <c:v>-9.784742833928572</c:v>
                </c:pt>
                <c:pt idx="124">
                  <c:v>-9.8348248571428574</c:v>
                </c:pt>
                <c:pt idx="125">
                  <c:v>-9.8387551685714136</c:v>
                </c:pt>
                <c:pt idx="126">
                  <c:v>-9.8226290964285727</c:v>
                </c:pt>
                <c:pt idx="127">
                  <c:v>-9.8116356060714285</c:v>
                </c:pt>
                <c:pt idx="128">
                  <c:v>-9.802671322142853</c:v>
                </c:pt>
                <c:pt idx="129">
                  <c:v>-9.8148853978571466</c:v>
                </c:pt>
                <c:pt idx="130">
                  <c:v>-9.8241113742857138</c:v>
                </c:pt>
                <c:pt idx="131">
                  <c:v>-9.8025466117857363</c:v>
                </c:pt>
                <c:pt idx="132">
                  <c:v>-9.8057436371428661</c:v>
                </c:pt>
                <c:pt idx="133">
                  <c:v>-9.8235522657142962</c:v>
                </c:pt>
                <c:pt idx="134">
                  <c:v>-9.8431836303571423</c:v>
                </c:pt>
                <c:pt idx="135">
                  <c:v>-9.8336823764285768</c:v>
                </c:pt>
                <c:pt idx="136">
                  <c:v>-9.7788010099999987</c:v>
                </c:pt>
                <c:pt idx="137">
                  <c:v>-9.7599716132142849</c:v>
                </c:pt>
                <c:pt idx="138">
                  <c:v>-9.7460685310714155</c:v>
                </c:pt>
                <c:pt idx="139">
                  <c:v>-9.7384154882142742</c:v>
                </c:pt>
                <c:pt idx="140">
                  <c:v>-9.7195357182142867</c:v>
                </c:pt>
                <c:pt idx="141">
                  <c:v>-9.7229530453571389</c:v>
                </c:pt>
                <c:pt idx="142">
                  <c:v>-9.7317925192857224</c:v>
                </c:pt>
                <c:pt idx="143">
                  <c:v>-9.7970459567857144</c:v>
                </c:pt>
                <c:pt idx="144">
                  <c:v>-9.8000887817857141</c:v>
                </c:pt>
                <c:pt idx="145">
                  <c:v>-9.8082594153571421</c:v>
                </c:pt>
                <c:pt idx="146">
                  <c:v>-9.7786050153928539</c:v>
                </c:pt>
                <c:pt idx="147">
                  <c:v>-9.771401337535714</c:v>
                </c:pt>
                <c:pt idx="148">
                  <c:v>-9.7229935111071448</c:v>
                </c:pt>
                <c:pt idx="149">
                  <c:v>-9.7087333414642849</c:v>
                </c:pt>
                <c:pt idx="150">
                  <c:v>-9.7047336736071426</c:v>
                </c:pt>
                <c:pt idx="151">
                  <c:v>-9.7215115339642857</c:v>
                </c:pt>
                <c:pt idx="152">
                  <c:v>-9.7265970718214287</c:v>
                </c:pt>
                <c:pt idx="153">
                  <c:v>-9.7626686707142856</c:v>
                </c:pt>
                <c:pt idx="154">
                  <c:v>-9.7777593649999996</c:v>
                </c:pt>
                <c:pt idx="155">
                  <c:v>-9.8081458896428551</c:v>
                </c:pt>
                <c:pt idx="156">
                  <c:v>-9.8236088525000067</c:v>
                </c:pt>
                <c:pt idx="157">
                  <c:v>-9.8149885903571423</c:v>
                </c:pt>
                <c:pt idx="158">
                  <c:v>-9.7575881014285688</c:v>
                </c:pt>
                <c:pt idx="159">
                  <c:v>-9.7441343228571409</c:v>
                </c:pt>
                <c:pt idx="160">
                  <c:v>-9.7331727021428414</c:v>
                </c:pt>
                <c:pt idx="161">
                  <c:v>-9.74226342071427</c:v>
                </c:pt>
                <c:pt idx="162">
                  <c:v>-9.7569448657142868</c:v>
                </c:pt>
                <c:pt idx="163">
                  <c:v>-9.7506989907142856</c:v>
                </c:pt>
                <c:pt idx="164">
                  <c:v>-9.7598651553571436</c:v>
                </c:pt>
                <c:pt idx="165">
                  <c:v>-9.8141383267857147</c:v>
                </c:pt>
                <c:pt idx="166">
                  <c:v>-9.8405863946428678</c:v>
                </c:pt>
                <c:pt idx="167">
                  <c:v>-9.8481347660714178</c:v>
                </c:pt>
                <c:pt idx="168">
                  <c:v>-9.8318174974999994</c:v>
                </c:pt>
                <c:pt idx="169">
                  <c:v>-9.7906156060714178</c:v>
                </c:pt>
                <c:pt idx="170">
                  <c:v>-9.8012064907142857</c:v>
                </c:pt>
                <c:pt idx="171">
                  <c:v>-9.7988499192857148</c:v>
                </c:pt>
                <c:pt idx="172">
                  <c:v>-9.7813568121428549</c:v>
                </c:pt>
                <c:pt idx="173">
                  <c:v>-9.7717886228571409</c:v>
                </c:pt>
                <c:pt idx="174">
                  <c:v>-9.7804516692857142</c:v>
                </c:pt>
                <c:pt idx="175">
                  <c:v>-9.7839888182142865</c:v>
                </c:pt>
                <c:pt idx="176">
                  <c:v>-9.827412248571429</c:v>
                </c:pt>
                <c:pt idx="177">
                  <c:v>-9.8182567975000001</c:v>
                </c:pt>
                <c:pt idx="178">
                  <c:v>-9.7870275185714259</c:v>
                </c:pt>
                <c:pt idx="179">
                  <c:v>-9.7839975392857248</c:v>
                </c:pt>
                <c:pt idx="180">
                  <c:v>-9.7906965250000066</c:v>
                </c:pt>
                <c:pt idx="181">
                  <c:v>-9.7840299285714156</c:v>
                </c:pt>
                <c:pt idx="182">
                  <c:v>-9.7846814939285682</c:v>
                </c:pt>
                <c:pt idx="183">
                  <c:v>-9.7711359246428486</c:v>
                </c:pt>
                <c:pt idx="184">
                  <c:v>-9.7281460642857134</c:v>
                </c:pt>
                <c:pt idx="185">
                  <c:v>-9.743153849642848</c:v>
                </c:pt>
                <c:pt idx="186">
                  <c:v>-9.7528269364285727</c:v>
                </c:pt>
                <c:pt idx="187">
                  <c:v>-9.753390729285714</c:v>
                </c:pt>
                <c:pt idx="188">
                  <c:v>-9.7530879989285708</c:v>
                </c:pt>
                <c:pt idx="189">
                  <c:v>-9.7582943807142772</c:v>
                </c:pt>
                <c:pt idx="190">
                  <c:v>-9.7542861564285737</c:v>
                </c:pt>
                <c:pt idx="191">
                  <c:v>-9.79438143142856</c:v>
                </c:pt>
                <c:pt idx="192">
                  <c:v>-9.8041542135714295</c:v>
                </c:pt>
                <c:pt idx="193">
                  <c:v>-9.7850841703571447</c:v>
                </c:pt>
                <c:pt idx="194">
                  <c:v>-9.7619693239285699</c:v>
                </c:pt>
                <c:pt idx="195">
                  <c:v>-9.7336016757142829</c:v>
                </c:pt>
                <c:pt idx="196">
                  <c:v>-9.7051335475000027</c:v>
                </c:pt>
                <c:pt idx="197">
                  <c:v>-9.6531146392857252</c:v>
                </c:pt>
                <c:pt idx="198">
                  <c:v>-9.6368505892857144</c:v>
                </c:pt>
                <c:pt idx="199">
                  <c:v>-9.613657789285714</c:v>
                </c:pt>
                <c:pt idx="200">
                  <c:v>-9.6344622575000027</c:v>
                </c:pt>
                <c:pt idx="201">
                  <c:v>-9.6477779574999989</c:v>
                </c:pt>
                <c:pt idx="202">
                  <c:v>-9.6755480775000091</c:v>
                </c:pt>
                <c:pt idx="203">
                  <c:v>-9.7004895525000112</c:v>
                </c:pt>
                <c:pt idx="204">
                  <c:v>-9.7504739203571429</c:v>
                </c:pt>
                <c:pt idx="205">
                  <c:v>-9.770879012142851</c:v>
                </c:pt>
                <c:pt idx="206">
                  <c:v>-9.7572952978571426</c:v>
                </c:pt>
                <c:pt idx="207">
                  <c:v>-9.7084090475</c:v>
                </c:pt>
                <c:pt idx="208">
                  <c:v>-9.7161686185714178</c:v>
                </c:pt>
                <c:pt idx="209">
                  <c:v>-9.6849429449999995</c:v>
                </c:pt>
                <c:pt idx="210">
                  <c:v>-9.6329305592857253</c:v>
                </c:pt>
                <c:pt idx="211">
                  <c:v>-9.5864919235714279</c:v>
                </c:pt>
                <c:pt idx="212">
                  <c:v>-9.5724707567857248</c:v>
                </c:pt>
                <c:pt idx="213">
                  <c:v>-9.5930554924999996</c:v>
                </c:pt>
                <c:pt idx="214">
                  <c:v>-9.6308906014285682</c:v>
                </c:pt>
                <c:pt idx="215">
                  <c:v>-9.6074637882142859</c:v>
                </c:pt>
                <c:pt idx="216">
                  <c:v>-9.6399554671428458</c:v>
                </c:pt>
                <c:pt idx="217">
                  <c:v>-9.7033047432142769</c:v>
                </c:pt>
                <c:pt idx="218">
                  <c:v>-9.7511073182142862</c:v>
                </c:pt>
                <c:pt idx="219">
                  <c:v>-9.7515719457142769</c:v>
                </c:pt>
                <c:pt idx="220">
                  <c:v>-9.7650633353571425</c:v>
                </c:pt>
                <c:pt idx="221">
                  <c:v>-9.7724468657143042</c:v>
                </c:pt>
                <c:pt idx="222">
                  <c:v>-9.7922628567857206</c:v>
                </c:pt>
                <c:pt idx="223">
                  <c:v>-9.7743943635714157</c:v>
                </c:pt>
                <c:pt idx="224">
                  <c:v>-9.7636097803571431</c:v>
                </c:pt>
                <c:pt idx="225">
                  <c:v>-9.7613605378571435</c:v>
                </c:pt>
                <c:pt idx="226">
                  <c:v>-9.7433194282142725</c:v>
                </c:pt>
                <c:pt idx="227">
                  <c:v>-9.7238933564285688</c:v>
                </c:pt>
                <c:pt idx="228">
                  <c:v>-9.7228542407142857</c:v>
                </c:pt>
                <c:pt idx="229">
                  <c:v>-9.7184937253571331</c:v>
                </c:pt>
                <c:pt idx="230">
                  <c:v>-9.7158813717857146</c:v>
                </c:pt>
                <c:pt idx="231">
                  <c:v>-9.7119944610714128</c:v>
                </c:pt>
                <c:pt idx="232">
                  <c:v>-9.7228115285714178</c:v>
                </c:pt>
                <c:pt idx="233">
                  <c:v>-9.724466539285725</c:v>
                </c:pt>
                <c:pt idx="234">
                  <c:v>-9.7218680928571306</c:v>
                </c:pt>
                <c:pt idx="235">
                  <c:v>-9.708680037142857</c:v>
                </c:pt>
                <c:pt idx="236">
                  <c:v>-9.7122920142857208</c:v>
                </c:pt>
                <c:pt idx="237">
                  <c:v>-9.7255463035714307</c:v>
                </c:pt>
                <c:pt idx="238">
                  <c:v>-9.7226297246428519</c:v>
                </c:pt>
                <c:pt idx="239">
                  <c:v>-9.7063066557142861</c:v>
                </c:pt>
                <c:pt idx="240">
                  <c:v>-9.7240867485714197</c:v>
                </c:pt>
                <c:pt idx="241">
                  <c:v>-9.7172165307142855</c:v>
                </c:pt>
                <c:pt idx="242">
                  <c:v>-9.7081282307142764</c:v>
                </c:pt>
                <c:pt idx="243">
                  <c:v>-9.6796091128571504</c:v>
                </c:pt>
                <c:pt idx="244">
                  <c:v>-9.6552344271428563</c:v>
                </c:pt>
                <c:pt idx="245">
                  <c:v>-9.6477148796428569</c:v>
                </c:pt>
                <c:pt idx="246">
                  <c:v>-9.6507133810714176</c:v>
                </c:pt>
                <c:pt idx="247">
                  <c:v>-9.647694355714286</c:v>
                </c:pt>
                <c:pt idx="248">
                  <c:v>-9.6839830821428539</c:v>
                </c:pt>
                <c:pt idx="249">
                  <c:v>-9.697610935357142</c:v>
                </c:pt>
                <c:pt idx="250">
                  <c:v>-9.7331364175000008</c:v>
                </c:pt>
                <c:pt idx="251">
                  <c:v>-9.7666856692857227</c:v>
                </c:pt>
                <c:pt idx="252">
                  <c:v>-9.761300624285715</c:v>
                </c:pt>
                <c:pt idx="253">
                  <c:v>-9.7147855167857227</c:v>
                </c:pt>
                <c:pt idx="254">
                  <c:v>-9.7155668135714297</c:v>
                </c:pt>
                <c:pt idx="255">
                  <c:v>-9.7049353157142857</c:v>
                </c:pt>
                <c:pt idx="256">
                  <c:v>-9.6897779660714178</c:v>
                </c:pt>
                <c:pt idx="257">
                  <c:v>-9.6305779553571433</c:v>
                </c:pt>
                <c:pt idx="258">
                  <c:v>-9.6113331142857135</c:v>
                </c:pt>
                <c:pt idx="259">
                  <c:v>-9.620640723214283</c:v>
                </c:pt>
                <c:pt idx="260">
                  <c:v>-9.6696404471428572</c:v>
                </c:pt>
                <c:pt idx="261">
                  <c:v>-9.6756137649999996</c:v>
                </c:pt>
                <c:pt idx="262">
                  <c:v>-9.672059015000011</c:v>
                </c:pt>
                <c:pt idx="263">
                  <c:v>-9.7059381078571434</c:v>
                </c:pt>
                <c:pt idx="264">
                  <c:v>-9.7628934703571435</c:v>
                </c:pt>
                <c:pt idx="265">
                  <c:v>-9.759931958928572</c:v>
                </c:pt>
                <c:pt idx="266">
                  <c:v>-9.7612333903571429</c:v>
                </c:pt>
                <c:pt idx="267">
                  <c:v>-9.7528638160714287</c:v>
                </c:pt>
                <c:pt idx="268">
                  <c:v>-9.7108896089285714</c:v>
                </c:pt>
                <c:pt idx="269">
                  <c:v>-9.6933269446428483</c:v>
                </c:pt>
                <c:pt idx="270">
                  <c:v>-9.674327530357143</c:v>
                </c:pt>
                <c:pt idx="271">
                  <c:v>-9.6243948678571432</c:v>
                </c:pt>
                <c:pt idx="272">
                  <c:v>-9.6303027542857151</c:v>
                </c:pt>
                <c:pt idx="273">
                  <c:v>-9.6476912585714203</c:v>
                </c:pt>
                <c:pt idx="274">
                  <c:v>-9.6689020342857148</c:v>
                </c:pt>
                <c:pt idx="275">
                  <c:v>-9.7119398092857168</c:v>
                </c:pt>
                <c:pt idx="276">
                  <c:v>-9.700253516428571</c:v>
                </c:pt>
                <c:pt idx="277">
                  <c:v>-9.7050554667857138</c:v>
                </c:pt>
                <c:pt idx="278">
                  <c:v>-9.7397773310714175</c:v>
                </c:pt>
                <c:pt idx="279">
                  <c:v>-9.7300707774999999</c:v>
                </c:pt>
                <c:pt idx="280">
                  <c:v>-9.7190085210714177</c:v>
                </c:pt>
                <c:pt idx="281">
                  <c:v>-9.6823822457142867</c:v>
                </c:pt>
                <c:pt idx="282">
                  <c:v>-9.6746268007142877</c:v>
                </c:pt>
                <c:pt idx="283">
                  <c:v>-9.7010432832142772</c:v>
                </c:pt>
                <c:pt idx="284">
                  <c:v>-9.7134465846428597</c:v>
                </c:pt>
                <c:pt idx="285">
                  <c:v>-9.7347004514285622</c:v>
                </c:pt>
                <c:pt idx="286">
                  <c:v>-9.7509098017857205</c:v>
                </c:pt>
                <c:pt idx="287">
                  <c:v>-9.7248403207142839</c:v>
                </c:pt>
                <c:pt idx="288">
                  <c:v>-9.7362001635714126</c:v>
                </c:pt>
                <c:pt idx="289">
                  <c:v>-9.7237964085714239</c:v>
                </c:pt>
                <c:pt idx="290">
                  <c:v>-9.6876189260714156</c:v>
                </c:pt>
                <c:pt idx="291">
                  <c:v>-9.664340692142849</c:v>
                </c:pt>
                <c:pt idx="292">
                  <c:v>-9.6333484610714084</c:v>
                </c:pt>
                <c:pt idx="293">
                  <c:v>-9.6343659589285622</c:v>
                </c:pt>
                <c:pt idx="294">
                  <c:v>-9.6288343017857141</c:v>
                </c:pt>
                <c:pt idx="295">
                  <c:v>-9.639173313928568</c:v>
                </c:pt>
                <c:pt idx="296">
                  <c:v>-9.6636512017857168</c:v>
                </c:pt>
                <c:pt idx="297">
                  <c:v>-9.689381048214285</c:v>
                </c:pt>
                <c:pt idx="298">
                  <c:v>-9.6811481160714177</c:v>
                </c:pt>
                <c:pt idx="299">
                  <c:v>-9.6982833303571336</c:v>
                </c:pt>
                <c:pt idx="300">
                  <c:v>-9.6819783857142685</c:v>
                </c:pt>
                <c:pt idx="301">
                  <c:v>-9.6945217964285639</c:v>
                </c:pt>
                <c:pt idx="302">
                  <c:v>-9.6928595950000087</c:v>
                </c:pt>
                <c:pt idx="303">
                  <c:v>-9.671148657142858</c:v>
                </c:pt>
                <c:pt idx="304">
                  <c:v>-9.6937965285714291</c:v>
                </c:pt>
                <c:pt idx="305">
                  <c:v>-9.6955706535714281</c:v>
                </c:pt>
                <c:pt idx="306">
                  <c:v>-9.5879365392857281</c:v>
                </c:pt>
                <c:pt idx="307">
                  <c:v>-9.3395045107143027</c:v>
                </c:pt>
                <c:pt idx="308">
                  <c:v>-9.0165342714285845</c:v>
                </c:pt>
                <c:pt idx="309">
                  <c:v>-8.7585873503571428</c:v>
                </c:pt>
                <c:pt idx="310">
                  <c:v>-8.7105964575000048</c:v>
                </c:pt>
                <c:pt idx="311">
                  <c:v>-8.649039489642858</c:v>
                </c:pt>
                <c:pt idx="312">
                  <c:v>-8.6236580253571429</c:v>
                </c:pt>
                <c:pt idx="313">
                  <c:v>-8.6758558503571468</c:v>
                </c:pt>
                <c:pt idx="314">
                  <c:v>-8.8543699253571422</c:v>
                </c:pt>
                <c:pt idx="315">
                  <c:v>-9.0618311789285713</c:v>
                </c:pt>
                <c:pt idx="316">
                  <c:v>-9.1741660964285714</c:v>
                </c:pt>
                <c:pt idx="317">
                  <c:v>-9.1929024357142861</c:v>
                </c:pt>
                <c:pt idx="318">
                  <c:v>-9.2449364464285679</c:v>
                </c:pt>
                <c:pt idx="319">
                  <c:v>-9.2679998428571437</c:v>
                </c:pt>
                <c:pt idx="320">
                  <c:v>-9.2875289857142764</c:v>
                </c:pt>
                <c:pt idx="321">
                  <c:v>-9.3244395750000155</c:v>
                </c:pt>
                <c:pt idx="322">
                  <c:v>-9.415791460714285</c:v>
                </c:pt>
                <c:pt idx="323">
                  <c:v>-9.5535132000000047</c:v>
                </c:pt>
                <c:pt idx="324">
                  <c:v>-9.5953199857142852</c:v>
                </c:pt>
                <c:pt idx="325">
                  <c:v>-9.5608221035714198</c:v>
                </c:pt>
                <c:pt idx="326">
                  <c:v>-9.5558402000000093</c:v>
                </c:pt>
                <c:pt idx="327">
                  <c:v>-9.5537817750000027</c:v>
                </c:pt>
                <c:pt idx="328">
                  <c:v>-9.6034344535714293</c:v>
                </c:pt>
                <c:pt idx="329">
                  <c:v>-9.6365833107142862</c:v>
                </c:pt>
                <c:pt idx="330">
                  <c:v>-9.6492404678571315</c:v>
                </c:pt>
                <c:pt idx="331">
                  <c:v>-9.6642682499999992</c:v>
                </c:pt>
                <c:pt idx="332">
                  <c:v>-9.7051745464285712</c:v>
                </c:pt>
                <c:pt idx="333">
                  <c:v>-9.6961223678571429</c:v>
                </c:pt>
                <c:pt idx="334">
                  <c:v>-9.6978809892857143</c:v>
                </c:pt>
                <c:pt idx="335">
                  <c:v>-9.6869794999999996</c:v>
                </c:pt>
                <c:pt idx="336">
                  <c:v>-9.663328217857142</c:v>
                </c:pt>
                <c:pt idx="337">
                  <c:v>-9.6597163678571505</c:v>
                </c:pt>
                <c:pt idx="338">
                  <c:v>-9.6155057821428489</c:v>
                </c:pt>
                <c:pt idx="339">
                  <c:v>-9.5829340178571556</c:v>
                </c:pt>
                <c:pt idx="340">
                  <c:v>-9.5725719785714283</c:v>
                </c:pt>
                <c:pt idx="341">
                  <c:v>-9.58811255</c:v>
                </c:pt>
                <c:pt idx="342">
                  <c:v>-9.5685613035714177</c:v>
                </c:pt>
                <c:pt idx="343">
                  <c:v>-9.6024349175000179</c:v>
                </c:pt>
                <c:pt idx="344">
                  <c:v>-9.6044900303571428</c:v>
                </c:pt>
                <c:pt idx="345">
                  <c:v>-9.6011479874999992</c:v>
                </c:pt>
                <c:pt idx="346">
                  <c:v>-9.6019882375000005</c:v>
                </c:pt>
                <c:pt idx="347">
                  <c:v>-9.6268034160714198</c:v>
                </c:pt>
                <c:pt idx="348">
                  <c:v>-9.6374917303571337</c:v>
                </c:pt>
                <c:pt idx="349">
                  <c:v>-9.6397408267857205</c:v>
                </c:pt>
                <c:pt idx="350">
                  <c:v>-9.5719664128571438</c:v>
                </c:pt>
                <c:pt idx="351">
                  <c:v>-9.5529429928571528</c:v>
                </c:pt>
                <c:pt idx="352">
                  <c:v>-9.5660271607142811</c:v>
                </c:pt>
                <c:pt idx="353">
                  <c:v>-9.5857168896428568</c:v>
                </c:pt>
                <c:pt idx="354">
                  <c:v>-9.5767183253571435</c:v>
                </c:pt>
                <c:pt idx="355">
                  <c:v>-9.5552118217857167</c:v>
                </c:pt>
                <c:pt idx="356">
                  <c:v>-9.5744538896428573</c:v>
                </c:pt>
                <c:pt idx="357">
                  <c:v>-9.6359046217857145</c:v>
                </c:pt>
                <c:pt idx="358">
                  <c:v>-9.6495857860714178</c:v>
                </c:pt>
                <c:pt idx="359">
                  <c:v>-9.662576484642857</c:v>
                </c:pt>
                <c:pt idx="360">
                  <c:v>-9.663506520000011</c:v>
                </c:pt>
                <c:pt idx="361">
                  <c:v>-9.6498850057142853</c:v>
                </c:pt>
                <c:pt idx="362">
                  <c:v>-9.6309324307142852</c:v>
                </c:pt>
                <c:pt idx="363">
                  <c:v>-9.6086977128571434</c:v>
                </c:pt>
                <c:pt idx="364">
                  <c:v>-9.579945362857142</c:v>
                </c:pt>
                <c:pt idx="365">
                  <c:v>-9.5831473378571506</c:v>
                </c:pt>
                <c:pt idx="366">
                  <c:v>-9.5864424321428565</c:v>
                </c:pt>
                <c:pt idx="367">
                  <c:v>-9.5838286067857137</c:v>
                </c:pt>
                <c:pt idx="368">
                  <c:v>-9.6198580221428482</c:v>
                </c:pt>
                <c:pt idx="369">
                  <c:v>-9.6597533328571448</c:v>
                </c:pt>
                <c:pt idx="370">
                  <c:v>-9.6798043614285714</c:v>
                </c:pt>
                <c:pt idx="371">
                  <c:v>-9.6955296221428569</c:v>
                </c:pt>
                <c:pt idx="372">
                  <c:v>-9.6915670157142877</c:v>
                </c:pt>
                <c:pt idx="373">
                  <c:v>-9.694766640714283</c:v>
                </c:pt>
                <c:pt idx="374">
                  <c:v>-9.6963386874999991</c:v>
                </c:pt>
                <c:pt idx="375">
                  <c:v>-9.6900836221428559</c:v>
                </c:pt>
                <c:pt idx="376">
                  <c:v>-9.6907195328571447</c:v>
                </c:pt>
                <c:pt idx="377">
                  <c:v>-9.6574396864285728</c:v>
                </c:pt>
                <c:pt idx="378">
                  <c:v>-9.6523237828571329</c:v>
                </c:pt>
                <c:pt idx="379">
                  <c:v>-9.6053838250000005</c:v>
                </c:pt>
                <c:pt idx="380">
                  <c:v>-9.5939367392857253</c:v>
                </c:pt>
                <c:pt idx="381">
                  <c:v>-9.0914436392857247</c:v>
                </c:pt>
                <c:pt idx="382">
                  <c:v>-7.5779217785714286</c:v>
                </c:pt>
                <c:pt idx="383">
                  <c:v>-4.2057791892857139</c:v>
                </c:pt>
                <c:pt idx="384">
                  <c:v>-0.58935427857142919</c:v>
                </c:pt>
                <c:pt idx="385">
                  <c:v>2.9945169107142831</c:v>
                </c:pt>
                <c:pt idx="386">
                  <c:v>6.4575310892857107</c:v>
                </c:pt>
                <c:pt idx="387">
                  <c:v>9.9061344178571513</c:v>
                </c:pt>
                <c:pt idx="388">
                  <c:v>13.064544628571429</c:v>
                </c:pt>
                <c:pt idx="389">
                  <c:v>15.230613928571413</c:v>
                </c:pt>
                <c:pt idx="390">
                  <c:v>15.168151428571413</c:v>
                </c:pt>
                <c:pt idx="391">
                  <c:v>15.023399285714284</c:v>
                </c:pt>
                <c:pt idx="392">
                  <c:v>15.41424964285714</c:v>
                </c:pt>
                <c:pt idx="393">
                  <c:v>16.372559642857127</c:v>
                </c:pt>
                <c:pt idx="394">
                  <c:v>17.32142357142855</c:v>
                </c:pt>
                <c:pt idx="395">
                  <c:v>18.139509642857142</c:v>
                </c:pt>
                <c:pt idx="396">
                  <c:v>18.97106892857143</c:v>
                </c:pt>
                <c:pt idx="397">
                  <c:v>19.95328357142855</c:v>
                </c:pt>
                <c:pt idx="398">
                  <c:v>22.049312142857129</c:v>
                </c:pt>
                <c:pt idx="399">
                  <c:v>23.602297500000006</c:v>
                </c:pt>
                <c:pt idx="400">
                  <c:v>24.519837857142861</c:v>
                </c:pt>
                <c:pt idx="401">
                  <c:v>26.004972500000001</c:v>
                </c:pt>
                <c:pt idx="402">
                  <c:v>27.299323571428562</c:v>
                </c:pt>
                <c:pt idx="403">
                  <c:v>28.025478571428572</c:v>
                </c:pt>
                <c:pt idx="404">
                  <c:v>29.002675357142856</c:v>
                </c:pt>
                <c:pt idx="405">
                  <c:v>28.835198214285711</c:v>
                </c:pt>
                <c:pt idx="406">
                  <c:v>28.885783571428533</c:v>
                </c:pt>
                <c:pt idx="407">
                  <c:v>28.933011785714292</c:v>
                </c:pt>
                <c:pt idx="408">
                  <c:v>28.746981071428571</c:v>
                </c:pt>
                <c:pt idx="409">
                  <c:v>28.816719999999989</c:v>
                </c:pt>
                <c:pt idx="410">
                  <c:v>29.404122857142827</c:v>
                </c:pt>
                <c:pt idx="411">
                  <c:v>29.603790357142863</c:v>
                </c:pt>
                <c:pt idx="412">
                  <c:v>30.033528571428576</c:v>
                </c:pt>
                <c:pt idx="413">
                  <c:v>30.084946071428572</c:v>
                </c:pt>
                <c:pt idx="414">
                  <c:v>30.479890357142857</c:v>
                </c:pt>
                <c:pt idx="415">
                  <c:v>30.436513928571429</c:v>
                </c:pt>
                <c:pt idx="416">
                  <c:v>30.525187142857149</c:v>
                </c:pt>
                <c:pt idx="417">
                  <c:v>30.366853214285733</c:v>
                </c:pt>
                <c:pt idx="418">
                  <c:v>30.471646785714274</c:v>
                </c:pt>
                <c:pt idx="419">
                  <c:v>30.16426642857143</c:v>
                </c:pt>
                <c:pt idx="420">
                  <c:v>29.758656428571427</c:v>
                </c:pt>
                <c:pt idx="421">
                  <c:v>29.773646428571414</c:v>
                </c:pt>
                <c:pt idx="422">
                  <c:v>29.98199142857143</c:v>
                </c:pt>
                <c:pt idx="423">
                  <c:v>29.948023928571409</c:v>
                </c:pt>
                <c:pt idx="424">
                  <c:v>30.240868571428571</c:v>
                </c:pt>
                <c:pt idx="425">
                  <c:v>30.152576071428577</c:v>
                </c:pt>
                <c:pt idx="426">
                  <c:v>30.14894571428573</c:v>
                </c:pt>
                <c:pt idx="427">
                  <c:v>30.517343214285724</c:v>
                </c:pt>
                <c:pt idx="428">
                  <c:v>30.305347499999989</c:v>
                </c:pt>
                <c:pt idx="429">
                  <c:v>30.364287142857144</c:v>
                </c:pt>
                <c:pt idx="430">
                  <c:v>30.448444285714245</c:v>
                </c:pt>
                <c:pt idx="431">
                  <c:v>30.287698214285719</c:v>
                </c:pt>
                <c:pt idx="432">
                  <c:v>30.725601428571427</c:v>
                </c:pt>
                <c:pt idx="433">
                  <c:v>31.15035678571429</c:v>
                </c:pt>
                <c:pt idx="434">
                  <c:v>31.539596071428569</c:v>
                </c:pt>
                <c:pt idx="435">
                  <c:v>31.915962499999999</c:v>
                </c:pt>
                <c:pt idx="436">
                  <c:v>31.991297142857142</c:v>
                </c:pt>
                <c:pt idx="437">
                  <c:v>31.947757142857142</c:v>
                </c:pt>
                <c:pt idx="438">
                  <c:v>31.993003928571429</c:v>
                </c:pt>
                <c:pt idx="439">
                  <c:v>31.554672142857143</c:v>
                </c:pt>
                <c:pt idx="440">
                  <c:v>31.284409285714254</c:v>
                </c:pt>
                <c:pt idx="441">
                  <c:v>30.918497499999987</c:v>
                </c:pt>
                <c:pt idx="442">
                  <c:v>30.516109642857142</c:v>
                </c:pt>
                <c:pt idx="443">
                  <c:v>30.241832857142843</c:v>
                </c:pt>
                <c:pt idx="444">
                  <c:v>30.132831785714291</c:v>
                </c:pt>
                <c:pt idx="445">
                  <c:v>30.037133571428576</c:v>
                </c:pt>
                <c:pt idx="446">
                  <c:v>30.066451785714285</c:v>
                </c:pt>
                <c:pt idx="447">
                  <c:v>29.768818214285716</c:v>
                </c:pt>
                <c:pt idx="448">
                  <c:v>29.958482499999981</c:v>
                </c:pt>
                <c:pt idx="449">
                  <c:v>29.719467142857141</c:v>
                </c:pt>
                <c:pt idx="450">
                  <c:v>29.65694392857143</c:v>
                </c:pt>
                <c:pt idx="451">
                  <c:v>29.695439642857117</c:v>
                </c:pt>
                <c:pt idx="452">
                  <c:v>29.809001428571435</c:v>
                </c:pt>
                <c:pt idx="453">
                  <c:v>29.953422857142822</c:v>
                </c:pt>
                <c:pt idx="454">
                  <c:v>30.204047857142829</c:v>
                </c:pt>
                <c:pt idx="455">
                  <c:v>29.920387857142845</c:v>
                </c:pt>
                <c:pt idx="456">
                  <c:v>29.967897499999999</c:v>
                </c:pt>
                <c:pt idx="457">
                  <c:v>30.081067500000003</c:v>
                </c:pt>
                <c:pt idx="458">
                  <c:v>30.032308928571425</c:v>
                </c:pt>
                <c:pt idx="459">
                  <c:v>30.064783928571426</c:v>
                </c:pt>
                <c:pt idx="460">
                  <c:v>30.424464999999987</c:v>
                </c:pt>
                <c:pt idx="461">
                  <c:v>30.618490714285731</c:v>
                </c:pt>
                <c:pt idx="462">
                  <c:v>30.799413571428548</c:v>
                </c:pt>
                <c:pt idx="463">
                  <c:v>31.341505714285727</c:v>
                </c:pt>
                <c:pt idx="464">
                  <c:v>31.550624285714282</c:v>
                </c:pt>
                <c:pt idx="465">
                  <c:v>31.58815821428572</c:v>
                </c:pt>
                <c:pt idx="466">
                  <c:v>31.590466071428573</c:v>
                </c:pt>
                <c:pt idx="467">
                  <c:v>31.478799642857119</c:v>
                </c:pt>
                <c:pt idx="468">
                  <c:v>31.38561642857141</c:v>
                </c:pt>
                <c:pt idx="469">
                  <c:v>31.53403107142859</c:v>
                </c:pt>
                <c:pt idx="470">
                  <c:v>31.373783214285716</c:v>
                </c:pt>
                <c:pt idx="471">
                  <c:v>31.237579285714283</c:v>
                </c:pt>
                <c:pt idx="472">
                  <c:v>31.263164285714272</c:v>
                </c:pt>
                <c:pt idx="473">
                  <c:v>31.212291428571433</c:v>
                </c:pt>
                <c:pt idx="474">
                  <c:v>31.32122178571429</c:v>
                </c:pt>
                <c:pt idx="475">
                  <c:v>31.549214999999986</c:v>
                </c:pt>
                <c:pt idx="476">
                  <c:v>31.620766785714288</c:v>
                </c:pt>
                <c:pt idx="477">
                  <c:v>31.487094285714267</c:v>
                </c:pt>
                <c:pt idx="478">
                  <c:v>31.494035357142856</c:v>
                </c:pt>
                <c:pt idx="479">
                  <c:v>31.603030714285708</c:v>
                </c:pt>
                <c:pt idx="480">
                  <c:v>31.705731071428549</c:v>
                </c:pt>
                <c:pt idx="481">
                  <c:v>31.639646071428562</c:v>
                </c:pt>
                <c:pt idx="482">
                  <c:v>31.628046785714282</c:v>
                </c:pt>
                <c:pt idx="483">
                  <c:v>31.713346785714286</c:v>
                </c:pt>
                <c:pt idx="484">
                  <c:v>32.079937142857162</c:v>
                </c:pt>
                <c:pt idx="485">
                  <c:v>32.21959857142857</c:v>
                </c:pt>
                <c:pt idx="486">
                  <c:v>32.138313214285795</c:v>
                </c:pt>
                <c:pt idx="487">
                  <c:v>32.084916785714249</c:v>
                </c:pt>
                <c:pt idx="488">
                  <c:v>32.065550357142861</c:v>
                </c:pt>
                <c:pt idx="489">
                  <c:v>31.964957857142849</c:v>
                </c:pt>
                <c:pt idx="490">
                  <c:v>31.904324285714264</c:v>
                </c:pt>
                <c:pt idx="491">
                  <c:v>31.910846428571418</c:v>
                </c:pt>
                <c:pt idx="492">
                  <c:v>32.008896785714242</c:v>
                </c:pt>
                <c:pt idx="493">
                  <c:v>32.151399285714241</c:v>
                </c:pt>
                <c:pt idx="494">
                  <c:v>32.259227857142804</c:v>
                </c:pt>
                <c:pt idx="495">
                  <c:v>32.187435357142846</c:v>
                </c:pt>
                <c:pt idx="496">
                  <c:v>32.180671428571429</c:v>
                </c:pt>
                <c:pt idx="497">
                  <c:v>32.231224285714234</c:v>
                </c:pt>
                <c:pt idx="498">
                  <c:v>32.262960357142852</c:v>
                </c:pt>
                <c:pt idx="499">
                  <c:v>32.205798571428566</c:v>
                </c:pt>
                <c:pt idx="500">
                  <c:v>32.227570000000036</c:v>
                </c:pt>
                <c:pt idx="501">
                  <c:v>32.131029642857143</c:v>
                </c:pt>
                <c:pt idx="502">
                  <c:v>32.236437142857163</c:v>
                </c:pt>
                <c:pt idx="503">
                  <c:v>32.419393928571473</c:v>
                </c:pt>
                <c:pt idx="504">
                  <c:v>32.250750714285758</c:v>
                </c:pt>
                <c:pt idx="505">
                  <c:v>32.195372500000055</c:v>
                </c:pt>
                <c:pt idx="506">
                  <c:v>32.210567142857137</c:v>
                </c:pt>
                <c:pt idx="507">
                  <c:v>32.239552857142861</c:v>
                </c:pt>
                <c:pt idx="508">
                  <c:v>32.35417964285714</c:v>
                </c:pt>
                <c:pt idx="509">
                  <c:v>32.463954642857139</c:v>
                </c:pt>
                <c:pt idx="510">
                  <c:v>32.422149642857178</c:v>
                </c:pt>
                <c:pt idx="511">
                  <c:v>32.754782142857152</c:v>
                </c:pt>
                <c:pt idx="512">
                  <c:v>32.852114642857153</c:v>
                </c:pt>
                <c:pt idx="513">
                  <c:v>32.874069285714214</c:v>
                </c:pt>
                <c:pt idx="514">
                  <c:v>32.954949999999997</c:v>
                </c:pt>
                <c:pt idx="515">
                  <c:v>33.06682</c:v>
                </c:pt>
                <c:pt idx="516">
                  <c:v>33.13495821428576</c:v>
                </c:pt>
                <c:pt idx="517">
                  <c:v>33.328180357142855</c:v>
                </c:pt>
                <c:pt idx="518">
                  <c:v>33.295657142857188</c:v>
                </c:pt>
                <c:pt idx="519">
                  <c:v>33.340822142857142</c:v>
                </c:pt>
                <c:pt idx="520">
                  <c:v>33.305586071428543</c:v>
                </c:pt>
                <c:pt idx="521">
                  <c:v>33.235697142857163</c:v>
                </c:pt>
                <c:pt idx="522">
                  <c:v>33.243443214285719</c:v>
                </c:pt>
                <c:pt idx="523">
                  <c:v>33.319199285714234</c:v>
                </c:pt>
                <c:pt idx="524">
                  <c:v>33.286190000000012</c:v>
                </c:pt>
                <c:pt idx="525">
                  <c:v>33.326554642857161</c:v>
                </c:pt>
                <c:pt idx="526">
                  <c:v>33.353633214285715</c:v>
                </c:pt>
                <c:pt idx="527">
                  <c:v>33.446365357142845</c:v>
                </c:pt>
                <c:pt idx="528">
                  <c:v>33.555040000000005</c:v>
                </c:pt>
                <c:pt idx="529">
                  <c:v>33.604244642857147</c:v>
                </c:pt>
                <c:pt idx="530">
                  <c:v>33.409576071428546</c:v>
                </c:pt>
                <c:pt idx="531">
                  <c:v>33.448330714285767</c:v>
                </c:pt>
                <c:pt idx="532">
                  <c:v>33.500382500000001</c:v>
                </c:pt>
                <c:pt idx="533">
                  <c:v>33.583170000000003</c:v>
                </c:pt>
                <c:pt idx="534">
                  <c:v>33.732576428571498</c:v>
                </c:pt>
                <c:pt idx="535">
                  <c:v>33.745394285714276</c:v>
                </c:pt>
                <c:pt idx="536">
                  <c:v>33.76757821428577</c:v>
                </c:pt>
                <c:pt idx="537">
                  <c:v>33.99530285714286</c:v>
                </c:pt>
                <c:pt idx="538">
                  <c:v>34.044425714285715</c:v>
                </c:pt>
                <c:pt idx="539">
                  <c:v>34.016709285714249</c:v>
                </c:pt>
                <c:pt idx="540">
                  <c:v>34.028016785714286</c:v>
                </c:pt>
                <c:pt idx="541">
                  <c:v>34.071142500000001</c:v>
                </c:pt>
                <c:pt idx="542">
                  <c:v>34.113943214285712</c:v>
                </c:pt>
                <c:pt idx="543">
                  <c:v>34.151481428571394</c:v>
                </c:pt>
                <c:pt idx="544">
                  <c:v>34.060603214285756</c:v>
                </c:pt>
                <c:pt idx="545">
                  <c:v>33.962852142857187</c:v>
                </c:pt>
                <c:pt idx="546">
                  <c:v>33.928074285714274</c:v>
                </c:pt>
                <c:pt idx="547">
                  <c:v>33.820792857142855</c:v>
                </c:pt>
                <c:pt idx="548">
                  <c:v>33.730208571428577</c:v>
                </c:pt>
                <c:pt idx="549">
                  <c:v>33.743991071428546</c:v>
                </c:pt>
                <c:pt idx="550">
                  <c:v>33.750553571428554</c:v>
                </c:pt>
                <c:pt idx="551">
                  <c:v>33.879237499999995</c:v>
                </c:pt>
                <c:pt idx="552">
                  <c:v>33.880720714285715</c:v>
                </c:pt>
                <c:pt idx="553">
                  <c:v>33.890517142857163</c:v>
                </c:pt>
                <c:pt idx="554">
                  <c:v>33.91438642857144</c:v>
                </c:pt>
                <c:pt idx="555">
                  <c:v>33.933887499999955</c:v>
                </c:pt>
                <c:pt idx="556">
                  <c:v>33.924358928571507</c:v>
                </c:pt>
                <c:pt idx="557">
                  <c:v>33.947697499999947</c:v>
                </c:pt>
                <c:pt idx="558">
                  <c:v>33.904730357142846</c:v>
                </c:pt>
                <c:pt idx="559">
                  <c:v>33.984404642857108</c:v>
                </c:pt>
                <c:pt idx="560">
                  <c:v>34.085526428571455</c:v>
                </c:pt>
                <c:pt idx="561">
                  <c:v>34.157563571428518</c:v>
                </c:pt>
                <c:pt idx="562">
                  <c:v>34.168907857142855</c:v>
                </c:pt>
                <c:pt idx="563">
                  <c:v>34.221333928571518</c:v>
                </c:pt>
                <c:pt idx="564">
                  <c:v>34.285228928571499</c:v>
                </c:pt>
                <c:pt idx="565">
                  <c:v>34.361442142857143</c:v>
                </c:pt>
                <c:pt idx="566">
                  <c:v>34.354072142857142</c:v>
                </c:pt>
                <c:pt idx="567">
                  <c:v>34.315500714285712</c:v>
                </c:pt>
                <c:pt idx="568">
                  <c:v>34.346984285714207</c:v>
                </c:pt>
                <c:pt idx="569">
                  <c:v>34.372123214285743</c:v>
                </c:pt>
                <c:pt idx="570">
                  <c:v>34.272666785714257</c:v>
                </c:pt>
                <c:pt idx="571">
                  <c:v>34.274593214285744</c:v>
                </c:pt>
                <c:pt idx="572">
                  <c:v>34.272507857142855</c:v>
                </c:pt>
                <c:pt idx="573">
                  <c:v>34.311106428571421</c:v>
                </c:pt>
                <c:pt idx="574">
                  <c:v>34.388381071428519</c:v>
                </c:pt>
                <c:pt idx="575">
                  <c:v>34.413699642857125</c:v>
                </c:pt>
                <c:pt idx="576">
                  <c:v>34.421546428571432</c:v>
                </c:pt>
                <c:pt idx="577">
                  <c:v>34.434538928571499</c:v>
                </c:pt>
                <c:pt idx="578">
                  <c:v>34.312284642857101</c:v>
                </c:pt>
                <c:pt idx="579">
                  <c:v>34.206535357142862</c:v>
                </c:pt>
                <c:pt idx="580">
                  <c:v>34.17354071428575</c:v>
                </c:pt>
                <c:pt idx="581">
                  <c:v>34.075991428571456</c:v>
                </c:pt>
                <c:pt idx="582">
                  <c:v>33.951722142857136</c:v>
                </c:pt>
                <c:pt idx="583">
                  <c:v>33.873101785714233</c:v>
                </c:pt>
                <c:pt idx="584">
                  <c:v>33.793583214285768</c:v>
                </c:pt>
                <c:pt idx="585">
                  <c:v>33.77926928571425</c:v>
                </c:pt>
                <c:pt idx="586">
                  <c:v>33.803989642857154</c:v>
                </c:pt>
                <c:pt idx="587">
                  <c:v>33.740302857142858</c:v>
                </c:pt>
                <c:pt idx="588">
                  <c:v>33.699021785714251</c:v>
                </c:pt>
                <c:pt idx="589">
                  <c:v>33.712228214285766</c:v>
                </c:pt>
                <c:pt idx="590">
                  <c:v>33.736956785714298</c:v>
                </c:pt>
                <c:pt idx="591">
                  <c:v>33.82110785714282</c:v>
                </c:pt>
                <c:pt idx="592">
                  <c:v>33.818530000000003</c:v>
                </c:pt>
                <c:pt idx="593">
                  <c:v>33.785170714285769</c:v>
                </c:pt>
                <c:pt idx="594">
                  <c:v>33.778257500000002</c:v>
                </c:pt>
                <c:pt idx="595">
                  <c:v>33.808476071428544</c:v>
                </c:pt>
                <c:pt idx="596">
                  <c:v>33.859032500000005</c:v>
                </c:pt>
                <c:pt idx="597">
                  <c:v>33.857774285714214</c:v>
                </c:pt>
                <c:pt idx="598">
                  <c:v>33.812429999999992</c:v>
                </c:pt>
                <c:pt idx="599">
                  <c:v>33.828258214285761</c:v>
                </c:pt>
                <c:pt idx="600">
                  <c:v>33.849106785714248</c:v>
                </c:pt>
                <c:pt idx="601">
                  <c:v>33.919450357142829</c:v>
                </c:pt>
                <c:pt idx="602">
                  <c:v>33.914779999999993</c:v>
                </c:pt>
                <c:pt idx="603">
                  <c:v>33.876041071428517</c:v>
                </c:pt>
                <c:pt idx="604">
                  <c:v>33.807726428571435</c:v>
                </c:pt>
                <c:pt idx="605">
                  <c:v>33.813212142857139</c:v>
                </c:pt>
                <c:pt idx="606">
                  <c:v>33.778891071428554</c:v>
                </c:pt>
                <c:pt idx="607">
                  <c:v>33.782211428571465</c:v>
                </c:pt>
                <c:pt idx="608">
                  <c:v>33.747765714285713</c:v>
                </c:pt>
                <c:pt idx="609">
                  <c:v>33.703715357142862</c:v>
                </c:pt>
                <c:pt idx="610">
                  <c:v>33.624368214285766</c:v>
                </c:pt>
                <c:pt idx="611">
                  <c:v>33.584253571428533</c:v>
                </c:pt>
                <c:pt idx="612">
                  <c:v>33.489381428571427</c:v>
                </c:pt>
                <c:pt idx="613">
                  <c:v>33.497039285714244</c:v>
                </c:pt>
                <c:pt idx="614">
                  <c:v>33.42393928571429</c:v>
                </c:pt>
                <c:pt idx="615">
                  <c:v>33.383869285714212</c:v>
                </c:pt>
                <c:pt idx="616">
                  <c:v>33.355687857142776</c:v>
                </c:pt>
                <c:pt idx="617">
                  <c:v>33.299503214285785</c:v>
                </c:pt>
                <c:pt idx="618">
                  <c:v>33.294540000000012</c:v>
                </c:pt>
                <c:pt idx="619">
                  <c:v>33.250110357142852</c:v>
                </c:pt>
                <c:pt idx="620">
                  <c:v>33.109107499999993</c:v>
                </c:pt>
                <c:pt idx="621">
                  <c:v>33.012890714285717</c:v>
                </c:pt>
                <c:pt idx="622">
                  <c:v>32.929810000000003</c:v>
                </c:pt>
                <c:pt idx="623">
                  <c:v>32.909375714285758</c:v>
                </c:pt>
                <c:pt idx="624">
                  <c:v>32.919362499999991</c:v>
                </c:pt>
                <c:pt idx="625">
                  <c:v>32.918830714285711</c:v>
                </c:pt>
                <c:pt idx="626">
                  <c:v>32.952944285714224</c:v>
                </c:pt>
                <c:pt idx="627">
                  <c:v>32.99546571428575</c:v>
                </c:pt>
                <c:pt idx="628">
                  <c:v>33.042824285714225</c:v>
                </c:pt>
                <c:pt idx="629">
                  <c:v>33.074124285714241</c:v>
                </c:pt>
                <c:pt idx="630">
                  <c:v>33.10508821428575</c:v>
                </c:pt>
                <c:pt idx="631">
                  <c:v>33.129774285714284</c:v>
                </c:pt>
                <c:pt idx="632">
                  <c:v>33.098543928571516</c:v>
                </c:pt>
                <c:pt idx="633">
                  <c:v>33.126840714285713</c:v>
                </c:pt>
                <c:pt idx="634">
                  <c:v>33.137427857142804</c:v>
                </c:pt>
                <c:pt idx="635">
                  <c:v>33.175653928571499</c:v>
                </c:pt>
                <c:pt idx="636">
                  <c:v>33.234888214285711</c:v>
                </c:pt>
                <c:pt idx="637">
                  <c:v>33.215803214285742</c:v>
                </c:pt>
                <c:pt idx="638">
                  <c:v>33.235530000000054</c:v>
                </c:pt>
                <c:pt idx="639">
                  <c:v>33.262298571428573</c:v>
                </c:pt>
                <c:pt idx="640">
                  <c:v>33.258893928571474</c:v>
                </c:pt>
                <c:pt idx="641">
                  <c:v>33.305005357142846</c:v>
                </c:pt>
                <c:pt idx="642">
                  <c:v>33.32052392857149</c:v>
                </c:pt>
                <c:pt idx="643">
                  <c:v>33.252335357142861</c:v>
                </c:pt>
                <c:pt idx="644">
                  <c:v>33.201658571428574</c:v>
                </c:pt>
                <c:pt idx="645">
                  <c:v>33.146544285714242</c:v>
                </c:pt>
                <c:pt idx="646">
                  <c:v>33.073664999999998</c:v>
                </c:pt>
                <c:pt idx="647">
                  <c:v>33.043197500000005</c:v>
                </c:pt>
                <c:pt idx="648">
                  <c:v>32.962977857142846</c:v>
                </c:pt>
                <c:pt idx="649">
                  <c:v>32.885287857142785</c:v>
                </c:pt>
                <c:pt idx="650">
                  <c:v>32.877006785714222</c:v>
                </c:pt>
                <c:pt idx="651">
                  <c:v>32.914415000000005</c:v>
                </c:pt>
                <c:pt idx="652">
                  <c:v>32.952512500000012</c:v>
                </c:pt>
                <c:pt idx="653">
                  <c:v>33.029763928571491</c:v>
                </c:pt>
                <c:pt idx="654">
                  <c:v>33.044937499999996</c:v>
                </c:pt>
                <c:pt idx="655">
                  <c:v>33.053968571428534</c:v>
                </c:pt>
                <c:pt idx="656">
                  <c:v>33.007285714285722</c:v>
                </c:pt>
                <c:pt idx="657">
                  <c:v>32.921608214285712</c:v>
                </c:pt>
                <c:pt idx="658">
                  <c:v>32.809240000000003</c:v>
                </c:pt>
                <c:pt idx="659">
                  <c:v>32.696243928571491</c:v>
                </c:pt>
                <c:pt idx="660">
                  <c:v>32.580884642857107</c:v>
                </c:pt>
                <c:pt idx="661">
                  <c:v>32.481640714285675</c:v>
                </c:pt>
                <c:pt idx="662">
                  <c:v>32.430520714285713</c:v>
                </c:pt>
                <c:pt idx="663">
                  <c:v>32.426471428571432</c:v>
                </c:pt>
                <c:pt idx="664">
                  <c:v>32.448068214285733</c:v>
                </c:pt>
                <c:pt idx="665">
                  <c:v>32.513020000000004</c:v>
                </c:pt>
                <c:pt idx="666">
                  <c:v>32.56706642857143</c:v>
                </c:pt>
                <c:pt idx="667">
                  <c:v>32.599995000000035</c:v>
                </c:pt>
                <c:pt idx="668">
                  <c:v>32.585566428571433</c:v>
                </c:pt>
                <c:pt idx="669">
                  <c:v>32.569354642857178</c:v>
                </c:pt>
                <c:pt idx="670">
                  <c:v>32.56809928571429</c:v>
                </c:pt>
                <c:pt idx="671">
                  <c:v>32.541944285714237</c:v>
                </c:pt>
                <c:pt idx="672">
                  <c:v>32.468698214285759</c:v>
                </c:pt>
                <c:pt idx="673">
                  <c:v>32.386716071428545</c:v>
                </c:pt>
                <c:pt idx="674">
                  <c:v>32.327077857142804</c:v>
                </c:pt>
                <c:pt idx="675">
                  <c:v>32.30248285714282</c:v>
                </c:pt>
                <c:pt idx="676">
                  <c:v>32.278472500000035</c:v>
                </c:pt>
                <c:pt idx="677">
                  <c:v>32.259440000000005</c:v>
                </c:pt>
                <c:pt idx="678">
                  <c:v>32.271267499999965</c:v>
                </c:pt>
                <c:pt idx="679">
                  <c:v>32.294376785714284</c:v>
                </c:pt>
                <c:pt idx="680">
                  <c:v>32.326122500000011</c:v>
                </c:pt>
                <c:pt idx="681">
                  <c:v>32.353304285714209</c:v>
                </c:pt>
                <c:pt idx="682">
                  <c:v>32.368597142857162</c:v>
                </c:pt>
                <c:pt idx="683">
                  <c:v>32.374741071428502</c:v>
                </c:pt>
                <c:pt idx="684">
                  <c:v>32.332078214285758</c:v>
                </c:pt>
                <c:pt idx="685">
                  <c:v>32.263637142857178</c:v>
                </c:pt>
                <c:pt idx="686">
                  <c:v>32.203417857142846</c:v>
                </c:pt>
                <c:pt idx="687">
                  <c:v>32.160770357142852</c:v>
                </c:pt>
                <c:pt idx="688">
                  <c:v>32.082183214285713</c:v>
                </c:pt>
                <c:pt idx="689">
                  <c:v>32.049518214285776</c:v>
                </c:pt>
                <c:pt idx="690">
                  <c:v>31.955896785714287</c:v>
                </c:pt>
                <c:pt idx="691">
                  <c:v>31.896402142857127</c:v>
                </c:pt>
                <c:pt idx="692">
                  <c:v>31.854481428571447</c:v>
                </c:pt>
                <c:pt idx="693">
                  <c:v>31.801355000000026</c:v>
                </c:pt>
                <c:pt idx="694">
                  <c:v>31.762392857142817</c:v>
                </c:pt>
                <c:pt idx="695">
                  <c:v>31.799947142857143</c:v>
                </c:pt>
                <c:pt idx="696">
                  <c:v>31.800466071428573</c:v>
                </c:pt>
                <c:pt idx="697">
                  <c:v>31.830723571428553</c:v>
                </c:pt>
                <c:pt idx="698">
                  <c:v>31.831603214285714</c:v>
                </c:pt>
                <c:pt idx="699">
                  <c:v>31.855314285714289</c:v>
                </c:pt>
                <c:pt idx="700">
                  <c:v>31.878327142857142</c:v>
                </c:pt>
                <c:pt idx="701">
                  <c:v>31.893181428571431</c:v>
                </c:pt>
                <c:pt idx="702">
                  <c:v>31.855382857142839</c:v>
                </c:pt>
                <c:pt idx="703">
                  <c:v>31.812483928571432</c:v>
                </c:pt>
                <c:pt idx="704">
                  <c:v>31.763094285714264</c:v>
                </c:pt>
                <c:pt idx="705">
                  <c:v>31.715090357142856</c:v>
                </c:pt>
                <c:pt idx="706">
                  <c:v>31.636507142857148</c:v>
                </c:pt>
                <c:pt idx="707">
                  <c:v>31.570877142857167</c:v>
                </c:pt>
                <c:pt idx="708">
                  <c:v>31.4880882142857</c:v>
                </c:pt>
                <c:pt idx="709">
                  <c:v>31.45875857142855</c:v>
                </c:pt>
                <c:pt idx="710">
                  <c:v>31.453969999999988</c:v>
                </c:pt>
                <c:pt idx="711">
                  <c:v>31.490745714285712</c:v>
                </c:pt>
                <c:pt idx="712">
                  <c:v>31.54973678571427</c:v>
                </c:pt>
                <c:pt idx="713">
                  <c:v>31.608268571428574</c:v>
                </c:pt>
                <c:pt idx="714">
                  <c:v>31.636258214285728</c:v>
                </c:pt>
                <c:pt idx="715">
                  <c:v>31.6378985714286</c:v>
                </c:pt>
                <c:pt idx="716">
                  <c:v>31.586191071428573</c:v>
                </c:pt>
                <c:pt idx="717">
                  <c:v>31.504190714285723</c:v>
                </c:pt>
                <c:pt idx="718">
                  <c:v>31.430518928571423</c:v>
                </c:pt>
                <c:pt idx="719">
                  <c:v>31.344505357142857</c:v>
                </c:pt>
                <c:pt idx="720">
                  <c:v>31.270626785714267</c:v>
                </c:pt>
                <c:pt idx="721">
                  <c:v>31.208869285714286</c:v>
                </c:pt>
                <c:pt idx="722">
                  <c:v>31.167108571428571</c:v>
                </c:pt>
                <c:pt idx="723">
                  <c:v>31.115339285714267</c:v>
                </c:pt>
                <c:pt idx="724">
                  <c:v>31.120372857142844</c:v>
                </c:pt>
                <c:pt idx="725">
                  <c:v>31.14710107142859</c:v>
                </c:pt>
                <c:pt idx="726">
                  <c:v>31.20294607142856</c:v>
                </c:pt>
                <c:pt idx="727">
                  <c:v>31.21091785714286</c:v>
                </c:pt>
                <c:pt idx="728">
                  <c:v>31.204682142857127</c:v>
                </c:pt>
                <c:pt idx="729">
                  <c:v>31.20635178571429</c:v>
                </c:pt>
                <c:pt idx="730">
                  <c:v>31.267676428571427</c:v>
                </c:pt>
                <c:pt idx="731">
                  <c:v>31.316591071428586</c:v>
                </c:pt>
                <c:pt idx="732">
                  <c:v>31.331777500000001</c:v>
                </c:pt>
                <c:pt idx="733">
                  <c:v>31.275520357142838</c:v>
                </c:pt>
                <c:pt idx="734">
                  <c:v>31.24916928571427</c:v>
                </c:pt>
                <c:pt idx="735">
                  <c:v>31.274686428571428</c:v>
                </c:pt>
                <c:pt idx="736">
                  <c:v>31.300988571428586</c:v>
                </c:pt>
                <c:pt idx="737">
                  <c:v>31.273660357142852</c:v>
                </c:pt>
                <c:pt idx="738">
                  <c:v>31.217867857142874</c:v>
                </c:pt>
                <c:pt idx="739">
                  <c:v>31.134888928571453</c:v>
                </c:pt>
                <c:pt idx="740">
                  <c:v>31.080010714285713</c:v>
                </c:pt>
                <c:pt idx="741">
                  <c:v>31.026433214285692</c:v>
                </c:pt>
                <c:pt idx="742">
                  <c:v>30.970351785714278</c:v>
                </c:pt>
                <c:pt idx="743">
                  <c:v>30.918656071428572</c:v>
                </c:pt>
                <c:pt idx="744">
                  <c:v>30.875823928571428</c:v>
                </c:pt>
                <c:pt idx="745">
                  <c:v>30.845824642857146</c:v>
                </c:pt>
                <c:pt idx="746">
                  <c:v>30.857959285714291</c:v>
                </c:pt>
                <c:pt idx="747">
                  <c:v>30.88695821428573</c:v>
                </c:pt>
                <c:pt idx="748">
                  <c:v>30.915161071428578</c:v>
                </c:pt>
                <c:pt idx="749">
                  <c:v>30.928259285714265</c:v>
                </c:pt>
                <c:pt idx="750">
                  <c:v>30.90468571428573</c:v>
                </c:pt>
                <c:pt idx="751">
                  <c:v>30.889315714285715</c:v>
                </c:pt>
                <c:pt idx="752">
                  <c:v>30.864518928571428</c:v>
                </c:pt>
                <c:pt idx="753">
                  <c:v>30.810650357142855</c:v>
                </c:pt>
                <c:pt idx="754">
                  <c:v>30.803225357142843</c:v>
                </c:pt>
                <c:pt idx="755">
                  <c:v>30.818444999999986</c:v>
                </c:pt>
                <c:pt idx="756">
                  <c:v>30.781881428571431</c:v>
                </c:pt>
                <c:pt idx="757">
                  <c:v>30.773386428571428</c:v>
                </c:pt>
                <c:pt idx="758">
                  <c:v>30.723880000000001</c:v>
                </c:pt>
                <c:pt idx="759">
                  <c:v>30.652527857142832</c:v>
                </c:pt>
                <c:pt idx="760">
                  <c:v>30.592026071428553</c:v>
                </c:pt>
                <c:pt idx="761">
                  <c:v>30.493649285714245</c:v>
                </c:pt>
                <c:pt idx="762">
                  <c:v>30.384254642857137</c:v>
                </c:pt>
                <c:pt idx="763">
                  <c:v>30.326493928571427</c:v>
                </c:pt>
                <c:pt idx="764">
                  <c:v>30.261406071428556</c:v>
                </c:pt>
                <c:pt idx="765">
                  <c:v>30.220450357142859</c:v>
                </c:pt>
                <c:pt idx="766">
                  <c:v>30.180995357142855</c:v>
                </c:pt>
                <c:pt idx="767">
                  <c:v>30.131265714285746</c:v>
                </c:pt>
                <c:pt idx="768">
                  <c:v>30.086603571428537</c:v>
                </c:pt>
                <c:pt idx="769">
                  <c:v>30.038285357142861</c:v>
                </c:pt>
                <c:pt idx="770">
                  <c:v>29.993664642857127</c:v>
                </c:pt>
                <c:pt idx="771">
                  <c:v>29.984783928571407</c:v>
                </c:pt>
                <c:pt idx="772">
                  <c:v>29.984755714285718</c:v>
                </c:pt>
                <c:pt idx="773">
                  <c:v>29.996545714285716</c:v>
                </c:pt>
                <c:pt idx="774">
                  <c:v>30.030084285714288</c:v>
                </c:pt>
                <c:pt idx="775">
                  <c:v>30.066394642857126</c:v>
                </c:pt>
                <c:pt idx="776">
                  <c:v>30.077439285714267</c:v>
                </c:pt>
                <c:pt idx="777">
                  <c:v>30.035520357142833</c:v>
                </c:pt>
                <c:pt idx="778">
                  <c:v>29.965352857142825</c:v>
                </c:pt>
                <c:pt idx="779">
                  <c:v>29.900209642857117</c:v>
                </c:pt>
                <c:pt idx="780">
                  <c:v>29.873309285714267</c:v>
                </c:pt>
                <c:pt idx="781">
                  <c:v>29.865897857142837</c:v>
                </c:pt>
                <c:pt idx="782">
                  <c:v>29.84945607142857</c:v>
                </c:pt>
                <c:pt idx="783">
                  <c:v>29.847685714285731</c:v>
                </c:pt>
                <c:pt idx="784">
                  <c:v>29.871718928571433</c:v>
                </c:pt>
                <c:pt idx="785">
                  <c:v>29.892004999999987</c:v>
                </c:pt>
                <c:pt idx="786">
                  <c:v>29.924352857142846</c:v>
                </c:pt>
                <c:pt idx="787">
                  <c:v>29.940814642857131</c:v>
                </c:pt>
                <c:pt idx="788">
                  <c:v>29.901990357142857</c:v>
                </c:pt>
                <c:pt idx="789">
                  <c:v>29.841715000000008</c:v>
                </c:pt>
                <c:pt idx="790">
                  <c:v>29.805238214285723</c:v>
                </c:pt>
                <c:pt idx="791">
                  <c:v>29.789609642857116</c:v>
                </c:pt>
                <c:pt idx="792">
                  <c:v>29.768830714285706</c:v>
                </c:pt>
                <c:pt idx="793">
                  <c:v>29.736402857142846</c:v>
                </c:pt>
                <c:pt idx="794">
                  <c:v>29.682566428571427</c:v>
                </c:pt>
                <c:pt idx="795">
                  <c:v>29.629185357142855</c:v>
                </c:pt>
                <c:pt idx="796">
                  <c:v>29.586931785714292</c:v>
                </c:pt>
                <c:pt idx="797">
                  <c:v>29.54035964285713</c:v>
                </c:pt>
                <c:pt idx="798">
                  <c:v>29.480425714285722</c:v>
                </c:pt>
                <c:pt idx="799">
                  <c:v>29.445492142857116</c:v>
                </c:pt>
                <c:pt idx="800">
                  <c:v>29.417113571428573</c:v>
                </c:pt>
                <c:pt idx="801">
                  <c:v>29.418717142857126</c:v>
                </c:pt>
                <c:pt idx="802">
                  <c:v>29.459913928571432</c:v>
                </c:pt>
                <c:pt idx="803">
                  <c:v>29.493040714285712</c:v>
                </c:pt>
                <c:pt idx="804">
                  <c:v>29.497662142857127</c:v>
                </c:pt>
                <c:pt idx="805">
                  <c:v>29.474387499999999</c:v>
                </c:pt>
                <c:pt idx="806">
                  <c:v>29.421980357142857</c:v>
                </c:pt>
                <c:pt idx="807">
                  <c:v>29.35614928571427</c:v>
                </c:pt>
                <c:pt idx="808">
                  <c:v>29.284654642857149</c:v>
                </c:pt>
                <c:pt idx="809">
                  <c:v>29.190337499999988</c:v>
                </c:pt>
                <c:pt idx="810">
                  <c:v>29.119212857142863</c:v>
                </c:pt>
                <c:pt idx="811">
                  <c:v>29.094980357142855</c:v>
                </c:pt>
                <c:pt idx="812">
                  <c:v>29.122662857142839</c:v>
                </c:pt>
                <c:pt idx="813">
                  <c:v>29.17171071428573</c:v>
                </c:pt>
                <c:pt idx="814">
                  <c:v>29.198405357142853</c:v>
                </c:pt>
                <c:pt idx="815">
                  <c:v>29.19465857142859</c:v>
                </c:pt>
                <c:pt idx="816">
                  <c:v>29.186370714285708</c:v>
                </c:pt>
                <c:pt idx="817">
                  <c:v>29.159215357142855</c:v>
                </c:pt>
                <c:pt idx="818">
                  <c:v>29.118888571428588</c:v>
                </c:pt>
                <c:pt idx="819">
                  <c:v>29.08127857142857</c:v>
                </c:pt>
                <c:pt idx="820">
                  <c:v>29.044028928571432</c:v>
                </c:pt>
                <c:pt idx="821">
                  <c:v>29.011852857142873</c:v>
                </c:pt>
                <c:pt idx="822">
                  <c:v>28.974428214285716</c:v>
                </c:pt>
                <c:pt idx="823">
                  <c:v>28.920866428571436</c:v>
                </c:pt>
                <c:pt idx="824">
                  <c:v>28.892764642857127</c:v>
                </c:pt>
                <c:pt idx="825">
                  <c:v>28.875017499999988</c:v>
                </c:pt>
                <c:pt idx="826">
                  <c:v>28.842407142857127</c:v>
                </c:pt>
                <c:pt idx="827">
                  <c:v>28.799102142857127</c:v>
                </c:pt>
                <c:pt idx="828">
                  <c:v>28.778825714285727</c:v>
                </c:pt>
                <c:pt idx="829">
                  <c:v>28.782009999999971</c:v>
                </c:pt>
                <c:pt idx="830">
                  <c:v>28.801652857142862</c:v>
                </c:pt>
                <c:pt idx="831">
                  <c:v>28.81519071428573</c:v>
                </c:pt>
                <c:pt idx="832">
                  <c:v>28.841376071428577</c:v>
                </c:pt>
                <c:pt idx="833">
                  <c:v>28.855863571428571</c:v>
                </c:pt>
                <c:pt idx="834">
                  <c:v>28.8551675</c:v>
                </c:pt>
                <c:pt idx="835">
                  <c:v>28.830459642857143</c:v>
                </c:pt>
                <c:pt idx="836">
                  <c:v>28.792770714285709</c:v>
                </c:pt>
                <c:pt idx="837">
                  <c:v>28.761339285714243</c:v>
                </c:pt>
                <c:pt idx="838">
                  <c:v>28.72738821428571</c:v>
                </c:pt>
                <c:pt idx="839">
                  <c:v>28.652652500000002</c:v>
                </c:pt>
                <c:pt idx="840">
                  <c:v>28.563759642857129</c:v>
                </c:pt>
                <c:pt idx="841">
                  <c:v>28.488496428571406</c:v>
                </c:pt>
                <c:pt idx="842">
                  <c:v>28.444971428571431</c:v>
                </c:pt>
                <c:pt idx="843">
                  <c:v>28.41576214285713</c:v>
                </c:pt>
                <c:pt idx="844">
                  <c:v>28.383852142857151</c:v>
                </c:pt>
                <c:pt idx="845">
                  <c:v>28.32123</c:v>
                </c:pt>
                <c:pt idx="846">
                  <c:v>28.258016071428553</c:v>
                </c:pt>
                <c:pt idx="847">
                  <c:v>28.253023214285712</c:v>
                </c:pt>
                <c:pt idx="848">
                  <c:v>28.248449999999959</c:v>
                </c:pt>
                <c:pt idx="849">
                  <c:v>28.226532499999976</c:v>
                </c:pt>
                <c:pt idx="850">
                  <c:v>28.197792499999988</c:v>
                </c:pt>
                <c:pt idx="851">
                  <c:v>28.175379285714289</c:v>
                </c:pt>
                <c:pt idx="852">
                  <c:v>28.189058571428575</c:v>
                </c:pt>
                <c:pt idx="853">
                  <c:v>28.225495000000002</c:v>
                </c:pt>
                <c:pt idx="854">
                  <c:v>28.220416071428556</c:v>
                </c:pt>
                <c:pt idx="855">
                  <c:v>28.191113928571433</c:v>
                </c:pt>
                <c:pt idx="856">
                  <c:v>28.156150000000022</c:v>
                </c:pt>
                <c:pt idx="857">
                  <c:v>28.118368214285731</c:v>
                </c:pt>
                <c:pt idx="858">
                  <c:v>28.09079607142856</c:v>
                </c:pt>
                <c:pt idx="859">
                  <c:v>28.052649642857119</c:v>
                </c:pt>
                <c:pt idx="860">
                  <c:v>28.00083178571429</c:v>
                </c:pt>
                <c:pt idx="861">
                  <c:v>27.938623571428547</c:v>
                </c:pt>
                <c:pt idx="862">
                  <c:v>27.888185</c:v>
                </c:pt>
                <c:pt idx="863">
                  <c:v>27.835146785714286</c:v>
                </c:pt>
                <c:pt idx="864">
                  <c:v>27.785773214285683</c:v>
                </c:pt>
                <c:pt idx="865">
                  <c:v>27.708550000000002</c:v>
                </c:pt>
                <c:pt idx="866">
                  <c:v>27.627201785714291</c:v>
                </c:pt>
                <c:pt idx="867">
                  <c:v>27.562918214285709</c:v>
                </c:pt>
                <c:pt idx="868">
                  <c:v>27.531557857142857</c:v>
                </c:pt>
                <c:pt idx="869">
                  <c:v>27.530222142857127</c:v>
                </c:pt>
                <c:pt idx="870">
                  <c:v>27.546035357142856</c:v>
                </c:pt>
                <c:pt idx="871">
                  <c:v>27.559391071428571</c:v>
                </c:pt>
                <c:pt idx="872">
                  <c:v>27.600412857142828</c:v>
                </c:pt>
                <c:pt idx="873">
                  <c:v>27.647016785714285</c:v>
                </c:pt>
                <c:pt idx="874">
                  <c:v>27.652399642857127</c:v>
                </c:pt>
                <c:pt idx="875">
                  <c:v>27.628584285714282</c:v>
                </c:pt>
                <c:pt idx="876">
                  <c:v>27.594816071428568</c:v>
                </c:pt>
                <c:pt idx="877">
                  <c:v>27.554986785714291</c:v>
                </c:pt>
                <c:pt idx="878">
                  <c:v>27.526227142857127</c:v>
                </c:pt>
                <c:pt idx="879">
                  <c:v>27.477473928571428</c:v>
                </c:pt>
                <c:pt idx="880">
                  <c:v>27.42241607142854</c:v>
                </c:pt>
                <c:pt idx="881">
                  <c:v>27.371021428571431</c:v>
                </c:pt>
                <c:pt idx="882">
                  <c:v>27.333780714285727</c:v>
                </c:pt>
                <c:pt idx="883">
                  <c:v>27.308045714285711</c:v>
                </c:pt>
                <c:pt idx="884">
                  <c:v>27.302398571428569</c:v>
                </c:pt>
                <c:pt idx="885">
                  <c:v>27.290028571428572</c:v>
                </c:pt>
                <c:pt idx="886">
                  <c:v>27.272823214285712</c:v>
                </c:pt>
                <c:pt idx="887">
                  <c:v>27.253086785714281</c:v>
                </c:pt>
                <c:pt idx="888">
                  <c:v>27.261317857142828</c:v>
                </c:pt>
                <c:pt idx="889">
                  <c:v>27.244934285714287</c:v>
                </c:pt>
                <c:pt idx="890">
                  <c:v>27.208206071428553</c:v>
                </c:pt>
                <c:pt idx="891">
                  <c:v>27.162168571428573</c:v>
                </c:pt>
                <c:pt idx="892">
                  <c:v>27.129827857142857</c:v>
                </c:pt>
                <c:pt idx="893">
                  <c:v>27.123590714285733</c:v>
                </c:pt>
                <c:pt idx="894">
                  <c:v>27.117710357142855</c:v>
                </c:pt>
                <c:pt idx="895">
                  <c:v>27.064505000000004</c:v>
                </c:pt>
                <c:pt idx="896">
                  <c:v>27.001700000000007</c:v>
                </c:pt>
                <c:pt idx="897">
                  <c:v>26.94758535714287</c:v>
                </c:pt>
                <c:pt idx="898">
                  <c:v>26.874873214285731</c:v>
                </c:pt>
                <c:pt idx="899">
                  <c:v>26.765351785714287</c:v>
                </c:pt>
                <c:pt idx="900">
                  <c:v>26.630368214285731</c:v>
                </c:pt>
                <c:pt idx="901">
                  <c:v>26.501890357142855</c:v>
                </c:pt>
                <c:pt idx="902">
                  <c:v>26.422357499999986</c:v>
                </c:pt>
                <c:pt idx="903">
                  <c:v>26.406171071428567</c:v>
                </c:pt>
                <c:pt idx="904">
                  <c:v>26.387033928571427</c:v>
                </c:pt>
                <c:pt idx="905">
                  <c:v>26.373286428571433</c:v>
                </c:pt>
                <c:pt idx="906">
                  <c:v>26.361848214285715</c:v>
                </c:pt>
                <c:pt idx="907">
                  <c:v>26.344528571428569</c:v>
                </c:pt>
                <c:pt idx="908">
                  <c:v>26.321694999999988</c:v>
                </c:pt>
                <c:pt idx="909">
                  <c:v>26.284577142857142</c:v>
                </c:pt>
                <c:pt idx="910">
                  <c:v>26.211959285714293</c:v>
                </c:pt>
                <c:pt idx="911">
                  <c:v>26.147478571428575</c:v>
                </c:pt>
                <c:pt idx="912">
                  <c:v>26.0912875</c:v>
                </c:pt>
                <c:pt idx="913">
                  <c:v>26.059442499999989</c:v>
                </c:pt>
                <c:pt idx="914">
                  <c:v>26.041597500000009</c:v>
                </c:pt>
                <c:pt idx="915">
                  <c:v>26.022236785714259</c:v>
                </c:pt>
                <c:pt idx="916">
                  <c:v>26.002380714285714</c:v>
                </c:pt>
                <c:pt idx="917">
                  <c:v>25.980587142857129</c:v>
                </c:pt>
                <c:pt idx="918">
                  <c:v>25.950509285714269</c:v>
                </c:pt>
                <c:pt idx="919">
                  <c:v>25.902920000000002</c:v>
                </c:pt>
                <c:pt idx="920">
                  <c:v>25.85515107142859</c:v>
                </c:pt>
                <c:pt idx="921">
                  <c:v>25.820038214285717</c:v>
                </c:pt>
                <c:pt idx="922">
                  <c:v>25.79215821428572</c:v>
                </c:pt>
                <c:pt idx="923">
                  <c:v>25.769649285714255</c:v>
                </c:pt>
                <c:pt idx="924">
                  <c:v>25.768635357142834</c:v>
                </c:pt>
                <c:pt idx="925">
                  <c:v>25.770813214285717</c:v>
                </c:pt>
                <c:pt idx="926">
                  <c:v>25.788712857142816</c:v>
                </c:pt>
                <c:pt idx="927">
                  <c:v>25.800131071428567</c:v>
                </c:pt>
                <c:pt idx="928">
                  <c:v>25.802723214285702</c:v>
                </c:pt>
                <c:pt idx="929">
                  <c:v>25.799362499999987</c:v>
                </c:pt>
                <c:pt idx="930">
                  <c:v>25.791497499999988</c:v>
                </c:pt>
                <c:pt idx="931">
                  <c:v>25.781054999999988</c:v>
                </c:pt>
                <c:pt idx="932">
                  <c:v>25.751457142857141</c:v>
                </c:pt>
                <c:pt idx="933">
                  <c:v>25.703967499999997</c:v>
                </c:pt>
                <c:pt idx="934">
                  <c:v>25.657207857142858</c:v>
                </c:pt>
                <c:pt idx="935">
                  <c:v>25.60392678571429</c:v>
                </c:pt>
                <c:pt idx="936">
                  <c:v>25.541139642857129</c:v>
                </c:pt>
                <c:pt idx="937">
                  <c:v>25.479165000000005</c:v>
                </c:pt>
                <c:pt idx="938">
                  <c:v>25.409185000000001</c:v>
                </c:pt>
                <c:pt idx="939">
                  <c:v>25.357652142857141</c:v>
                </c:pt>
                <c:pt idx="940">
                  <c:v>25.334807142857173</c:v>
                </c:pt>
                <c:pt idx="941">
                  <c:v>25.331426071428574</c:v>
                </c:pt>
                <c:pt idx="942">
                  <c:v>25.352919642857142</c:v>
                </c:pt>
                <c:pt idx="943">
                  <c:v>25.390712142857129</c:v>
                </c:pt>
                <c:pt idx="944">
                  <c:v>25.435399642857121</c:v>
                </c:pt>
                <c:pt idx="945">
                  <c:v>25.479837857142844</c:v>
                </c:pt>
                <c:pt idx="946">
                  <c:v>25.514726428571432</c:v>
                </c:pt>
                <c:pt idx="947">
                  <c:v>25.513190357142861</c:v>
                </c:pt>
                <c:pt idx="948">
                  <c:v>25.486957142857143</c:v>
                </c:pt>
                <c:pt idx="949">
                  <c:v>25.443235714285713</c:v>
                </c:pt>
                <c:pt idx="950">
                  <c:v>25.397168571428583</c:v>
                </c:pt>
                <c:pt idx="951">
                  <c:v>25.346441071428572</c:v>
                </c:pt>
                <c:pt idx="952">
                  <c:v>25.285728214285683</c:v>
                </c:pt>
                <c:pt idx="953">
                  <c:v>25.21087464285716</c:v>
                </c:pt>
                <c:pt idx="954">
                  <c:v>25.11653321428571</c:v>
                </c:pt>
                <c:pt idx="955">
                  <c:v>25.012636785714282</c:v>
                </c:pt>
                <c:pt idx="956">
                  <c:v>24.904753214285719</c:v>
                </c:pt>
                <c:pt idx="957">
                  <c:v>24.79783035714285</c:v>
                </c:pt>
                <c:pt idx="958">
                  <c:v>24.690085357142848</c:v>
                </c:pt>
                <c:pt idx="959">
                  <c:v>24.593902499999992</c:v>
                </c:pt>
                <c:pt idx="960">
                  <c:v>24.507966071428591</c:v>
                </c:pt>
                <c:pt idx="961">
                  <c:v>24.453421428571424</c:v>
                </c:pt>
                <c:pt idx="962">
                  <c:v>24.404561071428574</c:v>
                </c:pt>
                <c:pt idx="963">
                  <c:v>24.350565357142855</c:v>
                </c:pt>
                <c:pt idx="964">
                  <c:v>24.304769642857146</c:v>
                </c:pt>
                <c:pt idx="965">
                  <c:v>24.272979999999986</c:v>
                </c:pt>
                <c:pt idx="966">
                  <c:v>24.242457142857127</c:v>
                </c:pt>
                <c:pt idx="967">
                  <c:v>24.237234285714287</c:v>
                </c:pt>
                <c:pt idx="968">
                  <c:v>24.242968928571436</c:v>
                </c:pt>
                <c:pt idx="969">
                  <c:v>24.249854642857144</c:v>
                </c:pt>
                <c:pt idx="970">
                  <c:v>24.258756785714283</c:v>
                </c:pt>
                <c:pt idx="971">
                  <c:v>24.274680000000004</c:v>
                </c:pt>
                <c:pt idx="972">
                  <c:v>24.290479285714266</c:v>
                </c:pt>
                <c:pt idx="973">
                  <c:v>24.311666428571431</c:v>
                </c:pt>
                <c:pt idx="974">
                  <c:v>24.316094642857145</c:v>
                </c:pt>
                <c:pt idx="975">
                  <c:v>24.31487464285717</c:v>
                </c:pt>
                <c:pt idx="976">
                  <c:v>24.316807142857154</c:v>
                </c:pt>
                <c:pt idx="977">
                  <c:v>24.33059892857143</c:v>
                </c:pt>
                <c:pt idx="978">
                  <c:v>24.335582499999987</c:v>
                </c:pt>
                <c:pt idx="979">
                  <c:v>24.335542142857129</c:v>
                </c:pt>
                <c:pt idx="980">
                  <c:v>24.331114642857145</c:v>
                </c:pt>
                <c:pt idx="981">
                  <c:v>24.325361071428567</c:v>
                </c:pt>
                <c:pt idx="982">
                  <c:v>24.336002499999999</c:v>
                </c:pt>
                <c:pt idx="983">
                  <c:v>24.35915892857145</c:v>
                </c:pt>
                <c:pt idx="984">
                  <c:v>24.367721428571432</c:v>
                </c:pt>
                <c:pt idx="985">
                  <c:v>24.371137142857144</c:v>
                </c:pt>
                <c:pt idx="986">
                  <c:v>24.357325714285739</c:v>
                </c:pt>
                <c:pt idx="987">
                  <c:v>24.332890000000024</c:v>
                </c:pt>
                <c:pt idx="988">
                  <c:v>24.320438928571427</c:v>
                </c:pt>
                <c:pt idx="989">
                  <c:v>24.280131071428553</c:v>
                </c:pt>
                <c:pt idx="990">
                  <c:v>24.223837857142843</c:v>
                </c:pt>
                <c:pt idx="991">
                  <c:v>24.180367500000003</c:v>
                </c:pt>
                <c:pt idx="992">
                  <c:v>24.139791071428586</c:v>
                </c:pt>
                <c:pt idx="993">
                  <c:v>24.102397142857136</c:v>
                </c:pt>
                <c:pt idx="994">
                  <c:v>24.064932142857128</c:v>
                </c:pt>
                <c:pt idx="995">
                  <c:v>24.034283214285715</c:v>
                </c:pt>
                <c:pt idx="996">
                  <c:v>24.022607142857126</c:v>
                </c:pt>
                <c:pt idx="997">
                  <c:v>24.021886071428568</c:v>
                </c:pt>
                <c:pt idx="998">
                  <c:v>24.006392857142846</c:v>
                </c:pt>
                <c:pt idx="999">
                  <c:v>23.983183214285699</c:v>
                </c:pt>
                <c:pt idx="1000">
                  <c:v>23.962495714285716</c:v>
                </c:pt>
                <c:pt idx="1001">
                  <c:v>23.927860714285735</c:v>
                </c:pt>
                <c:pt idx="1002">
                  <c:v>23.860201428571433</c:v>
                </c:pt>
                <c:pt idx="1003">
                  <c:v>23.790904642857143</c:v>
                </c:pt>
                <c:pt idx="1004">
                  <c:v>23.738305000000004</c:v>
                </c:pt>
                <c:pt idx="1005">
                  <c:v>23.710039285714263</c:v>
                </c:pt>
                <c:pt idx="1006">
                  <c:v>23.695108928571432</c:v>
                </c:pt>
                <c:pt idx="1007">
                  <c:v>23.661875714285742</c:v>
                </c:pt>
                <c:pt idx="1008">
                  <c:v>23.639072500000005</c:v>
                </c:pt>
                <c:pt idx="1009">
                  <c:v>23.632972142857167</c:v>
                </c:pt>
                <c:pt idx="1010">
                  <c:v>23.614912142857161</c:v>
                </c:pt>
                <c:pt idx="1011">
                  <c:v>23.568472857142826</c:v>
                </c:pt>
                <c:pt idx="1012">
                  <c:v>23.49946571428573</c:v>
                </c:pt>
                <c:pt idx="1013">
                  <c:v>23.422452499999977</c:v>
                </c:pt>
                <c:pt idx="1014">
                  <c:v>23.377334285714284</c:v>
                </c:pt>
                <c:pt idx="1015">
                  <c:v>23.359803571428571</c:v>
                </c:pt>
                <c:pt idx="1016">
                  <c:v>23.358922857142833</c:v>
                </c:pt>
                <c:pt idx="1017">
                  <c:v>23.393562142857142</c:v>
                </c:pt>
                <c:pt idx="1018">
                  <c:v>23.435361785714285</c:v>
                </c:pt>
                <c:pt idx="1019">
                  <c:v>23.478473571428555</c:v>
                </c:pt>
                <c:pt idx="1020">
                  <c:v>23.52995428571429</c:v>
                </c:pt>
                <c:pt idx="1021">
                  <c:v>23.566937500000002</c:v>
                </c:pt>
                <c:pt idx="1022">
                  <c:v>23.57888892857143</c:v>
                </c:pt>
                <c:pt idx="1023">
                  <c:v>23.55287678571429</c:v>
                </c:pt>
                <c:pt idx="1024">
                  <c:v>23.49840642857141</c:v>
                </c:pt>
                <c:pt idx="1025">
                  <c:v>23.457487142857147</c:v>
                </c:pt>
                <c:pt idx="1026">
                  <c:v>23.428551785714284</c:v>
                </c:pt>
                <c:pt idx="1027">
                  <c:v>23.404740714285712</c:v>
                </c:pt>
                <c:pt idx="1028">
                  <c:v>23.382865714285725</c:v>
                </c:pt>
                <c:pt idx="1029">
                  <c:v>23.356144642857139</c:v>
                </c:pt>
                <c:pt idx="1030">
                  <c:v>23.331428214285708</c:v>
                </c:pt>
                <c:pt idx="1031">
                  <c:v>23.292999999999989</c:v>
                </c:pt>
                <c:pt idx="1032">
                  <c:v>23.236131428571433</c:v>
                </c:pt>
                <c:pt idx="1033">
                  <c:v>23.160037499999987</c:v>
                </c:pt>
                <c:pt idx="1034">
                  <c:v>23.077492499999988</c:v>
                </c:pt>
                <c:pt idx="1035">
                  <c:v>23.008857142857138</c:v>
                </c:pt>
                <c:pt idx="1036">
                  <c:v>22.95436071428573</c:v>
                </c:pt>
                <c:pt idx="1037">
                  <c:v>22.928811785714281</c:v>
                </c:pt>
                <c:pt idx="1038">
                  <c:v>22.930819285714286</c:v>
                </c:pt>
                <c:pt idx="1039">
                  <c:v>22.945992499999985</c:v>
                </c:pt>
                <c:pt idx="1040">
                  <c:v>22.982255714285721</c:v>
                </c:pt>
                <c:pt idx="1041">
                  <c:v>23.025257857142837</c:v>
                </c:pt>
                <c:pt idx="1042">
                  <c:v>23.076277500000003</c:v>
                </c:pt>
                <c:pt idx="1043">
                  <c:v>23.158734642857127</c:v>
                </c:pt>
                <c:pt idx="1044">
                  <c:v>23.260162142857126</c:v>
                </c:pt>
                <c:pt idx="1045">
                  <c:v>23.351419999999987</c:v>
                </c:pt>
                <c:pt idx="1046">
                  <c:v>23.413708571428572</c:v>
                </c:pt>
                <c:pt idx="1047">
                  <c:v>23.433174642857139</c:v>
                </c:pt>
                <c:pt idx="1048">
                  <c:v>23.423973571428569</c:v>
                </c:pt>
                <c:pt idx="1049">
                  <c:v>23.394403928571428</c:v>
                </c:pt>
                <c:pt idx="1050">
                  <c:v>23.335763571428579</c:v>
                </c:pt>
                <c:pt idx="1051">
                  <c:v>23.25356142857143</c:v>
                </c:pt>
                <c:pt idx="1052">
                  <c:v>23.17542000000001</c:v>
                </c:pt>
                <c:pt idx="1053">
                  <c:v>23.124832857142856</c:v>
                </c:pt>
                <c:pt idx="1054">
                  <c:v>23.11922642857143</c:v>
                </c:pt>
                <c:pt idx="1055">
                  <c:v>23.116215357142867</c:v>
                </c:pt>
                <c:pt idx="1056">
                  <c:v>23.092763928571429</c:v>
                </c:pt>
                <c:pt idx="1057">
                  <c:v>23.03405785714288</c:v>
                </c:pt>
                <c:pt idx="1058">
                  <c:v>22.947154642857143</c:v>
                </c:pt>
                <c:pt idx="1059">
                  <c:v>22.838658214285715</c:v>
                </c:pt>
                <c:pt idx="1060">
                  <c:v>22.729861785714291</c:v>
                </c:pt>
                <c:pt idx="1061">
                  <c:v>22.626170357142861</c:v>
                </c:pt>
                <c:pt idx="1062">
                  <c:v>22.543663928571426</c:v>
                </c:pt>
                <c:pt idx="1063">
                  <c:v>22.482160357142838</c:v>
                </c:pt>
                <c:pt idx="1064">
                  <c:v>22.449998928571432</c:v>
                </c:pt>
                <c:pt idx="1065">
                  <c:v>22.440511785714286</c:v>
                </c:pt>
                <c:pt idx="1066">
                  <c:v>22.457490357142852</c:v>
                </c:pt>
                <c:pt idx="1067">
                  <c:v>22.4919875</c:v>
                </c:pt>
                <c:pt idx="1068">
                  <c:v>22.532531071428572</c:v>
                </c:pt>
                <c:pt idx="1069">
                  <c:v>22.577392499999988</c:v>
                </c:pt>
                <c:pt idx="1070">
                  <c:v>22.633850714285746</c:v>
                </c:pt>
                <c:pt idx="1071">
                  <c:v>22.705537142857128</c:v>
                </c:pt>
                <c:pt idx="1072">
                  <c:v>22.780885000000005</c:v>
                </c:pt>
                <c:pt idx="1073">
                  <c:v>22.844679642857127</c:v>
                </c:pt>
                <c:pt idx="1074">
                  <c:v>22.882459285714265</c:v>
                </c:pt>
                <c:pt idx="1075">
                  <c:v>22.886369999999989</c:v>
                </c:pt>
                <c:pt idx="1076">
                  <c:v>22.868808571428573</c:v>
                </c:pt>
                <c:pt idx="1077">
                  <c:v>22.842509285714261</c:v>
                </c:pt>
                <c:pt idx="1078">
                  <c:v>22.810534999999987</c:v>
                </c:pt>
                <c:pt idx="1079">
                  <c:v>22.783373571428548</c:v>
                </c:pt>
                <c:pt idx="1080">
                  <c:v>22.758449999999975</c:v>
                </c:pt>
                <c:pt idx="1081">
                  <c:v>22.731654285714285</c:v>
                </c:pt>
                <c:pt idx="1082">
                  <c:v>22.726727142857129</c:v>
                </c:pt>
                <c:pt idx="1083">
                  <c:v>22.747840714285708</c:v>
                </c:pt>
                <c:pt idx="1084">
                  <c:v>22.776138571428572</c:v>
                </c:pt>
                <c:pt idx="1085">
                  <c:v>22.801906428571431</c:v>
                </c:pt>
                <c:pt idx="1086">
                  <c:v>22.824380357142857</c:v>
                </c:pt>
                <c:pt idx="1087">
                  <c:v>22.844445</c:v>
                </c:pt>
                <c:pt idx="1088">
                  <c:v>22.874570714285731</c:v>
                </c:pt>
                <c:pt idx="1089">
                  <c:v>22.899676785714288</c:v>
                </c:pt>
                <c:pt idx="1090">
                  <c:v>22.90221107142855</c:v>
                </c:pt>
                <c:pt idx="1091">
                  <c:v>22.895505357142852</c:v>
                </c:pt>
                <c:pt idx="1092">
                  <c:v>22.89888642857143</c:v>
                </c:pt>
                <c:pt idx="1093">
                  <c:v>22.897822857142856</c:v>
                </c:pt>
                <c:pt idx="1094">
                  <c:v>22.907489642857129</c:v>
                </c:pt>
                <c:pt idx="1095">
                  <c:v>22.912850714285728</c:v>
                </c:pt>
                <c:pt idx="1096">
                  <c:v>22.907172857142836</c:v>
                </c:pt>
                <c:pt idx="1097">
                  <c:v>22.917685357142851</c:v>
                </c:pt>
                <c:pt idx="1098">
                  <c:v>22.936711785714287</c:v>
                </c:pt>
                <c:pt idx="1099">
                  <c:v>22.929498571428557</c:v>
                </c:pt>
                <c:pt idx="1100">
                  <c:v>22.896038571428576</c:v>
                </c:pt>
                <c:pt idx="1101">
                  <c:v>22.824497857142852</c:v>
                </c:pt>
                <c:pt idx="1102">
                  <c:v>22.749577499999987</c:v>
                </c:pt>
                <c:pt idx="1103">
                  <c:v>22.682812857142839</c:v>
                </c:pt>
                <c:pt idx="1104">
                  <c:v>22.609038571428577</c:v>
                </c:pt>
                <c:pt idx="1105">
                  <c:v>22.53008607142857</c:v>
                </c:pt>
                <c:pt idx="1106">
                  <c:v>22.458368571428572</c:v>
                </c:pt>
                <c:pt idx="1107">
                  <c:v>22.426349285714252</c:v>
                </c:pt>
                <c:pt idx="1108">
                  <c:v>22.433536785714271</c:v>
                </c:pt>
                <c:pt idx="1109">
                  <c:v>22.44824857142854</c:v>
                </c:pt>
                <c:pt idx="1110">
                  <c:v>22.475764642857129</c:v>
                </c:pt>
                <c:pt idx="1111">
                  <c:v>22.509321428571425</c:v>
                </c:pt>
                <c:pt idx="1112">
                  <c:v>22.537005000000018</c:v>
                </c:pt>
                <c:pt idx="1113">
                  <c:v>22.563653571428549</c:v>
                </c:pt>
                <c:pt idx="1114">
                  <c:v>22.562922142857129</c:v>
                </c:pt>
                <c:pt idx="1115">
                  <c:v>22.549436428571422</c:v>
                </c:pt>
                <c:pt idx="1116">
                  <c:v>22.53084464285714</c:v>
                </c:pt>
                <c:pt idx="1117">
                  <c:v>22.499739642857119</c:v>
                </c:pt>
                <c:pt idx="1118">
                  <c:v>22.474588571428576</c:v>
                </c:pt>
                <c:pt idx="1119">
                  <c:v>22.46746571428573</c:v>
                </c:pt>
                <c:pt idx="1120">
                  <c:v>22.47085642857143</c:v>
                </c:pt>
                <c:pt idx="1121">
                  <c:v>22.492904642857127</c:v>
                </c:pt>
                <c:pt idx="1122">
                  <c:v>22.519190714285724</c:v>
                </c:pt>
                <c:pt idx="1123">
                  <c:v>22.544204285714287</c:v>
                </c:pt>
                <c:pt idx="1124">
                  <c:v>22.556558571428575</c:v>
                </c:pt>
                <c:pt idx="1125">
                  <c:v>22.538263928571432</c:v>
                </c:pt>
                <c:pt idx="1126">
                  <c:v>22.493815357142857</c:v>
                </c:pt>
                <c:pt idx="1127">
                  <c:v>22.425166071428553</c:v>
                </c:pt>
                <c:pt idx="1128">
                  <c:v>22.337527142857148</c:v>
                </c:pt>
                <c:pt idx="1129">
                  <c:v>22.253439642857117</c:v>
                </c:pt>
                <c:pt idx="1130">
                  <c:v>22.182357142857143</c:v>
                </c:pt>
                <c:pt idx="1131">
                  <c:v>22.146970714285739</c:v>
                </c:pt>
                <c:pt idx="1132">
                  <c:v>22.146221785714292</c:v>
                </c:pt>
                <c:pt idx="1133">
                  <c:v>22.160311785714285</c:v>
                </c:pt>
                <c:pt idx="1134">
                  <c:v>22.180131071428576</c:v>
                </c:pt>
                <c:pt idx="1135">
                  <c:v>22.21791321428573</c:v>
                </c:pt>
                <c:pt idx="1136">
                  <c:v>22.240886428571432</c:v>
                </c:pt>
                <c:pt idx="1137">
                  <c:v>22.244641785714286</c:v>
                </c:pt>
                <c:pt idx="1138">
                  <c:v>22.233064999999996</c:v>
                </c:pt>
                <c:pt idx="1139">
                  <c:v>22.207732499999977</c:v>
                </c:pt>
                <c:pt idx="1140">
                  <c:v>22.176542499999989</c:v>
                </c:pt>
                <c:pt idx="1141">
                  <c:v>22.151671071428591</c:v>
                </c:pt>
                <c:pt idx="1142">
                  <c:v>22.115982500000001</c:v>
                </c:pt>
                <c:pt idx="1143">
                  <c:v>22.097787499999992</c:v>
                </c:pt>
                <c:pt idx="1144">
                  <c:v>22.09638964285713</c:v>
                </c:pt>
                <c:pt idx="1145">
                  <c:v>22.077479999999987</c:v>
                </c:pt>
                <c:pt idx="1146">
                  <c:v>22.040476428571427</c:v>
                </c:pt>
                <c:pt idx="1147">
                  <c:v>21.997660714285711</c:v>
                </c:pt>
                <c:pt idx="1148">
                  <c:v>21.968236428571412</c:v>
                </c:pt>
                <c:pt idx="1149">
                  <c:v>21.955205357142862</c:v>
                </c:pt>
                <c:pt idx="1150">
                  <c:v>21.946341785714282</c:v>
                </c:pt>
                <c:pt idx="1151">
                  <c:v>21.947207857142843</c:v>
                </c:pt>
                <c:pt idx="1152">
                  <c:v>21.961317142857126</c:v>
                </c:pt>
                <c:pt idx="1153">
                  <c:v>21.980615714285712</c:v>
                </c:pt>
                <c:pt idx="1154">
                  <c:v>21.991824642857146</c:v>
                </c:pt>
                <c:pt idx="1155">
                  <c:v>21.984268214285716</c:v>
                </c:pt>
                <c:pt idx="1156">
                  <c:v>21.968581071428552</c:v>
                </c:pt>
                <c:pt idx="1157">
                  <c:v>21.944642499999972</c:v>
                </c:pt>
                <c:pt idx="1158">
                  <c:v>21.911441785714288</c:v>
                </c:pt>
                <c:pt idx="1159">
                  <c:v>21.87811571428573</c:v>
                </c:pt>
                <c:pt idx="1160">
                  <c:v>21.852467142857144</c:v>
                </c:pt>
                <c:pt idx="1161">
                  <c:v>21.830620714285711</c:v>
                </c:pt>
                <c:pt idx="1162">
                  <c:v>21.807574285714285</c:v>
                </c:pt>
                <c:pt idx="1163">
                  <c:v>21.766674642857129</c:v>
                </c:pt>
                <c:pt idx="1164">
                  <c:v>21.711807857142855</c:v>
                </c:pt>
                <c:pt idx="1165">
                  <c:v>21.646690714285711</c:v>
                </c:pt>
                <c:pt idx="1166">
                  <c:v>21.569480357142837</c:v>
                </c:pt>
                <c:pt idx="1167">
                  <c:v>21.49777107142857</c:v>
                </c:pt>
                <c:pt idx="1168">
                  <c:v>21.441890357142857</c:v>
                </c:pt>
                <c:pt idx="1169">
                  <c:v>21.38362928571425</c:v>
                </c:pt>
                <c:pt idx="1170">
                  <c:v>21.332448928571427</c:v>
                </c:pt>
                <c:pt idx="1171">
                  <c:v>21.29547749999999</c:v>
                </c:pt>
                <c:pt idx="1172">
                  <c:v>21.27252357142854</c:v>
                </c:pt>
                <c:pt idx="1173">
                  <c:v>21.255222142857129</c:v>
                </c:pt>
                <c:pt idx="1174">
                  <c:v>21.225996071428572</c:v>
                </c:pt>
                <c:pt idx="1175">
                  <c:v>21.188009999999974</c:v>
                </c:pt>
                <c:pt idx="1176">
                  <c:v>21.160606428571427</c:v>
                </c:pt>
                <c:pt idx="1177">
                  <c:v>21.142931428571433</c:v>
                </c:pt>
                <c:pt idx="1178">
                  <c:v>21.115110714285731</c:v>
                </c:pt>
                <c:pt idx="1179">
                  <c:v>21.061733571428544</c:v>
                </c:pt>
                <c:pt idx="1180">
                  <c:v>21.007268928571431</c:v>
                </c:pt>
                <c:pt idx="1181">
                  <c:v>20.95992035714286</c:v>
                </c:pt>
                <c:pt idx="1182">
                  <c:v>20.918917499999999</c:v>
                </c:pt>
                <c:pt idx="1183">
                  <c:v>20.884357142857141</c:v>
                </c:pt>
                <c:pt idx="1184">
                  <c:v>20.863703214285696</c:v>
                </c:pt>
                <c:pt idx="1185">
                  <c:v>20.856767142857141</c:v>
                </c:pt>
                <c:pt idx="1186">
                  <c:v>20.86715357142857</c:v>
                </c:pt>
                <c:pt idx="1187">
                  <c:v>20.890165357142855</c:v>
                </c:pt>
                <c:pt idx="1188">
                  <c:v>20.909355357142854</c:v>
                </c:pt>
                <c:pt idx="1189">
                  <c:v>20.931302499999987</c:v>
                </c:pt>
                <c:pt idx="1190">
                  <c:v>20.957822499999992</c:v>
                </c:pt>
                <c:pt idx="1191">
                  <c:v>20.967976785714285</c:v>
                </c:pt>
                <c:pt idx="1192">
                  <c:v>20.972947857142831</c:v>
                </c:pt>
                <c:pt idx="1193">
                  <c:v>20.983943214285699</c:v>
                </c:pt>
                <c:pt idx="1194">
                  <c:v>20.9992482142857</c:v>
                </c:pt>
                <c:pt idx="1195">
                  <c:v>21.022522142857113</c:v>
                </c:pt>
                <c:pt idx="1196">
                  <c:v>21.034718214285711</c:v>
                </c:pt>
                <c:pt idx="1197">
                  <c:v>21.032738214285693</c:v>
                </c:pt>
                <c:pt idx="1198">
                  <c:v>21.038758214285711</c:v>
                </c:pt>
                <c:pt idx="1199">
                  <c:v>21.045415357142836</c:v>
                </c:pt>
                <c:pt idx="1200">
                  <c:v>21.062647499999976</c:v>
                </c:pt>
                <c:pt idx="1201">
                  <c:v>21.071228214285718</c:v>
                </c:pt>
                <c:pt idx="1202">
                  <c:v>21.073324285714286</c:v>
                </c:pt>
                <c:pt idx="1203">
                  <c:v>21.077170357142858</c:v>
                </c:pt>
                <c:pt idx="1204">
                  <c:v>21.070289285714271</c:v>
                </c:pt>
                <c:pt idx="1205">
                  <c:v>21.057406428571433</c:v>
                </c:pt>
                <c:pt idx="1206">
                  <c:v>21.052452142857142</c:v>
                </c:pt>
                <c:pt idx="1207">
                  <c:v>21.036512857142839</c:v>
                </c:pt>
                <c:pt idx="1208">
                  <c:v>21.023759285714267</c:v>
                </c:pt>
                <c:pt idx="1209">
                  <c:v>21.008737499999977</c:v>
                </c:pt>
                <c:pt idx="1210">
                  <c:v>20.999067142857143</c:v>
                </c:pt>
                <c:pt idx="1211">
                  <c:v>21.005490357142843</c:v>
                </c:pt>
                <c:pt idx="1212">
                  <c:v>21.005856071428575</c:v>
                </c:pt>
                <c:pt idx="1213">
                  <c:v>20.984056785714287</c:v>
                </c:pt>
                <c:pt idx="1214">
                  <c:v>20.956232857142822</c:v>
                </c:pt>
                <c:pt idx="1215">
                  <c:v>20.929753928571429</c:v>
                </c:pt>
                <c:pt idx="1216">
                  <c:v>20.905603928571409</c:v>
                </c:pt>
                <c:pt idx="1217">
                  <c:v>20.87588678571429</c:v>
                </c:pt>
                <c:pt idx="1218">
                  <c:v>20.837237857142856</c:v>
                </c:pt>
                <c:pt idx="1219">
                  <c:v>20.787722857142818</c:v>
                </c:pt>
                <c:pt idx="1220">
                  <c:v>20.743637142857125</c:v>
                </c:pt>
                <c:pt idx="1221">
                  <c:v>20.6994875</c:v>
                </c:pt>
                <c:pt idx="1222">
                  <c:v>20.65103571428574</c:v>
                </c:pt>
                <c:pt idx="1223">
                  <c:v>20.617439642857139</c:v>
                </c:pt>
                <c:pt idx="1224">
                  <c:v>20.599543214285696</c:v>
                </c:pt>
                <c:pt idx="1225">
                  <c:v>20.586682499999974</c:v>
                </c:pt>
                <c:pt idx="1226">
                  <c:v>20.581042857142823</c:v>
                </c:pt>
                <c:pt idx="1227">
                  <c:v>20.584792142857129</c:v>
                </c:pt>
                <c:pt idx="1228">
                  <c:v>20.585651785714283</c:v>
                </c:pt>
                <c:pt idx="1229">
                  <c:v>20.581108214285713</c:v>
                </c:pt>
                <c:pt idx="1230">
                  <c:v>20.554008928571431</c:v>
                </c:pt>
                <c:pt idx="1231">
                  <c:v>20.503821071428575</c:v>
                </c:pt>
                <c:pt idx="1232">
                  <c:v>20.442963928571427</c:v>
                </c:pt>
                <c:pt idx="1233">
                  <c:v>20.382064285714289</c:v>
                </c:pt>
                <c:pt idx="1234">
                  <c:v>20.316782142857139</c:v>
                </c:pt>
                <c:pt idx="1235">
                  <c:v>20.25281178571429</c:v>
                </c:pt>
                <c:pt idx="1236">
                  <c:v>20.185758928571428</c:v>
                </c:pt>
                <c:pt idx="1237">
                  <c:v>20.130071428571448</c:v>
                </c:pt>
                <c:pt idx="1238">
                  <c:v>20.098815357142858</c:v>
                </c:pt>
                <c:pt idx="1239">
                  <c:v>20.081370000000003</c:v>
                </c:pt>
                <c:pt idx="1240">
                  <c:v>20.071935000000018</c:v>
                </c:pt>
                <c:pt idx="1241">
                  <c:v>20.053623571428556</c:v>
                </c:pt>
                <c:pt idx="1242">
                  <c:v>20.036274285714285</c:v>
                </c:pt>
                <c:pt idx="1243">
                  <c:v>20.029829642857127</c:v>
                </c:pt>
                <c:pt idx="1244">
                  <c:v>20.031836071428575</c:v>
                </c:pt>
                <c:pt idx="1245">
                  <c:v>20.041723928571429</c:v>
                </c:pt>
                <c:pt idx="1246">
                  <c:v>20.074290714285731</c:v>
                </c:pt>
                <c:pt idx="1247">
                  <c:v>20.123558214285715</c:v>
                </c:pt>
                <c:pt idx="1248">
                  <c:v>20.179624642857139</c:v>
                </c:pt>
                <c:pt idx="1249">
                  <c:v>20.228814642857142</c:v>
                </c:pt>
                <c:pt idx="1250">
                  <c:v>20.255006071428554</c:v>
                </c:pt>
                <c:pt idx="1251">
                  <c:v>20.277737142857127</c:v>
                </c:pt>
                <c:pt idx="1252">
                  <c:v>20.294403928571427</c:v>
                </c:pt>
                <c:pt idx="1253">
                  <c:v>20.280169642857121</c:v>
                </c:pt>
                <c:pt idx="1254">
                  <c:v>20.263822142857126</c:v>
                </c:pt>
                <c:pt idx="1255">
                  <c:v>20.259363214285713</c:v>
                </c:pt>
                <c:pt idx="1256">
                  <c:v>20.251288214285733</c:v>
                </c:pt>
                <c:pt idx="1257">
                  <c:v>20.258168928571433</c:v>
                </c:pt>
                <c:pt idx="1258">
                  <c:v>20.255992857142843</c:v>
                </c:pt>
                <c:pt idx="1259">
                  <c:v>20.240914285714286</c:v>
                </c:pt>
                <c:pt idx="1260">
                  <c:v>20.242243214285683</c:v>
                </c:pt>
                <c:pt idx="1261">
                  <c:v>20.231131428571434</c:v>
                </c:pt>
                <c:pt idx="1262">
                  <c:v>20.207159285714283</c:v>
                </c:pt>
                <c:pt idx="1263">
                  <c:v>20.188250357142859</c:v>
                </c:pt>
                <c:pt idx="1264">
                  <c:v>20.174717857142859</c:v>
                </c:pt>
                <c:pt idx="1265">
                  <c:v>20.168092857142831</c:v>
                </c:pt>
                <c:pt idx="1266">
                  <c:v>20.154081428571448</c:v>
                </c:pt>
                <c:pt idx="1267">
                  <c:v>20.11873571428573</c:v>
                </c:pt>
                <c:pt idx="1268">
                  <c:v>20.07374928571425</c:v>
                </c:pt>
                <c:pt idx="1269">
                  <c:v>20.025676428571426</c:v>
                </c:pt>
                <c:pt idx="1270">
                  <c:v>19.975090000000002</c:v>
                </c:pt>
                <c:pt idx="1271">
                  <c:v>19.922458571428557</c:v>
                </c:pt>
                <c:pt idx="1272">
                  <c:v>19.865052857142846</c:v>
                </c:pt>
                <c:pt idx="1273">
                  <c:v>19.81691428571429</c:v>
                </c:pt>
                <c:pt idx="1274">
                  <c:v>19.77315035714286</c:v>
                </c:pt>
                <c:pt idx="1275">
                  <c:v>19.73873107142855</c:v>
                </c:pt>
                <c:pt idx="1276">
                  <c:v>19.709419285714269</c:v>
                </c:pt>
                <c:pt idx="1277">
                  <c:v>19.677939642857144</c:v>
                </c:pt>
                <c:pt idx="1278">
                  <c:v>19.646371428571431</c:v>
                </c:pt>
                <c:pt idx="1279">
                  <c:v>19.606729642857129</c:v>
                </c:pt>
                <c:pt idx="1280">
                  <c:v>19.55400142857145</c:v>
                </c:pt>
                <c:pt idx="1281">
                  <c:v>19.50007321428571</c:v>
                </c:pt>
                <c:pt idx="1282">
                  <c:v>19.433735357142844</c:v>
                </c:pt>
                <c:pt idx="1283">
                  <c:v>19.365351785714285</c:v>
                </c:pt>
                <c:pt idx="1284">
                  <c:v>19.300361428571431</c:v>
                </c:pt>
                <c:pt idx="1285">
                  <c:v>19.231809642857147</c:v>
                </c:pt>
                <c:pt idx="1286">
                  <c:v>19.170912857142863</c:v>
                </c:pt>
                <c:pt idx="1287">
                  <c:v>19.112440714285714</c:v>
                </c:pt>
                <c:pt idx="1288">
                  <c:v>19.059269642857146</c:v>
                </c:pt>
                <c:pt idx="1289">
                  <c:v>19.035680000000003</c:v>
                </c:pt>
                <c:pt idx="1290">
                  <c:v>19.021210714285733</c:v>
                </c:pt>
                <c:pt idx="1291">
                  <c:v>19.03750107142859</c:v>
                </c:pt>
                <c:pt idx="1292">
                  <c:v>19.072339642857116</c:v>
                </c:pt>
                <c:pt idx="1293">
                  <c:v>19.113186785714291</c:v>
                </c:pt>
                <c:pt idx="1294">
                  <c:v>19.169710357142844</c:v>
                </c:pt>
                <c:pt idx="1295">
                  <c:v>19.23051571428573</c:v>
                </c:pt>
                <c:pt idx="1296">
                  <c:v>19.278311785714287</c:v>
                </c:pt>
                <c:pt idx="1297">
                  <c:v>19.333129285714289</c:v>
                </c:pt>
                <c:pt idx="1298">
                  <c:v>19.376800357142876</c:v>
                </c:pt>
                <c:pt idx="1299">
                  <c:v>19.410906785714285</c:v>
                </c:pt>
                <c:pt idx="1300">
                  <c:v>19.450776071428553</c:v>
                </c:pt>
                <c:pt idx="1301">
                  <c:v>19.492216785714266</c:v>
                </c:pt>
                <c:pt idx="1302">
                  <c:v>19.533113214285713</c:v>
                </c:pt>
                <c:pt idx="1303">
                  <c:v>19.571160357142851</c:v>
                </c:pt>
                <c:pt idx="1304">
                  <c:v>19.603712142857127</c:v>
                </c:pt>
                <c:pt idx="1305">
                  <c:v>19.615305357142855</c:v>
                </c:pt>
                <c:pt idx="1306">
                  <c:v>19.607460000000017</c:v>
                </c:pt>
                <c:pt idx="1307">
                  <c:v>19.581822499999987</c:v>
                </c:pt>
                <c:pt idx="1308">
                  <c:v>19.53963571428573</c:v>
                </c:pt>
                <c:pt idx="1309">
                  <c:v>19.501821785714291</c:v>
                </c:pt>
                <c:pt idx="1310">
                  <c:v>19.46748035714284</c:v>
                </c:pt>
                <c:pt idx="1311">
                  <c:v>19.418139285714261</c:v>
                </c:pt>
                <c:pt idx="1312">
                  <c:v>19.370956785714291</c:v>
                </c:pt>
                <c:pt idx="1313">
                  <c:v>19.330048214285718</c:v>
                </c:pt>
                <c:pt idx="1314">
                  <c:v>19.292215714285714</c:v>
                </c:pt>
                <c:pt idx="1315">
                  <c:v>19.248444642857116</c:v>
                </c:pt>
                <c:pt idx="1316">
                  <c:v>19.191858214285741</c:v>
                </c:pt>
                <c:pt idx="1317">
                  <c:v>19.128468571428574</c:v>
                </c:pt>
                <c:pt idx="1318">
                  <c:v>19.071916428571431</c:v>
                </c:pt>
                <c:pt idx="1319">
                  <c:v>19.022160714285715</c:v>
                </c:pt>
                <c:pt idx="1320">
                  <c:v>18.978934642857126</c:v>
                </c:pt>
                <c:pt idx="1321">
                  <c:v>18.948668571428559</c:v>
                </c:pt>
                <c:pt idx="1322">
                  <c:v>18.936422499999978</c:v>
                </c:pt>
                <c:pt idx="1323">
                  <c:v>18.941602857142826</c:v>
                </c:pt>
                <c:pt idx="1324">
                  <c:v>18.957025714285731</c:v>
                </c:pt>
                <c:pt idx="1325">
                  <c:v>18.975644999999975</c:v>
                </c:pt>
                <c:pt idx="1326">
                  <c:v>18.984754285714267</c:v>
                </c:pt>
                <c:pt idx="1327">
                  <c:v>18.99199607142857</c:v>
                </c:pt>
                <c:pt idx="1328">
                  <c:v>18.986464642857129</c:v>
                </c:pt>
                <c:pt idx="1329">
                  <c:v>18.972701428571426</c:v>
                </c:pt>
                <c:pt idx="1330">
                  <c:v>18.951580714285715</c:v>
                </c:pt>
                <c:pt idx="1331">
                  <c:v>18.921695</c:v>
                </c:pt>
                <c:pt idx="1332">
                  <c:v>18.89796571428575</c:v>
                </c:pt>
                <c:pt idx="1333">
                  <c:v>18.887102499999987</c:v>
                </c:pt>
                <c:pt idx="1334">
                  <c:v>18.88504357142854</c:v>
                </c:pt>
                <c:pt idx="1335">
                  <c:v>18.892296428571427</c:v>
                </c:pt>
                <c:pt idx="1336">
                  <c:v>18.909341785714282</c:v>
                </c:pt>
                <c:pt idx="1337">
                  <c:v>18.924043928571429</c:v>
                </c:pt>
                <c:pt idx="1338">
                  <c:v>18.938305357142852</c:v>
                </c:pt>
                <c:pt idx="1339">
                  <c:v>18.941922499999986</c:v>
                </c:pt>
                <c:pt idx="1340">
                  <c:v>18.934402142857142</c:v>
                </c:pt>
                <c:pt idx="1341">
                  <c:v>18.909793214285695</c:v>
                </c:pt>
                <c:pt idx="1342">
                  <c:v>18.869443571428544</c:v>
                </c:pt>
                <c:pt idx="1343">
                  <c:v>18.812045000000001</c:v>
                </c:pt>
                <c:pt idx="1344">
                  <c:v>18.75508142857143</c:v>
                </c:pt>
                <c:pt idx="1345">
                  <c:v>18.70781214285714</c:v>
                </c:pt>
                <c:pt idx="1346">
                  <c:v>18.676333928571427</c:v>
                </c:pt>
                <c:pt idx="1347">
                  <c:v>18.673472142857143</c:v>
                </c:pt>
                <c:pt idx="1348">
                  <c:v>18.692786785714286</c:v>
                </c:pt>
                <c:pt idx="1349">
                  <c:v>18.733055357142874</c:v>
                </c:pt>
                <c:pt idx="1350">
                  <c:v>18.796084642857146</c:v>
                </c:pt>
                <c:pt idx="1351">
                  <c:v>18.866608214285716</c:v>
                </c:pt>
                <c:pt idx="1352">
                  <c:v>18.924660357142859</c:v>
                </c:pt>
                <c:pt idx="1353">
                  <c:v>18.962060714285712</c:v>
                </c:pt>
                <c:pt idx="1354">
                  <c:v>18.982373928571409</c:v>
                </c:pt>
                <c:pt idx="1355">
                  <c:v>18.991897857142856</c:v>
                </c:pt>
                <c:pt idx="1356">
                  <c:v>18.983019999999978</c:v>
                </c:pt>
                <c:pt idx="1357">
                  <c:v>18.949040357142831</c:v>
                </c:pt>
                <c:pt idx="1358">
                  <c:v>18.932063333333296</c:v>
                </c:pt>
                <c:pt idx="1359">
                  <c:v>18.914156500000001</c:v>
                </c:pt>
                <c:pt idx="1360">
                  <c:v>18.905774999999974</c:v>
                </c:pt>
              </c:numCache>
            </c:numRef>
          </c:yVal>
          <c:smooth val="1"/>
        </c:ser>
        <c:ser>
          <c:idx val="6"/>
          <c:order val="1"/>
          <c:tx>
            <c:strRef>
              <c:f>'Shielded 7cm '!$BH$6</c:f>
              <c:strCache>
                <c:ptCount val="1"/>
                <c:pt idx="0">
                  <c:v>q"max (shielded)</c:v>
                </c:pt>
              </c:strCache>
            </c:strRef>
          </c:tx>
          <c:spPr>
            <a:ln>
              <a:noFill/>
            </a:ln>
          </c:spPr>
          <c:marker>
            <c:symbol val="square"/>
            <c:size val="7"/>
            <c:spPr>
              <a:solidFill>
                <a:srgbClr val="FFFF00"/>
              </a:solidFill>
              <a:ln w="25400">
                <a:solidFill>
                  <a:sysClr val="windowText" lastClr="000000"/>
                </a:solidFill>
              </a:ln>
            </c:spPr>
          </c:marker>
          <c:errBars>
            <c:errDir val="y"/>
            <c:errBarType val="both"/>
            <c:errValType val="cust"/>
            <c:noEndCap val="0"/>
            <c:plus>
              <c:numRef>
                <c:f>'Shielded 7cm '!$BI$9:$BP$9</c:f>
                <c:numCache>
                  <c:formatCode>General</c:formatCode>
                  <c:ptCount val="8"/>
                  <c:pt idx="0">
                    <c:v>2.0920549731017992</c:v>
                  </c:pt>
                  <c:pt idx="1">
                    <c:v>0.39729846778300776</c:v>
                  </c:pt>
                  <c:pt idx="2">
                    <c:v>0.44525369304102053</c:v>
                  </c:pt>
                  <c:pt idx="3">
                    <c:v>3.1953887012634281</c:v>
                  </c:pt>
                  <c:pt idx="4">
                    <c:v>1.7274424807105337</c:v>
                  </c:pt>
                  <c:pt idx="5">
                    <c:v>1.2403305156267281</c:v>
                  </c:pt>
                  <c:pt idx="6">
                    <c:v>1.2117867626404277</c:v>
                  </c:pt>
                  <c:pt idx="7">
                    <c:v>2.5403701785339452</c:v>
                  </c:pt>
                </c:numCache>
              </c:numRef>
            </c:plus>
            <c:minus>
              <c:numRef>
                <c:f>'Shielded 7cm '!$BI$9:$BP$9</c:f>
                <c:numCache>
                  <c:formatCode>General</c:formatCode>
                  <c:ptCount val="8"/>
                  <c:pt idx="0">
                    <c:v>2.0920549731017992</c:v>
                  </c:pt>
                  <c:pt idx="1">
                    <c:v>0.39729846778300776</c:v>
                  </c:pt>
                  <c:pt idx="2">
                    <c:v>0.44525369304102053</c:v>
                  </c:pt>
                  <c:pt idx="3">
                    <c:v>3.1953887012634281</c:v>
                  </c:pt>
                  <c:pt idx="4">
                    <c:v>1.7274424807105337</c:v>
                  </c:pt>
                  <c:pt idx="5">
                    <c:v>1.2403305156267281</c:v>
                  </c:pt>
                  <c:pt idx="6">
                    <c:v>1.2117867626404277</c:v>
                  </c:pt>
                  <c:pt idx="7">
                    <c:v>2.5403701785339452</c:v>
                  </c:pt>
                </c:numCache>
              </c:numRef>
            </c:minus>
            <c:spPr>
              <a:ln w="31750">
                <a:solidFill>
                  <a:prstClr val="black"/>
                </a:solidFill>
              </a:ln>
            </c:spPr>
          </c:errBars>
          <c:errBars>
            <c:errDir val="x"/>
            <c:errBarType val="both"/>
            <c:errValType val="fixedVal"/>
            <c:noEndCap val="0"/>
            <c:val val="1"/>
          </c:errBars>
          <c:xVal>
            <c:numRef>
              <c:f>'Shielded 7cm '!$BI$3:$BP$3</c:f>
              <c:numCache>
                <c:formatCode>General</c:formatCode>
                <c:ptCount val="8"/>
                <c:pt idx="0">
                  <c:v>97.5</c:v>
                </c:pt>
                <c:pt idx="1">
                  <c:v>93</c:v>
                </c:pt>
                <c:pt idx="2">
                  <c:v>176.5</c:v>
                </c:pt>
                <c:pt idx="3">
                  <c:v>265</c:v>
                </c:pt>
                <c:pt idx="4">
                  <c:v>264</c:v>
                </c:pt>
                <c:pt idx="5">
                  <c:v>352.5</c:v>
                </c:pt>
                <c:pt idx="6">
                  <c:v>448</c:v>
                </c:pt>
                <c:pt idx="7">
                  <c:v>454.5</c:v>
                </c:pt>
              </c:numCache>
            </c:numRef>
          </c:xVal>
          <c:yVal>
            <c:numRef>
              <c:f>'Shielded 7cm '!$BI$6:$BP$6</c:f>
              <c:numCache>
                <c:formatCode>0.00E+00</c:formatCode>
                <c:ptCount val="8"/>
                <c:pt idx="0">
                  <c:v>40.331435585030604</c:v>
                </c:pt>
                <c:pt idx="1">
                  <c:v>41.961543917655952</c:v>
                </c:pt>
                <c:pt idx="2">
                  <c:v>43.48700181818181</c:v>
                </c:pt>
                <c:pt idx="3">
                  <c:v>33.656403636363599</c:v>
                </c:pt>
                <c:pt idx="4">
                  <c:v>45.347738966855133</c:v>
                </c:pt>
                <c:pt idx="5">
                  <c:v>28.818965454545491</c:v>
                </c:pt>
                <c:pt idx="6">
                  <c:v>34.846808181818133</c:v>
                </c:pt>
                <c:pt idx="7">
                  <c:v>37.742879544778312</c:v>
                </c:pt>
              </c:numCache>
            </c:numRef>
          </c:yVal>
          <c:smooth val="1"/>
        </c:ser>
        <c:ser>
          <c:idx val="2"/>
          <c:order val="2"/>
          <c:tx>
            <c:v>Predicted</c:v>
          </c:tx>
          <c:spPr>
            <a:ln>
              <a:solidFill>
                <a:schemeClr val="bg1">
                  <a:lumMod val="50000"/>
                </a:schemeClr>
              </a:solidFill>
            </a:ln>
          </c:spPr>
          <c:marker>
            <c:symbol val="none"/>
          </c:marker>
          <c:xVal>
            <c:numRef>
              <c:f>'Predicted (MATLAB new xf)'!$H$4:$H$980</c:f>
              <c:numCache>
                <c:formatCode>General</c:formatCode>
                <c:ptCount val="977"/>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pt idx="964">
                  <c:v>482</c:v>
                </c:pt>
                <c:pt idx="965">
                  <c:v>482.5</c:v>
                </c:pt>
                <c:pt idx="966">
                  <c:v>483</c:v>
                </c:pt>
                <c:pt idx="967">
                  <c:v>483.5</c:v>
                </c:pt>
                <c:pt idx="968">
                  <c:v>484</c:v>
                </c:pt>
                <c:pt idx="969">
                  <c:v>484.5</c:v>
                </c:pt>
                <c:pt idx="970">
                  <c:v>485</c:v>
                </c:pt>
                <c:pt idx="971">
                  <c:v>485.5</c:v>
                </c:pt>
                <c:pt idx="972">
                  <c:v>486</c:v>
                </c:pt>
                <c:pt idx="973">
                  <c:v>486.5</c:v>
                </c:pt>
                <c:pt idx="974">
                  <c:v>487</c:v>
                </c:pt>
                <c:pt idx="975">
                  <c:v>487.5</c:v>
                </c:pt>
                <c:pt idx="976">
                  <c:v>488</c:v>
                </c:pt>
              </c:numCache>
            </c:numRef>
          </c:xVal>
          <c:yVal>
            <c:numRef>
              <c:f>'Predicted (MATLAB new xf)'!$K$4:$K$980</c:f>
              <c:numCache>
                <c:formatCode>General</c:formatCode>
                <c:ptCount val="977"/>
                <c:pt idx="0">
                  <c:v>27.544671167960001</c:v>
                </c:pt>
                <c:pt idx="1">
                  <c:v>27.828437414618101</c:v>
                </c:pt>
                <c:pt idx="2">
                  <c:v>28.106583679276799</c:v>
                </c:pt>
                <c:pt idx="3">
                  <c:v>28.379274258093616</c:v>
                </c:pt>
                <c:pt idx="4">
                  <c:v>28.6466675040949</c:v>
                </c:pt>
                <c:pt idx="5">
                  <c:v>28.908916050924976</c:v>
                </c:pt>
                <c:pt idx="6">
                  <c:v>29.166167031292517</c:v>
                </c:pt>
                <c:pt idx="7">
                  <c:v>29.418562289564676</c:v>
                </c:pt>
                <c:pt idx="8">
                  <c:v>29.666238588116499</c:v>
                </c:pt>
                <c:pt idx="9">
                  <c:v>29.909327807162864</c:v>
                </c:pt>
                <c:pt idx="10">
                  <c:v>30.147957137909216</c:v>
                </c:pt>
                <c:pt idx="11">
                  <c:v>30.382249268932959</c:v>
                </c:pt>
                <c:pt idx="12">
                  <c:v>30.612322565786702</c:v>
                </c:pt>
                <c:pt idx="13">
                  <c:v>30.8382912438537</c:v>
                </c:pt>
                <c:pt idx="14">
                  <c:v>31.060265534545177</c:v>
                </c:pt>
                <c:pt idx="15">
                  <c:v>31.278351844949977</c:v>
                </c:pt>
                <c:pt idx="16">
                  <c:v>31.492652911082502</c:v>
                </c:pt>
                <c:pt idx="17">
                  <c:v>31.703267944890399</c:v>
                </c:pt>
                <c:pt idx="18">
                  <c:v>31.910292775199689</c:v>
                </c:pt>
                <c:pt idx="19">
                  <c:v>32.113819982787902</c:v>
                </c:pt>
                <c:pt idx="20">
                  <c:v>32.313939029777195</c:v>
                </c:pt>
                <c:pt idx="21">
                  <c:v>32.510736383551411</c:v>
                </c:pt>
                <c:pt idx="22">
                  <c:v>32.704295635395297</c:v>
                </c:pt>
                <c:pt idx="23">
                  <c:v>32.894697614060362</c:v>
                </c:pt>
                <c:pt idx="24">
                  <c:v>33.082020494454902</c:v>
                </c:pt>
                <c:pt idx="25">
                  <c:v>33.266339901657112</c:v>
                </c:pt>
                <c:pt idx="26">
                  <c:v>33.447729010444263</c:v>
                </c:pt>
                <c:pt idx="27">
                  <c:v>33.626258640526771</c:v>
                </c:pt>
                <c:pt idx="28">
                  <c:v>33.68</c:v>
                </c:pt>
                <c:pt idx="29">
                  <c:v>33.68</c:v>
                </c:pt>
                <c:pt idx="30">
                  <c:v>33.68</c:v>
                </c:pt>
                <c:pt idx="31">
                  <c:v>33.68</c:v>
                </c:pt>
                <c:pt idx="32">
                  <c:v>33.68</c:v>
                </c:pt>
                <c:pt idx="33">
                  <c:v>33.68</c:v>
                </c:pt>
                <c:pt idx="34">
                  <c:v>33.68</c:v>
                </c:pt>
                <c:pt idx="35">
                  <c:v>33.68</c:v>
                </c:pt>
                <c:pt idx="36">
                  <c:v>33.68</c:v>
                </c:pt>
                <c:pt idx="37">
                  <c:v>33.68</c:v>
                </c:pt>
                <c:pt idx="38">
                  <c:v>33.68</c:v>
                </c:pt>
                <c:pt idx="39">
                  <c:v>33.68</c:v>
                </c:pt>
                <c:pt idx="40">
                  <c:v>33.68</c:v>
                </c:pt>
                <c:pt idx="41">
                  <c:v>33.68</c:v>
                </c:pt>
                <c:pt idx="42">
                  <c:v>33.68</c:v>
                </c:pt>
                <c:pt idx="43">
                  <c:v>33.68</c:v>
                </c:pt>
                <c:pt idx="44">
                  <c:v>33.68</c:v>
                </c:pt>
                <c:pt idx="45">
                  <c:v>33.68</c:v>
                </c:pt>
                <c:pt idx="46">
                  <c:v>33.68</c:v>
                </c:pt>
                <c:pt idx="47">
                  <c:v>33.68</c:v>
                </c:pt>
                <c:pt idx="48">
                  <c:v>33.68</c:v>
                </c:pt>
                <c:pt idx="49">
                  <c:v>33.68</c:v>
                </c:pt>
                <c:pt idx="50">
                  <c:v>33.68</c:v>
                </c:pt>
                <c:pt idx="51">
                  <c:v>33.68</c:v>
                </c:pt>
                <c:pt idx="52">
                  <c:v>33.68</c:v>
                </c:pt>
                <c:pt idx="53">
                  <c:v>33.68</c:v>
                </c:pt>
                <c:pt idx="54">
                  <c:v>33.68</c:v>
                </c:pt>
                <c:pt idx="55">
                  <c:v>33.68</c:v>
                </c:pt>
                <c:pt idx="56">
                  <c:v>33.68</c:v>
                </c:pt>
                <c:pt idx="57">
                  <c:v>33.68</c:v>
                </c:pt>
                <c:pt idx="58">
                  <c:v>33.68</c:v>
                </c:pt>
                <c:pt idx="59">
                  <c:v>33.68</c:v>
                </c:pt>
                <c:pt idx="60">
                  <c:v>33.68</c:v>
                </c:pt>
                <c:pt idx="61">
                  <c:v>33.68</c:v>
                </c:pt>
                <c:pt idx="62">
                  <c:v>33.68</c:v>
                </c:pt>
                <c:pt idx="63">
                  <c:v>33.68</c:v>
                </c:pt>
                <c:pt idx="64">
                  <c:v>33.68</c:v>
                </c:pt>
                <c:pt idx="65">
                  <c:v>33.68</c:v>
                </c:pt>
                <c:pt idx="66">
                  <c:v>33.68</c:v>
                </c:pt>
                <c:pt idx="67">
                  <c:v>33.68</c:v>
                </c:pt>
                <c:pt idx="68">
                  <c:v>33.68</c:v>
                </c:pt>
                <c:pt idx="69">
                  <c:v>33.68</c:v>
                </c:pt>
                <c:pt idx="70">
                  <c:v>33.68</c:v>
                </c:pt>
                <c:pt idx="71">
                  <c:v>33.68</c:v>
                </c:pt>
                <c:pt idx="72">
                  <c:v>33.68</c:v>
                </c:pt>
                <c:pt idx="73">
                  <c:v>33.68</c:v>
                </c:pt>
                <c:pt idx="74">
                  <c:v>33.68</c:v>
                </c:pt>
                <c:pt idx="75">
                  <c:v>33.68</c:v>
                </c:pt>
                <c:pt idx="76">
                  <c:v>33.68</c:v>
                </c:pt>
                <c:pt idx="77">
                  <c:v>33.68</c:v>
                </c:pt>
                <c:pt idx="78">
                  <c:v>33.68</c:v>
                </c:pt>
                <c:pt idx="79">
                  <c:v>33.68</c:v>
                </c:pt>
                <c:pt idx="80">
                  <c:v>33.68</c:v>
                </c:pt>
                <c:pt idx="81">
                  <c:v>33.68</c:v>
                </c:pt>
                <c:pt idx="82">
                  <c:v>33.68</c:v>
                </c:pt>
                <c:pt idx="83">
                  <c:v>33.68</c:v>
                </c:pt>
                <c:pt idx="84">
                  <c:v>33.68</c:v>
                </c:pt>
                <c:pt idx="85">
                  <c:v>33.68</c:v>
                </c:pt>
                <c:pt idx="86">
                  <c:v>33.68</c:v>
                </c:pt>
                <c:pt idx="87">
                  <c:v>33.68</c:v>
                </c:pt>
                <c:pt idx="88">
                  <c:v>33.68</c:v>
                </c:pt>
                <c:pt idx="89">
                  <c:v>33.68</c:v>
                </c:pt>
                <c:pt idx="90">
                  <c:v>33.68</c:v>
                </c:pt>
                <c:pt idx="91">
                  <c:v>33.68</c:v>
                </c:pt>
                <c:pt idx="92">
                  <c:v>33.68</c:v>
                </c:pt>
                <c:pt idx="93">
                  <c:v>33.68</c:v>
                </c:pt>
                <c:pt idx="94">
                  <c:v>33.68</c:v>
                </c:pt>
                <c:pt idx="95">
                  <c:v>33.68</c:v>
                </c:pt>
                <c:pt idx="96">
                  <c:v>33.68</c:v>
                </c:pt>
                <c:pt idx="97">
                  <c:v>33.68</c:v>
                </c:pt>
                <c:pt idx="98">
                  <c:v>33.68</c:v>
                </c:pt>
                <c:pt idx="99">
                  <c:v>33.68</c:v>
                </c:pt>
                <c:pt idx="100">
                  <c:v>33.68</c:v>
                </c:pt>
                <c:pt idx="101">
                  <c:v>33.68</c:v>
                </c:pt>
                <c:pt idx="102">
                  <c:v>33.68</c:v>
                </c:pt>
                <c:pt idx="103">
                  <c:v>33.68</c:v>
                </c:pt>
                <c:pt idx="104">
                  <c:v>33.68</c:v>
                </c:pt>
                <c:pt idx="105">
                  <c:v>33.68</c:v>
                </c:pt>
                <c:pt idx="106">
                  <c:v>33.68</c:v>
                </c:pt>
                <c:pt idx="107">
                  <c:v>33.68</c:v>
                </c:pt>
                <c:pt idx="108">
                  <c:v>33.68</c:v>
                </c:pt>
                <c:pt idx="109">
                  <c:v>33.68</c:v>
                </c:pt>
                <c:pt idx="110">
                  <c:v>33.68</c:v>
                </c:pt>
                <c:pt idx="111">
                  <c:v>33.68</c:v>
                </c:pt>
                <c:pt idx="112">
                  <c:v>33.68</c:v>
                </c:pt>
                <c:pt idx="113">
                  <c:v>33.68</c:v>
                </c:pt>
                <c:pt idx="114">
                  <c:v>33.68</c:v>
                </c:pt>
                <c:pt idx="115">
                  <c:v>33.68</c:v>
                </c:pt>
                <c:pt idx="116">
                  <c:v>33.68</c:v>
                </c:pt>
                <c:pt idx="117">
                  <c:v>33.68</c:v>
                </c:pt>
                <c:pt idx="118">
                  <c:v>33.68</c:v>
                </c:pt>
                <c:pt idx="119">
                  <c:v>33.68</c:v>
                </c:pt>
                <c:pt idx="120">
                  <c:v>33.68</c:v>
                </c:pt>
                <c:pt idx="121">
                  <c:v>33.68</c:v>
                </c:pt>
                <c:pt idx="122">
                  <c:v>33.68</c:v>
                </c:pt>
                <c:pt idx="123">
                  <c:v>33.68</c:v>
                </c:pt>
                <c:pt idx="124">
                  <c:v>33.68</c:v>
                </c:pt>
                <c:pt idx="125">
                  <c:v>33.68</c:v>
                </c:pt>
                <c:pt idx="126">
                  <c:v>33.68</c:v>
                </c:pt>
                <c:pt idx="127">
                  <c:v>33.68</c:v>
                </c:pt>
                <c:pt idx="128">
                  <c:v>33.68</c:v>
                </c:pt>
                <c:pt idx="129">
                  <c:v>33.68</c:v>
                </c:pt>
                <c:pt idx="130">
                  <c:v>33.68</c:v>
                </c:pt>
                <c:pt idx="131">
                  <c:v>33.68</c:v>
                </c:pt>
                <c:pt idx="132">
                  <c:v>33.68</c:v>
                </c:pt>
                <c:pt idx="133">
                  <c:v>33.68</c:v>
                </c:pt>
                <c:pt idx="134">
                  <c:v>33.68</c:v>
                </c:pt>
                <c:pt idx="135">
                  <c:v>33.68</c:v>
                </c:pt>
                <c:pt idx="136">
                  <c:v>33.68</c:v>
                </c:pt>
                <c:pt idx="137">
                  <c:v>33.68</c:v>
                </c:pt>
                <c:pt idx="138">
                  <c:v>33.68</c:v>
                </c:pt>
                <c:pt idx="139">
                  <c:v>33.68</c:v>
                </c:pt>
                <c:pt idx="140">
                  <c:v>33.68</c:v>
                </c:pt>
                <c:pt idx="141">
                  <c:v>33.68</c:v>
                </c:pt>
                <c:pt idx="142">
                  <c:v>33.68</c:v>
                </c:pt>
                <c:pt idx="143">
                  <c:v>33.68</c:v>
                </c:pt>
                <c:pt idx="144">
                  <c:v>33.68</c:v>
                </c:pt>
                <c:pt idx="145">
                  <c:v>33.68</c:v>
                </c:pt>
                <c:pt idx="146">
                  <c:v>33.68</c:v>
                </c:pt>
                <c:pt idx="147">
                  <c:v>33.68</c:v>
                </c:pt>
                <c:pt idx="148">
                  <c:v>33.68</c:v>
                </c:pt>
                <c:pt idx="149">
                  <c:v>33.68</c:v>
                </c:pt>
                <c:pt idx="150">
                  <c:v>33.68</c:v>
                </c:pt>
                <c:pt idx="151">
                  <c:v>33.68</c:v>
                </c:pt>
                <c:pt idx="152">
                  <c:v>33.68</c:v>
                </c:pt>
                <c:pt idx="153">
                  <c:v>33.68</c:v>
                </c:pt>
                <c:pt idx="154">
                  <c:v>33.68</c:v>
                </c:pt>
                <c:pt idx="155">
                  <c:v>33.68</c:v>
                </c:pt>
                <c:pt idx="156">
                  <c:v>33.68</c:v>
                </c:pt>
                <c:pt idx="157">
                  <c:v>33.68</c:v>
                </c:pt>
                <c:pt idx="158">
                  <c:v>33.68</c:v>
                </c:pt>
                <c:pt idx="159">
                  <c:v>33.68</c:v>
                </c:pt>
                <c:pt idx="160">
                  <c:v>33.68</c:v>
                </c:pt>
                <c:pt idx="161">
                  <c:v>33.68</c:v>
                </c:pt>
                <c:pt idx="162">
                  <c:v>33.68</c:v>
                </c:pt>
                <c:pt idx="163">
                  <c:v>33.68</c:v>
                </c:pt>
                <c:pt idx="164">
                  <c:v>33.68</c:v>
                </c:pt>
                <c:pt idx="165">
                  <c:v>33.68</c:v>
                </c:pt>
                <c:pt idx="166">
                  <c:v>33.68</c:v>
                </c:pt>
                <c:pt idx="167">
                  <c:v>33.68</c:v>
                </c:pt>
                <c:pt idx="168">
                  <c:v>33.68</c:v>
                </c:pt>
                <c:pt idx="169">
                  <c:v>33.68</c:v>
                </c:pt>
                <c:pt idx="170">
                  <c:v>33.68</c:v>
                </c:pt>
                <c:pt idx="171">
                  <c:v>33.68</c:v>
                </c:pt>
                <c:pt idx="172">
                  <c:v>33.68</c:v>
                </c:pt>
                <c:pt idx="173">
                  <c:v>33.68</c:v>
                </c:pt>
                <c:pt idx="174">
                  <c:v>33.68</c:v>
                </c:pt>
                <c:pt idx="175">
                  <c:v>33.68</c:v>
                </c:pt>
                <c:pt idx="176">
                  <c:v>33.68</c:v>
                </c:pt>
                <c:pt idx="177">
                  <c:v>33.68</c:v>
                </c:pt>
                <c:pt idx="178">
                  <c:v>33.68</c:v>
                </c:pt>
                <c:pt idx="179">
                  <c:v>33.68</c:v>
                </c:pt>
                <c:pt idx="180">
                  <c:v>33.68</c:v>
                </c:pt>
                <c:pt idx="181">
                  <c:v>33.68</c:v>
                </c:pt>
                <c:pt idx="182">
                  <c:v>33.68</c:v>
                </c:pt>
                <c:pt idx="183">
                  <c:v>33.68</c:v>
                </c:pt>
                <c:pt idx="184">
                  <c:v>33.68</c:v>
                </c:pt>
                <c:pt idx="185">
                  <c:v>33.68</c:v>
                </c:pt>
                <c:pt idx="186">
                  <c:v>33.68</c:v>
                </c:pt>
                <c:pt idx="187">
                  <c:v>33.68</c:v>
                </c:pt>
                <c:pt idx="188">
                  <c:v>33.68</c:v>
                </c:pt>
                <c:pt idx="189">
                  <c:v>33.68</c:v>
                </c:pt>
                <c:pt idx="190">
                  <c:v>33.68</c:v>
                </c:pt>
                <c:pt idx="191">
                  <c:v>33.68</c:v>
                </c:pt>
                <c:pt idx="192">
                  <c:v>33.68</c:v>
                </c:pt>
                <c:pt idx="193">
                  <c:v>33.68</c:v>
                </c:pt>
                <c:pt idx="194">
                  <c:v>33.68</c:v>
                </c:pt>
                <c:pt idx="195">
                  <c:v>33.68</c:v>
                </c:pt>
                <c:pt idx="196">
                  <c:v>33.68</c:v>
                </c:pt>
                <c:pt idx="197">
                  <c:v>33.68</c:v>
                </c:pt>
                <c:pt idx="198">
                  <c:v>33.68</c:v>
                </c:pt>
                <c:pt idx="199">
                  <c:v>33.68</c:v>
                </c:pt>
                <c:pt idx="200">
                  <c:v>33.68</c:v>
                </c:pt>
                <c:pt idx="201">
                  <c:v>33.68</c:v>
                </c:pt>
                <c:pt idx="202">
                  <c:v>33.68</c:v>
                </c:pt>
                <c:pt idx="203">
                  <c:v>33.68</c:v>
                </c:pt>
                <c:pt idx="204">
                  <c:v>33.68</c:v>
                </c:pt>
                <c:pt idx="205">
                  <c:v>33.68</c:v>
                </c:pt>
                <c:pt idx="206">
                  <c:v>33.68</c:v>
                </c:pt>
                <c:pt idx="207">
                  <c:v>33.68</c:v>
                </c:pt>
                <c:pt idx="208">
                  <c:v>33.68</c:v>
                </c:pt>
                <c:pt idx="209">
                  <c:v>33.68</c:v>
                </c:pt>
                <c:pt idx="210">
                  <c:v>33.68</c:v>
                </c:pt>
                <c:pt idx="211">
                  <c:v>33.68</c:v>
                </c:pt>
                <c:pt idx="212">
                  <c:v>33.68</c:v>
                </c:pt>
                <c:pt idx="213">
                  <c:v>33.68</c:v>
                </c:pt>
                <c:pt idx="214">
                  <c:v>33.68</c:v>
                </c:pt>
                <c:pt idx="215">
                  <c:v>33.68</c:v>
                </c:pt>
                <c:pt idx="216">
                  <c:v>33.68</c:v>
                </c:pt>
                <c:pt idx="217">
                  <c:v>33.68</c:v>
                </c:pt>
                <c:pt idx="218">
                  <c:v>33.68</c:v>
                </c:pt>
                <c:pt idx="219">
                  <c:v>33.68</c:v>
                </c:pt>
                <c:pt idx="220">
                  <c:v>33.68</c:v>
                </c:pt>
                <c:pt idx="221">
                  <c:v>33.68</c:v>
                </c:pt>
                <c:pt idx="222">
                  <c:v>33.68</c:v>
                </c:pt>
                <c:pt idx="223">
                  <c:v>33.68</c:v>
                </c:pt>
                <c:pt idx="224">
                  <c:v>33.68</c:v>
                </c:pt>
                <c:pt idx="225">
                  <c:v>33.68</c:v>
                </c:pt>
                <c:pt idx="226">
                  <c:v>33.68</c:v>
                </c:pt>
                <c:pt idx="227">
                  <c:v>33.68</c:v>
                </c:pt>
                <c:pt idx="228">
                  <c:v>33.68</c:v>
                </c:pt>
                <c:pt idx="229">
                  <c:v>33.68</c:v>
                </c:pt>
                <c:pt idx="230">
                  <c:v>33.68</c:v>
                </c:pt>
                <c:pt idx="231">
                  <c:v>33.68</c:v>
                </c:pt>
                <c:pt idx="232">
                  <c:v>33.68</c:v>
                </c:pt>
                <c:pt idx="233">
                  <c:v>33.68</c:v>
                </c:pt>
                <c:pt idx="234">
                  <c:v>33.68</c:v>
                </c:pt>
                <c:pt idx="235">
                  <c:v>33.68</c:v>
                </c:pt>
                <c:pt idx="236">
                  <c:v>33.68</c:v>
                </c:pt>
                <c:pt idx="237">
                  <c:v>33.68</c:v>
                </c:pt>
                <c:pt idx="238">
                  <c:v>33.68</c:v>
                </c:pt>
                <c:pt idx="239">
                  <c:v>33.68</c:v>
                </c:pt>
                <c:pt idx="240">
                  <c:v>33.68</c:v>
                </c:pt>
                <c:pt idx="241">
                  <c:v>33.68</c:v>
                </c:pt>
                <c:pt idx="242">
                  <c:v>33.68</c:v>
                </c:pt>
                <c:pt idx="243">
                  <c:v>33.68</c:v>
                </c:pt>
                <c:pt idx="244">
                  <c:v>33.68</c:v>
                </c:pt>
                <c:pt idx="245">
                  <c:v>33.68</c:v>
                </c:pt>
                <c:pt idx="246">
                  <c:v>33.68</c:v>
                </c:pt>
                <c:pt idx="247">
                  <c:v>33.68</c:v>
                </c:pt>
                <c:pt idx="248">
                  <c:v>33.68</c:v>
                </c:pt>
                <c:pt idx="249">
                  <c:v>33.68</c:v>
                </c:pt>
                <c:pt idx="250">
                  <c:v>33.68</c:v>
                </c:pt>
                <c:pt idx="251">
                  <c:v>33.68</c:v>
                </c:pt>
                <c:pt idx="252">
                  <c:v>33.68</c:v>
                </c:pt>
                <c:pt idx="253">
                  <c:v>33.68</c:v>
                </c:pt>
                <c:pt idx="254">
                  <c:v>33.68</c:v>
                </c:pt>
                <c:pt idx="255">
                  <c:v>33.68</c:v>
                </c:pt>
                <c:pt idx="256">
                  <c:v>33.68</c:v>
                </c:pt>
                <c:pt idx="257">
                  <c:v>33.68</c:v>
                </c:pt>
                <c:pt idx="258">
                  <c:v>33.68</c:v>
                </c:pt>
                <c:pt idx="259">
                  <c:v>33.68</c:v>
                </c:pt>
                <c:pt idx="260">
                  <c:v>33.68</c:v>
                </c:pt>
                <c:pt idx="261">
                  <c:v>33.68</c:v>
                </c:pt>
                <c:pt idx="262">
                  <c:v>33.68</c:v>
                </c:pt>
                <c:pt idx="263">
                  <c:v>33.68</c:v>
                </c:pt>
                <c:pt idx="264">
                  <c:v>33.68</c:v>
                </c:pt>
                <c:pt idx="265">
                  <c:v>33.68</c:v>
                </c:pt>
                <c:pt idx="266">
                  <c:v>33.68</c:v>
                </c:pt>
                <c:pt idx="267">
                  <c:v>33.68</c:v>
                </c:pt>
                <c:pt idx="268">
                  <c:v>33.68</c:v>
                </c:pt>
                <c:pt idx="269">
                  <c:v>33.68</c:v>
                </c:pt>
                <c:pt idx="270">
                  <c:v>33.68</c:v>
                </c:pt>
                <c:pt idx="271">
                  <c:v>33.68</c:v>
                </c:pt>
                <c:pt idx="272">
                  <c:v>33.68</c:v>
                </c:pt>
                <c:pt idx="273">
                  <c:v>33.68</c:v>
                </c:pt>
                <c:pt idx="274">
                  <c:v>33.68</c:v>
                </c:pt>
                <c:pt idx="275">
                  <c:v>33.68</c:v>
                </c:pt>
                <c:pt idx="276">
                  <c:v>33.68</c:v>
                </c:pt>
                <c:pt idx="277">
                  <c:v>33.68</c:v>
                </c:pt>
                <c:pt idx="278">
                  <c:v>33.68</c:v>
                </c:pt>
                <c:pt idx="279">
                  <c:v>33.68</c:v>
                </c:pt>
                <c:pt idx="280">
                  <c:v>33.68</c:v>
                </c:pt>
                <c:pt idx="281">
                  <c:v>33.68</c:v>
                </c:pt>
                <c:pt idx="282">
                  <c:v>33.68</c:v>
                </c:pt>
                <c:pt idx="283">
                  <c:v>33.68</c:v>
                </c:pt>
                <c:pt idx="284">
                  <c:v>33.68</c:v>
                </c:pt>
                <c:pt idx="285">
                  <c:v>33.68</c:v>
                </c:pt>
                <c:pt idx="286">
                  <c:v>33.68</c:v>
                </c:pt>
                <c:pt idx="287">
                  <c:v>33.68</c:v>
                </c:pt>
                <c:pt idx="288">
                  <c:v>33.68</c:v>
                </c:pt>
                <c:pt idx="289">
                  <c:v>33.68</c:v>
                </c:pt>
                <c:pt idx="290">
                  <c:v>33.68</c:v>
                </c:pt>
                <c:pt idx="291">
                  <c:v>33.68</c:v>
                </c:pt>
                <c:pt idx="292">
                  <c:v>33.68</c:v>
                </c:pt>
                <c:pt idx="293">
                  <c:v>33.68</c:v>
                </c:pt>
                <c:pt idx="294">
                  <c:v>33.68</c:v>
                </c:pt>
                <c:pt idx="295">
                  <c:v>33.68</c:v>
                </c:pt>
                <c:pt idx="296">
                  <c:v>33.68</c:v>
                </c:pt>
                <c:pt idx="297">
                  <c:v>33.68</c:v>
                </c:pt>
                <c:pt idx="298">
                  <c:v>33.68</c:v>
                </c:pt>
                <c:pt idx="299">
                  <c:v>33.68</c:v>
                </c:pt>
                <c:pt idx="300">
                  <c:v>33.68</c:v>
                </c:pt>
                <c:pt idx="301">
                  <c:v>33.68</c:v>
                </c:pt>
                <c:pt idx="302">
                  <c:v>33.68</c:v>
                </c:pt>
                <c:pt idx="303">
                  <c:v>33.68</c:v>
                </c:pt>
                <c:pt idx="304">
                  <c:v>33.68</c:v>
                </c:pt>
                <c:pt idx="305">
                  <c:v>33.68</c:v>
                </c:pt>
                <c:pt idx="306">
                  <c:v>33.68</c:v>
                </c:pt>
                <c:pt idx="307">
                  <c:v>33.68</c:v>
                </c:pt>
                <c:pt idx="308">
                  <c:v>33.68</c:v>
                </c:pt>
                <c:pt idx="309">
                  <c:v>33.68</c:v>
                </c:pt>
                <c:pt idx="310">
                  <c:v>33.68</c:v>
                </c:pt>
                <c:pt idx="311">
                  <c:v>33.68</c:v>
                </c:pt>
                <c:pt idx="312">
                  <c:v>33.68</c:v>
                </c:pt>
                <c:pt idx="313">
                  <c:v>33.68</c:v>
                </c:pt>
                <c:pt idx="314">
                  <c:v>33.68</c:v>
                </c:pt>
                <c:pt idx="315">
                  <c:v>33.68</c:v>
                </c:pt>
                <c:pt idx="316">
                  <c:v>33.68</c:v>
                </c:pt>
                <c:pt idx="317">
                  <c:v>33.68</c:v>
                </c:pt>
                <c:pt idx="318">
                  <c:v>33.68</c:v>
                </c:pt>
                <c:pt idx="319">
                  <c:v>33.68</c:v>
                </c:pt>
                <c:pt idx="320">
                  <c:v>33.68</c:v>
                </c:pt>
                <c:pt idx="321">
                  <c:v>33.68</c:v>
                </c:pt>
                <c:pt idx="322">
                  <c:v>33.68</c:v>
                </c:pt>
                <c:pt idx="323">
                  <c:v>33.68</c:v>
                </c:pt>
                <c:pt idx="324">
                  <c:v>33.68</c:v>
                </c:pt>
                <c:pt idx="325">
                  <c:v>33.68</c:v>
                </c:pt>
                <c:pt idx="326">
                  <c:v>33.68</c:v>
                </c:pt>
                <c:pt idx="327">
                  <c:v>33.68</c:v>
                </c:pt>
                <c:pt idx="328">
                  <c:v>33.68</c:v>
                </c:pt>
                <c:pt idx="329">
                  <c:v>33.68</c:v>
                </c:pt>
                <c:pt idx="330">
                  <c:v>33.68</c:v>
                </c:pt>
                <c:pt idx="331">
                  <c:v>33.68</c:v>
                </c:pt>
                <c:pt idx="332">
                  <c:v>33.68</c:v>
                </c:pt>
                <c:pt idx="333">
                  <c:v>33.68</c:v>
                </c:pt>
                <c:pt idx="334">
                  <c:v>33.68</c:v>
                </c:pt>
                <c:pt idx="335">
                  <c:v>33.68</c:v>
                </c:pt>
                <c:pt idx="336">
                  <c:v>33.68</c:v>
                </c:pt>
                <c:pt idx="337">
                  <c:v>33.68</c:v>
                </c:pt>
                <c:pt idx="338">
                  <c:v>33.68</c:v>
                </c:pt>
                <c:pt idx="339">
                  <c:v>33.68</c:v>
                </c:pt>
                <c:pt idx="340">
                  <c:v>33.68</c:v>
                </c:pt>
                <c:pt idx="341">
                  <c:v>33.68</c:v>
                </c:pt>
                <c:pt idx="342">
                  <c:v>33.68</c:v>
                </c:pt>
                <c:pt idx="343">
                  <c:v>33.68</c:v>
                </c:pt>
                <c:pt idx="344">
                  <c:v>33.68</c:v>
                </c:pt>
                <c:pt idx="345">
                  <c:v>33.68</c:v>
                </c:pt>
                <c:pt idx="346">
                  <c:v>33.68</c:v>
                </c:pt>
                <c:pt idx="347">
                  <c:v>33.68</c:v>
                </c:pt>
                <c:pt idx="348">
                  <c:v>33.68</c:v>
                </c:pt>
                <c:pt idx="349">
                  <c:v>33.68</c:v>
                </c:pt>
                <c:pt idx="350">
                  <c:v>33.68</c:v>
                </c:pt>
                <c:pt idx="351">
                  <c:v>33.68</c:v>
                </c:pt>
                <c:pt idx="352">
                  <c:v>33.68</c:v>
                </c:pt>
                <c:pt idx="353">
                  <c:v>33.68</c:v>
                </c:pt>
                <c:pt idx="354">
                  <c:v>33.68</c:v>
                </c:pt>
                <c:pt idx="355">
                  <c:v>33.68</c:v>
                </c:pt>
                <c:pt idx="356">
                  <c:v>33.68</c:v>
                </c:pt>
                <c:pt idx="357">
                  <c:v>33.68</c:v>
                </c:pt>
                <c:pt idx="358">
                  <c:v>33.68</c:v>
                </c:pt>
                <c:pt idx="359">
                  <c:v>33.68</c:v>
                </c:pt>
                <c:pt idx="360">
                  <c:v>33.68</c:v>
                </c:pt>
                <c:pt idx="361">
                  <c:v>33.68</c:v>
                </c:pt>
                <c:pt idx="362">
                  <c:v>33.68</c:v>
                </c:pt>
                <c:pt idx="363">
                  <c:v>33.68</c:v>
                </c:pt>
                <c:pt idx="364">
                  <c:v>33.68</c:v>
                </c:pt>
                <c:pt idx="365">
                  <c:v>33.68</c:v>
                </c:pt>
                <c:pt idx="366">
                  <c:v>33.68</c:v>
                </c:pt>
                <c:pt idx="367">
                  <c:v>33.68</c:v>
                </c:pt>
                <c:pt idx="368">
                  <c:v>33.68</c:v>
                </c:pt>
                <c:pt idx="369">
                  <c:v>33.68</c:v>
                </c:pt>
                <c:pt idx="370">
                  <c:v>33.68</c:v>
                </c:pt>
                <c:pt idx="371">
                  <c:v>33.68</c:v>
                </c:pt>
                <c:pt idx="372">
                  <c:v>33.68</c:v>
                </c:pt>
                <c:pt idx="373">
                  <c:v>33.68</c:v>
                </c:pt>
                <c:pt idx="374">
                  <c:v>33.68</c:v>
                </c:pt>
                <c:pt idx="375">
                  <c:v>33.68</c:v>
                </c:pt>
                <c:pt idx="376">
                  <c:v>33.68</c:v>
                </c:pt>
                <c:pt idx="377">
                  <c:v>33.68</c:v>
                </c:pt>
                <c:pt idx="378">
                  <c:v>33.68</c:v>
                </c:pt>
                <c:pt idx="379">
                  <c:v>33.68</c:v>
                </c:pt>
                <c:pt idx="380">
                  <c:v>33.68</c:v>
                </c:pt>
                <c:pt idx="381">
                  <c:v>33.68</c:v>
                </c:pt>
                <c:pt idx="382">
                  <c:v>33.68</c:v>
                </c:pt>
                <c:pt idx="383">
                  <c:v>33.68</c:v>
                </c:pt>
                <c:pt idx="384">
                  <c:v>33.68</c:v>
                </c:pt>
                <c:pt idx="385">
                  <c:v>33.68</c:v>
                </c:pt>
                <c:pt idx="386">
                  <c:v>33.68</c:v>
                </c:pt>
                <c:pt idx="387">
                  <c:v>33.68</c:v>
                </c:pt>
                <c:pt idx="388">
                  <c:v>33.68</c:v>
                </c:pt>
                <c:pt idx="389">
                  <c:v>33.68</c:v>
                </c:pt>
                <c:pt idx="390">
                  <c:v>33.68</c:v>
                </c:pt>
                <c:pt idx="391">
                  <c:v>33.68</c:v>
                </c:pt>
                <c:pt idx="392">
                  <c:v>33.68</c:v>
                </c:pt>
                <c:pt idx="393">
                  <c:v>33.68</c:v>
                </c:pt>
                <c:pt idx="394">
                  <c:v>33.68</c:v>
                </c:pt>
                <c:pt idx="395">
                  <c:v>33.68</c:v>
                </c:pt>
                <c:pt idx="396">
                  <c:v>33.68</c:v>
                </c:pt>
                <c:pt idx="397">
                  <c:v>33.68</c:v>
                </c:pt>
                <c:pt idx="398">
                  <c:v>33.68</c:v>
                </c:pt>
                <c:pt idx="399">
                  <c:v>33.68</c:v>
                </c:pt>
                <c:pt idx="400">
                  <c:v>33.68</c:v>
                </c:pt>
                <c:pt idx="401">
                  <c:v>33.68</c:v>
                </c:pt>
                <c:pt idx="402">
                  <c:v>33.68</c:v>
                </c:pt>
                <c:pt idx="403">
                  <c:v>33.68</c:v>
                </c:pt>
                <c:pt idx="404">
                  <c:v>33.68</c:v>
                </c:pt>
                <c:pt idx="405">
                  <c:v>33.68</c:v>
                </c:pt>
                <c:pt idx="406">
                  <c:v>33.68</c:v>
                </c:pt>
                <c:pt idx="407">
                  <c:v>33.68</c:v>
                </c:pt>
                <c:pt idx="408">
                  <c:v>33.68</c:v>
                </c:pt>
                <c:pt idx="409">
                  <c:v>33.68</c:v>
                </c:pt>
                <c:pt idx="410">
                  <c:v>33.68</c:v>
                </c:pt>
                <c:pt idx="411">
                  <c:v>33.68</c:v>
                </c:pt>
                <c:pt idx="412">
                  <c:v>33.68</c:v>
                </c:pt>
                <c:pt idx="413">
                  <c:v>33.68</c:v>
                </c:pt>
                <c:pt idx="414">
                  <c:v>33.68</c:v>
                </c:pt>
                <c:pt idx="415">
                  <c:v>33.68</c:v>
                </c:pt>
                <c:pt idx="416">
                  <c:v>33.68</c:v>
                </c:pt>
                <c:pt idx="417">
                  <c:v>33.68</c:v>
                </c:pt>
                <c:pt idx="418">
                  <c:v>33.68</c:v>
                </c:pt>
                <c:pt idx="419">
                  <c:v>33.68</c:v>
                </c:pt>
                <c:pt idx="420">
                  <c:v>33.68</c:v>
                </c:pt>
                <c:pt idx="421">
                  <c:v>33.68</c:v>
                </c:pt>
                <c:pt idx="422">
                  <c:v>33.68</c:v>
                </c:pt>
                <c:pt idx="423">
                  <c:v>33.68</c:v>
                </c:pt>
                <c:pt idx="424">
                  <c:v>33.68</c:v>
                </c:pt>
                <c:pt idx="425">
                  <c:v>33.68</c:v>
                </c:pt>
                <c:pt idx="426">
                  <c:v>33.68</c:v>
                </c:pt>
                <c:pt idx="427">
                  <c:v>33.68</c:v>
                </c:pt>
                <c:pt idx="428">
                  <c:v>33.68</c:v>
                </c:pt>
                <c:pt idx="429">
                  <c:v>33.68</c:v>
                </c:pt>
                <c:pt idx="430">
                  <c:v>33.68</c:v>
                </c:pt>
                <c:pt idx="431">
                  <c:v>33.68</c:v>
                </c:pt>
                <c:pt idx="432">
                  <c:v>33.68</c:v>
                </c:pt>
                <c:pt idx="433">
                  <c:v>33.68</c:v>
                </c:pt>
                <c:pt idx="434">
                  <c:v>33.68</c:v>
                </c:pt>
                <c:pt idx="435">
                  <c:v>33.68</c:v>
                </c:pt>
                <c:pt idx="436">
                  <c:v>33.68</c:v>
                </c:pt>
                <c:pt idx="437">
                  <c:v>33.68</c:v>
                </c:pt>
                <c:pt idx="438">
                  <c:v>33.68</c:v>
                </c:pt>
                <c:pt idx="439">
                  <c:v>33.68</c:v>
                </c:pt>
                <c:pt idx="440">
                  <c:v>33.68</c:v>
                </c:pt>
                <c:pt idx="441">
                  <c:v>33.68</c:v>
                </c:pt>
                <c:pt idx="442">
                  <c:v>33.68</c:v>
                </c:pt>
                <c:pt idx="443">
                  <c:v>33.68</c:v>
                </c:pt>
                <c:pt idx="444">
                  <c:v>33.68</c:v>
                </c:pt>
                <c:pt idx="445">
                  <c:v>33.68</c:v>
                </c:pt>
                <c:pt idx="446">
                  <c:v>33.68</c:v>
                </c:pt>
                <c:pt idx="447">
                  <c:v>33.68</c:v>
                </c:pt>
                <c:pt idx="448">
                  <c:v>33.68</c:v>
                </c:pt>
                <c:pt idx="449">
                  <c:v>33.68</c:v>
                </c:pt>
                <c:pt idx="450">
                  <c:v>33.68</c:v>
                </c:pt>
                <c:pt idx="451">
                  <c:v>33.68</c:v>
                </c:pt>
                <c:pt idx="452">
                  <c:v>33.68</c:v>
                </c:pt>
                <c:pt idx="453">
                  <c:v>33.68</c:v>
                </c:pt>
                <c:pt idx="454">
                  <c:v>33.68</c:v>
                </c:pt>
                <c:pt idx="455">
                  <c:v>33.68</c:v>
                </c:pt>
                <c:pt idx="456">
                  <c:v>33.68</c:v>
                </c:pt>
                <c:pt idx="457">
                  <c:v>33.68</c:v>
                </c:pt>
                <c:pt idx="458">
                  <c:v>33.68</c:v>
                </c:pt>
                <c:pt idx="459">
                  <c:v>33.68</c:v>
                </c:pt>
                <c:pt idx="460">
                  <c:v>33.68</c:v>
                </c:pt>
                <c:pt idx="461">
                  <c:v>33.68</c:v>
                </c:pt>
                <c:pt idx="462">
                  <c:v>33.68</c:v>
                </c:pt>
                <c:pt idx="463">
                  <c:v>33.68</c:v>
                </c:pt>
                <c:pt idx="464">
                  <c:v>33.68</c:v>
                </c:pt>
                <c:pt idx="465">
                  <c:v>33.68</c:v>
                </c:pt>
                <c:pt idx="466">
                  <c:v>33.68</c:v>
                </c:pt>
                <c:pt idx="467">
                  <c:v>33.68</c:v>
                </c:pt>
                <c:pt idx="468">
                  <c:v>33.68</c:v>
                </c:pt>
                <c:pt idx="469">
                  <c:v>33.68</c:v>
                </c:pt>
                <c:pt idx="470">
                  <c:v>33.68</c:v>
                </c:pt>
                <c:pt idx="471">
                  <c:v>33.68</c:v>
                </c:pt>
                <c:pt idx="472">
                  <c:v>33.68</c:v>
                </c:pt>
                <c:pt idx="473">
                  <c:v>33.68</c:v>
                </c:pt>
                <c:pt idx="474">
                  <c:v>33.68</c:v>
                </c:pt>
                <c:pt idx="475">
                  <c:v>33.68</c:v>
                </c:pt>
                <c:pt idx="476">
                  <c:v>33.68</c:v>
                </c:pt>
                <c:pt idx="477">
                  <c:v>33.68</c:v>
                </c:pt>
                <c:pt idx="478">
                  <c:v>33.68</c:v>
                </c:pt>
                <c:pt idx="479">
                  <c:v>33.68</c:v>
                </c:pt>
                <c:pt idx="480">
                  <c:v>33.68</c:v>
                </c:pt>
                <c:pt idx="481">
                  <c:v>33.68</c:v>
                </c:pt>
                <c:pt idx="482">
                  <c:v>33.68</c:v>
                </c:pt>
                <c:pt idx="483">
                  <c:v>33.68</c:v>
                </c:pt>
                <c:pt idx="484">
                  <c:v>33.68</c:v>
                </c:pt>
                <c:pt idx="485">
                  <c:v>33.68</c:v>
                </c:pt>
                <c:pt idx="486">
                  <c:v>33.68</c:v>
                </c:pt>
                <c:pt idx="487">
                  <c:v>33.68</c:v>
                </c:pt>
                <c:pt idx="488">
                  <c:v>33.68</c:v>
                </c:pt>
                <c:pt idx="489">
                  <c:v>33.68</c:v>
                </c:pt>
                <c:pt idx="490">
                  <c:v>33.68</c:v>
                </c:pt>
                <c:pt idx="491">
                  <c:v>33.68</c:v>
                </c:pt>
                <c:pt idx="492">
                  <c:v>33.68</c:v>
                </c:pt>
                <c:pt idx="493">
                  <c:v>33.68</c:v>
                </c:pt>
                <c:pt idx="494">
                  <c:v>33.68</c:v>
                </c:pt>
                <c:pt idx="495">
                  <c:v>33.68</c:v>
                </c:pt>
                <c:pt idx="496">
                  <c:v>33.68</c:v>
                </c:pt>
                <c:pt idx="497">
                  <c:v>33.68</c:v>
                </c:pt>
                <c:pt idx="498">
                  <c:v>33.68</c:v>
                </c:pt>
                <c:pt idx="499">
                  <c:v>33.68</c:v>
                </c:pt>
                <c:pt idx="500">
                  <c:v>33.68</c:v>
                </c:pt>
                <c:pt idx="501">
                  <c:v>33.68</c:v>
                </c:pt>
                <c:pt idx="502">
                  <c:v>33.68</c:v>
                </c:pt>
                <c:pt idx="503">
                  <c:v>33.68</c:v>
                </c:pt>
                <c:pt idx="504">
                  <c:v>33.68</c:v>
                </c:pt>
                <c:pt idx="505">
                  <c:v>33.68</c:v>
                </c:pt>
                <c:pt idx="506">
                  <c:v>33.68</c:v>
                </c:pt>
                <c:pt idx="507">
                  <c:v>33.68</c:v>
                </c:pt>
                <c:pt idx="508">
                  <c:v>33.68</c:v>
                </c:pt>
                <c:pt idx="509">
                  <c:v>33.68</c:v>
                </c:pt>
                <c:pt idx="510">
                  <c:v>33.68</c:v>
                </c:pt>
                <c:pt idx="511">
                  <c:v>33.68</c:v>
                </c:pt>
                <c:pt idx="512">
                  <c:v>33.68</c:v>
                </c:pt>
                <c:pt idx="513">
                  <c:v>33.68</c:v>
                </c:pt>
                <c:pt idx="514">
                  <c:v>33.68</c:v>
                </c:pt>
                <c:pt idx="515">
                  <c:v>33.68</c:v>
                </c:pt>
                <c:pt idx="516">
                  <c:v>33.68</c:v>
                </c:pt>
                <c:pt idx="517">
                  <c:v>33.68</c:v>
                </c:pt>
                <c:pt idx="518">
                  <c:v>33.68</c:v>
                </c:pt>
                <c:pt idx="519">
                  <c:v>33.68</c:v>
                </c:pt>
                <c:pt idx="520">
                  <c:v>33.68</c:v>
                </c:pt>
                <c:pt idx="521">
                  <c:v>33.68</c:v>
                </c:pt>
                <c:pt idx="522">
                  <c:v>33.68</c:v>
                </c:pt>
                <c:pt idx="523">
                  <c:v>33.68</c:v>
                </c:pt>
                <c:pt idx="524">
                  <c:v>33.68</c:v>
                </c:pt>
                <c:pt idx="525">
                  <c:v>33.68</c:v>
                </c:pt>
                <c:pt idx="526">
                  <c:v>33.68</c:v>
                </c:pt>
                <c:pt idx="527">
                  <c:v>33.68</c:v>
                </c:pt>
                <c:pt idx="528">
                  <c:v>33.68</c:v>
                </c:pt>
                <c:pt idx="529">
                  <c:v>33.68</c:v>
                </c:pt>
                <c:pt idx="530">
                  <c:v>33.68</c:v>
                </c:pt>
                <c:pt idx="531">
                  <c:v>33.68</c:v>
                </c:pt>
                <c:pt idx="532">
                  <c:v>33.68</c:v>
                </c:pt>
                <c:pt idx="533">
                  <c:v>33.68</c:v>
                </c:pt>
                <c:pt idx="534">
                  <c:v>33.68</c:v>
                </c:pt>
                <c:pt idx="535">
                  <c:v>33.68</c:v>
                </c:pt>
                <c:pt idx="536">
                  <c:v>33.68</c:v>
                </c:pt>
                <c:pt idx="537">
                  <c:v>33.68</c:v>
                </c:pt>
                <c:pt idx="538">
                  <c:v>33.68</c:v>
                </c:pt>
                <c:pt idx="539">
                  <c:v>33.68</c:v>
                </c:pt>
                <c:pt idx="540">
                  <c:v>33.68</c:v>
                </c:pt>
                <c:pt idx="541">
                  <c:v>33.68</c:v>
                </c:pt>
                <c:pt idx="542">
                  <c:v>33.68</c:v>
                </c:pt>
                <c:pt idx="543">
                  <c:v>33.68</c:v>
                </c:pt>
                <c:pt idx="544">
                  <c:v>33.68</c:v>
                </c:pt>
                <c:pt idx="545">
                  <c:v>33.68</c:v>
                </c:pt>
                <c:pt idx="546">
                  <c:v>33.68</c:v>
                </c:pt>
                <c:pt idx="547">
                  <c:v>33.68</c:v>
                </c:pt>
                <c:pt idx="548">
                  <c:v>33.68</c:v>
                </c:pt>
                <c:pt idx="549">
                  <c:v>33.68</c:v>
                </c:pt>
                <c:pt idx="550">
                  <c:v>33.68</c:v>
                </c:pt>
                <c:pt idx="551">
                  <c:v>33.68</c:v>
                </c:pt>
                <c:pt idx="552">
                  <c:v>33.68</c:v>
                </c:pt>
                <c:pt idx="553">
                  <c:v>33.68</c:v>
                </c:pt>
                <c:pt idx="554">
                  <c:v>33.68</c:v>
                </c:pt>
                <c:pt idx="555">
                  <c:v>33.68</c:v>
                </c:pt>
                <c:pt idx="556">
                  <c:v>33.68</c:v>
                </c:pt>
                <c:pt idx="557">
                  <c:v>33.68</c:v>
                </c:pt>
                <c:pt idx="558">
                  <c:v>33.68</c:v>
                </c:pt>
                <c:pt idx="559">
                  <c:v>33.68</c:v>
                </c:pt>
                <c:pt idx="560">
                  <c:v>33.68</c:v>
                </c:pt>
                <c:pt idx="561">
                  <c:v>33.68</c:v>
                </c:pt>
                <c:pt idx="562">
                  <c:v>33.68</c:v>
                </c:pt>
                <c:pt idx="563">
                  <c:v>33.68</c:v>
                </c:pt>
                <c:pt idx="564">
                  <c:v>33.68</c:v>
                </c:pt>
                <c:pt idx="565">
                  <c:v>33.68</c:v>
                </c:pt>
                <c:pt idx="566">
                  <c:v>33.68</c:v>
                </c:pt>
                <c:pt idx="567">
                  <c:v>33.68</c:v>
                </c:pt>
                <c:pt idx="568">
                  <c:v>33.68</c:v>
                </c:pt>
                <c:pt idx="569">
                  <c:v>33.68</c:v>
                </c:pt>
                <c:pt idx="570">
                  <c:v>33.68</c:v>
                </c:pt>
                <c:pt idx="571">
                  <c:v>33.68</c:v>
                </c:pt>
                <c:pt idx="572">
                  <c:v>33.68</c:v>
                </c:pt>
                <c:pt idx="573">
                  <c:v>33.68</c:v>
                </c:pt>
                <c:pt idx="574">
                  <c:v>33.68</c:v>
                </c:pt>
                <c:pt idx="575">
                  <c:v>33.68</c:v>
                </c:pt>
                <c:pt idx="576">
                  <c:v>33.68</c:v>
                </c:pt>
                <c:pt idx="577">
                  <c:v>33.68</c:v>
                </c:pt>
                <c:pt idx="578">
                  <c:v>33.68</c:v>
                </c:pt>
                <c:pt idx="579">
                  <c:v>33.68</c:v>
                </c:pt>
                <c:pt idx="580">
                  <c:v>33.68</c:v>
                </c:pt>
                <c:pt idx="581">
                  <c:v>33.68</c:v>
                </c:pt>
                <c:pt idx="582">
                  <c:v>33.68</c:v>
                </c:pt>
                <c:pt idx="583">
                  <c:v>33.68</c:v>
                </c:pt>
                <c:pt idx="584">
                  <c:v>33.68</c:v>
                </c:pt>
                <c:pt idx="585">
                  <c:v>33.68</c:v>
                </c:pt>
                <c:pt idx="586">
                  <c:v>33.68</c:v>
                </c:pt>
                <c:pt idx="587">
                  <c:v>33.68</c:v>
                </c:pt>
                <c:pt idx="588">
                  <c:v>33.68</c:v>
                </c:pt>
                <c:pt idx="589">
                  <c:v>33.68</c:v>
                </c:pt>
                <c:pt idx="590">
                  <c:v>33.68</c:v>
                </c:pt>
                <c:pt idx="591">
                  <c:v>33.68</c:v>
                </c:pt>
                <c:pt idx="592">
                  <c:v>33.68</c:v>
                </c:pt>
                <c:pt idx="593">
                  <c:v>33.68</c:v>
                </c:pt>
                <c:pt idx="594">
                  <c:v>33.68</c:v>
                </c:pt>
                <c:pt idx="595">
                  <c:v>33.68</c:v>
                </c:pt>
                <c:pt idx="596">
                  <c:v>33.68</c:v>
                </c:pt>
                <c:pt idx="597">
                  <c:v>33.68</c:v>
                </c:pt>
                <c:pt idx="598">
                  <c:v>33.68</c:v>
                </c:pt>
                <c:pt idx="599">
                  <c:v>33.68</c:v>
                </c:pt>
                <c:pt idx="600">
                  <c:v>33.68</c:v>
                </c:pt>
                <c:pt idx="601">
                  <c:v>33.68</c:v>
                </c:pt>
                <c:pt idx="602">
                  <c:v>33.68</c:v>
                </c:pt>
                <c:pt idx="603">
                  <c:v>33.68</c:v>
                </c:pt>
                <c:pt idx="604">
                  <c:v>33.68</c:v>
                </c:pt>
                <c:pt idx="605">
                  <c:v>33.68</c:v>
                </c:pt>
                <c:pt idx="606">
                  <c:v>33.68</c:v>
                </c:pt>
                <c:pt idx="607">
                  <c:v>33.68</c:v>
                </c:pt>
                <c:pt idx="608">
                  <c:v>33.68</c:v>
                </c:pt>
                <c:pt idx="609">
                  <c:v>33.68</c:v>
                </c:pt>
                <c:pt idx="610">
                  <c:v>33.68</c:v>
                </c:pt>
                <c:pt idx="611">
                  <c:v>33.68</c:v>
                </c:pt>
                <c:pt idx="612">
                  <c:v>33.68</c:v>
                </c:pt>
                <c:pt idx="613">
                  <c:v>33.68</c:v>
                </c:pt>
                <c:pt idx="614">
                  <c:v>33.68</c:v>
                </c:pt>
                <c:pt idx="615">
                  <c:v>33.68</c:v>
                </c:pt>
                <c:pt idx="616">
                  <c:v>33.68</c:v>
                </c:pt>
                <c:pt idx="617">
                  <c:v>33.68</c:v>
                </c:pt>
                <c:pt idx="618">
                  <c:v>33.68</c:v>
                </c:pt>
                <c:pt idx="619">
                  <c:v>33.68</c:v>
                </c:pt>
                <c:pt idx="620">
                  <c:v>33.68</c:v>
                </c:pt>
                <c:pt idx="621">
                  <c:v>33.68</c:v>
                </c:pt>
                <c:pt idx="622">
                  <c:v>33.68</c:v>
                </c:pt>
                <c:pt idx="623">
                  <c:v>33.68</c:v>
                </c:pt>
                <c:pt idx="624">
                  <c:v>33.68</c:v>
                </c:pt>
                <c:pt idx="625">
                  <c:v>33.68</c:v>
                </c:pt>
                <c:pt idx="626">
                  <c:v>33.68</c:v>
                </c:pt>
                <c:pt idx="627">
                  <c:v>33.68</c:v>
                </c:pt>
                <c:pt idx="628">
                  <c:v>33.68</c:v>
                </c:pt>
                <c:pt idx="629">
                  <c:v>33.68</c:v>
                </c:pt>
                <c:pt idx="630">
                  <c:v>33.68</c:v>
                </c:pt>
                <c:pt idx="631">
                  <c:v>33.68</c:v>
                </c:pt>
                <c:pt idx="632">
                  <c:v>33.68</c:v>
                </c:pt>
                <c:pt idx="633">
                  <c:v>33.68</c:v>
                </c:pt>
                <c:pt idx="634">
                  <c:v>33.68</c:v>
                </c:pt>
                <c:pt idx="635">
                  <c:v>33.68</c:v>
                </c:pt>
                <c:pt idx="636">
                  <c:v>33.68</c:v>
                </c:pt>
                <c:pt idx="637">
                  <c:v>33.68</c:v>
                </c:pt>
                <c:pt idx="638">
                  <c:v>33.68</c:v>
                </c:pt>
                <c:pt idx="639">
                  <c:v>33.68</c:v>
                </c:pt>
                <c:pt idx="640">
                  <c:v>33.68</c:v>
                </c:pt>
                <c:pt idx="641">
                  <c:v>33.68</c:v>
                </c:pt>
                <c:pt idx="642">
                  <c:v>33.68</c:v>
                </c:pt>
                <c:pt idx="643">
                  <c:v>33.68</c:v>
                </c:pt>
                <c:pt idx="644">
                  <c:v>33.68</c:v>
                </c:pt>
                <c:pt idx="645">
                  <c:v>33.68</c:v>
                </c:pt>
                <c:pt idx="646">
                  <c:v>33.68</c:v>
                </c:pt>
                <c:pt idx="647">
                  <c:v>33.68</c:v>
                </c:pt>
                <c:pt idx="648">
                  <c:v>33.68</c:v>
                </c:pt>
                <c:pt idx="649">
                  <c:v>33.68</c:v>
                </c:pt>
                <c:pt idx="650">
                  <c:v>33.68</c:v>
                </c:pt>
                <c:pt idx="651">
                  <c:v>33.68</c:v>
                </c:pt>
                <c:pt idx="652">
                  <c:v>33.68</c:v>
                </c:pt>
                <c:pt idx="653">
                  <c:v>33.68</c:v>
                </c:pt>
                <c:pt idx="654">
                  <c:v>33.68</c:v>
                </c:pt>
                <c:pt idx="655">
                  <c:v>33.68</c:v>
                </c:pt>
                <c:pt idx="656">
                  <c:v>33.68</c:v>
                </c:pt>
                <c:pt idx="657">
                  <c:v>33.68</c:v>
                </c:pt>
                <c:pt idx="658">
                  <c:v>33.68</c:v>
                </c:pt>
                <c:pt idx="659">
                  <c:v>33.68</c:v>
                </c:pt>
                <c:pt idx="660">
                  <c:v>33.68</c:v>
                </c:pt>
                <c:pt idx="661">
                  <c:v>33.68</c:v>
                </c:pt>
                <c:pt idx="662">
                  <c:v>33.68</c:v>
                </c:pt>
                <c:pt idx="663">
                  <c:v>33.68</c:v>
                </c:pt>
                <c:pt idx="664">
                  <c:v>33.68</c:v>
                </c:pt>
                <c:pt idx="665">
                  <c:v>33.68</c:v>
                </c:pt>
                <c:pt idx="666">
                  <c:v>33.68</c:v>
                </c:pt>
                <c:pt idx="667">
                  <c:v>33.68</c:v>
                </c:pt>
                <c:pt idx="668">
                  <c:v>33.68</c:v>
                </c:pt>
                <c:pt idx="669">
                  <c:v>33.68</c:v>
                </c:pt>
                <c:pt idx="670">
                  <c:v>33.68</c:v>
                </c:pt>
                <c:pt idx="671">
                  <c:v>33.68</c:v>
                </c:pt>
                <c:pt idx="672">
                  <c:v>33.68</c:v>
                </c:pt>
                <c:pt idx="673">
                  <c:v>33.68</c:v>
                </c:pt>
                <c:pt idx="674">
                  <c:v>33.68</c:v>
                </c:pt>
                <c:pt idx="675">
                  <c:v>33.68</c:v>
                </c:pt>
                <c:pt idx="676">
                  <c:v>33.68</c:v>
                </c:pt>
                <c:pt idx="677">
                  <c:v>33.68</c:v>
                </c:pt>
                <c:pt idx="678">
                  <c:v>33.68</c:v>
                </c:pt>
                <c:pt idx="679">
                  <c:v>33.68</c:v>
                </c:pt>
                <c:pt idx="680">
                  <c:v>33.68</c:v>
                </c:pt>
                <c:pt idx="681">
                  <c:v>33.68</c:v>
                </c:pt>
                <c:pt idx="682">
                  <c:v>33.68</c:v>
                </c:pt>
                <c:pt idx="683">
                  <c:v>33.68</c:v>
                </c:pt>
                <c:pt idx="684">
                  <c:v>33.68</c:v>
                </c:pt>
                <c:pt idx="685">
                  <c:v>33.68</c:v>
                </c:pt>
                <c:pt idx="686">
                  <c:v>33.68</c:v>
                </c:pt>
                <c:pt idx="687">
                  <c:v>33.68</c:v>
                </c:pt>
                <c:pt idx="688">
                  <c:v>33.68</c:v>
                </c:pt>
                <c:pt idx="689">
                  <c:v>33.68</c:v>
                </c:pt>
                <c:pt idx="690">
                  <c:v>33.68</c:v>
                </c:pt>
                <c:pt idx="691">
                  <c:v>33.68</c:v>
                </c:pt>
                <c:pt idx="692">
                  <c:v>33.68</c:v>
                </c:pt>
                <c:pt idx="693">
                  <c:v>33.68</c:v>
                </c:pt>
                <c:pt idx="694">
                  <c:v>33.68</c:v>
                </c:pt>
                <c:pt idx="695">
                  <c:v>33.68</c:v>
                </c:pt>
                <c:pt idx="696">
                  <c:v>33.68</c:v>
                </c:pt>
                <c:pt idx="697">
                  <c:v>33.68</c:v>
                </c:pt>
                <c:pt idx="698">
                  <c:v>33.68</c:v>
                </c:pt>
                <c:pt idx="699">
                  <c:v>33.68</c:v>
                </c:pt>
                <c:pt idx="700">
                  <c:v>33.68</c:v>
                </c:pt>
                <c:pt idx="701">
                  <c:v>33.68</c:v>
                </c:pt>
                <c:pt idx="702">
                  <c:v>33.68</c:v>
                </c:pt>
                <c:pt idx="703">
                  <c:v>33.68</c:v>
                </c:pt>
                <c:pt idx="704">
                  <c:v>33.68</c:v>
                </c:pt>
                <c:pt idx="705">
                  <c:v>33.68</c:v>
                </c:pt>
                <c:pt idx="706">
                  <c:v>33.68</c:v>
                </c:pt>
                <c:pt idx="707">
                  <c:v>33.68</c:v>
                </c:pt>
                <c:pt idx="708">
                  <c:v>33.68</c:v>
                </c:pt>
                <c:pt idx="709">
                  <c:v>33.68</c:v>
                </c:pt>
                <c:pt idx="710">
                  <c:v>33.68</c:v>
                </c:pt>
                <c:pt idx="711">
                  <c:v>33.68</c:v>
                </c:pt>
                <c:pt idx="712">
                  <c:v>33.68</c:v>
                </c:pt>
                <c:pt idx="713">
                  <c:v>33.68</c:v>
                </c:pt>
                <c:pt idx="714">
                  <c:v>33.68</c:v>
                </c:pt>
                <c:pt idx="715">
                  <c:v>33.68</c:v>
                </c:pt>
                <c:pt idx="716">
                  <c:v>33.68</c:v>
                </c:pt>
                <c:pt idx="717">
                  <c:v>33.68</c:v>
                </c:pt>
                <c:pt idx="718">
                  <c:v>33.68</c:v>
                </c:pt>
                <c:pt idx="719">
                  <c:v>33.68</c:v>
                </c:pt>
                <c:pt idx="720">
                  <c:v>33.68</c:v>
                </c:pt>
                <c:pt idx="721">
                  <c:v>33.68</c:v>
                </c:pt>
                <c:pt idx="722">
                  <c:v>33.68</c:v>
                </c:pt>
                <c:pt idx="723">
                  <c:v>33.68</c:v>
                </c:pt>
                <c:pt idx="724">
                  <c:v>33.68</c:v>
                </c:pt>
                <c:pt idx="725">
                  <c:v>33.68</c:v>
                </c:pt>
                <c:pt idx="726">
                  <c:v>33.68</c:v>
                </c:pt>
                <c:pt idx="727">
                  <c:v>33.68</c:v>
                </c:pt>
                <c:pt idx="728">
                  <c:v>33.68</c:v>
                </c:pt>
                <c:pt idx="729">
                  <c:v>33.68</c:v>
                </c:pt>
                <c:pt idx="730">
                  <c:v>33.68</c:v>
                </c:pt>
                <c:pt idx="731">
                  <c:v>33.68</c:v>
                </c:pt>
                <c:pt idx="732">
                  <c:v>33.68</c:v>
                </c:pt>
                <c:pt idx="733">
                  <c:v>33.68</c:v>
                </c:pt>
                <c:pt idx="734">
                  <c:v>33.68</c:v>
                </c:pt>
                <c:pt idx="735">
                  <c:v>33.68</c:v>
                </c:pt>
                <c:pt idx="736">
                  <c:v>33.68</c:v>
                </c:pt>
                <c:pt idx="737">
                  <c:v>33.68</c:v>
                </c:pt>
                <c:pt idx="738">
                  <c:v>33.68</c:v>
                </c:pt>
                <c:pt idx="739">
                  <c:v>33.68</c:v>
                </c:pt>
                <c:pt idx="740">
                  <c:v>33.68</c:v>
                </c:pt>
                <c:pt idx="741">
                  <c:v>33.68</c:v>
                </c:pt>
                <c:pt idx="742">
                  <c:v>33.68</c:v>
                </c:pt>
                <c:pt idx="743">
                  <c:v>33.68</c:v>
                </c:pt>
                <c:pt idx="744">
                  <c:v>33.68</c:v>
                </c:pt>
                <c:pt idx="745">
                  <c:v>33.68</c:v>
                </c:pt>
                <c:pt idx="746">
                  <c:v>33.68</c:v>
                </c:pt>
                <c:pt idx="747">
                  <c:v>33.68</c:v>
                </c:pt>
                <c:pt idx="748">
                  <c:v>33.68</c:v>
                </c:pt>
                <c:pt idx="749">
                  <c:v>33.68</c:v>
                </c:pt>
                <c:pt idx="750">
                  <c:v>33.68</c:v>
                </c:pt>
                <c:pt idx="751">
                  <c:v>33.68</c:v>
                </c:pt>
                <c:pt idx="752">
                  <c:v>33.68</c:v>
                </c:pt>
                <c:pt idx="753">
                  <c:v>33.68</c:v>
                </c:pt>
                <c:pt idx="754">
                  <c:v>33.68</c:v>
                </c:pt>
                <c:pt idx="755">
                  <c:v>33.68</c:v>
                </c:pt>
                <c:pt idx="756">
                  <c:v>33.68</c:v>
                </c:pt>
                <c:pt idx="757">
                  <c:v>33.68</c:v>
                </c:pt>
                <c:pt idx="758">
                  <c:v>33.68</c:v>
                </c:pt>
                <c:pt idx="759">
                  <c:v>33.68</c:v>
                </c:pt>
                <c:pt idx="760">
                  <c:v>33.68</c:v>
                </c:pt>
                <c:pt idx="761">
                  <c:v>33.68</c:v>
                </c:pt>
                <c:pt idx="762">
                  <c:v>33.68</c:v>
                </c:pt>
                <c:pt idx="763">
                  <c:v>33.68</c:v>
                </c:pt>
                <c:pt idx="764">
                  <c:v>33.68</c:v>
                </c:pt>
                <c:pt idx="765">
                  <c:v>33.68</c:v>
                </c:pt>
                <c:pt idx="766">
                  <c:v>33.68</c:v>
                </c:pt>
                <c:pt idx="767">
                  <c:v>33.68</c:v>
                </c:pt>
                <c:pt idx="768">
                  <c:v>33.68</c:v>
                </c:pt>
                <c:pt idx="769">
                  <c:v>33.68</c:v>
                </c:pt>
                <c:pt idx="770">
                  <c:v>33.68</c:v>
                </c:pt>
                <c:pt idx="771">
                  <c:v>33.68</c:v>
                </c:pt>
                <c:pt idx="772">
                  <c:v>33.68</c:v>
                </c:pt>
                <c:pt idx="773">
                  <c:v>33.68</c:v>
                </c:pt>
                <c:pt idx="774">
                  <c:v>33.68</c:v>
                </c:pt>
                <c:pt idx="775">
                  <c:v>33.68</c:v>
                </c:pt>
                <c:pt idx="776">
                  <c:v>33.68</c:v>
                </c:pt>
                <c:pt idx="777">
                  <c:v>33.68</c:v>
                </c:pt>
                <c:pt idx="778">
                  <c:v>33.68</c:v>
                </c:pt>
                <c:pt idx="779">
                  <c:v>33.68</c:v>
                </c:pt>
                <c:pt idx="780">
                  <c:v>33.68</c:v>
                </c:pt>
                <c:pt idx="781">
                  <c:v>33.68</c:v>
                </c:pt>
                <c:pt idx="782">
                  <c:v>33.68</c:v>
                </c:pt>
                <c:pt idx="783">
                  <c:v>33.68</c:v>
                </c:pt>
                <c:pt idx="784">
                  <c:v>33.68</c:v>
                </c:pt>
                <c:pt idx="785">
                  <c:v>33.68</c:v>
                </c:pt>
                <c:pt idx="786">
                  <c:v>33.68</c:v>
                </c:pt>
                <c:pt idx="787">
                  <c:v>33.68</c:v>
                </c:pt>
                <c:pt idx="788">
                  <c:v>33.68</c:v>
                </c:pt>
                <c:pt idx="789">
                  <c:v>33.68</c:v>
                </c:pt>
                <c:pt idx="790">
                  <c:v>33.68</c:v>
                </c:pt>
                <c:pt idx="791">
                  <c:v>33.68</c:v>
                </c:pt>
                <c:pt idx="792">
                  <c:v>33.68</c:v>
                </c:pt>
                <c:pt idx="793">
                  <c:v>33.68</c:v>
                </c:pt>
                <c:pt idx="794">
                  <c:v>33.68</c:v>
                </c:pt>
                <c:pt idx="795">
                  <c:v>33.68</c:v>
                </c:pt>
                <c:pt idx="796">
                  <c:v>33.68</c:v>
                </c:pt>
                <c:pt idx="797">
                  <c:v>33.68</c:v>
                </c:pt>
                <c:pt idx="798">
                  <c:v>33.68</c:v>
                </c:pt>
                <c:pt idx="799">
                  <c:v>33.68</c:v>
                </c:pt>
                <c:pt idx="800">
                  <c:v>33.68</c:v>
                </c:pt>
                <c:pt idx="801">
                  <c:v>33.68</c:v>
                </c:pt>
                <c:pt idx="802">
                  <c:v>33.68</c:v>
                </c:pt>
                <c:pt idx="803">
                  <c:v>33.68</c:v>
                </c:pt>
                <c:pt idx="804">
                  <c:v>33.68</c:v>
                </c:pt>
                <c:pt idx="805">
                  <c:v>33.68</c:v>
                </c:pt>
                <c:pt idx="806">
                  <c:v>33.68</c:v>
                </c:pt>
                <c:pt idx="807">
                  <c:v>33.68</c:v>
                </c:pt>
                <c:pt idx="808">
                  <c:v>33.68</c:v>
                </c:pt>
                <c:pt idx="809">
                  <c:v>33.68</c:v>
                </c:pt>
                <c:pt idx="810">
                  <c:v>33.68</c:v>
                </c:pt>
                <c:pt idx="811">
                  <c:v>33.68</c:v>
                </c:pt>
                <c:pt idx="812">
                  <c:v>33.68</c:v>
                </c:pt>
                <c:pt idx="813">
                  <c:v>33.68</c:v>
                </c:pt>
                <c:pt idx="814">
                  <c:v>33.68</c:v>
                </c:pt>
                <c:pt idx="815">
                  <c:v>33.68</c:v>
                </c:pt>
                <c:pt idx="816">
                  <c:v>33.68</c:v>
                </c:pt>
                <c:pt idx="817">
                  <c:v>33.68</c:v>
                </c:pt>
                <c:pt idx="818">
                  <c:v>33.68</c:v>
                </c:pt>
                <c:pt idx="819">
                  <c:v>33.68</c:v>
                </c:pt>
                <c:pt idx="820">
                  <c:v>33.68</c:v>
                </c:pt>
                <c:pt idx="821">
                  <c:v>33.68</c:v>
                </c:pt>
                <c:pt idx="822">
                  <c:v>33.68</c:v>
                </c:pt>
                <c:pt idx="823">
                  <c:v>33.68</c:v>
                </c:pt>
                <c:pt idx="824">
                  <c:v>33.68</c:v>
                </c:pt>
                <c:pt idx="825">
                  <c:v>33.68</c:v>
                </c:pt>
                <c:pt idx="826">
                  <c:v>33.68</c:v>
                </c:pt>
                <c:pt idx="827">
                  <c:v>33.68</c:v>
                </c:pt>
                <c:pt idx="828">
                  <c:v>33.68</c:v>
                </c:pt>
                <c:pt idx="829">
                  <c:v>33.68</c:v>
                </c:pt>
                <c:pt idx="830">
                  <c:v>33.68</c:v>
                </c:pt>
                <c:pt idx="831">
                  <c:v>33.68</c:v>
                </c:pt>
                <c:pt idx="832">
                  <c:v>33.68</c:v>
                </c:pt>
                <c:pt idx="833">
                  <c:v>33.68</c:v>
                </c:pt>
                <c:pt idx="834">
                  <c:v>33.68</c:v>
                </c:pt>
                <c:pt idx="835">
                  <c:v>33.68</c:v>
                </c:pt>
                <c:pt idx="836">
                  <c:v>33.68</c:v>
                </c:pt>
                <c:pt idx="837">
                  <c:v>33.68</c:v>
                </c:pt>
                <c:pt idx="838">
                  <c:v>33.68</c:v>
                </c:pt>
                <c:pt idx="839">
                  <c:v>33.68</c:v>
                </c:pt>
                <c:pt idx="840">
                  <c:v>33.68</c:v>
                </c:pt>
                <c:pt idx="841">
                  <c:v>33.68</c:v>
                </c:pt>
                <c:pt idx="842">
                  <c:v>33.68</c:v>
                </c:pt>
                <c:pt idx="843">
                  <c:v>33.68</c:v>
                </c:pt>
                <c:pt idx="844">
                  <c:v>33.68</c:v>
                </c:pt>
                <c:pt idx="845">
                  <c:v>33.68</c:v>
                </c:pt>
                <c:pt idx="846">
                  <c:v>33.68</c:v>
                </c:pt>
                <c:pt idx="847">
                  <c:v>33.68</c:v>
                </c:pt>
                <c:pt idx="848">
                  <c:v>33.68</c:v>
                </c:pt>
                <c:pt idx="849">
                  <c:v>33.68</c:v>
                </c:pt>
                <c:pt idx="850">
                  <c:v>33.68</c:v>
                </c:pt>
                <c:pt idx="851">
                  <c:v>33.68</c:v>
                </c:pt>
                <c:pt idx="852">
                  <c:v>33.68</c:v>
                </c:pt>
                <c:pt idx="853">
                  <c:v>33.68</c:v>
                </c:pt>
                <c:pt idx="854">
                  <c:v>33.68</c:v>
                </c:pt>
                <c:pt idx="855">
                  <c:v>33.68</c:v>
                </c:pt>
                <c:pt idx="856">
                  <c:v>33.68</c:v>
                </c:pt>
                <c:pt idx="857">
                  <c:v>33.68</c:v>
                </c:pt>
                <c:pt idx="858">
                  <c:v>33.68</c:v>
                </c:pt>
                <c:pt idx="859">
                  <c:v>33.68</c:v>
                </c:pt>
                <c:pt idx="860">
                  <c:v>33.68</c:v>
                </c:pt>
                <c:pt idx="861">
                  <c:v>33.68</c:v>
                </c:pt>
                <c:pt idx="862">
                  <c:v>33.68</c:v>
                </c:pt>
                <c:pt idx="863">
                  <c:v>33.68</c:v>
                </c:pt>
                <c:pt idx="864">
                  <c:v>33.68</c:v>
                </c:pt>
                <c:pt idx="865">
                  <c:v>33.68</c:v>
                </c:pt>
                <c:pt idx="866">
                  <c:v>33.68</c:v>
                </c:pt>
                <c:pt idx="867">
                  <c:v>33.68</c:v>
                </c:pt>
                <c:pt idx="868">
                  <c:v>33.68</c:v>
                </c:pt>
                <c:pt idx="869">
                  <c:v>33.68</c:v>
                </c:pt>
                <c:pt idx="870">
                  <c:v>33.68</c:v>
                </c:pt>
                <c:pt idx="871">
                  <c:v>33.68</c:v>
                </c:pt>
                <c:pt idx="872">
                  <c:v>33.68</c:v>
                </c:pt>
                <c:pt idx="873">
                  <c:v>33.68</c:v>
                </c:pt>
                <c:pt idx="874">
                  <c:v>33.68</c:v>
                </c:pt>
                <c:pt idx="875">
                  <c:v>33.68</c:v>
                </c:pt>
                <c:pt idx="876">
                  <c:v>33.68</c:v>
                </c:pt>
                <c:pt idx="877">
                  <c:v>33.68</c:v>
                </c:pt>
                <c:pt idx="878">
                  <c:v>33.68</c:v>
                </c:pt>
                <c:pt idx="879">
                  <c:v>33.68</c:v>
                </c:pt>
                <c:pt idx="880">
                  <c:v>33.68</c:v>
                </c:pt>
                <c:pt idx="881">
                  <c:v>33.68</c:v>
                </c:pt>
                <c:pt idx="882">
                  <c:v>33.68</c:v>
                </c:pt>
                <c:pt idx="883">
                  <c:v>33.68</c:v>
                </c:pt>
                <c:pt idx="884">
                  <c:v>33.68</c:v>
                </c:pt>
                <c:pt idx="885">
                  <c:v>33.68</c:v>
                </c:pt>
                <c:pt idx="886">
                  <c:v>33.68</c:v>
                </c:pt>
                <c:pt idx="887">
                  <c:v>33.68</c:v>
                </c:pt>
                <c:pt idx="888">
                  <c:v>33.68</c:v>
                </c:pt>
                <c:pt idx="889">
                  <c:v>33.68</c:v>
                </c:pt>
                <c:pt idx="890">
                  <c:v>33.68</c:v>
                </c:pt>
                <c:pt idx="891">
                  <c:v>33.68</c:v>
                </c:pt>
                <c:pt idx="892">
                  <c:v>33.68</c:v>
                </c:pt>
                <c:pt idx="893">
                  <c:v>33.68</c:v>
                </c:pt>
                <c:pt idx="894">
                  <c:v>33.68</c:v>
                </c:pt>
                <c:pt idx="895">
                  <c:v>33.68</c:v>
                </c:pt>
                <c:pt idx="896">
                  <c:v>33.68</c:v>
                </c:pt>
                <c:pt idx="897">
                  <c:v>33.68</c:v>
                </c:pt>
                <c:pt idx="898">
                  <c:v>33.68</c:v>
                </c:pt>
                <c:pt idx="899">
                  <c:v>33.68</c:v>
                </c:pt>
                <c:pt idx="900">
                  <c:v>33.68</c:v>
                </c:pt>
                <c:pt idx="901">
                  <c:v>33.68</c:v>
                </c:pt>
                <c:pt idx="902">
                  <c:v>33.68</c:v>
                </c:pt>
                <c:pt idx="903">
                  <c:v>33.68</c:v>
                </c:pt>
                <c:pt idx="904">
                  <c:v>33.68</c:v>
                </c:pt>
                <c:pt idx="905">
                  <c:v>33.68</c:v>
                </c:pt>
                <c:pt idx="906">
                  <c:v>33.68</c:v>
                </c:pt>
                <c:pt idx="907">
                  <c:v>33.68</c:v>
                </c:pt>
                <c:pt idx="908">
                  <c:v>33.68</c:v>
                </c:pt>
                <c:pt idx="909">
                  <c:v>33.68</c:v>
                </c:pt>
                <c:pt idx="910">
                  <c:v>33.68</c:v>
                </c:pt>
                <c:pt idx="911">
                  <c:v>33.68</c:v>
                </c:pt>
                <c:pt idx="912">
                  <c:v>33.68</c:v>
                </c:pt>
                <c:pt idx="913">
                  <c:v>33.68</c:v>
                </c:pt>
                <c:pt idx="914">
                  <c:v>33.68</c:v>
                </c:pt>
                <c:pt idx="915">
                  <c:v>33.68</c:v>
                </c:pt>
                <c:pt idx="916">
                  <c:v>33.68</c:v>
                </c:pt>
                <c:pt idx="917">
                  <c:v>33.68</c:v>
                </c:pt>
                <c:pt idx="918">
                  <c:v>33.68</c:v>
                </c:pt>
                <c:pt idx="919">
                  <c:v>33.68</c:v>
                </c:pt>
                <c:pt idx="920">
                  <c:v>33.68</c:v>
                </c:pt>
                <c:pt idx="921">
                  <c:v>33.68</c:v>
                </c:pt>
                <c:pt idx="922">
                  <c:v>33.68</c:v>
                </c:pt>
                <c:pt idx="923">
                  <c:v>33.68</c:v>
                </c:pt>
                <c:pt idx="924">
                  <c:v>33.68</c:v>
                </c:pt>
                <c:pt idx="925">
                  <c:v>33.68</c:v>
                </c:pt>
                <c:pt idx="926">
                  <c:v>33.68</c:v>
                </c:pt>
                <c:pt idx="927">
                  <c:v>33.68</c:v>
                </c:pt>
                <c:pt idx="928">
                  <c:v>33.68</c:v>
                </c:pt>
                <c:pt idx="929">
                  <c:v>33.68</c:v>
                </c:pt>
                <c:pt idx="930">
                  <c:v>33.68</c:v>
                </c:pt>
                <c:pt idx="931">
                  <c:v>33.68</c:v>
                </c:pt>
                <c:pt idx="932">
                  <c:v>33.68</c:v>
                </c:pt>
                <c:pt idx="933">
                  <c:v>33.68</c:v>
                </c:pt>
                <c:pt idx="934">
                  <c:v>33.68</c:v>
                </c:pt>
                <c:pt idx="935">
                  <c:v>33.68</c:v>
                </c:pt>
                <c:pt idx="936">
                  <c:v>33.68</c:v>
                </c:pt>
                <c:pt idx="937">
                  <c:v>33.68</c:v>
                </c:pt>
                <c:pt idx="938">
                  <c:v>33.68</c:v>
                </c:pt>
                <c:pt idx="939">
                  <c:v>33.68</c:v>
                </c:pt>
                <c:pt idx="940">
                  <c:v>33.68</c:v>
                </c:pt>
                <c:pt idx="941">
                  <c:v>33.68</c:v>
                </c:pt>
                <c:pt idx="942">
                  <c:v>33.68</c:v>
                </c:pt>
                <c:pt idx="943">
                  <c:v>33.68</c:v>
                </c:pt>
                <c:pt idx="944">
                  <c:v>33.68</c:v>
                </c:pt>
                <c:pt idx="945">
                  <c:v>33.68</c:v>
                </c:pt>
                <c:pt idx="946">
                  <c:v>33.68</c:v>
                </c:pt>
                <c:pt idx="947">
                  <c:v>33.68</c:v>
                </c:pt>
                <c:pt idx="948">
                  <c:v>33.68</c:v>
                </c:pt>
                <c:pt idx="949">
                  <c:v>33.68</c:v>
                </c:pt>
                <c:pt idx="950">
                  <c:v>33.68</c:v>
                </c:pt>
                <c:pt idx="951">
                  <c:v>33.68</c:v>
                </c:pt>
                <c:pt idx="952">
                  <c:v>33.68</c:v>
                </c:pt>
                <c:pt idx="953">
                  <c:v>33.68</c:v>
                </c:pt>
                <c:pt idx="954">
                  <c:v>33.68</c:v>
                </c:pt>
                <c:pt idx="955">
                  <c:v>33.68</c:v>
                </c:pt>
                <c:pt idx="956">
                  <c:v>33.68</c:v>
                </c:pt>
                <c:pt idx="957">
                  <c:v>33.68</c:v>
                </c:pt>
                <c:pt idx="958">
                  <c:v>33.68</c:v>
                </c:pt>
                <c:pt idx="959">
                  <c:v>33.68</c:v>
                </c:pt>
                <c:pt idx="960">
                  <c:v>33.68</c:v>
                </c:pt>
              </c:numCache>
            </c:numRef>
          </c:yVal>
          <c:smooth val="1"/>
        </c:ser>
        <c:dLbls>
          <c:showLegendKey val="0"/>
          <c:showVal val="0"/>
          <c:showCatName val="0"/>
          <c:showSerName val="0"/>
          <c:showPercent val="0"/>
          <c:showBubbleSize val="0"/>
        </c:dLbls>
        <c:axId val="57481856"/>
        <c:axId val="57492224"/>
      </c:scatterChart>
      <c:valAx>
        <c:axId val="57481856"/>
        <c:scaling>
          <c:orientation val="minMax"/>
          <c:max val="480"/>
          <c:min val="0"/>
        </c:scaling>
        <c:delete val="0"/>
        <c:axPos val="b"/>
        <c:title>
          <c:tx>
            <c:rich>
              <a:bodyPr/>
              <a:lstStyle/>
              <a:p>
                <a:pPr>
                  <a:defRPr/>
                </a:pPr>
                <a:r>
                  <a:rPr lang="de-DE" i="1"/>
                  <a:t>t</a:t>
                </a:r>
                <a:r>
                  <a:rPr lang="de-DE"/>
                  <a:t> (s)</a:t>
                </a:r>
              </a:p>
            </c:rich>
          </c:tx>
          <c:layout>
            <c:manualLayout>
              <c:xMode val="edge"/>
              <c:yMode val="edge"/>
              <c:x val="0.49966311011111025"/>
              <c:y val="0.89078838990895826"/>
            </c:manualLayout>
          </c:layout>
          <c:overlay val="0"/>
        </c:title>
        <c:numFmt formatCode="General" sourceLinked="1"/>
        <c:majorTickMark val="in"/>
        <c:minorTickMark val="none"/>
        <c:tickLblPos val="nextTo"/>
        <c:spPr>
          <a:ln>
            <a:solidFill>
              <a:sysClr val="windowText" lastClr="000000"/>
            </a:solidFill>
          </a:ln>
        </c:spPr>
        <c:crossAx val="57492224"/>
        <c:crosses val="autoZero"/>
        <c:crossBetween val="midCat"/>
        <c:majorUnit val="60"/>
      </c:valAx>
      <c:valAx>
        <c:axId val="57492224"/>
        <c:scaling>
          <c:orientation val="minMax"/>
          <c:max val="50"/>
          <c:min val="0"/>
        </c:scaling>
        <c:delete val="0"/>
        <c:axPos val="l"/>
        <c:title>
          <c:tx>
            <c:rich>
              <a:bodyPr rot="-5400000" vert="horz"/>
              <a:lstStyle/>
              <a:p>
                <a:pPr>
                  <a:defRPr/>
                </a:pPr>
                <a:r>
                  <a:rPr lang="de-DE"/>
                  <a:t>q"</a:t>
                </a:r>
                <a:r>
                  <a:rPr lang="de-DE" baseline="-25000"/>
                  <a:t>flame</a:t>
                </a:r>
                <a:r>
                  <a:rPr lang="de-DE"/>
                  <a:t> (kW m</a:t>
                </a:r>
                <a:r>
                  <a:rPr lang="de-DE" baseline="30000"/>
                  <a:t>-</a:t>
                </a:r>
                <a:r>
                  <a:rPr lang="de-DE"/>
                  <a:t>²)</a:t>
                </a:r>
              </a:p>
            </c:rich>
          </c:tx>
          <c:layout/>
          <c:overlay val="0"/>
        </c:title>
        <c:numFmt formatCode="General" sourceLinked="0"/>
        <c:majorTickMark val="in"/>
        <c:minorTickMark val="none"/>
        <c:tickLblPos val="nextTo"/>
        <c:spPr>
          <a:ln>
            <a:solidFill>
              <a:schemeClr val="tx1"/>
            </a:solidFill>
          </a:ln>
        </c:spPr>
        <c:crossAx val="57481856"/>
        <c:crosses val="autoZero"/>
        <c:crossBetween val="midCat"/>
      </c:valAx>
      <c:spPr>
        <a:ln>
          <a:solidFill>
            <a:prstClr val="black"/>
          </a:solidFill>
        </a:ln>
      </c:spPr>
    </c:plotArea>
    <c:legend>
      <c:legendPos val="r"/>
      <c:layout>
        <c:manualLayout>
          <c:xMode val="edge"/>
          <c:yMode val="edge"/>
          <c:x val="0.51738151867109061"/>
          <c:y val="0.6142962685219906"/>
          <c:w val="0.40741185927534196"/>
          <c:h val="0.19522754100181922"/>
        </c:manualLayout>
      </c:layout>
      <c:overlay val="0"/>
      <c:txPr>
        <a:bodyPr/>
        <a:lstStyle/>
        <a:p>
          <a:pPr>
            <a:defRPr sz="1100"/>
          </a:pPr>
          <a:endParaRPr lang="en-US"/>
        </a:p>
      </c:txPr>
    </c:legend>
    <c:plotVisOnly val="1"/>
    <c:dispBlanksAs val="gap"/>
    <c:showDLblsOverMax val="0"/>
  </c:chart>
  <c:spPr>
    <a:solidFill>
      <a:prstClr val="white"/>
    </a:solidFill>
    <a:ln>
      <a:noFill/>
    </a:ln>
  </c:spPr>
  <c:txPr>
    <a:bodyPr/>
    <a:lstStyle/>
    <a:p>
      <a:pPr>
        <a:defRPr sz="1400" b="0">
          <a:latin typeface="Levenim MT" pitchFamily="2" charset="-79"/>
          <a:cs typeface="Levenim MT" pitchFamily="2" charset="-79"/>
        </a:defRPr>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x = 11 cm</a:t>
            </a:r>
          </a:p>
        </c:rich>
      </c:tx>
      <c:layout>
        <c:manualLayout>
          <c:xMode val="edge"/>
          <c:yMode val="edge"/>
          <c:x val="0.37865548213508488"/>
          <c:y val="9.4310414459721683E-3"/>
        </c:manualLayout>
      </c:layout>
      <c:overlay val="0"/>
    </c:title>
    <c:autoTitleDeleted val="0"/>
    <c:plotArea>
      <c:layout>
        <c:manualLayout>
          <c:layoutTarget val="inner"/>
          <c:xMode val="edge"/>
          <c:yMode val="edge"/>
          <c:x val="0.14395310586176807"/>
          <c:y val="0.10104379057880963"/>
          <c:w val="0.80073607465733454"/>
          <c:h val="0.68373022628928204"/>
        </c:manualLayout>
      </c:layout>
      <c:scatterChart>
        <c:scatterStyle val="smoothMarker"/>
        <c:varyColors val="0"/>
        <c:ser>
          <c:idx val="6"/>
          <c:order val="0"/>
          <c:tx>
            <c:v>Measured</c:v>
          </c:tx>
          <c:spPr>
            <a:ln>
              <a:solidFill>
                <a:schemeClr val="tx1"/>
              </a:solidFill>
            </a:ln>
          </c:spPr>
          <c:marker>
            <c:symbol val="none"/>
          </c:marker>
          <c:xVal>
            <c:numRef>
              <c:f>'Shielded 11 cm'!$U$3:$U$1423</c:f>
              <c:numCache>
                <c:formatCode>General</c:formatCode>
                <c:ptCount val="1421"/>
                <c:pt idx="0">
                  <c:v>-210</c:v>
                </c:pt>
                <c:pt idx="1">
                  <c:v>-209.5</c:v>
                </c:pt>
                <c:pt idx="2">
                  <c:v>-209</c:v>
                </c:pt>
                <c:pt idx="3">
                  <c:v>-208.5</c:v>
                </c:pt>
                <c:pt idx="4">
                  <c:v>-208</c:v>
                </c:pt>
                <c:pt idx="5">
                  <c:v>-207.5</c:v>
                </c:pt>
                <c:pt idx="6">
                  <c:v>-207</c:v>
                </c:pt>
                <c:pt idx="7">
                  <c:v>-206.5</c:v>
                </c:pt>
                <c:pt idx="8">
                  <c:v>-206</c:v>
                </c:pt>
                <c:pt idx="9">
                  <c:v>-205.5</c:v>
                </c:pt>
                <c:pt idx="10">
                  <c:v>-205</c:v>
                </c:pt>
                <c:pt idx="11">
                  <c:v>-204.5</c:v>
                </c:pt>
                <c:pt idx="12">
                  <c:v>-204</c:v>
                </c:pt>
                <c:pt idx="13">
                  <c:v>-203.5</c:v>
                </c:pt>
                <c:pt idx="14">
                  <c:v>-203</c:v>
                </c:pt>
                <c:pt idx="15">
                  <c:v>-202.5</c:v>
                </c:pt>
                <c:pt idx="16">
                  <c:v>-202</c:v>
                </c:pt>
                <c:pt idx="17">
                  <c:v>-201.5</c:v>
                </c:pt>
                <c:pt idx="18">
                  <c:v>-201</c:v>
                </c:pt>
                <c:pt idx="19">
                  <c:v>-200.5</c:v>
                </c:pt>
                <c:pt idx="20">
                  <c:v>-200</c:v>
                </c:pt>
                <c:pt idx="21">
                  <c:v>-199.5</c:v>
                </c:pt>
                <c:pt idx="22">
                  <c:v>-199</c:v>
                </c:pt>
                <c:pt idx="23">
                  <c:v>-198.5</c:v>
                </c:pt>
                <c:pt idx="24">
                  <c:v>-198</c:v>
                </c:pt>
                <c:pt idx="25">
                  <c:v>-197.5</c:v>
                </c:pt>
                <c:pt idx="26">
                  <c:v>-197</c:v>
                </c:pt>
                <c:pt idx="27">
                  <c:v>-196.5</c:v>
                </c:pt>
                <c:pt idx="28">
                  <c:v>-196</c:v>
                </c:pt>
                <c:pt idx="29">
                  <c:v>-195.5</c:v>
                </c:pt>
                <c:pt idx="30">
                  <c:v>-195</c:v>
                </c:pt>
                <c:pt idx="31">
                  <c:v>-194.5</c:v>
                </c:pt>
                <c:pt idx="32">
                  <c:v>-194</c:v>
                </c:pt>
                <c:pt idx="33">
                  <c:v>-193.5</c:v>
                </c:pt>
                <c:pt idx="34">
                  <c:v>-193</c:v>
                </c:pt>
                <c:pt idx="35">
                  <c:v>-192.5</c:v>
                </c:pt>
                <c:pt idx="36">
                  <c:v>-192</c:v>
                </c:pt>
                <c:pt idx="37">
                  <c:v>-191.5</c:v>
                </c:pt>
                <c:pt idx="38">
                  <c:v>-191</c:v>
                </c:pt>
                <c:pt idx="39">
                  <c:v>-190.5</c:v>
                </c:pt>
                <c:pt idx="40">
                  <c:v>-190</c:v>
                </c:pt>
                <c:pt idx="41">
                  <c:v>-189.5</c:v>
                </c:pt>
                <c:pt idx="42">
                  <c:v>-189</c:v>
                </c:pt>
                <c:pt idx="43">
                  <c:v>-188.5</c:v>
                </c:pt>
                <c:pt idx="44">
                  <c:v>-188</c:v>
                </c:pt>
                <c:pt idx="45">
                  <c:v>-187.5</c:v>
                </c:pt>
                <c:pt idx="46">
                  <c:v>-187</c:v>
                </c:pt>
                <c:pt idx="47">
                  <c:v>-186.5</c:v>
                </c:pt>
                <c:pt idx="48">
                  <c:v>-186</c:v>
                </c:pt>
                <c:pt idx="49">
                  <c:v>-185.5</c:v>
                </c:pt>
                <c:pt idx="50">
                  <c:v>-185</c:v>
                </c:pt>
                <c:pt idx="51">
                  <c:v>-184.5</c:v>
                </c:pt>
                <c:pt idx="52">
                  <c:v>-184</c:v>
                </c:pt>
                <c:pt idx="53">
                  <c:v>-183.5</c:v>
                </c:pt>
                <c:pt idx="54">
                  <c:v>-183</c:v>
                </c:pt>
                <c:pt idx="55">
                  <c:v>-182.5</c:v>
                </c:pt>
                <c:pt idx="56">
                  <c:v>-182</c:v>
                </c:pt>
                <c:pt idx="57">
                  <c:v>-181.5</c:v>
                </c:pt>
                <c:pt idx="58">
                  <c:v>-181</c:v>
                </c:pt>
                <c:pt idx="59">
                  <c:v>-180.5</c:v>
                </c:pt>
                <c:pt idx="60">
                  <c:v>-180</c:v>
                </c:pt>
                <c:pt idx="61">
                  <c:v>-179.5</c:v>
                </c:pt>
                <c:pt idx="62">
                  <c:v>-179</c:v>
                </c:pt>
                <c:pt idx="63">
                  <c:v>-178.5</c:v>
                </c:pt>
                <c:pt idx="64">
                  <c:v>-178</c:v>
                </c:pt>
                <c:pt idx="65">
                  <c:v>-177.5</c:v>
                </c:pt>
                <c:pt idx="66">
                  <c:v>-177</c:v>
                </c:pt>
                <c:pt idx="67">
                  <c:v>-176.5</c:v>
                </c:pt>
                <c:pt idx="68">
                  <c:v>-176</c:v>
                </c:pt>
                <c:pt idx="69">
                  <c:v>-175.5</c:v>
                </c:pt>
                <c:pt idx="70">
                  <c:v>-175</c:v>
                </c:pt>
                <c:pt idx="71">
                  <c:v>-174.5</c:v>
                </c:pt>
                <c:pt idx="72">
                  <c:v>-174</c:v>
                </c:pt>
                <c:pt idx="73">
                  <c:v>-173.5</c:v>
                </c:pt>
                <c:pt idx="74">
                  <c:v>-173</c:v>
                </c:pt>
                <c:pt idx="75">
                  <c:v>-172.5</c:v>
                </c:pt>
                <c:pt idx="76">
                  <c:v>-172</c:v>
                </c:pt>
                <c:pt idx="77">
                  <c:v>-171.5</c:v>
                </c:pt>
                <c:pt idx="78">
                  <c:v>-171</c:v>
                </c:pt>
                <c:pt idx="79">
                  <c:v>-170.5</c:v>
                </c:pt>
                <c:pt idx="80">
                  <c:v>-170</c:v>
                </c:pt>
                <c:pt idx="81">
                  <c:v>-169.5</c:v>
                </c:pt>
                <c:pt idx="82">
                  <c:v>-169</c:v>
                </c:pt>
                <c:pt idx="83">
                  <c:v>-168.5</c:v>
                </c:pt>
                <c:pt idx="84">
                  <c:v>-168</c:v>
                </c:pt>
                <c:pt idx="85">
                  <c:v>-167.5</c:v>
                </c:pt>
                <c:pt idx="86">
                  <c:v>-167</c:v>
                </c:pt>
                <c:pt idx="87">
                  <c:v>-166.5</c:v>
                </c:pt>
                <c:pt idx="88">
                  <c:v>-166</c:v>
                </c:pt>
                <c:pt idx="89">
                  <c:v>-165.5</c:v>
                </c:pt>
                <c:pt idx="90">
                  <c:v>-165</c:v>
                </c:pt>
                <c:pt idx="91">
                  <c:v>-164.5</c:v>
                </c:pt>
                <c:pt idx="92">
                  <c:v>-164</c:v>
                </c:pt>
                <c:pt idx="93">
                  <c:v>-163.5</c:v>
                </c:pt>
                <c:pt idx="94">
                  <c:v>-163</c:v>
                </c:pt>
                <c:pt idx="95">
                  <c:v>-162.5</c:v>
                </c:pt>
                <c:pt idx="96">
                  <c:v>-162</c:v>
                </c:pt>
                <c:pt idx="97">
                  <c:v>-161.5</c:v>
                </c:pt>
                <c:pt idx="98">
                  <c:v>-161</c:v>
                </c:pt>
                <c:pt idx="99">
                  <c:v>-160.5</c:v>
                </c:pt>
                <c:pt idx="100">
                  <c:v>-160</c:v>
                </c:pt>
                <c:pt idx="101">
                  <c:v>-159.5</c:v>
                </c:pt>
                <c:pt idx="102">
                  <c:v>-159</c:v>
                </c:pt>
                <c:pt idx="103">
                  <c:v>-158.5</c:v>
                </c:pt>
                <c:pt idx="104">
                  <c:v>-158</c:v>
                </c:pt>
                <c:pt idx="105">
                  <c:v>-157.5</c:v>
                </c:pt>
                <c:pt idx="106">
                  <c:v>-157</c:v>
                </c:pt>
                <c:pt idx="107">
                  <c:v>-156.5</c:v>
                </c:pt>
                <c:pt idx="108">
                  <c:v>-156</c:v>
                </c:pt>
                <c:pt idx="109">
                  <c:v>-155.5</c:v>
                </c:pt>
                <c:pt idx="110">
                  <c:v>-155</c:v>
                </c:pt>
                <c:pt idx="111">
                  <c:v>-154.5</c:v>
                </c:pt>
                <c:pt idx="112">
                  <c:v>-154</c:v>
                </c:pt>
                <c:pt idx="113">
                  <c:v>-153.5</c:v>
                </c:pt>
                <c:pt idx="114">
                  <c:v>-153</c:v>
                </c:pt>
                <c:pt idx="115">
                  <c:v>-152.5</c:v>
                </c:pt>
                <c:pt idx="116">
                  <c:v>-152</c:v>
                </c:pt>
                <c:pt idx="117">
                  <c:v>-151.5</c:v>
                </c:pt>
                <c:pt idx="118">
                  <c:v>-151</c:v>
                </c:pt>
                <c:pt idx="119">
                  <c:v>-150.5</c:v>
                </c:pt>
                <c:pt idx="120">
                  <c:v>-150</c:v>
                </c:pt>
                <c:pt idx="121">
                  <c:v>-149.5</c:v>
                </c:pt>
                <c:pt idx="122">
                  <c:v>-149</c:v>
                </c:pt>
                <c:pt idx="123">
                  <c:v>-148.5</c:v>
                </c:pt>
                <c:pt idx="124">
                  <c:v>-148</c:v>
                </c:pt>
                <c:pt idx="125">
                  <c:v>-147.5</c:v>
                </c:pt>
                <c:pt idx="126">
                  <c:v>-147</c:v>
                </c:pt>
                <c:pt idx="127">
                  <c:v>-146.5</c:v>
                </c:pt>
                <c:pt idx="128">
                  <c:v>-146</c:v>
                </c:pt>
                <c:pt idx="129">
                  <c:v>-145.5</c:v>
                </c:pt>
                <c:pt idx="130">
                  <c:v>-145</c:v>
                </c:pt>
                <c:pt idx="131">
                  <c:v>-144.5</c:v>
                </c:pt>
                <c:pt idx="132">
                  <c:v>-144</c:v>
                </c:pt>
                <c:pt idx="133">
                  <c:v>-143.5</c:v>
                </c:pt>
                <c:pt idx="134">
                  <c:v>-143</c:v>
                </c:pt>
                <c:pt idx="135">
                  <c:v>-142.5</c:v>
                </c:pt>
                <c:pt idx="136">
                  <c:v>-142</c:v>
                </c:pt>
                <c:pt idx="137">
                  <c:v>-141.5</c:v>
                </c:pt>
                <c:pt idx="138">
                  <c:v>-141</c:v>
                </c:pt>
                <c:pt idx="139">
                  <c:v>-140.5</c:v>
                </c:pt>
                <c:pt idx="140">
                  <c:v>-140</c:v>
                </c:pt>
                <c:pt idx="141">
                  <c:v>-139.5</c:v>
                </c:pt>
                <c:pt idx="142">
                  <c:v>-139</c:v>
                </c:pt>
                <c:pt idx="143">
                  <c:v>-138.5</c:v>
                </c:pt>
                <c:pt idx="144">
                  <c:v>-138</c:v>
                </c:pt>
                <c:pt idx="145">
                  <c:v>-137.5</c:v>
                </c:pt>
                <c:pt idx="146">
                  <c:v>-137</c:v>
                </c:pt>
                <c:pt idx="147">
                  <c:v>-136.5</c:v>
                </c:pt>
                <c:pt idx="148">
                  <c:v>-136</c:v>
                </c:pt>
                <c:pt idx="149">
                  <c:v>-135.5</c:v>
                </c:pt>
                <c:pt idx="150">
                  <c:v>-135</c:v>
                </c:pt>
                <c:pt idx="151">
                  <c:v>-134.5</c:v>
                </c:pt>
                <c:pt idx="152">
                  <c:v>-134</c:v>
                </c:pt>
                <c:pt idx="153">
                  <c:v>-133.5</c:v>
                </c:pt>
                <c:pt idx="154">
                  <c:v>-133</c:v>
                </c:pt>
                <c:pt idx="155">
                  <c:v>-132.5</c:v>
                </c:pt>
                <c:pt idx="156">
                  <c:v>-132</c:v>
                </c:pt>
                <c:pt idx="157">
                  <c:v>-131.5</c:v>
                </c:pt>
                <c:pt idx="158">
                  <c:v>-131</c:v>
                </c:pt>
                <c:pt idx="159">
                  <c:v>-130.5</c:v>
                </c:pt>
                <c:pt idx="160">
                  <c:v>-130</c:v>
                </c:pt>
                <c:pt idx="161">
                  <c:v>-129.5</c:v>
                </c:pt>
                <c:pt idx="162">
                  <c:v>-129</c:v>
                </c:pt>
                <c:pt idx="163">
                  <c:v>-128.5</c:v>
                </c:pt>
                <c:pt idx="164">
                  <c:v>-128</c:v>
                </c:pt>
                <c:pt idx="165">
                  <c:v>-127.5</c:v>
                </c:pt>
                <c:pt idx="166">
                  <c:v>-127</c:v>
                </c:pt>
                <c:pt idx="167">
                  <c:v>-126.5</c:v>
                </c:pt>
                <c:pt idx="168">
                  <c:v>-126</c:v>
                </c:pt>
                <c:pt idx="169">
                  <c:v>-125.5</c:v>
                </c:pt>
                <c:pt idx="170">
                  <c:v>-125</c:v>
                </c:pt>
                <c:pt idx="171">
                  <c:v>-124.5</c:v>
                </c:pt>
                <c:pt idx="172">
                  <c:v>-124</c:v>
                </c:pt>
                <c:pt idx="173">
                  <c:v>-123.5</c:v>
                </c:pt>
                <c:pt idx="174">
                  <c:v>-123</c:v>
                </c:pt>
                <c:pt idx="175">
                  <c:v>-122.5</c:v>
                </c:pt>
                <c:pt idx="176">
                  <c:v>-122</c:v>
                </c:pt>
                <c:pt idx="177">
                  <c:v>-121.5</c:v>
                </c:pt>
                <c:pt idx="178">
                  <c:v>-121</c:v>
                </c:pt>
                <c:pt idx="179">
                  <c:v>-120.5</c:v>
                </c:pt>
                <c:pt idx="180">
                  <c:v>-120</c:v>
                </c:pt>
                <c:pt idx="181">
                  <c:v>-119.5</c:v>
                </c:pt>
                <c:pt idx="182">
                  <c:v>-119</c:v>
                </c:pt>
                <c:pt idx="183">
                  <c:v>-118.5</c:v>
                </c:pt>
                <c:pt idx="184">
                  <c:v>-118</c:v>
                </c:pt>
                <c:pt idx="185">
                  <c:v>-117.5</c:v>
                </c:pt>
                <c:pt idx="186">
                  <c:v>-117</c:v>
                </c:pt>
                <c:pt idx="187">
                  <c:v>-116.5</c:v>
                </c:pt>
                <c:pt idx="188">
                  <c:v>-116</c:v>
                </c:pt>
                <c:pt idx="189">
                  <c:v>-115.5</c:v>
                </c:pt>
                <c:pt idx="190">
                  <c:v>-115</c:v>
                </c:pt>
                <c:pt idx="191">
                  <c:v>-114.5</c:v>
                </c:pt>
                <c:pt idx="192">
                  <c:v>-114</c:v>
                </c:pt>
                <c:pt idx="193">
                  <c:v>-113.5</c:v>
                </c:pt>
                <c:pt idx="194">
                  <c:v>-113</c:v>
                </c:pt>
                <c:pt idx="195">
                  <c:v>-112.5</c:v>
                </c:pt>
                <c:pt idx="196">
                  <c:v>-112</c:v>
                </c:pt>
                <c:pt idx="197">
                  <c:v>-111.5</c:v>
                </c:pt>
                <c:pt idx="198">
                  <c:v>-111</c:v>
                </c:pt>
                <c:pt idx="199">
                  <c:v>-110.5</c:v>
                </c:pt>
                <c:pt idx="200">
                  <c:v>-110</c:v>
                </c:pt>
                <c:pt idx="201">
                  <c:v>-109.5</c:v>
                </c:pt>
                <c:pt idx="202">
                  <c:v>-109</c:v>
                </c:pt>
                <c:pt idx="203">
                  <c:v>-108.5</c:v>
                </c:pt>
                <c:pt idx="204">
                  <c:v>-108</c:v>
                </c:pt>
                <c:pt idx="205">
                  <c:v>-107.5</c:v>
                </c:pt>
                <c:pt idx="206">
                  <c:v>-107</c:v>
                </c:pt>
                <c:pt idx="207">
                  <c:v>-106.5</c:v>
                </c:pt>
                <c:pt idx="208">
                  <c:v>-106</c:v>
                </c:pt>
                <c:pt idx="209">
                  <c:v>-105.5</c:v>
                </c:pt>
                <c:pt idx="210">
                  <c:v>-105</c:v>
                </c:pt>
                <c:pt idx="211">
                  <c:v>-104.5</c:v>
                </c:pt>
                <c:pt idx="212">
                  <c:v>-104</c:v>
                </c:pt>
                <c:pt idx="213">
                  <c:v>-103.5</c:v>
                </c:pt>
                <c:pt idx="214">
                  <c:v>-103</c:v>
                </c:pt>
                <c:pt idx="215">
                  <c:v>-102.5</c:v>
                </c:pt>
                <c:pt idx="216">
                  <c:v>-102</c:v>
                </c:pt>
                <c:pt idx="217">
                  <c:v>-101.5</c:v>
                </c:pt>
                <c:pt idx="218">
                  <c:v>-101</c:v>
                </c:pt>
                <c:pt idx="219">
                  <c:v>-100.5</c:v>
                </c:pt>
                <c:pt idx="220">
                  <c:v>-100</c:v>
                </c:pt>
                <c:pt idx="221">
                  <c:v>-99.5</c:v>
                </c:pt>
                <c:pt idx="222">
                  <c:v>-99</c:v>
                </c:pt>
                <c:pt idx="223">
                  <c:v>-98.5</c:v>
                </c:pt>
                <c:pt idx="224">
                  <c:v>-98</c:v>
                </c:pt>
                <c:pt idx="225">
                  <c:v>-97.5</c:v>
                </c:pt>
                <c:pt idx="226">
                  <c:v>-97</c:v>
                </c:pt>
                <c:pt idx="227">
                  <c:v>-96.5</c:v>
                </c:pt>
                <c:pt idx="228">
                  <c:v>-96</c:v>
                </c:pt>
                <c:pt idx="229">
                  <c:v>-95.5</c:v>
                </c:pt>
                <c:pt idx="230">
                  <c:v>-95</c:v>
                </c:pt>
                <c:pt idx="231">
                  <c:v>-94.5</c:v>
                </c:pt>
                <c:pt idx="232">
                  <c:v>-94</c:v>
                </c:pt>
                <c:pt idx="233">
                  <c:v>-93.5</c:v>
                </c:pt>
                <c:pt idx="234">
                  <c:v>-93</c:v>
                </c:pt>
                <c:pt idx="235">
                  <c:v>-92.5</c:v>
                </c:pt>
                <c:pt idx="236">
                  <c:v>-92</c:v>
                </c:pt>
                <c:pt idx="237">
                  <c:v>-91.5</c:v>
                </c:pt>
                <c:pt idx="238">
                  <c:v>-91</c:v>
                </c:pt>
                <c:pt idx="239">
                  <c:v>-90.5</c:v>
                </c:pt>
                <c:pt idx="240">
                  <c:v>-90</c:v>
                </c:pt>
                <c:pt idx="241">
                  <c:v>-89.5</c:v>
                </c:pt>
                <c:pt idx="242">
                  <c:v>-89</c:v>
                </c:pt>
                <c:pt idx="243">
                  <c:v>-88.5</c:v>
                </c:pt>
                <c:pt idx="244">
                  <c:v>-88</c:v>
                </c:pt>
                <c:pt idx="245">
                  <c:v>-87.5</c:v>
                </c:pt>
                <c:pt idx="246">
                  <c:v>-87</c:v>
                </c:pt>
                <c:pt idx="247">
                  <c:v>-86.5</c:v>
                </c:pt>
                <c:pt idx="248">
                  <c:v>-86</c:v>
                </c:pt>
                <c:pt idx="249">
                  <c:v>-85.5</c:v>
                </c:pt>
                <c:pt idx="250">
                  <c:v>-85</c:v>
                </c:pt>
                <c:pt idx="251">
                  <c:v>-84.5</c:v>
                </c:pt>
                <c:pt idx="252">
                  <c:v>-84</c:v>
                </c:pt>
                <c:pt idx="253">
                  <c:v>-83.5</c:v>
                </c:pt>
                <c:pt idx="254">
                  <c:v>-83</c:v>
                </c:pt>
                <c:pt idx="255">
                  <c:v>-82.5</c:v>
                </c:pt>
                <c:pt idx="256">
                  <c:v>-82</c:v>
                </c:pt>
                <c:pt idx="257">
                  <c:v>-81.5</c:v>
                </c:pt>
                <c:pt idx="258">
                  <c:v>-81</c:v>
                </c:pt>
                <c:pt idx="259">
                  <c:v>-80.5</c:v>
                </c:pt>
                <c:pt idx="260">
                  <c:v>-80</c:v>
                </c:pt>
                <c:pt idx="261">
                  <c:v>-79.5</c:v>
                </c:pt>
                <c:pt idx="262">
                  <c:v>-79</c:v>
                </c:pt>
                <c:pt idx="263">
                  <c:v>-78.5</c:v>
                </c:pt>
                <c:pt idx="264">
                  <c:v>-78</c:v>
                </c:pt>
                <c:pt idx="265">
                  <c:v>-77.5</c:v>
                </c:pt>
                <c:pt idx="266">
                  <c:v>-77</c:v>
                </c:pt>
                <c:pt idx="267">
                  <c:v>-76.5</c:v>
                </c:pt>
                <c:pt idx="268">
                  <c:v>-76</c:v>
                </c:pt>
                <c:pt idx="269">
                  <c:v>-75.5</c:v>
                </c:pt>
                <c:pt idx="270">
                  <c:v>-75</c:v>
                </c:pt>
                <c:pt idx="271">
                  <c:v>-74.5</c:v>
                </c:pt>
                <c:pt idx="272">
                  <c:v>-74</c:v>
                </c:pt>
                <c:pt idx="273">
                  <c:v>-73.5</c:v>
                </c:pt>
                <c:pt idx="274">
                  <c:v>-73</c:v>
                </c:pt>
                <c:pt idx="275">
                  <c:v>-72.5</c:v>
                </c:pt>
                <c:pt idx="276">
                  <c:v>-72</c:v>
                </c:pt>
                <c:pt idx="277">
                  <c:v>-71.5</c:v>
                </c:pt>
                <c:pt idx="278">
                  <c:v>-71</c:v>
                </c:pt>
                <c:pt idx="279">
                  <c:v>-70.5</c:v>
                </c:pt>
                <c:pt idx="280">
                  <c:v>-70</c:v>
                </c:pt>
                <c:pt idx="281">
                  <c:v>-69.5</c:v>
                </c:pt>
                <c:pt idx="282">
                  <c:v>-69</c:v>
                </c:pt>
                <c:pt idx="283">
                  <c:v>-68.5</c:v>
                </c:pt>
                <c:pt idx="284">
                  <c:v>-68</c:v>
                </c:pt>
                <c:pt idx="285">
                  <c:v>-67.5</c:v>
                </c:pt>
                <c:pt idx="286">
                  <c:v>-67</c:v>
                </c:pt>
                <c:pt idx="287">
                  <c:v>-66.5</c:v>
                </c:pt>
                <c:pt idx="288">
                  <c:v>-66</c:v>
                </c:pt>
                <c:pt idx="289">
                  <c:v>-65.5</c:v>
                </c:pt>
                <c:pt idx="290">
                  <c:v>-65</c:v>
                </c:pt>
                <c:pt idx="291">
                  <c:v>-64.5</c:v>
                </c:pt>
                <c:pt idx="292">
                  <c:v>-64</c:v>
                </c:pt>
                <c:pt idx="293">
                  <c:v>-63.5</c:v>
                </c:pt>
                <c:pt idx="294">
                  <c:v>-63</c:v>
                </c:pt>
                <c:pt idx="295">
                  <c:v>-62.5</c:v>
                </c:pt>
                <c:pt idx="296">
                  <c:v>-62</c:v>
                </c:pt>
                <c:pt idx="297">
                  <c:v>-61.5</c:v>
                </c:pt>
                <c:pt idx="298">
                  <c:v>-61</c:v>
                </c:pt>
                <c:pt idx="299">
                  <c:v>-60.5</c:v>
                </c:pt>
                <c:pt idx="300">
                  <c:v>-60</c:v>
                </c:pt>
                <c:pt idx="301">
                  <c:v>-59.5</c:v>
                </c:pt>
                <c:pt idx="302">
                  <c:v>-59</c:v>
                </c:pt>
                <c:pt idx="303">
                  <c:v>-58.5</c:v>
                </c:pt>
                <c:pt idx="304">
                  <c:v>-58</c:v>
                </c:pt>
                <c:pt idx="305">
                  <c:v>-57.5</c:v>
                </c:pt>
                <c:pt idx="306">
                  <c:v>-57</c:v>
                </c:pt>
                <c:pt idx="307">
                  <c:v>-56.5</c:v>
                </c:pt>
                <c:pt idx="308">
                  <c:v>-56</c:v>
                </c:pt>
                <c:pt idx="309">
                  <c:v>-55.5</c:v>
                </c:pt>
                <c:pt idx="310">
                  <c:v>-55</c:v>
                </c:pt>
                <c:pt idx="311">
                  <c:v>-54.5</c:v>
                </c:pt>
                <c:pt idx="312">
                  <c:v>-54</c:v>
                </c:pt>
                <c:pt idx="313">
                  <c:v>-53.5</c:v>
                </c:pt>
                <c:pt idx="314">
                  <c:v>-53</c:v>
                </c:pt>
                <c:pt idx="315">
                  <c:v>-52.5</c:v>
                </c:pt>
                <c:pt idx="316">
                  <c:v>-52</c:v>
                </c:pt>
                <c:pt idx="317">
                  <c:v>-51.5</c:v>
                </c:pt>
                <c:pt idx="318">
                  <c:v>-51</c:v>
                </c:pt>
                <c:pt idx="319">
                  <c:v>-50.5</c:v>
                </c:pt>
                <c:pt idx="320">
                  <c:v>-50</c:v>
                </c:pt>
                <c:pt idx="321">
                  <c:v>-49.5</c:v>
                </c:pt>
                <c:pt idx="322">
                  <c:v>-49</c:v>
                </c:pt>
                <c:pt idx="323">
                  <c:v>-48.5</c:v>
                </c:pt>
                <c:pt idx="324">
                  <c:v>-48</c:v>
                </c:pt>
                <c:pt idx="325">
                  <c:v>-47.5</c:v>
                </c:pt>
                <c:pt idx="326">
                  <c:v>-47</c:v>
                </c:pt>
                <c:pt idx="327">
                  <c:v>-46.5</c:v>
                </c:pt>
                <c:pt idx="328">
                  <c:v>-46</c:v>
                </c:pt>
                <c:pt idx="329">
                  <c:v>-45.5</c:v>
                </c:pt>
                <c:pt idx="330">
                  <c:v>-45</c:v>
                </c:pt>
                <c:pt idx="331">
                  <c:v>-44.5</c:v>
                </c:pt>
                <c:pt idx="332">
                  <c:v>-44</c:v>
                </c:pt>
                <c:pt idx="333">
                  <c:v>-43.5</c:v>
                </c:pt>
                <c:pt idx="334">
                  <c:v>-43</c:v>
                </c:pt>
                <c:pt idx="335">
                  <c:v>-42.5</c:v>
                </c:pt>
                <c:pt idx="336">
                  <c:v>-42</c:v>
                </c:pt>
                <c:pt idx="337">
                  <c:v>-41.5</c:v>
                </c:pt>
                <c:pt idx="338">
                  <c:v>-41</c:v>
                </c:pt>
                <c:pt idx="339">
                  <c:v>-40.5</c:v>
                </c:pt>
                <c:pt idx="340">
                  <c:v>-40</c:v>
                </c:pt>
                <c:pt idx="341">
                  <c:v>-39.5</c:v>
                </c:pt>
                <c:pt idx="342">
                  <c:v>-39</c:v>
                </c:pt>
                <c:pt idx="343">
                  <c:v>-38.5</c:v>
                </c:pt>
                <c:pt idx="344">
                  <c:v>-38</c:v>
                </c:pt>
                <c:pt idx="345">
                  <c:v>-37.5</c:v>
                </c:pt>
                <c:pt idx="346">
                  <c:v>-37</c:v>
                </c:pt>
                <c:pt idx="347">
                  <c:v>-36.5</c:v>
                </c:pt>
                <c:pt idx="348">
                  <c:v>-36</c:v>
                </c:pt>
                <c:pt idx="349">
                  <c:v>-35.5</c:v>
                </c:pt>
                <c:pt idx="350">
                  <c:v>-35</c:v>
                </c:pt>
                <c:pt idx="351">
                  <c:v>-34.5</c:v>
                </c:pt>
                <c:pt idx="352">
                  <c:v>-34</c:v>
                </c:pt>
                <c:pt idx="353">
                  <c:v>-33.5</c:v>
                </c:pt>
                <c:pt idx="354">
                  <c:v>-33</c:v>
                </c:pt>
                <c:pt idx="355">
                  <c:v>-32.5</c:v>
                </c:pt>
                <c:pt idx="356">
                  <c:v>-32</c:v>
                </c:pt>
                <c:pt idx="357">
                  <c:v>-31.5</c:v>
                </c:pt>
                <c:pt idx="358">
                  <c:v>-31</c:v>
                </c:pt>
                <c:pt idx="359">
                  <c:v>-30.5</c:v>
                </c:pt>
                <c:pt idx="360">
                  <c:v>-30</c:v>
                </c:pt>
                <c:pt idx="361">
                  <c:v>-29.5</c:v>
                </c:pt>
                <c:pt idx="362">
                  <c:v>-29</c:v>
                </c:pt>
                <c:pt idx="363">
                  <c:v>-28.5</c:v>
                </c:pt>
                <c:pt idx="364">
                  <c:v>-28</c:v>
                </c:pt>
                <c:pt idx="365">
                  <c:v>-27.5</c:v>
                </c:pt>
                <c:pt idx="366">
                  <c:v>-27</c:v>
                </c:pt>
                <c:pt idx="367">
                  <c:v>-26.5</c:v>
                </c:pt>
                <c:pt idx="368">
                  <c:v>-26</c:v>
                </c:pt>
                <c:pt idx="369">
                  <c:v>-25.5</c:v>
                </c:pt>
                <c:pt idx="370">
                  <c:v>-25</c:v>
                </c:pt>
                <c:pt idx="371">
                  <c:v>-24.5</c:v>
                </c:pt>
                <c:pt idx="372">
                  <c:v>-24</c:v>
                </c:pt>
                <c:pt idx="373">
                  <c:v>-23.5</c:v>
                </c:pt>
                <c:pt idx="374">
                  <c:v>-23</c:v>
                </c:pt>
                <c:pt idx="375">
                  <c:v>-22.5</c:v>
                </c:pt>
                <c:pt idx="376">
                  <c:v>-22</c:v>
                </c:pt>
                <c:pt idx="377">
                  <c:v>-21.5</c:v>
                </c:pt>
                <c:pt idx="378">
                  <c:v>-21</c:v>
                </c:pt>
                <c:pt idx="379">
                  <c:v>-20.5</c:v>
                </c:pt>
                <c:pt idx="380">
                  <c:v>-20</c:v>
                </c:pt>
                <c:pt idx="381">
                  <c:v>-19.5</c:v>
                </c:pt>
                <c:pt idx="382">
                  <c:v>-19</c:v>
                </c:pt>
                <c:pt idx="383">
                  <c:v>-18.5</c:v>
                </c:pt>
                <c:pt idx="384">
                  <c:v>-18</c:v>
                </c:pt>
                <c:pt idx="385">
                  <c:v>-17.5</c:v>
                </c:pt>
                <c:pt idx="386">
                  <c:v>-17</c:v>
                </c:pt>
                <c:pt idx="387">
                  <c:v>-16.5</c:v>
                </c:pt>
                <c:pt idx="388">
                  <c:v>-16</c:v>
                </c:pt>
                <c:pt idx="389">
                  <c:v>-15.5</c:v>
                </c:pt>
                <c:pt idx="390">
                  <c:v>-15</c:v>
                </c:pt>
                <c:pt idx="391">
                  <c:v>-14.5</c:v>
                </c:pt>
                <c:pt idx="392">
                  <c:v>-14</c:v>
                </c:pt>
                <c:pt idx="393">
                  <c:v>-13.5</c:v>
                </c:pt>
                <c:pt idx="394">
                  <c:v>-13</c:v>
                </c:pt>
                <c:pt idx="395">
                  <c:v>-12.5</c:v>
                </c:pt>
                <c:pt idx="396">
                  <c:v>-12</c:v>
                </c:pt>
                <c:pt idx="397">
                  <c:v>-11.5</c:v>
                </c:pt>
                <c:pt idx="398">
                  <c:v>-11</c:v>
                </c:pt>
                <c:pt idx="399">
                  <c:v>-10.5</c:v>
                </c:pt>
                <c:pt idx="400">
                  <c:v>-10</c:v>
                </c:pt>
                <c:pt idx="401">
                  <c:v>-9.5</c:v>
                </c:pt>
                <c:pt idx="402">
                  <c:v>-9</c:v>
                </c:pt>
                <c:pt idx="403">
                  <c:v>-8.5</c:v>
                </c:pt>
                <c:pt idx="404">
                  <c:v>-8</c:v>
                </c:pt>
                <c:pt idx="405">
                  <c:v>-7.5</c:v>
                </c:pt>
                <c:pt idx="406">
                  <c:v>-7</c:v>
                </c:pt>
                <c:pt idx="407">
                  <c:v>-6.5</c:v>
                </c:pt>
                <c:pt idx="408">
                  <c:v>-6</c:v>
                </c:pt>
                <c:pt idx="409">
                  <c:v>-5.5</c:v>
                </c:pt>
                <c:pt idx="410">
                  <c:v>-5</c:v>
                </c:pt>
                <c:pt idx="411">
                  <c:v>-4.5</c:v>
                </c:pt>
                <c:pt idx="412">
                  <c:v>-4</c:v>
                </c:pt>
                <c:pt idx="413">
                  <c:v>-3.5</c:v>
                </c:pt>
                <c:pt idx="414">
                  <c:v>-3</c:v>
                </c:pt>
                <c:pt idx="415">
                  <c:v>-2.5</c:v>
                </c:pt>
                <c:pt idx="416">
                  <c:v>-2</c:v>
                </c:pt>
                <c:pt idx="417">
                  <c:v>-1.5</c:v>
                </c:pt>
                <c:pt idx="418">
                  <c:v>-1</c:v>
                </c:pt>
                <c:pt idx="419">
                  <c:v>-0.5</c:v>
                </c:pt>
                <c:pt idx="420">
                  <c:v>0</c:v>
                </c:pt>
                <c:pt idx="421">
                  <c:v>0.5</c:v>
                </c:pt>
                <c:pt idx="422">
                  <c:v>1</c:v>
                </c:pt>
                <c:pt idx="423">
                  <c:v>1.5</c:v>
                </c:pt>
                <c:pt idx="424">
                  <c:v>2</c:v>
                </c:pt>
                <c:pt idx="425">
                  <c:v>2.5</c:v>
                </c:pt>
                <c:pt idx="426">
                  <c:v>3</c:v>
                </c:pt>
                <c:pt idx="427">
                  <c:v>3.5</c:v>
                </c:pt>
                <c:pt idx="428">
                  <c:v>4</c:v>
                </c:pt>
                <c:pt idx="429">
                  <c:v>4.5</c:v>
                </c:pt>
                <c:pt idx="430">
                  <c:v>5</c:v>
                </c:pt>
                <c:pt idx="431">
                  <c:v>5.5</c:v>
                </c:pt>
                <c:pt idx="432">
                  <c:v>6</c:v>
                </c:pt>
                <c:pt idx="433">
                  <c:v>6.5</c:v>
                </c:pt>
                <c:pt idx="434">
                  <c:v>7</c:v>
                </c:pt>
                <c:pt idx="435">
                  <c:v>7.5</c:v>
                </c:pt>
                <c:pt idx="436">
                  <c:v>8</c:v>
                </c:pt>
                <c:pt idx="437">
                  <c:v>8.5</c:v>
                </c:pt>
                <c:pt idx="438">
                  <c:v>9</c:v>
                </c:pt>
                <c:pt idx="439">
                  <c:v>9.5</c:v>
                </c:pt>
                <c:pt idx="440">
                  <c:v>10</c:v>
                </c:pt>
                <c:pt idx="441">
                  <c:v>10.5</c:v>
                </c:pt>
                <c:pt idx="442">
                  <c:v>11</c:v>
                </c:pt>
                <c:pt idx="443">
                  <c:v>11.5</c:v>
                </c:pt>
                <c:pt idx="444">
                  <c:v>12</c:v>
                </c:pt>
                <c:pt idx="445">
                  <c:v>12.5</c:v>
                </c:pt>
                <c:pt idx="446">
                  <c:v>13</c:v>
                </c:pt>
                <c:pt idx="447">
                  <c:v>13.5</c:v>
                </c:pt>
                <c:pt idx="448">
                  <c:v>14</c:v>
                </c:pt>
                <c:pt idx="449">
                  <c:v>14.5</c:v>
                </c:pt>
                <c:pt idx="450">
                  <c:v>15</c:v>
                </c:pt>
                <c:pt idx="451">
                  <c:v>15.5</c:v>
                </c:pt>
                <c:pt idx="452">
                  <c:v>16</c:v>
                </c:pt>
                <c:pt idx="453">
                  <c:v>16.5</c:v>
                </c:pt>
                <c:pt idx="454">
                  <c:v>17</c:v>
                </c:pt>
                <c:pt idx="455">
                  <c:v>17.5</c:v>
                </c:pt>
                <c:pt idx="456">
                  <c:v>18</c:v>
                </c:pt>
                <c:pt idx="457">
                  <c:v>18.5</c:v>
                </c:pt>
                <c:pt idx="458">
                  <c:v>19</c:v>
                </c:pt>
                <c:pt idx="459">
                  <c:v>19.5</c:v>
                </c:pt>
                <c:pt idx="460">
                  <c:v>20</c:v>
                </c:pt>
                <c:pt idx="461">
                  <c:v>20.5</c:v>
                </c:pt>
                <c:pt idx="462">
                  <c:v>21</c:v>
                </c:pt>
                <c:pt idx="463">
                  <c:v>21.5</c:v>
                </c:pt>
                <c:pt idx="464">
                  <c:v>22</c:v>
                </c:pt>
                <c:pt idx="465">
                  <c:v>22.5</c:v>
                </c:pt>
                <c:pt idx="466">
                  <c:v>23</c:v>
                </c:pt>
                <c:pt idx="467">
                  <c:v>23.5</c:v>
                </c:pt>
                <c:pt idx="468">
                  <c:v>24</c:v>
                </c:pt>
                <c:pt idx="469">
                  <c:v>24.5</c:v>
                </c:pt>
                <c:pt idx="470">
                  <c:v>25</c:v>
                </c:pt>
                <c:pt idx="471">
                  <c:v>25.5</c:v>
                </c:pt>
                <c:pt idx="472">
                  <c:v>26</c:v>
                </c:pt>
                <c:pt idx="473">
                  <c:v>26.5</c:v>
                </c:pt>
                <c:pt idx="474">
                  <c:v>27</c:v>
                </c:pt>
                <c:pt idx="475">
                  <c:v>27.5</c:v>
                </c:pt>
                <c:pt idx="476">
                  <c:v>28</c:v>
                </c:pt>
                <c:pt idx="477">
                  <c:v>28.5</c:v>
                </c:pt>
                <c:pt idx="478">
                  <c:v>29</c:v>
                </c:pt>
                <c:pt idx="479">
                  <c:v>29.5</c:v>
                </c:pt>
                <c:pt idx="480">
                  <c:v>30</c:v>
                </c:pt>
                <c:pt idx="481">
                  <c:v>30.5</c:v>
                </c:pt>
                <c:pt idx="482">
                  <c:v>31</c:v>
                </c:pt>
                <c:pt idx="483">
                  <c:v>31.5</c:v>
                </c:pt>
                <c:pt idx="484">
                  <c:v>32</c:v>
                </c:pt>
                <c:pt idx="485">
                  <c:v>32.5</c:v>
                </c:pt>
                <c:pt idx="486">
                  <c:v>33</c:v>
                </c:pt>
                <c:pt idx="487">
                  <c:v>33.5</c:v>
                </c:pt>
                <c:pt idx="488">
                  <c:v>34</c:v>
                </c:pt>
                <c:pt idx="489">
                  <c:v>34.5</c:v>
                </c:pt>
                <c:pt idx="490">
                  <c:v>35</c:v>
                </c:pt>
                <c:pt idx="491">
                  <c:v>35.5</c:v>
                </c:pt>
                <c:pt idx="492">
                  <c:v>36</c:v>
                </c:pt>
                <c:pt idx="493">
                  <c:v>36.5</c:v>
                </c:pt>
                <c:pt idx="494">
                  <c:v>37</c:v>
                </c:pt>
                <c:pt idx="495">
                  <c:v>37.5</c:v>
                </c:pt>
                <c:pt idx="496">
                  <c:v>38</c:v>
                </c:pt>
                <c:pt idx="497">
                  <c:v>38.5</c:v>
                </c:pt>
                <c:pt idx="498">
                  <c:v>39</c:v>
                </c:pt>
                <c:pt idx="499">
                  <c:v>39.5</c:v>
                </c:pt>
                <c:pt idx="500">
                  <c:v>40</c:v>
                </c:pt>
                <c:pt idx="501">
                  <c:v>40.5</c:v>
                </c:pt>
                <c:pt idx="502">
                  <c:v>41</c:v>
                </c:pt>
                <c:pt idx="503">
                  <c:v>41.5</c:v>
                </c:pt>
                <c:pt idx="504">
                  <c:v>42</c:v>
                </c:pt>
                <c:pt idx="505">
                  <c:v>42.5</c:v>
                </c:pt>
                <c:pt idx="506">
                  <c:v>43</c:v>
                </c:pt>
                <c:pt idx="507">
                  <c:v>43.5</c:v>
                </c:pt>
                <c:pt idx="508">
                  <c:v>44</c:v>
                </c:pt>
                <c:pt idx="509">
                  <c:v>44.5</c:v>
                </c:pt>
                <c:pt idx="510">
                  <c:v>45</c:v>
                </c:pt>
                <c:pt idx="511">
                  <c:v>45.5</c:v>
                </c:pt>
                <c:pt idx="512">
                  <c:v>46</c:v>
                </c:pt>
                <c:pt idx="513">
                  <c:v>46.5</c:v>
                </c:pt>
                <c:pt idx="514">
                  <c:v>47</c:v>
                </c:pt>
                <c:pt idx="515">
                  <c:v>47.5</c:v>
                </c:pt>
                <c:pt idx="516">
                  <c:v>48</c:v>
                </c:pt>
                <c:pt idx="517">
                  <c:v>48.5</c:v>
                </c:pt>
                <c:pt idx="518">
                  <c:v>49</c:v>
                </c:pt>
                <c:pt idx="519">
                  <c:v>49.5</c:v>
                </c:pt>
                <c:pt idx="520">
                  <c:v>50</c:v>
                </c:pt>
                <c:pt idx="521">
                  <c:v>50.5</c:v>
                </c:pt>
                <c:pt idx="522">
                  <c:v>51</c:v>
                </c:pt>
                <c:pt idx="523">
                  <c:v>51.5</c:v>
                </c:pt>
                <c:pt idx="524">
                  <c:v>52</c:v>
                </c:pt>
                <c:pt idx="525">
                  <c:v>52.5</c:v>
                </c:pt>
                <c:pt idx="526">
                  <c:v>53</c:v>
                </c:pt>
                <c:pt idx="527">
                  <c:v>53.5</c:v>
                </c:pt>
                <c:pt idx="528">
                  <c:v>54</c:v>
                </c:pt>
                <c:pt idx="529">
                  <c:v>54.5</c:v>
                </c:pt>
                <c:pt idx="530">
                  <c:v>55</c:v>
                </c:pt>
                <c:pt idx="531">
                  <c:v>55.5</c:v>
                </c:pt>
                <c:pt idx="532">
                  <c:v>56</c:v>
                </c:pt>
                <c:pt idx="533">
                  <c:v>56.5</c:v>
                </c:pt>
                <c:pt idx="534">
                  <c:v>57</c:v>
                </c:pt>
                <c:pt idx="535">
                  <c:v>57.5</c:v>
                </c:pt>
                <c:pt idx="536">
                  <c:v>58</c:v>
                </c:pt>
                <c:pt idx="537">
                  <c:v>58.5</c:v>
                </c:pt>
                <c:pt idx="538">
                  <c:v>59</c:v>
                </c:pt>
                <c:pt idx="539">
                  <c:v>59.5</c:v>
                </c:pt>
                <c:pt idx="540">
                  <c:v>60</c:v>
                </c:pt>
                <c:pt idx="541">
                  <c:v>60.5</c:v>
                </c:pt>
                <c:pt idx="542">
                  <c:v>61</c:v>
                </c:pt>
                <c:pt idx="543">
                  <c:v>61.5</c:v>
                </c:pt>
                <c:pt idx="544">
                  <c:v>62</c:v>
                </c:pt>
                <c:pt idx="545">
                  <c:v>62.5</c:v>
                </c:pt>
                <c:pt idx="546">
                  <c:v>63</c:v>
                </c:pt>
                <c:pt idx="547">
                  <c:v>63.5</c:v>
                </c:pt>
                <c:pt idx="548">
                  <c:v>64</c:v>
                </c:pt>
                <c:pt idx="549">
                  <c:v>64.5</c:v>
                </c:pt>
                <c:pt idx="550">
                  <c:v>65</c:v>
                </c:pt>
                <c:pt idx="551">
                  <c:v>65.5</c:v>
                </c:pt>
                <c:pt idx="552">
                  <c:v>66</c:v>
                </c:pt>
                <c:pt idx="553">
                  <c:v>66.5</c:v>
                </c:pt>
                <c:pt idx="554">
                  <c:v>67</c:v>
                </c:pt>
                <c:pt idx="555">
                  <c:v>67.5</c:v>
                </c:pt>
                <c:pt idx="556">
                  <c:v>68</c:v>
                </c:pt>
                <c:pt idx="557">
                  <c:v>68.5</c:v>
                </c:pt>
                <c:pt idx="558">
                  <c:v>69</c:v>
                </c:pt>
                <c:pt idx="559">
                  <c:v>69.5</c:v>
                </c:pt>
                <c:pt idx="560">
                  <c:v>70</c:v>
                </c:pt>
                <c:pt idx="561">
                  <c:v>70.5</c:v>
                </c:pt>
                <c:pt idx="562">
                  <c:v>71</c:v>
                </c:pt>
                <c:pt idx="563">
                  <c:v>71.5</c:v>
                </c:pt>
                <c:pt idx="564">
                  <c:v>72</c:v>
                </c:pt>
                <c:pt idx="565">
                  <c:v>72.5</c:v>
                </c:pt>
                <c:pt idx="566">
                  <c:v>73</c:v>
                </c:pt>
                <c:pt idx="567">
                  <c:v>73.5</c:v>
                </c:pt>
                <c:pt idx="568">
                  <c:v>74</c:v>
                </c:pt>
                <c:pt idx="569">
                  <c:v>74.5</c:v>
                </c:pt>
                <c:pt idx="570">
                  <c:v>75</c:v>
                </c:pt>
                <c:pt idx="571">
                  <c:v>75.5</c:v>
                </c:pt>
                <c:pt idx="572">
                  <c:v>76</c:v>
                </c:pt>
                <c:pt idx="573">
                  <c:v>76.5</c:v>
                </c:pt>
                <c:pt idx="574">
                  <c:v>77</c:v>
                </c:pt>
                <c:pt idx="575">
                  <c:v>77.5</c:v>
                </c:pt>
                <c:pt idx="576">
                  <c:v>78</c:v>
                </c:pt>
                <c:pt idx="577">
                  <c:v>78.5</c:v>
                </c:pt>
                <c:pt idx="578">
                  <c:v>79</c:v>
                </c:pt>
                <c:pt idx="579">
                  <c:v>79.5</c:v>
                </c:pt>
                <c:pt idx="580">
                  <c:v>80</c:v>
                </c:pt>
                <c:pt idx="581">
                  <c:v>80.5</c:v>
                </c:pt>
                <c:pt idx="582">
                  <c:v>81</c:v>
                </c:pt>
                <c:pt idx="583">
                  <c:v>81.5</c:v>
                </c:pt>
                <c:pt idx="584">
                  <c:v>82</c:v>
                </c:pt>
                <c:pt idx="585">
                  <c:v>82.5</c:v>
                </c:pt>
                <c:pt idx="586">
                  <c:v>83</c:v>
                </c:pt>
                <c:pt idx="587">
                  <c:v>83.5</c:v>
                </c:pt>
                <c:pt idx="588">
                  <c:v>84</c:v>
                </c:pt>
                <c:pt idx="589">
                  <c:v>84.5</c:v>
                </c:pt>
                <c:pt idx="590">
                  <c:v>85</c:v>
                </c:pt>
                <c:pt idx="591">
                  <c:v>85.5</c:v>
                </c:pt>
                <c:pt idx="592">
                  <c:v>86</c:v>
                </c:pt>
                <c:pt idx="593">
                  <c:v>86.5</c:v>
                </c:pt>
                <c:pt idx="594">
                  <c:v>87</c:v>
                </c:pt>
                <c:pt idx="595">
                  <c:v>87.5</c:v>
                </c:pt>
                <c:pt idx="596">
                  <c:v>88</c:v>
                </c:pt>
                <c:pt idx="597">
                  <c:v>88.5</c:v>
                </c:pt>
                <c:pt idx="598">
                  <c:v>89</c:v>
                </c:pt>
                <c:pt idx="599">
                  <c:v>89.5</c:v>
                </c:pt>
                <c:pt idx="600">
                  <c:v>90</c:v>
                </c:pt>
                <c:pt idx="601">
                  <c:v>90.5</c:v>
                </c:pt>
                <c:pt idx="602">
                  <c:v>91</c:v>
                </c:pt>
                <c:pt idx="603">
                  <c:v>91.5</c:v>
                </c:pt>
                <c:pt idx="604">
                  <c:v>92</c:v>
                </c:pt>
                <c:pt idx="605">
                  <c:v>92.5</c:v>
                </c:pt>
                <c:pt idx="606">
                  <c:v>93</c:v>
                </c:pt>
                <c:pt idx="607">
                  <c:v>93.5</c:v>
                </c:pt>
                <c:pt idx="608">
                  <c:v>94</c:v>
                </c:pt>
                <c:pt idx="609">
                  <c:v>94.5</c:v>
                </c:pt>
                <c:pt idx="610">
                  <c:v>95</c:v>
                </c:pt>
                <c:pt idx="611">
                  <c:v>95.5</c:v>
                </c:pt>
                <c:pt idx="612">
                  <c:v>96</c:v>
                </c:pt>
                <c:pt idx="613">
                  <c:v>96.5</c:v>
                </c:pt>
                <c:pt idx="614">
                  <c:v>97</c:v>
                </c:pt>
                <c:pt idx="615">
                  <c:v>97.5</c:v>
                </c:pt>
                <c:pt idx="616">
                  <c:v>98</c:v>
                </c:pt>
                <c:pt idx="617">
                  <c:v>98.5</c:v>
                </c:pt>
                <c:pt idx="618">
                  <c:v>99</c:v>
                </c:pt>
                <c:pt idx="619">
                  <c:v>99.5</c:v>
                </c:pt>
                <c:pt idx="620">
                  <c:v>100</c:v>
                </c:pt>
                <c:pt idx="621">
                  <c:v>100.5</c:v>
                </c:pt>
                <c:pt idx="622">
                  <c:v>101</c:v>
                </c:pt>
                <c:pt idx="623">
                  <c:v>101.5</c:v>
                </c:pt>
                <c:pt idx="624">
                  <c:v>102</c:v>
                </c:pt>
                <c:pt idx="625">
                  <c:v>102.5</c:v>
                </c:pt>
                <c:pt idx="626">
                  <c:v>103</c:v>
                </c:pt>
                <c:pt idx="627">
                  <c:v>103.5</c:v>
                </c:pt>
                <c:pt idx="628">
                  <c:v>104</c:v>
                </c:pt>
                <c:pt idx="629">
                  <c:v>104.5</c:v>
                </c:pt>
                <c:pt idx="630">
                  <c:v>105</c:v>
                </c:pt>
                <c:pt idx="631">
                  <c:v>105.5</c:v>
                </c:pt>
                <c:pt idx="632">
                  <c:v>106</c:v>
                </c:pt>
                <c:pt idx="633">
                  <c:v>106.5</c:v>
                </c:pt>
                <c:pt idx="634">
                  <c:v>107</c:v>
                </c:pt>
                <c:pt idx="635">
                  <c:v>107.5</c:v>
                </c:pt>
                <c:pt idx="636">
                  <c:v>108</c:v>
                </c:pt>
                <c:pt idx="637">
                  <c:v>108.5</c:v>
                </c:pt>
                <c:pt idx="638">
                  <c:v>109</c:v>
                </c:pt>
                <c:pt idx="639">
                  <c:v>109.5</c:v>
                </c:pt>
                <c:pt idx="640">
                  <c:v>110</c:v>
                </c:pt>
                <c:pt idx="641">
                  <c:v>110.5</c:v>
                </c:pt>
                <c:pt idx="642">
                  <c:v>111</c:v>
                </c:pt>
                <c:pt idx="643">
                  <c:v>111.5</c:v>
                </c:pt>
                <c:pt idx="644">
                  <c:v>112</c:v>
                </c:pt>
                <c:pt idx="645">
                  <c:v>112.5</c:v>
                </c:pt>
                <c:pt idx="646">
                  <c:v>113</c:v>
                </c:pt>
                <c:pt idx="647">
                  <c:v>113.5</c:v>
                </c:pt>
                <c:pt idx="648">
                  <c:v>114</c:v>
                </c:pt>
                <c:pt idx="649">
                  <c:v>114.5</c:v>
                </c:pt>
                <c:pt idx="650">
                  <c:v>115</c:v>
                </c:pt>
                <c:pt idx="651">
                  <c:v>115.5</c:v>
                </c:pt>
                <c:pt idx="652">
                  <c:v>116</c:v>
                </c:pt>
                <c:pt idx="653">
                  <c:v>116.5</c:v>
                </c:pt>
                <c:pt idx="654">
                  <c:v>117</c:v>
                </c:pt>
                <c:pt idx="655">
                  <c:v>117.5</c:v>
                </c:pt>
                <c:pt idx="656">
                  <c:v>118</c:v>
                </c:pt>
                <c:pt idx="657">
                  <c:v>118.5</c:v>
                </c:pt>
                <c:pt idx="658">
                  <c:v>119</c:v>
                </c:pt>
                <c:pt idx="659">
                  <c:v>119.5</c:v>
                </c:pt>
                <c:pt idx="660">
                  <c:v>120</c:v>
                </c:pt>
                <c:pt idx="661">
                  <c:v>120.5</c:v>
                </c:pt>
                <c:pt idx="662">
                  <c:v>121</c:v>
                </c:pt>
                <c:pt idx="663">
                  <c:v>121.5</c:v>
                </c:pt>
                <c:pt idx="664">
                  <c:v>122</c:v>
                </c:pt>
                <c:pt idx="665">
                  <c:v>122.5</c:v>
                </c:pt>
                <c:pt idx="666">
                  <c:v>123</c:v>
                </c:pt>
                <c:pt idx="667">
                  <c:v>123.5</c:v>
                </c:pt>
                <c:pt idx="668">
                  <c:v>124</c:v>
                </c:pt>
                <c:pt idx="669">
                  <c:v>124.5</c:v>
                </c:pt>
                <c:pt idx="670">
                  <c:v>125</c:v>
                </c:pt>
                <c:pt idx="671">
                  <c:v>125.5</c:v>
                </c:pt>
                <c:pt idx="672">
                  <c:v>126</c:v>
                </c:pt>
                <c:pt idx="673">
                  <c:v>126.5</c:v>
                </c:pt>
                <c:pt idx="674">
                  <c:v>127</c:v>
                </c:pt>
                <c:pt idx="675">
                  <c:v>127.5</c:v>
                </c:pt>
                <c:pt idx="676">
                  <c:v>128</c:v>
                </c:pt>
                <c:pt idx="677">
                  <c:v>128.5</c:v>
                </c:pt>
                <c:pt idx="678">
                  <c:v>129</c:v>
                </c:pt>
                <c:pt idx="679">
                  <c:v>129.5</c:v>
                </c:pt>
                <c:pt idx="680">
                  <c:v>130</c:v>
                </c:pt>
                <c:pt idx="681">
                  <c:v>130.5</c:v>
                </c:pt>
                <c:pt idx="682">
                  <c:v>131</c:v>
                </c:pt>
                <c:pt idx="683">
                  <c:v>131.5</c:v>
                </c:pt>
                <c:pt idx="684">
                  <c:v>132</c:v>
                </c:pt>
                <c:pt idx="685">
                  <c:v>132.5</c:v>
                </c:pt>
                <c:pt idx="686">
                  <c:v>133</c:v>
                </c:pt>
                <c:pt idx="687">
                  <c:v>133.5</c:v>
                </c:pt>
                <c:pt idx="688">
                  <c:v>134</c:v>
                </c:pt>
                <c:pt idx="689">
                  <c:v>134.5</c:v>
                </c:pt>
                <c:pt idx="690">
                  <c:v>135</c:v>
                </c:pt>
                <c:pt idx="691">
                  <c:v>135.5</c:v>
                </c:pt>
                <c:pt idx="692">
                  <c:v>136</c:v>
                </c:pt>
                <c:pt idx="693">
                  <c:v>136.5</c:v>
                </c:pt>
                <c:pt idx="694">
                  <c:v>137</c:v>
                </c:pt>
                <c:pt idx="695">
                  <c:v>137.5</c:v>
                </c:pt>
                <c:pt idx="696">
                  <c:v>138</c:v>
                </c:pt>
                <c:pt idx="697">
                  <c:v>138.5</c:v>
                </c:pt>
                <c:pt idx="698">
                  <c:v>139</c:v>
                </c:pt>
                <c:pt idx="699">
                  <c:v>139.5</c:v>
                </c:pt>
                <c:pt idx="700">
                  <c:v>140</c:v>
                </c:pt>
                <c:pt idx="701">
                  <c:v>140.5</c:v>
                </c:pt>
                <c:pt idx="702">
                  <c:v>141</c:v>
                </c:pt>
                <c:pt idx="703">
                  <c:v>141.5</c:v>
                </c:pt>
                <c:pt idx="704">
                  <c:v>142</c:v>
                </c:pt>
                <c:pt idx="705">
                  <c:v>142.5</c:v>
                </c:pt>
                <c:pt idx="706">
                  <c:v>143</c:v>
                </c:pt>
                <c:pt idx="707">
                  <c:v>143.5</c:v>
                </c:pt>
                <c:pt idx="708">
                  <c:v>144</c:v>
                </c:pt>
                <c:pt idx="709">
                  <c:v>144.5</c:v>
                </c:pt>
                <c:pt idx="710">
                  <c:v>145</c:v>
                </c:pt>
                <c:pt idx="711">
                  <c:v>145.5</c:v>
                </c:pt>
                <c:pt idx="712">
                  <c:v>146</c:v>
                </c:pt>
                <c:pt idx="713">
                  <c:v>146.5</c:v>
                </c:pt>
                <c:pt idx="714">
                  <c:v>147</c:v>
                </c:pt>
                <c:pt idx="715">
                  <c:v>147.5</c:v>
                </c:pt>
                <c:pt idx="716">
                  <c:v>148</c:v>
                </c:pt>
                <c:pt idx="717">
                  <c:v>148.5</c:v>
                </c:pt>
                <c:pt idx="718">
                  <c:v>149</c:v>
                </c:pt>
                <c:pt idx="719">
                  <c:v>149.5</c:v>
                </c:pt>
                <c:pt idx="720">
                  <c:v>150</c:v>
                </c:pt>
                <c:pt idx="721">
                  <c:v>150.5</c:v>
                </c:pt>
                <c:pt idx="722">
                  <c:v>151</c:v>
                </c:pt>
                <c:pt idx="723">
                  <c:v>151.5</c:v>
                </c:pt>
                <c:pt idx="724">
                  <c:v>152</c:v>
                </c:pt>
                <c:pt idx="725">
                  <c:v>152.5</c:v>
                </c:pt>
                <c:pt idx="726">
                  <c:v>153</c:v>
                </c:pt>
                <c:pt idx="727">
                  <c:v>153.5</c:v>
                </c:pt>
                <c:pt idx="728">
                  <c:v>154</c:v>
                </c:pt>
                <c:pt idx="729">
                  <c:v>154.5</c:v>
                </c:pt>
                <c:pt idx="730">
                  <c:v>155</c:v>
                </c:pt>
                <c:pt idx="731">
                  <c:v>155.5</c:v>
                </c:pt>
                <c:pt idx="732">
                  <c:v>156</c:v>
                </c:pt>
                <c:pt idx="733">
                  <c:v>156.5</c:v>
                </c:pt>
                <c:pt idx="734">
                  <c:v>157</c:v>
                </c:pt>
                <c:pt idx="735">
                  <c:v>157.5</c:v>
                </c:pt>
                <c:pt idx="736">
                  <c:v>158</c:v>
                </c:pt>
                <c:pt idx="737">
                  <c:v>158.5</c:v>
                </c:pt>
                <c:pt idx="738">
                  <c:v>159</c:v>
                </c:pt>
                <c:pt idx="739">
                  <c:v>159.5</c:v>
                </c:pt>
                <c:pt idx="740">
                  <c:v>160</c:v>
                </c:pt>
                <c:pt idx="741">
                  <c:v>160.5</c:v>
                </c:pt>
                <c:pt idx="742">
                  <c:v>161</c:v>
                </c:pt>
                <c:pt idx="743">
                  <c:v>161.5</c:v>
                </c:pt>
                <c:pt idx="744">
                  <c:v>162</c:v>
                </c:pt>
                <c:pt idx="745">
                  <c:v>162.5</c:v>
                </c:pt>
                <c:pt idx="746">
                  <c:v>163</c:v>
                </c:pt>
                <c:pt idx="747">
                  <c:v>163.5</c:v>
                </c:pt>
                <c:pt idx="748">
                  <c:v>164</c:v>
                </c:pt>
                <c:pt idx="749">
                  <c:v>164.5</c:v>
                </c:pt>
                <c:pt idx="750">
                  <c:v>165</c:v>
                </c:pt>
                <c:pt idx="751">
                  <c:v>165.5</c:v>
                </c:pt>
                <c:pt idx="752">
                  <c:v>166</c:v>
                </c:pt>
                <c:pt idx="753">
                  <c:v>166.5</c:v>
                </c:pt>
                <c:pt idx="754">
                  <c:v>167</c:v>
                </c:pt>
                <c:pt idx="755">
                  <c:v>167.5</c:v>
                </c:pt>
                <c:pt idx="756">
                  <c:v>168</c:v>
                </c:pt>
                <c:pt idx="757">
                  <c:v>168.5</c:v>
                </c:pt>
                <c:pt idx="758">
                  <c:v>169</c:v>
                </c:pt>
                <c:pt idx="759">
                  <c:v>169.5</c:v>
                </c:pt>
                <c:pt idx="760">
                  <c:v>170</c:v>
                </c:pt>
                <c:pt idx="761">
                  <c:v>170.5</c:v>
                </c:pt>
                <c:pt idx="762">
                  <c:v>171</c:v>
                </c:pt>
                <c:pt idx="763">
                  <c:v>171.5</c:v>
                </c:pt>
                <c:pt idx="764">
                  <c:v>172</c:v>
                </c:pt>
                <c:pt idx="765">
                  <c:v>172.5</c:v>
                </c:pt>
                <c:pt idx="766">
                  <c:v>173</c:v>
                </c:pt>
                <c:pt idx="767">
                  <c:v>173.5</c:v>
                </c:pt>
                <c:pt idx="768">
                  <c:v>174</c:v>
                </c:pt>
                <c:pt idx="769">
                  <c:v>174.5</c:v>
                </c:pt>
                <c:pt idx="770">
                  <c:v>175</c:v>
                </c:pt>
                <c:pt idx="771">
                  <c:v>175.5</c:v>
                </c:pt>
                <c:pt idx="772">
                  <c:v>176</c:v>
                </c:pt>
                <c:pt idx="773">
                  <c:v>176.5</c:v>
                </c:pt>
                <c:pt idx="774">
                  <c:v>177</c:v>
                </c:pt>
                <c:pt idx="775">
                  <c:v>177.5</c:v>
                </c:pt>
                <c:pt idx="776">
                  <c:v>178</c:v>
                </c:pt>
                <c:pt idx="777">
                  <c:v>178.5</c:v>
                </c:pt>
                <c:pt idx="778">
                  <c:v>179</c:v>
                </c:pt>
                <c:pt idx="779">
                  <c:v>179.5</c:v>
                </c:pt>
                <c:pt idx="780">
                  <c:v>180</c:v>
                </c:pt>
                <c:pt idx="781">
                  <c:v>180.5</c:v>
                </c:pt>
                <c:pt idx="782">
                  <c:v>181</c:v>
                </c:pt>
                <c:pt idx="783">
                  <c:v>181.5</c:v>
                </c:pt>
                <c:pt idx="784">
                  <c:v>182</c:v>
                </c:pt>
                <c:pt idx="785">
                  <c:v>182.5</c:v>
                </c:pt>
                <c:pt idx="786">
                  <c:v>183</c:v>
                </c:pt>
                <c:pt idx="787">
                  <c:v>183.5</c:v>
                </c:pt>
                <c:pt idx="788">
                  <c:v>184</c:v>
                </c:pt>
                <c:pt idx="789">
                  <c:v>184.5</c:v>
                </c:pt>
                <c:pt idx="790">
                  <c:v>185</c:v>
                </c:pt>
                <c:pt idx="791">
                  <c:v>185.5</c:v>
                </c:pt>
                <c:pt idx="792">
                  <c:v>186</c:v>
                </c:pt>
                <c:pt idx="793">
                  <c:v>186.5</c:v>
                </c:pt>
                <c:pt idx="794">
                  <c:v>187</c:v>
                </c:pt>
                <c:pt idx="795">
                  <c:v>187.5</c:v>
                </c:pt>
                <c:pt idx="796">
                  <c:v>188</c:v>
                </c:pt>
                <c:pt idx="797">
                  <c:v>188.5</c:v>
                </c:pt>
                <c:pt idx="798">
                  <c:v>189</c:v>
                </c:pt>
                <c:pt idx="799">
                  <c:v>189.5</c:v>
                </c:pt>
                <c:pt idx="800">
                  <c:v>190</c:v>
                </c:pt>
                <c:pt idx="801">
                  <c:v>190.5</c:v>
                </c:pt>
                <c:pt idx="802">
                  <c:v>191</c:v>
                </c:pt>
                <c:pt idx="803">
                  <c:v>191.5</c:v>
                </c:pt>
                <c:pt idx="804">
                  <c:v>192</c:v>
                </c:pt>
                <c:pt idx="805">
                  <c:v>192.5</c:v>
                </c:pt>
                <c:pt idx="806">
                  <c:v>193</c:v>
                </c:pt>
                <c:pt idx="807">
                  <c:v>193.5</c:v>
                </c:pt>
                <c:pt idx="808">
                  <c:v>194</c:v>
                </c:pt>
                <c:pt idx="809">
                  <c:v>194.5</c:v>
                </c:pt>
                <c:pt idx="810">
                  <c:v>195</c:v>
                </c:pt>
                <c:pt idx="811">
                  <c:v>195.5</c:v>
                </c:pt>
                <c:pt idx="812">
                  <c:v>196</c:v>
                </c:pt>
                <c:pt idx="813">
                  <c:v>196.5</c:v>
                </c:pt>
                <c:pt idx="814">
                  <c:v>197</c:v>
                </c:pt>
                <c:pt idx="815">
                  <c:v>197.5</c:v>
                </c:pt>
                <c:pt idx="816">
                  <c:v>198</c:v>
                </c:pt>
                <c:pt idx="817">
                  <c:v>198.5</c:v>
                </c:pt>
                <c:pt idx="818">
                  <c:v>199</c:v>
                </c:pt>
                <c:pt idx="819">
                  <c:v>199.5</c:v>
                </c:pt>
                <c:pt idx="820">
                  <c:v>200</c:v>
                </c:pt>
                <c:pt idx="821">
                  <c:v>200.5</c:v>
                </c:pt>
                <c:pt idx="822">
                  <c:v>201</c:v>
                </c:pt>
                <c:pt idx="823">
                  <c:v>201.5</c:v>
                </c:pt>
                <c:pt idx="824">
                  <c:v>202</c:v>
                </c:pt>
                <c:pt idx="825">
                  <c:v>202.5</c:v>
                </c:pt>
                <c:pt idx="826">
                  <c:v>203</c:v>
                </c:pt>
                <c:pt idx="827">
                  <c:v>203.5</c:v>
                </c:pt>
                <c:pt idx="828">
                  <c:v>204</c:v>
                </c:pt>
                <c:pt idx="829">
                  <c:v>204.5</c:v>
                </c:pt>
                <c:pt idx="830">
                  <c:v>205</c:v>
                </c:pt>
                <c:pt idx="831">
                  <c:v>205.5</c:v>
                </c:pt>
                <c:pt idx="832">
                  <c:v>206</c:v>
                </c:pt>
                <c:pt idx="833">
                  <c:v>206.5</c:v>
                </c:pt>
                <c:pt idx="834">
                  <c:v>207</c:v>
                </c:pt>
                <c:pt idx="835">
                  <c:v>207.5</c:v>
                </c:pt>
                <c:pt idx="836">
                  <c:v>208</c:v>
                </c:pt>
                <c:pt idx="837">
                  <c:v>208.5</c:v>
                </c:pt>
                <c:pt idx="838">
                  <c:v>209</c:v>
                </c:pt>
                <c:pt idx="839">
                  <c:v>209.5</c:v>
                </c:pt>
                <c:pt idx="840">
                  <c:v>210</c:v>
                </c:pt>
                <c:pt idx="841">
                  <c:v>210.5</c:v>
                </c:pt>
                <c:pt idx="842">
                  <c:v>211</c:v>
                </c:pt>
                <c:pt idx="843">
                  <c:v>211.5</c:v>
                </c:pt>
                <c:pt idx="844">
                  <c:v>212</c:v>
                </c:pt>
                <c:pt idx="845">
                  <c:v>212.5</c:v>
                </c:pt>
                <c:pt idx="846">
                  <c:v>213</c:v>
                </c:pt>
                <c:pt idx="847">
                  <c:v>213.5</c:v>
                </c:pt>
                <c:pt idx="848">
                  <c:v>214</c:v>
                </c:pt>
                <c:pt idx="849">
                  <c:v>214.5</c:v>
                </c:pt>
                <c:pt idx="850">
                  <c:v>215</c:v>
                </c:pt>
                <c:pt idx="851">
                  <c:v>215.5</c:v>
                </c:pt>
                <c:pt idx="852">
                  <c:v>216</c:v>
                </c:pt>
                <c:pt idx="853">
                  <c:v>216.5</c:v>
                </c:pt>
                <c:pt idx="854">
                  <c:v>217</c:v>
                </c:pt>
                <c:pt idx="855">
                  <c:v>217.5</c:v>
                </c:pt>
                <c:pt idx="856">
                  <c:v>218</c:v>
                </c:pt>
                <c:pt idx="857">
                  <c:v>218.5</c:v>
                </c:pt>
                <c:pt idx="858">
                  <c:v>219</c:v>
                </c:pt>
                <c:pt idx="859">
                  <c:v>219.5</c:v>
                </c:pt>
                <c:pt idx="860">
                  <c:v>220</c:v>
                </c:pt>
                <c:pt idx="861">
                  <c:v>220.5</c:v>
                </c:pt>
                <c:pt idx="862">
                  <c:v>221</c:v>
                </c:pt>
                <c:pt idx="863">
                  <c:v>221.5</c:v>
                </c:pt>
                <c:pt idx="864">
                  <c:v>222</c:v>
                </c:pt>
                <c:pt idx="865">
                  <c:v>222.5</c:v>
                </c:pt>
                <c:pt idx="866">
                  <c:v>223</c:v>
                </c:pt>
                <c:pt idx="867">
                  <c:v>223.5</c:v>
                </c:pt>
                <c:pt idx="868">
                  <c:v>224</c:v>
                </c:pt>
                <c:pt idx="869">
                  <c:v>224.5</c:v>
                </c:pt>
                <c:pt idx="870">
                  <c:v>225</c:v>
                </c:pt>
                <c:pt idx="871">
                  <c:v>225.5</c:v>
                </c:pt>
                <c:pt idx="872">
                  <c:v>226</c:v>
                </c:pt>
                <c:pt idx="873">
                  <c:v>226.5</c:v>
                </c:pt>
                <c:pt idx="874">
                  <c:v>227</c:v>
                </c:pt>
                <c:pt idx="875">
                  <c:v>227.5</c:v>
                </c:pt>
                <c:pt idx="876">
                  <c:v>228</c:v>
                </c:pt>
                <c:pt idx="877">
                  <c:v>228.5</c:v>
                </c:pt>
                <c:pt idx="878">
                  <c:v>229</c:v>
                </c:pt>
                <c:pt idx="879">
                  <c:v>229.5</c:v>
                </c:pt>
                <c:pt idx="880">
                  <c:v>230</c:v>
                </c:pt>
                <c:pt idx="881">
                  <c:v>230.5</c:v>
                </c:pt>
                <c:pt idx="882">
                  <c:v>231</c:v>
                </c:pt>
                <c:pt idx="883">
                  <c:v>231.5</c:v>
                </c:pt>
                <c:pt idx="884">
                  <c:v>232</c:v>
                </c:pt>
                <c:pt idx="885">
                  <c:v>232.5</c:v>
                </c:pt>
                <c:pt idx="886">
                  <c:v>233</c:v>
                </c:pt>
                <c:pt idx="887">
                  <c:v>233.5</c:v>
                </c:pt>
                <c:pt idx="888">
                  <c:v>234</c:v>
                </c:pt>
                <c:pt idx="889">
                  <c:v>234.5</c:v>
                </c:pt>
                <c:pt idx="890">
                  <c:v>235</c:v>
                </c:pt>
                <c:pt idx="891">
                  <c:v>235.5</c:v>
                </c:pt>
                <c:pt idx="892">
                  <c:v>236</c:v>
                </c:pt>
                <c:pt idx="893">
                  <c:v>236.5</c:v>
                </c:pt>
                <c:pt idx="894">
                  <c:v>237</c:v>
                </c:pt>
                <c:pt idx="895">
                  <c:v>237.5</c:v>
                </c:pt>
                <c:pt idx="896">
                  <c:v>238</c:v>
                </c:pt>
                <c:pt idx="897">
                  <c:v>238.5</c:v>
                </c:pt>
                <c:pt idx="898">
                  <c:v>239</c:v>
                </c:pt>
                <c:pt idx="899">
                  <c:v>239.5</c:v>
                </c:pt>
                <c:pt idx="900">
                  <c:v>240</c:v>
                </c:pt>
                <c:pt idx="901">
                  <c:v>240.5</c:v>
                </c:pt>
                <c:pt idx="902">
                  <c:v>241</c:v>
                </c:pt>
                <c:pt idx="903">
                  <c:v>241.5</c:v>
                </c:pt>
                <c:pt idx="904">
                  <c:v>242</c:v>
                </c:pt>
                <c:pt idx="905">
                  <c:v>242.5</c:v>
                </c:pt>
                <c:pt idx="906">
                  <c:v>243</c:v>
                </c:pt>
                <c:pt idx="907">
                  <c:v>243.5</c:v>
                </c:pt>
                <c:pt idx="908">
                  <c:v>244</c:v>
                </c:pt>
                <c:pt idx="909">
                  <c:v>244.5</c:v>
                </c:pt>
                <c:pt idx="910">
                  <c:v>245</c:v>
                </c:pt>
                <c:pt idx="911">
                  <c:v>245.5</c:v>
                </c:pt>
                <c:pt idx="912">
                  <c:v>246</c:v>
                </c:pt>
                <c:pt idx="913">
                  <c:v>246.5</c:v>
                </c:pt>
                <c:pt idx="914">
                  <c:v>247</c:v>
                </c:pt>
                <c:pt idx="915">
                  <c:v>247.5</c:v>
                </c:pt>
                <c:pt idx="916">
                  <c:v>248</c:v>
                </c:pt>
                <c:pt idx="917">
                  <c:v>248.5</c:v>
                </c:pt>
                <c:pt idx="918">
                  <c:v>249</c:v>
                </c:pt>
                <c:pt idx="919">
                  <c:v>249.5</c:v>
                </c:pt>
                <c:pt idx="920">
                  <c:v>250</c:v>
                </c:pt>
                <c:pt idx="921">
                  <c:v>250.5</c:v>
                </c:pt>
                <c:pt idx="922">
                  <c:v>251</c:v>
                </c:pt>
                <c:pt idx="923">
                  <c:v>251.5</c:v>
                </c:pt>
                <c:pt idx="924">
                  <c:v>252</c:v>
                </c:pt>
                <c:pt idx="925">
                  <c:v>252.5</c:v>
                </c:pt>
                <c:pt idx="926">
                  <c:v>253</c:v>
                </c:pt>
                <c:pt idx="927">
                  <c:v>253.5</c:v>
                </c:pt>
                <c:pt idx="928">
                  <c:v>254</c:v>
                </c:pt>
                <c:pt idx="929">
                  <c:v>254.5</c:v>
                </c:pt>
                <c:pt idx="930">
                  <c:v>255</c:v>
                </c:pt>
                <c:pt idx="931">
                  <c:v>255.5</c:v>
                </c:pt>
                <c:pt idx="932">
                  <c:v>256</c:v>
                </c:pt>
                <c:pt idx="933">
                  <c:v>256.5</c:v>
                </c:pt>
                <c:pt idx="934">
                  <c:v>257</c:v>
                </c:pt>
                <c:pt idx="935">
                  <c:v>257.5</c:v>
                </c:pt>
                <c:pt idx="936">
                  <c:v>258</c:v>
                </c:pt>
                <c:pt idx="937">
                  <c:v>258.5</c:v>
                </c:pt>
                <c:pt idx="938">
                  <c:v>259</c:v>
                </c:pt>
                <c:pt idx="939">
                  <c:v>259.5</c:v>
                </c:pt>
                <c:pt idx="940">
                  <c:v>260</c:v>
                </c:pt>
                <c:pt idx="941">
                  <c:v>260.5</c:v>
                </c:pt>
                <c:pt idx="942">
                  <c:v>261</c:v>
                </c:pt>
                <c:pt idx="943">
                  <c:v>261.5</c:v>
                </c:pt>
                <c:pt idx="944">
                  <c:v>262</c:v>
                </c:pt>
                <c:pt idx="945">
                  <c:v>262.5</c:v>
                </c:pt>
                <c:pt idx="946">
                  <c:v>263</c:v>
                </c:pt>
                <c:pt idx="947">
                  <c:v>263.5</c:v>
                </c:pt>
                <c:pt idx="948">
                  <c:v>264</c:v>
                </c:pt>
                <c:pt idx="949">
                  <c:v>264.5</c:v>
                </c:pt>
                <c:pt idx="950">
                  <c:v>265</c:v>
                </c:pt>
                <c:pt idx="951">
                  <c:v>265.5</c:v>
                </c:pt>
                <c:pt idx="952">
                  <c:v>266</c:v>
                </c:pt>
                <c:pt idx="953">
                  <c:v>266.5</c:v>
                </c:pt>
                <c:pt idx="954">
                  <c:v>267</c:v>
                </c:pt>
                <c:pt idx="955">
                  <c:v>267.5</c:v>
                </c:pt>
                <c:pt idx="956">
                  <c:v>268</c:v>
                </c:pt>
                <c:pt idx="957">
                  <c:v>268.5</c:v>
                </c:pt>
                <c:pt idx="958">
                  <c:v>269</c:v>
                </c:pt>
                <c:pt idx="959">
                  <c:v>269.5</c:v>
                </c:pt>
                <c:pt idx="960">
                  <c:v>270</c:v>
                </c:pt>
                <c:pt idx="961">
                  <c:v>270.5</c:v>
                </c:pt>
                <c:pt idx="962">
                  <c:v>271</c:v>
                </c:pt>
                <c:pt idx="963">
                  <c:v>271.5</c:v>
                </c:pt>
                <c:pt idx="964">
                  <c:v>272</c:v>
                </c:pt>
                <c:pt idx="965">
                  <c:v>272.5</c:v>
                </c:pt>
                <c:pt idx="966">
                  <c:v>273</c:v>
                </c:pt>
                <c:pt idx="967">
                  <c:v>273.5</c:v>
                </c:pt>
                <c:pt idx="968">
                  <c:v>274</c:v>
                </c:pt>
                <c:pt idx="969">
                  <c:v>274.5</c:v>
                </c:pt>
                <c:pt idx="970">
                  <c:v>275</c:v>
                </c:pt>
                <c:pt idx="971">
                  <c:v>275.5</c:v>
                </c:pt>
                <c:pt idx="972">
                  <c:v>276</c:v>
                </c:pt>
                <c:pt idx="973">
                  <c:v>276.5</c:v>
                </c:pt>
                <c:pt idx="974">
                  <c:v>277</c:v>
                </c:pt>
                <c:pt idx="975">
                  <c:v>277.5</c:v>
                </c:pt>
                <c:pt idx="976">
                  <c:v>278</c:v>
                </c:pt>
                <c:pt idx="977">
                  <c:v>278.5</c:v>
                </c:pt>
                <c:pt idx="978">
                  <c:v>279</c:v>
                </c:pt>
                <c:pt idx="979">
                  <c:v>279.5</c:v>
                </c:pt>
                <c:pt idx="980">
                  <c:v>280</c:v>
                </c:pt>
                <c:pt idx="981">
                  <c:v>280.5</c:v>
                </c:pt>
                <c:pt idx="982">
                  <c:v>281</c:v>
                </c:pt>
                <c:pt idx="983">
                  <c:v>281.5</c:v>
                </c:pt>
                <c:pt idx="984">
                  <c:v>282</c:v>
                </c:pt>
                <c:pt idx="985">
                  <c:v>282.5</c:v>
                </c:pt>
                <c:pt idx="986">
                  <c:v>283</c:v>
                </c:pt>
                <c:pt idx="987">
                  <c:v>283.5</c:v>
                </c:pt>
                <c:pt idx="988">
                  <c:v>284</c:v>
                </c:pt>
                <c:pt idx="989">
                  <c:v>284.5</c:v>
                </c:pt>
                <c:pt idx="990">
                  <c:v>285</c:v>
                </c:pt>
                <c:pt idx="991">
                  <c:v>285.5</c:v>
                </c:pt>
                <c:pt idx="992">
                  <c:v>286</c:v>
                </c:pt>
                <c:pt idx="993">
                  <c:v>286.5</c:v>
                </c:pt>
                <c:pt idx="994">
                  <c:v>287</c:v>
                </c:pt>
                <c:pt idx="995">
                  <c:v>287.5</c:v>
                </c:pt>
                <c:pt idx="996">
                  <c:v>288</c:v>
                </c:pt>
                <c:pt idx="997">
                  <c:v>288.5</c:v>
                </c:pt>
                <c:pt idx="998">
                  <c:v>289</c:v>
                </c:pt>
                <c:pt idx="999">
                  <c:v>289.5</c:v>
                </c:pt>
                <c:pt idx="1000">
                  <c:v>290</c:v>
                </c:pt>
                <c:pt idx="1001">
                  <c:v>290.5</c:v>
                </c:pt>
                <c:pt idx="1002">
                  <c:v>291</c:v>
                </c:pt>
                <c:pt idx="1003">
                  <c:v>291.5</c:v>
                </c:pt>
                <c:pt idx="1004">
                  <c:v>292</c:v>
                </c:pt>
                <c:pt idx="1005">
                  <c:v>292.5</c:v>
                </c:pt>
                <c:pt idx="1006">
                  <c:v>293</c:v>
                </c:pt>
                <c:pt idx="1007">
                  <c:v>293.5</c:v>
                </c:pt>
                <c:pt idx="1008">
                  <c:v>294</c:v>
                </c:pt>
                <c:pt idx="1009">
                  <c:v>294.5</c:v>
                </c:pt>
                <c:pt idx="1010">
                  <c:v>295</c:v>
                </c:pt>
                <c:pt idx="1011">
                  <c:v>295.5</c:v>
                </c:pt>
                <c:pt idx="1012">
                  <c:v>296</c:v>
                </c:pt>
                <c:pt idx="1013">
                  <c:v>296.5</c:v>
                </c:pt>
                <c:pt idx="1014">
                  <c:v>297</c:v>
                </c:pt>
                <c:pt idx="1015">
                  <c:v>297.5</c:v>
                </c:pt>
                <c:pt idx="1016">
                  <c:v>298</c:v>
                </c:pt>
                <c:pt idx="1017">
                  <c:v>298.5</c:v>
                </c:pt>
                <c:pt idx="1018">
                  <c:v>299</c:v>
                </c:pt>
                <c:pt idx="1019">
                  <c:v>299.5</c:v>
                </c:pt>
                <c:pt idx="1020">
                  <c:v>300</c:v>
                </c:pt>
                <c:pt idx="1021">
                  <c:v>300.5</c:v>
                </c:pt>
                <c:pt idx="1022">
                  <c:v>301</c:v>
                </c:pt>
                <c:pt idx="1023">
                  <c:v>301.5</c:v>
                </c:pt>
                <c:pt idx="1024">
                  <c:v>302</c:v>
                </c:pt>
                <c:pt idx="1025">
                  <c:v>302.5</c:v>
                </c:pt>
                <c:pt idx="1026">
                  <c:v>303</c:v>
                </c:pt>
                <c:pt idx="1027">
                  <c:v>303.5</c:v>
                </c:pt>
                <c:pt idx="1028">
                  <c:v>304</c:v>
                </c:pt>
                <c:pt idx="1029">
                  <c:v>304.5</c:v>
                </c:pt>
                <c:pt idx="1030">
                  <c:v>305</c:v>
                </c:pt>
                <c:pt idx="1031">
                  <c:v>305.5</c:v>
                </c:pt>
                <c:pt idx="1032">
                  <c:v>306</c:v>
                </c:pt>
                <c:pt idx="1033">
                  <c:v>306.5</c:v>
                </c:pt>
                <c:pt idx="1034">
                  <c:v>307</c:v>
                </c:pt>
                <c:pt idx="1035">
                  <c:v>307.5</c:v>
                </c:pt>
                <c:pt idx="1036">
                  <c:v>308</c:v>
                </c:pt>
                <c:pt idx="1037">
                  <c:v>308.5</c:v>
                </c:pt>
                <c:pt idx="1038">
                  <c:v>309</c:v>
                </c:pt>
                <c:pt idx="1039">
                  <c:v>309.5</c:v>
                </c:pt>
                <c:pt idx="1040">
                  <c:v>310</c:v>
                </c:pt>
                <c:pt idx="1041">
                  <c:v>310.5</c:v>
                </c:pt>
                <c:pt idx="1042">
                  <c:v>311</c:v>
                </c:pt>
                <c:pt idx="1043">
                  <c:v>311.5</c:v>
                </c:pt>
                <c:pt idx="1044">
                  <c:v>312</c:v>
                </c:pt>
                <c:pt idx="1045">
                  <c:v>312.5</c:v>
                </c:pt>
                <c:pt idx="1046">
                  <c:v>313</c:v>
                </c:pt>
                <c:pt idx="1047">
                  <c:v>313.5</c:v>
                </c:pt>
                <c:pt idx="1048">
                  <c:v>314</c:v>
                </c:pt>
                <c:pt idx="1049">
                  <c:v>314.5</c:v>
                </c:pt>
                <c:pt idx="1050">
                  <c:v>315</c:v>
                </c:pt>
                <c:pt idx="1051">
                  <c:v>315.5</c:v>
                </c:pt>
                <c:pt idx="1052">
                  <c:v>316</c:v>
                </c:pt>
                <c:pt idx="1053">
                  <c:v>316.5</c:v>
                </c:pt>
                <c:pt idx="1054">
                  <c:v>317</c:v>
                </c:pt>
                <c:pt idx="1055">
                  <c:v>317.5</c:v>
                </c:pt>
                <c:pt idx="1056">
                  <c:v>318</c:v>
                </c:pt>
                <c:pt idx="1057">
                  <c:v>318.5</c:v>
                </c:pt>
                <c:pt idx="1058">
                  <c:v>319</c:v>
                </c:pt>
                <c:pt idx="1059">
                  <c:v>319.5</c:v>
                </c:pt>
                <c:pt idx="1060">
                  <c:v>320</c:v>
                </c:pt>
                <c:pt idx="1061">
                  <c:v>320.5</c:v>
                </c:pt>
                <c:pt idx="1062">
                  <c:v>321</c:v>
                </c:pt>
                <c:pt idx="1063">
                  <c:v>321.5</c:v>
                </c:pt>
                <c:pt idx="1064">
                  <c:v>322</c:v>
                </c:pt>
                <c:pt idx="1065">
                  <c:v>322.5</c:v>
                </c:pt>
                <c:pt idx="1066">
                  <c:v>323</c:v>
                </c:pt>
                <c:pt idx="1067">
                  <c:v>323.5</c:v>
                </c:pt>
                <c:pt idx="1068">
                  <c:v>324</c:v>
                </c:pt>
                <c:pt idx="1069">
                  <c:v>324.5</c:v>
                </c:pt>
                <c:pt idx="1070">
                  <c:v>325</c:v>
                </c:pt>
                <c:pt idx="1071">
                  <c:v>325.5</c:v>
                </c:pt>
                <c:pt idx="1072">
                  <c:v>326</c:v>
                </c:pt>
                <c:pt idx="1073">
                  <c:v>326.5</c:v>
                </c:pt>
                <c:pt idx="1074">
                  <c:v>327</c:v>
                </c:pt>
                <c:pt idx="1075">
                  <c:v>327.5</c:v>
                </c:pt>
                <c:pt idx="1076">
                  <c:v>328</c:v>
                </c:pt>
                <c:pt idx="1077">
                  <c:v>328.5</c:v>
                </c:pt>
                <c:pt idx="1078">
                  <c:v>329</c:v>
                </c:pt>
                <c:pt idx="1079">
                  <c:v>329.5</c:v>
                </c:pt>
                <c:pt idx="1080">
                  <c:v>330</c:v>
                </c:pt>
                <c:pt idx="1081">
                  <c:v>330.5</c:v>
                </c:pt>
                <c:pt idx="1082">
                  <c:v>331</c:v>
                </c:pt>
                <c:pt idx="1083">
                  <c:v>331.5</c:v>
                </c:pt>
                <c:pt idx="1084">
                  <c:v>332</c:v>
                </c:pt>
                <c:pt idx="1085">
                  <c:v>332.5</c:v>
                </c:pt>
                <c:pt idx="1086">
                  <c:v>333</c:v>
                </c:pt>
                <c:pt idx="1087">
                  <c:v>333.5</c:v>
                </c:pt>
                <c:pt idx="1088">
                  <c:v>334</c:v>
                </c:pt>
                <c:pt idx="1089">
                  <c:v>334.5</c:v>
                </c:pt>
                <c:pt idx="1090">
                  <c:v>335</c:v>
                </c:pt>
                <c:pt idx="1091">
                  <c:v>335.5</c:v>
                </c:pt>
                <c:pt idx="1092">
                  <c:v>336</c:v>
                </c:pt>
                <c:pt idx="1093">
                  <c:v>336.5</c:v>
                </c:pt>
                <c:pt idx="1094">
                  <c:v>337</c:v>
                </c:pt>
                <c:pt idx="1095">
                  <c:v>337.5</c:v>
                </c:pt>
                <c:pt idx="1096">
                  <c:v>338</c:v>
                </c:pt>
                <c:pt idx="1097">
                  <c:v>338.5</c:v>
                </c:pt>
                <c:pt idx="1098">
                  <c:v>339</c:v>
                </c:pt>
                <c:pt idx="1099">
                  <c:v>339.5</c:v>
                </c:pt>
                <c:pt idx="1100">
                  <c:v>340</c:v>
                </c:pt>
                <c:pt idx="1101">
                  <c:v>340.5</c:v>
                </c:pt>
                <c:pt idx="1102">
                  <c:v>341</c:v>
                </c:pt>
                <c:pt idx="1103">
                  <c:v>341.5</c:v>
                </c:pt>
                <c:pt idx="1104">
                  <c:v>342</c:v>
                </c:pt>
                <c:pt idx="1105">
                  <c:v>342.5</c:v>
                </c:pt>
                <c:pt idx="1106">
                  <c:v>343</c:v>
                </c:pt>
                <c:pt idx="1107">
                  <c:v>343.5</c:v>
                </c:pt>
                <c:pt idx="1108">
                  <c:v>344</c:v>
                </c:pt>
                <c:pt idx="1109">
                  <c:v>344.5</c:v>
                </c:pt>
                <c:pt idx="1110">
                  <c:v>345</c:v>
                </c:pt>
                <c:pt idx="1111">
                  <c:v>345.5</c:v>
                </c:pt>
                <c:pt idx="1112">
                  <c:v>346</c:v>
                </c:pt>
                <c:pt idx="1113">
                  <c:v>346.5</c:v>
                </c:pt>
                <c:pt idx="1114">
                  <c:v>347</c:v>
                </c:pt>
                <c:pt idx="1115">
                  <c:v>347.5</c:v>
                </c:pt>
                <c:pt idx="1116">
                  <c:v>348</c:v>
                </c:pt>
                <c:pt idx="1117">
                  <c:v>348.5</c:v>
                </c:pt>
                <c:pt idx="1118">
                  <c:v>349</c:v>
                </c:pt>
                <c:pt idx="1119">
                  <c:v>349.5</c:v>
                </c:pt>
                <c:pt idx="1120">
                  <c:v>350</c:v>
                </c:pt>
                <c:pt idx="1121">
                  <c:v>350.5</c:v>
                </c:pt>
                <c:pt idx="1122">
                  <c:v>351</c:v>
                </c:pt>
                <c:pt idx="1123">
                  <c:v>351.5</c:v>
                </c:pt>
                <c:pt idx="1124">
                  <c:v>352</c:v>
                </c:pt>
                <c:pt idx="1125">
                  <c:v>352.5</c:v>
                </c:pt>
                <c:pt idx="1126">
                  <c:v>353</c:v>
                </c:pt>
                <c:pt idx="1127">
                  <c:v>353.5</c:v>
                </c:pt>
                <c:pt idx="1128">
                  <c:v>354</c:v>
                </c:pt>
                <c:pt idx="1129">
                  <c:v>354.5</c:v>
                </c:pt>
                <c:pt idx="1130">
                  <c:v>355</c:v>
                </c:pt>
                <c:pt idx="1131">
                  <c:v>355.5</c:v>
                </c:pt>
                <c:pt idx="1132">
                  <c:v>356</c:v>
                </c:pt>
                <c:pt idx="1133">
                  <c:v>356.5</c:v>
                </c:pt>
                <c:pt idx="1134">
                  <c:v>357</c:v>
                </c:pt>
                <c:pt idx="1135">
                  <c:v>357.5</c:v>
                </c:pt>
                <c:pt idx="1136">
                  <c:v>358</c:v>
                </c:pt>
                <c:pt idx="1137">
                  <c:v>358.5</c:v>
                </c:pt>
                <c:pt idx="1138">
                  <c:v>359</c:v>
                </c:pt>
                <c:pt idx="1139">
                  <c:v>359.5</c:v>
                </c:pt>
                <c:pt idx="1140">
                  <c:v>360</c:v>
                </c:pt>
                <c:pt idx="1141">
                  <c:v>360.5</c:v>
                </c:pt>
                <c:pt idx="1142">
                  <c:v>361</c:v>
                </c:pt>
                <c:pt idx="1143">
                  <c:v>361.5</c:v>
                </c:pt>
                <c:pt idx="1144">
                  <c:v>362</c:v>
                </c:pt>
                <c:pt idx="1145">
                  <c:v>362.5</c:v>
                </c:pt>
                <c:pt idx="1146">
                  <c:v>363</c:v>
                </c:pt>
                <c:pt idx="1147">
                  <c:v>363.5</c:v>
                </c:pt>
                <c:pt idx="1148">
                  <c:v>364</c:v>
                </c:pt>
                <c:pt idx="1149">
                  <c:v>364.5</c:v>
                </c:pt>
                <c:pt idx="1150">
                  <c:v>365</c:v>
                </c:pt>
                <c:pt idx="1151">
                  <c:v>365.5</c:v>
                </c:pt>
                <c:pt idx="1152">
                  <c:v>366</c:v>
                </c:pt>
                <c:pt idx="1153">
                  <c:v>366.5</c:v>
                </c:pt>
                <c:pt idx="1154">
                  <c:v>367</c:v>
                </c:pt>
                <c:pt idx="1155">
                  <c:v>367.5</c:v>
                </c:pt>
                <c:pt idx="1156">
                  <c:v>368</c:v>
                </c:pt>
                <c:pt idx="1157">
                  <c:v>368.5</c:v>
                </c:pt>
                <c:pt idx="1158">
                  <c:v>369</c:v>
                </c:pt>
                <c:pt idx="1159">
                  <c:v>369.5</c:v>
                </c:pt>
                <c:pt idx="1160">
                  <c:v>370</c:v>
                </c:pt>
                <c:pt idx="1161">
                  <c:v>370.5</c:v>
                </c:pt>
                <c:pt idx="1162">
                  <c:v>371</c:v>
                </c:pt>
                <c:pt idx="1163">
                  <c:v>371.5</c:v>
                </c:pt>
                <c:pt idx="1164">
                  <c:v>372</c:v>
                </c:pt>
                <c:pt idx="1165">
                  <c:v>372.5</c:v>
                </c:pt>
                <c:pt idx="1166">
                  <c:v>373</c:v>
                </c:pt>
                <c:pt idx="1167">
                  <c:v>373.5</c:v>
                </c:pt>
                <c:pt idx="1168">
                  <c:v>374</c:v>
                </c:pt>
                <c:pt idx="1169">
                  <c:v>374.5</c:v>
                </c:pt>
                <c:pt idx="1170">
                  <c:v>375</c:v>
                </c:pt>
                <c:pt idx="1171">
                  <c:v>375.5</c:v>
                </c:pt>
                <c:pt idx="1172">
                  <c:v>376</c:v>
                </c:pt>
                <c:pt idx="1173">
                  <c:v>376.5</c:v>
                </c:pt>
                <c:pt idx="1174">
                  <c:v>377</c:v>
                </c:pt>
                <c:pt idx="1175">
                  <c:v>377.5</c:v>
                </c:pt>
                <c:pt idx="1176">
                  <c:v>378</c:v>
                </c:pt>
                <c:pt idx="1177">
                  <c:v>378.5</c:v>
                </c:pt>
                <c:pt idx="1178">
                  <c:v>379</c:v>
                </c:pt>
                <c:pt idx="1179">
                  <c:v>379.5</c:v>
                </c:pt>
                <c:pt idx="1180">
                  <c:v>380</c:v>
                </c:pt>
                <c:pt idx="1181">
                  <c:v>380.5</c:v>
                </c:pt>
                <c:pt idx="1182">
                  <c:v>381</c:v>
                </c:pt>
                <c:pt idx="1183">
                  <c:v>381.5</c:v>
                </c:pt>
                <c:pt idx="1184">
                  <c:v>382</c:v>
                </c:pt>
                <c:pt idx="1185">
                  <c:v>382.5</c:v>
                </c:pt>
                <c:pt idx="1186">
                  <c:v>383</c:v>
                </c:pt>
                <c:pt idx="1187">
                  <c:v>383.5</c:v>
                </c:pt>
                <c:pt idx="1188">
                  <c:v>384</c:v>
                </c:pt>
                <c:pt idx="1189">
                  <c:v>384.5</c:v>
                </c:pt>
                <c:pt idx="1190">
                  <c:v>385</c:v>
                </c:pt>
                <c:pt idx="1191">
                  <c:v>385.5</c:v>
                </c:pt>
                <c:pt idx="1192">
                  <c:v>386</c:v>
                </c:pt>
                <c:pt idx="1193">
                  <c:v>386.5</c:v>
                </c:pt>
                <c:pt idx="1194">
                  <c:v>387</c:v>
                </c:pt>
                <c:pt idx="1195">
                  <c:v>387.5</c:v>
                </c:pt>
                <c:pt idx="1196">
                  <c:v>388</c:v>
                </c:pt>
                <c:pt idx="1197">
                  <c:v>388.5</c:v>
                </c:pt>
                <c:pt idx="1198">
                  <c:v>389</c:v>
                </c:pt>
                <c:pt idx="1199">
                  <c:v>389.5</c:v>
                </c:pt>
                <c:pt idx="1200">
                  <c:v>390</c:v>
                </c:pt>
                <c:pt idx="1201">
                  <c:v>390.5</c:v>
                </c:pt>
                <c:pt idx="1202">
                  <c:v>391</c:v>
                </c:pt>
                <c:pt idx="1203">
                  <c:v>391.5</c:v>
                </c:pt>
                <c:pt idx="1204">
                  <c:v>392</c:v>
                </c:pt>
                <c:pt idx="1205">
                  <c:v>392.5</c:v>
                </c:pt>
                <c:pt idx="1206">
                  <c:v>393</c:v>
                </c:pt>
                <c:pt idx="1207">
                  <c:v>393.5</c:v>
                </c:pt>
                <c:pt idx="1208">
                  <c:v>394</c:v>
                </c:pt>
                <c:pt idx="1209">
                  <c:v>394.5</c:v>
                </c:pt>
                <c:pt idx="1210">
                  <c:v>395</c:v>
                </c:pt>
                <c:pt idx="1211">
                  <c:v>395.5</c:v>
                </c:pt>
                <c:pt idx="1212">
                  <c:v>396</c:v>
                </c:pt>
                <c:pt idx="1213">
                  <c:v>396.5</c:v>
                </c:pt>
                <c:pt idx="1214">
                  <c:v>397</c:v>
                </c:pt>
                <c:pt idx="1215">
                  <c:v>397.5</c:v>
                </c:pt>
                <c:pt idx="1216">
                  <c:v>398</c:v>
                </c:pt>
                <c:pt idx="1217">
                  <c:v>398.5</c:v>
                </c:pt>
                <c:pt idx="1218">
                  <c:v>399</c:v>
                </c:pt>
                <c:pt idx="1219">
                  <c:v>399.5</c:v>
                </c:pt>
                <c:pt idx="1220">
                  <c:v>400</c:v>
                </c:pt>
                <c:pt idx="1221">
                  <c:v>400.5</c:v>
                </c:pt>
                <c:pt idx="1222">
                  <c:v>401</c:v>
                </c:pt>
                <c:pt idx="1223">
                  <c:v>401.5</c:v>
                </c:pt>
                <c:pt idx="1224">
                  <c:v>402</c:v>
                </c:pt>
                <c:pt idx="1225">
                  <c:v>402.5</c:v>
                </c:pt>
                <c:pt idx="1226">
                  <c:v>403</c:v>
                </c:pt>
                <c:pt idx="1227">
                  <c:v>403.5</c:v>
                </c:pt>
                <c:pt idx="1228">
                  <c:v>404</c:v>
                </c:pt>
                <c:pt idx="1229">
                  <c:v>404.5</c:v>
                </c:pt>
                <c:pt idx="1230">
                  <c:v>405</c:v>
                </c:pt>
                <c:pt idx="1231">
                  <c:v>405.5</c:v>
                </c:pt>
                <c:pt idx="1232">
                  <c:v>406</c:v>
                </c:pt>
                <c:pt idx="1233">
                  <c:v>406.5</c:v>
                </c:pt>
                <c:pt idx="1234">
                  <c:v>407</c:v>
                </c:pt>
                <c:pt idx="1235">
                  <c:v>407.5</c:v>
                </c:pt>
                <c:pt idx="1236">
                  <c:v>408</c:v>
                </c:pt>
                <c:pt idx="1237">
                  <c:v>408.5</c:v>
                </c:pt>
                <c:pt idx="1238">
                  <c:v>409</c:v>
                </c:pt>
                <c:pt idx="1239">
                  <c:v>409.5</c:v>
                </c:pt>
                <c:pt idx="1240">
                  <c:v>410</c:v>
                </c:pt>
                <c:pt idx="1241">
                  <c:v>410.5</c:v>
                </c:pt>
                <c:pt idx="1242">
                  <c:v>411</c:v>
                </c:pt>
                <c:pt idx="1243">
                  <c:v>411.5</c:v>
                </c:pt>
                <c:pt idx="1244">
                  <c:v>412</c:v>
                </c:pt>
                <c:pt idx="1245">
                  <c:v>412.5</c:v>
                </c:pt>
                <c:pt idx="1246">
                  <c:v>413</c:v>
                </c:pt>
                <c:pt idx="1247">
                  <c:v>413.5</c:v>
                </c:pt>
                <c:pt idx="1248">
                  <c:v>414</c:v>
                </c:pt>
                <c:pt idx="1249">
                  <c:v>414.5</c:v>
                </c:pt>
                <c:pt idx="1250">
                  <c:v>415</c:v>
                </c:pt>
                <c:pt idx="1251">
                  <c:v>415.5</c:v>
                </c:pt>
                <c:pt idx="1252">
                  <c:v>416</c:v>
                </c:pt>
                <c:pt idx="1253">
                  <c:v>416.5</c:v>
                </c:pt>
                <c:pt idx="1254">
                  <c:v>417</c:v>
                </c:pt>
                <c:pt idx="1255">
                  <c:v>417.5</c:v>
                </c:pt>
                <c:pt idx="1256">
                  <c:v>418</c:v>
                </c:pt>
                <c:pt idx="1257">
                  <c:v>418.5</c:v>
                </c:pt>
                <c:pt idx="1258">
                  <c:v>419</c:v>
                </c:pt>
                <c:pt idx="1259">
                  <c:v>419.5</c:v>
                </c:pt>
                <c:pt idx="1260">
                  <c:v>420</c:v>
                </c:pt>
                <c:pt idx="1261">
                  <c:v>420.5</c:v>
                </c:pt>
                <c:pt idx="1262">
                  <c:v>421</c:v>
                </c:pt>
                <c:pt idx="1263">
                  <c:v>421.5</c:v>
                </c:pt>
                <c:pt idx="1264">
                  <c:v>422</c:v>
                </c:pt>
                <c:pt idx="1265">
                  <c:v>422.5</c:v>
                </c:pt>
                <c:pt idx="1266">
                  <c:v>423</c:v>
                </c:pt>
                <c:pt idx="1267">
                  <c:v>423.5</c:v>
                </c:pt>
                <c:pt idx="1268">
                  <c:v>424</c:v>
                </c:pt>
                <c:pt idx="1269">
                  <c:v>424.5</c:v>
                </c:pt>
                <c:pt idx="1270">
                  <c:v>425</c:v>
                </c:pt>
                <c:pt idx="1271">
                  <c:v>425.5</c:v>
                </c:pt>
                <c:pt idx="1272">
                  <c:v>426</c:v>
                </c:pt>
                <c:pt idx="1273">
                  <c:v>426.5</c:v>
                </c:pt>
                <c:pt idx="1274">
                  <c:v>427</c:v>
                </c:pt>
                <c:pt idx="1275">
                  <c:v>427.5</c:v>
                </c:pt>
                <c:pt idx="1276">
                  <c:v>428</c:v>
                </c:pt>
                <c:pt idx="1277">
                  <c:v>428.5</c:v>
                </c:pt>
                <c:pt idx="1278">
                  <c:v>429</c:v>
                </c:pt>
                <c:pt idx="1279">
                  <c:v>429.5</c:v>
                </c:pt>
                <c:pt idx="1280">
                  <c:v>430</c:v>
                </c:pt>
                <c:pt idx="1281">
                  <c:v>430.5</c:v>
                </c:pt>
                <c:pt idx="1282">
                  <c:v>431</c:v>
                </c:pt>
                <c:pt idx="1283">
                  <c:v>431.5</c:v>
                </c:pt>
                <c:pt idx="1284">
                  <c:v>432</c:v>
                </c:pt>
                <c:pt idx="1285">
                  <c:v>432.5</c:v>
                </c:pt>
                <c:pt idx="1286">
                  <c:v>433</c:v>
                </c:pt>
                <c:pt idx="1287">
                  <c:v>433.5</c:v>
                </c:pt>
                <c:pt idx="1288">
                  <c:v>434</c:v>
                </c:pt>
                <c:pt idx="1289">
                  <c:v>434.5</c:v>
                </c:pt>
                <c:pt idx="1290">
                  <c:v>435</c:v>
                </c:pt>
                <c:pt idx="1291">
                  <c:v>435.5</c:v>
                </c:pt>
                <c:pt idx="1292">
                  <c:v>436</c:v>
                </c:pt>
                <c:pt idx="1293">
                  <c:v>436.5</c:v>
                </c:pt>
                <c:pt idx="1294">
                  <c:v>437</c:v>
                </c:pt>
                <c:pt idx="1295">
                  <c:v>437.5</c:v>
                </c:pt>
                <c:pt idx="1296">
                  <c:v>438</c:v>
                </c:pt>
                <c:pt idx="1297">
                  <c:v>438.5</c:v>
                </c:pt>
                <c:pt idx="1298">
                  <c:v>439</c:v>
                </c:pt>
                <c:pt idx="1299">
                  <c:v>439.5</c:v>
                </c:pt>
                <c:pt idx="1300">
                  <c:v>440</c:v>
                </c:pt>
                <c:pt idx="1301">
                  <c:v>440.5</c:v>
                </c:pt>
                <c:pt idx="1302">
                  <c:v>441</c:v>
                </c:pt>
                <c:pt idx="1303">
                  <c:v>441.5</c:v>
                </c:pt>
                <c:pt idx="1304">
                  <c:v>442</c:v>
                </c:pt>
                <c:pt idx="1305">
                  <c:v>442.5</c:v>
                </c:pt>
                <c:pt idx="1306">
                  <c:v>443</c:v>
                </c:pt>
                <c:pt idx="1307">
                  <c:v>443.5</c:v>
                </c:pt>
                <c:pt idx="1308">
                  <c:v>444</c:v>
                </c:pt>
                <c:pt idx="1309">
                  <c:v>444.5</c:v>
                </c:pt>
                <c:pt idx="1310">
                  <c:v>445</c:v>
                </c:pt>
                <c:pt idx="1311">
                  <c:v>445.5</c:v>
                </c:pt>
                <c:pt idx="1312">
                  <c:v>446</c:v>
                </c:pt>
                <c:pt idx="1313">
                  <c:v>446.5</c:v>
                </c:pt>
                <c:pt idx="1314">
                  <c:v>447</c:v>
                </c:pt>
                <c:pt idx="1315">
                  <c:v>447.5</c:v>
                </c:pt>
                <c:pt idx="1316">
                  <c:v>448</c:v>
                </c:pt>
                <c:pt idx="1317">
                  <c:v>448.5</c:v>
                </c:pt>
                <c:pt idx="1318">
                  <c:v>449</c:v>
                </c:pt>
                <c:pt idx="1319">
                  <c:v>449.5</c:v>
                </c:pt>
                <c:pt idx="1320">
                  <c:v>450</c:v>
                </c:pt>
                <c:pt idx="1321">
                  <c:v>450.5</c:v>
                </c:pt>
                <c:pt idx="1322">
                  <c:v>451</c:v>
                </c:pt>
                <c:pt idx="1323">
                  <c:v>451.5</c:v>
                </c:pt>
                <c:pt idx="1324">
                  <c:v>452</c:v>
                </c:pt>
                <c:pt idx="1325">
                  <c:v>452.5</c:v>
                </c:pt>
                <c:pt idx="1326">
                  <c:v>453</c:v>
                </c:pt>
                <c:pt idx="1327">
                  <c:v>453.5</c:v>
                </c:pt>
                <c:pt idx="1328">
                  <c:v>454</c:v>
                </c:pt>
                <c:pt idx="1329">
                  <c:v>454.5</c:v>
                </c:pt>
                <c:pt idx="1330">
                  <c:v>455</c:v>
                </c:pt>
                <c:pt idx="1331">
                  <c:v>455.5</c:v>
                </c:pt>
                <c:pt idx="1332">
                  <c:v>456</c:v>
                </c:pt>
                <c:pt idx="1333">
                  <c:v>456.5</c:v>
                </c:pt>
                <c:pt idx="1334">
                  <c:v>457</c:v>
                </c:pt>
                <c:pt idx="1335">
                  <c:v>457.5</c:v>
                </c:pt>
                <c:pt idx="1336">
                  <c:v>458</c:v>
                </c:pt>
                <c:pt idx="1337">
                  <c:v>458.5</c:v>
                </c:pt>
                <c:pt idx="1338">
                  <c:v>459</c:v>
                </c:pt>
                <c:pt idx="1339">
                  <c:v>459.5</c:v>
                </c:pt>
                <c:pt idx="1340">
                  <c:v>460</c:v>
                </c:pt>
                <c:pt idx="1341">
                  <c:v>460.5</c:v>
                </c:pt>
                <c:pt idx="1342">
                  <c:v>461</c:v>
                </c:pt>
                <c:pt idx="1343">
                  <c:v>461.5</c:v>
                </c:pt>
                <c:pt idx="1344">
                  <c:v>462</c:v>
                </c:pt>
                <c:pt idx="1345">
                  <c:v>462.5</c:v>
                </c:pt>
                <c:pt idx="1346">
                  <c:v>463</c:v>
                </c:pt>
                <c:pt idx="1347">
                  <c:v>463.5</c:v>
                </c:pt>
                <c:pt idx="1348">
                  <c:v>464</c:v>
                </c:pt>
                <c:pt idx="1349">
                  <c:v>464.5</c:v>
                </c:pt>
                <c:pt idx="1350">
                  <c:v>465</c:v>
                </c:pt>
                <c:pt idx="1351">
                  <c:v>465.5</c:v>
                </c:pt>
                <c:pt idx="1352">
                  <c:v>466</c:v>
                </c:pt>
                <c:pt idx="1353">
                  <c:v>466.5</c:v>
                </c:pt>
                <c:pt idx="1354">
                  <c:v>467</c:v>
                </c:pt>
                <c:pt idx="1355">
                  <c:v>467.5</c:v>
                </c:pt>
                <c:pt idx="1356">
                  <c:v>468</c:v>
                </c:pt>
                <c:pt idx="1357">
                  <c:v>468.5</c:v>
                </c:pt>
                <c:pt idx="1358">
                  <c:v>469</c:v>
                </c:pt>
                <c:pt idx="1359">
                  <c:v>469.5</c:v>
                </c:pt>
                <c:pt idx="1360">
                  <c:v>470</c:v>
                </c:pt>
                <c:pt idx="1361">
                  <c:v>470.5</c:v>
                </c:pt>
                <c:pt idx="1362">
                  <c:v>471</c:v>
                </c:pt>
                <c:pt idx="1363">
                  <c:v>471.5</c:v>
                </c:pt>
                <c:pt idx="1364">
                  <c:v>472</c:v>
                </c:pt>
                <c:pt idx="1365">
                  <c:v>472.5</c:v>
                </c:pt>
                <c:pt idx="1366">
                  <c:v>473</c:v>
                </c:pt>
                <c:pt idx="1367">
                  <c:v>473.5</c:v>
                </c:pt>
                <c:pt idx="1368">
                  <c:v>474</c:v>
                </c:pt>
                <c:pt idx="1369">
                  <c:v>474.5</c:v>
                </c:pt>
                <c:pt idx="1370">
                  <c:v>475</c:v>
                </c:pt>
                <c:pt idx="1371">
                  <c:v>475.5</c:v>
                </c:pt>
                <c:pt idx="1372">
                  <c:v>476</c:v>
                </c:pt>
                <c:pt idx="1373">
                  <c:v>476.5</c:v>
                </c:pt>
                <c:pt idx="1374">
                  <c:v>477</c:v>
                </c:pt>
                <c:pt idx="1375">
                  <c:v>477.5</c:v>
                </c:pt>
                <c:pt idx="1376">
                  <c:v>478</c:v>
                </c:pt>
                <c:pt idx="1377">
                  <c:v>478.5</c:v>
                </c:pt>
                <c:pt idx="1378">
                  <c:v>479</c:v>
                </c:pt>
                <c:pt idx="1379">
                  <c:v>479.5</c:v>
                </c:pt>
                <c:pt idx="1380">
                  <c:v>480</c:v>
                </c:pt>
                <c:pt idx="1381">
                  <c:v>480.5</c:v>
                </c:pt>
                <c:pt idx="1382">
                  <c:v>481</c:v>
                </c:pt>
                <c:pt idx="1383">
                  <c:v>481.5</c:v>
                </c:pt>
                <c:pt idx="1384">
                  <c:v>482</c:v>
                </c:pt>
                <c:pt idx="1385">
                  <c:v>482.5</c:v>
                </c:pt>
                <c:pt idx="1386">
                  <c:v>483</c:v>
                </c:pt>
                <c:pt idx="1387">
                  <c:v>483.5</c:v>
                </c:pt>
                <c:pt idx="1388">
                  <c:v>484</c:v>
                </c:pt>
                <c:pt idx="1389">
                  <c:v>484.5</c:v>
                </c:pt>
                <c:pt idx="1390">
                  <c:v>485</c:v>
                </c:pt>
                <c:pt idx="1391">
                  <c:v>485.5</c:v>
                </c:pt>
                <c:pt idx="1392">
                  <c:v>486</c:v>
                </c:pt>
                <c:pt idx="1393">
                  <c:v>486.5</c:v>
                </c:pt>
                <c:pt idx="1394">
                  <c:v>487</c:v>
                </c:pt>
                <c:pt idx="1395">
                  <c:v>487.5</c:v>
                </c:pt>
                <c:pt idx="1396">
                  <c:v>488</c:v>
                </c:pt>
                <c:pt idx="1397">
                  <c:v>488.5</c:v>
                </c:pt>
                <c:pt idx="1398">
                  <c:v>489</c:v>
                </c:pt>
                <c:pt idx="1399">
                  <c:v>489.5</c:v>
                </c:pt>
                <c:pt idx="1400">
                  <c:v>490</c:v>
                </c:pt>
                <c:pt idx="1401">
                  <c:v>490.5</c:v>
                </c:pt>
                <c:pt idx="1402">
                  <c:v>491</c:v>
                </c:pt>
                <c:pt idx="1403">
                  <c:v>491.5</c:v>
                </c:pt>
                <c:pt idx="1404">
                  <c:v>492</c:v>
                </c:pt>
                <c:pt idx="1405">
                  <c:v>492.5</c:v>
                </c:pt>
                <c:pt idx="1406">
                  <c:v>493</c:v>
                </c:pt>
                <c:pt idx="1407">
                  <c:v>493.5</c:v>
                </c:pt>
                <c:pt idx="1408">
                  <c:v>494</c:v>
                </c:pt>
                <c:pt idx="1409">
                  <c:v>494.5</c:v>
                </c:pt>
                <c:pt idx="1410">
                  <c:v>495</c:v>
                </c:pt>
                <c:pt idx="1411">
                  <c:v>495.5</c:v>
                </c:pt>
                <c:pt idx="1412">
                  <c:v>496</c:v>
                </c:pt>
                <c:pt idx="1413">
                  <c:v>496.5</c:v>
                </c:pt>
                <c:pt idx="1414">
                  <c:v>497</c:v>
                </c:pt>
                <c:pt idx="1415">
                  <c:v>497.5</c:v>
                </c:pt>
                <c:pt idx="1416">
                  <c:v>498</c:v>
                </c:pt>
                <c:pt idx="1417">
                  <c:v>498.5</c:v>
                </c:pt>
                <c:pt idx="1418">
                  <c:v>499</c:v>
                </c:pt>
                <c:pt idx="1419">
                  <c:v>499.5</c:v>
                </c:pt>
                <c:pt idx="1420">
                  <c:v>500</c:v>
                </c:pt>
              </c:numCache>
            </c:numRef>
          </c:xVal>
          <c:yVal>
            <c:numRef>
              <c:f>'Shielded 11 cm'!$V$3:$V$1423</c:f>
              <c:numCache>
                <c:formatCode>General</c:formatCode>
                <c:ptCount val="1421"/>
                <c:pt idx="0">
                  <c:v>-9.8831332205714286</c:v>
                </c:pt>
                <c:pt idx="1">
                  <c:v>-9.8802681317142849</c:v>
                </c:pt>
                <c:pt idx="2">
                  <c:v>-9.8750500425714307</c:v>
                </c:pt>
                <c:pt idx="3">
                  <c:v>-9.8741922931428565</c:v>
                </c:pt>
                <c:pt idx="4">
                  <c:v>-9.874178648857141</c:v>
                </c:pt>
                <c:pt idx="5">
                  <c:v>-9.8652201511428572</c:v>
                </c:pt>
                <c:pt idx="6">
                  <c:v>-9.8592158645714285</c:v>
                </c:pt>
                <c:pt idx="7">
                  <c:v>-9.8565573142857321</c:v>
                </c:pt>
                <c:pt idx="8">
                  <c:v>-9.8620452365714417</c:v>
                </c:pt>
                <c:pt idx="9">
                  <c:v>-9.8604993197143074</c:v>
                </c:pt>
                <c:pt idx="10">
                  <c:v>-9.8599935908571528</c:v>
                </c:pt>
                <c:pt idx="11">
                  <c:v>-9.859531240571437</c:v>
                </c:pt>
                <c:pt idx="12">
                  <c:v>-9.8733635917142877</c:v>
                </c:pt>
                <c:pt idx="13">
                  <c:v>-9.8809013722857166</c:v>
                </c:pt>
                <c:pt idx="14">
                  <c:v>-9.8916033831428489</c:v>
                </c:pt>
                <c:pt idx="15">
                  <c:v>-9.8852459762857272</c:v>
                </c:pt>
                <c:pt idx="16">
                  <c:v>-9.8862000968571468</c:v>
                </c:pt>
                <c:pt idx="17">
                  <c:v>-9.882672163714286</c:v>
                </c:pt>
                <c:pt idx="18">
                  <c:v>-9.8828183057142862</c:v>
                </c:pt>
                <c:pt idx="19">
                  <c:v>-9.8816236194285718</c:v>
                </c:pt>
                <c:pt idx="20">
                  <c:v>-9.8767669722857292</c:v>
                </c:pt>
                <c:pt idx="21">
                  <c:v>-9.8709644065714279</c:v>
                </c:pt>
                <c:pt idx="22">
                  <c:v>-9.874356105142855</c:v>
                </c:pt>
                <c:pt idx="23">
                  <c:v>-9.8773629859999996</c:v>
                </c:pt>
                <c:pt idx="24">
                  <c:v>-9.8811801877142855</c:v>
                </c:pt>
                <c:pt idx="25">
                  <c:v>-9.8777831754285721</c:v>
                </c:pt>
                <c:pt idx="26">
                  <c:v>-9.8728670020000067</c:v>
                </c:pt>
                <c:pt idx="27">
                  <c:v>-9.8685686297142858</c:v>
                </c:pt>
                <c:pt idx="28">
                  <c:v>-9.8685915688571448</c:v>
                </c:pt>
                <c:pt idx="29">
                  <c:v>-9.8713729462857138</c:v>
                </c:pt>
                <c:pt idx="30">
                  <c:v>-9.8655131914285707</c:v>
                </c:pt>
                <c:pt idx="31">
                  <c:v>-9.8634574960000112</c:v>
                </c:pt>
                <c:pt idx="32">
                  <c:v>-9.8658470497143043</c:v>
                </c:pt>
                <c:pt idx="33">
                  <c:v>-9.8598259065714284</c:v>
                </c:pt>
                <c:pt idx="34">
                  <c:v>-9.8510260171428659</c:v>
                </c:pt>
                <c:pt idx="35">
                  <c:v>-9.8464713200000009</c:v>
                </c:pt>
                <c:pt idx="36">
                  <c:v>-9.836137415714294</c:v>
                </c:pt>
                <c:pt idx="37">
                  <c:v>-9.8300086280000016</c:v>
                </c:pt>
                <c:pt idx="38">
                  <c:v>-9.8349134245714129</c:v>
                </c:pt>
                <c:pt idx="39">
                  <c:v>-9.8289575465714289</c:v>
                </c:pt>
                <c:pt idx="40">
                  <c:v>-9.8229710211428483</c:v>
                </c:pt>
                <c:pt idx="41">
                  <c:v>-9.8269515700000003</c:v>
                </c:pt>
                <c:pt idx="42">
                  <c:v>-9.8331580048571432</c:v>
                </c:pt>
                <c:pt idx="43">
                  <c:v>-9.8486739877142764</c:v>
                </c:pt>
                <c:pt idx="44">
                  <c:v>-9.862566040285726</c:v>
                </c:pt>
                <c:pt idx="45">
                  <c:v>-9.8605975320000212</c:v>
                </c:pt>
                <c:pt idx="46">
                  <c:v>-9.868883260571419</c:v>
                </c:pt>
                <c:pt idx="47">
                  <c:v>-9.8764446560000199</c:v>
                </c:pt>
                <c:pt idx="48">
                  <c:v>-9.8820389071428565</c:v>
                </c:pt>
                <c:pt idx="49">
                  <c:v>-9.8826944734285824</c:v>
                </c:pt>
                <c:pt idx="50">
                  <c:v>-9.8832295291428576</c:v>
                </c:pt>
                <c:pt idx="51">
                  <c:v>-9.8851765108571534</c:v>
                </c:pt>
                <c:pt idx="52">
                  <c:v>-9.8844067837142866</c:v>
                </c:pt>
                <c:pt idx="53">
                  <c:v>-9.8775777537142861</c:v>
                </c:pt>
                <c:pt idx="54">
                  <c:v>-9.8881905977142868</c:v>
                </c:pt>
                <c:pt idx="55">
                  <c:v>-9.8940983717142856</c:v>
                </c:pt>
                <c:pt idx="56">
                  <c:v>-9.8997742282857253</c:v>
                </c:pt>
                <c:pt idx="57">
                  <c:v>-9.8984446588571533</c:v>
                </c:pt>
                <c:pt idx="58">
                  <c:v>-9.897128940285711</c:v>
                </c:pt>
                <c:pt idx="59">
                  <c:v>-9.9000480345714283</c:v>
                </c:pt>
                <c:pt idx="60">
                  <c:v>-9.9058143371428677</c:v>
                </c:pt>
                <c:pt idx="61">
                  <c:v>-9.9039727742857142</c:v>
                </c:pt>
                <c:pt idx="62">
                  <c:v>-9.9045505900000048</c:v>
                </c:pt>
                <c:pt idx="63">
                  <c:v>-9.8916200388571447</c:v>
                </c:pt>
                <c:pt idx="64">
                  <c:v>-9.8765116802857147</c:v>
                </c:pt>
                <c:pt idx="65">
                  <c:v>-9.8775950362857259</c:v>
                </c:pt>
                <c:pt idx="66">
                  <c:v>-9.865221101714285</c:v>
                </c:pt>
                <c:pt idx="67">
                  <c:v>-9.863066178857153</c:v>
                </c:pt>
                <c:pt idx="68">
                  <c:v>-9.8500769862857229</c:v>
                </c:pt>
                <c:pt idx="69">
                  <c:v>-9.852404006571442</c:v>
                </c:pt>
                <c:pt idx="70">
                  <c:v>-9.8582206145714188</c:v>
                </c:pt>
                <c:pt idx="71">
                  <c:v>-9.8632218271428549</c:v>
                </c:pt>
                <c:pt idx="72">
                  <c:v>-9.8583839402857141</c:v>
                </c:pt>
                <c:pt idx="73">
                  <c:v>-9.8618322794285795</c:v>
                </c:pt>
                <c:pt idx="74">
                  <c:v>-9.8595903394285891</c:v>
                </c:pt>
                <c:pt idx="75">
                  <c:v>-9.8701076660000027</c:v>
                </c:pt>
                <c:pt idx="76">
                  <c:v>-9.8673729191428574</c:v>
                </c:pt>
                <c:pt idx="77">
                  <c:v>-9.8605041562857281</c:v>
                </c:pt>
                <c:pt idx="78">
                  <c:v>-9.8672259280000016</c:v>
                </c:pt>
                <c:pt idx="79">
                  <c:v>-9.8672535648571422</c:v>
                </c:pt>
                <c:pt idx="80">
                  <c:v>-9.8671744920000002</c:v>
                </c:pt>
                <c:pt idx="81">
                  <c:v>-9.8662572362857262</c:v>
                </c:pt>
                <c:pt idx="82">
                  <c:v>-9.8589909725714282</c:v>
                </c:pt>
                <c:pt idx="83">
                  <c:v>-9.8544195348571559</c:v>
                </c:pt>
                <c:pt idx="84">
                  <c:v>-9.8485150560000001</c:v>
                </c:pt>
                <c:pt idx="85">
                  <c:v>-9.8431588899999998</c:v>
                </c:pt>
                <c:pt idx="86">
                  <c:v>-9.8411399902857148</c:v>
                </c:pt>
                <c:pt idx="87">
                  <c:v>-9.8322732137142861</c:v>
                </c:pt>
                <c:pt idx="88">
                  <c:v>-9.8298307882857205</c:v>
                </c:pt>
                <c:pt idx="89">
                  <c:v>-9.8377006400000013</c:v>
                </c:pt>
                <c:pt idx="90">
                  <c:v>-9.847578886857141</c:v>
                </c:pt>
                <c:pt idx="91">
                  <c:v>-9.8618964585714277</c:v>
                </c:pt>
                <c:pt idx="92">
                  <c:v>-9.8680964954285706</c:v>
                </c:pt>
                <c:pt idx="93">
                  <c:v>-9.8768160114285806</c:v>
                </c:pt>
                <c:pt idx="94">
                  <c:v>-9.8943535171428572</c:v>
                </c:pt>
                <c:pt idx="95">
                  <c:v>-9.8979373997142943</c:v>
                </c:pt>
                <c:pt idx="96">
                  <c:v>-9.8941025274285721</c:v>
                </c:pt>
                <c:pt idx="97">
                  <c:v>-9.8937890617142941</c:v>
                </c:pt>
                <c:pt idx="98">
                  <c:v>-9.8897863611428658</c:v>
                </c:pt>
                <c:pt idx="99">
                  <c:v>-9.8907199468571427</c:v>
                </c:pt>
                <c:pt idx="100">
                  <c:v>-9.8895756257142864</c:v>
                </c:pt>
                <c:pt idx="101">
                  <c:v>-9.8836107734285736</c:v>
                </c:pt>
                <c:pt idx="102">
                  <c:v>-9.8857406571428683</c:v>
                </c:pt>
                <c:pt idx="103">
                  <c:v>-9.8821171680000006</c:v>
                </c:pt>
                <c:pt idx="104">
                  <c:v>-9.8760884637142858</c:v>
                </c:pt>
                <c:pt idx="105">
                  <c:v>-9.8670725951428597</c:v>
                </c:pt>
                <c:pt idx="106">
                  <c:v>-9.8683480642857138</c:v>
                </c:pt>
                <c:pt idx="107">
                  <c:v>-9.8661644288571448</c:v>
                </c:pt>
                <c:pt idx="108">
                  <c:v>-9.8728329365714416</c:v>
                </c:pt>
                <c:pt idx="109">
                  <c:v>-9.8747141040000006</c:v>
                </c:pt>
                <c:pt idx="110">
                  <c:v>-9.8799583302857208</c:v>
                </c:pt>
                <c:pt idx="111">
                  <c:v>-9.8786821951428578</c:v>
                </c:pt>
                <c:pt idx="112">
                  <c:v>-9.8938347160000095</c:v>
                </c:pt>
                <c:pt idx="113">
                  <c:v>-9.8907647860000001</c:v>
                </c:pt>
                <c:pt idx="114">
                  <c:v>-9.889811529428572</c:v>
                </c:pt>
                <c:pt idx="115">
                  <c:v>-9.8772777271428485</c:v>
                </c:pt>
                <c:pt idx="116">
                  <c:v>-9.877342724</c:v>
                </c:pt>
                <c:pt idx="117">
                  <c:v>-9.8779893200000028</c:v>
                </c:pt>
                <c:pt idx="118">
                  <c:v>-9.8868266671428575</c:v>
                </c:pt>
                <c:pt idx="119">
                  <c:v>-9.8881648880000004</c:v>
                </c:pt>
                <c:pt idx="120">
                  <c:v>-9.8852672180000116</c:v>
                </c:pt>
                <c:pt idx="121">
                  <c:v>-9.8837087745714189</c:v>
                </c:pt>
                <c:pt idx="122">
                  <c:v>-9.8923593465714283</c:v>
                </c:pt>
                <c:pt idx="123">
                  <c:v>-9.890607736285725</c:v>
                </c:pt>
                <c:pt idx="124">
                  <c:v>-9.8900847934285707</c:v>
                </c:pt>
                <c:pt idx="125">
                  <c:v>-9.8831616117142858</c:v>
                </c:pt>
                <c:pt idx="126">
                  <c:v>-9.8833759457142829</c:v>
                </c:pt>
                <c:pt idx="127">
                  <c:v>-9.8794689874285737</c:v>
                </c:pt>
                <c:pt idx="128">
                  <c:v>-9.8817901648571436</c:v>
                </c:pt>
                <c:pt idx="129">
                  <c:v>-9.8716132345714307</c:v>
                </c:pt>
                <c:pt idx="130">
                  <c:v>-9.8678639557142862</c:v>
                </c:pt>
                <c:pt idx="131">
                  <c:v>-9.8684930091428598</c:v>
                </c:pt>
                <c:pt idx="132">
                  <c:v>-9.8630863508571558</c:v>
                </c:pt>
                <c:pt idx="133">
                  <c:v>-9.8531822882857281</c:v>
                </c:pt>
                <c:pt idx="134">
                  <c:v>-9.8578311505714282</c:v>
                </c:pt>
                <c:pt idx="135">
                  <c:v>-9.8537071585714298</c:v>
                </c:pt>
                <c:pt idx="136">
                  <c:v>-9.8473179159999997</c:v>
                </c:pt>
                <c:pt idx="137">
                  <c:v>-9.8472890725714279</c:v>
                </c:pt>
                <c:pt idx="138">
                  <c:v>-9.8450310974285706</c:v>
                </c:pt>
                <c:pt idx="139">
                  <c:v>-9.8502827500000105</c:v>
                </c:pt>
                <c:pt idx="140">
                  <c:v>-9.8522077680000066</c:v>
                </c:pt>
                <c:pt idx="141">
                  <c:v>-9.8560229617142863</c:v>
                </c:pt>
                <c:pt idx="142">
                  <c:v>-9.8570044111428565</c:v>
                </c:pt>
                <c:pt idx="143">
                  <c:v>-9.8693066368571554</c:v>
                </c:pt>
                <c:pt idx="144">
                  <c:v>-9.8708691771428576</c:v>
                </c:pt>
                <c:pt idx="145">
                  <c:v>-9.8708621808571433</c:v>
                </c:pt>
                <c:pt idx="146">
                  <c:v>-9.8690031417142858</c:v>
                </c:pt>
                <c:pt idx="147">
                  <c:v>-9.8763522894285707</c:v>
                </c:pt>
                <c:pt idx="148">
                  <c:v>-9.8735899400000093</c:v>
                </c:pt>
                <c:pt idx="149">
                  <c:v>-9.8595656614285723</c:v>
                </c:pt>
                <c:pt idx="150">
                  <c:v>-9.8546499108571535</c:v>
                </c:pt>
                <c:pt idx="151">
                  <c:v>-9.857558338857153</c:v>
                </c:pt>
                <c:pt idx="152">
                  <c:v>-9.8583131994285687</c:v>
                </c:pt>
                <c:pt idx="153">
                  <c:v>-9.8631768594285809</c:v>
                </c:pt>
                <c:pt idx="154">
                  <c:v>-9.8504340908571564</c:v>
                </c:pt>
                <c:pt idx="155">
                  <c:v>-9.8538754340000008</c:v>
                </c:pt>
                <c:pt idx="156">
                  <c:v>-9.8695775754285826</c:v>
                </c:pt>
                <c:pt idx="157">
                  <c:v>-9.8798579000000046</c:v>
                </c:pt>
                <c:pt idx="158">
                  <c:v>-9.8759893985714395</c:v>
                </c:pt>
                <c:pt idx="159">
                  <c:v>-9.8763006985714288</c:v>
                </c:pt>
                <c:pt idx="160">
                  <c:v>-9.8700524540000067</c:v>
                </c:pt>
                <c:pt idx="161">
                  <c:v>-9.8819535683714239</c:v>
                </c:pt>
                <c:pt idx="162">
                  <c:v>-9.8762976446571447</c:v>
                </c:pt>
                <c:pt idx="163">
                  <c:v>-9.8643823212285717</c:v>
                </c:pt>
                <c:pt idx="164">
                  <c:v>-9.8595401406571508</c:v>
                </c:pt>
                <c:pt idx="165">
                  <c:v>-9.8585742189428682</c:v>
                </c:pt>
                <c:pt idx="166">
                  <c:v>-9.8527476055143026</c:v>
                </c:pt>
                <c:pt idx="167">
                  <c:v>-9.8506891378000212</c:v>
                </c:pt>
                <c:pt idx="168">
                  <c:v>-9.8532032494285708</c:v>
                </c:pt>
                <c:pt idx="169">
                  <c:v>-9.8581600134285718</c:v>
                </c:pt>
                <c:pt idx="170">
                  <c:v>-9.8649877300000028</c:v>
                </c:pt>
                <c:pt idx="171">
                  <c:v>-9.8517045374285814</c:v>
                </c:pt>
                <c:pt idx="172">
                  <c:v>-9.8483780322857051</c:v>
                </c:pt>
                <c:pt idx="173">
                  <c:v>-9.8470018271428579</c:v>
                </c:pt>
                <c:pt idx="174">
                  <c:v>-9.8536294462857228</c:v>
                </c:pt>
                <c:pt idx="175">
                  <c:v>-9.8435927988571468</c:v>
                </c:pt>
                <c:pt idx="176">
                  <c:v>-9.8324944242857253</c:v>
                </c:pt>
                <c:pt idx="177">
                  <c:v>-9.8333028985714286</c:v>
                </c:pt>
                <c:pt idx="178">
                  <c:v>-9.8461484957142851</c:v>
                </c:pt>
                <c:pt idx="179">
                  <c:v>-9.8558614517142864</c:v>
                </c:pt>
                <c:pt idx="180">
                  <c:v>-9.8670738617142852</c:v>
                </c:pt>
                <c:pt idx="181">
                  <c:v>-9.8516669037142943</c:v>
                </c:pt>
                <c:pt idx="182">
                  <c:v>-9.8432540180000068</c:v>
                </c:pt>
                <c:pt idx="183">
                  <c:v>-9.8448070182857208</c:v>
                </c:pt>
                <c:pt idx="184">
                  <c:v>-9.827769493142851</c:v>
                </c:pt>
                <c:pt idx="185">
                  <c:v>-9.8180646774285716</c:v>
                </c:pt>
                <c:pt idx="186">
                  <c:v>-9.808722233428572</c:v>
                </c:pt>
                <c:pt idx="187">
                  <c:v>-9.809094650857153</c:v>
                </c:pt>
                <c:pt idx="188">
                  <c:v>-9.812589858115734</c:v>
                </c:pt>
                <c:pt idx="189">
                  <c:v>-9.8129441021157167</c:v>
                </c:pt>
                <c:pt idx="190">
                  <c:v>-9.812210118972855</c:v>
                </c:pt>
                <c:pt idx="191">
                  <c:v>-9.8309694095442861</c:v>
                </c:pt>
                <c:pt idx="192">
                  <c:v>-9.8458282595442963</c:v>
                </c:pt>
                <c:pt idx="193">
                  <c:v>-9.8503351218300015</c:v>
                </c:pt>
                <c:pt idx="194">
                  <c:v>-9.8406707424014179</c:v>
                </c:pt>
                <c:pt idx="195">
                  <c:v>-9.8470413848571337</c:v>
                </c:pt>
                <c:pt idx="196">
                  <c:v>-9.8601390857142963</c:v>
                </c:pt>
                <c:pt idx="197">
                  <c:v>-9.8637256765714287</c:v>
                </c:pt>
                <c:pt idx="198">
                  <c:v>-9.8589459811428579</c:v>
                </c:pt>
                <c:pt idx="199">
                  <c:v>-9.8590013138571511</c:v>
                </c:pt>
                <c:pt idx="200">
                  <c:v>-9.8628149301428678</c:v>
                </c:pt>
                <c:pt idx="201">
                  <c:v>-9.8656828330000241</c:v>
                </c:pt>
                <c:pt idx="202">
                  <c:v>-9.8624787638571423</c:v>
                </c:pt>
                <c:pt idx="203">
                  <c:v>-9.8621376810000108</c:v>
                </c:pt>
                <c:pt idx="204">
                  <c:v>-9.8664604178571533</c:v>
                </c:pt>
                <c:pt idx="205">
                  <c:v>-9.8713502164285707</c:v>
                </c:pt>
                <c:pt idx="206">
                  <c:v>-9.8748576277142863</c:v>
                </c:pt>
                <c:pt idx="207">
                  <c:v>-9.872936748571437</c:v>
                </c:pt>
                <c:pt idx="208">
                  <c:v>-9.8773931842857134</c:v>
                </c:pt>
                <c:pt idx="209">
                  <c:v>-9.8865368671428726</c:v>
                </c:pt>
                <c:pt idx="210">
                  <c:v>-9.8815926048571505</c:v>
                </c:pt>
                <c:pt idx="211">
                  <c:v>-9.8710287362857141</c:v>
                </c:pt>
                <c:pt idx="212">
                  <c:v>-9.8624992825714379</c:v>
                </c:pt>
                <c:pt idx="213">
                  <c:v>-9.8546990197143032</c:v>
                </c:pt>
                <c:pt idx="214">
                  <c:v>-9.8580778647142857</c:v>
                </c:pt>
                <c:pt idx="215">
                  <c:v>-9.8577134347142863</c:v>
                </c:pt>
                <c:pt idx="216">
                  <c:v>-9.8483630578571315</c:v>
                </c:pt>
                <c:pt idx="217">
                  <c:v>-9.854955444142858</c:v>
                </c:pt>
                <c:pt idx="218">
                  <c:v>-9.8591259058571428</c:v>
                </c:pt>
                <c:pt idx="219">
                  <c:v>-9.8617809098571509</c:v>
                </c:pt>
                <c:pt idx="220">
                  <c:v>-9.853225393571428</c:v>
                </c:pt>
                <c:pt idx="221">
                  <c:v>-9.8347911505714176</c:v>
                </c:pt>
                <c:pt idx="222">
                  <c:v>-9.8243821808571337</c:v>
                </c:pt>
                <c:pt idx="223">
                  <c:v>-9.8240678848571434</c:v>
                </c:pt>
                <c:pt idx="224">
                  <c:v>-9.8126075571428739</c:v>
                </c:pt>
                <c:pt idx="225">
                  <c:v>-9.8115199011428569</c:v>
                </c:pt>
                <c:pt idx="226">
                  <c:v>-9.8125629931428566</c:v>
                </c:pt>
                <c:pt idx="227">
                  <c:v>-9.8190904082857227</c:v>
                </c:pt>
                <c:pt idx="228">
                  <c:v>-9.8349972931428571</c:v>
                </c:pt>
                <c:pt idx="229">
                  <c:v>-9.8443523091428489</c:v>
                </c:pt>
                <c:pt idx="230">
                  <c:v>-9.851665042571419</c:v>
                </c:pt>
                <c:pt idx="231">
                  <c:v>-9.8630108574285824</c:v>
                </c:pt>
                <c:pt idx="232">
                  <c:v>-9.8666180294285706</c:v>
                </c:pt>
                <c:pt idx="233">
                  <c:v>-9.855112139142868</c:v>
                </c:pt>
                <c:pt idx="234">
                  <c:v>-9.8541417317142876</c:v>
                </c:pt>
                <c:pt idx="235">
                  <c:v>-9.8468422240000066</c:v>
                </c:pt>
                <c:pt idx="236">
                  <c:v>-9.8490769051428551</c:v>
                </c:pt>
                <c:pt idx="237">
                  <c:v>-9.840230283142855</c:v>
                </c:pt>
                <c:pt idx="238">
                  <c:v>-9.8351645308571509</c:v>
                </c:pt>
                <c:pt idx="239">
                  <c:v>-9.8147649837142854</c:v>
                </c:pt>
                <c:pt idx="240">
                  <c:v>-9.8183100617142767</c:v>
                </c:pt>
                <c:pt idx="241">
                  <c:v>-9.8115363360000156</c:v>
                </c:pt>
                <c:pt idx="242">
                  <c:v>-9.8242500857142829</c:v>
                </c:pt>
                <c:pt idx="243">
                  <c:v>-9.8154639865714284</c:v>
                </c:pt>
                <c:pt idx="244">
                  <c:v>-9.7986428968571424</c:v>
                </c:pt>
                <c:pt idx="245">
                  <c:v>-9.7827575434285716</c:v>
                </c:pt>
                <c:pt idx="246">
                  <c:v>-9.7983060188571436</c:v>
                </c:pt>
                <c:pt idx="247">
                  <c:v>-9.8111801340000007</c:v>
                </c:pt>
                <c:pt idx="248">
                  <c:v>-9.8195749411428572</c:v>
                </c:pt>
                <c:pt idx="249">
                  <c:v>-9.811503411142855</c:v>
                </c:pt>
                <c:pt idx="250">
                  <c:v>-9.812799910571437</c:v>
                </c:pt>
                <c:pt idx="251">
                  <c:v>-9.8342135417142789</c:v>
                </c:pt>
                <c:pt idx="252">
                  <c:v>-9.8470664011428539</c:v>
                </c:pt>
                <c:pt idx="253">
                  <c:v>-9.8468535665714239</c:v>
                </c:pt>
                <c:pt idx="254">
                  <c:v>-9.8467718934285688</c:v>
                </c:pt>
                <c:pt idx="255">
                  <c:v>-9.850651001428572</c:v>
                </c:pt>
                <c:pt idx="256">
                  <c:v>-9.851549909142868</c:v>
                </c:pt>
                <c:pt idx="257">
                  <c:v>-9.8529399880000117</c:v>
                </c:pt>
                <c:pt idx="258">
                  <c:v>-9.8495286219999993</c:v>
                </c:pt>
                <c:pt idx="259">
                  <c:v>-9.8389653765714176</c:v>
                </c:pt>
                <c:pt idx="260">
                  <c:v>-9.8316730651428479</c:v>
                </c:pt>
                <c:pt idx="261">
                  <c:v>-9.8251688208571437</c:v>
                </c:pt>
                <c:pt idx="262">
                  <c:v>-9.8085414331428549</c:v>
                </c:pt>
                <c:pt idx="263">
                  <c:v>-9.7995592320000089</c:v>
                </c:pt>
                <c:pt idx="264">
                  <c:v>-9.7883600225714087</c:v>
                </c:pt>
                <c:pt idx="265">
                  <c:v>-9.779464320571428</c:v>
                </c:pt>
                <c:pt idx="266">
                  <c:v>-9.775881212285725</c:v>
                </c:pt>
                <c:pt idx="267">
                  <c:v>-9.7918226645714128</c:v>
                </c:pt>
                <c:pt idx="268">
                  <c:v>-9.800717323142857</c:v>
                </c:pt>
                <c:pt idx="269">
                  <c:v>-9.8144808651428566</c:v>
                </c:pt>
                <c:pt idx="270">
                  <c:v>-9.821368208857141</c:v>
                </c:pt>
                <c:pt idx="271">
                  <c:v>-9.8414064271428572</c:v>
                </c:pt>
                <c:pt idx="272">
                  <c:v>-9.8606821134285809</c:v>
                </c:pt>
                <c:pt idx="273">
                  <c:v>-9.8657384762857259</c:v>
                </c:pt>
                <c:pt idx="274">
                  <c:v>-9.8536036874285706</c:v>
                </c:pt>
                <c:pt idx="275">
                  <c:v>-9.8492455188571508</c:v>
                </c:pt>
                <c:pt idx="276">
                  <c:v>-9.8485088251428579</c:v>
                </c:pt>
                <c:pt idx="277">
                  <c:v>-9.8508245391428684</c:v>
                </c:pt>
                <c:pt idx="278">
                  <c:v>-9.8428969560000112</c:v>
                </c:pt>
                <c:pt idx="279">
                  <c:v>-9.837666661428571</c:v>
                </c:pt>
                <c:pt idx="280">
                  <c:v>-9.8529586374285767</c:v>
                </c:pt>
                <c:pt idx="281">
                  <c:v>-9.8531276542857231</c:v>
                </c:pt>
                <c:pt idx="282">
                  <c:v>-9.843239329428572</c:v>
                </c:pt>
                <c:pt idx="283">
                  <c:v>-9.8416029920000003</c:v>
                </c:pt>
                <c:pt idx="284">
                  <c:v>-9.8407166840000002</c:v>
                </c:pt>
                <c:pt idx="285">
                  <c:v>-9.8385383002857143</c:v>
                </c:pt>
                <c:pt idx="286">
                  <c:v>-9.8267275920000028</c:v>
                </c:pt>
                <c:pt idx="287">
                  <c:v>-9.8194950374285845</c:v>
                </c:pt>
                <c:pt idx="288">
                  <c:v>-9.8182591811428459</c:v>
                </c:pt>
                <c:pt idx="289">
                  <c:v>-9.8245919419999996</c:v>
                </c:pt>
                <c:pt idx="290">
                  <c:v>-9.8264478345714394</c:v>
                </c:pt>
                <c:pt idx="291">
                  <c:v>-9.830054180285714</c:v>
                </c:pt>
                <c:pt idx="292">
                  <c:v>-9.8385185465714198</c:v>
                </c:pt>
                <c:pt idx="293">
                  <c:v>-9.8542842488571534</c:v>
                </c:pt>
                <c:pt idx="294">
                  <c:v>-9.857350818857153</c:v>
                </c:pt>
                <c:pt idx="295">
                  <c:v>-9.8715979222857229</c:v>
                </c:pt>
                <c:pt idx="296">
                  <c:v>-9.8812694582857148</c:v>
                </c:pt>
                <c:pt idx="297">
                  <c:v>-9.8876092400000068</c:v>
                </c:pt>
                <c:pt idx="298">
                  <c:v>-9.8870116828571337</c:v>
                </c:pt>
                <c:pt idx="299">
                  <c:v>-9.8845237491428559</c:v>
                </c:pt>
                <c:pt idx="300">
                  <c:v>-9.8734393517143033</c:v>
                </c:pt>
                <c:pt idx="301">
                  <c:v>-9.8710752088571425</c:v>
                </c:pt>
                <c:pt idx="302">
                  <c:v>-9.8565028785714457</c:v>
                </c:pt>
                <c:pt idx="303">
                  <c:v>-9.8450321808571424</c:v>
                </c:pt>
                <c:pt idx="304">
                  <c:v>-9.8397388294285708</c:v>
                </c:pt>
                <c:pt idx="305">
                  <c:v>-9.8427887757142862</c:v>
                </c:pt>
                <c:pt idx="306">
                  <c:v>-9.8472336994285712</c:v>
                </c:pt>
                <c:pt idx="307">
                  <c:v>-9.8574969637143024</c:v>
                </c:pt>
                <c:pt idx="308">
                  <c:v>-9.8580948020000108</c:v>
                </c:pt>
                <c:pt idx="309">
                  <c:v>-9.874933129142855</c:v>
                </c:pt>
                <c:pt idx="310">
                  <c:v>-9.8786160282857232</c:v>
                </c:pt>
                <c:pt idx="311">
                  <c:v>-9.8766435580000156</c:v>
                </c:pt>
                <c:pt idx="312">
                  <c:v>-9.8667169265714278</c:v>
                </c:pt>
                <c:pt idx="313">
                  <c:v>-9.8536125131428722</c:v>
                </c:pt>
                <c:pt idx="314">
                  <c:v>-9.8514015960000112</c:v>
                </c:pt>
                <c:pt idx="315">
                  <c:v>-9.8584234488571436</c:v>
                </c:pt>
                <c:pt idx="316">
                  <c:v>-9.8447592122857248</c:v>
                </c:pt>
                <c:pt idx="317">
                  <c:v>-9.8432111911428439</c:v>
                </c:pt>
                <c:pt idx="318">
                  <c:v>-9.8426596494285707</c:v>
                </c:pt>
                <c:pt idx="319">
                  <c:v>-9.8478964522857204</c:v>
                </c:pt>
                <c:pt idx="320">
                  <c:v>-9.844020015142851</c:v>
                </c:pt>
                <c:pt idx="321">
                  <c:v>-9.8417057845714151</c:v>
                </c:pt>
                <c:pt idx="322">
                  <c:v>-9.8292468934285768</c:v>
                </c:pt>
                <c:pt idx="323">
                  <c:v>-9.8353398682857254</c:v>
                </c:pt>
                <c:pt idx="324">
                  <c:v>-9.843996204285725</c:v>
                </c:pt>
                <c:pt idx="325">
                  <c:v>-9.840165709714281</c:v>
                </c:pt>
                <c:pt idx="326">
                  <c:v>-9.8418618711428483</c:v>
                </c:pt>
                <c:pt idx="327">
                  <c:v>-9.8545113448571424</c:v>
                </c:pt>
                <c:pt idx="328">
                  <c:v>-9.8599236514285717</c:v>
                </c:pt>
                <c:pt idx="329">
                  <c:v>-9.8656067514285812</c:v>
                </c:pt>
                <c:pt idx="330">
                  <c:v>-9.8656643371428743</c:v>
                </c:pt>
                <c:pt idx="331">
                  <c:v>-9.8614959431428577</c:v>
                </c:pt>
                <c:pt idx="332">
                  <c:v>-9.8624093560000201</c:v>
                </c:pt>
                <c:pt idx="333">
                  <c:v>-9.8529566280000154</c:v>
                </c:pt>
                <c:pt idx="334">
                  <c:v>-9.8362593742857225</c:v>
                </c:pt>
                <c:pt idx="335">
                  <c:v>-9.8147040468571447</c:v>
                </c:pt>
                <c:pt idx="336">
                  <c:v>-9.8117431917142852</c:v>
                </c:pt>
                <c:pt idx="337">
                  <c:v>-9.7998288291428519</c:v>
                </c:pt>
                <c:pt idx="338">
                  <c:v>-9.7904015634285688</c:v>
                </c:pt>
                <c:pt idx="339">
                  <c:v>-9.7962241399999996</c:v>
                </c:pt>
                <c:pt idx="340">
                  <c:v>-9.8006572125714371</c:v>
                </c:pt>
                <c:pt idx="341">
                  <c:v>-9.8157676365714295</c:v>
                </c:pt>
                <c:pt idx="342">
                  <c:v>-9.8357767317142866</c:v>
                </c:pt>
                <c:pt idx="343">
                  <c:v>-9.8411991642857135</c:v>
                </c:pt>
                <c:pt idx="344">
                  <c:v>-9.8541026185714298</c:v>
                </c:pt>
                <c:pt idx="345">
                  <c:v>-9.8579290614285711</c:v>
                </c:pt>
                <c:pt idx="346">
                  <c:v>-9.8559832077143028</c:v>
                </c:pt>
                <c:pt idx="347">
                  <c:v>-9.854880038571439</c:v>
                </c:pt>
                <c:pt idx="348">
                  <c:v>-9.8349618088571429</c:v>
                </c:pt>
                <c:pt idx="349">
                  <c:v>-9.827211821428568</c:v>
                </c:pt>
                <c:pt idx="350">
                  <c:v>-9.8333540517142861</c:v>
                </c:pt>
                <c:pt idx="351">
                  <c:v>-9.8391005994285727</c:v>
                </c:pt>
                <c:pt idx="352">
                  <c:v>-9.8488459333999998</c:v>
                </c:pt>
                <c:pt idx="353">
                  <c:v>-9.8436909859714259</c:v>
                </c:pt>
                <c:pt idx="354">
                  <c:v>-9.8453261531142857</c:v>
                </c:pt>
                <c:pt idx="355">
                  <c:v>-9.8439049331142865</c:v>
                </c:pt>
                <c:pt idx="356">
                  <c:v>-9.8170998039714288</c:v>
                </c:pt>
                <c:pt idx="357">
                  <c:v>-9.8026191976857273</c:v>
                </c:pt>
                <c:pt idx="358">
                  <c:v>-9.7859903914000004</c:v>
                </c:pt>
                <c:pt idx="359">
                  <c:v>-9.7776362094285805</c:v>
                </c:pt>
                <c:pt idx="360">
                  <c:v>-9.7791760597142865</c:v>
                </c:pt>
                <c:pt idx="361">
                  <c:v>-9.783872650857143</c:v>
                </c:pt>
                <c:pt idx="362">
                  <c:v>-9.789958881142848</c:v>
                </c:pt>
                <c:pt idx="363">
                  <c:v>-9.7838449497142861</c:v>
                </c:pt>
                <c:pt idx="364">
                  <c:v>-9.785360011142858</c:v>
                </c:pt>
                <c:pt idx="365">
                  <c:v>-9.7870342068571468</c:v>
                </c:pt>
                <c:pt idx="366">
                  <c:v>-9.7854532805714189</c:v>
                </c:pt>
                <c:pt idx="367">
                  <c:v>-9.7788796705714152</c:v>
                </c:pt>
                <c:pt idx="368">
                  <c:v>-9.7640425802857145</c:v>
                </c:pt>
                <c:pt idx="369">
                  <c:v>-9.757492187142855</c:v>
                </c:pt>
                <c:pt idx="370">
                  <c:v>-9.7817863442857167</c:v>
                </c:pt>
                <c:pt idx="371">
                  <c:v>-9.7829434377142857</c:v>
                </c:pt>
                <c:pt idx="372">
                  <c:v>-9.7948831657142819</c:v>
                </c:pt>
                <c:pt idx="373">
                  <c:v>-9.7881979551428486</c:v>
                </c:pt>
                <c:pt idx="374">
                  <c:v>-9.7979966380000008</c:v>
                </c:pt>
                <c:pt idx="375">
                  <c:v>-9.8164515960000092</c:v>
                </c:pt>
                <c:pt idx="376">
                  <c:v>-9.8382579991428489</c:v>
                </c:pt>
                <c:pt idx="377">
                  <c:v>-9.844922502857143</c:v>
                </c:pt>
                <c:pt idx="378">
                  <c:v>-9.8426018394285748</c:v>
                </c:pt>
                <c:pt idx="379">
                  <c:v>-9.8312437485714135</c:v>
                </c:pt>
                <c:pt idx="380">
                  <c:v>-9.8414244225714178</c:v>
                </c:pt>
                <c:pt idx="381">
                  <c:v>-9.8470293791428549</c:v>
                </c:pt>
                <c:pt idx="382">
                  <c:v>-9.833035191714286</c:v>
                </c:pt>
                <c:pt idx="383">
                  <c:v>-9.8200053457142857</c:v>
                </c:pt>
                <c:pt idx="384">
                  <c:v>-9.8134648834285727</c:v>
                </c:pt>
                <c:pt idx="385">
                  <c:v>-9.8115337271428569</c:v>
                </c:pt>
                <c:pt idx="386">
                  <c:v>-9.8161739580000003</c:v>
                </c:pt>
                <c:pt idx="387">
                  <c:v>-9.7690286022857151</c:v>
                </c:pt>
                <c:pt idx="388">
                  <c:v>-9.7476685991428482</c:v>
                </c:pt>
                <c:pt idx="389">
                  <c:v>-9.7360409485714179</c:v>
                </c:pt>
                <c:pt idx="390">
                  <c:v>-9.7388268399999998</c:v>
                </c:pt>
                <c:pt idx="391">
                  <c:v>-9.7504353728571509</c:v>
                </c:pt>
                <c:pt idx="392">
                  <c:v>-9.7397272162857167</c:v>
                </c:pt>
                <c:pt idx="393">
                  <c:v>-9.7046456748571437</c:v>
                </c:pt>
                <c:pt idx="394">
                  <c:v>-9.7440707502857027</c:v>
                </c:pt>
                <c:pt idx="395">
                  <c:v>-9.749071598285715</c:v>
                </c:pt>
                <c:pt idx="396">
                  <c:v>-9.7544660114285708</c:v>
                </c:pt>
                <c:pt idx="397">
                  <c:v>-9.567431036000011</c:v>
                </c:pt>
                <c:pt idx="398">
                  <c:v>-9.1711918931428489</c:v>
                </c:pt>
                <c:pt idx="399">
                  <c:v>-8.7494957645714155</c:v>
                </c:pt>
                <c:pt idx="400">
                  <c:v>-7.9251835979999949</c:v>
                </c:pt>
                <c:pt idx="401">
                  <c:v>-6.8626787891428584</c:v>
                </c:pt>
                <c:pt idx="402">
                  <c:v>-6.1058140119999909</c:v>
                </c:pt>
                <c:pt idx="403">
                  <c:v>-5.2961408702857069</c:v>
                </c:pt>
                <c:pt idx="404">
                  <c:v>-4.2559446428571395</c:v>
                </c:pt>
                <c:pt idx="405">
                  <c:v>-3.1472661685714303</c:v>
                </c:pt>
                <c:pt idx="406">
                  <c:v>-2.1395148314285715</c:v>
                </c:pt>
                <c:pt idx="407">
                  <c:v>-1.7382774628571429</c:v>
                </c:pt>
                <c:pt idx="408">
                  <c:v>-1.4763204028571415</c:v>
                </c:pt>
                <c:pt idx="409">
                  <c:v>-0.83513613428571531</c:v>
                </c:pt>
                <c:pt idx="410">
                  <c:v>-1.0359782857141998E-2</c:v>
                </c:pt>
                <c:pt idx="411">
                  <c:v>0.44640466285714314</c:v>
                </c:pt>
                <c:pt idx="412">
                  <c:v>0.69163554285714213</c:v>
                </c:pt>
                <c:pt idx="413">
                  <c:v>0.90339311428571467</c:v>
                </c:pt>
                <c:pt idx="414">
                  <c:v>1.6958897428571438</c:v>
                </c:pt>
                <c:pt idx="415">
                  <c:v>2.8432052857142831</c:v>
                </c:pt>
                <c:pt idx="416">
                  <c:v>4.0171451999999954</c:v>
                </c:pt>
                <c:pt idx="417">
                  <c:v>5.9588645142857084</c:v>
                </c:pt>
                <c:pt idx="418">
                  <c:v>7.8261368571428518</c:v>
                </c:pt>
                <c:pt idx="419">
                  <c:v>9.9155409428571506</c:v>
                </c:pt>
                <c:pt idx="420">
                  <c:v>11.187593742857143</c:v>
                </c:pt>
                <c:pt idx="421">
                  <c:v>12.78587805714286</c:v>
                </c:pt>
                <c:pt idx="422">
                  <c:v>13.742476857142867</c:v>
                </c:pt>
                <c:pt idx="423">
                  <c:v>14.942562571428574</c:v>
                </c:pt>
                <c:pt idx="424">
                  <c:v>15.474964</c:v>
                </c:pt>
                <c:pt idx="425">
                  <c:v>15.32441371428572</c:v>
                </c:pt>
                <c:pt idx="426">
                  <c:v>14.959434857142881</c:v>
                </c:pt>
                <c:pt idx="427">
                  <c:v>15.936184285714296</c:v>
                </c:pt>
                <c:pt idx="428">
                  <c:v>16.334720571428569</c:v>
                </c:pt>
                <c:pt idx="429">
                  <c:v>16.260228285714266</c:v>
                </c:pt>
                <c:pt idx="430">
                  <c:v>15.964307142857141</c:v>
                </c:pt>
                <c:pt idx="431">
                  <c:v>15.432691428571419</c:v>
                </c:pt>
                <c:pt idx="432">
                  <c:v>15.848853428571417</c:v>
                </c:pt>
                <c:pt idx="433">
                  <c:v>16.654769999999996</c:v>
                </c:pt>
                <c:pt idx="434">
                  <c:v>16.998028285714263</c:v>
                </c:pt>
                <c:pt idx="435">
                  <c:v>17.204880857142854</c:v>
                </c:pt>
                <c:pt idx="436">
                  <c:v>17.058873428571431</c:v>
                </c:pt>
                <c:pt idx="437">
                  <c:v>17.637513714285731</c:v>
                </c:pt>
                <c:pt idx="438">
                  <c:v>17.260926285714266</c:v>
                </c:pt>
                <c:pt idx="439">
                  <c:v>17.359438857142859</c:v>
                </c:pt>
                <c:pt idx="440">
                  <c:v>17.44628714285713</c:v>
                </c:pt>
                <c:pt idx="441">
                  <c:v>17.503417714285714</c:v>
                </c:pt>
                <c:pt idx="442">
                  <c:v>17.602739142857125</c:v>
                </c:pt>
                <c:pt idx="443">
                  <c:v>19.189719999999973</c:v>
                </c:pt>
                <c:pt idx="444">
                  <c:v>19.134436857142852</c:v>
                </c:pt>
                <c:pt idx="445">
                  <c:v>20.247114571428551</c:v>
                </c:pt>
                <c:pt idx="446">
                  <c:v>20.368147714285712</c:v>
                </c:pt>
                <c:pt idx="447">
                  <c:v>19.893874571428587</c:v>
                </c:pt>
                <c:pt idx="448">
                  <c:v>19.744369142857142</c:v>
                </c:pt>
                <c:pt idx="449">
                  <c:v>19.611638571428568</c:v>
                </c:pt>
                <c:pt idx="450">
                  <c:v>18.977914857142853</c:v>
                </c:pt>
                <c:pt idx="451">
                  <c:v>18.991437999999974</c:v>
                </c:pt>
                <c:pt idx="452">
                  <c:v>19.266262571428548</c:v>
                </c:pt>
                <c:pt idx="453">
                  <c:v>19.37566171428573</c:v>
                </c:pt>
                <c:pt idx="454">
                  <c:v>19.759793428571424</c:v>
                </c:pt>
                <c:pt idx="455">
                  <c:v>19.945857428571433</c:v>
                </c:pt>
                <c:pt idx="456">
                  <c:v>19.968835999999989</c:v>
                </c:pt>
                <c:pt idx="457">
                  <c:v>19.677478857142876</c:v>
                </c:pt>
                <c:pt idx="458">
                  <c:v>19.647368000000018</c:v>
                </c:pt>
                <c:pt idx="459">
                  <c:v>18.642654</c:v>
                </c:pt>
                <c:pt idx="460">
                  <c:v>18.70112142857143</c:v>
                </c:pt>
                <c:pt idx="461">
                  <c:v>18.247713999999974</c:v>
                </c:pt>
                <c:pt idx="462">
                  <c:v>18.297798285714286</c:v>
                </c:pt>
                <c:pt idx="463">
                  <c:v>18.363278857142859</c:v>
                </c:pt>
                <c:pt idx="464">
                  <c:v>19.061203428571428</c:v>
                </c:pt>
                <c:pt idx="465">
                  <c:v>19.569652857142838</c:v>
                </c:pt>
                <c:pt idx="466">
                  <c:v>20.459299142857127</c:v>
                </c:pt>
                <c:pt idx="467">
                  <c:v>20.596422857142823</c:v>
                </c:pt>
                <c:pt idx="468">
                  <c:v>21.205966285714286</c:v>
                </c:pt>
                <c:pt idx="469">
                  <c:v>21.549104571428551</c:v>
                </c:pt>
                <c:pt idx="470">
                  <c:v>21.477233428571427</c:v>
                </c:pt>
                <c:pt idx="471">
                  <c:v>20.97084571428573</c:v>
                </c:pt>
                <c:pt idx="472">
                  <c:v>20.399378285714288</c:v>
                </c:pt>
                <c:pt idx="473">
                  <c:v>19.962160571428555</c:v>
                </c:pt>
                <c:pt idx="474">
                  <c:v>19.853153428571435</c:v>
                </c:pt>
                <c:pt idx="475">
                  <c:v>20.005014571428553</c:v>
                </c:pt>
                <c:pt idx="476">
                  <c:v>19.209339142857129</c:v>
                </c:pt>
                <c:pt idx="477">
                  <c:v>19.017012857142863</c:v>
                </c:pt>
                <c:pt idx="478">
                  <c:v>19.435188285714283</c:v>
                </c:pt>
                <c:pt idx="479">
                  <c:v>19.914387714285731</c:v>
                </c:pt>
                <c:pt idx="480">
                  <c:v>19.589314571428552</c:v>
                </c:pt>
                <c:pt idx="481">
                  <c:v>19.211429428571428</c:v>
                </c:pt>
                <c:pt idx="482">
                  <c:v>18.727631428571428</c:v>
                </c:pt>
                <c:pt idx="483">
                  <c:v>18.863723714285712</c:v>
                </c:pt>
                <c:pt idx="484">
                  <c:v>18.825699999999976</c:v>
                </c:pt>
                <c:pt idx="485">
                  <c:v>18.78047171428571</c:v>
                </c:pt>
                <c:pt idx="486">
                  <c:v>18.684556285714283</c:v>
                </c:pt>
                <c:pt idx="487">
                  <c:v>19.399150285714285</c:v>
                </c:pt>
                <c:pt idx="488">
                  <c:v>19.685550857142843</c:v>
                </c:pt>
                <c:pt idx="489">
                  <c:v>19.64861514285715</c:v>
                </c:pt>
                <c:pt idx="490">
                  <c:v>19.587737142857129</c:v>
                </c:pt>
                <c:pt idx="491">
                  <c:v>19.438217714285717</c:v>
                </c:pt>
                <c:pt idx="492">
                  <c:v>19.648935714285731</c:v>
                </c:pt>
                <c:pt idx="493">
                  <c:v>19.296381142857147</c:v>
                </c:pt>
                <c:pt idx="494">
                  <c:v>18.954198000000005</c:v>
                </c:pt>
                <c:pt idx="495">
                  <c:v>19.316495142857164</c:v>
                </c:pt>
                <c:pt idx="496">
                  <c:v>19.936545428571428</c:v>
                </c:pt>
                <c:pt idx="497">
                  <c:v>20.378891428571446</c:v>
                </c:pt>
                <c:pt idx="498">
                  <c:v>20.686896857142862</c:v>
                </c:pt>
                <c:pt idx="499">
                  <c:v>20.478931714285718</c:v>
                </c:pt>
                <c:pt idx="500">
                  <c:v>20.867199142857146</c:v>
                </c:pt>
                <c:pt idx="501">
                  <c:v>20.899811142857164</c:v>
                </c:pt>
                <c:pt idx="502">
                  <c:v>20.413529142857129</c:v>
                </c:pt>
                <c:pt idx="503">
                  <c:v>19.585293142857129</c:v>
                </c:pt>
                <c:pt idx="504">
                  <c:v>19.263133142857129</c:v>
                </c:pt>
                <c:pt idx="505">
                  <c:v>19.596815142857157</c:v>
                </c:pt>
                <c:pt idx="506">
                  <c:v>19.720163714285711</c:v>
                </c:pt>
                <c:pt idx="507">
                  <c:v>20.125604571428553</c:v>
                </c:pt>
                <c:pt idx="508">
                  <c:v>20.380394285714264</c:v>
                </c:pt>
                <c:pt idx="509">
                  <c:v>20.278095999999987</c:v>
                </c:pt>
                <c:pt idx="510">
                  <c:v>20.722526571428535</c:v>
                </c:pt>
                <c:pt idx="511">
                  <c:v>21.33614685714284</c:v>
                </c:pt>
                <c:pt idx="512">
                  <c:v>21.196512571428553</c:v>
                </c:pt>
                <c:pt idx="513">
                  <c:v>21.079401142857144</c:v>
                </c:pt>
                <c:pt idx="514">
                  <c:v>20.94568571428572</c:v>
                </c:pt>
                <c:pt idx="515">
                  <c:v>20.494877428571431</c:v>
                </c:pt>
                <c:pt idx="516">
                  <c:v>21.056070285714288</c:v>
                </c:pt>
                <c:pt idx="517">
                  <c:v>21.154480571428568</c:v>
                </c:pt>
                <c:pt idx="518">
                  <c:v>20.809333428571424</c:v>
                </c:pt>
                <c:pt idx="519">
                  <c:v>20.884931714285731</c:v>
                </c:pt>
                <c:pt idx="520">
                  <c:v>20.80447057142857</c:v>
                </c:pt>
                <c:pt idx="521">
                  <c:v>20.846243142857126</c:v>
                </c:pt>
                <c:pt idx="522">
                  <c:v>21.840285428571431</c:v>
                </c:pt>
                <c:pt idx="523">
                  <c:v>22.152031428571433</c:v>
                </c:pt>
                <c:pt idx="524">
                  <c:v>22.547904857142861</c:v>
                </c:pt>
                <c:pt idx="525">
                  <c:v>23.030602857142842</c:v>
                </c:pt>
                <c:pt idx="526">
                  <c:v>23.237216285714283</c:v>
                </c:pt>
                <c:pt idx="527">
                  <c:v>23.377308857142857</c:v>
                </c:pt>
                <c:pt idx="528">
                  <c:v>23.163608857142862</c:v>
                </c:pt>
                <c:pt idx="529">
                  <c:v>22.690258857142858</c:v>
                </c:pt>
                <c:pt idx="530">
                  <c:v>22.576392285714274</c:v>
                </c:pt>
                <c:pt idx="531">
                  <c:v>22.288531999999975</c:v>
                </c:pt>
                <c:pt idx="532">
                  <c:v>22.096593142857127</c:v>
                </c:pt>
                <c:pt idx="533">
                  <c:v>21.980510285714246</c:v>
                </c:pt>
                <c:pt idx="534">
                  <c:v>22.20096000000002</c:v>
                </c:pt>
                <c:pt idx="535">
                  <c:v>22.373022571428553</c:v>
                </c:pt>
                <c:pt idx="536">
                  <c:v>22.713217999999987</c:v>
                </c:pt>
                <c:pt idx="537">
                  <c:v>22.331480857142857</c:v>
                </c:pt>
                <c:pt idx="538">
                  <c:v>22.34653171428571</c:v>
                </c:pt>
                <c:pt idx="539">
                  <c:v>22.016149999999989</c:v>
                </c:pt>
                <c:pt idx="540">
                  <c:v>21.841467428571431</c:v>
                </c:pt>
                <c:pt idx="541">
                  <c:v>21.465383714285696</c:v>
                </c:pt>
                <c:pt idx="542">
                  <c:v>21.382067428571428</c:v>
                </c:pt>
                <c:pt idx="543">
                  <c:v>21.287118857142836</c:v>
                </c:pt>
                <c:pt idx="544">
                  <c:v>21.607434000000001</c:v>
                </c:pt>
                <c:pt idx="545">
                  <c:v>21.844268571428568</c:v>
                </c:pt>
                <c:pt idx="546">
                  <c:v>22.056035999999999</c:v>
                </c:pt>
                <c:pt idx="547">
                  <c:v>22.420745142857129</c:v>
                </c:pt>
                <c:pt idx="548">
                  <c:v>22.645219714285716</c:v>
                </c:pt>
                <c:pt idx="549">
                  <c:v>22.532667142857143</c:v>
                </c:pt>
                <c:pt idx="550">
                  <c:v>22.527729999999973</c:v>
                </c:pt>
                <c:pt idx="551">
                  <c:v>22.704841714285724</c:v>
                </c:pt>
                <c:pt idx="552">
                  <c:v>22.852340285714266</c:v>
                </c:pt>
                <c:pt idx="553">
                  <c:v>23.079962285714288</c:v>
                </c:pt>
                <c:pt idx="554">
                  <c:v>23.202478571428554</c:v>
                </c:pt>
                <c:pt idx="555">
                  <c:v>23.510468571428575</c:v>
                </c:pt>
                <c:pt idx="556">
                  <c:v>23.808109428571427</c:v>
                </c:pt>
                <c:pt idx="557">
                  <c:v>23.46784057142855</c:v>
                </c:pt>
                <c:pt idx="558">
                  <c:v>23.24180485714286</c:v>
                </c:pt>
                <c:pt idx="559">
                  <c:v>22.972397428571426</c:v>
                </c:pt>
                <c:pt idx="560">
                  <c:v>22.681805428571447</c:v>
                </c:pt>
                <c:pt idx="561">
                  <c:v>22.436095999999999</c:v>
                </c:pt>
                <c:pt idx="562">
                  <c:v>21.886763714285713</c:v>
                </c:pt>
                <c:pt idx="563">
                  <c:v>21.792612571428535</c:v>
                </c:pt>
                <c:pt idx="564">
                  <c:v>21.991000571428572</c:v>
                </c:pt>
                <c:pt idx="565">
                  <c:v>21.854607714285731</c:v>
                </c:pt>
                <c:pt idx="566">
                  <c:v>21.709743714285697</c:v>
                </c:pt>
                <c:pt idx="567">
                  <c:v>22.050424571428572</c:v>
                </c:pt>
                <c:pt idx="568">
                  <c:v>22.166693714285714</c:v>
                </c:pt>
                <c:pt idx="569">
                  <c:v>22.595094857142836</c:v>
                </c:pt>
                <c:pt idx="570">
                  <c:v>22.866839714285717</c:v>
                </c:pt>
                <c:pt idx="571">
                  <c:v>23.201531714285714</c:v>
                </c:pt>
                <c:pt idx="572">
                  <c:v>23.455208285714267</c:v>
                </c:pt>
                <c:pt idx="573">
                  <c:v>23.605788285714286</c:v>
                </c:pt>
                <c:pt idx="574">
                  <c:v>23.503590000000003</c:v>
                </c:pt>
                <c:pt idx="575">
                  <c:v>23.614517142857157</c:v>
                </c:pt>
                <c:pt idx="576">
                  <c:v>23.321023142857143</c:v>
                </c:pt>
                <c:pt idx="577">
                  <c:v>23.177941142857161</c:v>
                </c:pt>
                <c:pt idx="578">
                  <c:v>22.963103428571429</c:v>
                </c:pt>
                <c:pt idx="579">
                  <c:v>22.928123428571414</c:v>
                </c:pt>
                <c:pt idx="580">
                  <c:v>22.910896000000001</c:v>
                </c:pt>
                <c:pt idx="581">
                  <c:v>22.297744285714263</c:v>
                </c:pt>
                <c:pt idx="582">
                  <c:v>22.311994000000038</c:v>
                </c:pt>
                <c:pt idx="583">
                  <c:v>22.716975142857173</c:v>
                </c:pt>
                <c:pt idx="584">
                  <c:v>22.942633428571408</c:v>
                </c:pt>
                <c:pt idx="585">
                  <c:v>22.900373999999989</c:v>
                </c:pt>
                <c:pt idx="586">
                  <c:v>23.028428571428552</c:v>
                </c:pt>
                <c:pt idx="587">
                  <c:v>23.264595999999987</c:v>
                </c:pt>
                <c:pt idx="588">
                  <c:v>24.050880857142864</c:v>
                </c:pt>
                <c:pt idx="589">
                  <c:v>24.036457714285728</c:v>
                </c:pt>
                <c:pt idx="590">
                  <c:v>23.969038857142845</c:v>
                </c:pt>
                <c:pt idx="591">
                  <c:v>24.011037428571431</c:v>
                </c:pt>
                <c:pt idx="592">
                  <c:v>24.328517428571423</c:v>
                </c:pt>
                <c:pt idx="593">
                  <c:v>24.503634285714266</c:v>
                </c:pt>
                <c:pt idx="594">
                  <c:v>24.562535428571429</c:v>
                </c:pt>
                <c:pt idx="595">
                  <c:v>24.260951142857138</c:v>
                </c:pt>
                <c:pt idx="596">
                  <c:v>24.068600285714254</c:v>
                </c:pt>
                <c:pt idx="597">
                  <c:v>24.256167142857137</c:v>
                </c:pt>
                <c:pt idx="598">
                  <c:v>24.205168571428572</c:v>
                </c:pt>
                <c:pt idx="599">
                  <c:v>24.266518285714266</c:v>
                </c:pt>
                <c:pt idx="600">
                  <c:v>24.05768057142857</c:v>
                </c:pt>
                <c:pt idx="601">
                  <c:v>24.003872285714287</c:v>
                </c:pt>
                <c:pt idx="602">
                  <c:v>24.36694142857143</c:v>
                </c:pt>
                <c:pt idx="603">
                  <c:v>24.511446285714282</c:v>
                </c:pt>
                <c:pt idx="604">
                  <c:v>24.02188685714286</c:v>
                </c:pt>
                <c:pt idx="605">
                  <c:v>23.539760571428573</c:v>
                </c:pt>
                <c:pt idx="606">
                  <c:v>23.354684571428571</c:v>
                </c:pt>
                <c:pt idx="607">
                  <c:v>23.61412828571429</c:v>
                </c:pt>
                <c:pt idx="608">
                  <c:v>23.808413142857127</c:v>
                </c:pt>
                <c:pt idx="609">
                  <c:v>23.709236571428544</c:v>
                </c:pt>
                <c:pt idx="610">
                  <c:v>23.816637428571418</c:v>
                </c:pt>
                <c:pt idx="611">
                  <c:v>24.287210285714256</c:v>
                </c:pt>
                <c:pt idx="612">
                  <c:v>24.767922285714267</c:v>
                </c:pt>
                <c:pt idx="613">
                  <c:v>24.922140857142821</c:v>
                </c:pt>
                <c:pt idx="614">
                  <c:v>24.759502571428548</c:v>
                </c:pt>
                <c:pt idx="615">
                  <c:v>24.611395428571448</c:v>
                </c:pt>
                <c:pt idx="616">
                  <c:v>24.637509999999999</c:v>
                </c:pt>
                <c:pt idx="617">
                  <c:v>24.58963771428569</c:v>
                </c:pt>
                <c:pt idx="618">
                  <c:v>24.512750285714283</c:v>
                </c:pt>
                <c:pt idx="619">
                  <c:v>24.453518285714289</c:v>
                </c:pt>
                <c:pt idx="620">
                  <c:v>24.295217142857126</c:v>
                </c:pt>
                <c:pt idx="621">
                  <c:v>24.266591714285717</c:v>
                </c:pt>
                <c:pt idx="622">
                  <c:v>24.245531428571422</c:v>
                </c:pt>
                <c:pt idx="623">
                  <c:v>24.349897142857138</c:v>
                </c:pt>
                <c:pt idx="624">
                  <c:v>24.555379714285714</c:v>
                </c:pt>
                <c:pt idx="625">
                  <c:v>24.513971142857159</c:v>
                </c:pt>
                <c:pt idx="626">
                  <c:v>24.396186285714279</c:v>
                </c:pt>
                <c:pt idx="627">
                  <c:v>24.433742857142818</c:v>
                </c:pt>
                <c:pt idx="628">
                  <c:v>24.61628428571429</c:v>
                </c:pt>
                <c:pt idx="629">
                  <c:v>24.791018857142852</c:v>
                </c:pt>
                <c:pt idx="630">
                  <c:v>24.739886857142849</c:v>
                </c:pt>
                <c:pt idx="631">
                  <c:v>24.606984857142855</c:v>
                </c:pt>
                <c:pt idx="632">
                  <c:v>24.678167999999999</c:v>
                </c:pt>
                <c:pt idx="633">
                  <c:v>24.824998000000019</c:v>
                </c:pt>
                <c:pt idx="634">
                  <c:v>24.831304285714292</c:v>
                </c:pt>
                <c:pt idx="635">
                  <c:v>24.638541428571433</c:v>
                </c:pt>
                <c:pt idx="636">
                  <c:v>24.20806057142855</c:v>
                </c:pt>
                <c:pt idx="637">
                  <c:v>23.790862857142862</c:v>
                </c:pt>
                <c:pt idx="638">
                  <c:v>23.752556857142839</c:v>
                </c:pt>
                <c:pt idx="639">
                  <c:v>23.852681428571433</c:v>
                </c:pt>
                <c:pt idx="640">
                  <c:v>23.922440857142821</c:v>
                </c:pt>
                <c:pt idx="641">
                  <c:v>24.086896285714289</c:v>
                </c:pt>
                <c:pt idx="642">
                  <c:v>24.092433714285701</c:v>
                </c:pt>
                <c:pt idx="643">
                  <c:v>24.238384857142862</c:v>
                </c:pt>
                <c:pt idx="644">
                  <c:v>24.599158571428568</c:v>
                </c:pt>
                <c:pt idx="645">
                  <c:v>24.727959142857138</c:v>
                </c:pt>
                <c:pt idx="646">
                  <c:v>24.598353999999986</c:v>
                </c:pt>
                <c:pt idx="647">
                  <c:v>24.391534571428547</c:v>
                </c:pt>
                <c:pt idx="648">
                  <c:v>24.394196571428573</c:v>
                </c:pt>
                <c:pt idx="649">
                  <c:v>24.553794857142837</c:v>
                </c:pt>
                <c:pt idx="650">
                  <c:v>24.354744857142837</c:v>
                </c:pt>
                <c:pt idx="651">
                  <c:v>24.285040857142825</c:v>
                </c:pt>
                <c:pt idx="652">
                  <c:v>24.282397142857121</c:v>
                </c:pt>
                <c:pt idx="653">
                  <c:v>24.353597428571433</c:v>
                </c:pt>
                <c:pt idx="654">
                  <c:v>24.570370285714283</c:v>
                </c:pt>
                <c:pt idx="655">
                  <c:v>24.483242857142809</c:v>
                </c:pt>
                <c:pt idx="656">
                  <c:v>24.406237714285716</c:v>
                </c:pt>
                <c:pt idx="657">
                  <c:v>24.831105999999998</c:v>
                </c:pt>
                <c:pt idx="658">
                  <c:v>25.020836857142836</c:v>
                </c:pt>
                <c:pt idx="659">
                  <c:v>24.989316571428532</c:v>
                </c:pt>
                <c:pt idx="660">
                  <c:v>24.703186571428549</c:v>
                </c:pt>
                <c:pt idx="661">
                  <c:v>24.526349714285697</c:v>
                </c:pt>
                <c:pt idx="662">
                  <c:v>24.258848571428572</c:v>
                </c:pt>
                <c:pt idx="663">
                  <c:v>24.020634285714269</c:v>
                </c:pt>
                <c:pt idx="664">
                  <c:v>23.826046857142831</c:v>
                </c:pt>
                <c:pt idx="665">
                  <c:v>23.652819142857147</c:v>
                </c:pt>
                <c:pt idx="666">
                  <c:v>23.481229999999982</c:v>
                </c:pt>
                <c:pt idx="667">
                  <c:v>23.862403142857129</c:v>
                </c:pt>
                <c:pt idx="668">
                  <c:v>24.044221428571433</c:v>
                </c:pt>
                <c:pt idx="669">
                  <c:v>24.447579428571423</c:v>
                </c:pt>
                <c:pt idx="670">
                  <c:v>24.742493999999976</c:v>
                </c:pt>
                <c:pt idx="671">
                  <c:v>24.888642857142809</c:v>
                </c:pt>
                <c:pt idx="672">
                  <c:v>24.93726971428573</c:v>
                </c:pt>
                <c:pt idx="673">
                  <c:v>25.159014285714285</c:v>
                </c:pt>
                <c:pt idx="674">
                  <c:v>25.209324857142835</c:v>
                </c:pt>
                <c:pt idx="675">
                  <c:v>25.117291428571448</c:v>
                </c:pt>
                <c:pt idx="676">
                  <c:v>25.134797428571435</c:v>
                </c:pt>
                <c:pt idx="677">
                  <c:v>25.209400857142835</c:v>
                </c:pt>
                <c:pt idx="678">
                  <c:v>25.346695714285715</c:v>
                </c:pt>
                <c:pt idx="679">
                  <c:v>25.569648857142827</c:v>
                </c:pt>
                <c:pt idx="680">
                  <c:v>25.637555142857181</c:v>
                </c:pt>
                <c:pt idx="681">
                  <c:v>25.603382285714289</c:v>
                </c:pt>
                <c:pt idx="682">
                  <c:v>25.764979714285708</c:v>
                </c:pt>
                <c:pt idx="683">
                  <c:v>25.56936542857143</c:v>
                </c:pt>
                <c:pt idx="684">
                  <c:v>25.60767142857145</c:v>
                </c:pt>
                <c:pt idx="685">
                  <c:v>25.680830571428562</c:v>
                </c:pt>
                <c:pt idx="686">
                  <c:v>25.647841428571446</c:v>
                </c:pt>
                <c:pt idx="687">
                  <c:v>25.592523428571422</c:v>
                </c:pt>
                <c:pt idx="688">
                  <c:v>25.57757314285714</c:v>
                </c:pt>
                <c:pt idx="689">
                  <c:v>25.50098114285716</c:v>
                </c:pt>
                <c:pt idx="690">
                  <c:v>25.620212571428556</c:v>
                </c:pt>
                <c:pt idx="691">
                  <c:v>25.599616285714269</c:v>
                </c:pt>
                <c:pt idx="692">
                  <c:v>25.485561142857133</c:v>
                </c:pt>
                <c:pt idx="693">
                  <c:v>25.496986285714286</c:v>
                </c:pt>
                <c:pt idx="694">
                  <c:v>25.55444228571427</c:v>
                </c:pt>
                <c:pt idx="695">
                  <c:v>25.646526285714263</c:v>
                </c:pt>
                <c:pt idx="696">
                  <c:v>25.769493428571426</c:v>
                </c:pt>
                <c:pt idx="697">
                  <c:v>25.744626285714261</c:v>
                </c:pt>
                <c:pt idx="698">
                  <c:v>25.685381714285718</c:v>
                </c:pt>
                <c:pt idx="699">
                  <c:v>25.682453714285721</c:v>
                </c:pt>
                <c:pt idx="700">
                  <c:v>25.74594428571427</c:v>
                </c:pt>
                <c:pt idx="701">
                  <c:v>25.817823714285741</c:v>
                </c:pt>
                <c:pt idx="702">
                  <c:v>25.856988571428591</c:v>
                </c:pt>
                <c:pt idx="703">
                  <c:v>25.906746857142824</c:v>
                </c:pt>
                <c:pt idx="704">
                  <c:v>26.100726571428563</c:v>
                </c:pt>
                <c:pt idx="705">
                  <c:v>26.300065142857168</c:v>
                </c:pt>
                <c:pt idx="706">
                  <c:v>26.408456285714269</c:v>
                </c:pt>
                <c:pt idx="707">
                  <c:v>26.396453142857148</c:v>
                </c:pt>
                <c:pt idx="708">
                  <c:v>26.437952285714292</c:v>
                </c:pt>
                <c:pt idx="709">
                  <c:v>26.472545999999976</c:v>
                </c:pt>
                <c:pt idx="710">
                  <c:v>26.502088285714287</c:v>
                </c:pt>
                <c:pt idx="711">
                  <c:v>26.569411428571428</c:v>
                </c:pt>
                <c:pt idx="712">
                  <c:v>26.626977428571447</c:v>
                </c:pt>
                <c:pt idx="713">
                  <c:v>26.698464000000001</c:v>
                </c:pt>
                <c:pt idx="714">
                  <c:v>26.708083999999989</c:v>
                </c:pt>
                <c:pt idx="715">
                  <c:v>26.711481142857163</c:v>
                </c:pt>
                <c:pt idx="716">
                  <c:v>26.702026857142823</c:v>
                </c:pt>
                <c:pt idx="717">
                  <c:v>26.686932285714274</c:v>
                </c:pt>
                <c:pt idx="718">
                  <c:v>26.586395999999986</c:v>
                </c:pt>
                <c:pt idx="719">
                  <c:v>26.453583428571427</c:v>
                </c:pt>
                <c:pt idx="720">
                  <c:v>26.386403428571427</c:v>
                </c:pt>
                <c:pt idx="721">
                  <c:v>26.432718857142838</c:v>
                </c:pt>
                <c:pt idx="722">
                  <c:v>26.342764857142836</c:v>
                </c:pt>
                <c:pt idx="723">
                  <c:v>26.291936571428572</c:v>
                </c:pt>
                <c:pt idx="724">
                  <c:v>26.207183428571433</c:v>
                </c:pt>
                <c:pt idx="725">
                  <c:v>26.260883142857139</c:v>
                </c:pt>
                <c:pt idx="726">
                  <c:v>26.359876857142858</c:v>
                </c:pt>
                <c:pt idx="727">
                  <c:v>26.382365428571433</c:v>
                </c:pt>
                <c:pt idx="728">
                  <c:v>26.326739428571429</c:v>
                </c:pt>
                <c:pt idx="729">
                  <c:v>26.386454571428562</c:v>
                </c:pt>
                <c:pt idx="730">
                  <c:v>26.387729714285719</c:v>
                </c:pt>
                <c:pt idx="731">
                  <c:v>26.425866857142832</c:v>
                </c:pt>
                <c:pt idx="732">
                  <c:v>26.405918</c:v>
                </c:pt>
                <c:pt idx="733">
                  <c:v>26.302811428571431</c:v>
                </c:pt>
                <c:pt idx="734">
                  <c:v>26.295585999999989</c:v>
                </c:pt>
                <c:pt idx="735">
                  <c:v>26.313987428571444</c:v>
                </c:pt>
                <c:pt idx="736">
                  <c:v>26.383870285714281</c:v>
                </c:pt>
                <c:pt idx="737">
                  <c:v>26.386794000000002</c:v>
                </c:pt>
                <c:pt idx="738">
                  <c:v>26.416078571428571</c:v>
                </c:pt>
                <c:pt idx="739">
                  <c:v>26.431050571428571</c:v>
                </c:pt>
                <c:pt idx="740">
                  <c:v>26.526734571428559</c:v>
                </c:pt>
                <c:pt idx="741">
                  <c:v>26.538080857142859</c:v>
                </c:pt>
                <c:pt idx="742">
                  <c:v>26.618280571428571</c:v>
                </c:pt>
                <c:pt idx="743">
                  <c:v>26.567620857142831</c:v>
                </c:pt>
                <c:pt idx="744">
                  <c:v>26.609745428571433</c:v>
                </c:pt>
                <c:pt idx="745">
                  <c:v>26.553306000000006</c:v>
                </c:pt>
                <c:pt idx="746">
                  <c:v>26.514527142857141</c:v>
                </c:pt>
                <c:pt idx="747">
                  <c:v>26.48549742857141</c:v>
                </c:pt>
                <c:pt idx="748">
                  <c:v>26.494819999999986</c:v>
                </c:pt>
                <c:pt idx="749">
                  <c:v>26.449071142857143</c:v>
                </c:pt>
                <c:pt idx="750">
                  <c:v>26.423842857142827</c:v>
                </c:pt>
                <c:pt idx="751">
                  <c:v>26.382488571428556</c:v>
                </c:pt>
                <c:pt idx="752">
                  <c:v>26.402965714285731</c:v>
                </c:pt>
                <c:pt idx="753">
                  <c:v>26.35825371428573</c:v>
                </c:pt>
                <c:pt idx="754">
                  <c:v>26.37181600000002</c:v>
                </c:pt>
                <c:pt idx="755">
                  <c:v>26.373611428571433</c:v>
                </c:pt>
                <c:pt idx="756">
                  <c:v>26.393426285714266</c:v>
                </c:pt>
                <c:pt idx="757">
                  <c:v>26.443381142857149</c:v>
                </c:pt>
                <c:pt idx="758">
                  <c:v>26.437942000000007</c:v>
                </c:pt>
                <c:pt idx="759">
                  <c:v>26.444765999999987</c:v>
                </c:pt>
                <c:pt idx="760">
                  <c:v>26.476530571428537</c:v>
                </c:pt>
                <c:pt idx="761">
                  <c:v>26.444687714285713</c:v>
                </c:pt>
                <c:pt idx="762">
                  <c:v>26.43407971428573</c:v>
                </c:pt>
                <c:pt idx="763">
                  <c:v>26.362536857142818</c:v>
                </c:pt>
                <c:pt idx="764">
                  <c:v>26.317780285714285</c:v>
                </c:pt>
                <c:pt idx="765">
                  <c:v>26.37040142857143</c:v>
                </c:pt>
                <c:pt idx="766">
                  <c:v>26.452869142857146</c:v>
                </c:pt>
                <c:pt idx="767">
                  <c:v>26.464966571428569</c:v>
                </c:pt>
                <c:pt idx="768">
                  <c:v>26.475200571428555</c:v>
                </c:pt>
                <c:pt idx="769">
                  <c:v>26.516745999999987</c:v>
                </c:pt>
                <c:pt idx="770">
                  <c:v>26.562810000000006</c:v>
                </c:pt>
                <c:pt idx="771">
                  <c:v>26.591696857142839</c:v>
                </c:pt>
                <c:pt idx="772">
                  <c:v>26.553838857142864</c:v>
                </c:pt>
                <c:pt idx="773">
                  <c:v>26.523023714285713</c:v>
                </c:pt>
                <c:pt idx="774">
                  <c:v>26.530011999999999</c:v>
                </c:pt>
                <c:pt idx="775">
                  <c:v>26.574141714285727</c:v>
                </c:pt>
                <c:pt idx="776">
                  <c:v>26.497830857142841</c:v>
                </c:pt>
                <c:pt idx="777">
                  <c:v>26.421538857142846</c:v>
                </c:pt>
                <c:pt idx="778">
                  <c:v>26.336975142857185</c:v>
                </c:pt>
                <c:pt idx="779">
                  <c:v>26.260624285714268</c:v>
                </c:pt>
                <c:pt idx="780">
                  <c:v>26.189928285714288</c:v>
                </c:pt>
                <c:pt idx="781">
                  <c:v>26.187865142857177</c:v>
                </c:pt>
                <c:pt idx="782">
                  <c:v>26.11377942857143</c:v>
                </c:pt>
                <c:pt idx="783">
                  <c:v>26.13170000000002</c:v>
                </c:pt>
                <c:pt idx="784">
                  <c:v>26.167123714285715</c:v>
                </c:pt>
                <c:pt idx="785">
                  <c:v>26.222462285714268</c:v>
                </c:pt>
                <c:pt idx="786">
                  <c:v>26.250471999999988</c:v>
                </c:pt>
                <c:pt idx="787">
                  <c:v>26.236509714285717</c:v>
                </c:pt>
                <c:pt idx="788">
                  <c:v>26.230205428571431</c:v>
                </c:pt>
                <c:pt idx="789">
                  <c:v>26.256640285714269</c:v>
                </c:pt>
                <c:pt idx="790">
                  <c:v>26.204791428571433</c:v>
                </c:pt>
                <c:pt idx="791">
                  <c:v>26.158938000000024</c:v>
                </c:pt>
                <c:pt idx="792">
                  <c:v>26.068240857142825</c:v>
                </c:pt>
                <c:pt idx="793">
                  <c:v>26.000555142857145</c:v>
                </c:pt>
                <c:pt idx="794">
                  <c:v>25.998129999999982</c:v>
                </c:pt>
                <c:pt idx="795">
                  <c:v>25.941640285714264</c:v>
                </c:pt>
                <c:pt idx="796">
                  <c:v>25.895222285714269</c:v>
                </c:pt>
                <c:pt idx="797">
                  <c:v>25.884506000000002</c:v>
                </c:pt>
                <c:pt idx="798">
                  <c:v>25.849124285714289</c:v>
                </c:pt>
                <c:pt idx="799">
                  <c:v>25.870373142857147</c:v>
                </c:pt>
                <c:pt idx="800">
                  <c:v>25.919288000000005</c:v>
                </c:pt>
                <c:pt idx="801">
                  <c:v>25.911008571428574</c:v>
                </c:pt>
                <c:pt idx="802">
                  <c:v>25.913734857142831</c:v>
                </c:pt>
                <c:pt idx="803">
                  <c:v>25.869315428571433</c:v>
                </c:pt>
                <c:pt idx="804">
                  <c:v>25.860321428571424</c:v>
                </c:pt>
                <c:pt idx="805">
                  <c:v>25.875622857142819</c:v>
                </c:pt>
                <c:pt idx="806">
                  <c:v>25.912134857142842</c:v>
                </c:pt>
                <c:pt idx="807">
                  <c:v>25.939779999999978</c:v>
                </c:pt>
                <c:pt idx="808">
                  <c:v>25.967850285714285</c:v>
                </c:pt>
                <c:pt idx="809">
                  <c:v>25.939517428571428</c:v>
                </c:pt>
                <c:pt idx="810">
                  <c:v>25.885660571428556</c:v>
                </c:pt>
                <c:pt idx="811">
                  <c:v>25.812280571428573</c:v>
                </c:pt>
                <c:pt idx="812">
                  <c:v>25.797839428571432</c:v>
                </c:pt>
                <c:pt idx="813">
                  <c:v>25.73117571428574</c:v>
                </c:pt>
                <c:pt idx="814">
                  <c:v>25.63311971428573</c:v>
                </c:pt>
                <c:pt idx="815">
                  <c:v>25.559490571428576</c:v>
                </c:pt>
                <c:pt idx="816">
                  <c:v>25.51405628571429</c:v>
                </c:pt>
                <c:pt idx="817">
                  <c:v>25.531735142857144</c:v>
                </c:pt>
                <c:pt idx="818">
                  <c:v>25.534185999999998</c:v>
                </c:pt>
                <c:pt idx="819">
                  <c:v>25.54825171428573</c:v>
                </c:pt>
                <c:pt idx="820">
                  <c:v>25.584576571428553</c:v>
                </c:pt>
                <c:pt idx="821">
                  <c:v>25.634265714285753</c:v>
                </c:pt>
                <c:pt idx="822">
                  <c:v>25.66280771428573</c:v>
                </c:pt>
                <c:pt idx="823">
                  <c:v>25.687403714285715</c:v>
                </c:pt>
                <c:pt idx="824">
                  <c:v>25.709545999999989</c:v>
                </c:pt>
                <c:pt idx="825">
                  <c:v>25.737086857142856</c:v>
                </c:pt>
                <c:pt idx="826">
                  <c:v>25.743183999999989</c:v>
                </c:pt>
                <c:pt idx="827">
                  <c:v>25.728852000000003</c:v>
                </c:pt>
                <c:pt idx="828">
                  <c:v>25.679919999999996</c:v>
                </c:pt>
                <c:pt idx="829">
                  <c:v>25.613178285714291</c:v>
                </c:pt>
                <c:pt idx="830">
                  <c:v>25.574884000000026</c:v>
                </c:pt>
                <c:pt idx="831">
                  <c:v>25.52686657142857</c:v>
                </c:pt>
                <c:pt idx="832">
                  <c:v>25.444165428571431</c:v>
                </c:pt>
                <c:pt idx="833">
                  <c:v>25.334572857142867</c:v>
                </c:pt>
                <c:pt idx="834">
                  <c:v>25.192543999999973</c:v>
                </c:pt>
                <c:pt idx="835">
                  <c:v>25.117159714285741</c:v>
                </c:pt>
                <c:pt idx="836">
                  <c:v>25.053390857142833</c:v>
                </c:pt>
                <c:pt idx="837">
                  <c:v>25.03507371428573</c:v>
                </c:pt>
                <c:pt idx="838">
                  <c:v>25.061111999999987</c:v>
                </c:pt>
                <c:pt idx="839">
                  <c:v>25.070551142857148</c:v>
                </c:pt>
                <c:pt idx="840">
                  <c:v>25.058292571428549</c:v>
                </c:pt>
                <c:pt idx="841">
                  <c:v>25.09365171428573</c:v>
                </c:pt>
                <c:pt idx="842">
                  <c:v>25.15283085714286</c:v>
                </c:pt>
                <c:pt idx="843">
                  <c:v>25.222047999999976</c:v>
                </c:pt>
                <c:pt idx="844">
                  <c:v>25.186141714285718</c:v>
                </c:pt>
                <c:pt idx="845">
                  <c:v>25.068360857142839</c:v>
                </c:pt>
                <c:pt idx="846">
                  <c:v>25.034361714285737</c:v>
                </c:pt>
                <c:pt idx="847">
                  <c:v>25.051163714285732</c:v>
                </c:pt>
                <c:pt idx="848">
                  <c:v>25.044335428571433</c:v>
                </c:pt>
                <c:pt idx="849">
                  <c:v>24.992782571428535</c:v>
                </c:pt>
                <c:pt idx="850">
                  <c:v>24.884364857142856</c:v>
                </c:pt>
                <c:pt idx="851">
                  <c:v>24.840004285714279</c:v>
                </c:pt>
                <c:pt idx="852">
                  <c:v>24.864142857142824</c:v>
                </c:pt>
                <c:pt idx="853">
                  <c:v>24.865065142857148</c:v>
                </c:pt>
                <c:pt idx="854">
                  <c:v>24.82415828571429</c:v>
                </c:pt>
                <c:pt idx="855">
                  <c:v>24.794222571428552</c:v>
                </c:pt>
                <c:pt idx="856">
                  <c:v>24.767510857142838</c:v>
                </c:pt>
                <c:pt idx="857">
                  <c:v>24.789315714285706</c:v>
                </c:pt>
                <c:pt idx="858">
                  <c:v>24.811896857142855</c:v>
                </c:pt>
                <c:pt idx="859">
                  <c:v>24.858517999999989</c:v>
                </c:pt>
                <c:pt idx="860">
                  <c:v>24.87535485714286</c:v>
                </c:pt>
                <c:pt idx="861">
                  <c:v>24.829757428571433</c:v>
                </c:pt>
                <c:pt idx="862">
                  <c:v>24.785475142857152</c:v>
                </c:pt>
                <c:pt idx="863">
                  <c:v>24.75830885714284</c:v>
                </c:pt>
                <c:pt idx="864">
                  <c:v>24.741490000000006</c:v>
                </c:pt>
                <c:pt idx="865">
                  <c:v>24.730875714285741</c:v>
                </c:pt>
                <c:pt idx="866">
                  <c:v>24.614004000000026</c:v>
                </c:pt>
                <c:pt idx="867">
                  <c:v>24.505160571428569</c:v>
                </c:pt>
                <c:pt idx="868">
                  <c:v>24.459658285714283</c:v>
                </c:pt>
                <c:pt idx="869">
                  <c:v>24.416248285714282</c:v>
                </c:pt>
                <c:pt idx="870">
                  <c:v>24.372093714285711</c:v>
                </c:pt>
                <c:pt idx="871">
                  <c:v>24.325136285714269</c:v>
                </c:pt>
                <c:pt idx="872">
                  <c:v>24.293164571428569</c:v>
                </c:pt>
                <c:pt idx="873">
                  <c:v>24.357590857142853</c:v>
                </c:pt>
                <c:pt idx="874">
                  <c:v>24.394755142857161</c:v>
                </c:pt>
                <c:pt idx="875">
                  <c:v>24.408095142857142</c:v>
                </c:pt>
                <c:pt idx="876">
                  <c:v>24.402508571428548</c:v>
                </c:pt>
                <c:pt idx="877">
                  <c:v>24.405191999999989</c:v>
                </c:pt>
                <c:pt idx="878">
                  <c:v>24.373045428571437</c:v>
                </c:pt>
                <c:pt idx="879">
                  <c:v>24.374955142857182</c:v>
                </c:pt>
                <c:pt idx="880">
                  <c:v>24.352684571428576</c:v>
                </c:pt>
                <c:pt idx="881">
                  <c:v>24.388294857142842</c:v>
                </c:pt>
                <c:pt idx="882">
                  <c:v>24.461340285714261</c:v>
                </c:pt>
                <c:pt idx="883">
                  <c:v>24.490367428571425</c:v>
                </c:pt>
                <c:pt idx="884">
                  <c:v>24.500857999999994</c:v>
                </c:pt>
                <c:pt idx="885">
                  <c:v>24.504985142857166</c:v>
                </c:pt>
                <c:pt idx="886">
                  <c:v>24.437365999999997</c:v>
                </c:pt>
                <c:pt idx="887">
                  <c:v>24.399251714285736</c:v>
                </c:pt>
                <c:pt idx="888">
                  <c:v>24.340055428571446</c:v>
                </c:pt>
                <c:pt idx="889">
                  <c:v>24.23551971428569</c:v>
                </c:pt>
                <c:pt idx="890">
                  <c:v>24.22297714285714</c:v>
                </c:pt>
                <c:pt idx="891">
                  <c:v>24.228339714285692</c:v>
                </c:pt>
                <c:pt idx="892">
                  <c:v>24.246630285714268</c:v>
                </c:pt>
                <c:pt idx="893">
                  <c:v>24.261397428571428</c:v>
                </c:pt>
                <c:pt idx="894">
                  <c:v>24.227476857142843</c:v>
                </c:pt>
                <c:pt idx="895">
                  <c:v>24.17101571428574</c:v>
                </c:pt>
                <c:pt idx="896">
                  <c:v>24.102805428571454</c:v>
                </c:pt>
                <c:pt idx="897">
                  <c:v>24.026664285714286</c:v>
                </c:pt>
                <c:pt idx="898">
                  <c:v>23.934580285714283</c:v>
                </c:pt>
                <c:pt idx="899">
                  <c:v>23.887127999999986</c:v>
                </c:pt>
                <c:pt idx="900">
                  <c:v>23.885536285714245</c:v>
                </c:pt>
                <c:pt idx="901">
                  <c:v>23.872344285714266</c:v>
                </c:pt>
                <c:pt idx="902">
                  <c:v>23.888241714285712</c:v>
                </c:pt>
                <c:pt idx="903">
                  <c:v>23.959772571428541</c:v>
                </c:pt>
                <c:pt idx="904">
                  <c:v>24.016788000000005</c:v>
                </c:pt>
                <c:pt idx="905">
                  <c:v>24.066055428571431</c:v>
                </c:pt>
                <c:pt idx="906">
                  <c:v>24.098087714285711</c:v>
                </c:pt>
                <c:pt idx="907">
                  <c:v>24.120047428571425</c:v>
                </c:pt>
                <c:pt idx="908">
                  <c:v>24.137676000000017</c:v>
                </c:pt>
                <c:pt idx="909">
                  <c:v>24.11308457142859</c:v>
                </c:pt>
                <c:pt idx="910">
                  <c:v>24.079100000000004</c:v>
                </c:pt>
                <c:pt idx="911">
                  <c:v>24.038893999999999</c:v>
                </c:pt>
                <c:pt idx="912">
                  <c:v>23.980546571428523</c:v>
                </c:pt>
                <c:pt idx="913">
                  <c:v>23.909497428571427</c:v>
                </c:pt>
                <c:pt idx="914">
                  <c:v>23.872515999999987</c:v>
                </c:pt>
                <c:pt idx="915">
                  <c:v>23.860494857142836</c:v>
                </c:pt>
                <c:pt idx="916">
                  <c:v>23.852848285714288</c:v>
                </c:pt>
                <c:pt idx="917">
                  <c:v>23.805143714285713</c:v>
                </c:pt>
                <c:pt idx="918">
                  <c:v>23.773512857142823</c:v>
                </c:pt>
                <c:pt idx="919">
                  <c:v>23.725131999999974</c:v>
                </c:pt>
                <c:pt idx="920">
                  <c:v>23.697269714285731</c:v>
                </c:pt>
                <c:pt idx="921">
                  <c:v>23.618736285714274</c:v>
                </c:pt>
                <c:pt idx="922">
                  <c:v>23.546107714285718</c:v>
                </c:pt>
                <c:pt idx="923">
                  <c:v>23.481511428571423</c:v>
                </c:pt>
                <c:pt idx="924">
                  <c:v>23.478547428571407</c:v>
                </c:pt>
                <c:pt idx="925">
                  <c:v>23.47655628571427</c:v>
                </c:pt>
                <c:pt idx="926">
                  <c:v>23.446910857142843</c:v>
                </c:pt>
                <c:pt idx="927">
                  <c:v>23.418098000000001</c:v>
                </c:pt>
                <c:pt idx="928">
                  <c:v>23.447961142857157</c:v>
                </c:pt>
                <c:pt idx="929">
                  <c:v>23.501995428571448</c:v>
                </c:pt>
                <c:pt idx="930">
                  <c:v>23.584582285714269</c:v>
                </c:pt>
                <c:pt idx="931">
                  <c:v>23.609746571428541</c:v>
                </c:pt>
                <c:pt idx="932">
                  <c:v>23.607516285714283</c:v>
                </c:pt>
                <c:pt idx="933">
                  <c:v>23.609499999999986</c:v>
                </c:pt>
                <c:pt idx="934">
                  <c:v>23.587890000000005</c:v>
                </c:pt>
                <c:pt idx="935">
                  <c:v>23.544307428571425</c:v>
                </c:pt>
                <c:pt idx="936">
                  <c:v>23.461125999999989</c:v>
                </c:pt>
                <c:pt idx="937">
                  <c:v>23.402423714285693</c:v>
                </c:pt>
                <c:pt idx="938">
                  <c:v>23.345531714285706</c:v>
                </c:pt>
                <c:pt idx="939">
                  <c:v>23.25339542857143</c:v>
                </c:pt>
                <c:pt idx="940">
                  <c:v>23.217308857142861</c:v>
                </c:pt>
                <c:pt idx="941">
                  <c:v>23.24388714285714</c:v>
                </c:pt>
                <c:pt idx="942">
                  <c:v>23.250749714285693</c:v>
                </c:pt>
                <c:pt idx="943">
                  <c:v>23.287902000000003</c:v>
                </c:pt>
                <c:pt idx="944">
                  <c:v>23.304567428571431</c:v>
                </c:pt>
                <c:pt idx="945">
                  <c:v>23.33112542857145</c:v>
                </c:pt>
                <c:pt idx="946">
                  <c:v>23.38723628571427</c:v>
                </c:pt>
                <c:pt idx="947">
                  <c:v>23.426895428571431</c:v>
                </c:pt>
                <c:pt idx="948">
                  <c:v>23.410192000000002</c:v>
                </c:pt>
                <c:pt idx="949">
                  <c:v>23.39558571428573</c:v>
                </c:pt>
                <c:pt idx="950">
                  <c:v>23.403707428571423</c:v>
                </c:pt>
                <c:pt idx="951">
                  <c:v>23.339127714285727</c:v>
                </c:pt>
                <c:pt idx="952">
                  <c:v>23.27136742857143</c:v>
                </c:pt>
                <c:pt idx="953">
                  <c:v>23.201531714285714</c:v>
                </c:pt>
                <c:pt idx="954">
                  <c:v>23.121321714285731</c:v>
                </c:pt>
                <c:pt idx="955">
                  <c:v>23.075002285714266</c:v>
                </c:pt>
                <c:pt idx="956">
                  <c:v>23.016286285714287</c:v>
                </c:pt>
                <c:pt idx="957">
                  <c:v>22.894793714285711</c:v>
                </c:pt>
                <c:pt idx="958">
                  <c:v>22.835642285714247</c:v>
                </c:pt>
                <c:pt idx="959">
                  <c:v>22.79133857142855</c:v>
                </c:pt>
                <c:pt idx="960">
                  <c:v>22.777521714285733</c:v>
                </c:pt>
                <c:pt idx="961">
                  <c:v>22.783337428571429</c:v>
                </c:pt>
                <c:pt idx="962">
                  <c:v>22.747593428571427</c:v>
                </c:pt>
                <c:pt idx="963">
                  <c:v>22.70420085714284</c:v>
                </c:pt>
                <c:pt idx="964">
                  <c:v>22.685004285714282</c:v>
                </c:pt>
                <c:pt idx="965">
                  <c:v>22.630226285714286</c:v>
                </c:pt>
                <c:pt idx="966">
                  <c:v>22.570445999999986</c:v>
                </c:pt>
                <c:pt idx="967">
                  <c:v>22.511766571428566</c:v>
                </c:pt>
                <c:pt idx="968">
                  <c:v>22.489474571428556</c:v>
                </c:pt>
                <c:pt idx="969">
                  <c:v>22.48600371428569</c:v>
                </c:pt>
                <c:pt idx="970">
                  <c:v>22.490211714285707</c:v>
                </c:pt>
                <c:pt idx="971">
                  <c:v>22.520438571428553</c:v>
                </c:pt>
                <c:pt idx="972">
                  <c:v>22.584341142857127</c:v>
                </c:pt>
                <c:pt idx="973">
                  <c:v>22.624615142857138</c:v>
                </c:pt>
                <c:pt idx="974">
                  <c:v>22.635203142857144</c:v>
                </c:pt>
                <c:pt idx="975">
                  <c:v>22.566945714285715</c:v>
                </c:pt>
                <c:pt idx="976">
                  <c:v>22.554886857142854</c:v>
                </c:pt>
                <c:pt idx="977">
                  <c:v>22.570689142857127</c:v>
                </c:pt>
                <c:pt idx="978">
                  <c:v>22.527702571428552</c:v>
                </c:pt>
                <c:pt idx="979">
                  <c:v>22.45821828571427</c:v>
                </c:pt>
                <c:pt idx="980">
                  <c:v>22.456976000000004</c:v>
                </c:pt>
                <c:pt idx="981">
                  <c:v>22.459135999999987</c:v>
                </c:pt>
                <c:pt idx="982">
                  <c:v>22.510247142857146</c:v>
                </c:pt>
                <c:pt idx="983">
                  <c:v>22.460956285714282</c:v>
                </c:pt>
                <c:pt idx="984">
                  <c:v>22.362580285714262</c:v>
                </c:pt>
                <c:pt idx="985">
                  <c:v>22.281833999999989</c:v>
                </c:pt>
                <c:pt idx="986">
                  <c:v>22.168373428571428</c:v>
                </c:pt>
                <c:pt idx="987">
                  <c:v>22.017178857142877</c:v>
                </c:pt>
                <c:pt idx="988">
                  <c:v>21.906603428571426</c:v>
                </c:pt>
                <c:pt idx="989">
                  <c:v>21.843779428571427</c:v>
                </c:pt>
                <c:pt idx="990">
                  <c:v>21.85547771428573</c:v>
                </c:pt>
                <c:pt idx="991">
                  <c:v>21.881324857142843</c:v>
                </c:pt>
                <c:pt idx="992">
                  <c:v>21.898990857142856</c:v>
                </c:pt>
                <c:pt idx="993">
                  <c:v>21.991584000000007</c:v>
                </c:pt>
                <c:pt idx="994">
                  <c:v>22.056925714285743</c:v>
                </c:pt>
                <c:pt idx="995">
                  <c:v>22.079660571428569</c:v>
                </c:pt>
                <c:pt idx="996">
                  <c:v>22.04086142857145</c:v>
                </c:pt>
                <c:pt idx="997">
                  <c:v>22.020516571428551</c:v>
                </c:pt>
                <c:pt idx="998">
                  <c:v>22.045651999999986</c:v>
                </c:pt>
                <c:pt idx="999">
                  <c:v>22.138640285714271</c:v>
                </c:pt>
                <c:pt idx="1000">
                  <c:v>22.236955428571449</c:v>
                </c:pt>
                <c:pt idx="1001">
                  <c:v>22.33466428571429</c:v>
                </c:pt>
                <c:pt idx="1002">
                  <c:v>22.410312571428559</c:v>
                </c:pt>
                <c:pt idx="1003">
                  <c:v>22.503879142857144</c:v>
                </c:pt>
                <c:pt idx="1004">
                  <c:v>22.524275714285739</c:v>
                </c:pt>
                <c:pt idx="1005">
                  <c:v>22.469420857142822</c:v>
                </c:pt>
                <c:pt idx="1006">
                  <c:v>22.342106285714262</c:v>
                </c:pt>
                <c:pt idx="1007">
                  <c:v>22.21278028571427</c:v>
                </c:pt>
                <c:pt idx="1008">
                  <c:v>22.122550000000004</c:v>
                </c:pt>
                <c:pt idx="1009">
                  <c:v>22.141292000000007</c:v>
                </c:pt>
                <c:pt idx="1010">
                  <c:v>22.13101685714286</c:v>
                </c:pt>
                <c:pt idx="1011">
                  <c:v>22.133041428571438</c:v>
                </c:pt>
                <c:pt idx="1012">
                  <c:v>22.150323428571433</c:v>
                </c:pt>
                <c:pt idx="1013">
                  <c:v>22.14103771428573</c:v>
                </c:pt>
                <c:pt idx="1014">
                  <c:v>22.094327142857139</c:v>
                </c:pt>
                <c:pt idx="1015">
                  <c:v>22.038067142857145</c:v>
                </c:pt>
                <c:pt idx="1016">
                  <c:v>21.927677142857142</c:v>
                </c:pt>
                <c:pt idx="1017">
                  <c:v>21.845562285714266</c:v>
                </c:pt>
                <c:pt idx="1018">
                  <c:v>21.758679999999973</c:v>
                </c:pt>
                <c:pt idx="1019">
                  <c:v>21.669341714285714</c:v>
                </c:pt>
                <c:pt idx="1020">
                  <c:v>21.635361714285743</c:v>
                </c:pt>
                <c:pt idx="1021">
                  <c:v>21.602339999999973</c:v>
                </c:pt>
                <c:pt idx="1022">
                  <c:v>21.550942857142836</c:v>
                </c:pt>
                <c:pt idx="1023">
                  <c:v>21.477928571428571</c:v>
                </c:pt>
                <c:pt idx="1024">
                  <c:v>21.426786857142822</c:v>
                </c:pt>
                <c:pt idx="1025">
                  <c:v>21.395453428571425</c:v>
                </c:pt>
                <c:pt idx="1026">
                  <c:v>21.390266571428562</c:v>
                </c:pt>
                <c:pt idx="1027">
                  <c:v>21.397911428571447</c:v>
                </c:pt>
                <c:pt idx="1028">
                  <c:v>21.41461085714284</c:v>
                </c:pt>
                <c:pt idx="1029">
                  <c:v>21.436362857142839</c:v>
                </c:pt>
                <c:pt idx="1030">
                  <c:v>21.465583142857117</c:v>
                </c:pt>
                <c:pt idx="1031">
                  <c:v>21.489835999999986</c:v>
                </c:pt>
                <c:pt idx="1032">
                  <c:v>21.496494571428549</c:v>
                </c:pt>
                <c:pt idx="1033">
                  <c:v>21.509951142857158</c:v>
                </c:pt>
                <c:pt idx="1034">
                  <c:v>21.50929142857143</c:v>
                </c:pt>
                <c:pt idx="1035">
                  <c:v>21.512341428571428</c:v>
                </c:pt>
                <c:pt idx="1036">
                  <c:v>21.504841428571435</c:v>
                </c:pt>
                <c:pt idx="1037">
                  <c:v>21.480848571428552</c:v>
                </c:pt>
                <c:pt idx="1038">
                  <c:v>21.432520571428544</c:v>
                </c:pt>
                <c:pt idx="1039">
                  <c:v>21.382451714285715</c:v>
                </c:pt>
                <c:pt idx="1040">
                  <c:v>21.333802571428574</c:v>
                </c:pt>
                <c:pt idx="1041">
                  <c:v>21.292028285714267</c:v>
                </c:pt>
                <c:pt idx="1042">
                  <c:v>21.231957714285745</c:v>
                </c:pt>
                <c:pt idx="1043">
                  <c:v>21.18218885714284</c:v>
                </c:pt>
                <c:pt idx="1044">
                  <c:v>21.192673428571428</c:v>
                </c:pt>
                <c:pt idx="1045">
                  <c:v>21.211923428571431</c:v>
                </c:pt>
                <c:pt idx="1046">
                  <c:v>21.26760771428571</c:v>
                </c:pt>
                <c:pt idx="1047">
                  <c:v>21.302219428571423</c:v>
                </c:pt>
                <c:pt idx="1048">
                  <c:v>21.333659999999988</c:v>
                </c:pt>
                <c:pt idx="1049">
                  <c:v>21.380130571428548</c:v>
                </c:pt>
                <c:pt idx="1050">
                  <c:v>21.487637714285693</c:v>
                </c:pt>
                <c:pt idx="1051">
                  <c:v>21.601876000000019</c:v>
                </c:pt>
                <c:pt idx="1052">
                  <c:v>21.732991714285728</c:v>
                </c:pt>
                <c:pt idx="1053">
                  <c:v>21.892534857142831</c:v>
                </c:pt>
                <c:pt idx="1054">
                  <c:v>22.109405714285732</c:v>
                </c:pt>
                <c:pt idx="1055">
                  <c:v>22.323890571428571</c:v>
                </c:pt>
                <c:pt idx="1056">
                  <c:v>22.548449714285688</c:v>
                </c:pt>
                <c:pt idx="1057">
                  <c:v>22.718126285714266</c:v>
                </c:pt>
                <c:pt idx="1058">
                  <c:v>22.84905342857143</c:v>
                </c:pt>
                <c:pt idx="1059">
                  <c:v>22.916774571428569</c:v>
                </c:pt>
                <c:pt idx="1060">
                  <c:v>22.916785142857137</c:v>
                </c:pt>
                <c:pt idx="1061">
                  <c:v>22.846274857142859</c:v>
                </c:pt>
                <c:pt idx="1062">
                  <c:v>22.717105142857154</c:v>
                </c:pt>
                <c:pt idx="1063">
                  <c:v>22.526051428571435</c:v>
                </c:pt>
                <c:pt idx="1064">
                  <c:v>22.344732857142827</c:v>
                </c:pt>
                <c:pt idx="1065">
                  <c:v>22.182754000000003</c:v>
                </c:pt>
                <c:pt idx="1066">
                  <c:v>22.058944857142837</c:v>
                </c:pt>
                <c:pt idx="1067">
                  <c:v>21.927529142857129</c:v>
                </c:pt>
                <c:pt idx="1068">
                  <c:v>21.81206142857145</c:v>
                </c:pt>
                <c:pt idx="1069">
                  <c:v>21.750299428571427</c:v>
                </c:pt>
                <c:pt idx="1070">
                  <c:v>21.749983428571433</c:v>
                </c:pt>
                <c:pt idx="1071">
                  <c:v>21.737856000000015</c:v>
                </c:pt>
                <c:pt idx="1072">
                  <c:v>21.681739428571429</c:v>
                </c:pt>
                <c:pt idx="1073">
                  <c:v>21.61103428571429</c:v>
                </c:pt>
                <c:pt idx="1074">
                  <c:v>21.545395142857142</c:v>
                </c:pt>
                <c:pt idx="1075">
                  <c:v>21.477256000000001</c:v>
                </c:pt>
                <c:pt idx="1076">
                  <c:v>21.431950000000018</c:v>
                </c:pt>
                <c:pt idx="1077">
                  <c:v>21.359622000000002</c:v>
                </c:pt>
                <c:pt idx="1078">
                  <c:v>21.295786857142826</c:v>
                </c:pt>
                <c:pt idx="1079">
                  <c:v>21.298604571428555</c:v>
                </c:pt>
                <c:pt idx="1080">
                  <c:v>21.30677085714284</c:v>
                </c:pt>
                <c:pt idx="1081">
                  <c:v>21.308147714285717</c:v>
                </c:pt>
                <c:pt idx="1082">
                  <c:v>21.310140571428573</c:v>
                </c:pt>
                <c:pt idx="1083">
                  <c:v>21.289358857142837</c:v>
                </c:pt>
                <c:pt idx="1084">
                  <c:v>21.299018285714286</c:v>
                </c:pt>
                <c:pt idx="1085">
                  <c:v>21.300428</c:v>
                </c:pt>
                <c:pt idx="1086">
                  <c:v>21.248068571428572</c:v>
                </c:pt>
                <c:pt idx="1087">
                  <c:v>21.21199371428574</c:v>
                </c:pt>
                <c:pt idx="1088">
                  <c:v>21.215299428571427</c:v>
                </c:pt>
                <c:pt idx="1089">
                  <c:v>21.233020571428572</c:v>
                </c:pt>
                <c:pt idx="1090">
                  <c:v>21.271202857142843</c:v>
                </c:pt>
                <c:pt idx="1091">
                  <c:v>21.313651999999998</c:v>
                </c:pt>
                <c:pt idx="1092">
                  <c:v>21.356011714285728</c:v>
                </c:pt>
                <c:pt idx="1093">
                  <c:v>21.396166285714283</c:v>
                </c:pt>
                <c:pt idx="1094">
                  <c:v>21.426326285714257</c:v>
                </c:pt>
                <c:pt idx="1095">
                  <c:v>21.436325428571433</c:v>
                </c:pt>
                <c:pt idx="1096">
                  <c:v>21.430237428571427</c:v>
                </c:pt>
                <c:pt idx="1097">
                  <c:v>21.394103142857148</c:v>
                </c:pt>
                <c:pt idx="1098">
                  <c:v>21.340965999999998</c:v>
                </c:pt>
                <c:pt idx="1099">
                  <c:v>21.284211428571428</c:v>
                </c:pt>
                <c:pt idx="1100">
                  <c:v>21.214851142857174</c:v>
                </c:pt>
                <c:pt idx="1101">
                  <c:v>21.135394000000005</c:v>
                </c:pt>
                <c:pt idx="1102">
                  <c:v>21.059396857142843</c:v>
                </c:pt>
                <c:pt idx="1103">
                  <c:v>20.973918285714287</c:v>
                </c:pt>
                <c:pt idx="1104">
                  <c:v>20.877048571428571</c:v>
                </c:pt>
                <c:pt idx="1105">
                  <c:v>20.796440571428537</c:v>
                </c:pt>
                <c:pt idx="1106">
                  <c:v>20.724673142857139</c:v>
                </c:pt>
                <c:pt idx="1107">
                  <c:v>20.670808857142855</c:v>
                </c:pt>
                <c:pt idx="1108">
                  <c:v>20.630139428571425</c:v>
                </c:pt>
                <c:pt idx="1109">
                  <c:v>20.593629428571429</c:v>
                </c:pt>
                <c:pt idx="1110">
                  <c:v>20.605930000000001</c:v>
                </c:pt>
                <c:pt idx="1111">
                  <c:v>20.686677142857143</c:v>
                </c:pt>
                <c:pt idx="1112">
                  <c:v>20.747336285714269</c:v>
                </c:pt>
                <c:pt idx="1113">
                  <c:v>20.817206285714285</c:v>
                </c:pt>
                <c:pt idx="1114">
                  <c:v>20.903439714285696</c:v>
                </c:pt>
                <c:pt idx="1115">
                  <c:v>21.017062000000021</c:v>
                </c:pt>
                <c:pt idx="1116">
                  <c:v>21.162599714285712</c:v>
                </c:pt>
                <c:pt idx="1117">
                  <c:v>21.297036571428556</c:v>
                </c:pt>
                <c:pt idx="1118">
                  <c:v>21.356885428571456</c:v>
                </c:pt>
                <c:pt idx="1119">
                  <c:v>21.40364457142854</c:v>
                </c:pt>
                <c:pt idx="1120">
                  <c:v>21.461373142857127</c:v>
                </c:pt>
                <c:pt idx="1121">
                  <c:v>21.487658571428572</c:v>
                </c:pt>
                <c:pt idx="1122">
                  <c:v>21.473418857142839</c:v>
                </c:pt>
                <c:pt idx="1123">
                  <c:v>21.428765714285721</c:v>
                </c:pt>
                <c:pt idx="1124">
                  <c:v>21.345547142857132</c:v>
                </c:pt>
                <c:pt idx="1125">
                  <c:v>21.298158857142862</c:v>
                </c:pt>
                <c:pt idx="1126">
                  <c:v>21.263561999999986</c:v>
                </c:pt>
                <c:pt idx="1127">
                  <c:v>21.197203714285727</c:v>
                </c:pt>
                <c:pt idx="1128">
                  <c:v>21.138896000000017</c:v>
                </c:pt>
                <c:pt idx="1129">
                  <c:v>21.092897999999987</c:v>
                </c:pt>
                <c:pt idx="1130">
                  <c:v>21.021916857142859</c:v>
                </c:pt>
                <c:pt idx="1131">
                  <c:v>20.978373142857127</c:v>
                </c:pt>
                <c:pt idx="1132">
                  <c:v>20.93215857142857</c:v>
                </c:pt>
                <c:pt idx="1133">
                  <c:v>20.893391142857137</c:v>
                </c:pt>
                <c:pt idx="1134">
                  <c:v>20.905505428571427</c:v>
                </c:pt>
                <c:pt idx="1135">
                  <c:v>20.928224285714268</c:v>
                </c:pt>
                <c:pt idx="1136">
                  <c:v>20.92050942857141</c:v>
                </c:pt>
                <c:pt idx="1137">
                  <c:v>20.901220571428556</c:v>
                </c:pt>
                <c:pt idx="1138">
                  <c:v>20.856209999999987</c:v>
                </c:pt>
                <c:pt idx="1139">
                  <c:v>20.815997142857157</c:v>
                </c:pt>
                <c:pt idx="1140">
                  <c:v>20.786306857142826</c:v>
                </c:pt>
                <c:pt idx="1141">
                  <c:v>20.699566571428573</c:v>
                </c:pt>
                <c:pt idx="1142">
                  <c:v>20.598490000000002</c:v>
                </c:pt>
                <c:pt idx="1143">
                  <c:v>20.516711142857144</c:v>
                </c:pt>
                <c:pt idx="1144">
                  <c:v>20.473446857142825</c:v>
                </c:pt>
                <c:pt idx="1145">
                  <c:v>20.487830000000002</c:v>
                </c:pt>
                <c:pt idx="1146">
                  <c:v>20.511756000000005</c:v>
                </c:pt>
                <c:pt idx="1147">
                  <c:v>20.523159142857146</c:v>
                </c:pt>
                <c:pt idx="1148">
                  <c:v>20.53892371428573</c:v>
                </c:pt>
                <c:pt idx="1149">
                  <c:v>20.563433142857132</c:v>
                </c:pt>
                <c:pt idx="1150">
                  <c:v>20.599901142857171</c:v>
                </c:pt>
                <c:pt idx="1151">
                  <c:v>20.613913714285747</c:v>
                </c:pt>
                <c:pt idx="1152">
                  <c:v>20.612055428571448</c:v>
                </c:pt>
                <c:pt idx="1153">
                  <c:v>20.604043142857147</c:v>
                </c:pt>
                <c:pt idx="1154">
                  <c:v>20.622770857142843</c:v>
                </c:pt>
                <c:pt idx="1155">
                  <c:v>20.647610857142841</c:v>
                </c:pt>
                <c:pt idx="1156">
                  <c:v>20.672866285714292</c:v>
                </c:pt>
                <c:pt idx="1157">
                  <c:v>20.689828285714288</c:v>
                </c:pt>
                <c:pt idx="1158">
                  <c:v>20.742653714285716</c:v>
                </c:pt>
                <c:pt idx="1159">
                  <c:v>20.770201999999987</c:v>
                </c:pt>
                <c:pt idx="1160">
                  <c:v>20.793013428571427</c:v>
                </c:pt>
                <c:pt idx="1161">
                  <c:v>20.773637714285712</c:v>
                </c:pt>
                <c:pt idx="1162">
                  <c:v>20.748916571428555</c:v>
                </c:pt>
                <c:pt idx="1163">
                  <c:v>20.70740228571427</c:v>
                </c:pt>
                <c:pt idx="1164">
                  <c:v>20.661046857142839</c:v>
                </c:pt>
                <c:pt idx="1165">
                  <c:v>20.599591428571433</c:v>
                </c:pt>
                <c:pt idx="1166">
                  <c:v>20.552948000000004</c:v>
                </c:pt>
                <c:pt idx="1167">
                  <c:v>20.509856285714292</c:v>
                </c:pt>
                <c:pt idx="1168">
                  <c:v>20.47559942857141</c:v>
                </c:pt>
                <c:pt idx="1169">
                  <c:v>20.433495142857144</c:v>
                </c:pt>
                <c:pt idx="1170">
                  <c:v>20.416846</c:v>
                </c:pt>
                <c:pt idx="1171">
                  <c:v>20.409118285714289</c:v>
                </c:pt>
                <c:pt idx="1172">
                  <c:v>20.417548571428576</c:v>
                </c:pt>
                <c:pt idx="1173">
                  <c:v>20.410379714285714</c:v>
                </c:pt>
                <c:pt idx="1174">
                  <c:v>20.392978857142861</c:v>
                </c:pt>
                <c:pt idx="1175">
                  <c:v>20.397411142857148</c:v>
                </c:pt>
                <c:pt idx="1176">
                  <c:v>20.444089428571427</c:v>
                </c:pt>
                <c:pt idx="1177">
                  <c:v>20.489644857142817</c:v>
                </c:pt>
                <c:pt idx="1178">
                  <c:v>20.541896857142856</c:v>
                </c:pt>
                <c:pt idx="1179">
                  <c:v>20.572379142857127</c:v>
                </c:pt>
                <c:pt idx="1180">
                  <c:v>20.595120571428549</c:v>
                </c:pt>
                <c:pt idx="1181">
                  <c:v>20.620988571428587</c:v>
                </c:pt>
                <c:pt idx="1182">
                  <c:v>20.666146571428555</c:v>
                </c:pt>
                <c:pt idx="1183">
                  <c:v>20.686292857142831</c:v>
                </c:pt>
                <c:pt idx="1184">
                  <c:v>20.663865142857158</c:v>
                </c:pt>
                <c:pt idx="1185">
                  <c:v>20.628863428571435</c:v>
                </c:pt>
                <c:pt idx="1186">
                  <c:v>20.612968285714295</c:v>
                </c:pt>
                <c:pt idx="1187">
                  <c:v>20.637274285714291</c:v>
                </c:pt>
                <c:pt idx="1188">
                  <c:v>20.663699714285716</c:v>
                </c:pt>
                <c:pt idx="1189">
                  <c:v>20.660247142857131</c:v>
                </c:pt>
                <c:pt idx="1190">
                  <c:v>20.677850000000035</c:v>
                </c:pt>
                <c:pt idx="1191">
                  <c:v>20.775015999999987</c:v>
                </c:pt>
                <c:pt idx="1192">
                  <c:v>20.881119999999989</c:v>
                </c:pt>
                <c:pt idx="1193">
                  <c:v>20.934932571428551</c:v>
                </c:pt>
                <c:pt idx="1194">
                  <c:v>20.923154571428569</c:v>
                </c:pt>
                <c:pt idx="1195">
                  <c:v>20.893901142857157</c:v>
                </c:pt>
                <c:pt idx="1196">
                  <c:v>20.854917428571451</c:v>
                </c:pt>
                <c:pt idx="1197">
                  <c:v>20.79101142857143</c:v>
                </c:pt>
                <c:pt idx="1198">
                  <c:v>20.67113800000002</c:v>
                </c:pt>
                <c:pt idx="1199">
                  <c:v>20.52750542857143</c:v>
                </c:pt>
                <c:pt idx="1200">
                  <c:v>20.405854857142856</c:v>
                </c:pt>
                <c:pt idx="1201">
                  <c:v>20.323446285714269</c:v>
                </c:pt>
                <c:pt idx="1202">
                  <c:v>20.265229714285695</c:v>
                </c:pt>
                <c:pt idx="1203">
                  <c:v>20.20997542857145</c:v>
                </c:pt>
                <c:pt idx="1204">
                  <c:v>20.158176857142852</c:v>
                </c:pt>
                <c:pt idx="1205">
                  <c:v>20.104820857142858</c:v>
                </c:pt>
                <c:pt idx="1206">
                  <c:v>20.070386571428553</c:v>
                </c:pt>
                <c:pt idx="1207">
                  <c:v>20.067174571428573</c:v>
                </c:pt>
                <c:pt idx="1208">
                  <c:v>20.087761142857147</c:v>
                </c:pt>
                <c:pt idx="1209">
                  <c:v>20.105368285714288</c:v>
                </c:pt>
                <c:pt idx="1210">
                  <c:v>20.12211628571427</c:v>
                </c:pt>
                <c:pt idx="1211">
                  <c:v>20.12453228571427</c:v>
                </c:pt>
                <c:pt idx="1212">
                  <c:v>20.154554571428587</c:v>
                </c:pt>
                <c:pt idx="1213">
                  <c:v>20.186289714285714</c:v>
                </c:pt>
                <c:pt idx="1214">
                  <c:v>20.206298571428572</c:v>
                </c:pt>
                <c:pt idx="1215">
                  <c:v>20.21096771428574</c:v>
                </c:pt>
                <c:pt idx="1216">
                  <c:v>20.194221714285728</c:v>
                </c:pt>
                <c:pt idx="1217">
                  <c:v>20.190015428571431</c:v>
                </c:pt>
                <c:pt idx="1218">
                  <c:v>20.209988571428571</c:v>
                </c:pt>
                <c:pt idx="1219">
                  <c:v>20.227432571428544</c:v>
                </c:pt>
                <c:pt idx="1220">
                  <c:v>20.243719999999978</c:v>
                </c:pt>
                <c:pt idx="1221">
                  <c:v>20.239894571428575</c:v>
                </c:pt>
                <c:pt idx="1222">
                  <c:v>20.234506285714286</c:v>
                </c:pt>
                <c:pt idx="1223">
                  <c:v>20.262825142857142</c:v>
                </c:pt>
                <c:pt idx="1224">
                  <c:v>20.300367142857141</c:v>
                </c:pt>
                <c:pt idx="1225">
                  <c:v>20.319056571428575</c:v>
                </c:pt>
                <c:pt idx="1226">
                  <c:v>20.316725428571431</c:v>
                </c:pt>
                <c:pt idx="1227">
                  <c:v>20.319157999999998</c:v>
                </c:pt>
                <c:pt idx="1228">
                  <c:v>20.338707428571428</c:v>
                </c:pt>
                <c:pt idx="1229">
                  <c:v>20.355983428571431</c:v>
                </c:pt>
                <c:pt idx="1230">
                  <c:v>20.347565428571443</c:v>
                </c:pt>
                <c:pt idx="1231">
                  <c:v>20.306603428571428</c:v>
                </c:pt>
                <c:pt idx="1232">
                  <c:v>20.265185428571424</c:v>
                </c:pt>
                <c:pt idx="1233">
                  <c:v>20.230186285714289</c:v>
                </c:pt>
                <c:pt idx="1234">
                  <c:v>20.176601142857148</c:v>
                </c:pt>
                <c:pt idx="1235">
                  <c:v>20.107604571428574</c:v>
                </c:pt>
                <c:pt idx="1236">
                  <c:v>20.039694285714287</c:v>
                </c:pt>
                <c:pt idx="1237">
                  <c:v>19.996820571428572</c:v>
                </c:pt>
                <c:pt idx="1238">
                  <c:v>19.960402571428538</c:v>
                </c:pt>
                <c:pt idx="1239">
                  <c:v>19.920589142857125</c:v>
                </c:pt>
                <c:pt idx="1240">
                  <c:v>19.88316</c:v>
                </c:pt>
                <c:pt idx="1241">
                  <c:v>19.860577142857142</c:v>
                </c:pt>
                <c:pt idx="1242">
                  <c:v>19.866617428571427</c:v>
                </c:pt>
                <c:pt idx="1243">
                  <c:v>19.855768000000005</c:v>
                </c:pt>
                <c:pt idx="1244">
                  <c:v>19.815734285714282</c:v>
                </c:pt>
                <c:pt idx="1245">
                  <c:v>19.769307714285709</c:v>
                </c:pt>
                <c:pt idx="1246">
                  <c:v>19.717734857142837</c:v>
                </c:pt>
                <c:pt idx="1247">
                  <c:v>19.67107285714286</c:v>
                </c:pt>
                <c:pt idx="1248">
                  <c:v>19.638909714285731</c:v>
                </c:pt>
                <c:pt idx="1249">
                  <c:v>19.61643742857143</c:v>
                </c:pt>
                <c:pt idx="1250">
                  <c:v>19.622998285714285</c:v>
                </c:pt>
                <c:pt idx="1251">
                  <c:v>19.635943714285727</c:v>
                </c:pt>
                <c:pt idx="1252">
                  <c:v>19.667003714285727</c:v>
                </c:pt>
                <c:pt idx="1253">
                  <c:v>19.728575714285714</c:v>
                </c:pt>
                <c:pt idx="1254">
                  <c:v>19.802972571428572</c:v>
                </c:pt>
                <c:pt idx="1255">
                  <c:v>19.875341714285717</c:v>
                </c:pt>
                <c:pt idx="1256">
                  <c:v>19.923671428571428</c:v>
                </c:pt>
                <c:pt idx="1257">
                  <c:v>19.930908285714285</c:v>
                </c:pt>
                <c:pt idx="1258">
                  <c:v>19.929687428571427</c:v>
                </c:pt>
                <c:pt idx="1259">
                  <c:v>19.923828285714286</c:v>
                </c:pt>
                <c:pt idx="1260">
                  <c:v>19.914415714285731</c:v>
                </c:pt>
                <c:pt idx="1261">
                  <c:v>19.890765714285731</c:v>
                </c:pt>
                <c:pt idx="1262">
                  <c:v>19.86121</c:v>
                </c:pt>
                <c:pt idx="1263">
                  <c:v>19.827025142857138</c:v>
                </c:pt>
                <c:pt idx="1264">
                  <c:v>19.805962571428569</c:v>
                </c:pt>
                <c:pt idx="1265">
                  <c:v>19.793295999999987</c:v>
                </c:pt>
                <c:pt idx="1266">
                  <c:v>19.772095999999987</c:v>
                </c:pt>
                <c:pt idx="1267">
                  <c:v>19.74332657142854</c:v>
                </c:pt>
                <c:pt idx="1268">
                  <c:v>19.720850285714281</c:v>
                </c:pt>
                <c:pt idx="1269">
                  <c:v>19.709586857142831</c:v>
                </c:pt>
                <c:pt idx="1270">
                  <c:v>19.690580000000001</c:v>
                </c:pt>
                <c:pt idx="1271">
                  <c:v>19.68503257142854</c:v>
                </c:pt>
                <c:pt idx="1272">
                  <c:v>19.704555714285732</c:v>
                </c:pt>
                <c:pt idx="1273">
                  <c:v>19.724287428571433</c:v>
                </c:pt>
                <c:pt idx="1274">
                  <c:v>19.73399171428574</c:v>
                </c:pt>
                <c:pt idx="1275">
                  <c:v>19.757911428571447</c:v>
                </c:pt>
                <c:pt idx="1276">
                  <c:v>19.783362857142823</c:v>
                </c:pt>
                <c:pt idx="1277">
                  <c:v>19.802353428571433</c:v>
                </c:pt>
                <c:pt idx="1278">
                  <c:v>19.814843999999997</c:v>
                </c:pt>
                <c:pt idx="1279">
                  <c:v>19.788233714285699</c:v>
                </c:pt>
                <c:pt idx="1280">
                  <c:v>19.761684000000002</c:v>
                </c:pt>
                <c:pt idx="1281">
                  <c:v>19.785934571428555</c:v>
                </c:pt>
                <c:pt idx="1282">
                  <c:v>19.79423514285714</c:v>
                </c:pt>
                <c:pt idx="1283">
                  <c:v>19.77084142857143</c:v>
                </c:pt>
                <c:pt idx="1284">
                  <c:v>19.75806771428573</c:v>
                </c:pt>
                <c:pt idx="1285">
                  <c:v>19.736594571428572</c:v>
                </c:pt>
                <c:pt idx="1286">
                  <c:v>19.738277428571433</c:v>
                </c:pt>
                <c:pt idx="1287">
                  <c:v>19.762141999999976</c:v>
                </c:pt>
                <c:pt idx="1288">
                  <c:v>19.73185942857145</c:v>
                </c:pt>
                <c:pt idx="1289">
                  <c:v>19.680505428571433</c:v>
                </c:pt>
                <c:pt idx="1290">
                  <c:v>19.63767314285716</c:v>
                </c:pt>
                <c:pt idx="1291">
                  <c:v>19.587125428571433</c:v>
                </c:pt>
                <c:pt idx="1292">
                  <c:v>19.557601428571431</c:v>
                </c:pt>
                <c:pt idx="1293">
                  <c:v>19.538921999999996</c:v>
                </c:pt>
                <c:pt idx="1294">
                  <c:v>19.549586857142831</c:v>
                </c:pt>
                <c:pt idx="1295">
                  <c:v>19.595334571428548</c:v>
                </c:pt>
                <c:pt idx="1296">
                  <c:v>19.65314885714286</c:v>
                </c:pt>
                <c:pt idx="1297">
                  <c:v>19.707719999999973</c:v>
                </c:pt>
                <c:pt idx="1298">
                  <c:v>19.775182285714269</c:v>
                </c:pt>
                <c:pt idx="1299">
                  <c:v>19.83801457142857</c:v>
                </c:pt>
                <c:pt idx="1300">
                  <c:v>19.883019999999973</c:v>
                </c:pt>
                <c:pt idx="1301">
                  <c:v>19.852828857142857</c:v>
                </c:pt>
                <c:pt idx="1302">
                  <c:v>19.775389999999973</c:v>
                </c:pt>
                <c:pt idx="1303">
                  <c:v>19.718221999999987</c:v>
                </c:pt>
                <c:pt idx="1304">
                  <c:v>19.694420857142859</c:v>
                </c:pt>
                <c:pt idx="1305">
                  <c:v>19.662970000000001</c:v>
                </c:pt>
                <c:pt idx="1306">
                  <c:v>19.62826742857143</c:v>
                </c:pt>
                <c:pt idx="1307">
                  <c:v>19.597579142857143</c:v>
                </c:pt>
                <c:pt idx="1308">
                  <c:v>19.583059714285717</c:v>
                </c:pt>
                <c:pt idx="1309">
                  <c:v>19.611016571428571</c:v>
                </c:pt>
                <c:pt idx="1310">
                  <c:v>19.616149428571433</c:v>
                </c:pt>
                <c:pt idx="1311">
                  <c:v>19.58786685714286</c:v>
                </c:pt>
                <c:pt idx="1312">
                  <c:v>19.587192571428556</c:v>
                </c:pt>
                <c:pt idx="1313">
                  <c:v>19.603318285714288</c:v>
                </c:pt>
                <c:pt idx="1314">
                  <c:v>19.619546857142844</c:v>
                </c:pt>
                <c:pt idx="1315">
                  <c:v>19.695421714285718</c:v>
                </c:pt>
                <c:pt idx="1316">
                  <c:v>19.783593999999979</c:v>
                </c:pt>
                <c:pt idx="1317">
                  <c:v>19.873382285714289</c:v>
                </c:pt>
                <c:pt idx="1318">
                  <c:v>19.954594285714286</c:v>
                </c:pt>
                <c:pt idx="1319">
                  <c:v>19.999975428571435</c:v>
                </c:pt>
                <c:pt idx="1320">
                  <c:v>20.009917142857145</c:v>
                </c:pt>
                <c:pt idx="1321">
                  <c:v>20.00902571428573</c:v>
                </c:pt>
                <c:pt idx="1322">
                  <c:v>19.956707714285717</c:v>
                </c:pt>
                <c:pt idx="1323">
                  <c:v>19.868200857142831</c:v>
                </c:pt>
                <c:pt idx="1324">
                  <c:v>19.78886057142855</c:v>
                </c:pt>
                <c:pt idx="1325">
                  <c:v>19.741759999999989</c:v>
                </c:pt>
                <c:pt idx="1326">
                  <c:v>19.723279142857127</c:v>
                </c:pt>
                <c:pt idx="1327">
                  <c:v>19.712757142857139</c:v>
                </c:pt>
                <c:pt idx="1328">
                  <c:v>19.712457142857144</c:v>
                </c:pt>
                <c:pt idx="1329">
                  <c:v>19.72481542857145</c:v>
                </c:pt>
                <c:pt idx="1330">
                  <c:v>19.747620571428556</c:v>
                </c:pt>
                <c:pt idx="1331">
                  <c:v>19.773750000000003</c:v>
                </c:pt>
                <c:pt idx="1332">
                  <c:v>19.786397714285716</c:v>
                </c:pt>
                <c:pt idx="1333">
                  <c:v>19.771646571428537</c:v>
                </c:pt>
                <c:pt idx="1334">
                  <c:v>19.72850628571425</c:v>
                </c:pt>
                <c:pt idx="1335">
                  <c:v>19.685627999999973</c:v>
                </c:pt>
                <c:pt idx="1336">
                  <c:v>19.643497428571433</c:v>
                </c:pt>
                <c:pt idx="1337">
                  <c:v>19.60592742857143</c:v>
                </c:pt>
                <c:pt idx="1338">
                  <c:v>19.575003142857142</c:v>
                </c:pt>
                <c:pt idx="1339">
                  <c:v>19.539622857142838</c:v>
                </c:pt>
                <c:pt idx="1340">
                  <c:v>19.500117999999986</c:v>
                </c:pt>
                <c:pt idx="1341">
                  <c:v>19.477439999999973</c:v>
                </c:pt>
                <c:pt idx="1342">
                  <c:v>19.456293428571424</c:v>
                </c:pt>
                <c:pt idx="1343">
                  <c:v>19.419218857142852</c:v>
                </c:pt>
                <c:pt idx="1344">
                  <c:v>19.366082000000002</c:v>
                </c:pt>
                <c:pt idx="1345">
                  <c:v>19.306608571428573</c:v>
                </c:pt>
                <c:pt idx="1346">
                  <c:v>19.266163714285714</c:v>
                </c:pt>
                <c:pt idx="1347">
                  <c:v>19.252002285714269</c:v>
                </c:pt>
                <c:pt idx="1348">
                  <c:v>19.256293428571432</c:v>
                </c:pt>
                <c:pt idx="1349">
                  <c:v>19.253525999999987</c:v>
                </c:pt>
                <c:pt idx="1350">
                  <c:v>19.260310857142823</c:v>
                </c:pt>
                <c:pt idx="1351">
                  <c:v>19.272935714285715</c:v>
                </c:pt>
                <c:pt idx="1352">
                  <c:v>19.266537142857121</c:v>
                </c:pt>
                <c:pt idx="1353">
                  <c:v>19.23808857142857</c:v>
                </c:pt>
                <c:pt idx="1354">
                  <c:v>19.204627428571428</c:v>
                </c:pt>
                <c:pt idx="1355">
                  <c:v>19.18248885714284</c:v>
                </c:pt>
                <c:pt idx="1356">
                  <c:v>19.173144285714283</c:v>
                </c:pt>
                <c:pt idx="1357">
                  <c:v>19.157264285714291</c:v>
                </c:pt>
                <c:pt idx="1358">
                  <c:v>19.159493142857141</c:v>
                </c:pt>
                <c:pt idx="1359">
                  <c:v>19.188163142857142</c:v>
                </c:pt>
                <c:pt idx="1360">
                  <c:v>19.240186571428556</c:v>
                </c:pt>
                <c:pt idx="1361">
                  <c:v>19.305187714285733</c:v>
                </c:pt>
                <c:pt idx="1362">
                  <c:v>19.373741428571432</c:v>
                </c:pt>
                <c:pt idx="1363">
                  <c:v>19.450457999999987</c:v>
                </c:pt>
                <c:pt idx="1364">
                  <c:v>19.534381142857161</c:v>
                </c:pt>
                <c:pt idx="1365">
                  <c:v>19.595175142857141</c:v>
                </c:pt>
                <c:pt idx="1366">
                  <c:v>19.63586485714287</c:v>
                </c:pt>
                <c:pt idx="1367">
                  <c:v>19.644297714285727</c:v>
                </c:pt>
                <c:pt idx="1368">
                  <c:v>19.62908914285714</c:v>
                </c:pt>
                <c:pt idx="1369">
                  <c:v>19.577813142857138</c:v>
                </c:pt>
                <c:pt idx="1370">
                  <c:v>19.494017428571428</c:v>
                </c:pt>
                <c:pt idx="1371">
                  <c:v>19.40695542857145</c:v>
                </c:pt>
                <c:pt idx="1372">
                  <c:v>19.318675142857167</c:v>
                </c:pt>
                <c:pt idx="1373">
                  <c:v>19.217624571428569</c:v>
                </c:pt>
                <c:pt idx="1374">
                  <c:v>19.131000000000018</c:v>
                </c:pt>
                <c:pt idx="1375">
                  <c:v>19.03349857142857</c:v>
                </c:pt>
                <c:pt idx="1376">
                  <c:v>18.942450285714266</c:v>
                </c:pt>
                <c:pt idx="1377">
                  <c:v>18.829504571428572</c:v>
                </c:pt>
                <c:pt idx="1378">
                  <c:v>18.778771999999989</c:v>
                </c:pt>
                <c:pt idx="1379">
                  <c:v>18.725602399999978</c:v>
                </c:pt>
                <c:pt idx="1380">
                  <c:v>18.678861000000026</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numCache>
            </c:numRef>
          </c:yVal>
          <c:smooth val="1"/>
        </c:ser>
        <c:ser>
          <c:idx val="7"/>
          <c:order val="1"/>
          <c:tx>
            <c:strRef>
              <c:f>'Shielded 11 cm'!$AG$5</c:f>
              <c:strCache>
                <c:ptCount val="1"/>
                <c:pt idx="0">
                  <c:v>q"max (shielded)</c:v>
                </c:pt>
              </c:strCache>
            </c:strRef>
          </c:tx>
          <c:spPr>
            <a:ln>
              <a:noFill/>
            </a:ln>
          </c:spPr>
          <c:marker>
            <c:symbol val="square"/>
            <c:size val="7"/>
            <c:spPr>
              <a:solidFill>
                <a:srgbClr val="FFFF00"/>
              </a:solidFill>
              <a:ln w="25400">
                <a:solidFill>
                  <a:sysClr val="windowText" lastClr="000000"/>
                </a:solidFill>
              </a:ln>
            </c:spPr>
          </c:marker>
          <c:errBars>
            <c:errDir val="y"/>
            <c:errBarType val="both"/>
            <c:errValType val="cust"/>
            <c:noEndCap val="0"/>
            <c:plus>
              <c:numRef>
                <c:f>'Shielded 11 cm'!$AH$8:$AM$8</c:f>
                <c:numCache>
                  <c:formatCode>General</c:formatCode>
                  <c:ptCount val="6"/>
                  <c:pt idx="0">
                    <c:v>2.1922087559502077</c:v>
                  </c:pt>
                  <c:pt idx="1">
                    <c:v>3.9606626118356787</c:v>
                  </c:pt>
                  <c:pt idx="2">
                    <c:v>1.6415603450876717</c:v>
                  </c:pt>
                  <c:pt idx="3">
                    <c:v>1.859768089413891</c:v>
                  </c:pt>
                  <c:pt idx="4">
                    <c:v>1.2416649126724866</c:v>
                  </c:pt>
                  <c:pt idx="5">
                    <c:v>3.4364549754202622</c:v>
                  </c:pt>
                </c:numCache>
              </c:numRef>
            </c:plus>
            <c:minus>
              <c:numRef>
                <c:f>'Shielded 11 cm'!$AH$8:$AM$8</c:f>
                <c:numCache>
                  <c:formatCode>General</c:formatCode>
                  <c:ptCount val="6"/>
                  <c:pt idx="0">
                    <c:v>2.1922087559502077</c:v>
                  </c:pt>
                  <c:pt idx="1">
                    <c:v>3.9606626118356787</c:v>
                  </c:pt>
                  <c:pt idx="2">
                    <c:v>1.6415603450876717</c:v>
                  </c:pt>
                  <c:pt idx="3">
                    <c:v>1.859768089413891</c:v>
                  </c:pt>
                  <c:pt idx="4">
                    <c:v>1.2416649126724866</c:v>
                  </c:pt>
                  <c:pt idx="5">
                    <c:v>3.4364549754202622</c:v>
                  </c:pt>
                </c:numCache>
              </c:numRef>
            </c:minus>
            <c:spPr>
              <a:ln w="28575">
                <a:solidFill>
                  <a:prstClr val="black"/>
                </a:solidFill>
              </a:ln>
            </c:spPr>
          </c:errBars>
          <c:errBars>
            <c:errDir val="x"/>
            <c:errBarType val="both"/>
            <c:errValType val="fixedVal"/>
            <c:noEndCap val="0"/>
            <c:val val="1"/>
          </c:errBars>
          <c:xVal>
            <c:numRef>
              <c:f>'Shielded 11 cm'!$AH$2:$AM$2</c:f>
              <c:numCache>
                <c:formatCode>General</c:formatCode>
                <c:ptCount val="6"/>
                <c:pt idx="0">
                  <c:v>54.5</c:v>
                </c:pt>
                <c:pt idx="1">
                  <c:v>81</c:v>
                </c:pt>
                <c:pt idx="2">
                  <c:v>272</c:v>
                </c:pt>
                <c:pt idx="3">
                  <c:v>266.5</c:v>
                </c:pt>
                <c:pt idx="4">
                  <c:v>365.5</c:v>
                </c:pt>
                <c:pt idx="5">
                  <c:v>447.5</c:v>
                </c:pt>
              </c:numCache>
            </c:numRef>
          </c:xVal>
          <c:yVal>
            <c:numRef>
              <c:f>'Shielded 11 cm'!$AH$5:$AM$5</c:f>
              <c:numCache>
                <c:formatCode>General</c:formatCode>
                <c:ptCount val="6"/>
                <c:pt idx="0">
                  <c:v>21.87831680991431</c:v>
                </c:pt>
                <c:pt idx="1">
                  <c:v>24.021089931141219</c:v>
                </c:pt>
                <c:pt idx="2">
                  <c:v>35.910988431236895</c:v>
                </c:pt>
                <c:pt idx="3">
                  <c:v>32.814627845070532</c:v>
                </c:pt>
                <c:pt idx="4">
                  <c:v>35.924543923464697</c:v>
                </c:pt>
                <c:pt idx="5">
                  <c:v>37.272522852810987</c:v>
                </c:pt>
              </c:numCache>
            </c:numRef>
          </c:yVal>
          <c:smooth val="1"/>
        </c:ser>
        <c:ser>
          <c:idx val="2"/>
          <c:order val="2"/>
          <c:tx>
            <c:v>Predicted</c:v>
          </c:tx>
          <c:spPr>
            <a:ln>
              <a:solidFill>
                <a:schemeClr val="bg1">
                  <a:lumMod val="50000"/>
                </a:schemeClr>
              </a:solidFill>
            </a:ln>
          </c:spPr>
          <c:marker>
            <c:symbol val="none"/>
          </c:marker>
          <c:xVal>
            <c:numRef>
              <c:f>'Predicted (MATLAB new xf)'!$N$4:$N$980</c:f>
              <c:numCache>
                <c:formatCode>General</c:formatCode>
                <c:ptCount val="977"/>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pt idx="964">
                  <c:v>482</c:v>
                </c:pt>
                <c:pt idx="965">
                  <c:v>482.5</c:v>
                </c:pt>
                <c:pt idx="966">
                  <c:v>483</c:v>
                </c:pt>
                <c:pt idx="967">
                  <c:v>483.5</c:v>
                </c:pt>
                <c:pt idx="968">
                  <c:v>484</c:v>
                </c:pt>
                <c:pt idx="969">
                  <c:v>484.5</c:v>
                </c:pt>
                <c:pt idx="970">
                  <c:v>485</c:v>
                </c:pt>
                <c:pt idx="971">
                  <c:v>485.5</c:v>
                </c:pt>
                <c:pt idx="972">
                  <c:v>486</c:v>
                </c:pt>
                <c:pt idx="973">
                  <c:v>486.5</c:v>
                </c:pt>
                <c:pt idx="974">
                  <c:v>487</c:v>
                </c:pt>
                <c:pt idx="975">
                  <c:v>487.5</c:v>
                </c:pt>
                <c:pt idx="976">
                  <c:v>488</c:v>
                </c:pt>
              </c:numCache>
            </c:numRef>
          </c:xVal>
          <c:yVal>
            <c:numRef>
              <c:f>'Predicted (MATLAB new xf)'!$Q$4:$Q$980</c:f>
              <c:numCache>
                <c:formatCode>General</c:formatCode>
                <c:ptCount val="977"/>
                <c:pt idx="0">
                  <c:v>15.3911816848809</c:v>
                </c:pt>
                <c:pt idx="1">
                  <c:v>15.626485639250006</c:v>
                </c:pt>
                <c:pt idx="2">
                  <c:v>15.858476626235209</c:v>
                </c:pt>
                <c:pt idx="3">
                  <c:v>16.087209230307064</c:v>
                </c:pt>
                <c:pt idx="4">
                  <c:v>16.3127380116062</c:v>
                </c:pt>
                <c:pt idx="5">
                  <c:v>16.535117374131175</c:v>
                </c:pt>
                <c:pt idx="6">
                  <c:v>16.7544014513375</c:v>
                </c:pt>
                <c:pt idx="7">
                  <c:v>16.970644007176176</c:v>
                </c:pt>
                <c:pt idx="8">
                  <c:v>17.183898350827299</c:v>
                </c:pt>
                <c:pt idx="9">
                  <c:v>17.394217263573786</c:v>
                </c:pt>
                <c:pt idx="10">
                  <c:v>17.601652936437699</c:v>
                </c:pt>
                <c:pt idx="11">
                  <c:v>17.8062569173509</c:v>
                </c:pt>
                <c:pt idx="12">
                  <c:v>18.008080066771189</c:v>
                </c:pt>
                <c:pt idx="13">
                  <c:v>18.207172520773877</c:v>
                </c:pt>
                <c:pt idx="14">
                  <c:v>18.403583660753789</c:v>
                </c:pt>
                <c:pt idx="15">
                  <c:v>18.597362088973089</c:v>
                </c:pt>
                <c:pt idx="16">
                  <c:v>18.788555609267974</c:v>
                </c:pt>
                <c:pt idx="17">
                  <c:v>18.977211212307889</c:v>
                </c:pt>
                <c:pt idx="18">
                  <c:v>19.1633750648637</c:v>
                </c:pt>
                <c:pt idx="19">
                  <c:v>19.347092502602987</c:v>
                </c:pt>
                <c:pt idx="20">
                  <c:v>19.5284080259825</c:v>
                </c:pt>
                <c:pt idx="21">
                  <c:v>19.707365298854398</c:v>
                </c:pt>
                <c:pt idx="22">
                  <c:v>19.8840071494452</c:v>
                </c:pt>
                <c:pt idx="23">
                  <c:v>20.058375573404302</c:v>
                </c:pt>
                <c:pt idx="24">
                  <c:v>20.230511738651099</c:v>
                </c:pt>
                <c:pt idx="25">
                  <c:v>20.400455991779989</c:v>
                </c:pt>
                <c:pt idx="26">
                  <c:v>20.568247865809177</c:v>
                </c:pt>
                <c:pt idx="27">
                  <c:v>20.733926089082001</c:v>
                </c:pt>
                <c:pt idx="28">
                  <c:v>20.897528595151787</c:v>
                </c:pt>
                <c:pt idx="29">
                  <c:v>21.059092533499086</c:v>
                </c:pt>
                <c:pt idx="30">
                  <c:v>21.218654280947376</c:v>
                </c:pt>
                <c:pt idx="31">
                  <c:v>21.376249453658701</c:v>
                </c:pt>
                <c:pt idx="32">
                  <c:v>21.531912919602718</c:v>
                </c:pt>
                <c:pt idx="33">
                  <c:v>21.685678811406987</c:v>
                </c:pt>
                <c:pt idx="34">
                  <c:v>21.8375805395047</c:v>
                </c:pt>
                <c:pt idx="35">
                  <c:v>21.987650805507275</c:v>
                </c:pt>
                <c:pt idx="36">
                  <c:v>22.135921615736716</c:v>
                </c:pt>
                <c:pt idx="37">
                  <c:v>22.282424294861254</c:v>
                </c:pt>
                <c:pt idx="38">
                  <c:v>22.427189499584401</c:v>
                </c:pt>
                <c:pt idx="39">
                  <c:v>22.570247232341675</c:v>
                </c:pt>
                <c:pt idx="40">
                  <c:v>22.711626854970078</c:v>
                </c:pt>
                <c:pt idx="41">
                  <c:v>22.851357102312431</c:v>
                </c:pt>
                <c:pt idx="42">
                  <c:v>22.989466095730489</c:v>
                </c:pt>
                <c:pt idx="43">
                  <c:v>23.125981356500901</c:v>
                </c:pt>
                <c:pt idx="44">
                  <c:v>23.260929819070402</c:v>
                </c:pt>
                <c:pt idx="45">
                  <c:v>23.394337844153974</c:v>
                </c:pt>
                <c:pt idx="46">
                  <c:v>23.526231231658699</c:v>
                </c:pt>
                <c:pt idx="47">
                  <c:v>23.6566352334195</c:v>
                </c:pt>
                <c:pt idx="48">
                  <c:v>23.785574565736489</c:v>
                </c:pt>
                <c:pt idx="49">
                  <c:v>23.913073421703899</c:v>
                </c:pt>
                <c:pt idx="50">
                  <c:v>24.039155483322901</c:v>
                </c:pt>
                <c:pt idx="51">
                  <c:v>24.163843933393277</c:v>
                </c:pt>
                <c:pt idx="52">
                  <c:v>24.2871614671777</c:v>
                </c:pt>
                <c:pt idx="53">
                  <c:v>24.409130303836289</c:v>
                </c:pt>
                <c:pt idx="54">
                  <c:v>24.529772197629281</c:v>
                </c:pt>
                <c:pt idx="55">
                  <c:v>24.649108448884618</c:v>
                </c:pt>
                <c:pt idx="56">
                  <c:v>24.767159914732499</c:v>
                </c:pt>
                <c:pt idx="57">
                  <c:v>24.883947019604399</c:v>
                </c:pt>
                <c:pt idx="58">
                  <c:v>24.999489765499</c:v>
                </c:pt>
                <c:pt idx="59">
                  <c:v>25.113807742016039</c:v>
                </c:pt>
                <c:pt idx="60">
                  <c:v>25.226920136159187</c:v>
                </c:pt>
                <c:pt idx="61">
                  <c:v>25.3388457419112</c:v>
                </c:pt>
                <c:pt idx="62">
                  <c:v>25.449602969583076</c:v>
                </c:pt>
                <c:pt idx="63">
                  <c:v>25.559209854940587</c:v>
                </c:pt>
                <c:pt idx="64">
                  <c:v>25.6676840681112</c:v>
                </c:pt>
                <c:pt idx="65">
                  <c:v>25.775042922275077</c:v>
                </c:pt>
                <c:pt idx="66">
                  <c:v>25.881303382143489</c:v>
                </c:pt>
                <c:pt idx="67">
                  <c:v>25.986482072227759</c:v>
                </c:pt>
                <c:pt idx="68">
                  <c:v>26.090595284904389</c:v>
                </c:pt>
                <c:pt idx="69">
                  <c:v>26.1936589882779</c:v>
                </c:pt>
                <c:pt idx="70">
                  <c:v>26.295688833847581</c:v>
                </c:pt>
                <c:pt idx="71">
                  <c:v>26.396700163981102</c:v>
                </c:pt>
                <c:pt idx="72">
                  <c:v>26.496708019199087</c:v>
                </c:pt>
                <c:pt idx="73">
                  <c:v>26.595727145275589</c:v>
                </c:pt>
                <c:pt idx="74">
                  <c:v>26.693772000157377</c:v>
                </c:pt>
                <c:pt idx="75">
                  <c:v>26.790856760707701</c:v>
                </c:pt>
                <c:pt idx="76">
                  <c:v>26.886995329276818</c:v>
                </c:pt>
                <c:pt idx="77">
                  <c:v>26.982201340105476</c:v>
                </c:pt>
                <c:pt idx="78">
                  <c:v>27.076488165563401</c:v>
                </c:pt>
                <c:pt idx="79">
                  <c:v>27.169868922228318</c:v>
                </c:pt>
                <c:pt idx="80">
                  <c:v>27.262356476808588</c:v>
                </c:pt>
                <c:pt idx="81">
                  <c:v>27.353963451913817</c:v>
                </c:pt>
                <c:pt idx="82">
                  <c:v>27.444702231676576</c:v>
                </c:pt>
                <c:pt idx="83">
                  <c:v>27.534584967230916</c:v>
                </c:pt>
                <c:pt idx="84">
                  <c:v>27.623623582048086</c:v>
                </c:pt>
                <c:pt idx="85">
                  <c:v>27.711829777136899</c:v>
                </c:pt>
                <c:pt idx="86">
                  <c:v>27.799215036109374</c:v>
                </c:pt>
                <c:pt idx="87">
                  <c:v>27.885790630116777</c:v>
                </c:pt>
                <c:pt idx="88">
                  <c:v>27.971567622658817</c:v>
                </c:pt>
                <c:pt idx="89">
                  <c:v>28.056556874269489</c:v>
                </c:pt>
                <c:pt idx="90">
                  <c:v>28.140769047083189</c:v>
                </c:pt>
                <c:pt idx="91">
                  <c:v>28.224214609283699</c:v>
                </c:pt>
                <c:pt idx="92">
                  <c:v>28.306903839439887</c:v>
                </c:pt>
                <c:pt idx="93">
                  <c:v>28.388846830730362</c:v>
                </c:pt>
                <c:pt idx="94">
                  <c:v>28.470053495060899</c:v>
                </c:pt>
                <c:pt idx="95">
                  <c:v>28.550533567076702</c:v>
                </c:pt>
                <c:pt idx="96">
                  <c:v>28.630296608073699</c:v>
                </c:pt>
                <c:pt idx="97">
                  <c:v>28.7093520098094</c:v>
                </c:pt>
                <c:pt idx="98">
                  <c:v>28.7877089982189</c:v>
                </c:pt>
                <c:pt idx="99">
                  <c:v>28.865376637035578</c:v>
                </c:pt>
                <c:pt idx="100">
                  <c:v>28.94236383132175</c:v>
                </c:pt>
                <c:pt idx="101">
                  <c:v>29.018679330910487</c:v>
                </c:pt>
                <c:pt idx="102">
                  <c:v>29.094331733759802</c:v>
                </c:pt>
                <c:pt idx="103">
                  <c:v>29.169329489224989</c:v>
                </c:pt>
                <c:pt idx="104">
                  <c:v>29.243680901247586</c:v>
                </c:pt>
                <c:pt idx="105">
                  <c:v>29.317394131465701</c:v>
                </c:pt>
                <c:pt idx="106">
                  <c:v>29.390477202247087</c:v>
                </c:pt>
                <c:pt idx="107">
                  <c:v>29.462937999646702</c:v>
                </c:pt>
                <c:pt idx="108">
                  <c:v>29.534784276291401</c:v>
                </c:pt>
                <c:pt idx="109">
                  <c:v>29.606023654193802</c:v>
                </c:pt>
                <c:pt idx="110">
                  <c:v>29.676663627496318</c:v>
                </c:pt>
                <c:pt idx="111">
                  <c:v>29.746711565148289</c:v>
                </c:pt>
                <c:pt idx="112">
                  <c:v>29.816174713518318</c:v>
                </c:pt>
                <c:pt idx="113">
                  <c:v>29.885060198941002</c:v>
                </c:pt>
                <c:pt idx="114">
                  <c:v>29.953375030204388</c:v>
                </c:pt>
                <c:pt idx="115">
                  <c:v>30.021126100974389</c:v>
                </c:pt>
                <c:pt idx="116">
                  <c:v>30.088320192162964</c:v>
                </c:pt>
                <c:pt idx="117">
                  <c:v>30.154963974237798</c:v>
                </c:pt>
                <c:pt idx="118">
                  <c:v>30.221064009476418</c:v>
                </c:pt>
                <c:pt idx="119">
                  <c:v>30.28662675416706</c:v>
                </c:pt>
                <c:pt idx="120">
                  <c:v>30.351658560757301</c:v>
                </c:pt>
                <c:pt idx="121">
                  <c:v>30.416165679949099</c:v>
                </c:pt>
                <c:pt idx="122">
                  <c:v>30.480154262747586</c:v>
                </c:pt>
                <c:pt idx="123">
                  <c:v>30.543630362458288</c:v>
                </c:pt>
                <c:pt idx="124">
                  <c:v>30.606599936639189</c:v>
                </c:pt>
                <c:pt idx="125">
                  <c:v>30.6690688490058</c:v>
                </c:pt>
                <c:pt idx="126">
                  <c:v>30.731042871291677</c:v>
                </c:pt>
                <c:pt idx="127">
                  <c:v>30.792527685066378</c:v>
                </c:pt>
                <c:pt idx="128">
                  <c:v>30.853528883509377</c:v>
                </c:pt>
                <c:pt idx="129">
                  <c:v>30.914051973144399</c:v>
                </c:pt>
                <c:pt idx="130">
                  <c:v>30.974102375532077</c:v>
                </c:pt>
                <c:pt idx="131">
                  <c:v>31.0336854289252</c:v>
                </c:pt>
                <c:pt idx="132">
                  <c:v>31.092806389884199</c:v>
                </c:pt>
                <c:pt idx="133">
                  <c:v>31.151470434856634</c:v>
                </c:pt>
                <c:pt idx="134">
                  <c:v>31.209682661719889</c:v>
                </c:pt>
                <c:pt idx="135">
                  <c:v>31.267448091289687</c:v>
                </c:pt>
                <c:pt idx="136">
                  <c:v>31.324771668793005</c:v>
                </c:pt>
                <c:pt idx="137">
                  <c:v>31.381658265308605</c:v>
                </c:pt>
                <c:pt idx="138">
                  <c:v>31.438112679174676</c:v>
                </c:pt>
                <c:pt idx="139">
                  <c:v>31.494139637364576</c:v>
                </c:pt>
                <c:pt idx="140">
                  <c:v>31.549743796832377</c:v>
                </c:pt>
                <c:pt idx="141">
                  <c:v>31.6049297458278</c:v>
                </c:pt>
                <c:pt idx="142">
                  <c:v>31.659702005181376</c:v>
                </c:pt>
                <c:pt idx="143">
                  <c:v>31.714065029562718</c:v>
                </c:pt>
                <c:pt idx="144">
                  <c:v>31.768023208708573</c:v>
                </c:pt>
                <c:pt idx="145">
                  <c:v>31.821580868626299</c:v>
                </c:pt>
                <c:pt idx="146">
                  <c:v>31.874742272768575</c:v>
                </c:pt>
                <c:pt idx="147">
                  <c:v>31.927511623183889</c:v>
                </c:pt>
                <c:pt idx="148">
                  <c:v>31.979893061641388</c:v>
                </c:pt>
                <c:pt idx="149">
                  <c:v>32.031890670730796</c:v>
                </c:pt>
                <c:pt idx="150">
                  <c:v>32.0835084749393</c:v>
                </c:pt>
                <c:pt idx="151">
                  <c:v>32.134750441704497</c:v>
                </c:pt>
                <c:pt idx="152">
                  <c:v>32.185620482444897</c:v>
                </c:pt>
                <c:pt idx="153">
                  <c:v>32.236122453568001</c:v>
                </c:pt>
                <c:pt idx="154">
                  <c:v>32.286260157457164</c:v>
                </c:pt>
                <c:pt idx="155">
                  <c:v>32.336037343437098</c:v>
                </c:pt>
                <c:pt idx="156">
                  <c:v>32.385457708718548</c:v>
                </c:pt>
                <c:pt idx="157">
                  <c:v>32.434524899324195</c:v>
                </c:pt>
                <c:pt idx="158">
                  <c:v>32.483242510992895</c:v>
                </c:pt>
                <c:pt idx="159">
                  <c:v>32.531614090066796</c:v>
                </c:pt>
                <c:pt idx="160">
                  <c:v>32.579643134358697</c:v>
                </c:pt>
                <c:pt idx="161">
                  <c:v>32.627333094001536</c:v>
                </c:pt>
                <c:pt idx="162">
                  <c:v>32.674687372280339</c:v>
                </c:pt>
                <c:pt idx="163">
                  <c:v>32.721709326446735</c:v>
                </c:pt>
                <c:pt idx="164">
                  <c:v>32.768402268516112</c:v>
                </c:pt>
                <c:pt idx="165">
                  <c:v>32.814769466049029</c:v>
                </c:pt>
                <c:pt idx="166">
                  <c:v>32.860814142916396</c:v>
                </c:pt>
                <c:pt idx="167">
                  <c:v>32.906539480048096</c:v>
                </c:pt>
                <c:pt idx="168">
                  <c:v>32.951948616167464</c:v>
                </c:pt>
                <c:pt idx="169">
                  <c:v>32.997044648510197</c:v>
                </c:pt>
                <c:pt idx="170">
                  <c:v>33.041830633528498</c:v>
                </c:pt>
                <c:pt idx="171">
                  <c:v>33.086309587580999</c:v>
                </c:pt>
                <c:pt idx="172">
                  <c:v>33.130484487609237</c:v>
                </c:pt>
                <c:pt idx="173">
                  <c:v>33.174358271800003</c:v>
                </c:pt>
                <c:pt idx="174">
                  <c:v>33.217933840234203</c:v>
                </c:pt>
                <c:pt idx="175">
                  <c:v>33.261214055523396</c:v>
                </c:pt>
                <c:pt idx="176">
                  <c:v>33.304201743433339</c:v>
                </c:pt>
                <c:pt idx="177">
                  <c:v>33.346899693494763</c:v>
                </c:pt>
                <c:pt idx="178">
                  <c:v>33.389310659602337</c:v>
                </c:pt>
                <c:pt idx="179">
                  <c:v>33.431437360602239</c:v>
                </c:pt>
                <c:pt idx="180">
                  <c:v>33.473282480867347</c:v>
                </c:pt>
                <c:pt idx="181">
                  <c:v>33.514848670861653</c:v>
                </c:pt>
                <c:pt idx="182">
                  <c:v>33.556138547693195</c:v>
                </c:pt>
                <c:pt idx="183">
                  <c:v>33.597154695656997</c:v>
                </c:pt>
                <c:pt idx="184">
                  <c:v>33.637899666766636</c:v>
                </c:pt>
                <c:pt idx="185">
                  <c:v>33.678375981275963</c:v>
                </c:pt>
                <c:pt idx="186">
                  <c:v>33.68</c:v>
                </c:pt>
                <c:pt idx="187">
                  <c:v>33.68</c:v>
                </c:pt>
                <c:pt idx="188">
                  <c:v>33.68</c:v>
                </c:pt>
                <c:pt idx="189">
                  <c:v>33.68</c:v>
                </c:pt>
                <c:pt idx="190">
                  <c:v>33.68</c:v>
                </c:pt>
                <c:pt idx="191">
                  <c:v>33.68</c:v>
                </c:pt>
                <c:pt idx="192">
                  <c:v>33.68</c:v>
                </c:pt>
                <c:pt idx="193">
                  <c:v>33.68</c:v>
                </c:pt>
                <c:pt idx="194">
                  <c:v>33.68</c:v>
                </c:pt>
                <c:pt idx="195">
                  <c:v>33.68</c:v>
                </c:pt>
                <c:pt idx="196">
                  <c:v>33.68</c:v>
                </c:pt>
                <c:pt idx="197">
                  <c:v>33.68</c:v>
                </c:pt>
                <c:pt idx="198">
                  <c:v>33.68</c:v>
                </c:pt>
                <c:pt idx="199">
                  <c:v>33.68</c:v>
                </c:pt>
                <c:pt idx="200">
                  <c:v>33.68</c:v>
                </c:pt>
                <c:pt idx="201">
                  <c:v>33.68</c:v>
                </c:pt>
                <c:pt idx="202">
                  <c:v>33.68</c:v>
                </c:pt>
                <c:pt idx="203">
                  <c:v>33.68</c:v>
                </c:pt>
                <c:pt idx="204">
                  <c:v>33.68</c:v>
                </c:pt>
                <c:pt idx="205">
                  <c:v>33.68</c:v>
                </c:pt>
                <c:pt idx="206">
                  <c:v>33.68</c:v>
                </c:pt>
                <c:pt idx="207">
                  <c:v>33.68</c:v>
                </c:pt>
                <c:pt idx="208">
                  <c:v>33.68</c:v>
                </c:pt>
                <c:pt idx="209">
                  <c:v>33.68</c:v>
                </c:pt>
                <c:pt idx="210">
                  <c:v>33.68</c:v>
                </c:pt>
                <c:pt idx="211">
                  <c:v>33.68</c:v>
                </c:pt>
                <c:pt idx="212">
                  <c:v>33.68</c:v>
                </c:pt>
                <c:pt idx="213">
                  <c:v>33.68</c:v>
                </c:pt>
                <c:pt idx="214">
                  <c:v>33.68</c:v>
                </c:pt>
                <c:pt idx="215">
                  <c:v>33.68</c:v>
                </c:pt>
                <c:pt idx="216">
                  <c:v>33.68</c:v>
                </c:pt>
                <c:pt idx="217">
                  <c:v>33.68</c:v>
                </c:pt>
                <c:pt idx="218">
                  <c:v>33.68</c:v>
                </c:pt>
                <c:pt idx="219">
                  <c:v>33.68</c:v>
                </c:pt>
                <c:pt idx="220">
                  <c:v>33.68</c:v>
                </c:pt>
                <c:pt idx="221">
                  <c:v>33.68</c:v>
                </c:pt>
                <c:pt idx="222">
                  <c:v>33.68</c:v>
                </c:pt>
                <c:pt idx="223">
                  <c:v>33.68</c:v>
                </c:pt>
                <c:pt idx="224">
                  <c:v>33.68</c:v>
                </c:pt>
                <c:pt idx="225">
                  <c:v>33.68</c:v>
                </c:pt>
                <c:pt idx="226">
                  <c:v>33.68</c:v>
                </c:pt>
                <c:pt idx="227">
                  <c:v>33.68</c:v>
                </c:pt>
                <c:pt idx="228">
                  <c:v>33.68</c:v>
                </c:pt>
                <c:pt idx="229">
                  <c:v>33.68</c:v>
                </c:pt>
                <c:pt idx="230">
                  <c:v>33.68</c:v>
                </c:pt>
                <c:pt idx="231">
                  <c:v>33.68</c:v>
                </c:pt>
                <c:pt idx="232">
                  <c:v>33.68</c:v>
                </c:pt>
                <c:pt idx="233">
                  <c:v>33.68</c:v>
                </c:pt>
                <c:pt idx="234">
                  <c:v>33.68</c:v>
                </c:pt>
                <c:pt idx="235">
                  <c:v>33.68</c:v>
                </c:pt>
                <c:pt idx="236">
                  <c:v>33.68</c:v>
                </c:pt>
                <c:pt idx="237">
                  <c:v>33.68</c:v>
                </c:pt>
                <c:pt idx="238">
                  <c:v>33.68</c:v>
                </c:pt>
                <c:pt idx="239">
                  <c:v>33.68</c:v>
                </c:pt>
                <c:pt idx="240">
                  <c:v>33.68</c:v>
                </c:pt>
                <c:pt idx="241">
                  <c:v>33.68</c:v>
                </c:pt>
                <c:pt idx="242">
                  <c:v>33.68</c:v>
                </c:pt>
                <c:pt idx="243">
                  <c:v>33.68</c:v>
                </c:pt>
                <c:pt idx="244">
                  <c:v>33.68</c:v>
                </c:pt>
                <c:pt idx="245">
                  <c:v>33.68</c:v>
                </c:pt>
                <c:pt idx="246">
                  <c:v>33.68</c:v>
                </c:pt>
                <c:pt idx="247">
                  <c:v>33.68</c:v>
                </c:pt>
                <c:pt idx="248">
                  <c:v>33.68</c:v>
                </c:pt>
                <c:pt idx="249">
                  <c:v>33.68</c:v>
                </c:pt>
                <c:pt idx="250">
                  <c:v>33.68</c:v>
                </c:pt>
                <c:pt idx="251">
                  <c:v>33.68</c:v>
                </c:pt>
                <c:pt idx="252">
                  <c:v>33.68</c:v>
                </c:pt>
                <c:pt idx="253">
                  <c:v>33.68</c:v>
                </c:pt>
                <c:pt idx="254">
                  <c:v>33.68</c:v>
                </c:pt>
                <c:pt idx="255">
                  <c:v>33.68</c:v>
                </c:pt>
                <c:pt idx="256">
                  <c:v>33.68</c:v>
                </c:pt>
                <c:pt idx="257">
                  <c:v>33.68</c:v>
                </c:pt>
                <c:pt idx="258">
                  <c:v>33.68</c:v>
                </c:pt>
                <c:pt idx="259">
                  <c:v>33.68</c:v>
                </c:pt>
                <c:pt idx="260">
                  <c:v>33.68</c:v>
                </c:pt>
                <c:pt idx="261">
                  <c:v>33.68</c:v>
                </c:pt>
                <c:pt idx="262">
                  <c:v>33.68</c:v>
                </c:pt>
                <c:pt idx="263">
                  <c:v>33.68</c:v>
                </c:pt>
                <c:pt idx="264">
                  <c:v>33.68</c:v>
                </c:pt>
                <c:pt idx="265">
                  <c:v>33.68</c:v>
                </c:pt>
                <c:pt idx="266">
                  <c:v>33.68</c:v>
                </c:pt>
                <c:pt idx="267">
                  <c:v>33.68</c:v>
                </c:pt>
                <c:pt idx="268">
                  <c:v>33.68</c:v>
                </c:pt>
                <c:pt idx="269">
                  <c:v>33.68</c:v>
                </c:pt>
                <c:pt idx="270">
                  <c:v>33.68</c:v>
                </c:pt>
                <c:pt idx="271">
                  <c:v>33.68</c:v>
                </c:pt>
                <c:pt idx="272">
                  <c:v>33.68</c:v>
                </c:pt>
                <c:pt idx="273">
                  <c:v>33.68</c:v>
                </c:pt>
                <c:pt idx="274">
                  <c:v>33.68</c:v>
                </c:pt>
                <c:pt idx="275">
                  <c:v>33.68</c:v>
                </c:pt>
                <c:pt idx="276">
                  <c:v>33.68</c:v>
                </c:pt>
                <c:pt idx="277">
                  <c:v>33.68</c:v>
                </c:pt>
                <c:pt idx="278">
                  <c:v>33.68</c:v>
                </c:pt>
                <c:pt idx="279">
                  <c:v>33.68</c:v>
                </c:pt>
                <c:pt idx="280">
                  <c:v>33.68</c:v>
                </c:pt>
                <c:pt idx="281">
                  <c:v>33.68</c:v>
                </c:pt>
                <c:pt idx="282">
                  <c:v>33.68</c:v>
                </c:pt>
                <c:pt idx="283">
                  <c:v>33.68</c:v>
                </c:pt>
                <c:pt idx="284">
                  <c:v>33.68</c:v>
                </c:pt>
                <c:pt idx="285">
                  <c:v>33.68</c:v>
                </c:pt>
                <c:pt idx="286">
                  <c:v>33.68</c:v>
                </c:pt>
                <c:pt idx="287">
                  <c:v>33.68</c:v>
                </c:pt>
                <c:pt idx="288">
                  <c:v>33.68</c:v>
                </c:pt>
                <c:pt idx="289">
                  <c:v>33.68</c:v>
                </c:pt>
                <c:pt idx="290">
                  <c:v>33.68</c:v>
                </c:pt>
                <c:pt idx="291">
                  <c:v>33.68</c:v>
                </c:pt>
                <c:pt idx="292">
                  <c:v>33.68</c:v>
                </c:pt>
                <c:pt idx="293">
                  <c:v>33.68</c:v>
                </c:pt>
                <c:pt idx="294">
                  <c:v>33.68</c:v>
                </c:pt>
                <c:pt idx="295">
                  <c:v>33.68</c:v>
                </c:pt>
                <c:pt idx="296">
                  <c:v>33.68</c:v>
                </c:pt>
                <c:pt idx="297">
                  <c:v>33.68</c:v>
                </c:pt>
                <c:pt idx="298">
                  <c:v>33.68</c:v>
                </c:pt>
                <c:pt idx="299">
                  <c:v>33.68</c:v>
                </c:pt>
                <c:pt idx="300">
                  <c:v>33.68</c:v>
                </c:pt>
                <c:pt idx="301">
                  <c:v>33.68</c:v>
                </c:pt>
                <c:pt idx="302">
                  <c:v>33.68</c:v>
                </c:pt>
                <c:pt idx="303">
                  <c:v>33.68</c:v>
                </c:pt>
                <c:pt idx="304">
                  <c:v>33.68</c:v>
                </c:pt>
                <c:pt idx="305">
                  <c:v>33.68</c:v>
                </c:pt>
                <c:pt idx="306">
                  <c:v>33.68</c:v>
                </c:pt>
                <c:pt idx="307">
                  <c:v>33.68</c:v>
                </c:pt>
                <c:pt idx="308">
                  <c:v>33.68</c:v>
                </c:pt>
                <c:pt idx="309">
                  <c:v>33.68</c:v>
                </c:pt>
                <c:pt idx="310">
                  <c:v>33.68</c:v>
                </c:pt>
                <c:pt idx="311">
                  <c:v>33.68</c:v>
                </c:pt>
                <c:pt idx="312">
                  <c:v>33.68</c:v>
                </c:pt>
                <c:pt idx="313">
                  <c:v>33.68</c:v>
                </c:pt>
                <c:pt idx="314">
                  <c:v>33.68</c:v>
                </c:pt>
                <c:pt idx="315">
                  <c:v>33.68</c:v>
                </c:pt>
                <c:pt idx="316">
                  <c:v>33.68</c:v>
                </c:pt>
                <c:pt idx="317">
                  <c:v>33.68</c:v>
                </c:pt>
                <c:pt idx="318">
                  <c:v>33.68</c:v>
                </c:pt>
                <c:pt idx="319">
                  <c:v>33.68</c:v>
                </c:pt>
                <c:pt idx="320">
                  <c:v>33.68</c:v>
                </c:pt>
                <c:pt idx="321">
                  <c:v>33.68</c:v>
                </c:pt>
                <c:pt idx="322">
                  <c:v>33.68</c:v>
                </c:pt>
                <c:pt idx="323">
                  <c:v>33.68</c:v>
                </c:pt>
                <c:pt idx="324">
                  <c:v>33.68</c:v>
                </c:pt>
                <c:pt idx="325">
                  <c:v>33.68</c:v>
                </c:pt>
                <c:pt idx="326">
                  <c:v>33.68</c:v>
                </c:pt>
                <c:pt idx="327">
                  <c:v>33.68</c:v>
                </c:pt>
                <c:pt idx="328">
                  <c:v>33.68</c:v>
                </c:pt>
                <c:pt idx="329">
                  <c:v>33.68</c:v>
                </c:pt>
                <c:pt idx="330">
                  <c:v>33.68</c:v>
                </c:pt>
                <c:pt idx="331">
                  <c:v>33.68</c:v>
                </c:pt>
                <c:pt idx="332">
                  <c:v>33.68</c:v>
                </c:pt>
                <c:pt idx="333">
                  <c:v>33.68</c:v>
                </c:pt>
                <c:pt idx="334">
                  <c:v>33.68</c:v>
                </c:pt>
                <c:pt idx="335">
                  <c:v>33.68</c:v>
                </c:pt>
                <c:pt idx="336">
                  <c:v>33.68</c:v>
                </c:pt>
                <c:pt idx="337">
                  <c:v>33.68</c:v>
                </c:pt>
                <c:pt idx="338">
                  <c:v>33.68</c:v>
                </c:pt>
                <c:pt idx="339">
                  <c:v>33.68</c:v>
                </c:pt>
                <c:pt idx="340">
                  <c:v>33.68</c:v>
                </c:pt>
                <c:pt idx="341">
                  <c:v>33.68</c:v>
                </c:pt>
                <c:pt idx="342">
                  <c:v>33.68</c:v>
                </c:pt>
                <c:pt idx="343">
                  <c:v>33.68</c:v>
                </c:pt>
                <c:pt idx="344">
                  <c:v>33.68</c:v>
                </c:pt>
                <c:pt idx="345">
                  <c:v>33.68</c:v>
                </c:pt>
                <c:pt idx="346">
                  <c:v>33.68</c:v>
                </c:pt>
                <c:pt idx="347">
                  <c:v>33.68</c:v>
                </c:pt>
                <c:pt idx="348">
                  <c:v>33.68</c:v>
                </c:pt>
                <c:pt idx="349">
                  <c:v>33.68</c:v>
                </c:pt>
                <c:pt idx="350">
                  <c:v>33.68</c:v>
                </c:pt>
                <c:pt idx="351">
                  <c:v>33.68</c:v>
                </c:pt>
                <c:pt idx="352">
                  <c:v>33.68</c:v>
                </c:pt>
                <c:pt idx="353">
                  <c:v>33.68</c:v>
                </c:pt>
                <c:pt idx="354">
                  <c:v>33.68</c:v>
                </c:pt>
                <c:pt idx="355">
                  <c:v>33.68</c:v>
                </c:pt>
                <c:pt idx="356">
                  <c:v>33.68</c:v>
                </c:pt>
                <c:pt idx="357">
                  <c:v>33.68</c:v>
                </c:pt>
                <c:pt idx="358">
                  <c:v>33.68</c:v>
                </c:pt>
                <c:pt idx="359">
                  <c:v>33.68</c:v>
                </c:pt>
                <c:pt idx="360">
                  <c:v>33.68</c:v>
                </c:pt>
                <c:pt idx="361">
                  <c:v>33.68</c:v>
                </c:pt>
                <c:pt idx="362">
                  <c:v>33.68</c:v>
                </c:pt>
                <c:pt idx="363">
                  <c:v>33.68</c:v>
                </c:pt>
                <c:pt idx="364">
                  <c:v>33.68</c:v>
                </c:pt>
                <c:pt idx="365">
                  <c:v>33.68</c:v>
                </c:pt>
                <c:pt idx="366">
                  <c:v>33.68</c:v>
                </c:pt>
                <c:pt idx="367">
                  <c:v>33.68</c:v>
                </c:pt>
                <c:pt idx="368">
                  <c:v>33.68</c:v>
                </c:pt>
                <c:pt idx="369">
                  <c:v>33.68</c:v>
                </c:pt>
                <c:pt idx="370">
                  <c:v>33.68</c:v>
                </c:pt>
                <c:pt idx="371">
                  <c:v>33.68</c:v>
                </c:pt>
                <c:pt idx="372">
                  <c:v>33.68</c:v>
                </c:pt>
                <c:pt idx="373">
                  <c:v>33.68</c:v>
                </c:pt>
                <c:pt idx="374">
                  <c:v>33.68</c:v>
                </c:pt>
                <c:pt idx="375">
                  <c:v>33.68</c:v>
                </c:pt>
                <c:pt idx="376">
                  <c:v>33.68</c:v>
                </c:pt>
                <c:pt idx="377">
                  <c:v>33.68</c:v>
                </c:pt>
                <c:pt idx="378">
                  <c:v>33.68</c:v>
                </c:pt>
                <c:pt idx="379">
                  <c:v>33.68</c:v>
                </c:pt>
                <c:pt idx="380">
                  <c:v>33.68</c:v>
                </c:pt>
                <c:pt idx="381">
                  <c:v>33.68</c:v>
                </c:pt>
                <c:pt idx="382">
                  <c:v>33.68</c:v>
                </c:pt>
                <c:pt idx="383">
                  <c:v>33.68</c:v>
                </c:pt>
                <c:pt idx="384">
                  <c:v>33.68</c:v>
                </c:pt>
                <c:pt idx="385">
                  <c:v>33.68</c:v>
                </c:pt>
                <c:pt idx="386">
                  <c:v>33.68</c:v>
                </c:pt>
                <c:pt idx="387">
                  <c:v>33.68</c:v>
                </c:pt>
                <c:pt idx="388">
                  <c:v>33.68</c:v>
                </c:pt>
                <c:pt idx="389">
                  <c:v>33.68</c:v>
                </c:pt>
                <c:pt idx="390">
                  <c:v>33.68</c:v>
                </c:pt>
                <c:pt idx="391">
                  <c:v>33.68</c:v>
                </c:pt>
                <c:pt idx="392">
                  <c:v>33.68</c:v>
                </c:pt>
                <c:pt idx="393">
                  <c:v>33.68</c:v>
                </c:pt>
                <c:pt idx="394">
                  <c:v>33.68</c:v>
                </c:pt>
                <c:pt idx="395">
                  <c:v>33.68</c:v>
                </c:pt>
                <c:pt idx="396">
                  <c:v>33.68</c:v>
                </c:pt>
                <c:pt idx="397">
                  <c:v>33.68</c:v>
                </c:pt>
                <c:pt idx="398">
                  <c:v>33.68</c:v>
                </c:pt>
                <c:pt idx="399">
                  <c:v>33.68</c:v>
                </c:pt>
                <c:pt idx="400">
                  <c:v>33.68</c:v>
                </c:pt>
                <c:pt idx="401">
                  <c:v>33.68</c:v>
                </c:pt>
                <c:pt idx="402">
                  <c:v>33.68</c:v>
                </c:pt>
                <c:pt idx="403">
                  <c:v>33.68</c:v>
                </c:pt>
                <c:pt idx="404">
                  <c:v>33.68</c:v>
                </c:pt>
                <c:pt idx="405">
                  <c:v>33.68</c:v>
                </c:pt>
                <c:pt idx="406">
                  <c:v>33.68</c:v>
                </c:pt>
                <c:pt idx="407">
                  <c:v>33.68</c:v>
                </c:pt>
                <c:pt idx="408">
                  <c:v>33.68</c:v>
                </c:pt>
                <c:pt idx="409">
                  <c:v>33.68</c:v>
                </c:pt>
                <c:pt idx="410">
                  <c:v>33.68</c:v>
                </c:pt>
                <c:pt idx="411">
                  <c:v>33.68</c:v>
                </c:pt>
                <c:pt idx="412">
                  <c:v>33.68</c:v>
                </c:pt>
                <c:pt idx="413">
                  <c:v>33.68</c:v>
                </c:pt>
                <c:pt idx="414">
                  <c:v>33.68</c:v>
                </c:pt>
                <c:pt idx="415">
                  <c:v>33.68</c:v>
                </c:pt>
                <c:pt idx="416">
                  <c:v>33.68</c:v>
                </c:pt>
                <c:pt idx="417">
                  <c:v>33.68</c:v>
                </c:pt>
                <c:pt idx="418">
                  <c:v>33.68</c:v>
                </c:pt>
                <c:pt idx="419">
                  <c:v>33.68</c:v>
                </c:pt>
                <c:pt idx="420">
                  <c:v>33.68</c:v>
                </c:pt>
                <c:pt idx="421">
                  <c:v>33.68</c:v>
                </c:pt>
                <c:pt idx="422">
                  <c:v>33.68</c:v>
                </c:pt>
                <c:pt idx="423">
                  <c:v>33.68</c:v>
                </c:pt>
                <c:pt idx="424">
                  <c:v>33.68</c:v>
                </c:pt>
                <c:pt idx="425">
                  <c:v>33.68</c:v>
                </c:pt>
                <c:pt idx="426">
                  <c:v>33.68</c:v>
                </c:pt>
                <c:pt idx="427">
                  <c:v>33.68</c:v>
                </c:pt>
                <c:pt idx="428">
                  <c:v>33.68</c:v>
                </c:pt>
                <c:pt idx="429">
                  <c:v>33.68</c:v>
                </c:pt>
                <c:pt idx="430">
                  <c:v>33.68</c:v>
                </c:pt>
                <c:pt idx="431">
                  <c:v>33.68</c:v>
                </c:pt>
                <c:pt idx="432">
                  <c:v>33.68</c:v>
                </c:pt>
                <c:pt idx="433">
                  <c:v>33.68</c:v>
                </c:pt>
                <c:pt idx="434">
                  <c:v>33.68</c:v>
                </c:pt>
                <c:pt idx="435">
                  <c:v>33.68</c:v>
                </c:pt>
                <c:pt idx="436">
                  <c:v>33.68</c:v>
                </c:pt>
                <c:pt idx="437">
                  <c:v>33.68</c:v>
                </c:pt>
                <c:pt idx="438">
                  <c:v>33.68</c:v>
                </c:pt>
                <c:pt idx="439">
                  <c:v>33.68</c:v>
                </c:pt>
                <c:pt idx="440">
                  <c:v>33.68</c:v>
                </c:pt>
                <c:pt idx="441">
                  <c:v>33.68</c:v>
                </c:pt>
                <c:pt idx="442">
                  <c:v>33.68</c:v>
                </c:pt>
                <c:pt idx="443">
                  <c:v>33.68</c:v>
                </c:pt>
                <c:pt idx="444">
                  <c:v>33.68</c:v>
                </c:pt>
                <c:pt idx="445">
                  <c:v>33.68</c:v>
                </c:pt>
                <c:pt idx="446">
                  <c:v>33.68</c:v>
                </c:pt>
                <c:pt idx="447">
                  <c:v>33.68</c:v>
                </c:pt>
                <c:pt idx="448">
                  <c:v>33.68</c:v>
                </c:pt>
                <c:pt idx="449">
                  <c:v>33.68</c:v>
                </c:pt>
                <c:pt idx="450">
                  <c:v>33.68</c:v>
                </c:pt>
                <c:pt idx="451">
                  <c:v>33.68</c:v>
                </c:pt>
                <c:pt idx="452">
                  <c:v>33.68</c:v>
                </c:pt>
                <c:pt idx="453">
                  <c:v>33.68</c:v>
                </c:pt>
                <c:pt idx="454">
                  <c:v>33.68</c:v>
                </c:pt>
                <c:pt idx="455">
                  <c:v>33.68</c:v>
                </c:pt>
                <c:pt idx="456">
                  <c:v>33.68</c:v>
                </c:pt>
                <c:pt idx="457">
                  <c:v>33.68</c:v>
                </c:pt>
                <c:pt idx="458">
                  <c:v>33.68</c:v>
                </c:pt>
                <c:pt idx="459">
                  <c:v>33.68</c:v>
                </c:pt>
                <c:pt idx="460">
                  <c:v>33.68</c:v>
                </c:pt>
                <c:pt idx="461">
                  <c:v>33.68</c:v>
                </c:pt>
                <c:pt idx="462">
                  <c:v>33.68</c:v>
                </c:pt>
                <c:pt idx="463">
                  <c:v>33.68</c:v>
                </c:pt>
                <c:pt idx="464">
                  <c:v>33.68</c:v>
                </c:pt>
                <c:pt idx="465">
                  <c:v>33.68</c:v>
                </c:pt>
                <c:pt idx="466">
                  <c:v>33.68</c:v>
                </c:pt>
                <c:pt idx="467">
                  <c:v>33.68</c:v>
                </c:pt>
                <c:pt idx="468">
                  <c:v>33.68</c:v>
                </c:pt>
                <c:pt idx="469">
                  <c:v>33.68</c:v>
                </c:pt>
                <c:pt idx="470">
                  <c:v>33.68</c:v>
                </c:pt>
                <c:pt idx="471">
                  <c:v>33.68</c:v>
                </c:pt>
                <c:pt idx="472">
                  <c:v>33.68</c:v>
                </c:pt>
                <c:pt idx="473">
                  <c:v>33.68</c:v>
                </c:pt>
                <c:pt idx="474">
                  <c:v>33.68</c:v>
                </c:pt>
                <c:pt idx="475">
                  <c:v>33.68</c:v>
                </c:pt>
                <c:pt idx="476">
                  <c:v>33.68</c:v>
                </c:pt>
                <c:pt idx="477">
                  <c:v>33.68</c:v>
                </c:pt>
                <c:pt idx="478">
                  <c:v>33.68</c:v>
                </c:pt>
                <c:pt idx="479">
                  <c:v>33.68</c:v>
                </c:pt>
                <c:pt idx="480">
                  <c:v>33.68</c:v>
                </c:pt>
                <c:pt idx="481">
                  <c:v>33.68</c:v>
                </c:pt>
                <c:pt idx="482">
                  <c:v>33.68</c:v>
                </c:pt>
                <c:pt idx="483">
                  <c:v>33.68</c:v>
                </c:pt>
                <c:pt idx="484">
                  <c:v>33.68</c:v>
                </c:pt>
                <c:pt idx="485">
                  <c:v>33.68</c:v>
                </c:pt>
                <c:pt idx="486">
                  <c:v>33.68</c:v>
                </c:pt>
                <c:pt idx="487">
                  <c:v>33.68</c:v>
                </c:pt>
                <c:pt idx="488">
                  <c:v>33.68</c:v>
                </c:pt>
                <c:pt idx="489">
                  <c:v>33.68</c:v>
                </c:pt>
                <c:pt idx="490">
                  <c:v>33.68</c:v>
                </c:pt>
                <c:pt idx="491">
                  <c:v>33.68</c:v>
                </c:pt>
                <c:pt idx="492">
                  <c:v>33.68</c:v>
                </c:pt>
                <c:pt idx="493">
                  <c:v>33.68</c:v>
                </c:pt>
                <c:pt idx="494">
                  <c:v>33.68</c:v>
                </c:pt>
                <c:pt idx="495">
                  <c:v>33.68</c:v>
                </c:pt>
                <c:pt idx="496">
                  <c:v>33.68</c:v>
                </c:pt>
                <c:pt idx="497">
                  <c:v>33.68</c:v>
                </c:pt>
                <c:pt idx="498">
                  <c:v>33.68</c:v>
                </c:pt>
                <c:pt idx="499">
                  <c:v>33.68</c:v>
                </c:pt>
                <c:pt idx="500">
                  <c:v>33.68</c:v>
                </c:pt>
                <c:pt idx="501">
                  <c:v>33.68</c:v>
                </c:pt>
                <c:pt idx="502">
                  <c:v>33.68</c:v>
                </c:pt>
                <c:pt idx="503">
                  <c:v>33.68</c:v>
                </c:pt>
                <c:pt idx="504">
                  <c:v>33.68</c:v>
                </c:pt>
                <c:pt idx="505">
                  <c:v>33.68</c:v>
                </c:pt>
                <c:pt idx="506">
                  <c:v>33.68</c:v>
                </c:pt>
                <c:pt idx="507">
                  <c:v>33.68</c:v>
                </c:pt>
                <c:pt idx="508">
                  <c:v>33.68</c:v>
                </c:pt>
                <c:pt idx="509">
                  <c:v>33.68</c:v>
                </c:pt>
                <c:pt idx="510">
                  <c:v>33.68</c:v>
                </c:pt>
                <c:pt idx="511">
                  <c:v>33.68</c:v>
                </c:pt>
                <c:pt idx="512">
                  <c:v>33.68</c:v>
                </c:pt>
                <c:pt idx="513">
                  <c:v>33.68</c:v>
                </c:pt>
                <c:pt idx="514">
                  <c:v>33.68</c:v>
                </c:pt>
                <c:pt idx="515">
                  <c:v>33.68</c:v>
                </c:pt>
                <c:pt idx="516">
                  <c:v>33.68</c:v>
                </c:pt>
                <c:pt idx="517">
                  <c:v>33.68</c:v>
                </c:pt>
                <c:pt idx="518">
                  <c:v>33.68</c:v>
                </c:pt>
                <c:pt idx="519">
                  <c:v>33.68</c:v>
                </c:pt>
                <c:pt idx="520">
                  <c:v>33.68</c:v>
                </c:pt>
                <c:pt idx="521">
                  <c:v>33.68</c:v>
                </c:pt>
                <c:pt idx="522">
                  <c:v>33.68</c:v>
                </c:pt>
                <c:pt idx="523">
                  <c:v>33.68</c:v>
                </c:pt>
                <c:pt idx="524">
                  <c:v>33.68</c:v>
                </c:pt>
                <c:pt idx="525">
                  <c:v>33.68</c:v>
                </c:pt>
                <c:pt idx="526">
                  <c:v>33.68</c:v>
                </c:pt>
                <c:pt idx="527">
                  <c:v>33.68</c:v>
                </c:pt>
                <c:pt idx="528">
                  <c:v>33.68</c:v>
                </c:pt>
                <c:pt idx="529">
                  <c:v>33.68</c:v>
                </c:pt>
                <c:pt idx="530">
                  <c:v>33.68</c:v>
                </c:pt>
                <c:pt idx="531">
                  <c:v>33.68</c:v>
                </c:pt>
                <c:pt idx="532">
                  <c:v>33.68</c:v>
                </c:pt>
                <c:pt idx="533">
                  <c:v>33.68</c:v>
                </c:pt>
                <c:pt idx="534">
                  <c:v>33.68</c:v>
                </c:pt>
                <c:pt idx="535">
                  <c:v>33.68</c:v>
                </c:pt>
                <c:pt idx="536">
                  <c:v>33.68</c:v>
                </c:pt>
                <c:pt idx="537">
                  <c:v>33.68</c:v>
                </c:pt>
                <c:pt idx="538">
                  <c:v>33.68</c:v>
                </c:pt>
                <c:pt idx="539">
                  <c:v>33.68</c:v>
                </c:pt>
                <c:pt idx="540">
                  <c:v>33.68</c:v>
                </c:pt>
                <c:pt idx="541">
                  <c:v>33.68</c:v>
                </c:pt>
                <c:pt idx="542">
                  <c:v>33.68</c:v>
                </c:pt>
                <c:pt idx="543">
                  <c:v>33.68</c:v>
                </c:pt>
                <c:pt idx="544">
                  <c:v>33.68</c:v>
                </c:pt>
                <c:pt idx="545">
                  <c:v>33.68</c:v>
                </c:pt>
                <c:pt idx="546">
                  <c:v>33.68</c:v>
                </c:pt>
                <c:pt idx="547">
                  <c:v>33.68</c:v>
                </c:pt>
                <c:pt idx="548">
                  <c:v>33.68</c:v>
                </c:pt>
                <c:pt idx="549">
                  <c:v>33.68</c:v>
                </c:pt>
                <c:pt idx="550">
                  <c:v>33.68</c:v>
                </c:pt>
                <c:pt idx="551">
                  <c:v>33.68</c:v>
                </c:pt>
                <c:pt idx="552">
                  <c:v>33.68</c:v>
                </c:pt>
                <c:pt idx="553">
                  <c:v>33.68</c:v>
                </c:pt>
                <c:pt idx="554">
                  <c:v>33.68</c:v>
                </c:pt>
                <c:pt idx="555">
                  <c:v>33.68</c:v>
                </c:pt>
                <c:pt idx="556">
                  <c:v>33.68</c:v>
                </c:pt>
                <c:pt idx="557">
                  <c:v>33.68</c:v>
                </c:pt>
                <c:pt idx="558">
                  <c:v>33.68</c:v>
                </c:pt>
                <c:pt idx="559">
                  <c:v>33.68</c:v>
                </c:pt>
                <c:pt idx="560">
                  <c:v>33.68</c:v>
                </c:pt>
                <c:pt idx="561">
                  <c:v>33.68</c:v>
                </c:pt>
                <c:pt idx="562">
                  <c:v>33.68</c:v>
                </c:pt>
                <c:pt idx="563">
                  <c:v>33.68</c:v>
                </c:pt>
                <c:pt idx="564">
                  <c:v>33.68</c:v>
                </c:pt>
                <c:pt idx="565">
                  <c:v>33.68</c:v>
                </c:pt>
                <c:pt idx="566">
                  <c:v>33.68</c:v>
                </c:pt>
                <c:pt idx="567">
                  <c:v>33.68</c:v>
                </c:pt>
                <c:pt idx="568">
                  <c:v>33.68</c:v>
                </c:pt>
                <c:pt idx="569">
                  <c:v>33.68</c:v>
                </c:pt>
                <c:pt idx="570">
                  <c:v>33.68</c:v>
                </c:pt>
                <c:pt idx="571">
                  <c:v>33.68</c:v>
                </c:pt>
                <c:pt idx="572">
                  <c:v>33.68</c:v>
                </c:pt>
                <c:pt idx="573">
                  <c:v>33.68</c:v>
                </c:pt>
                <c:pt idx="574">
                  <c:v>33.68</c:v>
                </c:pt>
                <c:pt idx="575">
                  <c:v>33.68</c:v>
                </c:pt>
                <c:pt idx="576">
                  <c:v>33.68</c:v>
                </c:pt>
                <c:pt idx="577">
                  <c:v>33.68</c:v>
                </c:pt>
                <c:pt idx="578">
                  <c:v>33.68</c:v>
                </c:pt>
                <c:pt idx="579">
                  <c:v>33.68</c:v>
                </c:pt>
                <c:pt idx="580">
                  <c:v>33.68</c:v>
                </c:pt>
                <c:pt idx="581">
                  <c:v>33.68</c:v>
                </c:pt>
                <c:pt idx="582">
                  <c:v>33.68</c:v>
                </c:pt>
                <c:pt idx="583">
                  <c:v>33.68</c:v>
                </c:pt>
                <c:pt idx="584">
                  <c:v>33.68</c:v>
                </c:pt>
                <c:pt idx="585">
                  <c:v>33.68</c:v>
                </c:pt>
                <c:pt idx="586">
                  <c:v>33.68</c:v>
                </c:pt>
                <c:pt idx="587">
                  <c:v>33.68</c:v>
                </c:pt>
                <c:pt idx="588">
                  <c:v>33.68</c:v>
                </c:pt>
                <c:pt idx="589">
                  <c:v>33.68</c:v>
                </c:pt>
                <c:pt idx="590">
                  <c:v>33.68</c:v>
                </c:pt>
                <c:pt idx="591">
                  <c:v>33.68</c:v>
                </c:pt>
                <c:pt idx="592">
                  <c:v>33.68</c:v>
                </c:pt>
                <c:pt idx="593">
                  <c:v>33.68</c:v>
                </c:pt>
                <c:pt idx="594">
                  <c:v>33.68</c:v>
                </c:pt>
                <c:pt idx="595">
                  <c:v>33.68</c:v>
                </c:pt>
                <c:pt idx="596">
                  <c:v>33.68</c:v>
                </c:pt>
                <c:pt idx="597">
                  <c:v>33.68</c:v>
                </c:pt>
                <c:pt idx="598">
                  <c:v>33.68</c:v>
                </c:pt>
                <c:pt idx="599">
                  <c:v>33.68</c:v>
                </c:pt>
                <c:pt idx="600">
                  <c:v>33.68</c:v>
                </c:pt>
                <c:pt idx="601">
                  <c:v>33.68</c:v>
                </c:pt>
                <c:pt idx="602">
                  <c:v>33.68</c:v>
                </c:pt>
                <c:pt idx="603">
                  <c:v>33.68</c:v>
                </c:pt>
                <c:pt idx="604">
                  <c:v>33.68</c:v>
                </c:pt>
                <c:pt idx="605">
                  <c:v>33.68</c:v>
                </c:pt>
                <c:pt idx="606">
                  <c:v>33.68</c:v>
                </c:pt>
                <c:pt idx="607">
                  <c:v>33.68</c:v>
                </c:pt>
                <c:pt idx="608">
                  <c:v>33.68</c:v>
                </c:pt>
                <c:pt idx="609">
                  <c:v>33.68</c:v>
                </c:pt>
                <c:pt idx="610">
                  <c:v>33.68</c:v>
                </c:pt>
                <c:pt idx="611">
                  <c:v>33.68</c:v>
                </c:pt>
                <c:pt idx="612">
                  <c:v>33.68</c:v>
                </c:pt>
                <c:pt idx="613">
                  <c:v>33.68</c:v>
                </c:pt>
                <c:pt idx="614">
                  <c:v>33.68</c:v>
                </c:pt>
                <c:pt idx="615">
                  <c:v>33.68</c:v>
                </c:pt>
                <c:pt idx="616">
                  <c:v>33.68</c:v>
                </c:pt>
                <c:pt idx="617">
                  <c:v>33.68</c:v>
                </c:pt>
                <c:pt idx="618">
                  <c:v>33.68</c:v>
                </c:pt>
                <c:pt idx="619">
                  <c:v>33.68</c:v>
                </c:pt>
                <c:pt idx="620">
                  <c:v>33.68</c:v>
                </c:pt>
                <c:pt idx="621">
                  <c:v>33.68</c:v>
                </c:pt>
                <c:pt idx="622">
                  <c:v>33.68</c:v>
                </c:pt>
                <c:pt idx="623">
                  <c:v>33.68</c:v>
                </c:pt>
                <c:pt idx="624">
                  <c:v>33.68</c:v>
                </c:pt>
                <c:pt idx="625">
                  <c:v>33.68</c:v>
                </c:pt>
                <c:pt idx="626">
                  <c:v>33.68</c:v>
                </c:pt>
                <c:pt idx="627">
                  <c:v>33.68</c:v>
                </c:pt>
                <c:pt idx="628">
                  <c:v>33.68</c:v>
                </c:pt>
                <c:pt idx="629">
                  <c:v>33.68</c:v>
                </c:pt>
                <c:pt idx="630">
                  <c:v>33.68</c:v>
                </c:pt>
                <c:pt idx="631">
                  <c:v>33.68</c:v>
                </c:pt>
                <c:pt idx="632">
                  <c:v>33.68</c:v>
                </c:pt>
                <c:pt idx="633">
                  <c:v>33.68</c:v>
                </c:pt>
                <c:pt idx="634">
                  <c:v>33.68</c:v>
                </c:pt>
                <c:pt idx="635">
                  <c:v>33.68</c:v>
                </c:pt>
                <c:pt idx="636">
                  <c:v>33.68</c:v>
                </c:pt>
                <c:pt idx="637">
                  <c:v>33.68</c:v>
                </c:pt>
                <c:pt idx="638">
                  <c:v>33.68</c:v>
                </c:pt>
                <c:pt idx="639">
                  <c:v>33.68</c:v>
                </c:pt>
                <c:pt idx="640">
                  <c:v>33.68</c:v>
                </c:pt>
                <c:pt idx="641">
                  <c:v>33.68</c:v>
                </c:pt>
                <c:pt idx="642">
                  <c:v>33.68</c:v>
                </c:pt>
                <c:pt idx="643">
                  <c:v>33.68</c:v>
                </c:pt>
                <c:pt idx="644">
                  <c:v>33.68</c:v>
                </c:pt>
                <c:pt idx="645">
                  <c:v>33.68</c:v>
                </c:pt>
                <c:pt idx="646">
                  <c:v>33.68</c:v>
                </c:pt>
                <c:pt idx="647">
                  <c:v>33.68</c:v>
                </c:pt>
                <c:pt idx="648">
                  <c:v>33.68</c:v>
                </c:pt>
                <c:pt idx="649">
                  <c:v>33.68</c:v>
                </c:pt>
                <c:pt idx="650">
                  <c:v>33.68</c:v>
                </c:pt>
                <c:pt idx="651">
                  <c:v>33.68</c:v>
                </c:pt>
                <c:pt idx="652">
                  <c:v>33.68</c:v>
                </c:pt>
                <c:pt idx="653">
                  <c:v>33.68</c:v>
                </c:pt>
                <c:pt idx="654">
                  <c:v>33.68</c:v>
                </c:pt>
                <c:pt idx="655">
                  <c:v>33.68</c:v>
                </c:pt>
                <c:pt idx="656">
                  <c:v>33.68</c:v>
                </c:pt>
                <c:pt idx="657">
                  <c:v>33.68</c:v>
                </c:pt>
                <c:pt idx="658">
                  <c:v>33.68</c:v>
                </c:pt>
                <c:pt idx="659">
                  <c:v>33.68</c:v>
                </c:pt>
                <c:pt idx="660">
                  <c:v>33.68</c:v>
                </c:pt>
                <c:pt idx="661">
                  <c:v>33.68</c:v>
                </c:pt>
                <c:pt idx="662">
                  <c:v>33.68</c:v>
                </c:pt>
                <c:pt idx="663">
                  <c:v>33.68</c:v>
                </c:pt>
                <c:pt idx="664">
                  <c:v>33.68</c:v>
                </c:pt>
                <c:pt idx="665">
                  <c:v>33.68</c:v>
                </c:pt>
                <c:pt idx="666">
                  <c:v>33.68</c:v>
                </c:pt>
                <c:pt idx="667">
                  <c:v>33.68</c:v>
                </c:pt>
                <c:pt idx="668">
                  <c:v>33.68</c:v>
                </c:pt>
                <c:pt idx="669">
                  <c:v>33.68</c:v>
                </c:pt>
                <c:pt idx="670">
                  <c:v>33.68</c:v>
                </c:pt>
                <c:pt idx="671">
                  <c:v>33.68</c:v>
                </c:pt>
                <c:pt idx="672">
                  <c:v>33.68</c:v>
                </c:pt>
                <c:pt idx="673">
                  <c:v>33.68</c:v>
                </c:pt>
                <c:pt idx="674">
                  <c:v>33.68</c:v>
                </c:pt>
                <c:pt idx="675">
                  <c:v>33.68</c:v>
                </c:pt>
                <c:pt idx="676">
                  <c:v>33.68</c:v>
                </c:pt>
                <c:pt idx="677">
                  <c:v>33.68</c:v>
                </c:pt>
                <c:pt idx="678">
                  <c:v>33.68</c:v>
                </c:pt>
                <c:pt idx="679">
                  <c:v>33.68</c:v>
                </c:pt>
                <c:pt idx="680">
                  <c:v>33.68</c:v>
                </c:pt>
                <c:pt idx="681">
                  <c:v>33.68</c:v>
                </c:pt>
                <c:pt idx="682">
                  <c:v>33.68</c:v>
                </c:pt>
                <c:pt idx="683">
                  <c:v>33.68</c:v>
                </c:pt>
                <c:pt idx="684">
                  <c:v>33.68</c:v>
                </c:pt>
                <c:pt idx="685">
                  <c:v>33.68</c:v>
                </c:pt>
                <c:pt idx="686">
                  <c:v>33.68</c:v>
                </c:pt>
                <c:pt idx="687">
                  <c:v>33.68</c:v>
                </c:pt>
                <c:pt idx="688">
                  <c:v>33.68</c:v>
                </c:pt>
                <c:pt idx="689">
                  <c:v>33.68</c:v>
                </c:pt>
                <c:pt idx="690">
                  <c:v>33.68</c:v>
                </c:pt>
                <c:pt idx="691">
                  <c:v>33.68</c:v>
                </c:pt>
                <c:pt idx="692">
                  <c:v>33.68</c:v>
                </c:pt>
                <c:pt idx="693">
                  <c:v>33.68</c:v>
                </c:pt>
                <c:pt idx="694">
                  <c:v>33.68</c:v>
                </c:pt>
                <c:pt idx="695">
                  <c:v>33.68</c:v>
                </c:pt>
                <c:pt idx="696">
                  <c:v>33.68</c:v>
                </c:pt>
                <c:pt idx="697">
                  <c:v>33.68</c:v>
                </c:pt>
                <c:pt idx="698">
                  <c:v>33.68</c:v>
                </c:pt>
                <c:pt idx="699">
                  <c:v>33.68</c:v>
                </c:pt>
                <c:pt idx="700">
                  <c:v>33.68</c:v>
                </c:pt>
                <c:pt idx="701">
                  <c:v>33.68</c:v>
                </c:pt>
                <c:pt idx="702">
                  <c:v>33.68</c:v>
                </c:pt>
                <c:pt idx="703">
                  <c:v>33.68</c:v>
                </c:pt>
                <c:pt idx="704">
                  <c:v>33.68</c:v>
                </c:pt>
                <c:pt idx="705">
                  <c:v>33.68</c:v>
                </c:pt>
                <c:pt idx="706">
                  <c:v>33.68</c:v>
                </c:pt>
                <c:pt idx="707">
                  <c:v>33.68</c:v>
                </c:pt>
                <c:pt idx="708">
                  <c:v>33.68</c:v>
                </c:pt>
                <c:pt idx="709">
                  <c:v>33.68</c:v>
                </c:pt>
                <c:pt idx="710">
                  <c:v>33.68</c:v>
                </c:pt>
                <c:pt idx="711">
                  <c:v>33.68</c:v>
                </c:pt>
                <c:pt idx="712">
                  <c:v>33.68</c:v>
                </c:pt>
                <c:pt idx="713">
                  <c:v>33.68</c:v>
                </c:pt>
                <c:pt idx="714">
                  <c:v>33.68</c:v>
                </c:pt>
                <c:pt idx="715">
                  <c:v>33.68</c:v>
                </c:pt>
                <c:pt idx="716">
                  <c:v>33.68</c:v>
                </c:pt>
                <c:pt idx="717">
                  <c:v>33.68</c:v>
                </c:pt>
                <c:pt idx="718">
                  <c:v>33.68</c:v>
                </c:pt>
                <c:pt idx="719">
                  <c:v>33.68</c:v>
                </c:pt>
                <c:pt idx="720">
                  <c:v>33.68</c:v>
                </c:pt>
                <c:pt idx="721">
                  <c:v>33.68</c:v>
                </c:pt>
                <c:pt idx="722">
                  <c:v>33.68</c:v>
                </c:pt>
                <c:pt idx="723">
                  <c:v>33.68</c:v>
                </c:pt>
                <c:pt idx="724">
                  <c:v>33.68</c:v>
                </c:pt>
                <c:pt idx="725">
                  <c:v>33.68</c:v>
                </c:pt>
                <c:pt idx="726">
                  <c:v>33.68</c:v>
                </c:pt>
                <c:pt idx="727">
                  <c:v>33.68</c:v>
                </c:pt>
                <c:pt idx="728">
                  <c:v>33.68</c:v>
                </c:pt>
                <c:pt idx="729">
                  <c:v>33.68</c:v>
                </c:pt>
                <c:pt idx="730">
                  <c:v>33.68</c:v>
                </c:pt>
                <c:pt idx="731">
                  <c:v>33.68</c:v>
                </c:pt>
                <c:pt idx="732">
                  <c:v>33.68</c:v>
                </c:pt>
                <c:pt idx="733">
                  <c:v>33.68</c:v>
                </c:pt>
                <c:pt idx="734">
                  <c:v>33.68</c:v>
                </c:pt>
                <c:pt idx="735">
                  <c:v>33.68</c:v>
                </c:pt>
                <c:pt idx="736">
                  <c:v>33.68</c:v>
                </c:pt>
                <c:pt idx="737">
                  <c:v>33.68</c:v>
                </c:pt>
                <c:pt idx="738">
                  <c:v>33.68</c:v>
                </c:pt>
                <c:pt idx="739">
                  <c:v>33.68</c:v>
                </c:pt>
                <c:pt idx="740">
                  <c:v>33.68</c:v>
                </c:pt>
                <c:pt idx="741">
                  <c:v>33.68</c:v>
                </c:pt>
                <c:pt idx="742">
                  <c:v>33.68</c:v>
                </c:pt>
                <c:pt idx="743">
                  <c:v>33.68</c:v>
                </c:pt>
                <c:pt idx="744">
                  <c:v>33.68</c:v>
                </c:pt>
                <c:pt idx="745">
                  <c:v>33.68</c:v>
                </c:pt>
                <c:pt idx="746">
                  <c:v>33.68</c:v>
                </c:pt>
                <c:pt idx="747">
                  <c:v>33.68</c:v>
                </c:pt>
                <c:pt idx="748">
                  <c:v>33.68</c:v>
                </c:pt>
                <c:pt idx="749">
                  <c:v>33.68</c:v>
                </c:pt>
                <c:pt idx="750">
                  <c:v>33.68</c:v>
                </c:pt>
                <c:pt idx="751">
                  <c:v>33.68</c:v>
                </c:pt>
                <c:pt idx="752">
                  <c:v>33.68</c:v>
                </c:pt>
                <c:pt idx="753">
                  <c:v>33.68</c:v>
                </c:pt>
                <c:pt idx="754">
                  <c:v>33.68</c:v>
                </c:pt>
                <c:pt idx="755">
                  <c:v>33.68</c:v>
                </c:pt>
                <c:pt idx="756">
                  <c:v>33.68</c:v>
                </c:pt>
                <c:pt idx="757">
                  <c:v>33.68</c:v>
                </c:pt>
                <c:pt idx="758">
                  <c:v>33.68</c:v>
                </c:pt>
                <c:pt idx="759">
                  <c:v>33.68</c:v>
                </c:pt>
                <c:pt idx="760">
                  <c:v>33.68</c:v>
                </c:pt>
                <c:pt idx="761">
                  <c:v>33.68</c:v>
                </c:pt>
                <c:pt idx="762">
                  <c:v>33.68</c:v>
                </c:pt>
                <c:pt idx="763">
                  <c:v>33.68</c:v>
                </c:pt>
                <c:pt idx="764">
                  <c:v>33.68</c:v>
                </c:pt>
                <c:pt idx="765">
                  <c:v>33.68</c:v>
                </c:pt>
                <c:pt idx="766">
                  <c:v>33.68</c:v>
                </c:pt>
                <c:pt idx="767">
                  <c:v>33.68</c:v>
                </c:pt>
                <c:pt idx="768">
                  <c:v>33.68</c:v>
                </c:pt>
                <c:pt idx="769">
                  <c:v>33.68</c:v>
                </c:pt>
                <c:pt idx="770">
                  <c:v>33.68</c:v>
                </c:pt>
                <c:pt idx="771">
                  <c:v>33.68</c:v>
                </c:pt>
                <c:pt idx="772">
                  <c:v>33.68</c:v>
                </c:pt>
                <c:pt idx="773">
                  <c:v>33.68</c:v>
                </c:pt>
                <c:pt idx="774">
                  <c:v>33.68</c:v>
                </c:pt>
                <c:pt idx="775">
                  <c:v>33.68</c:v>
                </c:pt>
                <c:pt idx="776">
                  <c:v>33.68</c:v>
                </c:pt>
                <c:pt idx="777">
                  <c:v>33.68</c:v>
                </c:pt>
                <c:pt idx="778">
                  <c:v>33.68</c:v>
                </c:pt>
                <c:pt idx="779">
                  <c:v>33.68</c:v>
                </c:pt>
                <c:pt idx="780">
                  <c:v>33.68</c:v>
                </c:pt>
                <c:pt idx="781">
                  <c:v>33.68</c:v>
                </c:pt>
                <c:pt idx="782">
                  <c:v>33.68</c:v>
                </c:pt>
                <c:pt idx="783">
                  <c:v>33.68</c:v>
                </c:pt>
                <c:pt idx="784">
                  <c:v>33.68</c:v>
                </c:pt>
                <c:pt idx="785">
                  <c:v>33.68</c:v>
                </c:pt>
                <c:pt idx="786">
                  <c:v>33.68</c:v>
                </c:pt>
                <c:pt idx="787">
                  <c:v>33.68</c:v>
                </c:pt>
                <c:pt idx="788">
                  <c:v>33.68</c:v>
                </c:pt>
                <c:pt idx="789">
                  <c:v>33.68</c:v>
                </c:pt>
                <c:pt idx="790">
                  <c:v>33.68</c:v>
                </c:pt>
                <c:pt idx="791">
                  <c:v>33.68</c:v>
                </c:pt>
                <c:pt idx="792">
                  <c:v>33.68</c:v>
                </c:pt>
                <c:pt idx="793">
                  <c:v>33.68</c:v>
                </c:pt>
                <c:pt idx="794">
                  <c:v>33.68</c:v>
                </c:pt>
                <c:pt idx="795">
                  <c:v>33.68</c:v>
                </c:pt>
                <c:pt idx="796">
                  <c:v>33.68</c:v>
                </c:pt>
                <c:pt idx="797">
                  <c:v>33.68</c:v>
                </c:pt>
                <c:pt idx="798">
                  <c:v>33.68</c:v>
                </c:pt>
                <c:pt idx="799">
                  <c:v>33.68</c:v>
                </c:pt>
                <c:pt idx="800">
                  <c:v>33.68</c:v>
                </c:pt>
                <c:pt idx="801">
                  <c:v>33.68</c:v>
                </c:pt>
                <c:pt idx="802">
                  <c:v>33.68</c:v>
                </c:pt>
                <c:pt idx="803">
                  <c:v>33.68</c:v>
                </c:pt>
                <c:pt idx="804">
                  <c:v>33.68</c:v>
                </c:pt>
                <c:pt idx="805">
                  <c:v>33.68</c:v>
                </c:pt>
                <c:pt idx="806">
                  <c:v>33.68</c:v>
                </c:pt>
                <c:pt idx="807">
                  <c:v>33.68</c:v>
                </c:pt>
                <c:pt idx="808">
                  <c:v>33.68</c:v>
                </c:pt>
                <c:pt idx="809">
                  <c:v>33.68</c:v>
                </c:pt>
                <c:pt idx="810">
                  <c:v>33.68</c:v>
                </c:pt>
                <c:pt idx="811">
                  <c:v>33.68</c:v>
                </c:pt>
                <c:pt idx="812">
                  <c:v>33.68</c:v>
                </c:pt>
                <c:pt idx="813">
                  <c:v>33.68</c:v>
                </c:pt>
                <c:pt idx="814">
                  <c:v>33.68</c:v>
                </c:pt>
                <c:pt idx="815">
                  <c:v>33.68</c:v>
                </c:pt>
                <c:pt idx="816">
                  <c:v>33.68</c:v>
                </c:pt>
                <c:pt idx="817">
                  <c:v>33.68</c:v>
                </c:pt>
                <c:pt idx="818">
                  <c:v>33.68</c:v>
                </c:pt>
                <c:pt idx="819">
                  <c:v>33.68</c:v>
                </c:pt>
                <c:pt idx="820">
                  <c:v>33.68</c:v>
                </c:pt>
                <c:pt idx="821">
                  <c:v>33.68</c:v>
                </c:pt>
                <c:pt idx="822">
                  <c:v>33.68</c:v>
                </c:pt>
                <c:pt idx="823">
                  <c:v>33.68</c:v>
                </c:pt>
                <c:pt idx="824">
                  <c:v>33.68</c:v>
                </c:pt>
                <c:pt idx="825">
                  <c:v>33.68</c:v>
                </c:pt>
                <c:pt idx="826">
                  <c:v>33.68</c:v>
                </c:pt>
                <c:pt idx="827">
                  <c:v>33.68</c:v>
                </c:pt>
                <c:pt idx="828">
                  <c:v>33.68</c:v>
                </c:pt>
                <c:pt idx="829">
                  <c:v>33.68</c:v>
                </c:pt>
                <c:pt idx="830">
                  <c:v>33.68</c:v>
                </c:pt>
                <c:pt idx="831">
                  <c:v>33.68</c:v>
                </c:pt>
                <c:pt idx="832">
                  <c:v>33.68</c:v>
                </c:pt>
                <c:pt idx="833">
                  <c:v>33.68</c:v>
                </c:pt>
                <c:pt idx="834">
                  <c:v>33.68</c:v>
                </c:pt>
                <c:pt idx="835">
                  <c:v>33.68</c:v>
                </c:pt>
                <c:pt idx="836">
                  <c:v>33.68</c:v>
                </c:pt>
                <c:pt idx="837">
                  <c:v>33.68</c:v>
                </c:pt>
                <c:pt idx="838">
                  <c:v>33.68</c:v>
                </c:pt>
                <c:pt idx="839">
                  <c:v>33.68</c:v>
                </c:pt>
                <c:pt idx="840">
                  <c:v>33.68</c:v>
                </c:pt>
                <c:pt idx="841">
                  <c:v>33.68</c:v>
                </c:pt>
                <c:pt idx="842">
                  <c:v>33.68</c:v>
                </c:pt>
                <c:pt idx="843">
                  <c:v>33.68</c:v>
                </c:pt>
                <c:pt idx="844">
                  <c:v>33.68</c:v>
                </c:pt>
                <c:pt idx="845">
                  <c:v>33.68</c:v>
                </c:pt>
                <c:pt idx="846">
                  <c:v>33.68</c:v>
                </c:pt>
                <c:pt idx="847">
                  <c:v>33.68</c:v>
                </c:pt>
                <c:pt idx="848">
                  <c:v>33.68</c:v>
                </c:pt>
                <c:pt idx="849">
                  <c:v>33.68</c:v>
                </c:pt>
                <c:pt idx="850">
                  <c:v>33.68</c:v>
                </c:pt>
                <c:pt idx="851">
                  <c:v>33.68</c:v>
                </c:pt>
                <c:pt idx="852">
                  <c:v>33.68</c:v>
                </c:pt>
                <c:pt idx="853">
                  <c:v>33.68</c:v>
                </c:pt>
                <c:pt idx="854">
                  <c:v>33.68</c:v>
                </c:pt>
                <c:pt idx="855">
                  <c:v>33.68</c:v>
                </c:pt>
                <c:pt idx="856">
                  <c:v>33.68</c:v>
                </c:pt>
                <c:pt idx="857">
                  <c:v>33.68</c:v>
                </c:pt>
                <c:pt idx="858">
                  <c:v>33.68</c:v>
                </c:pt>
                <c:pt idx="859">
                  <c:v>33.68</c:v>
                </c:pt>
                <c:pt idx="860">
                  <c:v>33.68</c:v>
                </c:pt>
                <c:pt idx="861">
                  <c:v>33.68</c:v>
                </c:pt>
                <c:pt idx="862">
                  <c:v>33.68</c:v>
                </c:pt>
                <c:pt idx="863">
                  <c:v>33.68</c:v>
                </c:pt>
                <c:pt idx="864">
                  <c:v>33.68</c:v>
                </c:pt>
                <c:pt idx="865">
                  <c:v>33.68</c:v>
                </c:pt>
                <c:pt idx="866">
                  <c:v>33.68</c:v>
                </c:pt>
                <c:pt idx="867">
                  <c:v>33.68</c:v>
                </c:pt>
                <c:pt idx="868">
                  <c:v>33.68</c:v>
                </c:pt>
                <c:pt idx="869">
                  <c:v>33.68</c:v>
                </c:pt>
                <c:pt idx="870">
                  <c:v>33.68</c:v>
                </c:pt>
                <c:pt idx="871">
                  <c:v>33.68</c:v>
                </c:pt>
                <c:pt idx="872">
                  <c:v>33.68</c:v>
                </c:pt>
                <c:pt idx="873">
                  <c:v>33.68</c:v>
                </c:pt>
                <c:pt idx="874">
                  <c:v>33.68</c:v>
                </c:pt>
                <c:pt idx="875">
                  <c:v>33.68</c:v>
                </c:pt>
                <c:pt idx="876">
                  <c:v>33.68</c:v>
                </c:pt>
                <c:pt idx="877">
                  <c:v>33.68</c:v>
                </c:pt>
                <c:pt idx="878">
                  <c:v>33.68</c:v>
                </c:pt>
                <c:pt idx="879">
                  <c:v>33.68</c:v>
                </c:pt>
                <c:pt idx="880">
                  <c:v>33.68</c:v>
                </c:pt>
                <c:pt idx="881">
                  <c:v>33.68</c:v>
                </c:pt>
                <c:pt idx="882">
                  <c:v>33.68</c:v>
                </c:pt>
                <c:pt idx="883">
                  <c:v>33.68</c:v>
                </c:pt>
                <c:pt idx="884">
                  <c:v>33.68</c:v>
                </c:pt>
                <c:pt idx="885">
                  <c:v>33.68</c:v>
                </c:pt>
                <c:pt idx="886">
                  <c:v>33.68</c:v>
                </c:pt>
                <c:pt idx="887">
                  <c:v>33.68</c:v>
                </c:pt>
                <c:pt idx="888">
                  <c:v>33.68</c:v>
                </c:pt>
                <c:pt idx="889">
                  <c:v>33.68</c:v>
                </c:pt>
                <c:pt idx="890">
                  <c:v>33.68</c:v>
                </c:pt>
                <c:pt idx="891">
                  <c:v>33.68</c:v>
                </c:pt>
                <c:pt idx="892">
                  <c:v>33.68</c:v>
                </c:pt>
                <c:pt idx="893">
                  <c:v>33.68</c:v>
                </c:pt>
                <c:pt idx="894">
                  <c:v>33.68</c:v>
                </c:pt>
                <c:pt idx="895">
                  <c:v>33.68</c:v>
                </c:pt>
                <c:pt idx="896">
                  <c:v>33.68</c:v>
                </c:pt>
                <c:pt idx="897">
                  <c:v>33.68</c:v>
                </c:pt>
                <c:pt idx="898">
                  <c:v>33.68</c:v>
                </c:pt>
                <c:pt idx="899">
                  <c:v>33.68</c:v>
                </c:pt>
                <c:pt idx="900">
                  <c:v>33.68</c:v>
                </c:pt>
                <c:pt idx="901">
                  <c:v>33.68</c:v>
                </c:pt>
                <c:pt idx="902">
                  <c:v>33.68</c:v>
                </c:pt>
                <c:pt idx="903">
                  <c:v>33.68</c:v>
                </c:pt>
                <c:pt idx="904">
                  <c:v>33.68</c:v>
                </c:pt>
                <c:pt idx="905">
                  <c:v>33.68</c:v>
                </c:pt>
                <c:pt idx="906">
                  <c:v>33.68</c:v>
                </c:pt>
                <c:pt idx="907">
                  <c:v>33.68</c:v>
                </c:pt>
                <c:pt idx="908">
                  <c:v>33.68</c:v>
                </c:pt>
                <c:pt idx="909">
                  <c:v>33.68</c:v>
                </c:pt>
                <c:pt idx="910">
                  <c:v>33.68</c:v>
                </c:pt>
                <c:pt idx="911">
                  <c:v>33.68</c:v>
                </c:pt>
                <c:pt idx="912">
                  <c:v>33.68</c:v>
                </c:pt>
                <c:pt idx="913">
                  <c:v>33.68</c:v>
                </c:pt>
                <c:pt idx="914">
                  <c:v>33.68</c:v>
                </c:pt>
                <c:pt idx="915">
                  <c:v>33.68</c:v>
                </c:pt>
                <c:pt idx="916">
                  <c:v>33.68</c:v>
                </c:pt>
                <c:pt idx="917">
                  <c:v>33.68</c:v>
                </c:pt>
                <c:pt idx="918">
                  <c:v>33.68</c:v>
                </c:pt>
                <c:pt idx="919">
                  <c:v>33.68</c:v>
                </c:pt>
                <c:pt idx="920">
                  <c:v>33.68</c:v>
                </c:pt>
                <c:pt idx="921">
                  <c:v>33.68</c:v>
                </c:pt>
                <c:pt idx="922">
                  <c:v>33.68</c:v>
                </c:pt>
                <c:pt idx="923">
                  <c:v>33.68</c:v>
                </c:pt>
                <c:pt idx="924">
                  <c:v>33.68</c:v>
                </c:pt>
                <c:pt idx="925">
                  <c:v>33.68</c:v>
                </c:pt>
                <c:pt idx="926">
                  <c:v>33.68</c:v>
                </c:pt>
                <c:pt idx="927">
                  <c:v>33.68</c:v>
                </c:pt>
                <c:pt idx="928">
                  <c:v>33.68</c:v>
                </c:pt>
                <c:pt idx="929">
                  <c:v>33.68</c:v>
                </c:pt>
                <c:pt idx="930">
                  <c:v>33.68</c:v>
                </c:pt>
                <c:pt idx="931">
                  <c:v>33.68</c:v>
                </c:pt>
                <c:pt idx="932">
                  <c:v>33.68</c:v>
                </c:pt>
                <c:pt idx="933">
                  <c:v>33.68</c:v>
                </c:pt>
                <c:pt idx="934">
                  <c:v>33.68</c:v>
                </c:pt>
                <c:pt idx="935">
                  <c:v>33.68</c:v>
                </c:pt>
                <c:pt idx="936">
                  <c:v>33.68</c:v>
                </c:pt>
                <c:pt idx="937">
                  <c:v>33.68</c:v>
                </c:pt>
                <c:pt idx="938">
                  <c:v>33.68</c:v>
                </c:pt>
                <c:pt idx="939">
                  <c:v>33.68</c:v>
                </c:pt>
                <c:pt idx="940">
                  <c:v>33.68</c:v>
                </c:pt>
                <c:pt idx="941">
                  <c:v>33.68</c:v>
                </c:pt>
                <c:pt idx="942">
                  <c:v>33.68</c:v>
                </c:pt>
                <c:pt idx="943">
                  <c:v>33.68</c:v>
                </c:pt>
                <c:pt idx="944">
                  <c:v>33.68</c:v>
                </c:pt>
                <c:pt idx="945">
                  <c:v>33.68</c:v>
                </c:pt>
                <c:pt idx="946">
                  <c:v>33.68</c:v>
                </c:pt>
                <c:pt idx="947">
                  <c:v>33.68</c:v>
                </c:pt>
                <c:pt idx="948">
                  <c:v>33.68</c:v>
                </c:pt>
                <c:pt idx="949">
                  <c:v>33.68</c:v>
                </c:pt>
                <c:pt idx="950">
                  <c:v>33.68</c:v>
                </c:pt>
                <c:pt idx="951">
                  <c:v>33.68</c:v>
                </c:pt>
                <c:pt idx="952">
                  <c:v>33.68</c:v>
                </c:pt>
                <c:pt idx="953">
                  <c:v>33.68</c:v>
                </c:pt>
                <c:pt idx="954">
                  <c:v>33.68</c:v>
                </c:pt>
                <c:pt idx="955">
                  <c:v>33.68</c:v>
                </c:pt>
                <c:pt idx="956">
                  <c:v>33.68</c:v>
                </c:pt>
                <c:pt idx="957">
                  <c:v>33.68</c:v>
                </c:pt>
                <c:pt idx="958">
                  <c:v>33.68</c:v>
                </c:pt>
                <c:pt idx="959">
                  <c:v>33.68</c:v>
                </c:pt>
                <c:pt idx="960">
                  <c:v>33.68</c:v>
                </c:pt>
              </c:numCache>
            </c:numRef>
          </c:yVal>
          <c:smooth val="1"/>
        </c:ser>
        <c:dLbls>
          <c:showLegendKey val="0"/>
          <c:showVal val="0"/>
          <c:showCatName val="0"/>
          <c:showSerName val="0"/>
          <c:showPercent val="0"/>
          <c:showBubbleSize val="0"/>
        </c:dLbls>
        <c:axId val="57523584"/>
        <c:axId val="57607680"/>
      </c:scatterChart>
      <c:valAx>
        <c:axId val="57523584"/>
        <c:scaling>
          <c:orientation val="minMax"/>
          <c:max val="480"/>
          <c:min val="0"/>
        </c:scaling>
        <c:delete val="0"/>
        <c:axPos val="b"/>
        <c:title>
          <c:tx>
            <c:rich>
              <a:bodyPr/>
              <a:lstStyle/>
              <a:p>
                <a:pPr>
                  <a:defRPr/>
                </a:pPr>
                <a:r>
                  <a:rPr lang="en-US" i="1"/>
                  <a:t>t</a:t>
                </a:r>
                <a:r>
                  <a:rPr lang="en-US" i="0" baseline="0"/>
                  <a:t> (s)</a:t>
                </a:r>
                <a:endParaRPr lang="en-US" i="1"/>
              </a:p>
            </c:rich>
          </c:tx>
          <c:layout/>
          <c:overlay val="0"/>
        </c:title>
        <c:numFmt formatCode="General" sourceLinked="1"/>
        <c:majorTickMark val="in"/>
        <c:minorTickMark val="none"/>
        <c:tickLblPos val="nextTo"/>
        <c:spPr>
          <a:ln>
            <a:solidFill>
              <a:sysClr val="windowText" lastClr="000000"/>
            </a:solidFill>
          </a:ln>
        </c:spPr>
        <c:crossAx val="57607680"/>
        <c:crosses val="autoZero"/>
        <c:crossBetween val="midCat"/>
        <c:majorUnit val="60"/>
      </c:valAx>
      <c:valAx>
        <c:axId val="57607680"/>
        <c:scaling>
          <c:orientation val="minMax"/>
          <c:max val="50"/>
          <c:min val="0"/>
        </c:scaling>
        <c:delete val="0"/>
        <c:axPos val="l"/>
        <c:title>
          <c:tx>
            <c:rich>
              <a:bodyPr rot="-5400000" vert="horz"/>
              <a:lstStyle/>
              <a:p>
                <a:pPr>
                  <a:defRPr/>
                </a:pPr>
                <a:r>
                  <a:rPr lang="en-US"/>
                  <a:t>q"</a:t>
                </a:r>
                <a:r>
                  <a:rPr lang="en-US" baseline="-25000"/>
                  <a:t>flame</a:t>
                </a:r>
                <a:r>
                  <a:rPr lang="en-US"/>
                  <a:t> (kW m</a:t>
                </a:r>
                <a:r>
                  <a:rPr lang="en-US" baseline="30000"/>
                  <a:t>-2</a:t>
                </a:r>
                <a:r>
                  <a:rPr lang="en-US"/>
                  <a:t>)</a:t>
                </a:r>
              </a:p>
            </c:rich>
          </c:tx>
          <c:layout/>
          <c:overlay val="0"/>
        </c:title>
        <c:numFmt formatCode="General" sourceLinked="1"/>
        <c:majorTickMark val="in"/>
        <c:minorTickMark val="none"/>
        <c:tickLblPos val="nextTo"/>
        <c:spPr>
          <a:ln>
            <a:solidFill>
              <a:sysClr val="windowText" lastClr="000000"/>
            </a:solidFill>
          </a:ln>
        </c:spPr>
        <c:crossAx val="57523584"/>
        <c:crosses val="autoZero"/>
        <c:crossBetween val="midCat"/>
      </c:valAx>
      <c:spPr>
        <a:ln>
          <a:solidFill>
            <a:schemeClr val="tx1"/>
          </a:solidFill>
        </a:ln>
      </c:spPr>
    </c:plotArea>
    <c:legend>
      <c:legendPos val="r"/>
      <c:layout>
        <c:manualLayout>
          <c:xMode val="edge"/>
          <c:yMode val="edge"/>
          <c:x val="0.52516010498687649"/>
          <c:y val="0.59673121940838525"/>
          <c:w val="0.38534495688039039"/>
          <c:h val="0.18652852603950817"/>
        </c:manualLayout>
      </c:layout>
      <c:overlay val="0"/>
      <c:txPr>
        <a:bodyPr/>
        <a:lstStyle/>
        <a:p>
          <a:pPr>
            <a:defRPr sz="1100"/>
          </a:pPr>
          <a:endParaRPr lang="en-US"/>
        </a:p>
      </c:txPr>
    </c:legend>
    <c:plotVisOnly val="1"/>
    <c:dispBlanksAs val="gap"/>
    <c:showDLblsOverMax val="0"/>
  </c:chart>
  <c:spPr>
    <a:solidFill>
      <a:prstClr val="white"/>
    </a:solidFill>
  </c:spPr>
  <c:txPr>
    <a:bodyPr/>
    <a:lstStyle/>
    <a:p>
      <a:pPr>
        <a:defRPr sz="1400" b="0">
          <a:latin typeface="Levenim MT" pitchFamily="2" charset="-79"/>
          <a:cs typeface="Levenim MT" pitchFamily="2" charset="-79"/>
        </a:defRPr>
      </a:pPr>
      <a:endParaRPr lang="en-US"/>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0"/>
              <a:t>x = 15 cm</a:t>
            </a:r>
          </a:p>
        </c:rich>
      </c:tx>
      <c:layout>
        <c:manualLayout>
          <c:xMode val="edge"/>
          <c:yMode val="edge"/>
          <c:x val="0.39094019497562854"/>
          <c:y val="9.2084436352615241E-3"/>
        </c:manualLayout>
      </c:layout>
      <c:overlay val="0"/>
    </c:title>
    <c:autoTitleDeleted val="0"/>
    <c:plotArea>
      <c:layout>
        <c:manualLayout>
          <c:layoutTarget val="inner"/>
          <c:xMode val="edge"/>
          <c:yMode val="edge"/>
          <c:x val="0.16081505436820398"/>
          <c:y val="0.11530131550230598"/>
          <c:w val="0.77643278965129359"/>
          <c:h val="0.67750870270430963"/>
        </c:manualLayout>
      </c:layout>
      <c:scatterChart>
        <c:scatterStyle val="smoothMarker"/>
        <c:varyColors val="0"/>
        <c:ser>
          <c:idx val="6"/>
          <c:order val="0"/>
          <c:tx>
            <c:v>Measured</c:v>
          </c:tx>
          <c:spPr>
            <a:ln>
              <a:solidFill>
                <a:schemeClr val="tx1"/>
              </a:solidFill>
            </a:ln>
          </c:spPr>
          <c:marker>
            <c:symbol val="none"/>
          </c:marker>
          <c:xVal>
            <c:numRef>
              <c:f>'Shielded 15cm'!$T$3:$T$1423</c:f>
              <c:numCache>
                <c:formatCode>General</c:formatCode>
                <c:ptCount val="1421"/>
                <c:pt idx="0">
                  <c:v>-210</c:v>
                </c:pt>
                <c:pt idx="1">
                  <c:v>-209.5</c:v>
                </c:pt>
                <c:pt idx="2">
                  <c:v>-209</c:v>
                </c:pt>
                <c:pt idx="3">
                  <c:v>-208.5</c:v>
                </c:pt>
                <c:pt idx="4">
                  <c:v>-208</c:v>
                </c:pt>
                <c:pt idx="5">
                  <c:v>-207.5</c:v>
                </c:pt>
                <c:pt idx="6">
                  <c:v>-207</c:v>
                </c:pt>
                <c:pt idx="7">
                  <c:v>-206.5</c:v>
                </c:pt>
                <c:pt idx="8">
                  <c:v>-206</c:v>
                </c:pt>
                <c:pt idx="9">
                  <c:v>-205.5</c:v>
                </c:pt>
                <c:pt idx="10">
                  <c:v>-205</c:v>
                </c:pt>
                <c:pt idx="11">
                  <c:v>-204.5</c:v>
                </c:pt>
                <c:pt idx="12">
                  <c:v>-204</c:v>
                </c:pt>
                <c:pt idx="13">
                  <c:v>-203.5</c:v>
                </c:pt>
                <c:pt idx="14">
                  <c:v>-203</c:v>
                </c:pt>
                <c:pt idx="15">
                  <c:v>-202.5</c:v>
                </c:pt>
                <c:pt idx="16">
                  <c:v>-202</c:v>
                </c:pt>
                <c:pt idx="17">
                  <c:v>-201.5</c:v>
                </c:pt>
                <c:pt idx="18">
                  <c:v>-201</c:v>
                </c:pt>
                <c:pt idx="19">
                  <c:v>-200.5</c:v>
                </c:pt>
                <c:pt idx="20">
                  <c:v>-200</c:v>
                </c:pt>
                <c:pt idx="21">
                  <c:v>-199.5</c:v>
                </c:pt>
                <c:pt idx="22">
                  <c:v>-199</c:v>
                </c:pt>
                <c:pt idx="23">
                  <c:v>-198.5</c:v>
                </c:pt>
                <c:pt idx="24">
                  <c:v>-198</c:v>
                </c:pt>
                <c:pt idx="25">
                  <c:v>-197.5</c:v>
                </c:pt>
                <c:pt idx="26">
                  <c:v>-197</c:v>
                </c:pt>
                <c:pt idx="27">
                  <c:v>-196.5</c:v>
                </c:pt>
                <c:pt idx="28">
                  <c:v>-196</c:v>
                </c:pt>
                <c:pt idx="29">
                  <c:v>-195.5</c:v>
                </c:pt>
                <c:pt idx="30">
                  <c:v>-195</c:v>
                </c:pt>
                <c:pt idx="31">
                  <c:v>-194.5</c:v>
                </c:pt>
                <c:pt idx="32">
                  <c:v>-194</c:v>
                </c:pt>
                <c:pt idx="33">
                  <c:v>-193.5</c:v>
                </c:pt>
                <c:pt idx="34">
                  <c:v>-193</c:v>
                </c:pt>
                <c:pt idx="35">
                  <c:v>-192.5</c:v>
                </c:pt>
                <c:pt idx="36">
                  <c:v>-192</c:v>
                </c:pt>
                <c:pt idx="37">
                  <c:v>-191.5</c:v>
                </c:pt>
                <c:pt idx="38">
                  <c:v>-191</c:v>
                </c:pt>
                <c:pt idx="39">
                  <c:v>-190.5</c:v>
                </c:pt>
                <c:pt idx="40">
                  <c:v>-190</c:v>
                </c:pt>
                <c:pt idx="41">
                  <c:v>-189.5</c:v>
                </c:pt>
                <c:pt idx="42">
                  <c:v>-189</c:v>
                </c:pt>
                <c:pt idx="43">
                  <c:v>-188.5</c:v>
                </c:pt>
                <c:pt idx="44">
                  <c:v>-188</c:v>
                </c:pt>
                <c:pt idx="45">
                  <c:v>-187.5</c:v>
                </c:pt>
                <c:pt idx="46">
                  <c:v>-187</c:v>
                </c:pt>
                <c:pt idx="47">
                  <c:v>-186.5</c:v>
                </c:pt>
                <c:pt idx="48">
                  <c:v>-186</c:v>
                </c:pt>
                <c:pt idx="49">
                  <c:v>-185.5</c:v>
                </c:pt>
                <c:pt idx="50">
                  <c:v>-185</c:v>
                </c:pt>
                <c:pt idx="51">
                  <c:v>-184.5</c:v>
                </c:pt>
                <c:pt idx="52">
                  <c:v>-184</c:v>
                </c:pt>
                <c:pt idx="53">
                  <c:v>-183.5</c:v>
                </c:pt>
                <c:pt idx="54">
                  <c:v>-183</c:v>
                </c:pt>
                <c:pt idx="55">
                  <c:v>-182.5</c:v>
                </c:pt>
                <c:pt idx="56">
                  <c:v>-182</c:v>
                </c:pt>
                <c:pt idx="57">
                  <c:v>-181.5</c:v>
                </c:pt>
                <c:pt idx="58">
                  <c:v>-181</c:v>
                </c:pt>
                <c:pt idx="59">
                  <c:v>-180.5</c:v>
                </c:pt>
                <c:pt idx="60">
                  <c:v>-180</c:v>
                </c:pt>
                <c:pt idx="61">
                  <c:v>-179.5</c:v>
                </c:pt>
                <c:pt idx="62">
                  <c:v>-179</c:v>
                </c:pt>
                <c:pt idx="63">
                  <c:v>-178.5</c:v>
                </c:pt>
                <c:pt idx="64">
                  <c:v>-178</c:v>
                </c:pt>
                <c:pt idx="65">
                  <c:v>-177.5</c:v>
                </c:pt>
                <c:pt idx="66">
                  <c:v>-177</c:v>
                </c:pt>
                <c:pt idx="67">
                  <c:v>-176.5</c:v>
                </c:pt>
                <c:pt idx="68">
                  <c:v>-176</c:v>
                </c:pt>
                <c:pt idx="69">
                  <c:v>-175.5</c:v>
                </c:pt>
                <c:pt idx="70">
                  <c:v>-175</c:v>
                </c:pt>
                <c:pt idx="71">
                  <c:v>-174.5</c:v>
                </c:pt>
                <c:pt idx="72">
                  <c:v>-174</c:v>
                </c:pt>
                <c:pt idx="73">
                  <c:v>-173.5</c:v>
                </c:pt>
                <c:pt idx="74">
                  <c:v>-173</c:v>
                </c:pt>
                <c:pt idx="75">
                  <c:v>-172.5</c:v>
                </c:pt>
                <c:pt idx="76">
                  <c:v>-172</c:v>
                </c:pt>
                <c:pt idx="77">
                  <c:v>-171.5</c:v>
                </c:pt>
                <c:pt idx="78">
                  <c:v>-171</c:v>
                </c:pt>
                <c:pt idx="79">
                  <c:v>-170.5</c:v>
                </c:pt>
                <c:pt idx="80">
                  <c:v>-170</c:v>
                </c:pt>
                <c:pt idx="81">
                  <c:v>-169.5</c:v>
                </c:pt>
                <c:pt idx="82">
                  <c:v>-169</c:v>
                </c:pt>
                <c:pt idx="83">
                  <c:v>-168.5</c:v>
                </c:pt>
                <c:pt idx="84">
                  <c:v>-168</c:v>
                </c:pt>
                <c:pt idx="85">
                  <c:v>-167.5</c:v>
                </c:pt>
                <c:pt idx="86">
                  <c:v>-167</c:v>
                </c:pt>
                <c:pt idx="87">
                  <c:v>-166.5</c:v>
                </c:pt>
                <c:pt idx="88">
                  <c:v>-166</c:v>
                </c:pt>
                <c:pt idx="89">
                  <c:v>-165.5</c:v>
                </c:pt>
                <c:pt idx="90">
                  <c:v>-165</c:v>
                </c:pt>
                <c:pt idx="91">
                  <c:v>-164.5</c:v>
                </c:pt>
                <c:pt idx="92">
                  <c:v>-164</c:v>
                </c:pt>
                <c:pt idx="93">
                  <c:v>-163.5</c:v>
                </c:pt>
                <c:pt idx="94">
                  <c:v>-163</c:v>
                </c:pt>
                <c:pt idx="95">
                  <c:v>-162.5</c:v>
                </c:pt>
                <c:pt idx="96">
                  <c:v>-162</c:v>
                </c:pt>
                <c:pt idx="97">
                  <c:v>-161.5</c:v>
                </c:pt>
                <c:pt idx="98">
                  <c:v>-161</c:v>
                </c:pt>
                <c:pt idx="99">
                  <c:v>-160.5</c:v>
                </c:pt>
                <c:pt idx="100">
                  <c:v>-160</c:v>
                </c:pt>
                <c:pt idx="101">
                  <c:v>-159.5</c:v>
                </c:pt>
                <c:pt idx="102">
                  <c:v>-159</c:v>
                </c:pt>
                <c:pt idx="103">
                  <c:v>-158.5</c:v>
                </c:pt>
                <c:pt idx="104">
                  <c:v>-158</c:v>
                </c:pt>
                <c:pt idx="105">
                  <c:v>-157.5</c:v>
                </c:pt>
                <c:pt idx="106">
                  <c:v>-157</c:v>
                </c:pt>
                <c:pt idx="107">
                  <c:v>-156.5</c:v>
                </c:pt>
                <c:pt idx="108">
                  <c:v>-156</c:v>
                </c:pt>
                <c:pt idx="109">
                  <c:v>-155.5</c:v>
                </c:pt>
                <c:pt idx="110">
                  <c:v>-155</c:v>
                </c:pt>
                <c:pt idx="111">
                  <c:v>-154.5</c:v>
                </c:pt>
                <c:pt idx="112">
                  <c:v>-154</c:v>
                </c:pt>
                <c:pt idx="113">
                  <c:v>-153.5</c:v>
                </c:pt>
                <c:pt idx="114">
                  <c:v>-153</c:v>
                </c:pt>
                <c:pt idx="115">
                  <c:v>-152.5</c:v>
                </c:pt>
                <c:pt idx="116">
                  <c:v>-152</c:v>
                </c:pt>
                <c:pt idx="117">
                  <c:v>-151.5</c:v>
                </c:pt>
                <c:pt idx="118">
                  <c:v>-151</c:v>
                </c:pt>
                <c:pt idx="119">
                  <c:v>-150.5</c:v>
                </c:pt>
                <c:pt idx="120">
                  <c:v>-150</c:v>
                </c:pt>
                <c:pt idx="121">
                  <c:v>-149.5</c:v>
                </c:pt>
                <c:pt idx="122">
                  <c:v>-149</c:v>
                </c:pt>
                <c:pt idx="123">
                  <c:v>-148.5</c:v>
                </c:pt>
                <c:pt idx="124">
                  <c:v>-148</c:v>
                </c:pt>
                <c:pt idx="125">
                  <c:v>-147.5</c:v>
                </c:pt>
                <c:pt idx="126">
                  <c:v>-147</c:v>
                </c:pt>
                <c:pt idx="127">
                  <c:v>-146.5</c:v>
                </c:pt>
                <c:pt idx="128">
                  <c:v>-146</c:v>
                </c:pt>
                <c:pt idx="129">
                  <c:v>-145.5</c:v>
                </c:pt>
                <c:pt idx="130">
                  <c:v>-145</c:v>
                </c:pt>
                <c:pt idx="131">
                  <c:v>-144.5</c:v>
                </c:pt>
                <c:pt idx="132">
                  <c:v>-144</c:v>
                </c:pt>
                <c:pt idx="133">
                  <c:v>-143.5</c:v>
                </c:pt>
                <c:pt idx="134">
                  <c:v>-143</c:v>
                </c:pt>
                <c:pt idx="135">
                  <c:v>-142.5</c:v>
                </c:pt>
                <c:pt idx="136">
                  <c:v>-142</c:v>
                </c:pt>
                <c:pt idx="137">
                  <c:v>-141.5</c:v>
                </c:pt>
                <c:pt idx="138">
                  <c:v>-141</c:v>
                </c:pt>
                <c:pt idx="139">
                  <c:v>-140.5</c:v>
                </c:pt>
                <c:pt idx="140">
                  <c:v>-140</c:v>
                </c:pt>
                <c:pt idx="141">
                  <c:v>-139.5</c:v>
                </c:pt>
                <c:pt idx="142">
                  <c:v>-139</c:v>
                </c:pt>
                <c:pt idx="143">
                  <c:v>-138.5</c:v>
                </c:pt>
                <c:pt idx="144">
                  <c:v>-138</c:v>
                </c:pt>
                <c:pt idx="145">
                  <c:v>-137.5</c:v>
                </c:pt>
                <c:pt idx="146">
                  <c:v>-137</c:v>
                </c:pt>
                <c:pt idx="147">
                  <c:v>-136.5</c:v>
                </c:pt>
                <c:pt idx="148">
                  <c:v>-136</c:v>
                </c:pt>
                <c:pt idx="149">
                  <c:v>-135.5</c:v>
                </c:pt>
                <c:pt idx="150">
                  <c:v>-135</c:v>
                </c:pt>
                <c:pt idx="151">
                  <c:v>-134.5</c:v>
                </c:pt>
                <c:pt idx="152">
                  <c:v>-134</c:v>
                </c:pt>
                <c:pt idx="153">
                  <c:v>-133.5</c:v>
                </c:pt>
                <c:pt idx="154">
                  <c:v>-133</c:v>
                </c:pt>
                <c:pt idx="155">
                  <c:v>-132.5</c:v>
                </c:pt>
                <c:pt idx="156">
                  <c:v>-132</c:v>
                </c:pt>
                <c:pt idx="157">
                  <c:v>-131.5</c:v>
                </c:pt>
                <c:pt idx="158">
                  <c:v>-131</c:v>
                </c:pt>
                <c:pt idx="159">
                  <c:v>-130.5</c:v>
                </c:pt>
                <c:pt idx="160">
                  <c:v>-130</c:v>
                </c:pt>
                <c:pt idx="161">
                  <c:v>-129.5</c:v>
                </c:pt>
                <c:pt idx="162">
                  <c:v>-129</c:v>
                </c:pt>
                <c:pt idx="163">
                  <c:v>-128.5</c:v>
                </c:pt>
                <c:pt idx="164">
                  <c:v>-128</c:v>
                </c:pt>
                <c:pt idx="165">
                  <c:v>-127.5</c:v>
                </c:pt>
                <c:pt idx="166">
                  <c:v>-127</c:v>
                </c:pt>
                <c:pt idx="167">
                  <c:v>-126.5</c:v>
                </c:pt>
                <c:pt idx="168">
                  <c:v>-126</c:v>
                </c:pt>
                <c:pt idx="169">
                  <c:v>-125.5</c:v>
                </c:pt>
                <c:pt idx="170">
                  <c:v>-125</c:v>
                </c:pt>
                <c:pt idx="171">
                  <c:v>-124.5</c:v>
                </c:pt>
                <c:pt idx="172">
                  <c:v>-124</c:v>
                </c:pt>
                <c:pt idx="173">
                  <c:v>-123.5</c:v>
                </c:pt>
                <c:pt idx="174">
                  <c:v>-123</c:v>
                </c:pt>
                <c:pt idx="175">
                  <c:v>-122.5</c:v>
                </c:pt>
                <c:pt idx="176">
                  <c:v>-122</c:v>
                </c:pt>
                <c:pt idx="177">
                  <c:v>-121.5</c:v>
                </c:pt>
                <c:pt idx="178">
                  <c:v>-121</c:v>
                </c:pt>
                <c:pt idx="179">
                  <c:v>-120.5</c:v>
                </c:pt>
                <c:pt idx="180">
                  <c:v>-120</c:v>
                </c:pt>
                <c:pt idx="181">
                  <c:v>-119.5</c:v>
                </c:pt>
                <c:pt idx="182">
                  <c:v>-119</c:v>
                </c:pt>
                <c:pt idx="183">
                  <c:v>-118.5</c:v>
                </c:pt>
                <c:pt idx="184">
                  <c:v>-118</c:v>
                </c:pt>
                <c:pt idx="185">
                  <c:v>-117.5</c:v>
                </c:pt>
                <c:pt idx="186">
                  <c:v>-117</c:v>
                </c:pt>
                <c:pt idx="187">
                  <c:v>-116.5</c:v>
                </c:pt>
                <c:pt idx="188">
                  <c:v>-116</c:v>
                </c:pt>
                <c:pt idx="189">
                  <c:v>-115.5</c:v>
                </c:pt>
                <c:pt idx="190">
                  <c:v>-115</c:v>
                </c:pt>
                <c:pt idx="191">
                  <c:v>-114.5</c:v>
                </c:pt>
                <c:pt idx="192">
                  <c:v>-114</c:v>
                </c:pt>
                <c:pt idx="193">
                  <c:v>-113.5</c:v>
                </c:pt>
                <c:pt idx="194">
                  <c:v>-113</c:v>
                </c:pt>
                <c:pt idx="195">
                  <c:v>-112.5</c:v>
                </c:pt>
                <c:pt idx="196">
                  <c:v>-112</c:v>
                </c:pt>
                <c:pt idx="197">
                  <c:v>-111.5</c:v>
                </c:pt>
                <c:pt idx="198">
                  <c:v>-111</c:v>
                </c:pt>
                <c:pt idx="199">
                  <c:v>-110.5</c:v>
                </c:pt>
                <c:pt idx="200">
                  <c:v>-110</c:v>
                </c:pt>
                <c:pt idx="201">
                  <c:v>-109.5</c:v>
                </c:pt>
                <c:pt idx="202">
                  <c:v>-109</c:v>
                </c:pt>
                <c:pt idx="203">
                  <c:v>-108.5</c:v>
                </c:pt>
                <c:pt idx="204">
                  <c:v>-108</c:v>
                </c:pt>
                <c:pt idx="205">
                  <c:v>-107.5</c:v>
                </c:pt>
                <c:pt idx="206">
                  <c:v>-107</c:v>
                </c:pt>
                <c:pt idx="207">
                  <c:v>-106.5</c:v>
                </c:pt>
                <c:pt idx="208">
                  <c:v>-106</c:v>
                </c:pt>
                <c:pt idx="209">
                  <c:v>-105.5</c:v>
                </c:pt>
                <c:pt idx="210">
                  <c:v>-105</c:v>
                </c:pt>
                <c:pt idx="211">
                  <c:v>-104.5</c:v>
                </c:pt>
                <c:pt idx="212">
                  <c:v>-104</c:v>
                </c:pt>
                <c:pt idx="213">
                  <c:v>-103.5</c:v>
                </c:pt>
                <c:pt idx="214">
                  <c:v>-103</c:v>
                </c:pt>
                <c:pt idx="215">
                  <c:v>-102.5</c:v>
                </c:pt>
                <c:pt idx="216">
                  <c:v>-102</c:v>
                </c:pt>
                <c:pt idx="217">
                  <c:v>-101.5</c:v>
                </c:pt>
                <c:pt idx="218">
                  <c:v>-101</c:v>
                </c:pt>
                <c:pt idx="219">
                  <c:v>-100.5</c:v>
                </c:pt>
                <c:pt idx="220">
                  <c:v>-100</c:v>
                </c:pt>
                <c:pt idx="221">
                  <c:v>-99.5</c:v>
                </c:pt>
                <c:pt idx="222">
                  <c:v>-99</c:v>
                </c:pt>
                <c:pt idx="223">
                  <c:v>-98.5</c:v>
                </c:pt>
                <c:pt idx="224">
                  <c:v>-98</c:v>
                </c:pt>
                <c:pt idx="225">
                  <c:v>-97.5</c:v>
                </c:pt>
                <c:pt idx="226">
                  <c:v>-97</c:v>
                </c:pt>
                <c:pt idx="227">
                  <c:v>-96.5</c:v>
                </c:pt>
                <c:pt idx="228">
                  <c:v>-96</c:v>
                </c:pt>
                <c:pt idx="229">
                  <c:v>-95.5</c:v>
                </c:pt>
                <c:pt idx="230">
                  <c:v>-95</c:v>
                </c:pt>
                <c:pt idx="231">
                  <c:v>-94.5</c:v>
                </c:pt>
                <c:pt idx="232">
                  <c:v>-94</c:v>
                </c:pt>
                <c:pt idx="233">
                  <c:v>-93.5</c:v>
                </c:pt>
                <c:pt idx="234">
                  <c:v>-93</c:v>
                </c:pt>
                <c:pt idx="235">
                  <c:v>-92.5</c:v>
                </c:pt>
                <c:pt idx="236">
                  <c:v>-92</c:v>
                </c:pt>
                <c:pt idx="237">
                  <c:v>-91.5</c:v>
                </c:pt>
                <c:pt idx="238">
                  <c:v>-91</c:v>
                </c:pt>
                <c:pt idx="239">
                  <c:v>-90.5</c:v>
                </c:pt>
                <c:pt idx="240">
                  <c:v>-90</c:v>
                </c:pt>
                <c:pt idx="241">
                  <c:v>-89.5</c:v>
                </c:pt>
                <c:pt idx="242">
                  <c:v>-89</c:v>
                </c:pt>
                <c:pt idx="243">
                  <c:v>-88.5</c:v>
                </c:pt>
                <c:pt idx="244">
                  <c:v>-88</c:v>
                </c:pt>
                <c:pt idx="245">
                  <c:v>-87.5</c:v>
                </c:pt>
                <c:pt idx="246">
                  <c:v>-87</c:v>
                </c:pt>
                <c:pt idx="247">
                  <c:v>-86.5</c:v>
                </c:pt>
                <c:pt idx="248">
                  <c:v>-86</c:v>
                </c:pt>
                <c:pt idx="249">
                  <c:v>-85.5</c:v>
                </c:pt>
                <c:pt idx="250">
                  <c:v>-85</c:v>
                </c:pt>
                <c:pt idx="251">
                  <c:v>-84.5</c:v>
                </c:pt>
                <c:pt idx="252">
                  <c:v>-84</c:v>
                </c:pt>
                <c:pt idx="253">
                  <c:v>-83.5</c:v>
                </c:pt>
                <c:pt idx="254">
                  <c:v>-83</c:v>
                </c:pt>
                <c:pt idx="255">
                  <c:v>-82.5</c:v>
                </c:pt>
                <c:pt idx="256">
                  <c:v>-82</c:v>
                </c:pt>
                <c:pt idx="257">
                  <c:v>-81.5</c:v>
                </c:pt>
                <c:pt idx="258">
                  <c:v>-81</c:v>
                </c:pt>
                <c:pt idx="259">
                  <c:v>-80.5</c:v>
                </c:pt>
                <c:pt idx="260">
                  <c:v>-80</c:v>
                </c:pt>
                <c:pt idx="261">
                  <c:v>-79.5</c:v>
                </c:pt>
                <c:pt idx="262">
                  <c:v>-79</c:v>
                </c:pt>
                <c:pt idx="263">
                  <c:v>-78.5</c:v>
                </c:pt>
                <c:pt idx="264">
                  <c:v>-78</c:v>
                </c:pt>
                <c:pt idx="265">
                  <c:v>-77.5</c:v>
                </c:pt>
                <c:pt idx="266">
                  <c:v>-77</c:v>
                </c:pt>
                <c:pt idx="267">
                  <c:v>-76.5</c:v>
                </c:pt>
                <c:pt idx="268">
                  <c:v>-76</c:v>
                </c:pt>
                <c:pt idx="269">
                  <c:v>-75.5</c:v>
                </c:pt>
                <c:pt idx="270">
                  <c:v>-75</c:v>
                </c:pt>
                <c:pt idx="271">
                  <c:v>-74.5</c:v>
                </c:pt>
                <c:pt idx="272">
                  <c:v>-74</c:v>
                </c:pt>
                <c:pt idx="273">
                  <c:v>-73.5</c:v>
                </c:pt>
                <c:pt idx="274">
                  <c:v>-73</c:v>
                </c:pt>
                <c:pt idx="275">
                  <c:v>-72.5</c:v>
                </c:pt>
                <c:pt idx="276">
                  <c:v>-72</c:v>
                </c:pt>
                <c:pt idx="277">
                  <c:v>-71.5</c:v>
                </c:pt>
                <c:pt idx="278">
                  <c:v>-71</c:v>
                </c:pt>
                <c:pt idx="279">
                  <c:v>-70.5</c:v>
                </c:pt>
                <c:pt idx="280">
                  <c:v>-70</c:v>
                </c:pt>
                <c:pt idx="281">
                  <c:v>-69.5</c:v>
                </c:pt>
                <c:pt idx="282">
                  <c:v>-69</c:v>
                </c:pt>
                <c:pt idx="283">
                  <c:v>-68.5</c:v>
                </c:pt>
                <c:pt idx="284">
                  <c:v>-68</c:v>
                </c:pt>
                <c:pt idx="285">
                  <c:v>-67.5</c:v>
                </c:pt>
                <c:pt idx="286">
                  <c:v>-67</c:v>
                </c:pt>
                <c:pt idx="287">
                  <c:v>-66.5</c:v>
                </c:pt>
                <c:pt idx="288">
                  <c:v>-66</c:v>
                </c:pt>
                <c:pt idx="289">
                  <c:v>-65.5</c:v>
                </c:pt>
                <c:pt idx="290">
                  <c:v>-65</c:v>
                </c:pt>
                <c:pt idx="291">
                  <c:v>-64.5</c:v>
                </c:pt>
                <c:pt idx="292">
                  <c:v>-64</c:v>
                </c:pt>
                <c:pt idx="293">
                  <c:v>-63.5</c:v>
                </c:pt>
                <c:pt idx="294">
                  <c:v>-63</c:v>
                </c:pt>
                <c:pt idx="295">
                  <c:v>-62.5</c:v>
                </c:pt>
                <c:pt idx="296">
                  <c:v>-62</c:v>
                </c:pt>
                <c:pt idx="297">
                  <c:v>-61.5</c:v>
                </c:pt>
                <c:pt idx="298">
                  <c:v>-61</c:v>
                </c:pt>
                <c:pt idx="299">
                  <c:v>-60.5</c:v>
                </c:pt>
                <c:pt idx="300">
                  <c:v>-60</c:v>
                </c:pt>
                <c:pt idx="301">
                  <c:v>-59.5</c:v>
                </c:pt>
                <c:pt idx="302">
                  <c:v>-59</c:v>
                </c:pt>
                <c:pt idx="303">
                  <c:v>-58.5</c:v>
                </c:pt>
                <c:pt idx="304">
                  <c:v>-58</c:v>
                </c:pt>
                <c:pt idx="305">
                  <c:v>-57.5</c:v>
                </c:pt>
                <c:pt idx="306">
                  <c:v>-57</c:v>
                </c:pt>
                <c:pt idx="307">
                  <c:v>-56.5</c:v>
                </c:pt>
                <c:pt idx="308">
                  <c:v>-56</c:v>
                </c:pt>
                <c:pt idx="309">
                  <c:v>-55.5</c:v>
                </c:pt>
                <c:pt idx="310">
                  <c:v>-55</c:v>
                </c:pt>
                <c:pt idx="311">
                  <c:v>-54.5</c:v>
                </c:pt>
                <c:pt idx="312">
                  <c:v>-54</c:v>
                </c:pt>
                <c:pt idx="313">
                  <c:v>-53.5</c:v>
                </c:pt>
                <c:pt idx="314">
                  <c:v>-53</c:v>
                </c:pt>
                <c:pt idx="315">
                  <c:v>-52.5</c:v>
                </c:pt>
                <c:pt idx="316">
                  <c:v>-52</c:v>
                </c:pt>
                <c:pt idx="317">
                  <c:v>-51.5</c:v>
                </c:pt>
                <c:pt idx="318">
                  <c:v>-51</c:v>
                </c:pt>
                <c:pt idx="319">
                  <c:v>-50.5</c:v>
                </c:pt>
                <c:pt idx="320">
                  <c:v>-50</c:v>
                </c:pt>
                <c:pt idx="321">
                  <c:v>-49.5</c:v>
                </c:pt>
                <c:pt idx="322">
                  <c:v>-49</c:v>
                </c:pt>
                <c:pt idx="323">
                  <c:v>-48.5</c:v>
                </c:pt>
                <c:pt idx="324">
                  <c:v>-48</c:v>
                </c:pt>
                <c:pt idx="325">
                  <c:v>-47.5</c:v>
                </c:pt>
                <c:pt idx="326">
                  <c:v>-47</c:v>
                </c:pt>
                <c:pt idx="327">
                  <c:v>-46.5</c:v>
                </c:pt>
                <c:pt idx="328">
                  <c:v>-46</c:v>
                </c:pt>
                <c:pt idx="329">
                  <c:v>-45.5</c:v>
                </c:pt>
                <c:pt idx="330">
                  <c:v>-45</c:v>
                </c:pt>
                <c:pt idx="331">
                  <c:v>-44.5</c:v>
                </c:pt>
                <c:pt idx="332">
                  <c:v>-44</c:v>
                </c:pt>
                <c:pt idx="333">
                  <c:v>-43.5</c:v>
                </c:pt>
                <c:pt idx="334">
                  <c:v>-43</c:v>
                </c:pt>
                <c:pt idx="335">
                  <c:v>-42.5</c:v>
                </c:pt>
                <c:pt idx="336">
                  <c:v>-42</c:v>
                </c:pt>
                <c:pt idx="337">
                  <c:v>-41.5</c:v>
                </c:pt>
                <c:pt idx="338">
                  <c:v>-41</c:v>
                </c:pt>
                <c:pt idx="339">
                  <c:v>-40.5</c:v>
                </c:pt>
                <c:pt idx="340">
                  <c:v>-40</c:v>
                </c:pt>
                <c:pt idx="341">
                  <c:v>-39.5</c:v>
                </c:pt>
                <c:pt idx="342">
                  <c:v>-39</c:v>
                </c:pt>
                <c:pt idx="343">
                  <c:v>-38.5</c:v>
                </c:pt>
                <c:pt idx="344">
                  <c:v>-38</c:v>
                </c:pt>
                <c:pt idx="345">
                  <c:v>-37.5</c:v>
                </c:pt>
                <c:pt idx="346">
                  <c:v>-37</c:v>
                </c:pt>
                <c:pt idx="347">
                  <c:v>-36.5</c:v>
                </c:pt>
                <c:pt idx="348">
                  <c:v>-36</c:v>
                </c:pt>
                <c:pt idx="349">
                  <c:v>-35.5</c:v>
                </c:pt>
                <c:pt idx="350">
                  <c:v>-35</c:v>
                </c:pt>
                <c:pt idx="351">
                  <c:v>-34.5</c:v>
                </c:pt>
                <c:pt idx="352">
                  <c:v>-34</c:v>
                </c:pt>
                <c:pt idx="353">
                  <c:v>-33.5</c:v>
                </c:pt>
                <c:pt idx="354">
                  <c:v>-33</c:v>
                </c:pt>
                <c:pt idx="355">
                  <c:v>-32.5</c:v>
                </c:pt>
                <c:pt idx="356">
                  <c:v>-32</c:v>
                </c:pt>
                <c:pt idx="357">
                  <c:v>-31.5</c:v>
                </c:pt>
                <c:pt idx="358">
                  <c:v>-31</c:v>
                </c:pt>
                <c:pt idx="359">
                  <c:v>-30.5</c:v>
                </c:pt>
                <c:pt idx="360">
                  <c:v>-30</c:v>
                </c:pt>
                <c:pt idx="361">
                  <c:v>-29.5</c:v>
                </c:pt>
                <c:pt idx="362">
                  <c:v>-29</c:v>
                </c:pt>
                <c:pt idx="363">
                  <c:v>-28.5</c:v>
                </c:pt>
                <c:pt idx="364">
                  <c:v>-28</c:v>
                </c:pt>
                <c:pt idx="365">
                  <c:v>-27.5</c:v>
                </c:pt>
                <c:pt idx="366">
                  <c:v>-27</c:v>
                </c:pt>
                <c:pt idx="367">
                  <c:v>-26.5</c:v>
                </c:pt>
                <c:pt idx="368">
                  <c:v>-26</c:v>
                </c:pt>
                <c:pt idx="369">
                  <c:v>-25.5</c:v>
                </c:pt>
                <c:pt idx="370">
                  <c:v>-25</c:v>
                </c:pt>
                <c:pt idx="371">
                  <c:v>-24.5</c:v>
                </c:pt>
                <c:pt idx="372">
                  <c:v>-24</c:v>
                </c:pt>
                <c:pt idx="373">
                  <c:v>-23.5</c:v>
                </c:pt>
                <c:pt idx="374">
                  <c:v>-23</c:v>
                </c:pt>
                <c:pt idx="375">
                  <c:v>-22.5</c:v>
                </c:pt>
                <c:pt idx="376">
                  <c:v>-22</c:v>
                </c:pt>
                <c:pt idx="377">
                  <c:v>-21.5</c:v>
                </c:pt>
                <c:pt idx="378">
                  <c:v>-21</c:v>
                </c:pt>
                <c:pt idx="379">
                  <c:v>-20.5</c:v>
                </c:pt>
                <c:pt idx="380">
                  <c:v>-20</c:v>
                </c:pt>
                <c:pt idx="381">
                  <c:v>-19.5</c:v>
                </c:pt>
                <c:pt idx="382">
                  <c:v>-19</c:v>
                </c:pt>
                <c:pt idx="383">
                  <c:v>-18.5</c:v>
                </c:pt>
                <c:pt idx="384">
                  <c:v>-18</c:v>
                </c:pt>
                <c:pt idx="385">
                  <c:v>-17.5</c:v>
                </c:pt>
                <c:pt idx="386">
                  <c:v>-17</c:v>
                </c:pt>
                <c:pt idx="387">
                  <c:v>-16.5</c:v>
                </c:pt>
                <c:pt idx="388">
                  <c:v>-16</c:v>
                </c:pt>
                <c:pt idx="389">
                  <c:v>-15.5</c:v>
                </c:pt>
                <c:pt idx="390">
                  <c:v>-15</c:v>
                </c:pt>
                <c:pt idx="391">
                  <c:v>-14.5</c:v>
                </c:pt>
                <c:pt idx="392">
                  <c:v>-14</c:v>
                </c:pt>
                <c:pt idx="393">
                  <c:v>-13.5</c:v>
                </c:pt>
                <c:pt idx="394">
                  <c:v>-13</c:v>
                </c:pt>
                <c:pt idx="395">
                  <c:v>-12.5</c:v>
                </c:pt>
                <c:pt idx="396">
                  <c:v>-12</c:v>
                </c:pt>
                <c:pt idx="397">
                  <c:v>-11.5</c:v>
                </c:pt>
                <c:pt idx="398">
                  <c:v>-11</c:v>
                </c:pt>
                <c:pt idx="399">
                  <c:v>-10.5</c:v>
                </c:pt>
                <c:pt idx="400">
                  <c:v>-10</c:v>
                </c:pt>
                <c:pt idx="401">
                  <c:v>-9.5</c:v>
                </c:pt>
                <c:pt idx="402">
                  <c:v>-9</c:v>
                </c:pt>
                <c:pt idx="403">
                  <c:v>-8.5</c:v>
                </c:pt>
                <c:pt idx="404">
                  <c:v>-8</c:v>
                </c:pt>
                <c:pt idx="405">
                  <c:v>-7.5</c:v>
                </c:pt>
                <c:pt idx="406">
                  <c:v>-7</c:v>
                </c:pt>
                <c:pt idx="407">
                  <c:v>-6.5</c:v>
                </c:pt>
                <c:pt idx="408">
                  <c:v>-6</c:v>
                </c:pt>
                <c:pt idx="409">
                  <c:v>-5.5</c:v>
                </c:pt>
                <c:pt idx="410">
                  <c:v>-5</c:v>
                </c:pt>
                <c:pt idx="411">
                  <c:v>-4.5</c:v>
                </c:pt>
                <c:pt idx="412">
                  <c:v>-4</c:v>
                </c:pt>
                <c:pt idx="413">
                  <c:v>-3.5</c:v>
                </c:pt>
                <c:pt idx="414">
                  <c:v>-3</c:v>
                </c:pt>
                <c:pt idx="415">
                  <c:v>-2.5</c:v>
                </c:pt>
                <c:pt idx="416">
                  <c:v>-2</c:v>
                </c:pt>
                <c:pt idx="417">
                  <c:v>-1.5</c:v>
                </c:pt>
                <c:pt idx="418">
                  <c:v>-1</c:v>
                </c:pt>
                <c:pt idx="419">
                  <c:v>-0.5</c:v>
                </c:pt>
                <c:pt idx="420">
                  <c:v>0</c:v>
                </c:pt>
                <c:pt idx="421">
                  <c:v>0.5</c:v>
                </c:pt>
                <c:pt idx="422">
                  <c:v>1</c:v>
                </c:pt>
                <c:pt idx="423">
                  <c:v>1.5</c:v>
                </c:pt>
                <c:pt idx="424">
                  <c:v>2</c:v>
                </c:pt>
                <c:pt idx="425">
                  <c:v>2.5</c:v>
                </c:pt>
                <c:pt idx="426">
                  <c:v>3</c:v>
                </c:pt>
                <c:pt idx="427">
                  <c:v>3.5</c:v>
                </c:pt>
                <c:pt idx="428">
                  <c:v>4</c:v>
                </c:pt>
                <c:pt idx="429">
                  <c:v>4.5</c:v>
                </c:pt>
                <c:pt idx="430">
                  <c:v>5</c:v>
                </c:pt>
                <c:pt idx="431">
                  <c:v>5.5</c:v>
                </c:pt>
                <c:pt idx="432">
                  <c:v>6</c:v>
                </c:pt>
                <c:pt idx="433">
                  <c:v>6.5</c:v>
                </c:pt>
                <c:pt idx="434">
                  <c:v>7</c:v>
                </c:pt>
                <c:pt idx="435">
                  <c:v>7.5</c:v>
                </c:pt>
                <c:pt idx="436">
                  <c:v>8</c:v>
                </c:pt>
                <c:pt idx="437">
                  <c:v>8.5</c:v>
                </c:pt>
                <c:pt idx="438">
                  <c:v>9</c:v>
                </c:pt>
                <c:pt idx="439">
                  <c:v>9.5</c:v>
                </c:pt>
                <c:pt idx="440">
                  <c:v>10</c:v>
                </c:pt>
                <c:pt idx="441">
                  <c:v>10.5</c:v>
                </c:pt>
                <c:pt idx="442">
                  <c:v>11</c:v>
                </c:pt>
                <c:pt idx="443">
                  <c:v>11.5</c:v>
                </c:pt>
                <c:pt idx="444">
                  <c:v>12</c:v>
                </c:pt>
                <c:pt idx="445">
                  <c:v>12.5</c:v>
                </c:pt>
                <c:pt idx="446">
                  <c:v>13</c:v>
                </c:pt>
                <c:pt idx="447">
                  <c:v>13.5</c:v>
                </c:pt>
                <c:pt idx="448">
                  <c:v>14</c:v>
                </c:pt>
                <c:pt idx="449">
                  <c:v>14.5</c:v>
                </c:pt>
                <c:pt idx="450">
                  <c:v>15</c:v>
                </c:pt>
                <c:pt idx="451">
                  <c:v>15.5</c:v>
                </c:pt>
                <c:pt idx="452">
                  <c:v>16</c:v>
                </c:pt>
                <c:pt idx="453">
                  <c:v>16.5</c:v>
                </c:pt>
                <c:pt idx="454">
                  <c:v>17</c:v>
                </c:pt>
                <c:pt idx="455">
                  <c:v>17.5</c:v>
                </c:pt>
                <c:pt idx="456">
                  <c:v>18</c:v>
                </c:pt>
                <c:pt idx="457">
                  <c:v>18.5</c:v>
                </c:pt>
                <c:pt idx="458">
                  <c:v>19</c:v>
                </c:pt>
                <c:pt idx="459">
                  <c:v>19.5</c:v>
                </c:pt>
                <c:pt idx="460">
                  <c:v>20</c:v>
                </c:pt>
                <c:pt idx="461">
                  <c:v>20.5</c:v>
                </c:pt>
                <c:pt idx="462">
                  <c:v>21</c:v>
                </c:pt>
                <c:pt idx="463">
                  <c:v>21.5</c:v>
                </c:pt>
                <c:pt idx="464">
                  <c:v>22</c:v>
                </c:pt>
                <c:pt idx="465">
                  <c:v>22.5</c:v>
                </c:pt>
                <c:pt idx="466">
                  <c:v>23</c:v>
                </c:pt>
                <c:pt idx="467">
                  <c:v>23.5</c:v>
                </c:pt>
                <c:pt idx="468">
                  <c:v>24</c:v>
                </c:pt>
                <c:pt idx="469">
                  <c:v>24.5</c:v>
                </c:pt>
                <c:pt idx="470">
                  <c:v>25</c:v>
                </c:pt>
                <c:pt idx="471">
                  <c:v>25.5</c:v>
                </c:pt>
                <c:pt idx="472">
                  <c:v>26</c:v>
                </c:pt>
                <c:pt idx="473">
                  <c:v>26.5</c:v>
                </c:pt>
                <c:pt idx="474">
                  <c:v>27</c:v>
                </c:pt>
                <c:pt idx="475">
                  <c:v>27.5</c:v>
                </c:pt>
                <c:pt idx="476">
                  <c:v>28</c:v>
                </c:pt>
                <c:pt idx="477">
                  <c:v>28.5</c:v>
                </c:pt>
                <c:pt idx="478">
                  <c:v>29</c:v>
                </c:pt>
                <c:pt idx="479">
                  <c:v>29.5</c:v>
                </c:pt>
                <c:pt idx="480">
                  <c:v>30</c:v>
                </c:pt>
                <c:pt idx="481">
                  <c:v>30.5</c:v>
                </c:pt>
                <c:pt idx="482">
                  <c:v>31</c:v>
                </c:pt>
                <c:pt idx="483">
                  <c:v>31.5</c:v>
                </c:pt>
                <c:pt idx="484">
                  <c:v>32</c:v>
                </c:pt>
                <c:pt idx="485">
                  <c:v>32.5</c:v>
                </c:pt>
                <c:pt idx="486">
                  <c:v>33</c:v>
                </c:pt>
                <c:pt idx="487">
                  <c:v>33.5</c:v>
                </c:pt>
                <c:pt idx="488">
                  <c:v>34</c:v>
                </c:pt>
                <c:pt idx="489">
                  <c:v>34.5</c:v>
                </c:pt>
                <c:pt idx="490">
                  <c:v>35</c:v>
                </c:pt>
                <c:pt idx="491">
                  <c:v>35.5</c:v>
                </c:pt>
                <c:pt idx="492">
                  <c:v>36</c:v>
                </c:pt>
                <c:pt idx="493">
                  <c:v>36.5</c:v>
                </c:pt>
                <c:pt idx="494">
                  <c:v>37</c:v>
                </c:pt>
                <c:pt idx="495">
                  <c:v>37.5</c:v>
                </c:pt>
                <c:pt idx="496">
                  <c:v>38</c:v>
                </c:pt>
                <c:pt idx="497">
                  <c:v>38.5</c:v>
                </c:pt>
                <c:pt idx="498">
                  <c:v>39</c:v>
                </c:pt>
                <c:pt idx="499">
                  <c:v>39.5</c:v>
                </c:pt>
                <c:pt idx="500">
                  <c:v>40</c:v>
                </c:pt>
                <c:pt idx="501">
                  <c:v>40.5</c:v>
                </c:pt>
                <c:pt idx="502">
                  <c:v>41</c:v>
                </c:pt>
                <c:pt idx="503">
                  <c:v>41.5</c:v>
                </c:pt>
                <c:pt idx="504">
                  <c:v>42</c:v>
                </c:pt>
                <c:pt idx="505">
                  <c:v>42.5</c:v>
                </c:pt>
                <c:pt idx="506">
                  <c:v>43</c:v>
                </c:pt>
                <c:pt idx="507">
                  <c:v>43.5</c:v>
                </c:pt>
                <c:pt idx="508">
                  <c:v>44</c:v>
                </c:pt>
                <c:pt idx="509">
                  <c:v>44.5</c:v>
                </c:pt>
                <c:pt idx="510">
                  <c:v>45</c:v>
                </c:pt>
                <c:pt idx="511">
                  <c:v>45.5</c:v>
                </c:pt>
                <c:pt idx="512">
                  <c:v>46</c:v>
                </c:pt>
                <c:pt idx="513">
                  <c:v>46.5</c:v>
                </c:pt>
                <c:pt idx="514">
                  <c:v>47</c:v>
                </c:pt>
                <c:pt idx="515">
                  <c:v>47.5</c:v>
                </c:pt>
                <c:pt idx="516">
                  <c:v>48</c:v>
                </c:pt>
                <c:pt idx="517">
                  <c:v>48.5</c:v>
                </c:pt>
                <c:pt idx="518">
                  <c:v>49</c:v>
                </c:pt>
                <c:pt idx="519">
                  <c:v>49.5</c:v>
                </c:pt>
                <c:pt idx="520">
                  <c:v>50</c:v>
                </c:pt>
                <c:pt idx="521">
                  <c:v>50.5</c:v>
                </c:pt>
                <c:pt idx="522">
                  <c:v>51</c:v>
                </c:pt>
                <c:pt idx="523">
                  <c:v>51.5</c:v>
                </c:pt>
                <c:pt idx="524">
                  <c:v>52</c:v>
                </c:pt>
                <c:pt idx="525">
                  <c:v>52.5</c:v>
                </c:pt>
                <c:pt idx="526">
                  <c:v>53</c:v>
                </c:pt>
                <c:pt idx="527">
                  <c:v>53.5</c:v>
                </c:pt>
                <c:pt idx="528">
                  <c:v>54</c:v>
                </c:pt>
                <c:pt idx="529">
                  <c:v>54.5</c:v>
                </c:pt>
                <c:pt idx="530">
                  <c:v>55</c:v>
                </c:pt>
                <c:pt idx="531">
                  <c:v>55.5</c:v>
                </c:pt>
                <c:pt idx="532">
                  <c:v>56</c:v>
                </c:pt>
                <c:pt idx="533">
                  <c:v>56.5</c:v>
                </c:pt>
                <c:pt idx="534">
                  <c:v>57</c:v>
                </c:pt>
                <c:pt idx="535">
                  <c:v>57.5</c:v>
                </c:pt>
                <c:pt idx="536">
                  <c:v>58</c:v>
                </c:pt>
                <c:pt idx="537">
                  <c:v>58.5</c:v>
                </c:pt>
                <c:pt idx="538">
                  <c:v>59</c:v>
                </c:pt>
                <c:pt idx="539">
                  <c:v>59.5</c:v>
                </c:pt>
                <c:pt idx="540">
                  <c:v>60</c:v>
                </c:pt>
                <c:pt idx="541">
                  <c:v>60.5</c:v>
                </c:pt>
                <c:pt idx="542">
                  <c:v>61</c:v>
                </c:pt>
                <c:pt idx="543">
                  <c:v>61.5</c:v>
                </c:pt>
                <c:pt idx="544">
                  <c:v>62</c:v>
                </c:pt>
                <c:pt idx="545">
                  <c:v>62.5</c:v>
                </c:pt>
                <c:pt idx="546">
                  <c:v>63</c:v>
                </c:pt>
                <c:pt idx="547">
                  <c:v>63.5</c:v>
                </c:pt>
                <c:pt idx="548">
                  <c:v>64</c:v>
                </c:pt>
                <c:pt idx="549">
                  <c:v>64.5</c:v>
                </c:pt>
                <c:pt idx="550">
                  <c:v>65</c:v>
                </c:pt>
                <c:pt idx="551">
                  <c:v>65.5</c:v>
                </c:pt>
                <c:pt idx="552">
                  <c:v>66</c:v>
                </c:pt>
                <c:pt idx="553">
                  <c:v>66.5</c:v>
                </c:pt>
                <c:pt idx="554">
                  <c:v>67</c:v>
                </c:pt>
                <c:pt idx="555">
                  <c:v>67.5</c:v>
                </c:pt>
                <c:pt idx="556">
                  <c:v>68</c:v>
                </c:pt>
                <c:pt idx="557">
                  <c:v>68.5</c:v>
                </c:pt>
                <c:pt idx="558">
                  <c:v>69</c:v>
                </c:pt>
                <c:pt idx="559">
                  <c:v>69.5</c:v>
                </c:pt>
                <c:pt idx="560">
                  <c:v>70</c:v>
                </c:pt>
                <c:pt idx="561">
                  <c:v>70.5</c:v>
                </c:pt>
                <c:pt idx="562">
                  <c:v>71</c:v>
                </c:pt>
                <c:pt idx="563">
                  <c:v>71.5</c:v>
                </c:pt>
                <c:pt idx="564">
                  <c:v>72</c:v>
                </c:pt>
                <c:pt idx="565">
                  <c:v>72.5</c:v>
                </c:pt>
                <c:pt idx="566">
                  <c:v>73</c:v>
                </c:pt>
                <c:pt idx="567">
                  <c:v>73.5</c:v>
                </c:pt>
                <c:pt idx="568">
                  <c:v>74</c:v>
                </c:pt>
                <c:pt idx="569">
                  <c:v>74.5</c:v>
                </c:pt>
                <c:pt idx="570">
                  <c:v>75</c:v>
                </c:pt>
                <c:pt idx="571">
                  <c:v>75.5</c:v>
                </c:pt>
                <c:pt idx="572">
                  <c:v>76</c:v>
                </c:pt>
                <c:pt idx="573">
                  <c:v>76.5</c:v>
                </c:pt>
                <c:pt idx="574">
                  <c:v>77</c:v>
                </c:pt>
                <c:pt idx="575">
                  <c:v>77.5</c:v>
                </c:pt>
                <c:pt idx="576">
                  <c:v>78</c:v>
                </c:pt>
                <c:pt idx="577">
                  <c:v>78.5</c:v>
                </c:pt>
                <c:pt idx="578">
                  <c:v>79</c:v>
                </c:pt>
                <c:pt idx="579">
                  <c:v>79.5</c:v>
                </c:pt>
                <c:pt idx="580">
                  <c:v>80</c:v>
                </c:pt>
                <c:pt idx="581">
                  <c:v>80.5</c:v>
                </c:pt>
                <c:pt idx="582">
                  <c:v>81</c:v>
                </c:pt>
                <c:pt idx="583">
                  <c:v>81.5</c:v>
                </c:pt>
                <c:pt idx="584">
                  <c:v>82</c:v>
                </c:pt>
                <c:pt idx="585">
                  <c:v>82.5</c:v>
                </c:pt>
                <c:pt idx="586">
                  <c:v>83</c:v>
                </c:pt>
                <c:pt idx="587">
                  <c:v>83.5</c:v>
                </c:pt>
                <c:pt idx="588">
                  <c:v>84</c:v>
                </c:pt>
                <c:pt idx="589">
                  <c:v>84.5</c:v>
                </c:pt>
                <c:pt idx="590">
                  <c:v>85</c:v>
                </c:pt>
                <c:pt idx="591">
                  <c:v>85.5</c:v>
                </c:pt>
                <c:pt idx="592">
                  <c:v>86</c:v>
                </c:pt>
                <c:pt idx="593">
                  <c:v>86.5</c:v>
                </c:pt>
                <c:pt idx="594">
                  <c:v>87</c:v>
                </c:pt>
                <c:pt idx="595">
                  <c:v>87.5</c:v>
                </c:pt>
                <c:pt idx="596">
                  <c:v>88</c:v>
                </c:pt>
                <c:pt idx="597">
                  <c:v>88.5</c:v>
                </c:pt>
                <c:pt idx="598">
                  <c:v>89</c:v>
                </c:pt>
                <c:pt idx="599">
                  <c:v>89.5</c:v>
                </c:pt>
                <c:pt idx="600">
                  <c:v>90</c:v>
                </c:pt>
                <c:pt idx="601">
                  <c:v>90.5</c:v>
                </c:pt>
                <c:pt idx="602">
                  <c:v>91</c:v>
                </c:pt>
                <c:pt idx="603">
                  <c:v>91.5</c:v>
                </c:pt>
                <c:pt idx="604">
                  <c:v>92</c:v>
                </c:pt>
                <c:pt idx="605">
                  <c:v>92.5</c:v>
                </c:pt>
                <c:pt idx="606">
                  <c:v>93</c:v>
                </c:pt>
                <c:pt idx="607">
                  <c:v>93.5</c:v>
                </c:pt>
                <c:pt idx="608">
                  <c:v>94</c:v>
                </c:pt>
                <c:pt idx="609">
                  <c:v>94.5</c:v>
                </c:pt>
                <c:pt idx="610">
                  <c:v>95</c:v>
                </c:pt>
                <c:pt idx="611">
                  <c:v>95.5</c:v>
                </c:pt>
                <c:pt idx="612">
                  <c:v>96</c:v>
                </c:pt>
                <c:pt idx="613">
                  <c:v>96.5</c:v>
                </c:pt>
                <c:pt idx="614">
                  <c:v>97</c:v>
                </c:pt>
                <c:pt idx="615">
                  <c:v>97.5</c:v>
                </c:pt>
                <c:pt idx="616">
                  <c:v>98</c:v>
                </c:pt>
                <c:pt idx="617">
                  <c:v>98.5</c:v>
                </c:pt>
                <c:pt idx="618">
                  <c:v>99</c:v>
                </c:pt>
                <c:pt idx="619">
                  <c:v>99.5</c:v>
                </c:pt>
                <c:pt idx="620">
                  <c:v>100</c:v>
                </c:pt>
                <c:pt idx="621">
                  <c:v>100.5</c:v>
                </c:pt>
                <c:pt idx="622">
                  <c:v>101</c:v>
                </c:pt>
                <c:pt idx="623">
                  <c:v>101.5</c:v>
                </c:pt>
                <c:pt idx="624">
                  <c:v>102</c:v>
                </c:pt>
                <c:pt idx="625">
                  <c:v>102.5</c:v>
                </c:pt>
                <c:pt idx="626">
                  <c:v>103</c:v>
                </c:pt>
                <c:pt idx="627">
                  <c:v>103.5</c:v>
                </c:pt>
                <c:pt idx="628">
                  <c:v>104</c:v>
                </c:pt>
                <c:pt idx="629">
                  <c:v>104.5</c:v>
                </c:pt>
                <c:pt idx="630">
                  <c:v>105</c:v>
                </c:pt>
                <c:pt idx="631">
                  <c:v>105.5</c:v>
                </c:pt>
                <c:pt idx="632">
                  <c:v>106</c:v>
                </c:pt>
                <c:pt idx="633">
                  <c:v>106.5</c:v>
                </c:pt>
                <c:pt idx="634">
                  <c:v>107</c:v>
                </c:pt>
                <c:pt idx="635">
                  <c:v>107.5</c:v>
                </c:pt>
                <c:pt idx="636">
                  <c:v>108</c:v>
                </c:pt>
                <c:pt idx="637">
                  <c:v>108.5</c:v>
                </c:pt>
                <c:pt idx="638">
                  <c:v>109</c:v>
                </c:pt>
                <c:pt idx="639">
                  <c:v>109.5</c:v>
                </c:pt>
                <c:pt idx="640">
                  <c:v>110</c:v>
                </c:pt>
                <c:pt idx="641">
                  <c:v>110.5</c:v>
                </c:pt>
                <c:pt idx="642">
                  <c:v>111</c:v>
                </c:pt>
                <c:pt idx="643">
                  <c:v>111.5</c:v>
                </c:pt>
                <c:pt idx="644">
                  <c:v>112</c:v>
                </c:pt>
                <c:pt idx="645">
                  <c:v>112.5</c:v>
                </c:pt>
                <c:pt idx="646">
                  <c:v>113</c:v>
                </c:pt>
                <c:pt idx="647">
                  <c:v>113.5</c:v>
                </c:pt>
                <c:pt idx="648">
                  <c:v>114</c:v>
                </c:pt>
                <c:pt idx="649">
                  <c:v>114.5</c:v>
                </c:pt>
                <c:pt idx="650">
                  <c:v>115</c:v>
                </c:pt>
                <c:pt idx="651">
                  <c:v>115.5</c:v>
                </c:pt>
                <c:pt idx="652">
                  <c:v>116</c:v>
                </c:pt>
                <c:pt idx="653">
                  <c:v>116.5</c:v>
                </c:pt>
                <c:pt idx="654">
                  <c:v>117</c:v>
                </c:pt>
                <c:pt idx="655">
                  <c:v>117.5</c:v>
                </c:pt>
                <c:pt idx="656">
                  <c:v>118</c:v>
                </c:pt>
                <c:pt idx="657">
                  <c:v>118.5</c:v>
                </c:pt>
                <c:pt idx="658">
                  <c:v>119</c:v>
                </c:pt>
                <c:pt idx="659">
                  <c:v>119.5</c:v>
                </c:pt>
                <c:pt idx="660">
                  <c:v>120</c:v>
                </c:pt>
                <c:pt idx="661">
                  <c:v>120.5</c:v>
                </c:pt>
                <c:pt idx="662">
                  <c:v>121</c:v>
                </c:pt>
                <c:pt idx="663">
                  <c:v>121.5</c:v>
                </c:pt>
                <c:pt idx="664">
                  <c:v>122</c:v>
                </c:pt>
                <c:pt idx="665">
                  <c:v>122.5</c:v>
                </c:pt>
                <c:pt idx="666">
                  <c:v>123</c:v>
                </c:pt>
                <c:pt idx="667">
                  <c:v>123.5</c:v>
                </c:pt>
                <c:pt idx="668">
                  <c:v>124</c:v>
                </c:pt>
                <c:pt idx="669">
                  <c:v>124.5</c:v>
                </c:pt>
                <c:pt idx="670">
                  <c:v>125</c:v>
                </c:pt>
                <c:pt idx="671">
                  <c:v>125.5</c:v>
                </c:pt>
                <c:pt idx="672">
                  <c:v>126</c:v>
                </c:pt>
                <c:pt idx="673">
                  <c:v>126.5</c:v>
                </c:pt>
                <c:pt idx="674">
                  <c:v>127</c:v>
                </c:pt>
                <c:pt idx="675">
                  <c:v>127.5</c:v>
                </c:pt>
                <c:pt idx="676">
                  <c:v>128</c:v>
                </c:pt>
                <c:pt idx="677">
                  <c:v>128.5</c:v>
                </c:pt>
                <c:pt idx="678">
                  <c:v>129</c:v>
                </c:pt>
                <c:pt idx="679">
                  <c:v>129.5</c:v>
                </c:pt>
                <c:pt idx="680">
                  <c:v>130</c:v>
                </c:pt>
                <c:pt idx="681">
                  <c:v>130.5</c:v>
                </c:pt>
                <c:pt idx="682">
                  <c:v>131</c:v>
                </c:pt>
                <c:pt idx="683">
                  <c:v>131.5</c:v>
                </c:pt>
                <c:pt idx="684">
                  <c:v>132</c:v>
                </c:pt>
                <c:pt idx="685">
                  <c:v>132.5</c:v>
                </c:pt>
                <c:pt idx="686">
                  <c:v>133</c:v>
                </c:pt>
                <c:pt idx="687">
                  <c:v>133.5</c:v>
                </c:pt>
                <c:pt idx="688">
                  <c:v>134</c:v>
                </c:pt>
                <c:pt idx="689">
                  <c:v>134.5</c:v>
                </c:pt>
                <c:pt idx="690">
                  <c:v>135</c:v>
                </c:pt>
                <c:pt idx="691">
                  <c:v>135.5</c:v>
                </c:pt>
                <c:pt idx="692">
                  <c:v>136</c:v>
                </c:pt>
                <c:pt idx="693">
                  <c:v>136.5</c:v>
                </c:pt>
                <c:pt idx="694">
                  <c:v>137</c:v>
                </c:pt>
                <c:pt idx="695">
                  <c:v>137.5</c:v>
                </c:pt>
                <c:pt idx="696">
                  <c:v>138</c:v>
                </c:pt>
                <c:pt idx="697">
                  <c:v>138.5</c:v>
                </c:pt>
                <c:pt idx="698">
                  <c:v>139</c:v>
                </c:pt>
                <c:pt idx="699">
                  <c:v>139.5</c:v>
                </c:pt>
                <c:pt idx="700">
                  <c:v>140</c:v>
                </c:pt>
                <c:pt idx="701">
                  <c:v>140.5</c:v>
                </c:pt>
                <c:pt idx="702">
                  <c:v>141</c:v>
                </c:pt>
                <c:pt idx="703">
                  <c:v>141.5</c:v>
                </c:pt>
                <c:pt idx="704">
                  <c:v>142</c:v>
                </c:pt>
                <c:pt idx="705">
                  <c:v>142.5</c:v>
                </c:pt>
                <c:pt idx="706">
                  <c:v>143</c:v>
                </c:pt>
                <c:pt idx="707">
                  <c:v>143.5</c:v>
                </c:pt>
                <c:pt idx="708">
                  <c:v>144</c:v>
                </c:pt>
                <c:pt idx="709">
                  <c:v>144.5</c:v>
                </c:pt>
                <c:pt idx="710">
                  <c:v>145</c:v>
                </c:pt>
                <c:pt idx="711">
                  <c:v>145.5</c:v>
                </c:pt>
                <c:pt idx="712">
                  <c:v>146</c:v>
                </c:pt>
                <c:pt idx="713">
                  <c:v>146.5</c:v>
                </c:pt>
                <c:pt idx="714">
                  <c:v>147</c:v>
                </c:pt>
                <c:pt idx="715">
                  <c:v>147.5</c:v>
                </c:pt>
                <c:pt idx="716">
                  <c:v>148</c:v>
                </c:pt>
                <c:pt idx="717">
                  <c:v>148.5</c:v>
                </c:pt>
                <c:pt idx="718">
                  <c:v>149</c:v>
                </c:pt>
                <c:pt idx="719">
                  <c:v>149.5</c:v>
                </c:pt>
                <c:pt idx="720">
                  <c:v>150</c:v>
                </c:pt>
                <c:pt idx="721">
                  <c:v>150.5</c:v>
                </c:pt>
                <c:pt idx="722">
                  <c:v>151</c:v>
                </c:pt>
                <c:pt idx="723">
                  <c:v>151.5</c:v>
                </c:pt>
                <c:pt idx="724">
                  <c:v>152</c:v>
                </c:pt>
                <c:pt idx="725">
                  <c:v>152.5</c:v>
                </c:pt>
                <c:pt idx="726">
                  <c:v>153</c:v>
                </c:pt>
                <c:pt idx="727">
                  <c:v>153.5</c:v>
                </c:pt>
                <c:pt idx="728">
                  <c:v>154</c:v>
                </c:pt>
                <c:pt idx="729">
                  <c:v>154.5</c:v>
                </c:pt>
                <c:pt idx="730">
                  <c:v>155</c:v>
                </c:pt>
                <c:pt idx="731">
                  <c:v>155.5</c:v>
                </c:pt>
                <c:pt idx="732">
                  <c:v>156</c:v>
                </c:pt>
                <c:pt idx="733">
                  <c:v>156.5</c:v>
                </c:pt>
                <c:pt idx="734">
                  <c:v>157</c:v>
                </c:pt>
                <c:pt idx="735">
                  <c:v>157.5</c:v>
                </c:pt>
                <c:pt idx="736">
                  <c:v>158</c:v>
                </c:pt>
                <c:pt idx="737">
                  <c:v>158.5</c:v>
                </c:pt>
                <c:pt idx="738">
                  <c:v>159</c:v>
                </c:pt>
                <c:pt idx="739">
                  <c:v>159.5</c:v>
                </c:pt>
                <c:pt idx="740">
                  <c:v>160</c:v>
                </c:pt>
                <c:pt idx="741">
                  <c:v>160.5</c:v>
                </c:pt>
                <c:pt idx="742">
                  <c:v>161</c:v>
                </c:pt>
                <c:pt idx="743">
                  <c:v>161.5</c:v>
                </c:pt>
                <c:pt idx="744">
                  <c:v>162</c:v>
                </c:pt>
                <c:pt idx="745">
                  <c:v>162.5</c:v>
                </c:pt>
                <c:pt idx="746">
                  <c:v>163</c:v>
                </c:pt>
                <c:pt idx="747">
                  <c:v>163.5</c:v>
                </c:pt>
                <c:pt idx="748">
                  <c:v>164</c:v>
                </c:pt>
                <c:pt idx="749">
                  <c:v>164.5</c:v>
                </c:pt>
                <c:pt idx="750">
                  <c:v>165</c:v>
                </c:pt>
                <c:pt idx="751">
                  <c:v>165.5</c:v>
                </c:pt>
                <c:pt idx="752">
                  <c:v>166</c:v>
                </c:pt>
                <c:pt idx="753">
                  <c:v>166.5</c:v>
                </c:pt>
                <c:pt idx="754">
                  <c:v>167</c:v>
                </c:pt>
                <c:pt idx="755">
                  <c:v>167.5</c:v>
                </c:pt>
                <c:pt idx="756">
                  <c:v>168</c:v>
                </c:pt>
                <c:pt idx="757">
                  <c:v>168.5</c:v>
                </c:pt>
                <c:pt idx="758">
                  <c:v>169</c:v>
                </c:pt>
                <c:pt idx="759">
                  <c:v>169.5</c:v>
                </c:pt>
                <c:pt idx="760">
                  <c:v>170</c:v>
                </c:pt>
                <c:pt idx="761">
                  <c:v>170.5</c:v>
                </c:pt>
                <c:pt idx="762">
                  <c:v>171</c:v>
                </c:pt>
                <c:pt idx="763">
                  <c:v>171.5</c:v>
                </c:pt>
                <c:pt idx="764">
                  <c:v>172</c:v>
                </c:pt>
                <c:pt idx="765">
                  <c:v>172.5</c:v>
                </c:pt>
                <c:pt idx="766">
                  <c:v>173</c:v>
                </c:pt>
                <c:pt idx="767">
                  <c:v>173.5</c:v>
                </c:pt>
                <c:pt idx="768">
                  <c:v>174</c:v>
                </c:pt>
                <c:pt idx="769">
                  <c:v>174.5</c:v>
                </c:pt>
                <c:pt idx="770">
                  <c:v>175</c:v>
                </c:pt>
                <c:pt idx="771">
                  <c:v>175.5</c:v>
                </c:pt>
                <c:pt idx="772">
                  <c:v>176</c:v>
                </c:pt>
                <c:pt idx="773">
                  <c:v>176.5</c:v>
                </c:pt>
                <c:pt idx="774">
                  <c:v>177</c:v>
                </c:pt>
                <c:pt idx="775">
                  <c:v>177.5</c:v>
                </c:pt>
                <c:pt idx="776">
                  <c:v>178</c:v>
                </c:pt>
                <c:pt idx="777">
                  <c:v>178.5</c:v>
                </c:pt>
                <c:pt idx="778">
                  <c:v>179</c:v>
                </c:pt>
                <c:pt idx="779">
                  <c:v>179.5</c:v>
                </c:pt>
                <c:pt idx="780">
                  <c:v>180</c:v>
                </c:pt>
                <c:pt idx="781">
                  <c:v>180.5</c:v>
                </c:pt>
                <c:pt idx="782">
                  <c:v>181</c:v>
                </c:pt>
                <c:pt idx="783">
                  <c:v>181.5</c:v>
                </c:pt>
                <c:pt idx="784">
                  <c:v>182</c:v>
                </c:pt>
                <c:pt idx="785">
                  <c:v>182.5</c:v>
                </c:pt>
                <c:pt idx="786">
                  <c:v>183</c:v>
                </c:pt>
                <c:pt idx="787">
                  <c:v>183.5</c:v>
                </c:pt>
                <c:pt idx="788">
                  <c:v>184</c:v>
                </c:pt>
                <c:pt idx="789">
                  <c:v>184.5</c:v>
                </c:pt>
                <c:pt idx="790">
                  <c:v>185</c:v>
                </c:pt>
                <c:pt idx="791">
                  <c:v>185.5</c:v>
                </c:pt>
                <c:pt idx="792">
                  <c:v>186</c:v>
                </c:pt>
                <c:pt idx="793">
                  <c:v>186.5</c:v>
                </c:pt>
                <c:pt idx="794">
                  <c:v>187</c:v>
                </c:pt>
                <c:pt idx="795">
                  <c:v>187.5</c:v>
                </c:pt>
                <c:pt idx="796">
                  <c:v>188</c:v>
                </c:pt>
                <c:pt idx="797">
                  <c:v>188.5</c:v>
                </c:pt>
                <c:pt idx="798">
                  <c:v>189</c:v>
                </c:pt>
                <c:pt idx="799">
                  <c:v>189.5</c:v>
                </c:pt>
                <c:pt idx="800">
                  <c:v>190</c:v>
                </c:pt>
                <c:pt idx="801">
                  <c:v>190.5</c:v>
                </c:pt>
                <c:pt idx="802">
                  <c:v>191</c:v>
                </c:pt>
                <c:pt idx="803">
                  <c:v>191.5</c:v>
                </c:pt>
                <c:pt idx="804">
                  <c:v>192</c:v>
                </c:pt>
                <c:pt idx="805">
                  <c:v>192.5</c:v>
                </c:pt>
                <c:pt idx="806">
                  <c:v>193</c:v>
                </c:pt>
                <c:pt idx="807">
                  <c:v>193.5</c:v>
                </c:pt>
                <c:pt idx="808">
                  <c:v>194</c:v>
                </c:pt>
                <c:pt idx="809">
                  <c:v>194.5</c:v>
                </c:pt>
                <c:pt idx="810">
                  <c:v>195</c:v>
                </c:pt>
                <c:pt idx="811">
                  <c:v>195.5</c:v>
                </c:pt>
                <c:pt idx="812">
                  <c:v>196</c:v>
                </c:pt>
                <c:pt idx="813">
                  <c:v>196.5</c:v>
                </c:pt>
                <c:pt idx="814">
                  <c:v>197</c:v>
                </c:pt>
                <c:pt idx="815">
                  <c:v>197.5</c:v>
                </c:pt>
                <c:pt idx="816">
                  <c:v>198</c:v>
                </c:pt>
                <c:pt idx="817">
                  <c:v>198.5</c:v>
                </c:pt>
                <c:pt idx="818">
                  <c:v>199</c:v>
                </c:pt>
                <c:pt idx="819">
                  <c:v>199.5</c:v>
                </c:pt>
                <c:pt idx="820">
                  <c:v>200</c:v>
                </c:pt>
                <c:pt idx="821">
                  <c:v>200.5</c:v>
                </c:pt>
                <c:pt idx="822">
                  <c:v>201</c:v>
                </c:pt>
                <c:pt idx="823">
                  <c:v>201.5</c:v>
                </c:pt>
                <c:pt idx="824">
                  <c:v>202</c:v>
                </c:pt>
                <c:pt idx="825">
                  <c:v>202.5</c:v>
                </c:pt>
                <c:pt idx="826">
                  <c:v>203</c:v>
                </c:pt>
                <c:pt idx="827">
                  <c:v>203.5</c:v>
                </c:pt>
                <c:pt idx="828">
                  <c:v>204</c:v>
                </c:pt>
                <c:pt idx="829">
                  <c:v>204.5</c:v>
                </c:pt>
                <c:pt idx="830">
                  <c:v>205</c:v>
                </c:pt>
                <c:pt idx="831">
                  <c:v>205.5</c:v>
                </c:pt>
                <c:pt idx="832">
                  <c:v>206</c:v>
                </c:pt>
                <c:pt idx="833">
                  <c:v>206.5</c:v>
                </c:pt>
                <c:pt idx="834">
                  <c:v>207</c:v>
                </c:pt>
                <c:pt idx="835">
                  <c:v>207.5</c:v>
                </c:pt>
                <c:pt idx="836">
                  <c:v>208</c:v>
                </c:pt>
                <c:pt idx="837">
                  <c:v>208.5</c:v>
                </c:pt>
                <c:pt idx="838">
                  <c:v>209</c:v>
                </c:pt>
                <c:pt idx="839">
                  <c:v>209.5</c:v>
                </c:pt>
                <c:pt idx="840">
                  <c:v>210</c:v>
                </c:pt>
                <c:pt idx="841">
                  <c:v>210.5</c:v>
                </c:pt>
                <c:pt idx="842">
                  <c:v>211</c:v>
                </c:pt>
                <c:pt idx="843">
                  <c:v>211.5</c:v>
                </c:pt>
                <c:pt idx="844">
                  <c:v>212</c:v>
                </c:pt>
                <c:pt idx="845">
                  <c:v>212.5</c:v>
                </c:pt>
                <c:pt idx="846">
                  <c:v>213</c:v>
                </c:pt>
                <c:pt idx="847">
                  <c:v>213.5</c:v>
                </c:pt>
                <c:pt idx="848">
                  <c:v>214</c:v>
                </c:pt>
                <c:pt idx="849">
                  <c:v>214.5</c:v>
                </c:pt>
                <c:pt idx="850">
                  <c:v>215</c:v>
                </c:pt>
                <c:pt idx="851">
                  <c:v>215.5</c:v>
                </c:pt>
                <c:pt idx="852">
                  <c:v>216</c:v>
                </c:pt>
                <c:pt idx="853">
                  <c:v>216.5</c:v>
                </c:pt>
                <c:pt idx="854">
                  <c:v>217</c:v>
                </c:pt>
                <c:pt idx="855">
                  <c:v>217.5</c:v>
                </c:pt>
                <c:pt idx="856">
                  <c:v>218</c:v>
                </c:pt>
                <c:pt idx="857">
                  <c:v>218.5</c:v>
                </c:pt>
                <c:pt idx="858">
                  <c:v>219</c:v>
                </c:pt>
                <c:pt idx="859">
                  <c:v>219.5</c:v>
                </c:pt>
                <c:pt idx="860">
                  <c:v>220</c:v>
                </c:pt>
                <c:pt idx="861">
                  <c:v>220.5</c:v>
                </c:pt>
                <c:pt idx="862">
                  <c:v>221</c:v>
                </c:pt>
                <c:pt idx="863">
                  <c:v>221.5</c:v>
                </c:pt>
                <c:pt idx="864">
                  <c:v>222</c:v>
                </c:pt>
                <c:pt idx="865">
                  <c:v>222.5</c:v>
                </c:pt>
                <c:pt idx="866">
                  <c:v>223</c:v>
                </c:pt>
                <c:pt idx="867">
                  <c:v>223.5</c:v>
                </c:pt>
                <c:pt idx="868">
                  <c:v>224</c:v>
                </c:pt>
                <c:pt idx="869">
                  <c:v>224.5</c:v>
                </c:pt>
                <c:pt idx="870">
                  <c:v>225</c:v>
                </c:pt>
                <c:pt idx="871">
                  <c:v>225.5</c:v>
                </c:pt>
                <c:pt idx="872">
                  <c:v>226</c:v>
                </c:pt>
                <c:pt idx="873">
                  <c:v>226.5</c:v>
                </c:pt>
                <c:pt idx="874">
                  <c:v>227</c:v>
                </c:pt>
                <c:pt idx="875">
                  <c:v>227.5</c:v>
                </c:pt>
                <c:pt idx="876">
                  <c:v>228</c:v>
                </c:pt>
                <c:pt idx="877">
                  <c:v>228.5</c:v>
                </c:pt>
                <c:pt idx="878">
                  <c:v>229</c:v>
                </c:pt>
                <c:pt idx="879">
                  <c:v>229.5</c:v>
                </c:pt>
                <c:pt idx="880">
                  <c:v>230</c:v>
                </c:pt>
                <c:pt idx="881">
                  <c:v>230.5</c:v>
                </c:pt>
                <c:pt idx="882">
                  <c:v>231</c:v>
                </c:pt>
                <c:pt idx="883">
                  <c:v>231.5</c:v>
                </c:pt>
                <c:pt idx="884">
                  <c:v>232</c:v>
                </c:pt>
                <c:pt idx="885">
                  <c:v>232.5</c:v>
                </c:pt>
                <c:pt idx="886">
                  <c:v>233</c:v>
                </c:pt>
                <c:pt idx="887">
                  <c:v>233.5</c:v>
                </c:pt>
                <c:pt idx="888">
                  <c:v>234</c:v>
                </c:pt>
                <c:pt idx="889">
                  <c:v>234.5</c:v>
                </c:pt>
                <c:pt idx="890">
                  <c:v>235</c:v>
                </c:pt>
                <c:pt idx="891">
                  <c:v>235.5</c:v>
                </c:pt>
                <c:pt idx="892">
                  <c:v>236</c:v>
                </c:pt>
                <c:pt idx="893">
                  <c:v>236.5</c:v>
                </c:pt>
                <c:pt idx="894">
                  <c:v>237</c:v>
                </c:pt>
                <c:pt idx="895">
                  <c:v>237.5</c:v>
                </c:pt>
                <c:pt idx="896">
                  <c:v>238</c:v>
                </c:pt>
                <c:pt idx="897">
                  <c:v>238.5</c:v>
                </c:pt>
                <c:pt idx="898">
                  <c:v>239</c:v>
                </c:pt>
                <c:pt idx="899">
                  <c:v>239.5</c:v>
                </c:pt>
                <c:pt idx="900">
                  <c:v>240</c:v>
                </c:pt>
                <c:pt idx="901">
                  <c:v>240.5</c:v>
                </c:pt>
                <c:pt idx="902">
                  <c:v>241</c:v>
                </c:pt>
                <c:pt idx="903">
                  <c:v>241.5</c:v>
                </c:pt>
                <c:pt idx="904">
                  <c:v>242</c:v>
                </c:pt>
                <c:pt idx="905">
                  <c:v>242.5</c:v>
                </c:pt>
                <c:pt idx="906">
                  <c:v>243</c:v>
                </c:pt>
                <c:pt idx="907">
                  <c:v>243.5</c:v>
                </c:pt>
                <c:pt idx="908">
                  <c:v>244</c:v>
                </c:pt>
                <c:pt idx="909">
                  <c:v>244.5</c:v>
                </c:pt>
                <c:pt idx="910">
                  <c:v>245</c:v>
                </c:pt>
                <c:pt idx="911">
                  <c:v>245.5</c:v>
                </c:pt>
                <c:pt idx="912">
                  <c:v>246</c:v>
                </c:pt>
                <c:pt idx="913">
                  <c:v>246.5</c:v>
                </c:pt>
                <c:pt idx="914">
                  <c:v>247</c:v>
                </c:pt>
                <c:pt idx="915">
                  <c:v>247.5</c:v>
                </c:pt>
                <c:pt idx="916">
                  <c:v>248</c:v>
                </c:pt>
                <c:pt idx="917">
                  <c:v>248.5</c:v>
                </c:pt>
                <c:pt idx="918">
                  <c:v>249</c:v>
                </c:pt>
                <c:pt idx="919">
                  <c:v>249.5</c:v>
                </c:pt>
                <c:pt idx="920">
                  <c:v>250</c:v>
                </c:pt>
                <c:pt idx="921">
                  <c:v>250.5</c:v>
                </c:pt>
                <c:pt idx="922">
                  <c:v>251</c:v>
                </c:pt>
                <c:pt idx="923">
                  <c:v>251.5</c:v>
                </c:pt>
                <c:pt idx="924">
                  <c:v>252</c:v>
                </c:pt>
                <c:pt idx="925">
                  <c:v>252.5</c:v>
                </c:pt>
                <c:pt idx="926">
                  <c:v>253</c:v>
                </c:pt>
                <c:pt idx="927">
                  <c:v>253.5</c:v>
                </c:pt>
                <c:pt idx="928">
                  <c:v>254</c:v>
                </c:pt>
                <c:pt idx="929">
                  <c:v>254.5</c:v>
                </c:pt>
                <c:pt idx="930">
                  <c:v>255</c:v>
                </c:pt>
                <c:pt idx="931">
                  <c:v>255.5</c:v>
                </c:pt>
                <c:pt idx="932">
                  <c:v>256</c:v>
                </c:pt>
                <c:pt idx="933">
                  <c:v>256.5</c:v>
                </c:pt>
                <c:pt idx="934">
                  <c:v>257</c:v>
                </c:pt>
                <c:pt idx="935">
                  <c:v>257.5</c:v>
                </c:pt>
                <c:pt idx="936">
                  <c:v>258</c:v>
                </c:pt>
                <c:pt idx="937">
                  <c:v>258.5</c:v>
                </c:pt>
                <c:pt idx="938">
                  <c:v>259</c:v>
                </c:pt>
                <c:pt idx="939">
                  <c:v>259.5</c:v>
                </c:pt>
                <c:pt idx="940">
                  <c:v>260</c:v>
                </c:pt>
                <c:pt idx="941">
                  <c:v>260.5</c:v>
                </c:pt>
                <c:pt idx="942">
                  <c:v>261</c:v>
                </c:pt>
                <c:pt idx="943">
                  <c:v>261.5</c:v>
                </c:pt>
                <c:pt idx="944">
                  <c:v>262</c:v>
                </c:pt>
                <c:pt idx="945">
                  <c:v>262.5</c:v>
                </c:pt>
                <c:pt idx="946">
                  <c:v>263</c:v>
                </c:pt>
                <c:pt idx="947">
                  <c:v>263.5</c:v>
                </c:pt>
                <c:pt idx="948">
                  <c:v>264</c:v>
                </c:pt>
                <c:pt idx="949">
                  <c:v>264.5</c:v>
                </c:pt>
                <c:pt idx="950">
                  <c:v>265</c:v>
                </c:pt>
                <c:pt idx="951">
                  <c:v>265.5</c:v>
                </c:pt>
                <c:pt idx="952">
                  <c:v>266</c:v>
                </c:pt>
                <c:pt idx="953">
                  <c:v>266.5</c:v>
                </c:pt>
                <c:pt idx="954">
                  <c:v>267</c:v>
                </c:pt>
                <c:pt idx="955">
                  <c:v>267.5</c:v>
                </c:pt>
                <c:pt idx="956">
                  <c:v>268</c:v>
                </c:pt>
                <c:pt idx="957">
                  <c:v>268.5</c:v>
                </c:pt>
                <c:pt idx="958">
                  <c:v>269</c:v>
                </c:pt>
                <c:pt idx="959">
                  <c:v>269.5</c:v>
                </c:pt>
                <c:pt idx="960">
                  <c:v>270</c:v>
                </c:pt>
                <c:pt idx="961">
                  <c:v>270.5</c:v>
                </c:pt>
                <c:pt idx="962">
                  <c:v>271</c:v>
                </c:pt>
                <c:pt idx="963">
                  <c:v>271.5</c:v>
                </c:pt>
                <c:pt idx="964">
                  <c:v>272</c:v>
                </c:pt>
                <c:pt idx="965">
                  <c:v>272.5</c:v>
                </c:pt>
                <c:pt idx="966">
                  <c:v>273</c:v>
                </c:pt>
                <c:pt idx="967">
                  <c:v>273.5</c:v>
                </c:pt>
                <c:pt idx="968">
                  <c:v>274</c:v>
                </c:pt>
                <c:pt idx="969">
                  <c:v>274.5</c:v>
                </c:pt>
                <c:pt idx="970">
                  <c:v>275</c:v>
                </c:pt>
                <c:pt idx="971">
                  <c:v>275.5</c:v>
                </c:pt>
                <c:pt idx="972">
                  <c:v>276</c:v>
                </c:pt>
                <c:pt idx="973">
                  <c:v>276.5</c:v>
                </c:pt>
                <c:pt idx="974">
                  <c:v>277</c:v>
                </c:pt>
                <c:pt idx="975">
                  <c:v>277.5</c:v>
                </c:pt>
                <c:pt idx="976">
                  <c:v>278</c:v>
                </c:pt>
                <c:pt idx="977">
                  <c:v>278.5</c:v>
                </c:pt>
                <c:pt idx="978">
                  <c:v>279</c:v>
                </c:pt>
                <c:pt idx="979">
                  <c:v>279.5</c:v>
                </c:pt>
                <c:pt idx="980">
                  <c:v>280</c:v>
                </c:pt>
                <c:pt idx="981">
                  <c:v>280.5</c:v>
                </c:pt>
                <c:pt idx="982">
                  <c:v>281</c:v>
                </c:pt>
                <c:pt idx="983">
                  <c:v>281.5</c:v>
                </c:pt>
                <c:pt idx="984">
                  <c:v>282</c:v>
                </c:pt>
                <c:pt idx="985">
                  <c:v>282.5</c:v>
                </c:pt>
                <c:pt idx="986">
                  <c:v>283</c:v>
                </c:pt>
                <c:pt idx="987">
                  <c:v>283.5</c:v>
                </c:pt>
                <c:pt idx="988">
                  <c:v>284</c:v>
                </c:pt>
                <c:pt idx="989">
                  <c:v>284.5</c:v>
                </c:pt>
                <c:pt idx="990">
                  <c:v>285</c:v>
                </c:pt>
                <c:pt idx="991">
                  <c:v>285.5</c:v>
                </c:pt>
                <c:pt idx="992">
                  <c:v>286</c:v>
                </c:pt>
                <c:pt idx="993">
                  <c:v>286.5</c:v>
                </c:pt>
                <c:pt idx="994">
                  <c:v>287</c:v>
                </c:pt>
                <c:pt idx="995">
                  <c:v>287.5</c:v>
                </c:pt>
                <c:pt idx="996">
                  <c:v>288</c:v>
                </c:pt>
                <c:pt idx="997">
                  <c:v>288.5</c:v>
                </c:pt>
                <c:pt idx="998">
                  <c:v>289</c:v>
                </c:pt>
                <c:pt idx="999">
                  <c:v>289.5</c:v>
                </c:pt>
                <c:pt idx="1000">
                  <c:v>290</c:v>
                </c:pt>
                <c:pt idx="1001">
                  <c:v>290.5</c:v>
                </c:pt>
                <c:pt idx="1002">
                  <c:v>291</c:v>
                </c:pt>
                <c:pt idx="1003">
                  <c:v>291.5</c:v>
                </c:pt>
                <c:pt idx="1004">
                  <c:v>292</c:v>
                </c:pt>
                <c:pt idx="1005">
                  <c:v>292.5</c:v>
                </c:pt>
                <c:pt idx="1006">
                  <c:v>293</c:v>
                </c:pt>
                <c:pt idx="1007">
                  <c:v>293.5</c:v>
                </c:pt>
                <c:pt idx="1008">
                  <c:v>294</c:v>
                </c:pt>
                <c:pt idx="1009">
                  <c:v>294.5</c:v>
                </c:pt>
                <c:pt idx="1010">
                  <c:v>295</c:v>
                </c:pt>
                <c:pt idx="1011">
                  <c:v>295.5</c:v>
                </c:pt>
                <c:pt idx="1012">
                  <c:v>296</c:v>
                </c:pt>
                <c:pt idx="1013">
                  <c:v>296.5</c:v>
                </c:pt>
                <c:pt idx="1014">
                  <c:v>297</c:v>
                </c:pt>
                <c:pt idx="1015">
                  <c:v>297.5</c:v>
                </c:pt>
                <c:pt idx="1016">
                  <c:v>298</c:v>
                </c:pt>
                <c:pt idx="1017">
                  <c:v>298.5</c:v>
                </c:pt>
                <c:pt idx="1018">
                  <c:v>299</c:v>
                </c:pt>
                <c:pt idx="1019">
                  <c:v>299.5</c:v>
                </c:pt>
                <c:pt idx="1020">
                  <c:v>300</c:v>
                </c:pt>
                <c:pt idx="1021">
                  <c:v>300.5</c:v>
                </c:pt>
                <c:pt idx="1022">
                  <c:v>301</c:v>
                </c:pt>
                <c:pt idx="1023">
                  <c:v>301.5</c:v>
                </c:pt>
                <c:pt idx="1024">
                  <c:v>302</c:v>
                </c:pt>
                <c:pt idx="1025">
                  <c:v>302.5</c:v>
                </c:pt>
                <c:pt idx="1026">
                  <c:v>303</c:v>
                </c:pt>
                <c:pt idx="1027">
                  <c:v>303.5</c:v>
                </c:pt>
                <c:pt idx="1028">
                  <c:v>304</c:v>
                </c:pt>
                <c:pt idx="1029">
                  <c:v>304.5</c:v>
                </c:pt>
                <c:pt idx="1030">
                  <c:v>305</c:v>
                </c:pt>
                <c:pt idx="1031">
                  <c:v>305.5</c:v>
                </c:pt>
                <c:pt idx="1032">
                  <c:v>306</c:v>
                </c:pt>
                <c:pt idx="1033">
                  <c:v>306.5</c:v>
                </c:pt>
                <c:pt idx="1034">
                  <c:v>307</c:v>
                </c:pt>
                <c:pt idx="1035">
                  <c:v>307.5</c:v>
                </c:pt>
                <c:pt idx="1036">
                  <c:v>308</c:v>
                </c:pt>
                <c:pt idx="1037">
                  <c:v>308.5</c:v>
                </c:pt>
                <c:pt idx="1038">
                  <c:v>309</c:v>
                </c:pt>
                <c:pt idx="1039">
                  <c:v>309.5</c:v>
                </c:pt>
                <c:pt idx="1040">
                  <c:v>310</c:v>
                </c:pt>
                <c:pt idx="1041">
                  <c:v>310.5</c:v>
                </c:pt>
                <c:pt idx="1042">
                  <c:v>311</c:v>
                </c:pt>
                <c:pt idx="1043">
                  <c:v>311.5</c:v>
                </c:pt>
                <c:pt idx="1044">
                  <c:v>312</c:v>
                </c:pt>
                <c:pt idx="1045">
                  <c:v>312.5</c:v>
                </c:pt>
                <c:pt idx="1046">
                  <c:v>313</c:v>
                </c:pt>
                <c:pt idx="1047">
                  <c:v>313.5</c:v>
                </c:pt>
                <c:pt idx="1048">
                  <c:v>314</c:v>
                </c:pt>
                <c:pt idx="1049">
                  <c:v>314.5</c:v>
                </c:pt>
                <c:pt idx="1050">
                  <c:v>315</c:v>
                </c:pt>
                <c:pt idx="1051">
                  <c:v>315.5</c:v>
                </c:pt>
                <c:pt idx="1052">
                  <c:v>316</c:v>
                </c:pt>
                <c:pt idx="1053">
                  <c:v>316.5</c:v>
                </c:pt>
                <c:pt idx="1054">
                  <c:v>317</c:v>
                </c:pt>
                <c:pt idx="1055">
                  <c:v>317.5</c:v>
                </c:pt>
                <c:pt idx="1056">
                  <c:v>318</c:v>
                </c:pt>
                <c:pt idx="1057">
                  <c:v>318.5</c:v>
                </c:pt>
                <c:pt idx="1058">
                  <c:v>319</c:v>
                </c:pt>
                <c:pt idx="1059">
                  <c:v>319.5</c:v>
                </c:pt>
                <c:pt idx="1060">
                  <c:v>320</c:v>
                </c:pt>
                <c:pt idx="1061">
                  <c:v>320.5</c:v>
                </c:pt>
                <c:pt idx="1062">
                  <c:v>321</c:v>
                </c:pt>
                <c:pt idx="1063">
                  <c:v>321.5</c:v>
                </c:pt>
                <c:pt idx="1064">
                  <c:v>322</c:v>
                </c:pt>
                <c:pt idx="1065">
                  <c:v>322.5</c:v>
                </c:pt>
                <c:pt idx="1066">
                  <c:v>323</c:v>
                </c:pt>
                <c:pt idx="1067">
                  <c:v>323.5</c:v>
                </c:pt>
                <c:pt idx="1068">
                  <c:v>324</c:v>
                </c:pt>
                <c:pt idx="1069">
                  <c:v>324.5</c:v>
                </c:pt>
                <c:pt idx="1070">
                  <c:v>325</c:v>
                </c:pt>
                <c:pt idx="1071">
                  <c:v>325.5</c:v>
                </c:pt>
                <c:pt idx="1072">
                  <c:v>326</c:v>
                </c:pt>
                <c:pt idx="1073">
                  <c:v>326.5</c:v>
                </c:pt>
                <c:pt idx="1074">
                  <c:v>327</c:v>
                </c:pt>
                <c:pt idx="1075">
                  <c:v>327.5</c:v>
                </c:pt>
                <c:pt idx="1076">
                  <c:v>328</c:v>
                </c:pt>
                <c:pt idx="1077">
                  <c:v>328.5</c:v>
                </c:pt>
                <c:pt idx="1078">
                  <c:v>329</c:v>
                </c:pt>
                <c:pt idx="1079">
                  <c:v>329.5</c:v>
                </c:pt>
                <c:pt idx="1080">
                  <c:v>330</c:v>
                </c:pt>
                <c:pt idx="1081">
                  <c:v>330.5</c:v>
                </c:pt>
                <c:pt idx="1082">
                  <c:v>331</c:v>
                </c:pt>
                <c:pt idx="1083">
                  <c:v>331.5</c:v>
                </c:pt>
                <c:pt idx="1084">
                  <c:v>332</c:v>
                </c:pt>
                <c:pt idx="1085">
                  <c:v>332.5</c:v>
                </c:pt>
                <c:pt idx="1086">
                  <c:v>333</c:v>
                </c:pt>
                <c:pt idx="1087">
                  <c:v>333.5</c:v>
                </c:pt>
                <c:pt idx="1088">
                  <c:v>334</c:v>
                </c:pt>
                <c:pt idx="1089">
                  <c:v>334.5</c:v>
                </c:pt>
                <c:pt idx="1090">
                  <c:v>335</c:v>
                </c:pt>
                <c:pt idx="1091">
                  <c:v>335.5</c:v>
                </c:pt>
                <c:pt idx="1092">
                  <c:v>336</c:v>
                </c:pt>
                <c:pt idx="1093">
                  <c:v>336.5</c:v>
                </c:pt>
                <c:pt idx="1094">
                  <c:v>337</c:v>
                </c:pt>
                <c:pt idx="1095">
                  <c:v>337.5</c:v>
                </c:pt>
                <c:pt idx="1096">
                  <c:v>338</c:v>
                </c:pt>
                <c:pt idx="1097">
                  <c:v>338.5</c:v>
                </c:pt>
                <c:pt idx="1098">
                  <c:v>339</c:v>
                </c:pt>
                <c:pt idx="1099">
                  <c:v>339.5</c:v>
                </c:pt>
                <c:pt idx="1100">
                  <c:v>340</c:v>
                </c:pt>
                <c:pt idx="1101">
                  <c:v>340.5</c:v>
                </c:pt>
                <c:pt idx="1102">
                  <c:v>341</c:v>
                </c:pt>
                <c:pt idx="1103">
                  <c:v>341.5</c:v>
                </c:pt>
                <c:pt idx="1104">
                  <c:v>342</c:v>
                </c:pt>
                <c:pt idx="1105">
                  <c:v>342.5</c:v>
                </c:pt>
                <c:pt idx="1106">
                  <c:v>343</c:v>
                </c:pt>
                <c:pt idx="1107">
                  <c:v>343.5</c:v>
                </c:pt>
                <c:pt idx="1108">
                  <c:v>344</c:v>
                </c:pt>
                <c:pt idx="1109">
                  <c:v>344.5</c:v>
                </c:pt>
                <c:pt idx="1110">
                  <c:v>345</c:v>
                </c:pt>
                <c:pt idx="1111">
                  <c:v>345.5</c:v>
                </c:pt>
                <c:pt idx="1112">
                  <c:v>346</c:v>
                </c:pt>
                <c:pt idx="1113">
                  <c:v>346.5</c:v>
                </c:pt>
                <c:pt idx="1114">
                  <c:v>347</c:v>
                </c:pt>
                <c:pt idx="1115">
                  <c:v>347.5</c:v>
                </c:pt>
                <c:pt idx="1116">
                  <c:v>348</c:v>
                </c:pt>
                <c:pt idx="1117">
                  <c:v>348.5</c:v>
                </c:pt>
                <c:pt idx="1118">
                  <c:v>349</c:v>
                </c:pt>
                <c:pt idx="1119">
                  <c:v>349.5</c:v>
                </c:pt>
                <c:pt idx="1120">
                  <c:v>350</c:v>
                </c:pt>
                <c:pt idx="1121">
                  <c:v>350.5</c:v>
                </c:pt>
                <c:pt idx="1122">
                  <c:v>351</c:v>
                </c:pt>
                <c:pt idx="1123">
                  <c:v>351.5</c:v>
                </c:pt>
                <c:pt idx="1124">
                  <c:v>352</c:v>
                </c:pt>
                <c:pt idx="1125">
                  <c:v>352.5</c:v>
                </c:pt>
                <c:pt idx="1126">
                  <c:v>353</c:v>
                </c:pt>
                <c:pt idx="1127">
                  <c:v>353.5</c:v>
                </c:pt>
                <c:pt idx="1128">
                  <c:v>354</c:v>
                </c:pt>
                <c:pt idx="1129">
                  <c:v>354.5</c:v>
                </c:pt>
                <c:pt idx="1130">
                  <c:v>355</c:v>
                </c:pt>
                <c:pt idx="1131">
                  <c:v>355.5</c:v>
                </c:pt>
                <c:pt idx="1132">
                  <c:v>356</c:v>
                </c:pt>
                <c:pt idx="1133">
                  <c:v>356.5</c:v>
                </c:pt>
                <c:pt idx="1134">
                  <c:v>357</c:v>
                </c:pt>
                <c:pt idx="1135">
                  <c:v>357.5</c:v>
                </c:pt>
                <c:pt idx="1136">
                  <c:v>358</c:v>
                </c:pt>
                <c:pt idx="1137">
                  <c:v>358.5</c:v>
                </c:pt>
                <c:pt idx="1138">
                  <c:v>359</c:v>
                </c:pt>
                <c:pt idx="1139">
                  <c:v>359.5</c:v>
                </c:pt>
                <c:pt idx="1140">
                  <c:v>360</c:v>
                </c:pt>
                <c:pt idx="1141">
                  <c:v>360.5</c:v>
                </c:pt>
                <c:pt idx="1142">
                  <c:v>361</c:v>
                </c:pt>
                <c:pt idx="1143">
                  <c:v>361.5</c:v>
                </c:pt>
                <c:pt idx="1144">
                  <c:v>362</c:v>
                </c:pt>
                <c:pt idx="1145">
                  <c:v>362.5</c:v>
                </c:pt>
                <c:pt idx="1146">
                  <c:v>363</c:v>
                </c:pt>
                <c:pt idx="1147">
                  <c:v>363.5</c:v>
                </c:pt>
                <c:pt idx="1148">
                  <c:v>364</c:v>
                </c:pt>
                <c:pt idx="1149">
                  <c:v>364.5</c:v>
                </c:pt>
                <c:pt idx="1150">
                  <c:v>365</c:v>
                </c:pt>
                <c:pt idx="1151">
                  <c:v>365.5</c:v>
                </c:pt>
                <c:pt idx="1152">
                  <c:v>366</c:v>
                </c:pt>
                <c:pt idx="1153">
                  <c:v>366.5</c:v>
                </c:pt>
                <c:pt idx="1154">
                  <c:v>367</c:v>
                </c:pt>
                <c:pt idx="1155">
                  <c:v>367.5</c:v>
                </c:pt>
                <c:pt idx="1156">
                  <c:v>368</c:v>
                </c:pt>
                <c:pt idx="1157">
                  <c:v>368.5</c:v>
                </c:pt>
                <c:pt idx="1158">
                  <c:v>369</c:v>
                </c:pt>
                <c:pt idx="1159">
                  <c:v>369.5</c:v>
                </c:pt>
                <c:pt idx="1160">
                  <c:v>370</c:v>
                </c:pt>
                <c:pt idx="1161">
                  <c:v>370.5</c:v>
                </c:pt>
                <c:pt idx="1162">
                  <c:v>371</c:v>
                </c:pt>
                <c:pt idx="1163">
                  <c:v>371.5</c:v>
                </c:pt>
                <c:pt idx="1164">
                  <c:v>372</c:v>
                </c:pt>
                <c:pt idx="1165">
                  <c:v>372.5</c:v>
                </c:pt>
                <c:pt idx="1166">
                  <c:v>373</c:v>
                </c:pt>
                <c:pt idx="1167">
                  <c:v>373.5</c:v>
                </c:pt>
                <c:pt idx="1168">
                  <c:v>374</c:v>
                </c:pt>
                <c:pt idx="1169">
                  <c:v>374.5</c:v>
                </c:pt>
                <c:pt idx="1170">
                  <c:v>375</c:v>
                </c:pt>
                <c:pt idx="1171">
                  <c:v>375.5</c:v>
                </c:pt>
                <c:pt idx="1172">
                  <c:v>376</c:v>
                </c:pt>
                <c:pt idx="1173">
                  <c:v>376.5</c:v>
                </c:pt>
                <c:pt idx="1174">
                  <c:v>377</c:v>
                </c:pt>
                <c:pt idx="1175">
                  <c:v>377.5</c:v>
                </c:pt>
                <c:pt idx="1176">
                  <c:v>378</c:v>
                </c:pt>
                <c:pt idx="1177">
                  <c:v>378.5</c:v>
                </c:pt>
                <c:pt idx="1178">
                  <c:v>379</c:v>
                </c:pt>
                <c:pt idx="1179">
                  <c:v>379.5</c:v>
                </c:pt>
                <c:pt idx="1180">
                  <c:v>380</c:v>
                </c:pt>
                <c:pt idx="1181">
                  <c:v>380.5</c:v>
                </c:pt>
                <c:pt idx="1182">
                  <c:v>381</c:v>
                </c:pt>
                <c:pt idx="1183">
                  <c:v>381.5</c:v>
                </c:pt>
                <c:pt idx="1184">
                  <c:v>382</c:v>
                </c:pt>
                <c:pt idx="1185">
                  <c:v>382.5</c:v>
                </c:pt>
                <c:pt idx="1186">
                  <c:v>383</c:v>
                </c:pt>
                <c:pt idx="1187">
                  <c:v>383.5</c:v>
                </c:pt>
                <c:pt idx="1188">
                  <c:v>384</c:v>
                </c:pt>
                <c:pt idx="1189">
                  <c:v>384.5</c:v>
                </c:pt>
                <c:pt idx="1190">
                  <c:v>385</c:v>
                </c:pt>
                <c:pt idx="1191">
                  <c:v>385.5</c:v>
                </c:pt>
                <c:pt idx="1192">
                  <c:v>386</c:v>
                </c:pt>
                <c:pt idx="1193">
                  <c:v>386.5</c:v>
                </c:pt>
                <c:pt idx="1194">
                  <c:v>387</c:v>
                </c:pt>
                <c:pt idx="1195">
                  <c:v>387.5</c:v>
                </c:pt>
                <c:pt idx="1196">
                  <c:v>388</c:v>
                </c:pt>
                <c:pt idx="1197">
                  <c:v>388.5</c:v>
                </c:pt>
                <c:pt idx="1198">
                  <c:v>389</c:v>
                </c:pt>
                <c:pt idx="1199">
                  <c:v>389.5</c:v>
                </c:pt>
                <c:pt idx="1200">
                  <c:v>390</c:v>
                </c:pt>
                <c:pt idx="1201">
                  <c:v>390.5</c:v>
                </c:pt>
                <c:pt idx="1202">
                  <c:v>391</c:v>
                </c:pt>
                <c:pt idx="1203">
                  <c:v>391.5</c:v>
                </c:pt>
                <c:pt idx="1204">
                  <c:v>392</c:v>
                </c:pt>
                <c:pt idx="1205">
                  <c:v>392.5</c:v>
                </c:pt>
                <c:pt idx="1206">
                  <c:v>393</c:v>
                </c:pt>
                <c:pt idx="1207">
                  <c:v>393.5</c:v>
                </c:pt>
                <c:pt idx="1208">
                  <c:v>394</c:v>
                </c:pt>
                <c:pt idx="1209">
                  <c:v>394.5</c:v>
                </c:pt>
                <c:pt idx="1210">
                  <c:v>395</c:v>
                </c:pt>
                <c:pt idx="1211">
                  <c:v>395.5</c:v>
                </c:pt>
                <c:pt idx="1212">
                  <c:v>396</c:v>
                </c:pt>
                <c:pt idx="1213">
                  <c:v>396.5</c:v>
                </c:pt>
                <c:pt idx="1214">
                  <c:v>397</c:v>
                </c:pt>
                <c:pt idx="1215">
                  <c:v>397.5</c:v>
                </c:pt>
                <c:pt idx="1216">
                  <c:v>398</c:v>
                </c:pt>
                <c:pt idx="1217">
                  <c:v>398.5</c:v>
                </c:pt>
                <c:pt idx="1218">
                  <c:v>399</c:v>
                </c:pt>
                <c:pt idx="1219">
                  <c:v>399.5</c:v>
                </c:pt>
                <c:pt idx="1220">
                  <c:v>400</c:v>
                </c:pt>
                <c:pt idx="1221">
                  <c:v>400.5</c:v>
                </c:pt>
                <c:pt idx="1222">
                  <c:v>401</c:v>
                </c:pt>
                <c:pt idx="1223">
                  <c:v>401.5</c:v>
                </c:pt>
                <c:pt idx="1224">
                  <c:v>402</c:v>
                </c:pt>
                <c:pt idx="1225">
                  <c:v>402.5</c:v>
                </c:pt>
                <c:pt idx="1226">
                  <c:v>403</c:v>
                </c:pt>
                <c:pt idx="1227">
                  <c:v>403.5</c:v>
                </c:pt>
                <c:pt idx="1228">
                  <c:v>404</c:v>
                </c:pt>
                <c:pt idx="1229">
                  <c:v>404.5</c:v>
                </c:pt>
                <c:pt idx="1230">
                  <c:v>405</c:v>
                </c:pt>
                <c:pt idx="1231">
                  <c:v>405.5</c:v>
                </c:pt>
                <c:pt idx="1232">
                  <c:v>406</c:v>
                </c:pt>
                <c:pt idx="1233">
                  <c:v>406.5</c:v>
                </c:pt>
                <c:pt idx="1234">
                  <c:v>407</c:v>
                </c:pt>
                <c:pt idx="1235">
                  <c:v>407.5</c:v>
                </c:pt>
                <c:pt idx="1236">
                  <c:v>408</c:v>
                </c:pt>
                <c:pt idx="1237">
                  <c:v>408.5</c:v>
                </c:pt>
                <c:pt idx="1238">
                  <c:v>409</c:v>
                </c:pt>
                <c:pt idx="1239">
                  <c:v>409.5</c:v>
                </c:pt>
                <c:pt idx="1240">
                  <c:v>410</c:v>
                </c:pt>
                <c:pt idx="1241">
                  <c:v>410.5</c:v>
                </c:pt>
                <c:pt idx="1242">
                  <c:v>411</c:v>
                </c:pt>
                <c:pt idx="1243">
                  <c:v>411.5</c:v>
                </c:pt>
                <c:pt idx="1244">
                  <c:v>412</c:v>
                </c:pt>
                <c:pt idx="1245">
                  <c:v>412.5</c:v>
                </c:pt>
                <c:pt idx="1246">
                  <c:v>413</c:v>
                </c:pt>
                <c:pt idx="1247">
                  <c:v>413.5</c:v>
                </c:pt>
                <c:pt idx="1248">
                  <c:v>414</c:v>
                </c:pt>
                <c:pt idx="1249">
                  <c:v>414.5</c:v>
                </c:pt>
                <c:pt idx="1250">
                  <c:v>415</c:v>
                </c:pt>
                <c:pt idx="1251">
                  <c:v>415.5</c:v>
                </c:pt>
                <c:pt idx="1252">
                  <c:v>416</c:v>
                </c:pt>
                <c:pt idx="1253">
                  <c:v>416.5</c:v>
                </c:pt>
                <c:pt idx="1254">
                  <c:v>417</c:v>
                </c:pt>
                <c:pt idx="1255">
                  <c:v>417.5</c:v>
                </c:pt>
                <c:pt idx="1256">
                  <c:v>418</c:v>
                </c:pt>
                <c:pt idx="1257">
                  <c:v>418.5</c:v>
                </c:pt>
                <c:pt idx="1258">
                  <c:v>419</c:v>
                </c:pt>
                <c:pt idx="1259">
                  <c:v>419.5</c:v>
                </c:pt>
                <c:pt idx="1260">
                  <c:v>420</c:v>
                </c:pt>
                <c:pt idx="1261">
                  <c:v>420.5</c:v>
                </c:pt>
                <c:pt idx="1262">
                  <c:v>421</c:v>
                </c:pt>
                <c:pt idx="1263">
                  <c:v>421.5</c:v>
                </c:pt>
                <c:pt idx="1264">
                  <c:v>422</c:v>
                </c:pt>
                <c:pt idx="1265">
                  <c:v>422.5</c:v>
                </c:pt>
                <c:pt idx="1266">
                  <c:v>423</c:v>
                </c:pt>
                <c:pt idx="1267">
                  <c:v>423.5</c:v>
                </c:pt>
                <c:pt idx="1268">
                  <c:v>424</c:v>
                </c:pt>
                <c:pt idx="1269">
                  <c:v>424.5</c:v>
                </c:pt>
                <c:pt idx="1270">
                  <c:v>425</c:v>
                </c:pt>
                <c:pt idx="1271">
                  <c:v>425.5</c:v>
                </c:pt>
                <c:pt idx="1272">
                  <c:v>426</c:v>
                </c:pt>
                <c:pt idx="1273">
                  <c:v>426.5</c:v>
                </c:pt>
                <c:pt idx="1274">
                  <c:v>427</c:v>
                </c:pt>
                <c:pt idx="1275">
                  <c:v>427.5</c:v>
                </c:pt>
                <c:pt idx="1276">
                  <c:v>428</c:v>
                </c:pt>
                <c:pt idx="1277">
                  <c:v>428.5</c:v>
                </c:pt>
                <c:pt idx="1278">
                  <c:v>429</c:v>
                </c:pt>
                <c:pt idx="1279">
                  <c:v>429.5</c:v>
                </c:pt>
                <c:pt idx="1280">
                  <c:v>430</c:v>
                </c:pt>
                <c:pt idx="1281">
                  <c:v>430.5</c:v>
                </c:pt>
                <c:pt idx="1282">
                  <c:v>431</c:v>
                </c:pt>
                <c:pt idx="1283">
                  <c:v>431.5</c:v>
                </c:pt>
                <c:pt idx="1284">
                  <c:v>432</c:v>
                </c:pt>
                <c:pt idx="1285">
                  <c:v>432.5</c:v>
                </c:pt>
                <c:pt idx="1286">
                  <c:v>433</c:v>
                </c:pt>
                <c:pt idx="1287">
                  <c:v>433.5</c:v>
                </c:pt>
                <c:pt idx="1288">
                  <c:v>434</c:v>
                </c:pt>
                <c:pt idx="1289">
                  <c:v>434.5</c:v>
                </c:pt>
                <c:pt idx="1290">
                  <c:v>435</c:v>
                </c:pt>
                <c:pt idx="1291">
                  <c:v>435.5</c:v>
                </c:pt>
                <c:pt idx="1292">
                  <c:v>436</c:v>
                </c:pt>
                <c:pt idx="1293">
                  <c:v>436.5</c:v>
                </c:pt>
                <c:pt idx="1294">
                  <c:v>437</c:v>
                </c:pt>
                <c:pt idx="1295">
                  <c:v>437.5</c:v>
                </c:pt>
                <c:pt idx="1296">
                  <c:v>438</c:v>
                </c:pt>
                <c:pt idx="1297">
                  <c:v>438.5</c:v>
                </c:pt>
                <c:pt idx="1298">
                  <c:v>439</c:v>
                </c:pt>
                <c:pt idx="1299">
                  <c:v>439.5</c:v>
                </c:pt>
                <c:pt idx="1300">
                  <c:v>440</c:v>
                </c:pt>
                <c:pt idx="1301">
                  <c:v>440.5</c:v>
                </c:pt>
                <c:pt idx="1302">
                  <c:v>441</c:v>
                </c:pt>
                <c:pt idx="1303">
                  <c:v>441.5</c:v>
                </c:pt>
                <c:pt idx="1304">
                  <c:v>442</c:v>
                </c:pt>
                <c:pt idx="1305">
                  <c:v>442.5</c:v>
                </c:pt>
                <c:pt idx="1306">
                  <c:v>443</c:v>
                </c:pt>
                <c:pt idx="1307">
                  <c:v>443.5</c:v>
                </c:pt>
                <c:pt idx="1308">
                  <c:v>444</c:v>
                </c:pt>
                <c:pt idx="1309">
                  <c:v>444.5</c:v>
                </c:pt>
                <c:pt idx="1310">
                  <c:v>445</c:v>
                </c:pt>
                <c:pt idx="1311">
                  <c:v>445.5</c:v>
                </c:pt>
                <c:pt idx="1312">
                  <c:v>446</c:v>
                </c:pt>
                <c:pt idx="1313">
                  <c:v>446.5</c:v>
                </c:pt>
                <c:pt idx="1314">
                  <c:v>447</c:v>
                </c:pt>
                <c:pt idx="1315">
                  <c:v>447.5</c:v>
                </c:pt>
                <c:pt idx="1316">
                  <c:v>448</c:v>
                </c:pt>
                <c:pt idx="1317">
                  <c:v>448.5</c:v>
                </c:pt>
                <c:pt idx="1318">
                  <c:v>449</c:v>
                </c:pt>
                <c:pt idx="1319">
                  <c:v>449.5</c:v>
                </c:pt>
                <c:pt idx="1320">
                  <c:v>450</c:v>
                </c:pt>
                <c:pt idx="1321">
                  <c:v>450.5</c:v>
                </c:pt>
                <c:pt idx="1322">
                  <c:v>451</c:v>
                </c:pt>
                <c:pt idx="1323">
                  <c:v>451.5</c:v>
                </c:pt>
                <c:pt idx="1324">
                  <c:v>452</c:v>
                </c:pt>
                <c:pt idx="1325">
                  <c:v>452.5</c:v>
                </c:pt>
                <c:pt idx="1326">
                  <c:v>453</c:v>
                </c:pt>
                <c:pt idx="1327">
                  <c:v>453.5</c:v>
                </c:pt>
                <c:pt idx="1328">
                  <c:v>454</c:v>
                </c:pt>
                <c:pt idx="1329">
                  <c:v>454.5</c:v>
                </c:pt>
                <c:pt idx="1330">
                  <c:v>455</c:v>
                </c:pt>
                <c:pt idx="1331">
                  <c:v>455.5</c:v>
                </c:pt>
                <c:pt idx="1332">
                  <c:v>456</c:v>
                </c:pt>
                <c:pt idx="1333">
                  <c:v>456.5</c:v>
                </c:pt>
                <c:pt idx="1334">
                  <c:v>457</c:v>
                </c:pt>
                <c:pt idx="1335">
                  <c:v>457.5</c:v>
                </c:pt>
                <c:pt idx="1336">
                  <c:v>458</c:v>
                </c:pt>
                <c:pt idx="1337">
                  <c:v>458.5</c:v>
                </c:pt>
                <c:pt idx="1338">
                  <c:v>459</c:v>
                </c:pt>
                <c:pt idx="1339">
                  <c:v>459.5</c:v>
                </c:pt>
                <c:pt idx="1340">
                  <c:v>460</c:v>
                </c:pt>
                <c:pt idx="1341">
                  <c:v>460.5</c:v>
                </c:pt>
                <c:pt idx="1342">
                  <c:v>461</c:v>
                </c:pt>
                <c:pt idx="1343">
                  <c:v>461.5</c:v>
                </c:pt>
                <c:pt idx="1344">
                  <c:v>462</c:v>
                </c:pt>
                <c:pt idx="1345">
                  <c:v>462.5</c:v>
                </c:pt>
                <c:pt idx="1346">
                  <c:v>463</c:v>
                </c:pt>
                <c:pt idx="1347">
                  <c:v>463.5</c:v>
                </c:pt>
                <c:pt idx="1348">
                  <c:v>464</c:v>
                </c:pt>
                <c:pt idx="1349">
                  <c:v>464.5</c:v>
                </c:pt>
                <c:pt idx="1350">
                  <c:v>465</c:v>
                </c:pt>
                <c:pt idx="1351">
                  <c:v>465.5</c:v>
                </c:pt>
                <c:pt idx="1352">
                  <c:v>466</c:v>
                </c:pt>
                <c:pt idx="1353">
                  <c:v>466.5</c:v>
                </c:pt>
                <c:pt idx="1354">
                  <c:v>467</c:v>
                </c:pt>
                <c:pt idx="1355">
                  <c:v>467.5</c:v>
                </c:pt>
                <c:pt idx="1356">
                  <c:v>468</c:v>
                </c:pt>
                <c:pt idx="1357">
                  <c:v>468.5</c:v>
                </c:pt>
                <c:pt idx="1358">
                  <c:v>469</c:v>
                </c:pt>
                <c:pt idx="1359">
                  <c:v>469.5</c:v>
                </c:pt>
                <c:pt idx="1360">
                  <c:v>470</c:v>
                </c:pt>
                <c:pt idx="1361">
                  <c:v>470.5</c:v>
                </c:pt>
                <c:pt idx="1362">
                  <c:v>471</c:v>
                </c:pt>
                <c:pt idx="1363">
                  <c:v>471.5</c:v>
                </c:pt>
                <c:pt idx="1364">
                  <c:v>472</c:v>
                </c:pt>
                <c:pt idx="1365">
                  <c:v>472.5</c:v>
                </c:pt>
                <c:pt idx="1366">
                  <c:v>473</c:v>
                </c:pt>
                <c:pt idx="1367">
                  <c:v>473.5</c:v>
                </c:pt>
                <c:pt idx="1368">
                  <c:v>474</c:v>
                </c:pt>
                <c:pt idx="1369">
                  <c:v>474.5</c:v>
                </c:pt>
                <c:pt idx="1370">
                  <c:v>475</c:v>
                </c:pt>
                <c:pt idx="1371">
                  <c:v>475.5</c:v>
                </c:pt>
                <c:pt idx="1372">
                  <c:v>476</c:v>
                </c:pt>
                <c:pt idx="1373">
                  <c:v>476.5</c:v>
                </c:pt>
                <c:pt idx="1374">
                  <c:v>477</c:v>
                </c:pt>
                <c:pt idx="1375">
                  <c:v>477.5</c:v>
                </c:pt>
                <c:pt idx="1376">
                  <c:v>478</c:v>
                </c:pt>
                <c:pt idx="1377">
                  <c:v>478.5</c:v>
                </c:pt>
                <c:pt idx="1378">
                  <c:v>479</c:v>
                </c:pt>
                <c:pt idx="1379">
                  <c:v>479.5</c:v>
                </c:pt>
                <c:pt idx="1380">
                  <c:v>480</c:v>
                </c:pt>
                <c:pt idx="1381">
                  <c:v>480.5</c:v>
                </c:pt>
                <c:pt idx="1382">
                  <c:v>481</c:v>
                </c:pt>
                <c:pt idx="1383">
                  <c:v>481.5</c:v>
                </c:pt>
                <c:pt idx="1384">
                  <c:v>482</c:v>
                </c:pt>
                <c:pt idx="1385">
                  <c:v>482.5</c:v>
                </c:pt>
                <c:pt idx="1386">
                  <c:v>483</c:v>
                </c:pt>
                <c:pt idx="1387">
                  <c:v>483.5</c:v>
                </c:pt>
                <c:pt idx="1388">
                  <c:v>484</c:v>
                </c:pt>
                <c:pt idx="1389">
                  <c:v>484.5</c:v>
                </c:pt>
                <c:pt idx="1390">
                  <c:v>485</c:v>
                </c:pt>
                <c:pt idx="1391">
                  <c:v>485.5</c:v>
                </c:pt>
                <c:pt idx="1392">
                  <c:v>486</c:v>
                </c:pt>
                <c:pt idx="1393">
                  <c:v>486.5</c:v>
                </c:pt>
                <c:pt idx="1394">
                  <c:v>487</c:v>
                </c:pt>
                <c:pt idx="1395">
                  <c:v>487.5</c:v>
                </c:pt>
                <c:pt idx="1396">
                  <c:v>488</c:v>
                </c:pt>
                <c:pt idx="1397">
                  <c:v>488.5</c:v>
                </c:pt>
                <c:pt idx="1398">
                  <c:v>489</c:v>
                </c:pt>
                <c:pt idx="1399">
                  <c:v>489.5</c:v>
                </c:pt>
                <c:pt idx="1400">
                  <c:v>490</c:v>
                </c:pt>
                <c:pt idx="1401">
                  <c:v>490.5</c:v>
                </c:pt>
                <c:pt idx="1402">
                  <c:v>491</c:v>
                </c:pt>
                <c:pt idx="1403">
                  <c:v>491.5</c:v>
                </c:pt>
                <c:pt idx="1404">
                  <c:v>492</c:v>
                </c:pt>
                <c:pt idx="1405">
                  <c:v>492.5</c:v>
                </c:pt>
                <c:pt idx="1406">
                  <c:v>493</c:v>
                </c:pt>
                <c:pt idx="1407">
                  <c:v>493.5</c:v>
                </c:pt>
                <c:pt idx="1408">
                  <c:v>494</c:v>
                </c:pt>
                <c:pt idx="1409">
                  <c:v>494.5</c:v>
                </c:pt>
                <c:pt idx="1410">
                  <c:v>495</c:v>
                </c:pt>
                <c:pt idx="1411">
                  <c:v>495.5</c:v>
                </c:pt>
                <c:pt idx="1412">
                  <c:v>496</c:v>
                </c:pt>
                <c:pt idx="1413">
                  <c:v>496.5</c:v>
                </c:pt>
                <c:pt idx="1414">
                  <c:v>497</c:v>
                </c:pt>
                <c:pt idx="1415">
                  <c:v>497.5</c:v>
                </c:pt>
                <c:pt idx="1416">
                  <c:v>498</c:v>
                </c:pt>
                <c:pt idx="1417">
                  <c:v>498.5</c:v>
                </c:pt>
                <c:pt idx="1418">
                  <c:v>499</c:v>
                </c:pt>
                <c:pt idx="1419">
                  <c:v>499.5</c:v>
                </c:pt>
                <c:pt idx="1420">
                  <c:v>500</c:v>
                </c:pt>
              </c:numCache>
            </c:numRef>
          </c:xVal>
          <c:yVal>
            <c:numRef>
              <c:f>'Shielded 15cm'!$U$3:$U$1423</c:f>
              <c:numCache>
                <c:formatCode>General</c:formatCode>
                <c:ptCount val="14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pt idx="61">
                  <c:v>-10</c:v>
                </c:pt>
                <c:pt idx="62">
                  <c:v>-10</c:v>
                </c:pt>
                <c:pt idx="63">
                  <c:v>-10</c:v>
                </c:pt>
                <c:pt idx="64">
                  <c:v>-10</c:v>
                </c:pt>
                <c:pt idx="65">
                  <c:v>-10</c:v>
                </c:pt>
                <c:pt idx="66">
                  <c:v>-10</c:v>
                </c:pt>
                <c:pt idx="67">
                  <c:v>-10</c:v>
                </c:pt>
                <c:pt idx="68">
                  <c:v>-10</c:v>
                </c:pt>
                <c:pt idx="69">
                  <c:v>-10</c:v>
                </c:pt>
                <c:pt idx="70">
                  <c:v>-10</c:v>
                </c:pt>
                <c:pt idx="71">
                  <c:v>-10</c:v>
                </c:pt>
                <c:pt idx="72">
                  <c:v>-10</c:v>
                </c:pt>
                <c:pt idx="73">
                  <c:v>-10</c:v>
                </c:pt>
                <c:pt idx="74">
                  <c:v>-10</c:v>
                </c:pt>
                <c:pt idx="75">
                  <c:v>-10</c:v>
                </c:pt>
                <c:pt idx="76">
                  <c:v>-10</c:v>
                </c:pt>
                <c:pt idx="77">
                  <c:v>-10</c:v>
                </c:pt>
                <c:pt idx="78">
                  <c:v>-10</c:v>
                </c:pt>
                <c:pt idx="79">
                  <c:v>-10</c:v>
                </c:pt>
                <c:pt idx="80">
                  <c:v>-10</c:v>
                </c:pt>
                <c:pt idx="81">
                  <c:v>-10</c:v>
                </c:pt>
                <c:pt idx="82">
                  <c:v>-10</c:v>
                </c:pt>
                <c:pt idx="83">
                  <c:v>-10</c:v>
                </c:pt>
                <c:pt idx="84">
                  <c:v>-10</c:v>
                </c:pt>
                <c:pt idx="85">
                  <c:v>-10</c:v>
                </c:pt>
                <c:pt idx="86">
                  <c:v>-10</c:v>
                </c:pt>
                <c:pt idx="87">
                  <c:v>-10</c:v>
                </c:pt>
                <c:pt idx="88">
                  <c:v>-10</c:v>
                </c:pt>
                <c:pt idx="89">
                  <c:v>-10</c:v>
                </c:pt>
                <c:pt idx="90">
                  <c:v>-10</c:v>
                </c:pt>
                <c:pt idx="91">
                  <c:v>-10</c:v>
                </c:pt>
                <c:pt idx="92">
                  <c:v>-10</c:v>
                </c:pt>
                <c:pt idx="93">
                  <c:v>-10</c:v>
                </c:pt>
                <c:pt idx="94">
                  <c:v>-10</c:v>
                </c:pt>
                <c:pt idx="95">
                  <c:v>-10</c:v>
                </c:pt>
                <c:pt idx="96">
                  <c:v>-10</c:v>
                </c:pt>
                <c:pt idx="97">
                  <c:v>-10</c:v>
                </c:pt>
                <c:pt idx="98">
                  <c:v>-10</c:v>
                </c:pt>
                <c:pt idx="99">
                  <c:v>-10</c:v>
                </c:pt>
                <c:pt idx="100">
                  <c:v>-10</c:v>
                </c:pt>
                <c:pt idx="101">
                  <c:v>-10</c:v>
                </c:pt>
                <c:pt idx="102">
                  <c:v>-10</c:v>
                </c:pt>
                <c:pt idx="103">
                  <c:v>-10</c:v>
                </c:pt>
                <c:pt idx="104">
                  <c:v>-10</c:v>
                </c:pt>
                <c:pt idx="105">
                  <c:v>-10</c:v>
                </c:pt>
                <c:pt idx="106">
                  <c:v>-10</c:v>
                </c:pt>
                <c:pt idx="107">
                  <c:v>-10</c:v>
                </c:pt>
                <c:pt idx="108">
                  <c:v>-10</c:v>
                </c:pt>
                <c:pt idx="109">
                  <c:v>-10</c:v>
                </c:pt>
                <c:pt idx="110">
                  <c:v>-10</c:v>
                </c:pt>
                <c:pt idx="111">
                  <c:v>-10</c:v>
                </c:pt>
                <c:pt idx="112">
                  <c:v>-10</c:v>
                </c:pt>
                <c:pt idx="113">
                  <c:v>-10</c:v>
                </c:pt>
                <c:pt idx="114">
                  <c:v>-10</c:v>
                </c:pt>
                <c:pt idx="115">
                  <c:v>-10</c:v>
                </c:pt>
                <c:pt idx="116">
                  <c:v>-10</c:v>
                </c:pt>
                <c:pt idx="117">
                  <c:v>-10</c:v>
                </c:pt>
                <c:pt idx="118">
                  <c:v>-10</c:v>
                </c:pt>
                <c:pt idx="119">
                  <c:v>-10</c:v>
                </c:pt>
                <c:pt idx="120">
                  <c:v>-10</c:v>
                </c:pt>
                <c:pt idx="121">
                  <c:v>-10</c:v>
                </c:pt>
                <c:pt idx="122">
                  <c:v>-10</c:v>
                </c:pt>
                <c:pt idx="123">
                  <c:v>-10</c:v>
                </c:pt>
                <c:pt idx="124">
                  <c:v>-10</c:v>
                </c:pt>
                <c:pt idx="125">
                  <c:v>-10</c:v>
                </c:pt>
                <c:pt idx="126">
                  <c:v>-10</c:v>
                </c:pt>
                <c:pt idx="127">
                  <c:v>-10</c:v>
                </c:pt>
                <c:pt idx="128">
                  <c:v>-10</c:v>
                </c:pt>
                <c:pt idx="129">
                  <c:v>-10</c:v>
                </c:pt>
                <c:pt idx="130">
                  <c:v>-10</c:v>
                </c:pt>
                <c:pt idx="131">
                  <c:v>-10</c:v>
                </c:pt>
                <c:pt idx="132">
                  <c:v>-10</c:v>
                </c:pt>
                <c:pt idx="133">
                  <c:v>-10</c:v>
                </c:pt>
                <c:pt idx="134">
                  <c:v>-10</c:v>
                </c:pt>
                <c:pt idx="135">
                  <c:v>-10</c:v>
                </c:pt>
                <c:pt idx="136">
                  <c:v>-10</c:v>
                </c:pt>
                <c:pt idx="137">
                  <c:v>-10</c:v>
                </c:pt>
                <c:pt idx="138">
                  <c:v>-10</c:v>
                </c:pt>
                <c:pt idx="139">
                  <c:v>-10</c:v>
                </c:pt>
                <c:pt idx="140">
                  <c:v>-10</c:v>
                </c:pt>
                <c:pt idx="141">
                  <c:v>-10</c:v>
                </c:pt>
                <c:pt idx="142">
                  <c:v>-10</c:v>
                </c:pt>
                <c:pt idx="143">
                  <c:v>-10</c:v>
                </c:pt>
                <c:pt idx="144">
                  <c:v>-10</c:v>
                </c:pt>
                <c:pt idx="145">
                  <c:v>-10</c:v>
                </c:pt>
                <c:pt idx="146">
                  <c:v>-10</c:v>
                </c:pt>
                <c:pt idx="147">
                  <c:v>-10</c:v>
                </c:pt>
                <c:pt idx="148">
                  <c:v>-10</c:v>
                </c:pt>
                <c:pt idx="149">
                  <c:v>-10</c:v>
                </c:pt>
                <c:pt idx="150">
                  <c:v>-10</c:v>
                </c:pt>
                <c:pt idx="151">
                  <c:v>-10</c:v>
                </c:pt>
                <c:pt idx="152">
                  <c:v>-10</c:v>
                </c:pt>
                <c:pt idx="153">
                  <c:v>-10</c:v>
                </c:pt>
                <c:pt idx="154">
                  <c:v>-10</c:v>
                </c:pt>
                <c:pt idx="155">
                  <c:v>-10</c:v>
                </c:pt>
                <c:pt idx="156">
                  <c:v>-10</c:v>
                </c:pt>
                <c:pt idx="157">
                  <c:v>-10</c:v>
                </c:pt>
                <c:pt idx="158">
                  <c:v>-10</c:v>
                </c:pt>
                <c:pt idx="159">
                  <c:v>-10</c:v>
                </c:pt>
                <c:pt idx="160">
                  <c:v>-10</c:v>
                </c:pt>
                <c:pt idx="161">
                  <c:v>-10</c:v>
                </c:pt>
                <c:pt idx="162">
                  <c:v>-10</c:v>
                </c:pt>
                <c:pt idx="163">
                  <c:v>-10</c:v>
                </c:pt>
                <c:pt idx="164">
                  <c:v>-10</c:v>
                </c:pt>
                <c:pt idx="165">
                  <c:v>-10</c:v>
                </c:pt>
                <c:pt idx="166">
                  <c:v>-10</c:v>
                </c:pt>
                <c:pt idx="167">
                  <c:v>-10</c:v>
                </c:pt>
                <c:pt idx="168">
                  <c:v>-10</c:v>
                </c:pt>
                <c:pt idx="169">
                  <c:v>-10</c:v>
                </c:pt>
                <c:pt idx="170">
                  <c:v>-10</c:v>
                </c:pt>
                <c:pt idx="171">
                  <c:v>-10</c:v>
                </c:pt>
                <c:pt idx="172">
                  <c:v>-10</c:v>
                </c:pt>
                <c:pt idx="173">
                  <c:v>-10</c:v>
                </c:pt>
                <c:pt idx="174">
                  <c:v>-10</c:v>
                </c:pt>
                <c:pt idx="175">
                  <c:v>-10</c:v>
                </c:pt>
                <c:pt idx="176">
                  <c:v>-10</c:v>
                </c:pt>
                <c:pt idx="177">
                  <c:v>-10</c:v>
                </c:pt>
                <c:pt idx="178">
                  <c:v>-10</c:v>
                </c:pt>
                <c:pt idx="179">
                  <c:v>-10</c:v>
                </c:pt>
                <c:pt idx="180">
                  <c:v>-10</c:v>
                </c:pt>
                <c:pt idx="181">
                  <c:v>-10</c:v>
                </c:pt>
                <c:pt idx="182">
                  <c:v>-10</c:v>
                </c:pt>
                <c:pt idx="183">
                  <c:v>-10</c:v>
                </c:pt>
                <c:pt idx="184">
                  <c:v>-10</c:v>
                </c:pt>
                <c:pt idx="185">
                  <c:v>-10</c:v>
                </c:pt>
                <c:pt idx="186">
                  <c:v>-10</c:v>
                </c:pt>
                <c:pt idx="187">
                  <c:v>-10</c:v>
                </c:pt>
                <c:pt idx="188">
                  <c:v>-10</c:v>
                </c:pt>
                <c:pt idx="189">
                  <c:v>-10</c:v>
                </c:pt>
                <c:pt idx="190">
                  <c:v>-10</c:v>
                </c:pt>
                <c:pt idx="191">
                  <c:v>-10</c:v>
                </c:pt>
                <c:pt idx="192">
                  <c:v>-10</c:v>
                </c:pt>
                <c:pt idx="193">
                  <c:v>-10</c:v>
                </c:pt>
                <c:pt idx="194">
                  <c:v>-10</c:v>
                </c:pt>
                <c:pt idx="195">
                  <c:v>-10</c:v>
                </c:pt>
                <c:pt idx="196">
                  <c:v>-10</c:v>
                </c:pt>
                <c:pt idx="197">
                  <c:v>-10</c:v>
                </c:pt>
                <c:pt idx="198">
                  <c:v>-10</c:v>
                </c:pt>
                <c:pt idx="199">
                  <c:v>-10</c:v>
                </c:pt>
                <c:pt idx="200">
                  <c:v>-10</c:v>
                </c:pt>
                <c:pt idx="201">
                  <c:v>-10</c:v>
                </c:pt>
                <c:pt idx="202">
                  <c:v>-10</c:v>
                </c:pt>
                <c:pt idx="203">
                  <c:v>-10</c:v>
                </c:pt>
                <c:pt idx="204">
                  <c:v>-10</c:v>
                </c:pt>
                <c:pt idx="205">
                  <c:v>-10</c:v>
                </c:pt>
                <c:pt idx="206">
                  <c:v>-10</c:v>
                </c:pt>
                <c:pt idx="207">
                  <c:v>-10</c:v>
                </c:pt>
                <c:pt idx="208">
                  <c:v>-10</c:v>
                </c:pt>
                <c:pt idx="209">
                  <c:v>-10</c:v>
                </c:pt>
                <c:pt idx="210">
                  <c:v>-10</c:v>
                </c:pt>
                <c:pt idx="211">
                  <c:v>-10</c:v>
                </c:pt>
                <c:pt idx="212">
                  <c:v>-10</c:v>
                </c:pt>
                <c:pt idx="213">
                  <c:v>-10</c:v>
                </c:pt>
                <c:pt idx="214">
                  <c:v>-10</c:v>
                </c:pt>
                <c:pt idx="215">
                  <c:v>-10</c:v>
                </c:pt>
                <c:pt idx="216">
                  <c:v>-10</c:v>
                </c:pt>
                <c:pt idx="217">
                  <c:v>-10</c:v>
                </c:pt>
                <c:pt idx="218">
                  <c:v>-10</c:v>
                </c:pt>
                <c:pt idx="219">
                  <c:v>-10</c:v>
                </c:pt>
                <c:pt idx="220">
                  <c:v>-10</c:v>
                </c:pt>
                <c:pt idx="221">
                  <c:v>-10</c:v>
                </c:pt>
                <c:pt idx="222">
                  <c:v>-10</c:v>
                </c:pt>
                <c:pt idx="223">
                  <c:v>-10</c:v>
                </c:pt>
                <c:pt idx="224">
                  <c:v>-10</c:v>
                </c:pt>
                <c:pt idx="225">
                  <c:v>-10</c:v>
                </c:pt>
                <c:pt idx="226">
                  <c:v>-10</c:v>
                </c:pt>
                <c:pt idx="227">
                  <c:v>-10</c:v>
                </c:pt>
                <c:pt idx="228">
                  <c:v>-10</c:v>
                </c:pt>
                <c:pt idx="229">
                  <c:v>-10</c:v>
                </c:pt>
                <c:pt idx="230">
                  <c:v>-10</c:v>
                </c:pt>
                <c:pt idx="231">
                  <c:v>-10</c:v>
                </c:pt>
                <c:pt idx="232">
                  <c:v>-10</c:v>
                </c:pt>
                <c:pt idx="233">
                  <c:v>-10</c:v>
                </c:pt>
                <c:pt idx="234">
                  <c:v>-10</c:v>
                </c:pt>
                <c:pt idx="235">
                  <c:v>-10</c:v>
                </c:pt>
                <c:pt idx="236">
                  <c:v>-10</c:v>
                </c:pt>
                <c:pt idx="237">
                  <c:v>-10</c:v>
                </c:pt>
                <c:pt idx="238">
                  <c:v>-10</c:v>
                </c:pt>
                <c:pt idx="239">
                  <c:v>-10</c:v>
                </c:pt>
                <c:pt idx="240">
                  <c:v>-10</c:v>
                </c:pt>
                <c:pt idx="241">
                  <c:v>-10</c:v>
                </c:pt>
                <c:pt idx="242">
                  <c:v>-10</c:v>
                </c:pt>
                <c:pt idx="243">
                  <c:v>-10</c:v>
                </c:pt>
                <c:pt idx="244">
                  <c:v>-10</c:v>
                </c:pt>
                <c:pt idx="245">
                  <c:v>-10</c:v>
                </c:pt>
                <c:pt idx="246">
                  <c:v>-10</c:v>
                </c:pt>
                <c:pt idx="247">
                  <c:v>-10</c:v>
                </c:pt>
                <c:pt idx="248">
                  <c:v>-10</c:v>
                </c:pt>
                <c:pt idx="249">
                  <c:v>-10</c:v>
                </c:pt>
                <c:pt idx="250">
                  <c:v>-10</c:v>
                </c:pt>
                <c:pt idx="251">
                  <c:v>-10</c:v>
                </c:pt>
                <c:pt idx="252">
                  <c:v>-10</c:v>
                </c:pt>
                <c:pt idx="253">
                  <c:v>-10</c:v>
                </c:pt>
                <c:pt idx="254">
                  <c:v>-10</c:v>
                </c:pt>
                <c:pt idx="255">
                  <c:v>-10</c:v>
                </c:pt>
                <c:pt idx="256">
                  <c:v>-10</c:v>
                </c:pt>
                <c:pt idx="257">
                  <c:v>-10</c:v>
                </c:pt>
                <c:pt idx="258">
                  <c:v>-10</c:v>
                </c:pt>
                <c:pt idx="259">
                  <c:v>-10</c:v>
                </c:pt>
                <c:pt idx="260">
                  <c:v>-10</c:v>
                </c:pt>
                <c:pt idx="261">
                  <c:v>-10</c:v>
                </c:pt>
                <c:pt idx="262">
                  <c:v>-10</c:v>
                </c:pt>
                <c:pt idx="263">
                  <c:v>-10</c:v>
                </c:pt>
                <c:pt idx="264">
                  <c:v>-10</c:v>
                </c:pt>
                <c:pt idx="265">
                  <c:v>-10</c:v>
                </c:pt>
                <c:pt idx="266">
                  <c:v>-10</c:v>
                </c:pt>
                <c:pt idx="267">
                  <c:v>-10</c:v>
                </c:pt>
                <c:pt idx="268">
                  <c:v>-10</c:v>
                </c:pt>
                <c:pt idx="269">
                  <c:v>-10</c:v>
                </c:pt>
                <c:pt idx="270">
                  <c:v>-10</c:v>
                </c:pt>
                <c:pt idx="271">
                  <c:v>-10</c:v>
                </c:pt>
                <c:pt idx="272">
                  <c:v>-10</c:v>
                </c:pt>
                <c:pt idx="273">
                  <c:v>-10</c:v>
                </c:pt>
                <c:pt idx="274">
                  <c:v>-10</c:v>
                </c:pt>
                <c:pt idx="275">
                  <c:v>-10</c:v>
                </c:pt>
                <c:pt idx="276">
                  <c:v>-10</c:v>
                </c:pt>
                <c:pt idx="277">
                  <c:v>-10</c:v>
                </c:pt>
                <c:pt idx="278">
                  <c:v>-10</c:v>
                </c:pt>
                <c:pt idx="279">
                  <c:v>-10</c:v>
                </c:pt>
                <c:pt idx="280">
                  <c:v>-10</c:v>
                </c:pt>
                <c:pt idx="281">
                  <c:v>-10</c:v>
                </c:pt>
                <c:pt idx="282">
                  <c:v>-10</c:v>
                </c:pt>
                <c:pt idx="283">
                  <c:v>-10</c:v>
                </c:pt>
                <c:pt idx="284">
                  <c:v>-10</c:v>
                </c:pt>
                <c:pt idx="285">
                  <c:v>-10</c:v>
                </c:pt>
                <c:pt idx="286">
                  <c:v>-10</c:v>
                </c:pt>
                <c:pt idx="287">
                  <c:v>-10</c:v>
                </c:pt>
                <c:pt idx="288">
                  <c:v>-10</c:v>
                </c:pt>
                <c:pt idx="289">
                  <c:v>-10</c:v>
                </c:pt>
                <c:pt idx="290">
                  <c:v>-10</c:v>
                </c:pt>
                <c:pt idx="291">
                  <c:v>-10</c:v>
                </c:pt>
                <c:pt idx="292">
                  <c:v>-10</c:v>
                </c:pt>
                <c:pt idx="293">
                  <c:v>-10</c:v>
                </c:pt>
                <c:pt idx="294">
                  <c:v>-10</c:v>
                </c:pt>
                <c:pt idx="295">
                  <c:v>-10</c:v>
                </c:pt>
                <c:pt idx="296">
                  <c:v>-10</c:v>
                </c:pt>
                <c:pt idx="297">
                  <c:v>-10</c:v>
                </c:pt>
                <c:pt idx="298">
                  <c:v>-10</c:v>
                </c:pt>
                <c:pt idx="299">
                  <c:v>-10</c:v>
                </c:pt>
                <c:pt idx="300">
                  <c:v>-10</c:v>
                </c:pt>
                <c:pt idx="301">
                  <c:v>-10</c:v>
                </c:pt>
                <c:pt idx="302">
                  <c:v>-10</c:v>
                </c:pt>
                <c:pt idx="303">
                  <c:v>-10</c:v>
                </c:pt>
                <c:pt idx="304">
                  <c:v>-10</c:v>
                </c:pt>
                <c:pt idx="305">
                  <c:v>-10</c:v>
                </c:pt>
                <c:pt idx="306">
                  <c:v>-10</c:v>
                </c:pt>
                <c:pt idx="307">
                  <c:v>-10</c:v>
                </c:pt>
                <c:pt idx="308">
                  <c:v>-10</c:v>
                </c:pt>
                <c:pt idx="309">
                  <c:v>-10</c:v>
                </c:pt>
                <c:pt idx="310">
                  <c:v>-10</c:v>
                </c:pt>
                <c:pt idx="311">
                  <c:v>-10</c:v>
                </c:pt>
                <c:pt idx="312">
                  <c:v>-10</c:v>
                </c:pt>
                <c:pt idx="313">
                  <c:v>-10</c:v>
                </c:pt>
                <c:pt idx="314">
                  <c:v>-10</c:v>
                </c:pt>
                <c:pt idx="315">
                  <c:v>-10</c:v>
                </c:pt>
                <c:pt idx="316">
                  <c:v>-10</c:v>
                </c:pt>
                <c:pt idx="317">
                  <c:v>-10</c:v>
                </c:pt>
                <c:pt idx="318">
                  <c:v>-10</c:v>
                </c:pt>
                <c:pt idx="319">
                  <c:v>-10</c:v>
                </c:pt>
                <c:pt idx="320">
                  <c:v>-10</c:v>
                </c:pt>
                <c:pt idx="321">
                  <c:v>-10</c:v>
                </c:pt>
                <c:pt idx="322">
                  <c:v>-10</c:v>
                </c:pt>
                <c:pt idx="323">
                  <c:v>-10</c:v>
                </c:pt>
                <c:pt idx="324">
                  <c:v>-10</c:v>
                </c:pt>
                <c:pt idx="325">
                  <c:v>-10</c:v>
                </c:pt>
                <c:pt idx="326">
                  <c:v>-10</c:v>
                </c:pt>
                <c:pt idx="327">
                  <c:v>-10</c:v>
                </c:pt>
                <c:pt idx="328">
                  <c:v>-10</c:v>
                </c:pt>
                <c:pt idx="329">
                  <c:v>-10</c:v>
                </c:pt>
                <c:pt idx="330">
                  <c:v>-10</c:v>
                </c:pt>
                <c:pt idx="331">
                  <c:v>-10</c:v>
                </c:pt>
                <c:pt idx="332">
                  <c:v>-10</c:v>
                </c:pt>
                <c:pt idx="333">
                  <c:v>-10</c:v>
                </c:pt>
                <c:pt idx="334">
                  <c:v>-10</c:v>
                </c:pt>
                <c:pt idx="335">
                  <c:v>-10</c:v>
                </c:pt>
                <c:pt idx="336">
                  <c:v>-10</c:v>
                </c:pt>
                <c:pt idx="337">
                  <c:v>-10</c:v>
                </c:pt>
                <c:pt idx="338">
                  <c:v>-10</c:v>
                </c:pt>
                <c:pt idx="339">
                  <c:v>-10</c:v>
                </c:pt>
                <c:pt idx="340">
                  <c:v>-10</c:v>
                </c:pt>
                <c:pt idx="341">
                  <c:v>-10</c:v>
                </c:pt>
                <c:pt idx="342">
                  <c:v>-10</c:v>
                </c:pt>
                <c:pt idx="343">
                  <c:v>-10</c:v>
                </c:pt>
                <c:pt idx="344">
                  <c:v>-10</c:v>
                </c:pt>
                <c:pt idx="345">
                  <c:v>-10</c:v>
                </c:pt>
                <c:pt idx="346">
                  <c:v>-10</c:v>
                </c:pt>
                <c:pt idx="347">
                  <c:v>-10</c:v>
                </c:pt>
                <c:pt idx="348">
                  <c:v>-10</c:v>
                </c:pt>
                <c:pt idx="349">
                  <c:v>-10</c:v>
                </c:pt>
                <c:pt idx="350">
                  <c:v>-10</c:v>
                </c:pt>
                <c:pt idx="351">
                  <c:v>-10</c:v>
                </c:pt>
                <c:pt idx="352">
                  <c:v>-10</c:v>
                </c:pt>
                <c:pt idx="353">
                  <c:v>-10</c:v>
                </c:pt>
                <c:pt idx="354">
                  <c:v>-10</c:v>
                </c:pt>
                <c:pt idx="355">
                  <c:v>-10</c:v>
                </c:pt>
                <c:pt idx="356">
                  <c:v>-10</c:v>
                </c:pt>
                <c:pt idx="357">
                  <c:v>-10</c:v>
                </c:pt>
                <c:pt idx="358">
                  <c:v>-10</c:v>
                </c:pt>
                <c:pt idx="359">
                  <c:v>-10</c:v>
                </c:pt>
                <c:pt idx="360">
                  <c:v>-10</c:v>
                </c:pt>
                <c:pt idx="361">
                  <c:v>-10</c:v>
                </c:pt>
                <c:pt idx="362">
                  <c:v>-10</c:v>
                </c:pt>
                <c:pt idx="363">
                  <c:v>-10</c:v>
                </c:pt>
                <c:pt idx="364">
                  <c:v>-10</c:v>
                </c:pt>
                <c:pt idx="365">
                  <c:v>-10</c:v>
                </c:pt>
                <c:pt idx="366">
                  <c:v>-10</c:v>
                </c:pt>
                <c:pt idx="367">
                  <c:v>-10</c:v>
                </c:pt>
                <c:pt idx="368">
                  <c:v>-10</c:v>
                </c:pt>
                <c:pt idx="369">
                  <c:v>-10</c:v>
                </c:pt>
                <c:pt idx="370">
                  <c:v>-10</c:v>
                </c:pt>
                <c:pt idx="371">
                  <c:v>-10</c:v>
                </c:pt>
                <c:pt idx="372">
                  <c:v>-10</c:v>
                </c:pt>
                <c:pt idx="373">
                  <c:v>-10</c:v>
                </c:pt>
                <c:pt idx="374">
                  <c:v>-10</c:v>
                </c:pt>
                <c:pt idx="375">
                  <c:v>-10</c:v>
                </c:pt>
                <c:pt idx="376">
                  <c:v>-10</c:v>
                </c:pt>
                <c:pt idx="377">
                  <c:v>-10</c:v>
                </c:pt>
                <c:pt idx="378">
                  <c:v>-10</c:v>
                </c:pt>
                <c:pt idx="379">
                  <c:v>-10</c:v>
                </c:pt>
                <c:pt idx="380">
                  <c:v>-10</c:v>
                </c:pt>
                <c:pt idx="381">
                  <c:v>-10</c:v>
                </c:pt>
                <c:pt idx="382">
                  <c:v>-10</c:v>
                </c:pt>
                <c:pt idx="383">
                  <c:v>-10</c:v>
                </c:pt>
                <c:pt idx="384">
                  <c:v>-10</c:v>
                </c:pt>
                <c:pt idx="385">
                  <c:v>-10</c:v>
                </c:pt>
                <c:pt idx="386">
                  <c:v>-10</c:v>
                </c:pt>
                <c:pt idx="387">
                  <c:v>-10</c:v>
                </c:pt>
                <c:pt idx="388">
                  <c:v>-10</c:v>
                </c:pt>
                <c:pt idx="389">
                  <c:v>-10</c:v>
                </c:pt>
                <c:pt idx="390">
                  <c:v>-10</c:v>
                </c:pt>
                <c:pt idx="391">
                  <c:v>-10</c:v>
                </c:pt>
                <c:pt idx="392">
                  <c:v>-10</c:v>
                </c:pt>
                <c:pt idx="393">
                  <c:v>-10</c:v>
                </c:pt>
                <c:pt idx="394">
                  <c:v>-10</c:v>
                </c:pt>
                <c:pt idx="395">
                  <c:v>-10</c:v>
                </c:pt>
                <c:pt idx="396">
                  <c:v>-10</c:v>
                </c:pt>
                <c:pt idx="397">
                  <c:v>-10</c:v>
                </c:pt>
                <c:pt idx="398">
                  <c:v>-10</c:v>
                </c:pt>
                <c:pt idx="399">
                  <c:v>-10</c:v>
                </c:pt>
                <c:pt idx="400">
                  <c:v>-10</c:v>
                </c:pt>
                <c:pt idx="401">
                  <c:v>-10</c:v>
                </c:pt>
                <c:pt idx="402">
                  <c:v>-10</c:v>
                </c:pt>
                <c:pt idx="403">
                  <c:v>-10</c:v>
                </c:pt>
                <c:pt idx="404">
                  <c:v>-10</c:v>
                </c:pt>
                <c:pt idx="405">
                  <c:v>-10</c:v>
                </c:pt>
                <c:pt idx="406">
                  <c:v>-10</c:v>
                </c:pt>
                <c:pt idx="407">
                  <c:v>-10</c:v>
                </c:pt>
                <c:pt idx="408">
                  <c:v>-10</c:v>
                </c:pt>
                <c:pt idx="409">
                  <c:v>-10</c:v>
                </c:pt>
                <c:pt idx="410">
                  <c:v>-10</c:v>
                </c:pt>
                <c:pt idx="411">
                  <c:v>-10</c:v>
                </c:pt>
                <c:pt idx="412">
                  <c:v>-10</c:v>
                </c:pt>
                <c:pt idx="413">
                  <c:v>-10</c:v>
                </c:pt>
                <c:pt idx="414">
                  <c:v>-10</c:v>
                </c:pt>
                <c:pt idx="415">
                  <c:v>-10</c:v>
                </c:pt>
                <c:pt idx="416">
                  <c:v>2.5622579499999993</c:v>
                </c:pt>
                <c:pt idx="417">
                  <c:v>2.5370976750000001</c:v>
                </c:pt>
                <c:pt idx="418">
                  <c:v>2.5786189499999987</c:v>
                </c:pt>
                <c:pt idx="419">
                  <c:v>2.6137903410714327</c:v>
                </c:pt>
                <c:pt idx="420">
                  <c:v>2.6137903410714327</c:v>
                </c:pt>
                <c:pt idx="421">
                  <c:v>2.6305841757142865</c:v>
                </c:pt>
                <c:pt idx="422">
                  <c:v>2.6212668892857138</c:v>
                </c:pt>
                <c:pt idx="423">
                  <c:v>2.6234686357142825</c:v>
                </c:pt>
                <c:pt idx="424">
                  <c:v>2.6496260755102021</c:v>
                </c:pt>
                <c:pt idx="425">
                  <c:v>2.7088629816326542</c:v>
                </c:pt>
                <c:pt idx="426">
                  <c:v>2.7895363714285746</c:v>
                </c:pt>
                <c:pt idx="427">
                  <c:v>2.9050647102040834</c:v>
                </c:pt>
                <c:pt idx="428">
                  <c:v>3.0556511714285675</c:v>
                </c:pt>
                <c:pt idx="429">
                  <c:v>3.2585453632653039</c:v>
                </c:pt>
                <c:pt idx="430">
                  <c:v>3.4629951795918337</c:v>
                </c:pt>
                <c:pt idx="431">
                  <c:v>3.717413946938775</c:v>
                </c:pt>
                <c:pt idx="432">
                  <c:v>3.9634497510204092</c:v>
                </c:pt>
                <c:pt idx="433">
                  <c:v>4.1660636897959185</c:v>
                </c:pt>
                <c:pt idx="434">
                  <c:v>4.3022175755101975</c:v>
                </c:pt>
                <c:pt idx="435">
                  <c:v>4.4280080122449004</c:v>
                </c:pt>
                <c:pt idx="436">
                  <c:v>4.5158173999999969</c:v>
                </c:pt>
                <c:pt idx="437">
                  <c:v>4.6660527959183709</c:v>
                </c:pt>
                <c:pt idx="438">
                  <c:v>4.8581556816326525</c:v>
                </c:pt>
                <c:pt idx="439">
                  <c:v>5.0599619795918374</c:v>
                </c:pt>
                <c:pt idx="440">
                  <c:v>5.2481968816326514</c:v>
                </c:pt>
                <c:pt idx="441">
                  <c:v>5.4810496979591914</c:v>
                </c:pt>
                <c:pt idx="442">
                  <c:v>5.6801311265306085</c:v>
                </c:pt>
                <c:pt idx="443">
                  <c:v>5.9392440653061325</c:v>
                </c:pt>
                <c:pt idx="444">
                  <c:v>6.0888841632653055</c:v>
                </c:pt>
                <c:pt idx="445">
                  <c:v>6.0040167224489727</c:v>
                </c:pt>
                <c:pt idx="446">
                  <c:v>5.8670624897959165</c:v>
                </c:pt>
                <c:pt idx="447">
                  <c:v>5.7284394653061224</c:v>
                </c:pt>
                <c:pt idx="448">
                  <c:v>5.5751013306122452</c:v>
                </c:pt>
                <c:pt idx="449">
                  <c:v>5.4657339306122426</c:v>
                </c:pt>
                <c:pt idx="450">
                  <c:v>5.2495933877551062</c:v>
                </c:pt>
                <c:pt idx="451">
                  <c:v>5.1076761632653067</c:v>
                </c:pt>
                <c:pt idx="452">
                  <c:v>5.1112239836734776</c:v>
                </c:pt>
                <c:pt idx="453">
                  <c:v>5.1503876326530609</c:v>
                </c:pt>
                <c:pt idx="454">
                  <c:v>5.2807519020408193</c:v>
                </c:pt>
                <c:pt idx="455">
                  <c:v>5.5112980326530714</c:v>
                </c:pt>
                <c:pt idx="456">
                  <c:v>5.8058769795918375</c:v>
                </c:pt>
                <c:pt idx="457">
                  <c:v>6.2664269469387675</c:v>
                </c:pt>
                <c:pt idx="458">
                  <c:v>6.7168179346938794</c:v>
                </c:pt>
                <c:pt idx="459">
                  <c:v>7.1727166734693846</c:v>
                </c:pt>
                <c:pt idx="460">
                  <c:v>7.6593461551020434</c:v>
                </c:pt>
                <c:pt idx="461">
                  <c:v>8.1161204408163119</c:v>
                </c:pt>
                <c:pt idx="462">
                  <c:v>8.4891856326530668</c:v>
                </c:pt>
                <c:pt idx="463">
                  <c:v>8.68889523265306</c:v>
                </c:pt>
                <c:pt idx="464">
                  <c:v>8.6800187918367229</c:v>
                </c:pt>
                <c:pt idx="465">
                  <c:v>8.5979376979591784</c:v>
                </c:pt>
                <c:pt idx="466">
                  <c:v>8.4860988571428564</c:v>
                </c:pt>
                <c:pt idx="467">
                  <c:v>8.3400335591836789</c:v>
                </c:pt>
                <c:pt idx="468">
                  <c:v>8.1331162367347005</c:v>
                </c:pt>
                <c:pt idx="469">
                  <c:v>7.8572475673469331</c:v>
                </c:pt>
                <c:pt idx="470">
                  <c:v>7.7323459999999997</c:v>
                </c:pt>
                <c:pt idx="471">
                  <c:v>7.7647643918367386</c:v>
                </c:pt>
                <c:pt idx="472">
                  <c:v>7.9319973142857174</c:v>
                </c:pt>
                <c:pt idx="473">
                  <c:v>8.1525807673469526</c:v>
                </c:pt>
                <c:pt idx="474">
                  <c:v>8.392292612244912</c:v>
                </c:pt>
                <c:pt idx="475">
                  <c:v>8.6274264489795929</c:v>
                </c:pt>
                <c:pt idx="476">
                  <c:v>8.925235718367361</c:v>
                </c:pt>
                <c:pt idx="477">
                  <c:v>9.1613911142857134</c:v>
                </c:pt>
                <c:pt idx="478">
                  <c:v>9.4290774081632627</c:v>
                </c:pt>
                <c:pt idx="479">
                  <c:v>9.6654228734694065</c:v>
                </c:pt>
                <c:pt idx="480">
                  <c:v>9.8380354408163182</c:v>
                </c:pt>
                <c:pt idx="481">
                  <c:v>9.9091640081632768</c:v>
                </c:pt>
                <c:pt idx="482">
                  <c:v>10.081499922448989</c:v>
                </c:pt>
                <c:pt idx="483">
                  <c:v>10.265419012244916</c:v>
                </c:pt>
                <c:pt idx="484">
                  <c:v>10.415578420408163</c:v>
                </c:pt>
                <c:pt idx="485">
                  <c:v>10.420604848979602</c:v>
                </c:pt>
                <c:pt idx="486">
                  <c:v>10.308479587755102</c:v>
                </c:pt>
                <c:pt idx="487">
                  <c:v>10.257577183673462</c:v>
                </c:pt>
                <c:pt idx="488">
                  <c:v>10.346675473469389</c:v>
                </c:pt>
                <c:pt idx="489">
                  <c:v>10.323854457142859</c:v>
                </c:pt>
                <c:pt idx="490">
                  <c:v>10.224051240816314</c:v>
                </c:pt>
                <c:pt idx="491">
                  <c:v>10.053009661224486</c:v>
                </c:pt>
                <c:pt idx="492">
                  <c:v>9.8652664897959248</c:v>
                </c:pt>
                <c:pt idx="493">
                  <c:v>9.7343777142857082</c:v>
                </c:pt>
                <c:pt idx="494">
                  <c:v>9.549568922448973</c:v>
                </c:pt>
                <c:pt idx="495">
                  <c:v>9.3611769469387731</c:v>
                </c:pt>
                <c:pt idx="496">
                  <c:v>9.2553682775510175</c:v>
                </c:pt>
                <c:pt idx="497">
                  <c:v>9.199624465306119</c:v>
                </c:pt>
                <c:pt idx="498">
                  <c:v>9.2718591428571369</c:v>
                </c:pt>
                <c:pt idx="499">
                  <c:v>9.4069045959183768</c:v>
                </c:pt>
                <c:pt idx="500">
                  <c:v>9.5307822530612363</c:v>
                </c:pt>
                <c:pt idx="501">
                  <c:v>9.6153863918367328</c:v>
                </c:pt>
                <c:pt idx="502">
                  <c:v>9.6121884081632647</c:v>
                </c:pt>
                <c:pt idx="503">
                  <c:v>9.5034689551020488</c:v>
                </c:pt>
                <c:pt idx="504">
                  <c:v>9.3783487673469423</c:v>
                </c:pt>
                <c:pt idx="505">
                  <c:v>9.2947629061224486</c:v>
                </c:pt>
                <c:pt idx="506">
                  <c:v>9.293978759183668</c:v>
                </c:pt>
                <c:pt idx="507">
                  <c:v>9.3224768979591985</c:v>
                </c:pt>
                <c:pt idx="508">
                  <c:v>9.4983039183673501</c:v>
                </c:pt>
                <c:pt idx="509">
                  <c:v>9.7929786122448981</c:v>
                </c:pt>
                <c:pt idx="510">
                  <c:v>10.167351510204078</c:v>
                </c:pt>
                <c:pt idx="511">
                  <c:v>10.614502367346946</c:v>
                </c:pt>
                <c:pt idx="512">
                  <c:v>11.004933061224488</c:v>
                </c:pt>
                <c:pt idx="513">
                  <c:v>11.28916155102041</c:v>
                </c:pt>
                <c:pt idx="514">
                  <c:v>11.613166244897966</c:v>
                </c:pt>
                <c:pt idx="515">
                  <c:v>11.913991183673458</c:v>
                </c:pt>
                <c:pt idx="516">
                  <c:v>12.128496367346948</c:v>
                </c:pt>
                <c:pt idx="517">
                  <c:v>12.42615</c:v>
                </c:pt>
                <c:pt idx="518">
                  <c:v>12.729767714285714</c:v>
                </c:pt>
                <c:pt idx="519">
                  <c:v>13.092976448979591</c:v>
                </c:pt>
                <c:pt idx="520">
                  <c:v>13.51427159183673</c:v>
                </c:pt>
                <c:pt idx="521">
                  <c:v>13.889564204081653</c:v>
                </c:pt>
                <c:pt idx="522">
                  <c:v>14.081924489795918</c:v>
                </c:pt>
                <c:pt idx="523">
                  <c:v>14.240510612244897</c:v>
                </c:pt>
                <c:pt idx="524">
                  <c:v>14.27565530612245</c:v>
                </c:pt>
                <c:pt idx="525">
                  <c:v>14.228206612244897</c:v>
                </c:pt>
                <c:pt idx="526">
                  <c:v>14.032031346938773</c:v>
                </c:pt>
                <c:pt idx="527">
                  <c:v>13.853642979591845</c:v>
                </c:pt>
                <c:pt idx="528">
                  <c:v>13.648347918367342</c:v>
                </c:pt>
                <c:pt idx="529">
                  <c:v>13.54860657142857</c:v>
                </c:pt>
                <c:pt idx="530">
                  <c:v>13.383302693877546</c:v>
                </c:pt>
                <c:pt idx="531">
                  <c:v>13.156268204081634</c:v>
                </c:pt>
                <c:pt idx="532">
                  <c:v>12.972492734693876</c:v>
                </c:pt>
                <c:pt idx="533">
                  <c:v>12.898530816326545</c:v>
                </c:pt>
                <c:pt idx="534">
                  <c:v>12.700813224489792</c:v>
                </c:pt>
                <c:pt idx="535">
                  <c:v>12.57334795918368</c:v>
                </c:pt>
                <c:pt idx="536">
                  <c:v>12.531331265306118</c:v>
                </c:pt>
                <c:pt idx="537">
                  <c:v>12.666465918367361</c:v>
                </c:pt>
                <c:pt idx="538">
                  <c:v>12.840570816326538</c:v>
                </c:pt>
                <c:pt idx="539">
                  <c:v>12.914928408163263</c:v>
                </c:pt>
                <c:pt idx="540">
                  <c:v>12.889819183673467</c:v>
                </c:pt>
                <c:pt idx="541">
                  <c:v>12.896206979591851</c:v>
                </c:pt>
                <c:pt idx="542">
                  <c:v>12.690410040816328</c:v>
                </c:pt>
                <c:pt idx="543">
                  <c:v>12.351811591836736</c:v>
                </c:pt>
                <c:pt idx="544">
                  <c:v>11.929461836734705</c:v>
                </c:pt>
                <c:pt idx="545">
                  <c:v>11.587250938775508</c:v>
                </c:pt>
                <c:pt idx="546">
                  <c:v>11.336407020408172</c:v>
                </c:pt>
                <c:pt idx="547">
                  <c:v>11.200191346938768</c:v>
                </c:pt>
                <c:pt idx="548">
                  <c:v>11.143136653061235</c:v>
                </c:pt>
                <c:pt idx="549">
                  <c:v>11.308299061224488</c:v>
                </c:pt>
                <c:pt idx="550">
                  <c:v>11.468497306122456</c:v>
                </c:pt>
                <c:pt idx="551">
                  <c:v>11.516048938775509</c:v>
                </c:pt>
                <c:pt idx="552">
                  <c:v>11.485321877551023</c:v>
                </c:pt>
                <c:pt idx="553">
                  <c:v>11.482963102040818</c:v>
                </c:pt>
                <c:pt idx="554">
                  <c:v>11.406871265306123</c:v>
                </c:pt>
                <c:pt idx="555">
                  <c:v>11.322690408163277</c:v>
                </c:pt>
                <c:pt idx="556">
                  <c:v>11.253547632653072</c:v>
                </c:pt>
                <c:pt idx="557">
                  <c:v>11.244323346938758</c:v>
                </c:pt>
                <c:pt idx="558">
                  <c:v>11.516782816326542</c:v>
                </c:pt>
                <c:pt idx="559">
                  <c:v>11.96828571428572</c:v>
                </c:pt>
                <c:pt idx="560">
                  <c:v>12.445096693877552</c:v>
                </c:pt>
                <c:pt idx="561">
                  <c:v>13.019740816326545</c:v>
                </c:pt>
                <c:pt idx="562">
                  <c:v>13.673583061224496</c:v>
                </c:pt>
                <c:pt idx="563">
                  <c:v>14.359476979591854</c:v>
                </c:pt>
                <c:pt idx="564">
                  <c:v>15.148168326530598</c:v>
                </c:pt>
                <c:pt idx="565">
                  <c:v>15.805806122448995</c:v>
                </c:pt>
                <c:pt idx="566">
                  <c:v>16.235303020408164</c:v>
                </c:pt>
                <c:pt idx="567">
                  <c:v>16.541950204081633</c:v>
                </c:pt>
                <c:pt idx="568">
                  <c:v>16.7246764897959</c:v>
                </c:pt>
                <c:pt idx="569">
                  <c:v>16.824352612244898</c:v>
                </c:pt>
                <c:pt idx="570">
                  <c:v>16.707617673469361</c:v>
                </c:pt>
                <c:pt idx="571">
                  <c:v>16.500122204081613</c:v>
                </c:pt>
                <c:pt idx="572">
                  <c:v>16.228217265306107</c:v>
                </c:pt>
                <c:pt idx="573">
                  <c:v>15.988823061224481</c:v>
                </c:pt>
                <c:pt idx="574">
                  <c:v>15.813308612244906</c:v>
                </c:pt>
                <c:pt idx="575">
                  <c:v>15.669737755102048</c:v>
                </c:pt>
                <c:pt idx="576">
                  <c:v>15.419958326530608</c:v>
                </c:pt>
                <c:pt idx="577">
                  <c:v>15.333830204081652</c:v>
                </c:pt>
                <c:pt idx="578">
                  <c:v>15.275403142857147</c:v>
                </c:pt>
                <c:pt idx="579">
                  <c:v>15.186142734693878</c:v>
                </c:pt>
                <c:pt idx="580">
                  <c:v>15.22296632653061</c:v>
                </c:pt>
                <c:pt idx="581">
                  <c:v>15.231879836734691</c:v>
                </c:pt>
                <c:pt idx="582">
                  <c:v>15.307372122448978</c:v>
                </c:pt>
                <c:pt idx="583">
                  <c:v>15.499173714285714</c:v>
                </c:pt>
                <c:pt idx="584">
                  <c:v>15.664103061224491</c:v>
                </c:pt>
                <c:pt idx="585">
                  <c:v>15.791791877551017</c:v>
                </c:pt>
                <c:pt idx="586">
                  <c:v>16.055444775510189</c:v>
                </c:pt>
                <c:pt idx="587">
                  <c:v>16.256394816326527</c:v>
                </c:pt>
                <c:pt idx="588">
                  <c:v>16.460420040816309</c:v>
                </c:pt>
                <c:pt idx="589">
                  <c:v>16.560683877550986</c:v>
                </c:pt>
                <c:pt idx="590">
                  <c:v>16.603820367346941</c:v>
                </c:pt>
                <c:pt idx="591">
                  <c:v>16.552420693877536</c:v>
                </c:pt>
                <c:pt idx="592">
                  <c:v>16.382075510204093</c:v>
                </c:pt>
                <c:pt idx="593">
                  <c:v>16.064977102040835</c:v>
                </c:pt>
                <c:pt idx="594">
                  <c:v>15.812601183673468</c:v>
                </c:pt>
                <c:pt idx="595">
                  <c:v>15.649513632653061</c:v>
                </c:pt>
                <c:pt idx="596">
                  <c:v>15.5795804489796</c:v>
                </c:pt>
                <c:pt idx="597">
                  <c:v>15.555720571428576</c:v>
                </c:pt>
                <c:pt idx="598">
                  <c:v>15.638213142857127</c:v>
                </c:pt>
                <c:pt idx="599">
                  <c:v>15.902934653061246</c:v>
                </c:pt>
                <c:pt idx="600">
                  <c:v>16.305287469387757</c:v>
                </c:pt>
                <c:pt idx="601">
                  <c:v>16.544602285714269</c:v>
                </c:pt>
                <c:pt idx="602">
                  <c:v>16.664600571428572</c:v>
                </c:pt>
                <c:pt idx="603">
                  <c:v>16.760464285714271</c:v>
                </c:pt>
                <c:pt idx="604">
                  <c:v>16.882164081632652</c:v>
                </c:pt>
                <c:pt idx="605">
                  <c:v>16.905548938775478</c:v>
                </c:pt>
                <c:pt idx="606">
                  <c:v>16.801141591836739</c:v>
                </c:pt>
                <c:pt idx="607">
                  <c:v>16.642955836734696</c:v>
                </c:pt>
                <c:pt idx="608">
                  <c:v>16.622317346938779</c:v>
                </c:pt>
                <c:pt idx="609">
                  <c:v>16.71035473469389</c:v>
                </c:pt>
                <c:pt idx="610">
                  <c:v>16.793611102040817</c:v>
                </c:pt>
                <c:pt idx="611">
                  <c:v>16.858563102040815</c:v>
                </c:pt>
                <c:pt idx="612">
                  <c:v>17.043733999999972</c:v>
                </c:pt>
                <c:pt idx="613">
                  <c:v>17.328454122449003</c:v>
                </c:pt>
                <c:pt idx="614">
                  <c:v>17.620059183673487</c:v>
                </c:pt>
                <c:pt idx="615">
                  <c:v>17.854991469387787</c:v>
                </c:pt>
                <c:pt idx="616">
                  <c:v>18.024190244897959</c:v>
                </c:pt>
                <c:pt idx="617">
                  <c:v>18.128833061224491</c:v>
                </c:pt>
                <c:pt idx="618">
                  <c:v>18.248911265306116</c:v>
                </c:pt>
                <c:pt idx="619">
                  <c:v>18.371362857142856</c:v>
                </c:pt>
                <c:pt idx="620">
                  <c:v>18.46761420408161</c:v>
                </c:pt>
                <c:pt idx="621">
                  <c:v>18.517015469387772</c:v>
                </c:pt>
                <c:pt idx="622">
                  <c:v>18.502139020408162</c:v>
                </c:pt>
                <c:pt idx="623">
                  <c:v>18.480937591836717</c:v>
                </c:pt>
                <c:pt idx="624">
                  <c:v>18.575277265306124</c:v>
                </c:pt>
                <c:pt idx="625">
                  <c:v>18.565459755102026</c:v>
                </c:pt>
                <c:pt idx="626">
                  <c:v>18.44260093877547</c:v>
                </c:pt>
                <c:pt idx="627">
                  <c:v>18.342849265306107</c:v>
                </c:pt>
                <c:pt idx="628">
                  <c:v>18.322487673469368</c:v>
                </c:pt>
                <c:pt idx="629">
                  <c:v>18.416227673469368</c:v>
                </c:pt>
                <c:pt idx="630">
                  <c:v>18.471485836734686</c:v>
                </c:pt>
                <c:pt idx="631">
                  <c:v>18.420285755102043</c:v>
                </c:pt>
                <c:pt idx="632">
                  <c:v>18.341325959183678</c:v>
                </c:pt>
                <c:pt idx="633">
                  <c:v>18.359928326530628</c:v>
                </c:pt>
                <c:pt idx="634">
                  <c:v>18.347308244897956</c:v>
                </c:pt>
                <c:pt idx="635">
                  <c:v>18.177253795918393</c:v>
                </c:pt>
                <c:pt idx="636">
                  <c:v>17.93687795918369</c:v>
                </c:pt>
                <c:pt idx="637">
                  <c:v>17.802394530612229</c:v>
                </c:pt>
                <c:pt idx="638">
                  <c:v>17.786608734693861</c:v>
                </c:pt>
                <c:pt idx="639">
                  <c:v>17.962786775510171</c:v>
                </c:pt>
                <c:pt idx="640">
                  <c:v>18.09176742857143</c:v>
                </c:pt>
                <c:pt idx="641">
                  <c:v>18.2321304897959</c:v>
                </c:pt>
                <c:pt idx="642">
                  <c:v>18.520864979591828</c:v>
                </c:pt>
                <c:pt idx="643">
                  <c:v>18.932549020408146</c:v>
                </c:pt>
                <c:pt idx="644">
                  <c:v>19.294661020408178</c:v>
                </c:pt>
                <c:pt idx="645">
                  <c:v>19.547652979591813</c:v>
                </c:pt>
                <c:pt idx="646">
                  <c:v>19.71015726530613</c:v>
                </c:pt>
                <c:pt idx="647">
                  <c:v>19.90794110204083</c:v>
                </c:pt>
                <c:pt idx="648">
                  <c:v>20.091246367346926</c:v>
                </c:pt>
                <c:pt idx="649">
                  <c:v>20.249899428571432</c:v>
                </c:pt>
                <c:pt idx="650">
                  <c:v>20.233349673469352</c:v>
                </c:pt>
                <c:pt idx="651">
                  <c:v>20.218731510204087</c:v>
                </c:pt>
                <c:pt idx="652">
                  <c:v>20.18563942857141</c:v>
                </c:pt>
                <c:pt idx="653">
                  <c:v>20.082156163265296</c:v>
                </c:pt>
                <c:pt idx="654">
                  <c:v>19.913421714285715</c:v>
                </c:pt>
                <c:pt idx="655">
                  <c:v>19.660547428571427</c:v>
                </c:pt>
                <c:pt idx="656">
                  <c:v>19.396932448979587</c:v>
                </c:pt>
                <c:pt idx="657">
                  <c:v>19.317786285714288</c:v>
                </c:pt>
                <c:pt idx="658">
                  <c:v>19.237068775510224</c:v>
                </c:pt>
                <c:pt idx="659">
                  <c:v>19.285851020408177</c:v>
                </c:pt>
                <c:pt idx="660">
                  <c:v>19.448920408163229</c:v>
                </c:pt>
                <c:pt idx="661">
                  <c:v>19.609828612244911</c:v>
                </c:pt>
                <c:pt idx="662">
                  <c:v>19.966001918367319</c:v>
                </c:pt>
                <c:pt idx="663">
                  <c:v>20.363500979591812</c:v>
                </c:pt>
                <c:pt idx="664">
                  <c:v>20.688940081632637</c:v>
                </c:pt>
                <c:pt idx="665">
                  <c:v>21.046622816326508</c:v>
                </c:pt>
                <c:pt idx="666">
                  <c:v>21.294623387755085</c:v>
                </c:pt>
                <c:pt idx="667">
                  <c:v>21.494402326530594</c:v>
                </c:pt>
                <c:pt idx="668">
                  <c:v>21.760528408163228</c:v>
                </c:pt>
                <c:pt idx="669">
                  <c:v>21.919186653061203</c:v>
                </c:pt>
                <c:pt idx="670">
                  <c:v>21.997273877551002</c:v>
                </c:pt>
                <c:pt idx="671">
                  <c:v>22.051425551020408</c:v>
                </c:pt>
                <c:pt idx="672">
                  <c:v>22.058415224489792</c:v>
                </c:pt>
                <c:pt idx="673">
                  <c:v>22.134079795918389</c:v>
                </c:pt>
                <c:pt idx="674">
                  <c:v>22.229626734693856</c:v>
                </c:pt>
                <c:pt idx="675">
                  <c:v>22.300086</c:v>
                </c:pt>
                <c:pt idx="676">
                  <c:v>22.30694873469389</c:v>
                </c:pt>
                <c:pt idx="677">
                  <c:v>22.369213142857127</c:v>
                </c:pt>
                <c:pt idx="678">
                  <c:v>22.404230816326507</c:v>
                </c:pt>
                <c:pt idx="679">
                  <c:v>22.411566693877553</c:v>
                </c:pt>
                <c:pt idx="680">
                  <c:v>22.397026897959179</c:v>
                </c:pt>
                <c:pt idx="681">
                  <c:v>22.335658775510197</c:v>
                </c:pt>
                <c:pt idx="682">
                  <c:v>22.203004</c:v>
                </c:pt>
                <c:pt idx="683">
                  <c:v>22.126889632653054</c:v>
                </c:pt>
                <c:pt idx="684">
                  <c:v>22.029461183673487</c:v>
                </c:pt>
                <c:pt idx="685">
                  <c:v>21.930366448979587</c:v>
                </c:pt>
                <c:pt idx="686">
                  <c:v>21.87595624489796</c:v>
                </c:pt>
                <c:pt idx="687">
                  <c:v>21.808146040816329</c:v>
                </c:pt>
                <c:pt idx="688">
                  <c:v>21.793942653061201</c:v>
                </c:pt>
                <c:pt idx="689">
                  <c:v>21.965571102040819</c:v>
                </c:pt>
                <c:pt idx="690">
                  <c:v>22.170796408163248</c:v>
                </c:pt>
                <c:pt idx="691">
                  <c:v>22.386426204081612</c:v>
                </c:pt>
                <c:pt idx="692">
                  <c:v>22.671350938775511</c:v>
                </c:pt>
                <c:pt idx="693">
                  <c:v>22.991610367346929</c:v>
                </c:pt>
                <c:pt idx="694">
                  <c:v>23.374064734693903</c:v>
                </c:pt>
                <c:pt idx="695">
                  <c:v>23.720537877550985</c:v>
                </c:pt>
                <c:pt idx="696">
                  <c:v>23.868859224489793</c:v>
                </c:pt>
                <c:pt idx="697">
                  <c:v>24.009894408163269</c:v>
                </c:pt>
                <c:pt idx="698">
                  <c:v>24.172271918367333</c:v>
                </c:pt>
                <c:pt idx="699">
                  <c:v>24.262881999999987</c:v>
                </c:pt>
                <c:pt idx="700">
                  <c:v>24.307089877551022</c:v>
                </c:pt>
                <c:pt idx="701">
                  <c:v>24.27564342857141</c:v>
                </c:pt>
                <c:pt idx="702">
                  <c:v>24.215854326530639</c:v>
                </c:pt>
                <c:pt idx="703">
                  <c:v>24.295410612244886</c:v>
                </c:pt>
                <c:pt idx="704">
                  <c:v>24.359568693877574</c:v>
                </c:pt>
                <c:pt idx="705">
                  <c:v>24.40241342857141</c:v>
                </c:pt>
                <c:pt idx="706">
                  <c:v>24.546878897959193</c:v>
                </c:pt>
                <c:pt idx="707">
                  <c:v>24.754829632653063</c:v>
                </c:pt>
                <c:pt idx="708">
                  <c:v>24.942989795918347</c:v>
                </c:pt>
                <c:pt idx="709">
                  <c:v>25.133494204081632</c:v>
                </c:pt>
                <c:pt idx="710">
                  <c:v>25.200549918367294</c:v>
                </c:pt>
                <c:pt idx="711">
                  <c:v>25.267183183673474</c:v>
                </c:pt>
                <c:pt idx="712">
                  <c:v>25.341618979591829</c:v>
                </c:pt>
                <c:pt idx="713">
                  <c:v>25.32882273469388</c:v>
                </c:pt>
                <c:pt idx="714">
                  <c:v>25.21409726530613</c:v>
                </c:pt>
                <c:pt idx="715">
                  <c:v>25.166054612244917</c:v>
                </c:pt>
                <c:pt idx="716">
                  <c:v>25.226615061224493</c:v>
                </c:pt>
                <c:pt idx="717">
                  <c:v>25.414690448979592</c:v>
                </c:pt>
                <c:pt idx="718">
                  <c:v>25.628308571428569</c:v>
                </c:pt>
                <c:pt idx="719">
                  <c:v>25.825777959183672</c:v>
                </c:pt>
                <c:pt idx="720">
                  <c:v>26.028313877550985</c:v>
                </c:pt>
                <c:pt idx="721">
                  <c:v>26.310316285714286</c:v>
                </c:pt>
                <c:pt idx="722">
                  <c:v>26.572919632653043</c:v>
                </c:pt>
                <c:pt idx="723">
                  <c:v>26.739645020408165</c:v>
                </c:pt>
                <c:pt idx="724">
                  <c:v>26.810345959183671</c:v>
                </c:pt>
                <c:pt idx="725">
                  <c:v>26.820849142857142</c:v>
                </c:pt>
                <c:pt idx="726">
                  <c:v>26.83370632653061</c:v>
                </c:pt>
                <c:pt idx="727">
                  <c:v>26.86679710204082</c:v>
                </c:pt>
                <c:pt idx="728">
                  <c:v>26.87140873469389</c:v>
                </c:pt>
                <c:pt idx="729">
                  <c:v>26.890597959183673</c:v>
                </c:pt>
                <c:pt idx="730">
                  <c:v>26.929143836734653</c:v>
                </c:pt>
                <c:pt idx="731">
                  <c:v>27.021946244897936</c:v>
                </c:pt>
                <c:pt idx="732">
                  <c:v>27.147590489795917</c:v>
                </c:pt>
                <c:pt idx="733">
                  <c:v>27.259881836734692</c:v>
                </c:pt>
                <c:pt idx="734">
                  <c:v>27.308020081632652</c:v>
                </c:pt>
                <c:pt idx="735">
                  <c:v>27.335261795918381</c:v>
                </c:pt>
                <c:pt idx="736">
                  <c:v>27.320655142857166</c:v>
                </c:pt>
                <c:pt idx="737">
                  <c:v>27.275902571428549</c:v>
                </c:pt>
                <c:pt idx="738">
                  <c:v>27.198593836734673</c:v>
                </c:pt>
                <c:pt idx="739">
                  <c:v>27.130677836734687</c:v>
                </c:pt>
                <c:pt idx="740">
                  <c:v>27.075624122448978</c:v>
                </c:pt>
                <c:pt idx="741">
                  <c:v>27.120456938775494</c:v>
                </c:pt>
                <c:pt idx="742">
                  <c:v>27.172155510204107</c:v>
                </c:pt>
                <c:pt idx="743">
                  <c:v>27.251387551020407</c:v>
                </c:pt>
                <c:pt idx="744">
                  <c:v>27.416442408163224</c:v>
                </c:pt>
                <c:pt idx="745">
                  <c:v>27.613183591836737</c:v>
                </c:pt>
                <c:pt idx="746">
                  <c:v>27.793218897959186</c:v>
                </c:pt>
                <c:pt idx="747">
                  <c:v>27.964018285714282</c:v>
                </c:pt>
                <c:pt idx="748">
                  <c:v>28.093916285714279</c:v>
                </c:pt>
                <c:pt idx="749">
                  <c:v>28.266420408163217</c:v>
                </c:pt>
                <c:pt idx="750">
                  <c:v>28.443602081632623</c:v>
                </c:pt>
                <c:pt idx="751">
                  <c:v>28.567025755102044</c:v>
                </c:pt>
                <c:pt idx="752">
                  <c:v>28.66782065306122</c:v>
                </c:pt>
                <c:pt idx="753">
                  <c:v>28.767756244897942</c:v>
                </c:pt>
                <c:pt idx="754">
                  <c:v>28.88476163265306</c:v>
                </c:pt>
                <c:pt idx="755">
                  <c:v>29.00415918367349</c:v>
                </c:pt>
                <c:pt idx="756">
                  <c:v>29.068158979591818</c:v>
                </c:pt>
                <c:pt idx="757">
                  <c:v>29.089638326530594</c:v>
                </c:pt>
                <c:pt idx="758">
                  <c:v>29.095670571428553</c:v>
                </c:pt>
                <c:pt idx="759">
                  <c:v>29.096550367346936</c:v>
                </c:pt>
                <c:pt idx="760">
                  <c:v>29.133727387755087</c:v>
                </c:pt>
                <c:pt idx="761">
                  <c:v>29.168311714285714</c:v>
                </c:pt>
                <c:pt idx="762">
                  <c:v>29.178218326530605</c:v>
                </c:pt>
                <c:pt idx="763">
                  <c:v>29.197516040816325</c:v>
                </c:pt>
                <c:pt idx="764">
                  <c:v>29.241185877551001</c:v>
                </c:pt>
                <c:pt idx="765">
                  <c:v>29.299747510204082</c:v>
                </c:pt>
                <c:pt idx="766">
                  <c:v>29.35708853061227</c:v>
                </c:pt>
                <c:pt idx="767">
                  <c:v>29.353913673469386</c:v>
                </c:pt>
                <c:pt idx="768">
                  <c:v>29.313223795918361</c:v>
                </c:pt>
                <c:pt idx="769">
                  <c:v>29.284802693877552</c:v>
                </c:pt>
                <c:pt idx="770">
                  <c:v>29.276239999999973</c:v>
                </c:pt>
                <c:pt idx="771">
                  <c:v>29.286916979591815</c:v>
                </c:pt>
                <c:pt idx="772">
                  <c:v>29.287760530612218</c:v>
                </c:pt>
                <c:pt idx="773">
                  <c:v>29.312395632653065</c:v>
                </c:pt>
                <c:pt idx="774">
                  <c:v>29.371382857142862</c:v>
                </c:pt>
                <c:pt idx="775">
                  <c:v>29.493553428571428</c:v>
                </c:pt>
                <c:pt idx="776">
                  <c:v>29.652785142857148</c:v>
                </c:pt>
                <c:pt idx="777">
                  <c:v>29.812440000000002</c:v>
                </c:pt>
                <c:pt idx="778">
                  <c:v>29.961249102040799</c:v>
                </c:pt>
                <c:pt idx="779">
                  <c:v>30.126602081632637</c:v>
                </c:pt>
                <c:pt idx="780">
                  <c:v>30.266039346938765</c:v>
                </c:pt>
                <c:pt idx="781">
                  <c:v>30.384533183673469</c:v>
                </c:pt>
                <c:pt idx="782">
                  <c:v>30.467339755102024</c:v>
                </c:pt>
                <c:pt idx="783">
                  <c:v>30.507179918367324</c:v>
                </c:pt>
                <c:pt idx="784">
                  <c:v>30.536281673469389</c:v>
                </c:pt>
                <c:pt idx="785">
                  <c:v>30.556159265306121</c:v>
                </c:pt>
                <c:pt idx="786">
                  <c:v>30.558108775510206</c:v>
                </c:pt>
                <c:pt idx="787">
                  <c:v>30.571748612244903</c:v>
                </c:pt>
                <c:pt idx="788">
                  <c:v>30.630058734693904</c:v>
                </c:pt>
                <c:pt idx="789">
                  <c:v>30.695885142857161</c:v>
                </c:pt>
                <c:pt idx="790">
                  <c:v>30.774229142857127</c:v>
                </c:pt>
                <c:pt idx="791">
                  <c:v>30.852210612244896</c:v>
                </c:pt>
                <c:pt idx="792">
                  <c:v>30.946980816326523</c:v>
                </c:pt>
                <c:pt idx="793">
                  <c:v>31.073745714285714</c:v>
                </c:pt>
                <c:pt idx="794">
                  <c:v>31.207972938775512</c:v>
                </c:pt>
                <c:pt idx="795">
                  <c:v>31.303034530612226</c:v>
                </c:pt>
                <c:pt idx="796">
                  <c:v>31.384386367346927</c:v>
                </c:pt>
                <c:pt idx="797">
                  <c:v>31.452628122448978</c:v>
                </c:pt>
                <c:pt idx="798">
                  <c:v>31.525765102040815</c:v>
                </c:pt>
                <c:pt idx="799">
                  <c:v>31.569964775510208</c:v>
                </c:pt>
                <c:pt idx="800">
                  <c:v>31.571530122448991</c:v>
                </c:pt>
                <c:pt idx="801">
                  <c:v>31.546631632653035</c:v>
                </c:pt>
                <c:pt idx="802">
                  <c:v>31.518902367346939</c:v>
                </c:pt>
                <c:pt idx="803">
                  <c:v>31.483520448979572</c:v>
                </c:pt>
                <c:pt idx="804">
                  <c:v>31.458826979591816</c:v>
                </c:pt>
                <c:pt idx="805">
                  <c:v>31.411048122448999</c:v>
                </c:pt>
                <c:pt idx="806">
                  <c:v>31.377357142857161</c:v>
                </c:pt>
                <c:pt idx="807">
                  <c:v>31.341330408163241</c:v>
                </c:pt>
                <c:pt idx="808">
                  <c:v>31.309455714285743</c:v>
                </c:pt>
                <c:pt idx="809">
                  <c:v>31.303740816326506</c:v>
                </c:pt>
                <c:pt idx="810">
                  <c:v>31.308922081632652</c:v>
                </c:pt>
                <c:pt idx="811">
                  <c:v>31.305588448979599</c:v>
                </c:pt>
                <c:pt idx="812">
                  <c:v>31.323276285714289</c:v>
                </c:pt>
                <c:pt idx="813">
                  <c:v>31.329994734693891</c:v>
                </c:pt>
                <c:pt idx="814">
                  <c:v>31.363766816326514</c:v>
                </c:pt>
                <c:pt idx="815">
                  <c:v>31.418535346938757</c:v>
                </c:pt>
                <c:pt idx="816">
                  <c:v>31.439350775510206</c:v>
                </c:pt>
                <c:pt idx="817">
                  <c:v>31.459857142857157</c:v>
                </c:pt>
                <c:pt idx="818">
                  <c:v>31.482756693877523</c:v>
                </c:pt>
                <c:pt idx="819">
                  <c:v>31.500738734693883</c:v>
                </c:pt>
                <c:pt idx="820">
                  <c:v>31.53454171428573</c:v>
                </c:pt>
                <c:pt idx="821">
                  <c:v>31.576117591836727</c:v>
                </c:pt>
                <c:pt idx="822">
                  <c:v>31.601321795918384</c:v>
                </c:pt>
                <c:pt idx="823">
                  <c:v>31.65124457142857</c:v>
                </c:pt>
                <c:pt idx="824">
                  <c:v>31.700666448979586</c:v>
                </c:pt>
                <c:pt idx="825">
                  <c:v>31.749978204081636</c:v>
                </c:pt>
                <c:pt idx="826">
                  <c:v>31.793605632653062</c:v>
                </c:pt>
                <c:pt idx="827">
                  <c:v>31.813733346938783</c:v>
                </c:pt>
                <c:pt idx="828">
                  <c:v>31.778263387755089</c:v>
                </c:pt>
                <c:pt idx="829">
                  <c:v>31.729490326530616</c:v>
                </c:pt>
                <c:pt idx="830">
                  <c:v>31.641855102040861</c:v>
                </c:pt>
                <c:pt idx="831">
                  <c:v>31.551160979591828</c:v>
                </c:pt>
                <c:pt idx="832">
                  <c:v>31.451570938775486</c:v>
                </c:pt>
                <c:pt idx="833">
                  <c:v>31.353444122448991</c:v>
                </c:pt>
                <c:pt idx="834">
                  <c:v>31.282400571428539</c:v>
                </c:pt>
                <c:pt idx="835">
                  <c:v>31.265563755102029</c:v>
                </c:pt>
                <c:pt idx="836">
                  <c:v>31.25152677551019</c:v>
                </c:pt>
                <c:pt idx="837">
                  <c:v>31.259548040816327</c:v>
                </c:pt>
                <c:pt idx="838">
                  <c:v>31.270257387755102</c:v>
                </c:pt>
                <c:pt idx="839">
                  <c:v>31.302609102040819</c:v>
                </c:pt>
                <c:pt idx="840">
                  <c:v>31.321359877551</c:v>
                </c:pt>
                <c:pt idx="841">
                  <c:v>31.309468163265301</c:v>
                </c:pt>
                <c:pt idx="842">
                  <c:v>31.272337061224487</c:v>
                </c:pt>
                <c:pt idx="843">
                  <c:v>31.241865877551014</c:v>
                </c:pt>
                <c:pt idx="844">
                  <c:v>31.22154734693876</c:v>
                </c:pt>
                <c:pt idx="845">
                  <c:v>31.198756122448991</c:v>
                </c:pt>
                <c:pt idx="846">
                  <c:v>31.162006530612221</c:v>
                </c:pt>
                <c:pt idx="847">
                  <c:v>31.150085306122467</c:v>
                </c:pt>
                <c:pt idx="848">
                  <c:v>31.180426244897927</c:v>
                </c:pt>
                <c:pt idx="849">
                  <c:v>31.221653469387761</c:v>
                </c:pt>
                <c:pt idx="850">
                  <c:v>31.28766057142855</c:v>
                </c:pt>
                <c:pt idx="851">
                  <c:v>31.35934726530612</c:v>
                </c:pt>
                <c:pt idx="852">
                  <c:v>31.451331918367323</c:v>
                </c:pt>
                <c:pt idx="853">
                  <c:v>31.566570816326529</c:v>
                </c:pt>
                <c:pt idx="854">
                  <c:v>31.690506734693884</c:v>
                </c:pt>
                <c:pt idx="855">
                  <c:v>31.782294653061193</c:v>
                </c:pt>
                <c:pt idx="856">
                  <c:v>31.864938938775516</c:v>
                </c:pt>
                <c:pt idx="857">
                  <c:v>31.918616367346914</c:v>
                </c:pt>
                <c:pt idx="858">
                  <c:v>31.957932612244903</c:v>
                </c:pt>
                <c:pt idx="859">
                  <c:v>31.969109224489777</c:v>
                </c:pt>
                <c:pt idx="860">
                  <c:v>31.939538163265286</c:v>
                </c:pt>
                <c:pt idx="861">
                  <c:v>31.869581142857143</c:v>
                </c:pt>
                <c:pt idx="862">
                  <c:v>31.80476926530612</c:v>
                </c:pt>
                <c:pt idx="863">
                  <c:v>31.749770816326514</c:v>
                </c:pt>
                <c:pt idx="864">
                  <c:v>31.705822734693857</c:v>
                </c:pt>
                <c:pt idx="865">
                  <c:v>31.671411061224511</c:v>
                </c:pt>
                <c:pt idx="866">
                  <c:v>31.637912489795927</c:v>
                </c:pt>
                <c:pt idx="867">
                  <c:v>31.609376326530608</c:v>
                </c:pt>
                <c:pt idx="868">
                  <c:v>31.603496163265312</c:v>
                </c:pt>
                <c:pt idx="869">
                  <c:v>31.603600448979588</c:v>
                </c:pt>
                <c:pt idx="870">
                  <c:v>31.601457918367352</c:v>
                </c:pt>
                <c:pt idx="871">
                  <c:v>31.608165061224508</c:v>
                </c:pt>
                <c:pt idx="872">
                  <c:v>31.624607142857144</c:v>
                </c:pt>
                <c:pt idx="873">
                  <c:v>31.669080000000001</c:v>
                </c:pt>
                <c:pt idx="874">
                  <c:v>31.743064408163246</c:v>
                </c:pt>
                <c:pt idx="875">
                  <c:v>31.829528040816321</c:v>
                </c:pt>
                <c:pt idx="876">
                  <c:v>31.93366567346936</c:v>
                </c:pt>
                <c:pt idx="877">
                  <c:v>32.050804775510137</c:v>
                </c:pt>
                <c:pt idx="878">
                  <c:v>32.162300816326564</c:v>
                </c:pt>
                <c:pt idx="879">
                  <c:v>32.260243632653058</c:v>
                </c:pt>
                <c:pt idx="880">
                  <c:v>32.346678326530608</c:v>
                </c:pt>
                <c:pt idx="881">
                  <c:v>32.418117551020394</c:v>
                </c:pt>
                <c:pt idx="882">
                  <c:v>32.470407306122446</c:v>
                </c:pt>
                <c:pt idx="883">
                  <c:v>32.486117224489846</c:v>
                </c:pt>
                <c:pt idx="884">
                  <c:v>32.477313183673445</c:v>
                </c:pt>
                <c:pt idx="885">
                  <c:v>32.457444612244828</c:v>
                </c:pt>
                <c:pt idx="886">
                  <c:v>32.435062081632594</c:v>
                </c:pt>
                <c:pt idx="887">
                  <c:v>32.393726775510196</c:v>
                </c:pt>
                <c:pt idx="888">
                  <c:v>32.343285142857148</c:v>
                </c:pt>
                <c:pt idx="889">
                  <c:v>32.284925469387744</c:v>
                </c:pt>
                <c:pt idx="890">
                  <c:v>32.240231224489854</c:v>
                </c:pt>
                <c:pt idx="891">
                  <c:v>32.189693510204052</c:v>
                </c:pt>
                <c:pt idx="892">
                  <c:v>32.1439615918367</c:v>
                </c:pt>
                <c:pt idx="893">
                  <c:v>32.080660448979593</c:v>
                </c:pt>
                <c:pt idx="894">
                  <c:v>32.02175179591837</c:v>
                </c:pt>
                <c:pt idx="895">
                  <c:v>31.960054857142833</c:v>
                </c:pt>
                <c:pt idx="896">
                  <c:v>31.910858408163264</c:v>
                </c:pt>
                <c:pt idx="897">
                  <c:v>31.856049346938772</c:v>
                </c:pt>
                <c:pt idx="898">
                  <c:v>31.82511016326529</c:v>
                </c:pt>
                <c:pt idx="899">
                  <c:v>31.792699469387721</c:v>
                </c:pt>
                <c:pt idx="900">
                  <c:v>31.789578285714267</c:v>
                </c:pt>
                <c:pt idx="901">
                  <c:v>31.810499673469373</c:v>
                </c:pt>
                <c:pt idx="902">
                  <c:v>31.860911306122446</c:v>
                </c:pt>
                <c:pt idx="903">
                  <c:v>31.925610244897918</c:v>
                </c:pt>
                <c:pt idx="904">
                  <c:v>31.992135999999981</c:v>
                </c:pt>
                <c:pt idx="905">
                  <c:v>32.034097020408154</c:v>
                </c:pt>
                <c:pt idx="906">
                  <c:v>32.047241265306042</c:v>
                </c:pt>
                <c:pt idx="907">
                  <c:v>32.019461387755094</c:v>
                </c:pt>
                <c:pt idx="908">
                  <c:v>31.947435469387749</c:v>
                </c:pt>
                <c:pt idx="909">
                  <c:v>31.846527387755089</c:v>
                </c:pt>
                <c:pt idx="910">
                  <c:v>31.716752204081629</c:v>
                </c:pt>
                <c:pt idx="911">
                  <c:v>31.597863551020428</c:v>
                </c:pt>
                <c:pt idx="912">
                  <c:v>31.502659795918369</c:v>
                </c:pt>
                <c:pt idx="913">
                  <c:v>31.448217632653023</c:v>
                </c:pt>
                <c:pt idx="914">
                  <c:v>31.434501265306118</c:v>
                </c:pt>
                <c:pt idx="915">
                  <c:v>31.455579061224487</c:v>
                </c:pt>
                <c:pt idx="916">
                  <c:v>31.475680244897923</c:v>
                </c:pt>
                <c:pt idx="917">
                  <c:v>31.504278816326533</c:v>
                </c:pt>
                <c:pt idx="918">
                  <c:v>31.506686244897939</c:v>
                </c:pt>
                <c:pt idx="919">
                  <c:v>31.492204408163232</c:v>
                </c:pt>
                <c:pt idx="920">
                  <c:v>31.462171795918373</c:v>
                </c:pt>
                <c:pt idx="921">
                  <c:v>31.421457632653066</c:v>
                </c:pt>
                <c:pt idx="922">
                  <c:v>31.361018000000001</c:v>
                </c:pt>
                <c:pt idx="923">
                  <c:v>31.304881061224521</c:v>
                </c:pt>
                <c:pt idx="924">
                  <c:v>31.2525630612245</c:v>
                </c:pt>
                <c:pt idx="925">
                  <c:v>31.225209224489774</c:v>
                </c:pt>
                <c:pt idx="926">
                  <c:v>31.205313265306106</c:v>
                </c:pt>
                <c:pt idx="927">
                  <c:v>31.192953918367326</c:v>
                </c:pt>
                <c:pt idx="928">
                  <c:v>31.174915224489812</c:v>
                </c:pt>
                <c:pt idx="929">
                  <c:v>31.172152938775493</c:v>
                </c:pt>
                <c:pt idx="930">
                  <c:v>31.178891102040847</c:v>
                </c:pt>
                <c:pt idx="931">
                  <c:v>31.195152204081626</c:v>
                </c:pt>
                <c:pt idx="932">
                  <c:v>31.200507999999989</c:v>
                </c:pt>
                <c:pt idx="933">
                  <c:v>31.203476653061205</c:v>
                </c:pt>
                <c:pt idx="934">
                  <c:v>31.221070122449003</c:v>
                </c:pt>
                <c:pt idx="935">
                  <c:v>31.263295714285711</c:v>
                </c:pt>
                <c:pt idx="936">
                  <c:v>31.318037469387761</c:v>
                </c:pt>
                <c:pt idx="937">
                  <c:v>31.384977836734699</c:v>
                </c:pt>
                <c:pt idx="938">
                  <c:v>31.455561877551002</c:v>
                </c:pt>
                <c:pt idx="939">
                  <c:v>31.538757795918364</c:v>
                </c:pt>
                <c:pt idx="940">
                  <c:v>31.622783755102027</c:v>
                </c:pt>
                <c:pt idx="941">
                  <c:v>31.676973551020428</c:v>
                </c:pt>
                <c:pt idx="942">
                  <c:v>31.689470244897944</c:v>
                </c:pt>
                <c:pt idx="943">
                  <c:v>31.651507020408197</c:v>
                </c:pt>
                <c:pt idx="944">
                  <c:v>31.56134428571427</c:v>
                </c:pt>
                <c:pt idx="945">
                  <c:v>31.449399877550984</c:v>
                </c:pt>
                <c:pt idx="946">
                  <c:v>31.328963265306125</c:v>
                </c:pt>
                <c:pt idx="947">
                  <c:v>31.209239265306106</c:v>
                </c:pt>
                <c:pt idx="948">
                  <c:v>31.10080828571429</c:v>
                </c:pt>
                <c:pt idx="949">
                  <c:v>31.02856995918366</c:v>
                </c:pt>
                <c:pt idx="950">
                  <c:v>31.005764938775489</c:v>
                </c:pt>
                <c:pt idx="951">
                  <c:v>31.020582979591811</c:v>
                </c:pt>
                <c:pt idx="952">
                  <c:v>31.043764122448991</c:v>
                </c:pt>
                <c:pt idx="953">
                  <c:v>31.07387428571429</c:v>
                </c:pt>
                <c:pt idx="954">
                  <c:v>31.100225510204091</c:v>
                </c:pt>
                <c:pt idx="955">
                  <c:v>31.130408816326533</c:v>
                </c:pt>
                <c:pt idx="956">
                  <c:v>31.144428040816333</c:v>
                </c:pt>
                <c:pt idx="957">
                  <c:v>31.150163632653054</c:v>
                </c:pt>
                <c:pt idx="958">
                  <c:v>31.187671061224506</c:v>
                </c:pt>
                <c:pt idx="959">
                  <c:v>31.233679469387752</c:v>
                </c:pt>
                <c:pt idx="960">
                  <c:v>31.262890448979586</c:v>
                </c:pt>
                <c:pt idx="961">
                  <c:v>31.293630530612216</c:v>
                </c:pt>
                <c:pt idx="962">
                  <c:v>31.299265714285728</c:v>
                </c:pt>
                <c:pt idx="963">
                  <c:v>31.292129306122419</c:v>
                </c:pt>
                <c:pt idx="964">
                  <c:v>31.264339102040797</c:v>
                </c:pt>
                <c:pt idx="965">
                  <c:v>31.184086897959183</c:v>
                </c:pt>
                <c:pt idx="966">
                  <c:v>31.082504612244886</c:v>
                </c:pt>
                <c:pt idx="967">
                  <c:v>30.978574285714263</c:v>
                </c:pt>
                <c:pt idx="968">
                  <c:v>30.884077877550997</c:v>
                </c:pt>
                <c:pt idx="969">
                  <c:v>30.817504040816331</c:v>
                </c:pt>
                <c:pt idx="970">
                  <c:v>30.768833551020386</c:v>
                </c:pt>
                <c:pt idx="971">
                  <c:v>30.729839714285717</c:v>
                </c:pt>
                <c:pt idx="972">
                  <c:v>30.699287346938775</c:v>
                </c:pt>
                <c:pt idx="973">
                  <c:v>30.669339755102026</c:v>
                </c:pt>
                <c:pt idx="974">
                  <c:v>30.64896971428573</c:v>
                </c:pt>
                <c:pt idx="975">
                  <c:v>30.605476163265287</c:v>
                </c:pt>
                <c:pt idx="976">
                  <c:v>30.555909346938776</c:v>
                </c:pt>
                <c:pt idx="977">
                  <c:v>30.498212653061184</c:v>
                </c:pt>
                <c:pt idx="978">
                  <c:v>30.449345632653039</c:v>
                </c:pt>
                <c:pt idx="979">
                  <c:v>30.413684816326523</c:v>
                </c:pt>
                <c:pt idx="980">
                  <c:v>30.414178408163266</c:v>
                </c:pt>
                <c:pt idx="981">
                  <c:v>30.429251795918368</c:v>
                </c:pt>
                <c:pt idx="982">
                  <c:v>30.474648857142842</c:v>
                </c:pt>
                <c:pt idx="983">
                  <c:v>30.530649877550985</c:v>
                </c:pt>
                <c:pt idx="984">
                  <c:v>30.598881469387774</c:v>
                </c:pt>
                <c:pt idx="985">
                  <c:v>30.665732530612203</c:v>
                </c:pt>
                <c:pt idx="986">
                  <c:v>30.727188571428577</c:v>
                </c:pt>
                <c:pt idx="987">
                  <c:v>30.744573551020402</c:v>
                </c:pt>
                <c:pt idx="988">
                  <c:v>30.743594612244902</c:v>
                </c:pt>
                <c:pt idx="989">
                  <c:v>30.718528938775496</c:v>
                </c:pt>
                <c:pt idx="990">
                  <c:v>30.667680122448999</c:v>
                </c:pt>
                <c:pt idx="991">
                  <c:v>30.579619999999974</c:v>
                </c:pt>
                <c:pt idx="992">
                  <c:v>30.476942571428555</c:v>
                </c:pt>
                <c:pt idx="993">
                  <c:v>30.371947469387774</c:v>
                </c:pt>
                <c:pt idx="994">
                  <c:v>30.285275346938757</c:v>
                </c:pt>
                <c:pt idx="995">
                  <c:v>30.200616612244886</c:v>
                </c:pt>
                <c:pt idx="996">
                  <c:v>30.119822408163266</c:v>
                </c:pt>
                <c:pt idx="997">
                  <c:v>30.036094775510207</c:v>
                </c:pt>
                <c:pt idx="998">
                  <c:v>29.985816775510177</c:v>
                </c:pt>
                <c:pt idx="999">
                  <c:v>29.929703959183648</c:v>
                </c:pt>
                <c:pt idx="1000">
                  <c:v>29.85730359183674</c:v>
                </c:pt>
                <c:pt idx="1001">
                  <c:v>29.784065224489794</c:v>
                </c:pt>
                <c:pt idx="1002">
                  <c:v>29.715683428571428</c:v>
                </c:pt>
                <c:pt idx="1003">
                  <c:v>29.657671632653074</c:v>
                </c:pt>
                <c:pt idx="1004">
                  <c:v>29.62595346938777</c:v>
                </c:pt>
                <c:pt idx="1005">
                  <c:v>29.590040734693879</c:v>
                </c:pt>
                <c:pt idx="1006">
                  <c:v>29.588534204081597</c:v>
                </c:pt>
                <c:pt idx="1007">
                  <c:v>29.627592448979588</c:v>
                </c:pt>
                <c:pt idx="1008">
                  <c:v>29.678878530612277</c:v>
                </c:pt>
                <c:pt idx="1009">
                  <c:v>29.729742040816308</c:v>
                </c:pt>
                <c:pt idx="1010">
                  <c:v>29.771638693877549</c:v>
                </c:pt>
                <c:pt idx="1011">
                  <c:v>29.814410857142853</c:v>
                </c:pt>
                <c:pt idx="1012">
                  <c:v>29.863270693877553</c:v>
                </c:pt>
                <c:pt idx="1013">
                  <c:v>29.897485755102057</c:v>
                </c:pt>
                <c:pt idx="1014">
                  <c:v>29.921338285714274</c:v>
                </c:pt>
                <c:pt idx="1015">
                  <c:v>29.944993224489799</c:v>
                </c:pt>
                <c:pt idx="1016">
                  <c:v>29.972681020408167</c:v>
                </c:pt>
                <c:pt idx="1017">
                  <c:v>30.017302122449006</c:v>
                </c:pt>
                <c:pt idx="1018">
                  <c:v>30.062268857142836</c:v>
                </c:pt>
                <c:pt idx="1019">
                  <c:v>30.09986828571429</c:v>
                </c:pt>
                <c:pt idx="1020">
                  <c:v>30.125189061224493</c:v>
                </c:pt>
                <c:pt idx="1021">
                  <c:v>30.129902938775491</c:v>
                </c:pt>
                <c:pt idx="1022">
                  <c:v>30.126028938775502</c:v>
                </c:pt>
                <c:pt idx="1023">
                  <c:v>30.121353551020388</c:v>
                </c:pt>
                <c:pt idx="1024">
                  <c:v>30.106601877551022</c:v>
                </c:pt>
                <c:pt idx="1025">
                  <c:v>30.07603987755099</c:v>
                </c:pt>
                <c:pt idx="1026">
                  <c:v>30.040706326530593</c:v>
                </c:pt>
                <c:pt idx="1027">
                  <c:v>30.001185306122458</c:v>
                </c:pt>
                <c:pt idx="1028">
                  <c:v>29.95495653061225</c:v>
                </c:pt>
                <c:pt idx="1029">
                  <c:v>29.889698163265312</c:v>
                </c:pt>
                <c:pt idx="1030">
                  <c:v>29.811308775510224</c:v>
                </c:pt>
                <c:pt idx="1031">
                  <c:v>29.72430510204083</c:v>
                </c:pt>
                <c:pt idx="1032">
                  <c:v>29.643096204081626</c:v>
                </c:pt>
                <c:pt idx="1033">
                  <c:v>29.567255510204095</c:v>
                </c:pt>
                <c:pt idx="1034">
                  <c:v>29.51108448979593</c:v>
                </c:pt>
                <c:pt idx="1035">
                  <c:v>29.493795183673463</c:v>
                </c:pt>
                <c:pt idx="1036">
                  <c:v>29.518018448979593</c:v>
                </c:pt>
                <c:pt idx="1037">
                  <c:v>29.564328408163245</c:v>
                </c:pt>
                <c:pt idx="1038">
                  <c:v>29.615564693877555</c:v>
                </c:pt>
                <c:pt idx="1039">
                  <c:v>29.664508775510207</c:v>
                </c:pt>
                <c:pt idx="1040">
                  <c:v>29.702504530612217</c:v>
                </c:pt>
                <c:pt idx="1041">
                  <c:v>29.728633551020362</c:v>
                </c:pt>
                <c:pt idx="1042">
                  <c:v>29.724242571428551</c:v>
                </c:pt>
                <c:pt idx="1043">
                  <c:v>29.689850938775514</c:v>
                </c:pt>
                <c:pt idx="1044">
                  <c:v>29.638291306122447</c:v>
                </c:pt>
                <c:pt idx="1045">
                  <c:v>29.581642244897925</c:v>
                </c:pt>
                <c:pt idx="1046">
                  <c:v>29.525466857142838</c:v>
                </c:pt>
                <c:pt idx="1047">
                  <c:v>29.489200897959158</c:v>
                </c:pt>
                <c:pt idx="1048">
                  <c:v>29.466635061224487</c:v>
                </c:pt>
                <c:pt idx="1049">
                  <c:v>29.471814163265307</c:v>
                </c:pt>
                <c:pt idx="1050">
                  <c:v>29.490460897959164</c:v>
                </c:pt>
                <c:pt idx="1051">
                  <c:v>29.519696693877556</c:v>
                </c:pt>
                <c:pt idx="1052">
                  <c:v>29.556408285714284</c:v>
                </c:pt>
                <c:pt idx="1053">
                  <c:v>29.585677102040812</c:v>
                </c:pt>
                <c:pt idx="1054">
                  <c:v>29.597253061224507</c:v>
                </c:pt>
                <c:pt idx="1055">
                  <c:v>29.593795714285715</c:v>
                </c:pt>
                <c:pt idx="1056">
                  <c:v>29.558957183673495</c:v>
                </c:pt>
                <c:pt idx="1057">
                  <c:v>29.515884040816331</c:v>
                </c:pt>
                <c:pt idx="1058">
                  <c:v>29.460998693877556</c:v>
                </c:pt>
                <c:pt idx="1059">
                  <c:v>29.405593428571429</c:v>
                </c:pt>
                <c:pt idx="1060">
                  <c:v>29.359568775510205</c:v>
                </c:pt>
                <c:pt idx="1061">
                  <c:v>29.332607551020409</c:v>
                </c:pt>
                <c:pt idx="1062">
                  <c:v>29.31271808163266</c:v>
                </c:pt>
                <c:pt idx="1063">
                  <c:v>29.298648816326509</c:v>
                </c:pt>
                <c:pt idx="1064">
                  <c:v>29.269330816326509</c:v>
                </c:pt>
                <c:pt idx="1065">
                  <c:v>29.229438897959167</c:v>
                </c:pt>
                <c:pt idx="1066">
                  <c:v>29.169158857142854</c:v>
                </c:pt>
                <c:pt idx="1067">
                  <c:v>29.101118857142865</c:v>
                </c:pt>
                <c:pt idx="1068">
                  <c:v>29.004087959183671</c:v>
                </c:pt>
                <c:pt idx="1069">
                  <c:v>28.896082163265312</c:v>
                </c:pt>
                <c:pt idx="1070">
                  <c:v>28.794065387755104</c:v>
                </c:pt>
                <c:pt idx="1071">
                  <c:v>28.719982571428581</c:v>
                </c:pt>
                <c:pt idx="1072">
                  <c:v>28.668688612244907</c:v>
                </c:pt>
                <c:pt idx="1073">
                  <c:v>28.644753102040831</c:v>
                </c:pt>
                <c:pt idx="1074">
                  <c:v>28.630752857142859</c:v>
                </c:pt>
                <c:pt idx="1075">
                  <c:v>28.63820575510206</c:v>
                </c:pt>
                <c:pt idx="1076">
                  <c:v>28.651774326530624</c:v>
                </c:pt>
                <c:pt idx="1077">
                  <c:v>28.659412285714257</c:v>
                </c:pt>
                <c:pt idx="1078">
                  <c:v>28.65474836734694</c:v>
                </c:pt>
                <c:pt idx="1079">
                  <c:v>28.647895755102084</c:v>
                </c:pt>
                <c:pt idx="1080">
                  <c:v>28.646289795918371</c:v>
                </c:pt>
                <c:pt idx="1081">
                  <c:v>28.656501510204091</c:v>
                </c:pt>
                <c:pt idx="1082">
                  <c:v>28.680706816326509</c:v>
                </c:pt>
                <c:pt idx="1083">
                  <c:v>28.720424163265289</c:v>
                </c:pt>
                <c:pt idx="1084">
                  <c:v>28.766503755102029</c:v>
                </c:pt>
                <c:pt idx="1085">
                  <c:v>28.813064489795931</c:v>
                </c:pt>
                <c:pt idx="1086">
                  <c:v>28.856546571428549</c:v>
                </c:pt>
                <c:pt idx="1087">
                  <c:v>28.873353469387776</c:v>
                </c:pt>
                <c:pt idx="1088">
                  <c:v>28.86266404081632</c:v>
                </c:pt>
                <c:pt idx="1089">
                  <c:v>28.819967183673494</c:v>
                </c:pt>
                <c:pt idx="1090">
                  <c:v>28.762168285714289</c:v>
                </c:pt>
                <c:pt idx="1091">
                  <c:v>28.714274775510205</c:v>
                </c:pt>
                <c:pt idx="1092">
                  <c:v>28.665816571428572</c:v>
                </c:pt>
                <c:pt idx="1093">
                  <c:v>28.618586326530611</c:v>
                </c:pt>
                <c:pt idx="1094">
                  <c:v>28.593197918367323</c:v>
                </c:pt>
                <c:pt idx="1095">
                  <c:v>28.582488734693882</c:v>
                </c:pt>
                <c:pt idx="1096">
                  <c:v>28.587675632653067</c:v>
                </c:pt>
                <c:pt idx="1097">
                  <c:v>28.591126204081629</c:v>
                </c:pt>
                <c:pt idx="1098">
                  <c:v>28.58356412244899</c:v>
                </c:pt>
                <c:pt idx="1099">
                  <c:v>28.581420734693879</c:v>
                </c:pt>
                <c:pt idx="1100">
                  <c:v>28.574383265306118</c:v>
                </c:pt>
                <c:pt idx="1101">
                  <c:v>28.554185306122466</c:v>
                </c:pt>
                <c:pt idx="1102">
                  <c:v>28.533192653061203</c:v>
                </c:pt>
                <c:pt idx="1103">
                  <c:v>28.517293959183675</c:v>
                </c:pt>
                <c:pt idx="1104">
                  <c:v>28.509577755102036</c:v>
                </c:pt>
                <c:pt idx="1105">
                  <c:v>28.495618448979574</c:v>
                </c:pt>
                <c:pt idx="1106">
                  <c:v>28.46834142857141</c:v>
                </c:pt>
                <c:pt idx="1107">
                  <c:v>28.432716775510176</c:v>
                </c:pt>
                <c:pt idx="1108">
                  <c:v>28.390177959183674</c:v>
                </c:pt>
                <c:pt idx="1109">
                  <c:v>28.340384204081623</c:v>
                </c:pt>
                <c:pt idx="1110">
                  <c:v>28.276535510204084</c:v>
                </c:pt>
                <c:pt idx="1111">
                  <c:v>28.217916938775502</c:v>
                </c:pt>
                <c:pt idx="1112">
                  <c:v>28.182890530612227</c:v>
                </c:pt>
                <c:pt idx="1113">
                  <c:v>28.178637673469357</c:v>
                </c:pt>
                <c:pt idx="1114">
                  <c:v>28.204468081632648</c:v>
                </c:pt>
                <c:pt idx="1115">
                  <c:v>28.258416857142823</c:v>
                </c:pt>
                <c:pt idx="1116">
                  <c:v>28.331837265306131</c:v>
                </c:pt>
                <c:pt idx="1117">
                  <c:v>28.420551102040818</c:v>
                </c:pt>
                <c:pt idx="1118">
                  <c:v>28.489869673469368</c:v>
                </c:pt>
                <c:pt idx="1119">
                  <c:v>28.522354448979584</c:v>
                </c:pt>
                <c:pt idx="1120">
                  <c:v>28.51787632653064</c:v>
                </c:pt>
                <c:pt idx="1121">
                  <c:v>28.47900608163263</c:v>
                </c:pt>
                <c:pt idx="1122">
                  <c:v>28.412647020408141</c:v>
                </c:pt>
                <c:pt idx="1123">
                  <c:v>28.325707428571427</c:v>
                </c:pt>
                <c:pt idx="1124">
                  <c:v>28.236108734693875</c:v>
                </c:pt>
                <c:pt idx="1125">
                  <c:v>28.165427795918369</c:v>
                </c:pt>
                <c:pt idx="1126">
                  <c:v>28.124832326530615</c:v>
                </c:pt>
                <c:pt idx="1127">
                  <c:v>28.105748204081614</c:v>
                </c:pt>
                <c:pt idx="1128">
                  <c:v>28.111741755102045</c:v>
                </c:pt>
                <c:pt idx="1129">
                  <c:v>28.141439387755089</c:v>
                </c:pt>
                <c:pt idx="1130">
                  <c:v>28.187091387755103</c:v>
                </c:pt>
                <c:pt idx="1131">
                  <c:v>28.227386204081629</c:v>
                </c:pt>
                <c:pt idx="1132">
                  <c:v>28.258517469387737</c:v>
                </c:pt>
                <c:pt idx="1133">
                  <c:v>28.285481795918347</c:v>
                </c:pt>
                <c:pt idx="1134">
                  <c:v>28.306417632653059</c:v>
                </c:pt>
                <c:pt idx="1135">
                  <c:v>28.314031306122455</c:v>
                </c:pt>
                <c:pt idx="1136">
                  <c:v>28.298902244897924</c:v>
                </c:pt>
                <c:pt idx="1137">
                  <c:v>28.262571632653046</c:v>
                </c:pt>
                <c:pt idx="1138">
                  <c:v>28.216467632653064</c:v>
                </c:pt>
                <c:pt idx="1139">
                  <c:v>28.169169265306117</c:v>
                </c:pt>
                <c:pt idx="1140">
                  <c:v>28.11300395918369</c:v>
                </c:pt>
                <c:pt idx="1141">
                  <c:v>28.051526816326529</c:v>
                </c:pt>
                <c:pt idx="1142">
                  <c:v>27.991148530612232</c:v>
                </c:pt>
                <c:pt idx="1143">
                  <c:v>27.933965510204107</c:v>
                </c:pt>
                <c:pt idx="1144">
                  <c:v>27.882937265306101</c:v>
                </c:pt>
                <c:pt idx="1145">
                  <c:v>27.844194081632658</c:v>
                </c:pt>
                <c:pt idx="1146">
                  <c:v>27.807744775510209</c:v>
                </c:pt>
                <c:pt idx="1147">
                  <c:v>27.773171836734683</c:v>
                </c:pt>
                <c:pt idx="1148">
                  <c:v>27.744084979591829</c:v>
                </c:pt>
                <c:pt idx="1149">
                  <c:v>27.709483877550984</c:v>
                </c:pt>
                <c:pt idx="1150">
                  <c:v>27.674968612244939</c:v>
                </c:pt>
                <c:pt idx="1151">
                  <c:v>27.639239714285733</c:v>
                </c:pt>
                <c:pt idx="1152">
                  <c:v>27.59134971428572</c:v>
                </c:pt>
                <c:pt idx="1153">
                  <c:v>27.534622489795922</c:v>
                </c:pt>
                <c:pt idx="1154">
                  <c:v>27.474927999999988</c:v>
                </c:pt>
                <c:pt idx="1155">
                  <c:v>27.423141714285713</c:v>
                </c:pt>
                <c:pt idx="1156">
                  <c:v>27.390926081632649</c:v>
                </c:pt>
                <c:pt idx="1157">
                  <c:v>27.380109102040819</c:v>
                </c:pt>
                <c:pt idx="1158">
                  <c:v>27.389870979591826</c:v>
                </c:pt>
                <c:pt idx="1159">
                  <c:v>27.419026775510186</c:v>
                </c:pt>
                <c:pt idx="1160">
                  <c:v>27.467425142857142</c:v>
                </c:pt>
                <c:pt idx="1161">
                  <c:v>27.54034277551018</c:v>
                </c:pt>
                <c:pt idx="1162">
                  <c:v>27.619198408163278</c:v>
                </c:pt>
                <c:pt idx="1163">
                  <c:v>27.691070857142861</c:v>
                </c:pt>
                <c:pt idx="1164">
                  <c:v>27.752717877550992</c:v>
                </c:pt>
                <c:pt idx="1165">
                  <c:v>27.808751836734686</c:v>
                </c:pt>
                <c:pt idx="1166">
                  <c:v>27.857576040816333</c:v>
                </c:pt>
                <c:pt idx="1167">
                  <c:v>27.892287020408165</c:v>
                </c:pt>
                <c:pt idx="1168">
                  <c:v>27.889730285714261</c:v>
                </c:pt>
                <c:pt idx="1169">
                  <c:v>27.853170081632648</c:v>
                </c:pt>
                <c:pt idx="1170">
                  <c:v>27.80842506122449</c:v>
                </c:pt>
                <c:pt idx="1171">
                  <c:v>27.753074653061219</c:v>
                </c:pt>
                <c:pt idx="1172">
                  <c:v>27.680772367346929</c:v>
                </c:pt>
                <c:pt idx="1173">
                  <c:v>27.595309877550985</c:v>
                </c:pt>
                <c:pt idx="1174">
                  <c:v>27.497632530612222</c:v>
                </c:pt>
                <c:pt idx="1175">
                  <c:v>27.404582367346929</c:v>
                </c:pt>
                <c:pt idx="1176">
                  <c:v>27.32361334693876</c:v>
                </c:pt>
                <c:pt idx="1177">
                  <c:v>27.234187918367329</c:v>
                </c:pt>
                <c:pt idx="1178">
                  <c:v>27.147172285714287</c:v>
                </c:pt>
                <c:pt idx="1179">
                  <c:v>27.076011551020414</c:v>
                </c:pt>
                <c:pt idx="1180">
                  <c:v>27.028081795918368</c:v>
                </c:pt>
                <c:pt idx="1181">
                  <c:v>27.016399428571432</c:v>
                </c:pt>
                <c:pt idx="1182">
                  <c:v>27.036873020408198</c:v>
                </c:pt>
                <c:pt idx="1183">
                  <c:v>27.080980285714286</c:v>
                </c:pt>
                <c:pt idx="1184">
                  <c:v>27.151298204081634</c:v>
                </c:pt>
                <c:pt idx="1185">
                  <c:v>27.236802897959187</c:v>
                </c:pt>
                <c:pt idx="1186">
                  <c:v>27.32046742857143</c:v>
                </c:pt>
                <c:pt idx="1187">
                  <c:v>27.388300448979589</c:v>
                </c:pt>
                <c:pt idx="1188">
                  <c:v>27.426351142857136</c:v>
                </c:pt>
                <c:pt idx="1189">
                  <c:v>27.437641714285711</c:v>
                </c:pt>
                <c:pt idx="1190">
                  <c:v>27.426138775510189</c:v>
                </c:pt>
                <c:pt idx="1191">
                  <c:v>27.391908857142884</c:v>
                </c:pt>
                <c:pt idx="1192">
                  <c:v>27.33959130612245</c:v>
                </c:pt>
                <c:pt idx="1193">
                  <c:v>27.284847755102042</c:v>
                </c:pt>
                <c:pt idx="1194">
                  <c:v>27.242654612244888</c:v>
                </c:pt>
                <c:pt idx="1195">
                  <c:v>27.218773959183679</c:v>
                </c:pt>
                <c:pt idx="1196">
                  <c:v>27.210847999999999</c:v>
                </c:pt>
                <c:pt idx="1197">
                  <c:v>27.216394326530633</c:v>
                </c:pt>
                <c:pt idx="1198">
                  <c:v>27.234474897959181</c:v>
                </c:pt>
                <c:pt idx="1199">
                  <c:v>27.260841265306119</c:v>
                </c:pt>
                <c:pt idx="1200">
                  <c:v>27.281132653061185</c:v>
                </c:pt>
                <c:pt idx="1201">
                  <c:v>27.290050693877546</c:v>
                </c:pt>
                <c:pt idx="1202">
                  <c:v>27.28974918367344</c:v>
                </c:pt>
                <c:pt idx="1203">
                  <c:v>27.279159102040815</c:v>
                </c:pt>
                <c:pt idx="1204">
                  <c:v>27.260695877550983</c:v>
                </c:pt>
                <c:pt idx="1205">
                  <c:v>27.236909551020403</c:v>
                </c:pt>
                <c:pt idx="1206">
                  <c:v>27.204359306122431</c:v>
                </c:pt>
                <c:pt idx="1207">
                  <c:v>27.164702816326514</c:v>
                </c:pt>
                <c:pt idx="1208">
                  <c:v>27.112962530612251</c:v>
                </c:pt>
                <c:pt idx="1209">
                  <c:v>27.050530938775484</c:v>
                </c:pt>
                <c:pt idx="1210">
                  <c:v>26.984644979591796</c:v>
                </c:pt>
                <c:pt idx="1211">
                  <c:v>26.918268857142856</c:v>
                </c:pt>
                <c:pt idx="1212">
                  <c:v>26.851030448979593</c:v>
                </c:pt>
                <c:pt idx="1213">
                  <c:v>26.795112938775478</c:v>
                </c:pt>
                <c:pt idx="1214">
                  <c:v>26.761237632653039</c:v>
                </c:pt>
                <c:pt idx="1215">
                  <c:v>26.75346665306121</c:v>
                </c:pt>
                <c:pt idx="1216">
                  <c:v>26.765036816326493</c:v>
                </c:pt>
                <c:pt idx="1217">
                  <c:v>26.786399306122419</c:v>
                </c:pt>
                <c:pt idx="1218">
                  <c:v>26.815971142857162</c:v>
                </c:pt>
                <c:pt idx="1219">
                  <c:v>26.848880448979592</c:v>
                </c:pt>
                <c:pt idx="1220">
                  <c:v>26.874167346938787</c:v>
                </c:pt>
                <c:pt idx="1221">
                  <c:v>26.878309510204083</c:v>
                </c:pt>
                <c:pt idx="1222">
                  <c:v>26.862609265306098</c:v>
                </c:pt>
                <c:pt idx="1223">
                  <c:v>26.831294285714293</c:v>
                </c:pt>
                <c:pt idx="1224">
                  <c:v>26.790983510204093</c:v>
                </c:pt>
                <c:pt idx="1225">
                  <c:v>26.73854155102039</c:v>
                </c:pt>
                <c:pt idx="1226">
                  <c:v>26.678953306122445</c:v>
                </c:pt>
                <c:pt idx="1227">
                  <c:v>26.619935020408192</c:v>
                </c:pt>
                <c:pt idx="1228">
                  <c:v>26.573408163265306</c:v>
                </c:pt>
                <c:pt idx="1229">
                  <c:v>26.534293020408175</c:v>
                </c:pt>
                <c:pt idx="1230">
                  <c:v>26.500911428571431</c:v>
                </c:pt>
                <c:pt idx="1231">
                  <c:v>26.473270244897936</c:v>
                </c:pt>
                <c:pt idx="1232">
                  <c:v>26.456702122448981</c:v>
                </c:pt>
                <c:pt idx="1233">
                  <c:v>26.45649555102041</c:v>
                </c:pt>
                <c:pt idx="1234">
                  <c:v>26.463331469387736</c:v>
                </c:pt>
                <c:pt idx="1235">
                  <c:v>26.470264897959183</c:v>
                </c:pt>
                <c:pt idx="1236">
                  <c:v>26.485728897959149</c:v>
                </c:pt>
                <c:pt idx="1237">
                  <c:v>26.511842653061212</c:v>
                </c:pt>
                <c:pt idx="1238">
                  <c:v>26.545221102040813</c:v>
                </c:pt>
                <c:pt idx="1239">
                  <c:v>26.575209102040823</c:v>
                </c:pt>
                <c:pt idx="1240">
                  <c:v>26.588716530612203</c:v>
                </c:pt>
                <c:pt idx="1241">
                  <c:v>26.59684289795916</c:v>
                </c:pt>
                <c:pt idx="1242">
                  <c:v>26.60424526530613</c:v>
                </c:pt>
                <c:pt idx="1243">
                  <c:v>26.600313714285718</c:v>
                </c:pt>
                <c:pt idx="1244">
                  <c:v>26.587651795918386</c:v>
                </c:pt>
                <c:pt idx="1245">
                  <c:v>26.569444979591811</c:v>
                </c:pt>
                <c:pt idx="1246">
                  <c:v>26.559243020408168</c:v>
                </c:pt>
                <c:pt idx="1247">
                  <c:v>26.570703265306122</c:v>
                </c:pt>
                <c:pt idx="1248">
                  <c:v>26.598769387755077</c:v>
                </c:pt>
                <c:pt idx="1249">
                  <c:v>26.640204775510206</c:v>
                </c:pt>
                <c:pt idx="1250">
                  <c:v>26.696827836734688</c:v>
                </c:pt>
                <c:pt idx="1251">
                  <c:v>26.753780897959182</c:v>
                </c:pt>
                <c:pt idx="1252">
                  <c:v>26.804539183673462</c:v>
                </c:pt>
                <c:pt idx="1253">
                  <c:v>26.839842285714283</c:v>
                </c:pt>
                <c:pt idx="1254">
                  <c:v>26.848342367346916</c:v>
                </c:pt>
                <c:pt idx="1255">
                  <c:v>26.82314755102038</c:v>
                </c:pt>
                <c:pt idx="1256">
                  <c:v>26.768819877550985</c:v>
                </c:pt>
                <c:pt idx="1257">
                  <c:v>26.695238816326526</c:v>
                </c:pt>
                <c:pt idx="1258">
                  <c:v>26.62075530612244</c:v>
                </c:pt>
                <c:pt idx="1259">
                  <c:v>26.542339755102017</c:v>
                </c:pt>
                <c:pt idx="1260">
                  <c:v>26.461073877551005</c:v>
                </c:pt>
                <c:pt idx="1261">
                  <c:v>26.391490775510206</c:v>
                </c:pt>
                <c:pt idx="1262">
                  <c:v>26.350794857142866</c:v>
                </c:pt>
                <c:pt idx="1263">
                  <c:v>26.333043387755087</c:v>
                </c:pt>
                <c:pt idx="1264">
                  <c:v>26.33076265306121</c:v>
                </c:pt>
                <c:pt idx="1265">
                  <c:v>26.334246285714286</c:v>
                </c:pt>
                <c:pt idx="1266">
                  <c:v>26.357751877551017</c:v>
                </c:pt>
                <c:pt idx="1267">
                  <c:v>26.407153061224491</c:v>
                </c:pt>
                <c:pt idx="1268">
                  <c:v>26.467981673469389</c:v>
                </c:pt>
                <c:pt idx="1269">
                  <c:v>26.524896653061219</c:v>
                </c:pt>
                <c:pt idx="1270">
                  <c:v>26.571274204081632</c:v>
                </c:pt>
                <c:pt idx="1271">
                  <c:v>26.602940653061207</c:v>
                </c:pt>
                <c:pt idx="1272">
                  <c:v>26.617701469387786</c:v>
                </c:pt>
                <c:pt idx="1273">
                  <c:v>26.605575142857141</c:v>
                </c:pt>
                <c:pt idx="1274">
                  <c:v>26.563739673469332</c:v>
                </c:pt>
                <c:pt idx="1275">
                  <c:v>26.500723918367303</c:v>
                </c:pt>
                <c:pt idx="1276">
                  <c:v>26.422781469387733</c:v>
                </c:pt>
                <c:pt idx="1277">
                  <c:v>26.343081102040831</c:v>
                </c:pt>
                <c:pt idx="1278">
                  <c:v>26.266439469387723</c:v>
                </c:pt>
                <c:pt idx="1279">
                  <c:v>26.200788897959161</c:v>
                </c:pt>
                <c:pt idx="1280">
                  <c:v>26.1511750204082</c:v>
                </c:pt>
                <c:pt idx="1281">
                  <c:v>26.115180489795918</c:v>
                </c:pt>
                <c:pt idx="1282">
                  <c:v>26.089244857142827</c:v>
                </c:pt>
                <c:pt idx="1283">
                  <c:v>26.069749469387723</c:v>
                </c:pt>
                <c:pt idx="1284">
                  <c:v>26.05593453061223</c:v>
                </c:pt>
                <c:pt idx="1285">
                  <c:v>26.050901591836741</c:v>
                </c:pt>
                <c:pt idx="1286">
                  <c:v>26.053936734693877</c:v>
                </c:pt>
                <c:pt idx="1287">
                  <c:v>26.059364285714288</c:v>
                </c:pt>
                <c:pt idx="1288">
                  <c:v>26.064778734693881</c:v>
                </c:pt>
                <c:pt idx="1289">
                  <c:v>26.064224448979587</c:v>
                </c:pt>
                <c:pt idx="1290">
                  <c:v>26.064655102040831</c:v>
                </c:pt>
                <c:pt idx="1291">
                  <c:v>26.066442857142825</c:v>
                </c:pt>
                <c:pt idx="1292">
                  <c:v>26.070802081632657</c:v>
                </c:pt>
                <c:pt idx="1293">
                  <c:v>26.070505591836728</c:v>
                </c:pt>
                <c:pt idx="1294">
                  <c:v>26.06644730612242</c:v>
                </c:pt>
                <c:pt idx="1295">
                  <c:v>26.063153346938776</c:v>
                </c:pt>
                <c:pt idx="1296">
                  <c:v>26.066199795918362</c:v>
                </c:pt>
                <c:pt idx="1297">
                  <c:v>26.067473591836727</c:v>
                </c:pt>
                <c:pt idx="1298">
                  <c:v>26.057046285714289</c:v>
                </c:pt>
                <c:pt idx="1299">
                  <c:v>26.031971224489812</c:v>
                </c:pt>
                <c:pt idx="1300">
                  <c:v>26.001966285714285</c:v>
                </c:pt>
                <c:pt idx="1301">
                  <c:v>25.974878163265327</c:v>
                </c:pt>
                <c:pt idx="1302">
                  <c:v>25.948877714285707</c:v>
                </c:pt>
                <c:pt idx="1303">
                  <c:v>25.926007999999989</c:v>
                </c:pt>
                <c:pt idx="1304">
                  <c:v>25.916009836734673</c:v>
                </c:pt>
                <c:pt idx="1305">
                  <c:v>25.921750938775499</c:v>
                </c:pt>
                <c:pt idx="1306">
                  <c:v>25.934065918367342</c:v>
                </c:pt>
                <c:pt idx="1307">
                  <c:v>25.946524693877539</c:v>
                </c:pt>
                <c:pt idx="1308">
                  <c:v>25.961349469387727</c:v>
                </c:pt>
                <c:pt idx="1309">
                  <c:v>25.97733334693876</c:v>
                </c:pt>
                <c:pt idx="1310">
                  <c:v>25.988213224489769</c:v>
                </c:pt>
                <c:pt idx="1311">
                  <c:v>25.983964816326527</c:v>
                </c:pt>
                <c:pt idx="1312">
                  <c:v>25.968243714285698</c:v>
                </c:pt>
                <c:pt idx="1313">
                  <c:v>25.952029755102021</c:v>
                </c:pt>
                <c:pt idx="1314">
                  <c:v>25.932339551020366</c:v>
                </c:pt>
                <c:pt idx="1315">
                  <c:v>25.893029387755089</c:v>
                </c:pt>
                <c:pt idx="1316">
                  <c:v>25.842231387755081</c:v>
                </c:pt>
                <c:pt idx="1317">
                  <c:v>25.788565877550983</c:v>
                </c:pt>
                <c:pt idx="1318">
                  <c:v>25.735364530612227</c:v>
                </c:pt>
                <c:pt idx="1319">
                  <c:v>25.686341755102028</c:v>
                </c:pt>
                <c:pt idx="1320">
                  <c:v>25.63696448979594</c:v>
                </c:pt>
                <c:pt idx="1321">
                  <c:v>25.58845506122449</c:v>
                </c:pt>
                <c:pt idx="1322">
                  <c:v>25.551521102040827</c:v>
                </c:pt>
                <c:pt idx="1323">
                  <c:v>25.523892408163245</c:v>
                </c:pt>
                <c:pt idx="1324">
                  <c:v>25.502236530612215</c:v>
                </c:pt>
                <c:pt idx="1325">
                  <c:v>25.481681387755089</c:v>
                </c:pt>
                <c:pt idx="1326">
                  <c:v>25.451539551020385</c:v>
                </c:pt>
                <c:pt idx="1327">
                  <c:v>25.41546551020409</c:v>
                </c:pt>
                <c:pt idx="1328">
                  <c:v>25.403372795918362</c:v>
                </c:pt>
                <c:pt idx="1329">
                  <c:v>25.404305877551</c:v>
                </c:pt>
                <c:pt idx="1330">
                  <c:v>25.400039357142827</c:v>
                </c:pt>
                <c:pt idx="1331">
                  <c:v>25.383484846938753</c:v>
                </c:pt>
                <c:pt idx="1332">
                  <c:v>25.360607887755076</c:v>
                </c:pt>
                <c:pt idx="1333">
                  <c:v>25.33335721428573</c:v>
                </c:pt>
                <c:pt idx="1334">
                  <c:v>25.295465153061222</c:v>
                </c:pt>
                <c:pt idx="1335">
                  <c:v>25.216993571428574</c:v>
                </c:pt>
                <c:pt idx="1336">
                  <c:v>25.114724336734692</c:v>
                </c:pt>
                <c:pt idx="1337">
                  <c:v>25.01145260204083</c:v>
                </c:pt>
                <c:pt idx="1338">
                  <c:v>24.923161275510189</c:v>
                </c:pt>
                <c:pt idx="1339">
                  <c:v>24.851693418367329</c:v>
                </c:pt>
                <c:pt idx="1340">
                  <c:v>24.802158214285711</c:v>
                </c:pt>
                <c:pt idx="1341">
                  <c:v>24.780042755102013</c:v>
                </c:pt>
                <c:pt idx="1342">
                  <c:v>24.787775255102027</c:v>
                </c:pt>
                <c:pt idx="1343">
                  <c:v>24.815274540816333</c:v>
                </c:pt>
                <c:pt idx="1344">
                  <c:v>24.851309081632657</c:v>
                </c:pt>
                <c:pt idx="1345">
                  <c:v>24.878936734693873</c:v>
                </c:pt>
                <c:pt idx="1346">
                  <c:v>24.893094846938773</c:v>
                </c:pt>
                <c:pt idx="1347">
                  <c:v>24.892759489795896</c:v>
                </c:pt>
                <c:pt idx="1348">
                  <c:v>24.875340969387732</c:v>
                </c:pt>
                <c:pt idx="1349">
                  <c:v>24.842173928571427</c:v>
                </c:pt>
                <c:pt idx="1350">
                  <c:v>24.792837040816327</c:v>
                </c:pt>
                <c:pt idx="1351">
                  <c:v>24.731731377551004</c:v>
                </c:pt>
                <c:pt idx="1352">
                  <c:v>24.669108826530611</c:v>
                </c:pt>
                <c:pt idx="1353">
                  <c:v>24.60966913265306</c:v>
                </c:pt>
                <c:pt idx="1354">
                  <c:v>24.554682193877554</c:v>
                </c:pt>
                <c:pt idx="1355">
                  <c:v>24.507508724489814</c:v>
                </c:pt>
                <c:pt idx="1356">
                  <c:v>24.471276530612229</c:v>
                </c:pt>
                <c:pt idx="1357">
                  <c:v>24.452020102040812</c:v>
                </c:pt>
                <c:pt idx="1358">
                  <c:v>24.445544642857119</c:v>
                </c:pt>
                <c:pt idx="1359">
                  <c:v>24.445656530612219</c:v>
                </c:pt>
                <c:pt idx="1360">
                  <c:v>24.446120255102016</c:v>
                </c:pt>
                <c:pt idx="1361">
                  <c:v>24.442686938775477</c:v>
                </c:pt>
                <c:pt idx="1362">
                  <c:v>24.430147499999986</c:v>
                </c:pt>
                <c:pt idx="1363">
                  <c:v>24.404688418367332</c:v>
                </c:pt>
                <c:pt idx="1364">
                  <c:v>24.366214846938757</c:v>
                </c:pt>
                <c:pt idx="1365">
                  <c:v>24.316954897959207</c:v>
                </c:pt>
                <c:pt idx="1366">
                  <c:v>24.260116581632619</c:v>
                </c:pt>
                <c:pt idx="1367">
                  <c:v>24.204701785714285</c:v>
                </c:pt>
                <c:pt idx="1368">
                  <c:v>24.157999234693893</c:v>
                </c:pt>
                <c:pt idx="1369">
                  <c:v>24.130080714285743</c:v>
                </c:pt>
                <c:pt idx="1370">
                  <c:v>24.121984897959191</c:v>
                </c:pt>
                <c:pt idx="1371">
                  <c:v>24.12582132653063</c:v>
                </c:pt>
                <c:pt idx="1372">
                  <c:v>24.144251479591837</c:v>
                </c:pt>
                <c:pt idx="1373">
                  <c:v>24.166363214285717</c:v>
                </c:pt>
                <c:pt idx="1374">
                  <c:v>24.163387755102043</c:v>
                </c:pt>
                <c:pt idx="1375">
                  <c:v>24.113402755102037</c:v>
                </c:pt>
                <c:pt idx="1376">
                  <c:v>24.006353469387761</c:v>
                </c:pt>
                <c:pt idx="1377">
                  <c:v>23.835897040816331</c:v>
                </c:pt>
                <c:pt idx="1378">
                  <c:v>23.771919285714286</c:v>
                </c:pt>
                <c:pt idx="1379">
                  <c:v>23.672897571428578</c:v>
                </c:pt>
                <c:pt idx="1380">
                  <c:v>23.53183196428574</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numCache>
            </c:numRef>
          </c:yVal>
          <c:smooth val="1"/>
        </c:ser>
        <c:ser>
          <c:idx val="7"/>
          <c:order val="1"/>
          <c:tx>
            <c:strRef>
              <c:f>'Shielded 15cm'!$AF$6</c:f>
              <c:strCache>
                <c:ptCount val="1"/>
                <c:pt idx="0">
                  <c:v>q"max (shielded)</c:v>
                </c:pt>
              </c:strCache>
            </c:strRef>
          </c:tx>
          <c:spPr>
            <a:ln>
              <a:noFill/>
            </a:ln>
          </c:spPr>
          <c:marker>
            <c:symbol val="square"/>
            <c:size val="7"/>
            <c:spPr>
              <a:solidFill>
                <a:srgbClr val="FFFF00"/>
              </a:solidFill>
              <a:ln w="25400">
                <a:solidFill>
                  <a:schemeClr val="tx1"/>
                </a:solidFill>
              </a:ln>
            </c:spPr>
          </c:marker>
          <c:errBars>
            <c:errDir val="y"/>
            <c:errBarType val="both"/>
            <c:errValType val="cust"/>
            <c:noEndCap val="0"/>
            <c:plus>
              <c:numRef>
                <c:f>'Shielded 15cm'!$AG$9:$AL$9</c:f>
                <c:numCache>
                  <c:formatCode>General</c:formatCode>
                  <c:ptCount val="6"/>
                  <c:pt idx="0">
                    <c:v>3.9418606106945622</c:v>
                  </c:pt>
                  <c:pt idx="1">
                    <c:v>3.2089186153999716</c:v>
                  </c:pt>
                  <c:pt idx="2">
                    <c:v>1.042571945730939</c:v>
                  </c:pt>
                  <c:pt idx="3">
                    <c:v>2.9671245475491985</c:v>
                  </c:pt>
                  <c:pt idx="4">
                    <c:v>0.95295888257156525</c:v>
                  </c:pt>
                  <c:pt idx="5">
                    <c:v>1.1466384316401421</c:v>
                  </c:pt>
                </c:numCache>
              </c:numRef>
            </c:plus>
            <c:minus>
              <c:numRef>
                <c:f>'Shielded 15cm'!$AG$9:$AL$9</c:f>
                <c:numCache>
                  <c:formatCode>General</c:formatCode>
                  <c:ptCount val="6"/>
                  <c:pt idx="0">
                    <c:v>3.9418606106945622</c:v>
                  </c:pt>
                  <c:pt idx="1">
                    <c:v>3.2089186153999716</c:v>
                  </c:pt>
                  <c:pt idx="2">
                    <c:v>1.042571945730939</c:v>
                  </c:pt>
                  <c:pt idx="3">
                    <c:v>2.9671245475491985</c:v>
                  </c:pt>
                  <c:pt idx="4">
                    <c:v>0.95295888257156525</c:v>
                  </c:pt>
                  <c:pt idx="5">
                    <c:v>1.1466384316401421</c:v>
                  </c:pt>
                </c:numCache>
              </c:numRef>
            </c:minus>
            <c:spPr>
              <a:ln w="28575">
                <a:solidFill>
                  <a:prstClr val="black"/>
                </a:solidFill>
              </a:ln>
            </c:spPr>
          </c:errBars>
          <c:errBars>
            <c:errDir val="x"/>
            <c:errBarType val="both"/>
            <c:errValType val="fixedVal"/>
            <c:noEndCap val="0"/>
            <c:val val="1"/>
          </c:errBars>
          <c:xVal>
            <c:numRef>
              <c:f>'Shielded 15cm'!$AG$3:$AL$3</c:f>
              <c:numCache>
                <c:formatCode>General</c:formatCode>
                <c:ptCount val="6"/>
                <c:pt idx="0">
                  <c:v>89</c:v>
                </c:pt>
                <c:pt idx="1">
                  <c:v>96</c:v>
                </c:pt>
                <c:pt idx="2">
                  <c:v>221.5</c:v>
                </c:pt>
                <c:pt idx="3">
                  <c:v>267</c:v>
                </c:pt>
                <c:pt idx="4">
                  <c:v>267.5</c:v>
                </c:pt>
                <c:pt idx="5">
                  <c:v>312</c:v>
                </c:pt>
              </c:numCache>
            </c:numRef>
          </c:xVal>
          <c:yVal>
            <c:numRef>
              <c:f>'Shielded 15cm'!$AG$6:$AL$6</c:f>
              <c:numCache>
                <c:formatCode>General</c:formatCode>
                <c:ptCount val="6"/>
                <c:pt idx="0">
                  <c:v>17.215616392829176</c:v>
                </c:pt>
                <c:pt idx="1">
                  <c:v>18.701297030362191</c:v>
                </c:pt>
                <c:pt idx="2">
                  <c:v>29.852099805051626</c:v>
                </c:pt>
                <c:pt idx="3">
                  <c:v>26.588588976079759</c:v>
                </c:pt>
                <c:pt idx="4">
                  <c:v>40.815059165260955</c:v>
                </c:pt>
                <c:pt idx="5">
                  <c:v>38.314677313717858</c:v>
                </c:pt>
              </c:numCache>
            </c:numRef>
          </c:yVal>
          <c:smooth val="1"/>
        </c:ser>
        <c:ser>
          <c:idx val="2"/>
          <c:order val="2"/>
          <c:tx>
            <c:v>Predicted</c:v>
          </c:tx>
          <c:spPr>
            <a:ln>
              <a:solidFill>
                <a:schemeClr val="bg1">
                  <a:lumMod val="50000"/>
                </a:schemeClr>
              </a:solidFill>
            </a:ln>
          </c:spPr>
          <c:marker>
            <c:symbol val="none"/>
          </c:marker>
          <c:xVal>
            <c:numRef>
              <c:f>'Predicted (MATLAB new xf)'!$U$4:$U$980</c:f>
              <c:numCache>
                <c:formatCode>General</c:formatCode>
                <c:ptCount val="977"/>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pt idx="675">
                  <c:v>337.5</c:v>
                </c:pt>
                <c:pt idx="676">
                  <c:v>338</c:v>
                </c:pt>
                <c:pt idx="677">
                  <c:v>338.5</c:v>
                </c:pt>
                <c:pt idx="678">
                  <c:v>339</c:v>
                </c:pt>
                <c:pt idx="679">
                  <c:v>339.5</c:v>
                </c:pt>
                <c:pt idx="680">
                  <c:v>340</c:v>
                </c:pt>
                <c:pt idx="681">
                  <c:v>340.5</c:v>
                </c:pt>
                <c:pt idx="682">
                  <c:v>341</c:v>
                </c:pt>
                <c:pt idx="683">
                  <c:v>341.5</c:v>
                </c:pt>
                <c:pt idx="684">
                  <c:v>342</c:v>
                </c:pt>
                <c:pt idx="685">
                  <c:v>342.5</c:v>
                </c:pt>
                <c:pt idx="686">
                  <c:v>343</c:v>
                </c:pt>
                <c:pt idx="687">
                  <c:v>343.5</c:v>
                </c:pt>
                <c:pt idx="688">
                  <c:v>344</c:v>
                </c:pt>
                <c:pt idx="689">
                  <c:v>344.5</c:v>
                </c:pt>
                <c:pt idx="690">
                  <c:v>345</c:v>
                </c:pt>
                <c:pt idx="691">
                  <c:v>345.5</c:v>
                </c:pt>
                <c:pt idx="692">
                  <c:v>346</c:v>
                </c:pt>
                <c:pt idx="693">
                  <c:v>346.5</c:v>
                </c:pt>
                <c:pt idx="694">
                  <c:v>347</c:v>
                </c:pt>
                <c:pt idx="695">
                  <c:v>347.5</c:v>
                </c:pt>
                <c:pt idx="696">
                  <c:v>348</c:v>
                </c:pt>
                <c:pt idx="697">
                  <c:v>348.5</c:v>
                </c:pt>
                <c:pt idx="698">
                  <c:v>349</c:v>
                </c:pt>
                <c:pt idx="699">
                  <c:v>349.5</c:v>
                </c:pt>
                <c:pt idx="700">
                  <c:v>350</c:v>
                </c:pt>
                <c:pt idx="701">
                  <c:v>350.5</c:v>
                </c:pt>
                <c:pt idx="702">
                  <c:v>351</c:v>
                </c:pt>
                <c:pt idx="703">
                  <c:v>351.5</c:v>
                </c:pt>
                <c:pt idx="704">
                  <c:v>352</c:v>
                </c:pt>
                <c:pt idx="705">
                  <c:v>352.5</c:v>
                </c:pt>
                <c:pt idx="706">
                  <c:v>353</c:v>
                </c:pt>
                <c:pt idx="707">
                  <c:v>353.5</c:v>
                </c:pt>
                <c:pt idx="708">
                  <c:v>354</c:v>
                </c:pt>
                <c:pt idx="709">
                  <c:v>354.5</c:v>
                </c:pt>
                <c:pt idx="710">
                  <c:v>355</c:v>
                </c:pt>
                <c:pt idx="711">
                  <c:v>355.5</c:v>
                </c:pt>
                <c:pt idx="712">
                  <c:v>356</c:v>
                </c:pt>
                <c:pt idx="713">
                  <c:v>356.5</c:v>
                </c:pt>
                <c:pt idx="714">
                  <c:v>357</c:v>
                </c:pt>
                <c:pt idx="715">
                  <c:v>357.5</c:v>
                </c:pt>
                <c:pt idx="716">
                  <c:v>358</c:v>
                </c:pt>
                <c:pt idx="717">
                  <c:v>358.5</c:v>
                </c:pt>
                <c:pt idx="718">
                  <c:v>359</c:v>
                </c:pt>
                <c:pt idx="719">
                  <c:v>359.5</c:v>
                </c:pt>
                <c:pt idx="720">
                  <c:v>360</c:v>
                </c:pt>
                <c:pt idx="721">
                  <c:v>360.5</c:v>
                </c:pt>
                <c:pt idx="722">
                  <c:v>361</c:v>
                </c:pt>
                <c:pt idx="723">
                  <c:v>361.5</c:v>
                </c:pt>
                <c:pt idx="724">
                  <c:v>362</c:v>
                </c:pt>
                <c:pt idx="725">
                  <c:v>362.5</c:v>
                </c:pt>
                <c:pt idx="726">
                  <c:v>363</c:v>
                </c:pt>
                <c:pt idx="727">
                  <c:v>363.5</c:v>
                </c:pt>
                <c:pt idx="728">
                  <c:v>364</c:v>
                </c:pt>
                <c:pt idx="729">
                  <c:v>364.5</c:v>
                </c:pt>
                <c:pt idx="730">
                  <c:v>365</c:v>
                </c:pt>
                <c:pt idx="731">
                  <c:v>365.5</c:v>
                </c:pt>
                <c:pt idx="732">
                  <c:v>366</c:v>
                </c:pt>
                <c:pt idx="733">
                  <c:v>366.5</c:v>
                </c:pt>
                <c:pt idx="734">
                  <c:v>367</c:v>
                </c:pt>
                <c:pt idx="735">
                  <c:v>367.5</c:v>
                </c:pt>
                <c:pt idx="736">
                  <c:v>368</c:v>
                </c:pt>
                <c:pt idx="737">
                  <c:v>368.5</c:v>
                </c:pt>
                <c:pt idx="738">
                  <c:v>369</c:v>
                </c:pt>
                <c:pt idx="739">
                  <c:v>369.5</c:v>
                </c:pt>
                <c:pt idx="740">
                  <c:v>370</c:v>
                </c:pt>
                <c:pt idx="741">
                  <c:v>370.5</c:v>
                </c:pt>
                <c:pt idx="742">
                  <c:v>371</c:v>
                </c:pt>
                <c:pt idx="743">
                  <c:v>371.5</c:v>
                </c:pt>
                <c:pt idx="744">
                  <c:v>372</c:v>
                </c:pt>
                <c:pt idx="745">
                  <c:v>372.5</c:v>
                </c:pt>
                <c:pt idx="746">
                  <c:v>373</c:v>
                </c:pt>
                <c:pt idx="747">
                  <c:v>373.5</c:v>
                </c:pt>
                <c:pt idx="748">
                  <c:v>374</c:v>
                </c:pt>
                <c:pt idx="749">
                  <c:v>374.5</c:v>
                </c:pt>
                <c:pt idx="750">
                  <c:v>375</c:v>
                </c:pt>
                <c:pt idx="751">
                  <c:v>375.5</c:v>
                </c:pt>
                <c:pt idx="752">
                  <c:v>376</c:v>
                </c:pt>
                <c:pt idx="753">
                  <c:v>376.5</c:v>
                </c:pt>
                <c:pt idx="754">
                  <c:v>377</c:v>
                </c:pt>
                <c:pt idx="755">
                  <c:v>377.5</c:v>
                </c:pt>
                <c:pt idx="756">
                  <c:v>378</c:v>
                </c:pt>
                <c:pt idx="757">
                  <c:v>378.5</c:v>
                </c:pt>
                <c:pt idx="758">
                  <c:v>379</c:v>
                </c:pt>
                <c:pt idx="759">
                  <c:v>379.5</c:v>
                </c:pt>
                <c:pt idx="760">
                  <c:v>380</c:v>
                </c:pt>
                <c:pt idx="761">
                  <c:v>380.5</c:v>
                </c:pt>
                <c:pt idx="762">
                  <c:v>381</c:v>
                </c:pt>
                <c:pt idx="763">
                  <c:v>381.5</c:v>
                </c:pt>
                <c:pt idx="764">
                  <c:v>382</c:v>
                </c:pt>
                <c:pt idx="765">
                  <c:v>382.5</c:v>
                </c:pt>
                <c:pt idx="766">
                  <c:v>383</c:v>
                </c:pt>
                <c:pt idx="767">
                  <c:v>383.5</c:v>
                </c:pt>
                <c:pt idx="768">
                  <c:v>384</c:v>
                </c:pt>
                <c:pt idx="769">
                  <c:v>384.5</c:v>
                </c:pt>
                <c:pt idx="770">
                  <c:v>385</c:v>
                </c:pt>
                <c:pt idx="771">
                  <c:v>385.5</c:v>
                </c:pt>
                <c:pt idx="772">
                  <c:v>386</c:v>
                </c:pt>
                <c:pt idx="773">
                  <c:v>386.5</c:v>
                </c:pt>
                <c:pt idx="774">
                  <c:v>387</c:v>
                </c:pt>
                <c:pt idx="775">
                  <c:v>387.5</c:v>
                </c:pt>
                <c:pt idx="776">
                  <c:v>388</c:v>
                </c:pt>
                <c:pt idx="777">
                  <c:v>388.5</c:v>
                </c:pt>
                <c:pt idx="778">
                  <c:v>389</c:v>
                </c:pt>
                <c:pt idx="779">
                  <c:v>389.5</c:v>
                </c:pt>
                <c:pt idx="780">
                  <c:v>390</c:v>
                </c:pt>
                <c:pt idx="781">
                  <c:v>390.5</c:v>
                </c:pt>
                <c:pt idx="782">
                  <c:v>391</c:v>
                </c:pt>
                <c:pt idx="783">
                  <c:v>391.5</c:v>
                </c:pt>
                <c:pt idx="784">
                  <c:v>392</c:v>
                </c:pt>
                <c:pt idx="785">
                  <c:v>392.5</c:v>
                </c:pt>
                <c:pt idx="786">
                  <c:v>393</c:v>
                </c:pt>
                <c:pt idx="787">
                  <c:v>393.5</c:v>
                </c:pt>
                <c:pt idx="788">
                  <c:v>394</c:v>
                </c:pt>
                <c:pt idx="789">
                  <c:v>394.5</c:v>
                </c:pt>
                <c:pt idx="790">
                  <c:v>395</c:v>
                </c:pt>
                <c:pt idx="791">
                  <c:v>395.5</c:v>
                </c:pt>
                <c:pt idx="792">
                  <c:v>396</c:v>
                </c:pt>
                <c:pt idx="793">
                  <c:v>396.5</c:v>
                </c:pt>
                <c:pt idx="794">
                  <c:v>397</c:v>
                </c:pt>
                <c:pt idx="795">
                  <c:v>397.5</c:v>
                </c:pt>
                <c:pt idx="796">
                  <c:v>398</c:v>
                </c:pt>
                <c:pt idx="797">
                  <c:v>398.5</c:v>
                </c:pt>
                <c:pt idx="798">
                  <c:v>399</c:v>
                </c:pt>
                <c:pt idx="799">
                  <c:v>399.5</c:v>
                </c:pt>
                <c:pt idx="800">
                  <c:v>400</c:v>
                </c:pt>
                <c:pt idx="801">
                  <c:v>400.5</c:v>
                </c:pt>
                <c:pt idx="802">
                  <c:v>401</c:v>
                </c:pt>
                <c:pt idx="803">
                  <c:v>401.5</c:v>
                </c:pt>
                <c:pt idx="804">
                  <c:v>402</c:v>
                </c:pt>
                <c:pt idx="805">
                  <c:v>402.5</c:v>
                </c:pt>
                <c:pt idx="806">
                  <c:v>403</c:v>
                </c:pt>
                <c:pt idx="807">
                  <c:v>403.5</c:v>
                </c:pt>
                <c:pt idx="808">
                  <c:v>404</c:v>
                </c:pt>
                <c:pt idx="809">
                  <c:v>404.5</c:v>
                </c:pt>
                <c:pt idx="810">
                  <c:v>405</c:v>
                </c:pt>
                <c:pt idx="811">
                  <c:v>405.5</c:v>
                </c:pt>
                <c:pt idx="812">
                  <c:v>406</c:v>
                </c:pt>
                <c:pt idx="813">
                  <c:v>406.5</c:v>
                </c:pt>
                <c:pt idx="814">
                  <c:v>407</c:v>
                </c:pt>
                <c:pt idx="815">
                  <c:v>407.5</c:v>
                </c:pt>
                <c:pt idx="816">
                  <c:v>408</c:v>
                </c:pt>
                <c:pt idx="817">
                  <c:v>408.5</c:v>
                </c:pt>
                <c:pt idx="818">
                  <c:v>409</c:v>
                </c:pt>
                <c:pt idx="819">
                  <c:v>409.5</c:v>
                </c:pt>
                <c:pt idx="820">
                  <c:v>410</c:v>
                </c:pt>
                <c:pt idx="821">
                  <c:v>410.5</c:v>
                </c:pt>
                <c:pt idx="822">
                  <c:v>411</c:v>
                </c:pt>
                <c:pt idx="823">
                  <c:v>411.5</c:v>
                </c:pt>
                <c:pt idx="824">
                  <c:v>412</c:v>
                </c:pt>
                <c:pt idx="825">
                  <c:v>412.5</c:v>
                </c:pt>
                <c:pt idx="826">
                  <c:v>413</c:v>
                </c:pt>
                <c:pt idx="827">
                  <c:v>413.5</c:v>
                </c:pt>
                <c:pt idx="828">
                  <c:v>414</c:v>
                </c:pt>
                <c:pt idx="829">
                  <c:v>414.5</c:v>
                </c:pt>
                <c:pt idx="830">
                  <c:v>415</c:v>
                </c:pt>
                <c:pt idx="831">
                  <c:v>415.5</c:v>
                </c:pt>
                <c:pt idx="832">
                  <c:v>416</c:v>
                </c:pt>
                <c:pt idx="833">
                  <c:v>416.5</c:v>
                </c:pt>
                <c:pt idx="834">
                  <c:v>417</c:v>
                </c:pt>
                <c:pt idx="835">
                  <c:v>417.5</c:v>
                </c:pt>
                <c:pt idx="836">
                  <c:v>418</c:v>
                </c:pt>
                <c:pt idx="837">
                  <c:v>418.5</c:v>
                </c:pt>
                <c:pt idx="838">
                  <c:v>419</c:v>
                </c:pt>
                <c:pt idx="839">
                  <c:v>419.5</c:v>
                </c:pt>
                <c:pt idx="840">
                  <c:v>420</c:v>
                </c:pt>
                <c:pt idx="841">
                  <c:v>420.5</c:v>
                </c:pt>
                <c:pt idx="842">
                  <c:v>421</c:v>
                </c:pt>
                <c:pt idx="843">
                  <c:v>421.5</c:v>
                </c:pt>
                <c:pt idx="844">
                  <c:v>422</c:v>
                </c:pt>
                <c:pt idx="845">
                  <c:v>422.5</c:v>
                </c:pt>
                <c:pt idx="846">
                  <c:v>423</c:v>
                </c:pt>
                <c:pt idx="847">
                  <c:v>423.5</c:v>
                </c:pt>
                <c:pt idx="848">
                  <c:v>424</c:v>
                </c:pt>
                <c:pt idx="849">
                  <c:v>424.5</c:v>
                </c:pt>
                <c:pt idx="850">
                  <c:v>425</c:v>
                </c:pt>
                <c:pt idx="851">
                  <c:v>425.5</c:v>
                </c:pt>
                <c:pt idx="852">
                  <c:v>426</c:v>
                </c:pt>
                <c:pt idx="853">
                  <c:v>426.5</c:v>
                </c:pt>
                <c:pt idx="854">
                  <c:v>427</c:v>
                </c:pt>
                <c:pt idx="855">
                  <c:v>427.5</c:v>
                </c:pt>
                <c:pt idx="856">
                  <c:v>428</c:v>
                </c:pt>
                <c:pt idx="857">
                  <c:v>428.5</c:v>
                </c:pt>
                <c:pt idx="858">
                  <c:v>429</c:v>
                </c:pt>
                <c:pt idx="859">
                  <c:v>429.5</c:v>
                </c:pt>
                <c:pt idx="860">
                  <c:v>430</c:v>
                </c:pt>
                <c:pt idx="861">
                  <c:v>430.5</c:v>
                </c:pt>
                <c:pt idx="862">
                  <c:v>431</c:v>
                </c:pt>
                <c:pt idx="863">
                  <c:v>431.5</c:v>
                </c:pt>
                <c:pt idx="864">
                  <c:v>432</c:v>
                </c:pt>
                <c:pt idx="865">
                  <c:v>432.5</c:v>
                </c:pt>
                <c:pt idx="866">
                  <c:v>433</c:v>
                </c:pt>
                <c:pt idx="867">
                  <c:v>433.5</c:v>
                </c:pt>
                <c:pt idx="868">
                  <c:v>434</c:v>
                </c:pt>
                <c:pt idx="869">
                  <c:v>434.5</c:v>
                </c:pt>
                <c:pt idx="870">
                  <c:v>435</c:v>
                </c:pt>
                <c:pt idx="871">
                  <c:v>435.5</c:v>
                </c:pt>
                <c:pt idx="872">
                  <c:v>436</c:v>
                </c:pt>
                <c:pt idx="873">
                  <c:v>436.5</c:v>
                </c:pt>
                <c:pt idx="874">
                  <c:v>437</c:v>
                </c:pt>
                <c:pt idx="875">
                  <c:v>437.5</c:v>
                </c:pt>
                <c:pt idx="876">
                  <c:v>438</c:v>
                </c:pt>
                <c:pt idx="877">
                  <c:v>438.5</c:v>
                </c:pt>
                <c:pt idx="878">
                  <c:v>439</c:v>
                </c:pt>
                <c:pt idx="879">
                  <c:v>439.5</c:v>
                </c:pt>
                <c:pt idx="880">
                  <c:v>440</c:v>
                </c:pt>
                <c:pt idx="881">
                  <c:v>440.5</c:v>
                </c:pt>
                <c:pt idx="882">
                  <c:v>441</c:v>
                </c:pt>
                <c:pt idx="883">
                  <c:v>441.5</c:v>
                </c:pt>
                <c:pt idx="884">
                  <c:v>442</c:v>
                </c:pt>
                <c:pt idx="885">
                  <c:v>442.5</c:v>
                </c:pt>
                <c:pt idx="886">
                  <c:v>443</c:v>
                </c:pt>
                <c:pt idx="887">
                  <c:v>443.5</c:v>
                </c:pt>
                <c:pt idx="888">
                  <c:v>444</c:v>
                </c:pt>
                <c:pt idx="889">
                  <c:v>444.5</c:v>
                </c:pt>
                <c:pt idx="890">
                  <c:v>445</c:v>
                </c:pt>
                <c:pt idx="891">
                  <c:v>445.5</c:v>
                </c:pt>
                <c:pt idx="892">
                  <c:v>446</c:v>
                </c:pt>
                <c:pt idx="893">
                  <c:v>446.5</c:v>
                </c:pt>
                <c:pt idx="894">
                  <c:v>447</c:v>
                </c:pt>
                <c:pt idx="895">
                  <c:v>447.5</c:v>
                </c:pt>
                <c:pt idx="896">
                  <c:v>448</c:v>
                </c:pt>
                <c:pt idx="897">
                  <c:v>448.5</c:v>
                </c:pt>
                <c:pt idx="898">
                  <c:v>449</c:v>
                </c:pt>
                <c:pt idx="899">
                  <c:v>449.5</c:v>
                </c:pt>
                <c:pt idx="900">
                  <c:v>450</c:v>
                </c:pt>
                <c:pt idx="901">
                  <c:v>450.5</c:v>
                </c:pt>
                <c:pt idx="902">
                  <c:v>451</c:v>
                </c:pt>
                <c:pt idx="903">
                  <c:v>451.5</c:v>
                </c:pt>
                <c:pt idx="904">
                  <c:v>452</c:v>
                </c:pt>
                <c:pt idx="905">
                  <c:v>452.5</c:v>
                </c:pt>
                <c:pt idx="906">
                  <c:v>453</c:v>
                </c:pt>
                <c:pt idx="907">
                  <c:v>453.5</c:v>
                </c:pt>
                <c:pt idx="908">
                  <c:v>454</c:v>
                </c:pt>
                <c:pt idx="909">
                  <c:v>454.5</c:v>
                </c:pt>
                <c:pt idx="910">
                  <c:v>455</c:v>
                </c:pt>
                <c:pt idx="911">
                  <c:v>455.5</c:v>
                </c:pt>
                <c:pt idx="912">
                  <c:v>456</c:v>
                </c:pt>
                <c:pt idx="913">
                  <c:v>456.5</c:v>
                </c:pt>
                <c:pt idx="914">
                  <c:v>457</c:v>
                </c:pt>
                <c:pt idx="915">
                  <c:v>457.5</c:v>
                </c:pt>
                <c:pt idx="916">
                  <c:v>458</c:v>
                </c:pt>
                <c:pt idx="917">
                  <c:v>458.5</c:v>
                </c:pt>
                <c:pt idx="918">
                  <c:v>459</c:v>
                </c:pt>
                <c:pt idx="919">
                  <c:v>459.5</c:v>
                </c:pt>
                <c:pt idx="920">
                  <c:v>460</c:v>
                </c:pt>
                <c:pt idx="921">
                  <c:v>460.5</c:v>
                </c:pt>
                <c:pt idx="922">
                  <c:v>461</c:v>
                </c:pt>
                <c:pt idx="923">
                  <c:v>461.5</c:v>
                </c:pt>
                <c:pt idx="924">
                  <c:v>462</c:v>
                </c:pt>
                <c:pt idx="925">
                  <c:v>462.5</c:v>
                </c:pt>
                <c:pt idx="926">
                  <c:v>463</c:v>
                </c:pt>
                <c:pt idx="927">
                  <c:v>463.5</c:v>
                </c:pt>
                <c:pt idx="928">
                  <c:v>464</c:v>
                </c:pt>
                <c:pt idx="929">
                  <c:v>464.5</c:v>
                </c:pt>
                <c:pt idx="930">
                  <c:v>465</c:v>
                </c:pt>
                <c:pt idx="931">
                  <c:v>465.5</c:v>
                </c:pt>
                <c:pt idx="932">
                  <c:v>466</c:v>
                </c:pt>
                <c:pt idx="933">
                  <c:v>466.5</c:v>
                </c:pt>
                <c:pt idx="934">
                  <c:v>467</c:v>
                </c:pt>
                <c:pt idx="935">
                  <c:v>467.5</c:v>
                </c:pt>
                <c:pt idx="936">
                  <c:v>468</c:v>
                </c:pt>
                <c:pt idx="937">
                  <c:v>468.5</c:v>
                </c:pt>
                <c:pt idx="938">
                  <c:v>469</c:v>
                </c:pt>
                <c:pt idx="939">
                  <c:v>469.5</c:v>
                </c:pt>
                <c:pt idx="940">
                  <c:v>470</c:v>
                </c:pt>
                <c:pt idx="941">
                  <c:v>470.5</c:v>
                </c:pt>
                <c:pt idx="942">
                  <c:v>471</c:v>
                </c:pt>
                <c:pt idx="943">
                  <c:v>471.5</c:v>
                </c:pt>
                <c:pt idx="944">
                  <c:v>472</c:v>
                </c:pt>
                <c:pt idx="945">
                  <c:v>472.5</c:v>
                </c:pt>
                <c:pt idx="946">
                  <c:v>473</c:v>
                </c:pt>
                <c:pt idx="947">
                  <c:v>473.5</c:v>
                </c:pt>
                <c:pt idx="948">
                  <c:v>474</c:v>
                </c:pt>
                <c:pt idx="949">
                  <c:v>474.5</c:v>
                </c:pt>
                <c:pt idx="950">
                  <c:v>475</c:v>
                </c:pt>
                <c:pt idx="951">
                  <c:v>475.5</c:v>
                </c:pt>
                <c:pt idx="952">
                  <c:v>476</c:v>
                </c:pt>
                <c:pt idx="953">
                  <c:v>476.5</c:v>
                </c:pt>
                <c:pt idx="954">
                  <c:v>477</c:v>
                </c:pt>
                <c:pt idx="955">
                  <c:v>477.5</c:v>
                </c:pt>
                <c:pt idx="956">
                  <c:v>478</c:v>
                </c:pt>
                <c:pt idx="957">
                  <c:v>478.5</c:v>
                </c:pt>
                <c:pt idx="958">
                  <c:v>479</c:v>
                </c:pt>
                <c:pt idx="959">
                  <c:v>479.5</c:v>
                </c:pt>
                <c:pt idx="960">
                  <c:v>480</c:v>
                </c:pt>
                <c:pt idx="961">
                  <c:v>480.5</c:v>
                </c:pt>
                <c:pt idx="962">
                  <c:v>481</c:v>
                </c:pt>
                <c:pt idx="963">
                  <c:v>481.5</c:v>
                </c:pt>
                <c:pt idx="964">
                  <c:v>482</c:v>
                </c:pt>
                <c:pt idx="965">
                  <c:v>482.5</c:v>
                </c:pt>
                <c:pt idx="966">
                  <c:v>483</c:v>
                </c:pt>
                <c:pt idx="967">
                  <c:v>483.5</c:v>
                </c:pt>
                <c:pt idx="968">
                  <c:v>484</c:v>
                </c:pt>
                <c:pt idx="969">
                  <c:v>484.5</c:v>
                </c:pt>
                <c:pt idx="970">
                  <c:v>485</c:v>
                </c:pt>
                <c:pt idx="971">
                  <c:v>485.5</c:v>
                </c:pt>
                <c:pt idx="972">
                  <c:v>486</c:v>
                </c:pt>
                <c:pt idx="973">
                  <c:v>486.5</c:v>
                </c:pt>
                <c:pt idx="974">
                  <c:v>487</c:v>
                </c:pt>
                <c:pt idx="975">
                  <c:v>487.5</c:v>
                </c:pt>
                <c:pt idx="976">
                  <c:v>488</c:v>
                </c:pt>
              </c:numCache>
            </c:numRef>
          </c:xVal>
          <c:yVal>
            <c:numRef>
              <c:f>'Predicted (MATLAB new xf)'!$X$4:$X$980</c:f>
              <c:numCache>
                <c:formatCode>General</c:formatCode>
                <c:ptCount val="977"/>
                <c:pt idx="0">
                  <c:v>8.4282201053012589</c:v>
                </c:pt>
                <c:pt idx="1">
                  <c:v>8.604415011213538</c:v>
                </c:pt>
                <c:pt idx="2">
                  <c:v>8.7790763399931304</c:v>
                </c:pt>
                <c:pt idx="3">
                  <c:v>8.9521966290188093</c:v>
                </c:pt>
                <c:pt idx="4">
                  <c:v>9.1237707426483059</c:v>
                </c:pt>
                <c:pt idx="5">
                  <c:v>9.2937956615670103</c:v>
                </c:pt>
                <c:pt idx="6">
                  <c:v>9.4622702894672219</c:v>
                </c:pt>
                <c:pt idx="7">
                  <c:v>9.6291952756401198</c:v>
                </c:pt>
                <c:pt idx="8">
                  <c:v>9.7945728521771489</c:v>
                </c:pt>
                <c:pt idx="9">
                  <c:v>9.9584066845830215</c:v>
                </c:pt>
                <c:pt idx="10">
                  <c:v>10.120701734701701</c:v>
                </c:pt>
                <c:pt idx="11">
                  <c:v>10.2814641349461</c:v>
                </c:pt>
                <c:pt idx="12">
                  <c:v>10.4407010729051</c:v>
                </c:pt>
                <c:pt idx="13">
                  <c:v>10.598420685479498</c:v>
                </c:pt>
                <c:pt idx="14">
                  <c:v>10.7546319617671</c:v>
                </c:pt>
                <c:pt idx="15">
                  <c:v>10.909344653982808</c:v>
                </c:pt>
                <c:pt idx="16">
                  <c:v>11.062569195758408</c:v>
                </c:pt>
                <c:pt idx="17">
                  <c:v>11.21431662722059</c:v>
                </c:pt>
                <c:pt idx="18">
                  <c:v>11.364598526296406</c:v>
                </c:pt>
                <c:pt idx="19">
                  <c:v>11.513426945741402</c:v>
                </c:pt>
                <c:pt idx="20">
                  <c:v>11.660814355424309</c:v>
                </c:pt>
                <c:pt idx="21">
                  <c:v>11.806773589445704</c:v>
                </c:pt>
                <c:pt idx="22">
                  <c:v>11.951317797698</c:v>
                </c:pt>
                <c:pt idx="23">
                  <c:v>12.0944604015094</c:v>
                </c:pt>
                <c:pt idx="24">
                  <c:v>12.236215053043001</c:v>
                </c:pt>
                <c:pt idx="25">
                  <c:v>12.37659559814872</c:v>
                </c:pt>
                <c:pt idx="26">
                  <c:v>12.5156160423917</c:v>
                </c:pt>
                <c:pt idx="27">
                  <c:v>12.6532905200004</c:v>
                </c:pt>
                <c:pt idx="28">
                  <c:v>12.789633265503802</c:v>
                </c:pt>
                <c:pt idx="29">
                  <c:v>12.9246585878389</c:v>
                </c:pt>
                <c:pt idx="30">
                  <c:v>13.058380846735202</c:v>
                </c:pt>
                <c:pt idx="31">
                  <c:v>13.190814431189899</c:v>
                </c:pt>
                <c:pt idx="32">
                  <c:v>13.321973739871201</c:v>
                </c:pt>
                <c:pt idx="33">
                  <c:v>13.451873163293092</c:v>
                </c:pt>
                <c:pt idx="34">
                  <c:v>13.5805270676221</c:v>
                </c:pt>
                <c:pt idx="35">
                  <c:v>13.7079497799844</c:v>
                </c:pt>
                <c:pt idx="36">
                  <c:v>13.834155575155799</c:v>
                </c:pt>
                <c:pt idx="37">
                  <c:v>13.959158663522199</c:v>
                </c:pt>
                <c:pt idx="38">
                  <c:v>14.082973180210692</c:v>
                </c:pt>
                <c:pt idx="39">
                  <c:v>14.2056131752972</c:v>
                </c:pt>
                <c:pt idx="40">
                  <c:v>14.327092605005102</c:v>
                </c:pt>
                <c:pt idx="41">
                  <c:v>14.447425323814398</c:v>
                </c:pt>
                <c:pt idx="42">
                  <c:v>14.5666250774107</c:v>
                </c:pt>
                <c:pt idx="43">
                  <c:v>14.6847054964036</c:v>
                </c:pt>
                <c:pt idx="44">
                  <c:v>14.8016800907555</c:v>
                </c:pt>
                <c:pt idx="45">
                  <c:v>14.917562244861006</c:v>
                </c:pt>
                <c:pt idx="46">
                  <c:v>15.0323652132265</c:v>
                </c:pt>
                <c:pt idx="47">
                  <c:v>15.1461021166986</c:v>
                </c:pt>
                <c:pt idx="48">
                  <c:v>15.258785939199599</c:v>
                </c:pt>
                <c:pt idx="49">
                  <c:v>15.370429524925415</c:v>
                </c:pt>
                <c:pt idx="50">
                  <c:v>15.4810455759705</c:v>
                </c:pt>
                <c:pt idx="51">
                  <c:v>15.590646650342615</c:v>
                </c:pt>
                <c:pt idx="52">
                  <c:v>15.699245160335492</c:v>
                </c:pt>
                <c:pt idx="53">
                  <c:v>15.806853371230099</c:v>
                </c:pt>
                <c:pt idx="54">
                  <c:v>15.9134834002951</c:v>
                </c:pt>
                <c:pt idx="55">
                  <c:v>16.019147216062599</c:v>
                </c:pt>
                <c:pt idx="56">
                  <c:v>16.123856637854917</c:v>
                </c:pt>
                <c:pt idx="57">
                  <c:v>16.227623335539576</c:v>
                </c:pt>
                <c:pt idx="58">
                  <c:v>16.330458829494635</c:v>
                </c:pt>
                <c:pt idx="59">
                  <c:v>16.432374490763078</c:v>
                </c:pt>
                <c:pt idx="60">
                  <c:v>16.533381541381587</c:v>
                </c:pt>
                <c:pt idx="61">
                  <c:v>16.633491054866116</c:v>
                </c:pt>
                <c:pt idx="62">
                  <c:v>16.732713956839874</c:v>
                </c:pt>
                <c:pt idx="63">
                  <c:v>16.831061025791918</c:v>
                </c:pt>
                <c:pt idx="64">
                  <c:v>16.928542893950954</c:v>
                </c:pt>
                <c:pt idx="65">
                  <c:v>17.025170048265878</c:v>
                </c:pt>
                <c:pt idx="66">
                  <c:v>17.120952831479787</c:v>
                </c:pt>
                <c:pt idx="67">
                  <c:v>17.215901443290019</c:v>
                </c:pt>
                <c:pt idx="68">
                  <c:v>17.3100259415836</c:v>
                </c:pt>
                <c:pt idx="69">
                  <c:v>17.403336243740576</c:v>
                </c:pt>
                <c:pt idx="70">
                  <c:v>17.4958421279966</c:v>
                </c:pt>
                <c:pt idx="71">
                  <c:v>17.587553234859786</c:v>
                </c:pt>
                <c:pt idx="72">
                  <c:v>17.678479068572202</c:v>
                </c:pt>
                <c:pt idx="73">
                  <c:v>17.768628998613377</c:v>
                </c:pt>
                <c:pt idx="74">
                  <c:v>17.858012261237889</c:v>
                </c:pt>
                <c:pt idx="75">
                  <c:v>17.946637961042686</c:v>
                </c:pt>
                <c:pt idx="76">
                  <c:v>18.034515072559888</c:v>
                </c:pt>
                <c:pt idx="77">
                  <c:v>18.121652441870399</c:v>
                </c:pt>
                <c:pt idx="78">
                  <c:v>18.208058788234418</c:v>
                </c:pt>
                <c:pt idx="79">
                  <c:v>18.293742705735159</c:v>
                </c:pt>
                <c:pt idx="80">
                  <c:v>18.378712664933364</c:v>
                </c:pt>
                <c:pt idx="81">
                  <c:v>18.462977014526977</c:v>
                </c:pt>
                <c:pt idx="82">
                  <c:v>18.546543983017376</c:v>
                </c:pt>
                <c:pt idx="83">
                  <c:v>18.629421680375778</c:v>
                </c:pt>
                <c:pt idx="84">
                  <c:v>18.711618099709199</c:v>
                </c:pt>
                <c:pt idx="85">
                  <c:v>18.793141118924002</c:v>
                </c:pt>
                <c:pt idx="86">
                  <c:v>18.8739985023849</c:v>
                </c:pt>
                <c:pt idx="87">
                  <c:v>18.954197902566786</c:v>
                </c:pt>
                <c:pt idx="88">
                  <c:v>19.033746861699488</c:v>
                </c:pt>
                <c:pt idx="89">
                  <c:v>19.112652813402701</c:v>
                </c:pt>
                <c:pt idx="90">
                  <c:v>19.190923084309699</c:v>
                </c:pt>
                <c:pt idx="91">
                  <c:v>19.268564895679976</c:v>
                </c:pt>
                <c:pt idx="92">
                  <c:v>19.345585364998598</c:v>
                </c:pt>
                <c:pt idx="93">
                  <c:v>19.421991507560886</c:v>
                </c:pt>
                <c:pt idx="94">
                  <c:v>19.497790238043876</c:v>
                </c:pt>
                <c:pt idx="95">
                  <c:v>19.572988372061189</c:v>
                </c:pt>
                <c:pt idx="96">
                  <c:v>19.647592627701499</c:v>
                </c:pt>
                <c:pt idx="97">
                  <c:v>19.721609627051187</c:v>
                </c:pt>
                <c:pt idx="98">
                  <c:v>19.795045897699186</c:v>
                </c:pt>
                <c:pt idx="99">
                  <c:v>19.867907874224102</c:v>
                </c:pt>
                <c:pt idx="100">
                  <c:v>19.940201899663275</c:v>
                </c:pt>
                <c:pt idx="101">
                  <c:v>20.011934226963401</c:v>
                </c:pt>
                <c:pt idx="102">
                  <c:v>20.0831110204129</c:v>
                </c:pt>
                <c:pt idx="103">
                  <c:v>20.153738357054301</c:v>
                </c:pt>
                <c:pt idx="104">
                  <c:v>20.223822228078987</c:v>
                </c:pt>
                <c:pt idx="105">
                  <c:v>20.293368540201389</c:v>
                </c:pt>
                <c:pt idx="106">
                  <c:v>20.362383117014598</c:v>
                </c:pt>
                <c:pt idx="107">
                  <c:v>20.4308717003263</c:v>
                </c:pt>
                <c:pt idx="108">
                  <c:v>20.498839951475379</c:v>
                </c:pt>
                <c:pt idx="109">
                  <c:v>20.566293452628987</c:v>
                </c:pt>
                <c:pt idx="110">
                  <c:v>20.633237708060399</c:v>
                </c:pt>
                <c:pt idx="111">
                  <c:v>20.699678145407098</c:v>
                </c:pt>
                <c:pt idx="112">
                  <c:v>20.765620116910277</c:v>
                </c:pt>
                <c:pt idx="113">
                  <c:v>20.831068900633898</c:v>
                </c:pt>
                <c:pt idx="114">
                  <c:v>20.896029701665977</c:v>
                </c:pt>
                <c:pt idx="115">
                  <c:v>20.960507653300276</c:v>
                </c:pt>
                <c:pt idx="116">
                  <c:v>21.024507818198899</c:v>
                </c:pt>
                <c:pt idx="117">
                  <c:v>21.088035189536502</c:v>
                </c:pt>
                <c:pt idx="118">
                  <c:v>21.151094692125799</c:v>
                </c:pt>
                <c:pt idx="119">
                  <c:v>21.213691183525189</c:v>
                </c:pt>
                <c:pt idx="120">
                  <c:v>21.275829455127489</c:v>
                </c:pt>
                <c:pt idx="121">
                  <c:v>21.337514233230699</c:v>
                </c:pt>
                <c:pt idx="122">
                  <c:v>21.398750180092001</c:v>
                </c:pt>
                <c:pt idx="123">
                  <c:v>21.459541894962776</c:v>
                </c:pt>
                <c:pt idx="124">
                  <c:v>21.519893915107101</c:v>
                </c:pt>
                <c:pt idx="125">
                  <c:v>21.579810716802918</c:v>
                </c:pt>
                <c:pt idx="126">
                  <c:v>21.639296716326101</c:v>
                </c:pt>
                <c:pt idx="127">
                  <c:v>21.698356270917873</c:v>
                </c:pt>
                <c:pt idx="128">
                  <c:v>21.756993679735881</c:v>
                </c:pt>
                <c:pt idx="129">
                  <c:v>21.815213184788988</c:v>
                </c:pt>
                <c:pt idx="130">
                  <c:v>21.873018971855405</c:v>
                </c:pt>
                <c:pt idx="131">
                  <c:v>21.930415171386187</c:v>
                </c:pt>
                <c:pt idx="132">
                  <c:v>21.987405859392087</c:v>
                </c:pt>
                <c:pt idx="133">
                  <c:v>22.043995058315701</c:v>
                </c:pt>
                <c:pt idx="134">
                  <c:v>22.100186737888301</c:v>
                </c:pt>
                <c:pt idx="135">
                  <c:v>22.1559848159716</c:v>
                </c:pt>
                <c:pt idx="136">
                  <c:v>22.211393159385501</c:v>
                </c:pt>
                <c:pt idx="137">
                  <c:v>22.266415584720775</c:v>
                </c:pt>
                <c:pt idx="138">
                  <c:v>22.321055859137999</c:v>
                </c:pt>
                <c:pt idx="139">
                  <c:v>22.375317701152287</c:v>
                </c:pt>
                <c:pt idx="140">
                  <c:v>22.4292047814046</c:v>
                </c:pt>
                <c:pt idx="141">
                  <c:v>22.482720723419089</c:v>
                </c:pt>
                <c:pt idx="142">
                  <c:v>22.535869104348105</c:v>
                </c:pt>
                <c:pt idx="143">
                  <c:v>22.588653455703081</c:v>
                </c:pt>
                <c:pt idx="144">
                  <c:v>22.641077264073399</c:v>
                </c:pt>
                <c:pt idx="145">
                  <c:v>22.693143971832281</c:v>
                </c:pt>
                <c:pt idx="146">
                  <c:v>22.7448569778307</c:v>
                </c:pt>
                <c:pt idx="147">
                  <c:v>22.796219638078377</c:v>
                </c:pt>
                <c:pt idx="148">
                  <c:v>22.8472352664139</c:v>
                </c:pt>
                <c:pt idx="149">
                  <c:v>22.8979071351621</c:v>
                </c:pt>
                <c:pt idx="150">
                  <c:v>22.948238475780578</c:v>
                </c:pt>
                <c:pt idx="151">
                  <c:v>22.998232479494977</c:v>
                </c:pt>
                <c:pt idx="152">
                  <c:v>23.047892297922289</c:v>
                </c:pt>
                <c:pt idx="153">
                  <c:v>23.0972210436842</c:v>
                </c:pt>
                <c:pt idx="154">
                  <c:v>23.1462217910093</c:v>
                </c:pt>
                <c:pt idx="155">
                  <c:v>23.1948975763246</c:v>
                </c:pt>
                <c:pt idx="156">
                  <c:v>23.243251398837401</c:v>
                </c:pt>
                <c:pt idx="157">
                  <c:v>23.291286221106088</c:v>
                </c:pt>
                <c:pt idx="158">
                  <c:v>23.339004969601426</c:v>
                </c:pt>
                <c:pt idx="159">
                  <c:v>23.386410535258381</c:v>
                </c:pt>
                <c:pt idx="160">
                  <c:v>23.433505774017799</c:v>
                </c:pt>
                <c:pt idx="161">
                  <c:v>23.480293507359075</c:v>
                </c:pt>
                <c:pt idx="162">
                  <c:v>23.526776522823077</c:v>
                </c:pt>
                <c:pt idx="163">
                  <c:v>23.572957574526686</c:v>
                </c:pt>
                <c:pt idx="164">
                  <c:v>23.618839383667588</c:v>
                </c:pt>
                <c:pt idx="165">
                  <c:v>23.664424639021274</c:v>
                </c:pt>
                <c:pt idx="166">
                  <c:v>23.709715997428599</c:v>
                </c:pt>
                <c:pt idx="167">
                  <c:v>23.754716084275486</c:v>
                </c:pt>
                <c:pt idx="168">
                  <c:v>23.799427493963876</c:v>
                </c:pt>
                <c:pt idx="169">
                  <c:v>23.843852790375188</c:v>
                </c:pt>
                <c:pt idx="170">
                  <c:v>23.887994507325089</c:v>
                </c:pt>
                <c:pt idx="171">
                  <c:v>23.931855149011035</c:v>
                </c:pt>
                <c:pt idx="172">
                  <c:v>23.975437190451789</c:v>
                </c:pt>
                <c:pt idx="173">
                  <c:v>24.018743077919876</c:v>
                </c:pt>
                <c:pt idx="174">
                  <c:v>24.061775229365889</c:v>
                </c:pt>
                <c:pt idx="175">
                  <c:v>24.104536034836102</c:v>
                </c:pt>
                <c:pt idx="176">
                  <c:v>24.147027856882801</c:v>
                </c:pt>
                <c:pt idx="177">
                  <c:v>24.189253030967876</c:v>
                </c:pt>
                <c:pt idx="178">
                  <c:v>24.231213865859399</c:v>
                </c:pt>
                <c:pt idx="179">
                  <c:v>24.272912644020789</c:v>
                </c:pt>
                <c:pt idx="180">
                  <c:v>24.314351621994835</c:v>
                </c:pt>
                <c:pt idx="181">
                  <c:v>24.355533030779764</c:v>
                </c:pt>
                <c:pt idx="182">
                  <c:v>24.396459076200401</c:v>
                </c:pt>
                <c:pt idx="183">
                  <c:v>24.437131939271087</c:v>
                </c:pt>
                <c:pt idx="184">
                  <c:v>24.477553776555187</c:v>
                </c:pt>
                <c:pt idx="185">
                  <c:v>24.5177267205158</c:v>
                </c:pt>
                <c:pt idx="186">
                  <c:v>24.557652879862587</c:v>
                </c:pt>
                <c:pt idx="187">
                  <c:v>24.597334339891887</c:v>
                </c:pt>
                <c:pt idx="188">
                  <c:v>24.636773162821399</c:v>
                </c:pt>
                <c:pt idx="189">
                  <c:v>24.675971388119201</c:v>
                </c:pt>
                <c:pt idx="190">
                  <c:v>24.714931032827501</c:v>
                </c:pt>
                <c:pt idx="191">
                  <c:v>24.753654091880517</c:v>
                </c:pt>
                <c:pt idx="192">
                  <c:v>24.792142538417959</c:v>
                </c:pt>
                <c:pt idx="193">
                  <c:v>24.830398324092535</c:v>
                </c:pt>
                <c:pt idx="194">
                  <c:v>24.868423379372263</c:v>
                </c:pt>
                <c:pt idx="195">
                  <c:v>24.906219613839173</c:v>
                </c:pt>
                <c:pt idx="196">
                  <c:v>24.943788916481289</c:v>
                </c:pt>
                <c:pt idx="197">
                  <c:v>24.981133155980977</c:v>
                </c:pt>
                <c:pt idx="198">
                  <c:v>25.018254180998426</c:v>
                </c:pt>
                <c:pt idx="199">
                  <c:v>25.055153820449988</c:v>
                </c:pt>
                <c:pt idx="200">
                  <c:v>25.091833883782787</c:v>
                </c:pt>
                <c:pt idx="201">
                  <c:v>25.128296161243899</c:v>
                </c:pt>
                <c:pt idx="202">
                  <c:v>25.164542424146287</c:v>
                </c:pt>
                <c:pt idx="203">
                  <c:v>25.200574425129187</c:v>
                </c:pt>
                <c:pt idx="204">
                  <c:v>25.2363938984155</c:v>
                </c:pt>
                <c:pt idx="205">
                  <c:v>25.272002560064177</c:v>
                </c:pt>
                <c:pt idx="206">
                  <c:v>25.307402108218817</c:v>
                </c:pt>
                <c:pt idx="207">
                  <c:v>25.342594223352187</c:v>
                </c:pt>
                <c:pt idx="208">
                  <c:v>25.377580568507401</c:v>
                </c:pt>
                <c:pt idx="209">
                  <c:v>25.412362789534086</c:v>
                </c:pt>
                <c:pt idx="210">
                  <c:v>25.446942515321954</c:v>
                </c:pt>
                <c:pt idx="211">
                  <c:v>25.481321358030289</c:v>
                </c:pt>
                <c:pt idx="212">
                  <c:v>25.5155009133127</c:v>
                </c:pt>
                <c:pt idx="213">
                  <c:v>25.549482760540688</c:v>
                </c:pt>
                <c:pt idx="214">
                  <c:v>25.583268463021</c:v>
                </c:pt>
                <c:pt idx="215">
                  <c:v>25.616859568211733</c:v>
                </c:pt>
                <c:pt idx="216">
                  <c:v>25.650257607933401</c:v>
                </c:pt>
                <c:pt idx="217">
                  <c:v>25.683464098578099</c:v>
                </c:pt>
                <c:pt idx="218">
                  <c:v>25.716480541313789</c:v>
                </c:pt>
                <c:pt idx="219">
                  <c:v>25.749308422287498</c:v>
                </c:pt>
                <c:pt idx="220">
                  <c:v>25.781949212822877</c:v>
                </c:pt>
                <c:pt idx="221">
                  <c:v>25.814404369617034</c:v>
                </c:pt>
                <c:pt idx="222">
                  <c:v>25.846675334932186</c:v>
                </c:pt>
                <c:pt idx="223">
                  <c:v>25.878763536786487</c:v>
                </c:pt>
                <c:pt idx="224">
                  <c:v>25.910670389139877</c:v>
                </c:pt>
                <c:pt idx="225">
                  <c:v>25.942397292078489</c:v>
                </c:pt>
                <c:pt idx="226">
                  <c:v>25.973945631995289</c:v>
                </c:pt>
                <c:pt idx="227">
                  <c:v>26.005316781768876</c:v>
                </c:pt>
                <c:pt idx="228">
                  <c:v>26.036512100938602</c:v>
                </c:pt>
                <c:pt idx="229">
                  <c:v>26.067532935877676</c:v>
                </c:pt>
                <c:pt idx="230">
                  <c:v>26.098380619963176</c:v>
                </c:pt>
                <c:pt idx="231">
                  <c:v>26.129056473743788</c:v>
                </c:pt>
                <c:pt idx="232">
                  <c:v>26.1595618051049</c:v>
                </c:pt>
                <c:pt idx="233">
                  <c:v>26.1898979094311</c:v>
                </c:pt>
                <c:pt idx="234">
                  <c:v>26.220066069766499</c:v>
                </c:pt>
                <c:pt idx="235">
                  <c:v>26.250067556972088</c:v>
                </c:pt>
                <c:pt idx="236">
                  <c:v>26.279903629881399</c:v>
                </c:pt>
                <c:pt idx="237">
                  <c:v>26.309575535453099</c:v>
                </c:pt>
                <c:pt idx="238">
                  <c:v>26.339084508922188</c:v>
                </c:pt>
                <c:pt idx="239">
                  <c:v>26.368431773948089</c:v>
                </c:pt>
                <c:pt idx="240">
                  <c:v>26.397618542760789</c:v>
                </c:pt>
                <c:pt idx="241">
                  <c:v>26.426646016305259</c:v>
                </c:pt>
                <c:pt idx="242">
                  <c:v>26.455515384383276</c:v>
                </c:pt>
                <c:pt idx="243">
                  <c:v>26.484227825792686</c:v>
                </c:pt>
                <c:pt idx="244">
                  <c:v>26.512784508466002</c:v>
                </c:pt>
                <c:pt idx="245">
                  <c:v>26.541186589605378</c:v>
                </c:pt>
                <c:pt idx="246">
                  <c:v>26.569435215816799</c:v>
                </c:pt>
                <c:pt idx="247">
                  <c:v>26.5975315232414</c:v>
                </c:pt>
                <c:pt idx="248">
                  <c:v>26.625476637685686</c:v>
                </c:pt>
                <c:pt idx="249">
                  <c:v>26.653271674749288</c:v>
                </c:pt>
                <c:pt idx="250">
                  <c:v>26.680917739950601</c:v>
                </c:pt>
                <c:pt idx="251">
                  <c:v>26.708415928851799</c:v>
                </c:pt>
                <c:pt idx="252">
                  <c:v>26.7357673271806</c:v>
                </c:pt>
                <c:pt idx="253">
                  <c:v>26.762973010951089</c:v>
                </c:pt>
                <c:pt idx="254">
                  <c:v>26.790034046582377</c:v>
                </c:pt>
                <c:pt idx="255">
                  <c:v>26.816951491016553</c:v>
                </c:pt>
                <c:pt idx="256">
                  <c:v>26.843726391832877</c:v>
                </c:pt>
                <c:pt idx="257">
                  <c:v>26.870359787362986</c:v>
                </c:pt>
                <c:pt idx="258">
                  <c:v>26.896852706801798</c:v>
                </c:pt>
                <c:pt idx="259">
                  <c:v>26.923206170319077</c:v>
                </c:pt>
                <c:pt idx="260">
                  <c:v>26.949421189168078</c:v>
                </c:pt>
                <c:pt idx="261">
                  <c:v>26.9754987657927</c:v>
                </c:pt>
                <c:pt idx="262">
                  <c:v>27.001439893933959</c:v>
                </c:pt>
                <c:pt idx="263">
                  <c:v>27.027245558733973</c:v>
                </c:pt>
                <c:pt idx="264">
                  <c:v>27.052916736839087</c:v>
                </c:pt>
                <c:pt idx="265">
                  <c:v>27.078454396501499</c:v>
                </c:pt>
                <c:pt idx="266">
                  <c:v>27.103859497678918</c:v>
                </c:pt>
                <c:pt idx="267">
                  <c:v>27.129132992133577</c:v>
                </c:pt>
                <c:pt idx="268">
                  <c:v>27.154275823529517</c:v>
                </c:pt>
                <c:pt idx="269">
                  <c:v>27.179288927528098</c:v>
                </c:pt>
                <c:pt idx="270">
                  <c:v>27.204173231883086</c:v>
                </c:pt>
                <c:pt idx="271">
                  <c:v>27.228929656533364</c:v>
                </c:pt>
                <c:pt idx="272">
                  <c:v>27.253559113695601</c:v>
                </c:pt>
                <c:pt idx="273">
                  <c:v>27.278062507954086</c:v>
                </c:pt>
                <c:pt idx="274">
                  <c:v>27.302440736350789</c:v>
                </c:pt>
                <c:pt idx="275">
                  <c:v>27.326694688473189</c:v>
                </c:pt>
                <c:pt idx="276">
                  <c:v>27.3508252465416</c:v>
                </c:pt>
                <c:pt idx="277">
                  <c:v>27.374833285494518</c:v>
                </c:pt>
                <c:pt idx="278">
                  <c:v>27.398719673073476</c:v>
                </c:pt>
                <c:pt idx="279">
                  <c:v>27.422485269906499</c:v>
                </c:pt>
                <c:pt idx="280">
                  <c:v>27.446130929590389</c:v>
                </c:pt>
                <c:pt idx="281">
                  <c:v>27.469657498771589</c:v>
                </c:pt>
                <c:pt idx="282">
                  <c:v>27.4930658172268</c:v>
                </c:pt>
                <c:pt idx="283">
                  <c:v>27.516356717941601</c:v>
                </c:pt>
                <c:pt idx="284">
                  <c:v>27.539531027188399</c:v>
                </c:pt>
                <c:pt idx="285">
                  <c:v>27.562589564603275</c:v>
                </c:pt>
                <c:pt idx="286">
                  <c:v>27.585533143261962</c:v>
                </c:pt>
                <c:pt idx="287">
                  <c:v>27.6083625697546</c:v>
                </c:pt>
                <c:pt idx="288">
                  <c:v>27.631078644259439</c:v>
                </c:pt>
                <c:pt idx="289">
                  <c:v>27.653682160615418</c:v>
                </c:pt>
                <c:pt idx="290">
                  <c:v>27.676173906394617</c:v>
                </c:pt>
                <c:pt idx="291">
                  <c:v>27.6985546629727</c:v>
                </c:pt>
                <c:pt idx="292">
                  <c:v>27.7208252055988</c:v>
                </c:pt>
                <c:pt idx="293">
                  <c:v>27.742986303464686</c:v>
                </c:pt>
                <c:pt idx="294">
                  <c:v>27.765038719772889</c:v>
                </c:pt>
                <c:pt idx="295">
                  <c:v>27.786983211803602</c:v>
                </c:pt>
                <c:pt idx="296">
                  <c:v>27.808820530981276</c:v>
                </c:pt>
                <c:pt idx="297">
                  <c:v>27.830551422940026</c:v>
                </c:pt>
                <c:pt idx="298">
                  <c:v>27.852176627587799</c:v>
                </c:pt>
                <c:pt idx="299">
                  <c:v>27.873696879170677</c:v>
                </c:pt>
                <c:pt idx="300">
                  <c:v>27.895112906335076</c:v>
                </c:pt>
                <c:pt idx="301">
                  <c:v>27.916425432190501</c:v>
                </c:pt>
                <c:pt idx="302">
                  <c:v>27.937635174370186</c:v>
                </c:pt>
                <c:pt idx="303">
                  <c:v>27.958742845091962</c:v>
                </c:pt>
                <c:pt idx="304">
                  <c:v>27.979749151217689</c:v>
                </c:pt>
                <c:pt idx="305">
                  <c:v>28.000654794312201</c:v>
                </c:pt>
                <c:pt idx="306">
                  <c:v>28.021460470701189</c:v>
                </c:pt>
                <c:pt idx="307">
                  <c:v>28.042166871529059</c:v>
                </c:pt>
                <c:pt idx="308">
                  <c:v>28.062774682815402</c:v>
                </c:pt>
                <c:pt idx="309">
                  <c:v>28.083284585510189</c:v>
                </c:pt>
                <c:pt idx="310">
                  <c:v>28.103697255550287</c:v>
                </c:pt>
                <c:pt idx="311">
                  <c:v>28.124013363912617</c:v>
                </c:pt>
                <c:pt idx="312">
                  <c:v>28.144233576668686</c:v>
                </c:pt>
                <c:pt idx="313">
                  <c:v>28.164358555037399</c:v>
                </c:pt>
                <c:pt idx="314">
                  <c:v>28.1843889554378</c:v>
                </c:pt>
                <c:pt idx="315">
                  <c:v>28.204325429540201</c:v>
                </c:pt>
                <c:pt idx="316">
                  <c:v>28.224168624317901</c:v>
                </c:pt>
                <c:pt idx="317">
                  <c:v>28.243919182097088</c:v>
                </c:pt>
                <c:pt idx="318">
                  <c:v>28.263577740606987</c:v>
                </c:pt>
                <c:pt idx="319">
                  <c:v>28.283144933029064</c:v>
                </c:pt>
                <c:pt idx="320">
                  <c:v>28.302621388045289</c:v>
                </c:pt>
                <c:pt idx="321">
                  <c:v>28.322007729886217</c:v>
                </c:pt>
                <c:pt idx="322">
                  <c:v>28.341304578378377</c:v>
                </c:pt>
                <c:pt idx="323">
                  <c:v>28.360512548990876</c:v>
                </c:pt>
                <c:pt idx="324">
                  <c:v>28.379632252881777</c:v>
                </c:pt>
                <c:pt idx="325">
                  <c:v>28.398664296943487</c:v>
                </c:pt>
                <c:pt idx="326">
                  <c:v>28.417609283847689</c:v>
                </c:pt>
                <c:pt idx="327">
                  <c:v>28.436467812090001</c:v>
                </c:pt>
                <c:pt idx="328">
                  <c:v>28.455240476033776</c:v>
                </c:pt>
                <c:pt idx="329">
                  <c:v>28.473927865953687</c:v>
                </c:pt>
                <c:pt idx="330">
                  <c:v>28.492530568077775</c:v>
                </c:pt>
                <c:pt idx="331">
                  <c:v>28.511049164631</c:v>
                </c:pt>
                <c:pt idx="332">
                  <c:v>28.529484233875589</c:v>
                </c:pt>
                <c:pt idx="333">
                  <c:v>28.5478363501534</c:v>
                </c:pt>
                <c:pt idx="334">
                  <c:v>28.566106083926076</c:v>
                </c:pt>
                <c:pt idx="335">
                  <c:v>28.5842940018156</c:v>
                </c:pt>
                <c:pt idx="336">
                  <c:v>28.602400666643799</c:v>
                </c:pt>
                <c:pt idx="337">
                  <c:v>28.620426637471589</c:v>
                </c:pt>
                <c:pt idx="338">
                  <c:v>28.638372469638018</c:v>
                </c:pt>
                <c:pt idx="339">
                  <c:v>28.656238714798317</c:v>
                </c:pt>
                <c:pt idx="340">
                  <c:v>28.674025920961999</c:v>
                </c:pt>
                <c:pt idx="341">
                  <c:v>28.691734632529876</c:v>
                </c:pt>
                <c:pt idx="342">
                  <c:v>28.709365390331499</c:v>
                </c:pt>
                <c:pt idx="343">
                  <c:v>28.726918731660888</c:v>
                </c:pt>
                <c:pt idx="344">
                  <c:v>28.744395190313501</c:v>
                </c:pt>
                <c:pt idx="345">
                  <c:v>28.761795296620981</c:v>
                </c:pt>
                <c:pt idx="346">
                  <c:v>28.779119577486973</c:v>
                </c:pt>
                <c:pt idx="347">
                  <c:v>28.796368556421488</c:v>
                </c:pt>
                <c:pt idx="348">
                  <c:v>28.813542753575277</c:v>
                </c:pt>
                <c:pt idx="349">
                  <c:v>28.830642685773959</c:v>
                </c:pt>
                <c:pt idx="350">
                  <c:v>28.847668866551388</c:v>
                </c:pt>
                <c:pt idx="351">
                  <c:v>28.864621806182789</c:v>
                </c:pt>
                <c:pt idx="352">
                  <c:v>28.881502011717274</c:v>
                </c:pt>
                <c:pt idx="353">
                  <c:v>28.898309987010787</c:v>
                </c:pt>
                <c:pt idx="354">
                  <c:v>28.915046232757263</c:v>
                </c:pt>
                <c:pt idx="355">
                  <c:v>28.931711246520678</c:v>
                </c:pt>
                <c:pt idx="356">
                  <c:v>28.948305522766073</c:v>
                </c:pt>
                <c:pt idx="357">
                  <c:v>28.9648295528905</c:v>
                </c:pt>
                <c:pt idx="358">
                  <c:v>28.981283825253289</c:v>
                </c:pt>
                <c:pt idx="359">
                  <c:v>28.997668825206201</c:v>
                </c:pt>
                <c:pt idx="360">
                  <c:v>29.013985035123401</c:v>
                </c:pt>
                <c:pt idx="361">
                  <c:v>29.030232934430273</c:v>
                </c:pt>
                <c:pt idx="362">
                  <c:v>29.046412999633375</c:v>
                </c:pt>
                <c:pt idx="363">
                  <c:v>29.062525704347976</c:v>
                </c:pt>
                <c:pt idx="364">
                  <c:v>29.078571519327589</c:v>
                </c:pt>
                <c:pt idx="365">
                  <c:v>29.094550912490998</c:v>
                </c:pt>
                <c:pt idx="366">
                  <c:v>29.110464348950718</c:v>
                </c:pt>
                <c:pt idx="367">
                  <c:v>29.126312291039689</c:v>
                </c:pt>
                <c:pt idx="368">
                  <c:v>29.142095198339199</c:v>
                </c:pt>
                <c:pt idx="369">
                  <c:v>29.157813527704818</c:v>
                </c:pt>
                <c:pt idx="370">
                  <c:v>29.173467733292998</c:v>
                </c:pt>
                <c:pt idx="371">
                  <c:v>29.189058266587505</c:v>
                </c:pt>
                <c:pt idx="372">
                  <c:v>29.204585576425178</c:v>
                </c:pt>
                <c:pt idx="373">
                  <c:v>29.220050109021187</c:v>
                </c:pt>
                <c:pt idx="374">
                  <c:v>29.235452307994287</c:v>
                </c:pt>
                <c:pt idx="375">
                  <c:v>29.250792614391976</c:v>
                </c:pt>
                <c:pt idx="376">
                  <c:v>29.266071466715101</c:v>
                </c:pt>
                <c:pt idx="377">
                  <c:v>29.281289300941964</c:v>
                </c:pt>
                <c:pt idx="378">
                  <c:v>29.296446550552577</c:v>
                </c:pt>
                <c:pt idx="379">
                  <c:v>29.311543646552501</c:v>
                </c:pt>
                <c:pt idx="380">
                  <c:v>29.326581017496217</c:v>
                </c:pt>
                <c:pt idx="381">
                  <c:v>29.3415590895106</c:v>
                </c:pt>
                <c:pt idx="382">
                  <c:v>29.3564782863176</c:v>
                </c:pt>
                <c:pt idx="383">
                  <c:v>29.3713390292573</c:v>
                </c:pt>
                <c:pt idx="384">
                  <c:v>29.386141737310187</c:v>
                </c:pt>
                <c:pt idx="385">
                  <c:v>29.400886827119088</c:v>
                </c:pt>
                <c:pt idx="386">
                  <c:v>29.4155747130118</c:v>
                </c:pt>
                <c:pt idx="387">
                  <c:v>29.430205807022187</c:v>
                </c:pt>
                <c:pt idx="388">
                  <c:v>29.444780518911777</c:v>
                </c:pt>
                <c:pt idx="389">
                  <c:v>29.459299256191176</c:v>
                </c:pt>
                <c:pt idx="390">
                  <c:v>29.473762424140688</c:v>
                </c:pt>
                <c:pt idx="391">
                  <c:v>29.488170425831488</c:v>
                </c:pt>
                <c:pt idx="392">
                  <c:v>29.502523662145489</c:v>
                </c:pt>
                <c:pt idx="393">
                  <c:v>29.516822531796187</c:v>
                </c:pt>
                <c:pt idx="394">
                  <c:v>29.531067431348418</c:v>
                </c:pt>
                <c:pt idx="395">
                  <c:v>29.545258755237999</c:v>
                </c:pt>
                <c:pt idx="396">
                  <c:v>29.559396895791878</c:v>
                </c:pt>
                <c:pt idx="397">
                  <c:v>29.573482243246687</c:v>
                </c:pt>
                <c:pt idx="398">
                  <c:v>29.587515185768289</c:v>
                </c:pt>
                <c:pt idx="399">
                  <c:v>29.601496109471</c:v>
                </c:pt>
                <c:pt idx="400">
                  <c:v>29.615425398435601</c:v>
                </c:pt>
                <c:pt idx="401">
                  <c:v>29.629303434728289</c:v>
                </c:pt>
                <c:pt idx="402">
                  <c:v>29.6431305984189</c:v>
                </c:pt>
                <c:pt idx="403">
                  <c:v>29.656907267598918</c:v>
                </c:pt>
                <c:pt idx="404">
                  <c:v>29.670633818399189</c:v>
                </c:pt>
                <c:pt idx="405">
                  <c:v>29.6843106250079</c:v>
                </c:pt>
                <c:pt idx="406">
                  <c:v>29.697938059688031</c:v>
                </c:pt>
                <c:pt idx="407">
                  <c:v>29.711516492794001</c:v>
                </c:pt>
                <c:pt idx="408">
                  <c:v>29.725046292789564</c:v>
                </c:pt>
                <c:pt idx="409">
                  <c:v>29.738527826264377</c:v>
                </c:pt>
                <c:pt idx="410">
                  <c:v>29.751961457950635</c:v>
                </c:pt>
                <c:pt idx="411">
                  <c:v>29.765347550739154</c:v>
                </c:pt>
                <c:pt idx="412">
                  <c:v>29.778686465697</c:v>
                </c:pt>
                <c:pt idx="413">
                  <c:v>29.791978562081901</c:v>
                </c:pt>
                <c:pt idx="414">
                  <c:v>29.8052241973595</c:v>
                </c:pt>
                <c:pt idx="415">
                  <c:v>29.818423727218626</c:v>
                </c:pt>
                <c:pt idx="416">
                  <c:v>29.8315775055868</c:v>
                </c:pt>
                <c:pt idx="417">
                  <c:v>29.844685884645902</c:v>
                </c:pt>
                <c:pt idx="418">
                  <c:v>29.857749214847377</c:v>
                </c:pt>
                <c:pt idx="419">
                  <c:v>29.870767844927176</c:v>
                </c:pt>
                <c:pt idx="420">
                  <c:v>29.883742121920676</c:v>
                </c:pt>
                <c:pt idx="421">
                  <c:v>29.896672391177589</c:v>
                </c:pt>
                <c:pt idx="422">
                  <c:v>29.909558996376401</c:v>
                </c:pt>
                <c:pt idx="423">
                  <c:v>29.922402279538559</c:v>
                </c:pt>
                <c:pt idx="424">
                  <c:v>29.935202581043477</c:v>
                </c:pt>
                <c:pt idx="425">
                  <c:v>29.947960239641599</c:v>
                </c:pt>
                <c:pt idx="426">
                  <c:v>29.960675592469077</c:v>
                </c:pt>
                <c:pt idx="427">
                  <c:v>29.973348975061359</c:v>
                </c:pt>
                <c:pt idx="428">
                  <c:v>29.985980721366687</c:v>
                </c:pt>
                <c:pt idx="429">
                  <c:v>29.9985711637595</c:v>
                </c:pt>
                <c:pt idx="430">
                  <c:v>30.011120633054201</c:v>
                </c:pt>
                <c:pt idx="431">
                  <c:v>30.023629458517586</c:v>
                </c:pt>
                <c:pt idx="432">
                  <c:v>30.036097967882718</c:v>
                </c:pt>
                <c:pt idx="433">
                  <c:v>30.048526487360959</c:v>
                </c:pt>
                <c:pt idx="434">
                  <c:v>30.060915341655399</c:v>
                </c:pt>
                <c:pt idx="435">
                  <c:v>30.073264853972987</c:v>
                </c:pt>
                <c:pt idx="436">
                  <c:v>30.085575346037189</c:v>
                </c:pt>
                <c:pt idx="437">
                  <c:v>30.0978471381001</c:v>
                </c:pt>
                <c:pt idx="438">
                  <c:v>30.110080548954805</c:v>
                </c:pt>
                <c:pt idx="439">
                  <c:v>30.1222758959474</c:v>
                </c:pt>
                <c:pt idx="440">
                  <c:v>30.134433494988698</c:v>
                </c:pt>
                <c:pt idx="441">
                  <c:v>30.146553660566287</c:v>
                </c:pt>
                <c:pt idx="442">
                  <c:v>30.158636705755587</c:v>
                </c:pt>
                <c:pt idx="443">
                  <c:v>30.170682942232187</c:v>
                </c:pt>
                <c:pt idx="444">
                  <c:v>30.182692680282489</c:v>
                </c:pt>
                <c:pt idx="445">
                  <c:v>30.194666228815105</c:v>
                </c:pt>
                <c:pt idx="446">
                  <c:v>30.206603895372371</c:v>
                </c:pt>
                <c:pt idx="447">
                  <c:v>30.218505986140688</c:v>
                </c:pt>
                <c:pt idx="448">
                  <c:v>30.230372805961959</c:v>
                </c:pt>
                <c:pt idx="449">
                  <c:v>30.242204658343976</c:v>
                </c:pt>
                <c:pt idx="450">
                  <c:v>30.254001845470999</c:v>
                </c:pt>
                <c:pt idx="451">
                  <c:v>30.2657646682148</c:v>
                </c:pt>
                <c:pt idx="452">
                  <c:v>30.277493426144005</c:v>
                </c:pt>
                <c:pt idx="453">
                  <c:v>30.289188417535588</c:v>
                </c:pt>
                <c:pt idx="454">
                  <c:v>30.300849939383877</c:v>
                </c:pt>
                <c:pt idx="455">
                  <c:v>30.312478287411601</c:v>
                </c:pt>
                <c:pt idx="456">
                  <c:v>30.324073756078718</c:v>
                </c:pt>
                <c:pt idx="457">
                  <c:v>30.335636638593176</c:v>
                </c:pt>
                <c:pt idx="458">
                  <c:v>30.347167226920199</c:v>
                </c:pt>
                <c:pt idx="459">
                  <c:v>30.358665811791699</c:v>
                </c:pt>
                <c:pt idx="460">
                  <c:v>30.370132682715877</c:v>
                </c:pt>
                <c:pt idx="461">
                  <c:v>30.381568127986817</c:v>
                </c:pt>
                <c:pt idx="462">
                  <c:v>30.392972434693501</c:v>
                </c:pt>
                <c:pt idx="463">
                  <c:v>30.404345888728677</c:v>
                </c:pt>
                <c:pt idx="464">
                  <c:v>30.415688774798699</c:v>
                </c:pt>
                <c:pt idx="465">
                  <c:v>30.427001376431502</c:v>
                </c:pt>
                <c:pt idx="466">
                  <c:v>30.438283975986089</c:v>
                </c:pt>
                <c:pt idx="467">
                  <c:v>30.449536854661059</c:v>
                </c:pt>
                <c:pt idx="468">
                  <c:v>30.460760292503259</c:v>
                </c:pt>
                <c:pt idx="469">
                  <c:v>30.471954568416439</c:v>
                </c:pt>
                <c:pt idx="470">
                  <c:v>30.483119960168864</c:v>
                </c:pt>
                <c:pt idx="471">
                  <c:v>30.494256744403302</c:v>
                </c:pt>
                <c:pt idx="472">
                  <c:v>30.505365196643517</c:v>
                </c:pt>
                <c:pt idx="473">
                  <c:v>30.516445591303277</c:v>
                </c:pt>
                <c:pt idx="474">
                  <c:v>30.527498201694598</c:v>
                </c:pt>
                <c:pt idx="475">
                  <c:v>30.538523300035177</c:v>
                </c:pt>
                <c:pt idx="476">
                  <c:v>30.549521157456301</c:v>
                </c:pt>
                <c:pt idx="477">
                  <c:v>30.560492044010889</c:v>
                </c:pt>
                <c:pt idx="478">
                  <c:v>30.571436228681002</c:v>
                </c:pt>
                <c:pt idx="479">
                  <c:v>30.582353979385474</c:v>
                </c:pt>
                <c:pt idx="480">
                  <c:v>30.593245562987278</c:v>
                </c:pt>
                <c:pt idx="481">
                  <c:v>30.604111245301286</c:v>
                </c:pt>
                <c:pt idx="482">
                  <c:v>30.614951291100926</c:v>
                </c:pt>
                <c:pt idx="483">
                  <c:v>30.625765964126</c:v>
                </c:pt>
                <c:pt idx="484">
                  <c:v>30.636555527089726</c:v>
                </c:pt>
                <c:pt idx="485">
                  <c:v>30.647320241685499</c:v>
                </c:pt>
                <c:pt idx="486">
                  <c:v>30.658060368594217</c:v>
                </c:pt>
                <c:pt idx="487">
                  <c:v>30.668776167491</c:v>
                </c:pt>
                <c:pt idx="488">
                  <c:v>30.6794678970519</c:v>
                </c:pt>
                <c:pt idx="489">
                  <c:v>30.690135814960886</c:v>
                </c:pt>
                <c:pt idx="490">
                  <c:v>30.700780177916187</c:v>
                </c:pt>
                <c:pt idx="491">
                  <c:v>30.711401241637088</c:v>
                </c:pt>
                <c:pt idx="492">
                  <c:v>30.721999260870199</c:v>
                </c:pt>
                <c:pt idx="493">
                  <c:v>30.7325744893962</c:v>
                </c:pt>
                <c:pt idx="494">
                  <c:v>30.743127180035778</c:v>
                </c:pt>
                <c:pt idx="495">
                  <c:v>30.753657584656001</c:v>
                </c:pt>
                <c:pt idx="496">
                  <c:v>30.7641659541768</c:v>
                </c:pt>
                <c:pt idx="497">
                  <c:v>30.774652538576376</c:v>
                </c:pt>
                <c:pt idx="498">
                  <c:v>30.785117586898089</c:v>
                </c:pt>
                <c:pt idx="499">
                  <c:v>30.7955613472555</c:v>
                </c:pt>
                <c:pt idx="500">
                  <c:v>30.805984066839098</c:v>
                </c:pt>
                <c:pt idx="501">
                  <c:v>30.8163859919214</c:v>
                </c:pt>
                <c:pt idx="502">
                  <c:v>30.826767367863088</c:v>
                </c:pt>
                <c:pt idx="503">
                  <c:v>30.837128439118626</c:v>
                </c:pt>
                <c:pt idx="504">
                  <c:v>30.847469449241299</c:v>
                </c:pt>
                <c:pt idx="505">
                  <c:v>30.8577906408898</c:v>
                </c:pt>
                <c:pt idx="506">
                  <c:v>30.868092255832789</c:v>
                </c:pt>
                <c:pt idx="507">
                  <c:v>30.878374534954286</c:v>
                </c:pt>
                <c:pt idx="508">
                  <c:v>30.888637718259499</c:v>
                </c:pt>
                <c:pt idx="509">
                  <c:v>30.898882044879802</c:v>
                </c:pt>
                <c:pt idx="510">
                  <c:v>30.909107753077599</c:v>
                </c:pt>
                <c:pt idx="511">
                  <c:v>30.919315080252005</c:v>
                </c:pt>
                <c:pt idx="512">
                  <c:v>30.929504262943276</c:v>
                </c:pt>
                <c:pt idx="513">
                  <c:v>30.939675536838287</c:v>
                </c:pt>
                <c:pt idx="514">
                  <c:v>30.949829136775271</c:v>
                </c:pt>
                <c:pt idx="515">
                  <c:v>30.959965296748301</c:v>
                </c:pt>
                <c:pt idx="516">
                  <c:v>30.970084249912802</c:v>
                </c:pt>
                <c:pt idx="517">
                  <c:v>30.980186228589481</c:v>
                </c:pt>
                <c:pt idx="518">
                  <c:v>30.9902714642696</c:v>
                </c:pt>
                <c:pt idx="519">
                  <c:v>31.000340187618999</c:v>
                </c:pt>
                <c:pt idx="520">
                  <c:v>31.010392628483299</c:v>
                </c:pt>
                <c:pt idx="521">
                  <c:v>31.020429015891789</c:v>
                </c:pt>
                <c:pt idx="522">
                  <c:v>31.030449578061962</c:v>
                </c:pt>
                <c:pt idx="523">
                  <c:v>31.040454542404188</c:v>
                </c:pt>
                <c:pt idx="524">
                  <c:v>31.050444135525574</c:v>
                </c:pt>
                <c:pt idx="525">
                  <c:v>31.060418583234402</c:v>
                </c:pt>
                <c:pt idx="526">
                  <c:v>31.070378110544301</c:v>
                </c:pt>
                <c:pt idx="527">
                  <c:v>31.080322941678176</c:v>
                </c:pt>
                <c:pt idx="528">
                  <c:v>31.090253300072799</c:v>
                </c:pt>
                <c:pt idx="529">
                  <c:v>31.100169408382001</c:v>
                </c:pt>
                <c:pt idx="530">
                  <c:v>31.110071488481317</c:v>
                </c:pt>
                <c:pt idx="531">
                  <c:v>31.119959761471431</c:v>
                </c:pt>
                <c:pt idx="532">
                  <c:v>31.129834447682217</c:v>
                </c:pt>
                <c:pt idx="533">
                  <c:v>31.139695766676635</c:v>
                </c:pt>
                <c:pt idx="534">
                  <c:v>31.149543937253974</c:v>
                </c:pt>
                <c:pt idx="535">
                  <c:v>31.159379177454198</c:v>
                </c:pt>
                <c:pt idx="536">
                  <c:v>31.169201704560987</c:v>
                </c:pt>
                <c:pt idx="537">
                  <c:v>31.1790117351056</c:v>
                </c:pt>
                <c:pt idx="538">
                  <c:v>31.188809484870202</c:v>
                </c:pt>
                <c:pt idx="539">
                  <c:v>31.198595168891526</c:v>
                </c:pt>
                <c:pt idx="540">
                  <c:v>31.208369001464177</c:v>
                </c:pt>
                <c:pt idx="541">
                  <c:v>31.218131196144</c:v>
                </c:pt>
                <c:pt idx="542">
                  <c:v>31.227881965751418</c:v>
                </c:pt>
                <c:pt idx="543">
                  <c:v>31.237621522374599</c:v>
                </c:pt>
                <c:pt idx="544">
                  <c:v>31.247350077372687</c:v>
                </c:pt>
                <c:pt idx="545">
                  <c:v>31.257067841379087</c:v>
                </c:pt>
                <c:pt idx="546">
                  <c:v>31.266775024304501</c:v>
                </c:pt>
                <c:pt idx="547">
                  <c:v>31.276471835339976</c:v>
                </c:pt>
                <c:pt idx="548">
                  <c:v>31.286158482959902</c:v>
                </c:pt>
                <c:pt idx="549">
                  <c:v>31.295835174924786</c:v>
                </c:pt>
                <c:pt idx="550">
                  <c:v>31.305502118284799</c:v>
                </c:pt>
                <c:pt idx="551">
                  <c:v>31.315159519382</c:v>
                </c:pt>
                <c:pt idx="552">
                  <c:v>31.324807583853399</c:v>
                </c:pt>
                <c:pt idx="553">
                  <c:v>31.334446516633687</c:v>
                </c:pt>
                <c:pt idx="554">
                  <c:v>31.3440765219583</c:v>
                </c:pt>
                <c:pt idx="555">
                  <c:v>31.353697803365574</c:v>
                </c:pt>
                <c:pt idx="556">
                  <c:v>31.363310563699802</c:v>
                </c:pt>
                <c:pt idx="557">
                  <c:v>31.372915005113601</c:v>
                </c:pt>
                <c:pt idx="558">
                  <c:v>31.382511329070599</c:v>
                </c:pt>
                <c:pt idx="559">
                  <c:v>31.392099736347976</c:v>
                </c:pt>
                <c:pt idx="560">
                  <c:v>31.401680427039</c:v>
                </c:pt>
                <c:pt idx="561">
                  <c:v>31.411253600555099</c:v>
                </c:pt>
                <c:pt idx="562">
                  <c:v>31.4208194556285</c:v>
                </c:pt>
                <c:pt idx="563">
                  <c:v>31.430378190314901</c:v>
                </c:pt>
                <c:pt idx="564">
                  <c:v>31.439930001995187</c:v>
                </c:pt>
                <c:pt idx="565">
                  <c:v>31.449475087378087</c:v>
                </c:pt>
                <c:pt idx="566">
                  <c:v>31.459013642502089</c:v>
                </c:pt>
                <c:pt idx="567">
                  <c:v>31.468545862738075</c:v>
                </c:pt>
                <c:pt idx="568">
                  <c:v>31.478071942790987</c:v>
                </c:pt>
                <c:pt idx="569">
                  <c:v>31.487592076702359</c:v>
                </c:pt>
                <c:pt idx="570">
                  <c:v>31.497106457852105</c:v>
                </c:pt>
                <c:pt idx="571">
                  <c:v>31.506615278960577</c:v>
                </c:pt>
                <c:pt idx="572">
                  <c:v>31.516118732090618</c:v>
                </c:pt>
                <c:pt idx="573">
                  <c:v>31.525617008649402</c:v>
                </c:pt>
                <c:pt idx="574">
                  <c:v>31.535110299390688</c:v>
                </c:pt>
                <c:pt idx="575">
                  <c:v>31.544598794416434</c:v>
                </c:pt>
                <c:pt idx="576">
                  <c:v>31.554082683178287</c:v>
                </c:pt>
                <c:pt idx="577">
                  <c:v>31.563562154480401</c:v>
                </c:pt>
                <c:pt idx="578">
                  <c:v>31.573037396479886</c:v>
                </c:pt>
                <c:pt idx="579">
                  <c:v>31.582508596689689</c:v>
                </c:pt>
                <c:pt idx="580">
                  <c:v>31.591975941979605</c:v>
                </c:pt>
                <c:pt idx="581">
                  <c:v>31.601439618578286</c:v>
                </c:pt>
                <c:pt idx="582">
                  <c:v>31.610899812074717</c:v>
                </c:pt>
                <c:pt idx="583">
                  <c:v>31.620356707419617</c:v>
                </c:pt>
                <c:pt idx="584">
                  <c:v>31.6298104889276</c:v>
                </c:pt>
                <c:pt idx="585">
                  <c:v>31.639261340277901</c:v>
                </c:pt>
                <c:pt idx="586">
                  <c:v>31.648709444516488</c:v>
                </c:pt>
                <c:pt idx="587">
                  <c:v>31.658154984057418</c:v>
                </c:pt>
                <c:pt idx="588">
                  <c:v>31.667598140683801</c:v>
                </c:pt>
                <c:pt idx="589">
                  <c:v>31.677039095549887</c:v>
                </c:pt>
                <c:pt idx="590">
                  <c:v>31.686478029181799</c:v>
                </c:pt>
                <c:pt idx="591">
                  <c:v>31.695915121479317</c:v>
                </c:pt>
                <c:pt idx="592">
                  <c:v>31.705350551716887</c:v>
                </c:pt>
                <c:pt idx="593">
                  <c:v>31.7147844985451</c:v>
                </c:pt>
                <c:pt idx="594">
                  <c:v>31.724217139991602</c:v>
                </c:pt>
                <c:pt idx="595">
                  <c:v>31.733648653462787</c:v>
                </c:pt>
                <c:pt idx="596">
                  <c:v>31.743079215744402</c:v>
                </c:pt>
                <c:pt idx="597">
                  <c:v>31.752509003003176</c:v>
                </c:pt>
                <c:pt idx="598">
                  <c:v>31.761938190787799</c:v>
                </c:pt>
                <c:pt idx="599">
                  <c:v>31.771366954029599</c:v>
                </c:pt>
                <c:pt idx="600">
                  <c:v>31.7807954670443</c:v>
                </c:pt>
                <c:pt idx="601">
                  <c:v>31.790223903532379</c:v>
                </c:pt>
                <c:pt idx="602">
                  <c:v>31.799652436580502</c:v>
                </c:pt>
                <c:pt idx="603">
                  <c:v>31.8090812386625</c:v>
                </c:pt>
                <c:pt idx="604">
                  <c:v>31.818510481639802</c:v>
                </c:pt>
                <c:pt idx="605">
                  <c:v>31.827940336762989</c:v>
                </c:pt>
                <c:pt idx="606">
                  <c:v>31.837370974672201</c:v>
                </c:pt>
                <c:pt idx="607">
                  <c:v>31.846802565398299</c:v>
                </c:pt>
                <c:pt idx="608">
                  <c:v>31.856235278363577</c:v>
                </c:pt>
                <c:pt idx="609">
                  <c:v>31.865669282382576</c:v>
                </c:pt>
                <c:pt idx="610">
                  <c:v>31.8751047456627</c:v>
                </c:pt>
                <c:pt idx="611">
                  <c:v>31.884541835805177</c:v>
                </c:pt>
                <c:pt idx="612">
                  <c:v>31.893980719805818</c:v>
                </c:pt>
                <c:pt idx="613">
                  <c:v>31.903421564055499</c:v>
                </c:pt>
                <c:pt idx="614">
                  <c:v>31.912864534341089</c:v>
                </c:pt>
                <c:pt idx="615">
                  <c:v>31.922309795845774</c:v>
                </c:pt>
                <c:pt idx="616">
                  <c:v>31.931757513150099</c:v>
                </c:pt>
                <c:pt idx="617">
                  <c:v>31.941207850232086</c:v>
                </c:pt>
                <c:pt idx="618">
                  <c:v>31.950660970468277</c:v>
                </c:pt>
                <c:pt idx="619">
                  <c:v>31.960117036633964</c:v>
                </c:pt>
                <c:pt idx="620">
                  <c:v>31.969576210903959</c:v>
                </c:pt>
                <c:pt idx="621">
                  <c:v>31.979038654852701</c:v>
                </c:pt>
                <c:pt idx="622">
                  <c:v>31.988504529455277</c:v>
                </c:pt>
                <c:pt idx="623">
                  <c:v>31.997973995087516</c:v>
                </c:pt>
                <c:pt idx="624">
                  <c:v>32.007447211526255</c:v>
                </c:pt>
                <c:pt idx="625">
                  <c:v>32.016924337950698</c:v>
                </c:pt>
                <c:pt idx="626">
                  <c:v>32.026405532941403</c:v>
                </c:pt>
                <c:pt idx="627">
                  <c:v>32.035890954481737</c:v>
                </c:pt>
                <c:pt idx="628">
                  <c:v>32.045380759957702</c:v>
                </c:pt>
                <c:pt idx="629">
                  <c:v>32.054875106158811</c:v>
                </c:pt>
                <c:pt idx="630">
                  <c:v>32.064374149277498</c:v>
                </c:pt>
                <c:pt idx="631">
                  <c:v>32.073878044910302</c:v>
                </c:pt>
                <c:pt idx="632">
                  <c:v>32.083386948057502</c:v>
                </c:pt>
                <c:pt idx="633">
                  <c:v>32.092901013123935</c:v>
                </c:pt>
                <c:pt idx="634">
                  <c:v>32.1024203939185</c:v>
                </c:pt>
                <c:pt idx="635">
                  <c:v>32.1119452436551</c:v>
                </c:pt>
                <c:pt idx="636">
                  <c:v>32.121475714952403</c:v>
                </c:pt>
                <c:pt idx="637">
                  <c:v>32.131011959833998</c:v>
                </c:pt>
                <c:pt idx="638">
                  <c:v>32.140554129728912</c:v>
                </c:pt>
                <c:pt idx="639">
                  <c:v>32.150102375471235</c:v>
                </c:pt>
                <c:pt idx="640">
                  <c:v>32.159656847300496</c:v>
                </c:pt>
                <c:pt idx="641">
                  <c:v>32.169217694862006</c:v>
                </c:pt>
                <c:pt idx="642">
                  <c:v>32.178785067206263</c:v>
                </c:pt>
                <c:pt idx="643">
                  <c:v>32.188359112790103</c:v>
                </c:pt>
                <c:pt idx="644">
                  <c:v>32.197939979475237</c:v>
                </c:pt>
                <c:pt idx="645">
                  <c:v>32.207527814529755</c:v>
                </c:pt>
                <c:pt idx="646">
                  <c:v>32.217122764627099</c:v>
                </c:pt>
                <c:pt idx="647">
                  <c:v>32.2267249758468</c:v>
                </c:pt>
                <c:pt idx="648">
                  <c:v>32.236334593673703</c:v>
                </c:pt>
                <c:pt idx="649">
                  <c:v>32.245951762998736</c:v>
                </c:pt>
                <c:pt idx="650">
                  <c:v>32.255576628118035</c:v>
                </c:pt>
                <c:pt idx="651">
                  <c:v>32.265209332733512</c:v>
                </c:pt>
                <c:pt idx="652">
                  <c:v>32.274850019952702</c:v>
                </c:pt>
                <c:pt idx="653">
                  <c:v>32.2844988322882</c:v>
                </c:pt>
                <c:pt idx="654">
                  <c:v>32.294155911658137</c:v>
                </c:pt>
                <c:pt idx="655">
                  <c:v>32.303821399385164</c:v>
                </c:pt>
                <c:pt idx="656">
                  <c:v>32.313495436197798</c:v>
                </c:pt>
                <c:pt idx="657">
                  <c:v>32.323178162228736</c:v>
                </c:pt>
                <c:pt idx="658">
                  <c:v>32.332869717015363</c:v>
                </c:pt>
                <c:pt idx="659">
                  <c:v>32.342570239499835</c:v>
                </c:pt>
                <c:pt idx="660">
                  <c:v>32.352279868028099</c:v>
                </c:pt>
                <c:pt idx="661">
                  <c:v>32.361998740350735</c:v>
                </c:pt>
                <c:pt idx="662">
                  <c:v>32.371726993621465</c:v>
                </c:pt>
                <c:pt idx="663">
                  <c:v>32.381464764398196</c:v>
                </c:pt>
                <c:pt idx="664">
                  <c:v>32.391212188641994</c:v>
                </c:pt>
                <c:pt idx="665">
                  <c:v>32.400969401716495</c:v>
                </c:pt>
                <c:pt idx="666">
                  <c:v>32.410736538389003</c:v>
                </c:pt>
                <c:pt idx="667">
                  <c:v>32.420513732828645</c:v>
                </c:pt>
                <c:pt idx="668">
                  <c:v>32.430301118606799</c:v>
                </c:pt>
                <c:pt idx="669">
                  <c:v>32.440098828697195</c:v>
                </c:pt>
                <c:pt idx="670">
                  <c:v>32.449906995474699</c:v>
                </c:pt>
                <c:pt idx="671">
                  <c:v>32.459725750715663</c:v>
                </c:pt>
                <c:pt idx="672">
                  <c:v>32.469555225597311</c:v>
                </c:pt>
                <c:pt idx="673">
                  <c:v>32.479395550697163</c:v>
                </c:pt>
                <c:pt idx="674">
                  <c:v>32.489246855993429</c:v>
                </c:pt>
                <c:pt idx="675">
                  <c:v>32.499109270863812</c:v>
                </c:pt>
                <c:pt idx="676">
                  <c:v>32.508982924085437</c:v>
                </c:pt>
                <c:pt idx="677">
                  <c:v>32.518867943834465</c:v>
                </c:pt>
                <c:pt idx="678">
                  <c:v>32.528764457686037</c:v>
                </c:pt>
                <c:pt idx="679">
                  <c:v>32.538672592613295</c:v>
                </c:pt>
                <c:pt idx="680">
                  <c:v>32.548592474987203</c:v>
                </c:pt>
                <c:pt idx="681">
                  <c:v>32.558524230575955</c:v>
                </c:pt>
                <c:pt idx="682">
                  <c:v>32.568467984545102</c:v>
                </c:pt>
                <c:pt idx="683">
                  <c:v>32.578423861456464</c:v>
                </c:pt>
                <c:pt idx="684">
                  <c:v>32.588391985268096</c:v>
                </c:pt>
                <c:pt idx="685">
                  <c:v>32.598372479333598</c:v>
                </c:pt>
                <c:pt idx="686">
                  <c:v>32.608365466401601</c:v>
                </c:pt>
                <c:pt idx="687">
                  <c:v>32.618371068615595</c:v>
                </c:pt>
                <c:pt idx="688">
                  <c:v>32.628389407513296</c:v>
                </c:pt>
                <c:pt idx="689">
                  <c:v>32.638420604026003</c:v>
                </c:pt>
                <c:pt idx="690">
                  <c:v>32.648464778478399</c:v>
                </c:pt>
                <c:pt idx="691">
                  <c:v>32.658522050587699</c:v>
                </c:pt>
                <c:pt idx="692">
                  <c:v>32.668592539463603</c:v>
                </c:pt>
                <c:pt idx="693">
                  <c:v>32.678676363607394</c:v>
                </c:pt>
                <c:pt idx="694">
                  <c:v>32.688773640911613</c:v>
                </c:pt>
                <c:pt idx="695">
                  <c:v>32.698884488659196</c:v>
                </c:pt>
                <c:pt idx="696">
                  <c:v>32.709009023523912</c:v>
                </c:pt>
                <c:pt idx="697">
                  <c:v>32.719147361568396</c:v>
                </c:pt>
                <c:pt idx="698">
                  <c:v>32.729299618244902</c:v>
                </c:pt>
                <c:pt idx="699">
                  <c:v>32.739465908394102</c:v>
                </c:pt>
                <c:pt idx="700">
                  <c:v>32.749646346244504</c:v>
                </c:pt>
                <c:pt idx="701">
                  <c:v>32.759841045412337</c:v>
                </c:pt>
                <c:pt idx="702">
                  <c:v>32.770050118900855</c:v>
                </c:pt>
                <c:pt idx="703">
                  <c:v>32.780273679098997</c:v>
                </c:pt>
                <c:pt idx="704">
                  <c:v>32.790511837782311</c:v>
                </c:pt>
                <c:pt idx="705">
                  <c:v>32.800764706111096</c:v>
                </c:pt>
                <c:pt idx="706">
                  <c:v>32.811032394630594</c:v>
                </c:pt>
                <c:pt idx="707">
                  <c:v>32.821315013269903</c:v>
                </c:pt>
                <c:pt idx="708">
                  <c:v>32.831612671341894</c:v>
                </c:pt>
                <c:pt idx="709">
                  <c:v>32.841925477542112</c:v>
                </c:pt>
                <c:pt idx="710">
                  <c:v>32.852253539948997</c:v>
                </c:pt>
                <c:pt idx="711">
                  <c:v>32.862596966022203</c:v>
                </c:pt>
                <c:pt idx="712">
                  <c:v>32.872955862603</c:v>
                </c:pt>
                <c:pt idx="713">
                  <c:v>32.8833303359132</c:v>
                </c:pt>
                <c:pt idx="714">
                  <c:v>32.893720491554703</c:v>
                </c:pt>
                <c:pt idx="715">
                  <c:v>32.904126434508903</c:v>
                </c:pt>
                <c:pt idx="716">
                  <c:v>32.914548269136148</c:v>
                </c:pt>
                <c:pt idx="717">
                  <c:v>32.924986099175101</c:v>
                </c:pt>
                <c:pt idx="718">
                  <c:v>32.935440027741997</c:v>
                </c:pt>
                <c:pt idx="719">
                  <c:v>32.945910157330395</c:v>
                </c:pt>
                <c:pt idx="720">
                  <c:v>32.956396589810339</c:v>
                </c:pt>
                <c:pt idx="721">
                  <c:v>32.966899426428199</c:v>
                </c:pt>
                <c:pt idx="722">
                  <c:v>32.977418767805297</c:v>
                </c:pt>
                <c:pt idx="723">
                  <c:v>32.987954713937796</c:v>
                </c:pt>
                <c:pt idx="724">
                  <c:v>32.998507364196399</c:v>
                </c:pt>
                <c:pt idx="725">
                  <c:v>33.009076817325202</c:v>
                </c:pt>
                <c:pt idx="726">
                  <c:v>33.019663171441529</c:v>
                </c:pt>
                <c:pt idx="727">
                  <c:v>33.030266524035298</c:v>
                </c:pt>
                <c:pt idx="728">
                  <c:v>33.040886971967865</c:v>
                </c:pt>
                <c:pt idx="729">
                  <c:v>33.051524611472438</c:v>
                </c:pt>
                <c:pt idx="730">
                  <c:v>33.062179538152954</c:v>
                </c:pt>
                <c:pt idx="731">
                  <c:v>33.072851846983035</c:v>
                </c:pt>
                <c:pt idx="732">
                  <c:v>33.083541632306265</c:v>
                </c:pt>
                <c:pt idx="733">
                  <c:v>33.094248987835499</c:v>
                </c:pt>
                <c:pt idx="734">
                  <c:v>33.104974006651801</c:v>
                </c:pt>
                <c:pt idx="735">
                  <c:v>33.1157167812041</c:v>
                </c:pt>
                <c:pt idx="736">
                  <c:v>33.126477403308897</c:v>
                </c:pt>
                <c:pt idx="737">
                  <c:v>33.137255964149311</c:v>
                </c:pt>
                <c:pt idx="738">
                  <c:v>33.148052554274813</c:v>
                </c:pt>
                <c:pt idx="739">
                  <c:v>33.158867263600527</c:v>
                </c:pt>
                <c:pt idx="740">
                  <c:v>33.169700181406903</c:v>
                </c:pt>
                <c:pt idx="741">
                  <c:v>33.180551396338601</c:v>
                </c:pt>
                <c:pt idx="742">
                  <c:v>33.191420996404936</c:v>
                </c:pt>
                <c:pt idx="743">
                  <c:v>33.202309068978145</c:v>
                </c:pt>
                <c:pt idx="744">
                  <c:v>33.213215700793903</c:v>
                </c:pt>
                <c:pt idx="745">
                  <c:v>33.224140977950313</c:v>
                </c:pt>
                <c:pt idx="746">
                  <c:v>33.235084985907299</c:v>
                </c:pt>
                <c:pt idx="747">
                  <c:v>33.246047809486264</c:v>
                </c:pt>
                <c:pt idx="748">
                  <c:v>33.257029532869801</c:v>
                </c:pt>
                <c:pt idx="749">
                  <c:v>33.268030239600613</c:v>
                </c:pt>
                <c:pt idx="750">
                  <c:v>33.279050012581536</c:v>
                </c:pt>
                <c:pt idx="751">
                  <c:v>33.290088934074781</c:v>
                </c:pt>
                <c:pt idx="752">
                  <c:v>33.301147085701338</c:v>
                </c:pt>
                <c:pt idx="753">
                  <c:v>33.312224548441264</c:v>
                </c:pt>
                <c:pt idx="754">
                  <c:v>33.323321402632047</c:v>
                </c:pt>
                <c:pt idx="755">
                  <c:v>33.334437727968897</c:v>
                </c:pt>
                <c:pt idx="756">
                  <c:v>33.345573603504199</c:v>
                </c:pt>
                <c:pt idx="757">
                  <c:v>33.356729107646601</c:v>
                </c:pt>
                <c:pt idx="758">
                  <c:v>33.3679043181616</c:v>
                </c:pt>
                <c:pt idx="759">
                  <c:v>33.379099312169735</c:v>
                </c:pt>
                <c:pt idx="760">
                  <c:v>33.3903141661471</c:v>
                </c:pt>
                <c:pt idx="761">
                  <c:v>33.401548955924802</c:v>
                </c:pt>
                <c:pt idx="762">
                  <c:v>33.412803756688163</c:v>
                </c:pt>
                <c:pt idx="763">
                  <c:v>33.424078642976845</c:v>
                </c:pt>
                <c:pt idx="764">
                  <c:v>33.435373688683697</c:v>
                </c:pt>
                <c:pt idx="765">
                  <c:v>33.446688967055195</c:v>
                </c:pt>
                <c:pt idx="766">
                  <c:v>33.458024550690496</c:v>
                </c:pt>
                <c:pt idx="767">
                  <c:v>33.469380511541594</c:v>
                </c:pt>
                <c:pt idx="768">
                  <c:v>33.480756920911837</c:v>
                </c:pt>
                <c:pt idx="769">
                  <c:v>33.492153849457054</c:v>
                </c:pt>
                <c:pt idx="770">
                  <c:v>33.503571367183802</c:v>
                </c:pt>
                <c:pt idx="771">
                  <c:v>33.515009543450496</c:v>
                </c:pt>
                <c:pt idx="772">
                  <c:v>33.526468446965502</c:v>
                </c:pt>
                <c:pt idx="773">
                  <c:v>33.537948145787901</c:v>
                </c:pt>
                <c:pt idx="774">
                  <c:v>33.549448707326995</c:v>
                </c:pt>
                <c:pt idx="775">
                  <c:v>33.5609701983416</c:v>
                </c:pt>
                <c:pt idx="776">
                  <c:v>33.572512684940136</c:v>
                </c:pt>
                <c:pt idx="777">
                  <c:v>33.584076232579946</c:v>
                </c:pt>
                <c:pt idx="778">
                  <c:v>33.5956609060676</c:v>
                </c:pt>
                <c:pt idx="779">
                  <c:v>33.607266769558194</c:v>
                </c:pt>
                <c:pt idx="780">
                  <c:v>33.618893886555213</c:v>
                </c:pt>
                <c:pt idx="781">
                  <c:v>33.630542319910113</c:v>
                </c:pt>
                <c:pt idx="782">
                  <c:v>33.642212131822511</c:v>
                </c:pt>
                <c:pt idx="783">
                  <c:v>33.653903383839399</c:v>
                </c:pt>
                <c:pt idx="784">
                  <c:v>33.665616136855654</c:v>
                </c:pt>
                <c:pt idx="785">
                  <c:v>33.677350451112794</c:v>
                </c:pt>
                <c:pt idx="786">
                  <c:v>33.68</c:v>
                </c:pt>
                <c:pt idx="787">
                  <c:v>33.68</c:v>
                </c:pt>
                <c:pt idx="788">
                  <c:v>33.68</c:v>
                </c:pt>
                <c:pt idx="789">
                  <c:v>33.68</c:v>
                </c:pt>
                <c:pt idx="790">
                  <c:v>33.68</c:v>
                </c:pt>
                <c:pt idx="791">
                  <c:v>33.68</c:v>
                </c:pt>
                <c:pt idx="792">
                  <c:v>33.68</c:v>
                </c:pt>
                <c:pt idx="793">
                  <c:v>33.68</c:v>
                </c:pt>
                <c:pt idx="794">
                  <c:v>33.68</c:v>
                </c:pt>
                <c:pt idx="795">
                  <c:v>33.68</c:v>
                </c:pt>
                <c:pt idx="796">
                  <c:v>33.68</c:v>
                </c:pt>
                <c:pt idx="797">
                  <c:v>33.68</c:v>
                </c:pt>
                <c:pt idx="798">
                  <c:v>33.68</c:v>
                </c:pt>
                <c:pt idx="799">
                  <c:v>33.68</c:v>
                </c:pt>
                <c:pt idx="800">
                  <c:v>33.68</c:v>
                </c:pt>
                <c:pt idx="801">
                  <c:v>33.68</c:v>
                </c:pt>
                <c:pt idx="802">
                  <c:v>33.68</c:v>
                </c:pt>
                <c:pt idx="803">
                  <c:v>33.68</c:v>
                </c:pt>
                <c:pt idx="804">
                  <c:v>33.68</c:v>
                </c:pt>
                <c:pt idx="805">
                  <c:v>33.68</c:v>
                </c:pt>
                <c:pt idx="806">
                  <c:v>33.68</c:v>
                </c:pt>
                <c:pt idx="807">
                  <c:v>33.68</c:v>
                </c:pt>
                <c:pt idx="808">
                  <c:v>33.68</c:v>
                </c:pt>
                <c:pt idx="809">
                  <c:v>33.68</c:v>
                </c:pt>
                <c:pt idx="810">
                  <c:v>33.68</c:v>
                </c:pt>
                <c:pt idx="811">
                  <c:v>33.68</c:v>
                </c:pt>
                <c:pt idx="812">
                  <c:v>33.68</c:v>
                </c:pt>
                <c:pt idx="813">
                  <c:v>33.68</c:v>
                </c:pt>
                <c:pt idx="814">
                  <c:v>33.68</c:v>
                </c:pt>
                <c:pt idx="815">
                  <c:v>33.68</c:v>
                </c:pt>
                <c:pt idx="816">
                  <c:v>33.68</c:v>
                </c:pt>
                <c:pt idx="817">
                  <c:v>33.68</c:v>
                </c:pt>
                <c:pt idx="818">
                  <c:v>33.68</c:v>
                </c:pt>
                <c:pt idx="819">
                  <c:v>33.68</c:v>
                </c:pt>
                <c:pt idx="820">
                  <c:v>33.68</c:v>
                </c:pt>
                <c:pt idx="821">
                  <c:v>33.68</c:v>
                </c:pt>
                <c:pt idx="822">
                  <c:v>33.68</c:v>
                </c:pt>
                <c:pt idx="823">
                  <c:v>33.68</c:v>
                </c:pt>
                <c:pt idx="824">
                  <c:v>33.68</c:v>
                </c:pt>
                <c:pt idx="825">
                  <c:v>33.68</c:v>
                </c:pt>
                <c:pt idx="826">
                  <c:v>33.68</c:v>
                </c:pt>
                <c:pt idx="827">
                  <c:v>33.68</c:v>
                </c:pt>
                <c:pt idx="828">
                  <c:v>33.68</c:v>
                </c:pt>
                <c:pt idx="829">
                  <c:v>33.68</c:v>
                </c:pt>
                <c:pt idx="830">
                  <c:v>33.68</c:v>
                </c:pt>
                <c:pt idx="831">
                  <c:v>33.68</c:v>
                </c:pt>
                <c:pt idx="832">
                  <c:v>33.68</c:v>
                </c:pt>
                <c:pt idx="833">
                  <c:v>33.68</c:v>
                </c:pt>
                <c:pt idx="834">
                  <c:v>33.68</c:v>
                </c:pt>
                <c:pt idx="835">
                  <c:v>33.68</c:v>
                </c:pt>
                <c:pt idx="836">
                  <c:v>33.68</c:v>
                </c:pt>
                <c:pt idx="837">
                  <c:v>33.68</c:v>
                </c:pt>
                <c:pt idx="838">
                  <c:v>33.68</c:v>
                </c:pt>
                <c:pt idx="839">
                  <c:v>33.68</c:v>
                </c:pt>
                <c:pt idx="840">
                  <c:v>33.68</c:v>
                </c:pt>
                <c:pt idx="841">
                  <c:v>33.68</c:v>
                </c:pt>
                <c:pt idx="842">
                  <c:v>33.68</c:v>
                </c:pt>
                <c:pt idx="843">
                  <c:v>33.68</c:v>
                </c:pt>
                <c:pt idx="844">
                  <c:v>33.68</c:v>
                </c:pt>
                <c:pt idx="845">
                  <c:v>33.68</c:v>
                </c:pt>
                <c:pt idx="846">
                  <c:v>33.68</c:v>
                </c:pt>
                <c:pt idx="847">
                  <c:v>33.68</c:v>
                </c:pt>
                <c:pt idx="848">
                  <c:v>33.68</c:v>
                </c:pt>
                <c:pt idx="849">
                  <c:v>33.68</c:v>
                </c:pt>
                <c:pt idx="850">
                  <c:v>33.68</c:v>
                </c:pt>
                <c:pt idx="851">
                  <c:v>33.68</c:v>
                </c:pt>
                <c:pt idx="852">
                  <c:v>33.68</c:v>
                </c:pt>
                <c:pt idx="853">
                  <c:v>33.68</c:v>
                </c:pt>
                <c:pt idx="854">
                  <c:v>33.68</c:v>
                </c:pt>
                <c:pt idx="855">
                  <c:v>33.68</c:v>
                </c:pt>
                <c:pt idx="856">
                  <c:v>33.68</c:v>
                </c:pt>
                <c:pt idx="857">
                  <c:v>33.68</c:v>
                </c:pt>
                <c:pt idx="858">
                  <c:v>33.68</c:v>
                </c:pt>
                <c:pt idx="859">
                  <c:v>33.68</c:v>
                </c:pt>
                <c:pt idx="860">
                  <c:v>33.68</c:v>
                </c:pt>
                <c:pt idx="861">
                  <c:v>33.68</c:v>
                </c:pt>
                <c:pt idx="862">
                  <c:v>33.68</c:v>
                </c:pt>
                <c:pt idx="863">
                  <c:v>33.68</c:v>
                </c:pt>
                <c:pt idx="864">
                  <c:v>33.68</c:v>
                </c:pt>
                <c:pt idx="865">
                  <c:v>33.68</c:v>
                </c:pt>
                <c:pt idx="866">
                  <c:v>33.68</c:v>
                </c:pt>
                <c:pt idx="867">
                  <c:v>33.68</c:v>
                </c:pt>
                <c:pt idx="868">
                  <c:v>33.68</c:v>
                </c:pt>
                <c:pt idx="869">
                  <c:v>33.68</c:v>
                </c:pt>
                <c:pt idx="870">
                  <c:v>33.68</c:v>
                </c:pt>
                <c:pt idx="871">
                  <c:v>33.68</c:v>
                </c:pt>
                <c:pt idx="872">
                  <c:v>33.68</c:v>
                </c:pt>
                <c:pt idx="873">
                  <c:v>33.68</c:v>
                </c:pt>
                <c:pt idx="874">
                  <c:v>33.68</c:v>
                </c:pt>
                <c:pt idx="875">
                  <c:v>33.68</c:v>
                </c:pt>
                <c:pt idx="876" formatCode="0.00E+00">
                  <c:v>33.68</c:v>
                </c:pt>
                <c:pt idx="877" formatCode="0.00E+00">
                  <c:v>33.68</c:v>
                </c:pt>
                <c:pt idx="878" formatCode="0.00E+00">
                  <c:v>33.68</c:v>
                </c:pt>
                <c:pt idx="879">
                  <c:v>33.68</c:v>
                </c:pt>
                <c:pt idx="880">
                  <c:v>33.68</c:v>
                </c:pt>
                <c:pt idx="881">
                  <c:v>33.68</c:v>
                </c:pt>
                <c:pt idx="882">
                  <c:v>33.68</c:v>
                </c:pt>
                <c:pt idx="883">
                  <c:v>33.68</c:v>
                </c:pt>
                <c:pt idx="884">
                  <c:v>33.68</c:v>
                </c:pt>
                <c:pt idx="885">
                  <c:v>33.68</c:v>
                </c:pt>
                <c:pt idx="886">
                  <c:v>33.68</c:v>
                </c:pt>
                <c:pt idx="887">
                  <c:v>33.68</c:v>
                </c:pt>
                <c:pt idx="888">
                  <c:v>33.68</c:v>
                </c:pt>
                <c:pt idx="889">
                  <c:v>33.68</c:v>
                </c:pt>
                <c:pt idx="890">
                  <c:v>33.68</c:v>
                </c:pt>
                <c:pt idx="891">
                  <c:v>33.68</c:v>
                </c:pt>
                <c:pt idx="892">
                  <c:v>33.68</c:v>
                </c:pt>
                <c:pt idx="893">
                  <c:v>33.68</c:v>
                </c:pt>
                <c:pt idx="894">
                  <c:v>33.68</c:v>
                </c:pt>
                <c:pt idx="895">
                  <c:v>33.68</c:v>
                </c:pt>
                <c:pt idx="896">
                  <c:v>33.68</c:v>
                </c:pt>
                <c:pt idx="897">
                  <c:v>33.68</c:v>
                </c:pt>
                <c:pt idx="898">
                  <c:v>33.68</c:v>
                </c:pt>
                <c:pt idx="899">
                  <c:v>33.68</c:v>
                </c:pt>
                <c:pt idx="900">
                  <c:v>33.68</c:v>
                </c:pt>
                <c:pt idx="901">
                  <c:v>33.68</c:v>
                </c:pt>
                <c:pt idx="902">
                  <c:v>33.68</c:v>
                </c:pt>
                <c:pt idx="903">
                  <c:v>33.68</c:v>
                </c:pt>
                <c:pt idx="904">
                  <c:v>33.68</c:v>
                </c:pt>
                <c:pt idx="905">
                  <c:v>33.68</c:v>
                </c:pt>
                <c:pt idx="906">
                  <c:v>33.68</c:v>
                </c:pt>
                <c:pt idx="907">
                  <c:v>33.68</c:v>
                </c:pt>
                <c:pt idx="908">
                  <c:v>33.68</c:v>
                </c:pt>
                <c:pt idx="909">
                  <c:v>33.68</c:v>
                </c:pt>
                <c:pt idx="910">
                  <c:v>33.68</c:v>
                </c:pt>
                <c:pt idx="911">
                  <c:v>33.68</c:v>
                </c:pt>
                <c:pt idx="912">
                  <c:v>33.68</c:v>
                </c:pt>
                <c:pt idx="913">
                  <c:v>33.68</c:v>
                </c:pt>
                <c:pt idx="914">
                  <c:v>33.68</c:v>
                </c:pt>
                <c:pt idx="915">
                  <c:v>33.68</c:v>
                </c:pt>
                <c:pt idx="916">
                  <c:v>33.68</c:v>
                </c:pt>
                <c:pt idx="917">
                  <c:v>33.68</c:v>
                </c:pt>
                <c:pt idx="918">
                  <c:v>33.68</c:v>
                </c:pt>
                <c:pt idx="919">
                  <c:v>33.68</c:v>
                </c:pt>
                <c:pt idx="920">
                  <c:v>33.68</c:v>
                </c:pt>
                <c:pt idx="921">
                  <c:v>33.68</c:v>
                </c:pt>
                <c:pt idx="922">
                  <c:v>33.68</c:v>
                </c:pt>
                <c:pt idx="923">
                  <c:v>33.68</c:v>
                </c:pt>
                <c:pt idx="924">
                  <c:v>33.68</c:v>
                </c:pt>
                <c:pt idx="925">
                  <c:v>33.68</c:v>
                </c:pt>
                <c:pt idx="926">
                  <c:v>33.68</c:v>
                </c:pt>
                <c:pt idx="927">
                  <c:v>33.68</c:v>
                </c:pt>
                <c:pt idx="928">
                  <c:v>33.68</c:v>
                </c:pt>
                <c:pt idx="929">
                  <c:v>33.68</c:v>
                </c:pt>
                <c:pt idx="930">
                  <c:v>33.68</c:v>
                </c:pt>
                <c:pt idx="931">
                  <c:v>33.68</c:v>
                </c:pt>
                <c:pt idx="932">
                  <c:v>33.68</c:v>
                </c:pt>
                <c:pt idx="933">
                  <c:v>33.68</c:v>
                </c:pt>
                <c:pt idx="934">
                  <c:v>33.68</c:v>
                </c:pt>
                <c:pt idx="935">
                  <c:v>33.68</c:v>
                </c:pt>
                <c:pt idx="936">
                  <c:v>33.68</c:v>
                </c:pt>
                <c:pt idx="937">
                  <c:v>33.68</c:v>
                </c:pt>
                <c:pt idx="938">
                  <c:v>33.68</c:v>
                </c:pt>
                <c:pt idx="939">
                  <c:v>33.68</c:v>
                </c:pt>
                <c:pt idx="940">
                  <c:v>33.68</c:v>
                </c:pt>
                <c:pt idx="941">
                  <c:v>33.68</c:v>
                </c:pt>
                <c:pt idx="942">
                  <c:v>33.68</c:v>
                </c:pt>
                <c:pt idx="943">
                  <c:v>33.68</c:v>
                </c:pt>
                <c:pt idx="944">
                  <c:v>33.68</c:v>
                </c:pt>
                <c:pt idx="945">
                  <c:v>33.68</c:v>
                </c:pt>
                <c:pt idx="946">
                  <c:v>33.68</c:v>
                </c:pt>
                <c:pt idx="947">
                  <c:v>33.68</c:v>
                </c:pt>
                <c:pt idx="948">
                  <c:v>33.68</c:v>
                </c:pt>
                <c:pt idx="949">
                  <c:v>33.68</c:v>
                </c:pt>
                <c:pt idx="950">
                  <c:v>33.68</c:v>
                </c:pt>
                <c:pt idx="951">
                  <c:v>33.68</c:v>
                </c:pt>
                <c:pt idx="952">
                  <c:v>33.68</c:v>
                </c:pt>
                <c:pt idx="953">
                  <c:v>33.68</c:v>
                </c:pt>
                <c:pt idx="954">
                  <c:v>33.68</c:v>
                </c:pt>
                <c:pt idx="955">
                  <c:v>33.68</c:v>
                </c:pt>
                <c:pt idx="956">
                  <c:v>33.68</c:v>
                </c:pt>
                <c:pt idx="957">
                  <c:v>33.68</c:v>
                </c:pt>
                <c:pt idx="958">
                  <c:v>33.68</c:v>
                </c:pt>
                <c:pt idx="959">
                  <c:v>33.68</c:v>
                </c:pt>
                <c:pt idx="960">
                  <c:v>33.68</c:v>
                </c:pt>
              </c:numCache>
            </c:numRef>
          </c:yVal>
          <c:smooth val="1"/>
        </c:ser>
        <c:dLbls>
          <c:showLegendKey val="0"/>
          <c:showVal val="0"/>
          <c:showCatName val="0"/>
          <c:showSerName val="0"/>
          <c:showPercent val="0"/>
          <c:showBubbleSize val="0"/>
        </c:dLbls>
        <c:axId val="57635200"/>
        <c:axId val="57637120"/>
      </c:scatterChart>
      <c:valAx>
        <c:axId val="57635200"/>
        <c:scaling>
          <c:orientation val="minMax"/>
          <c:max val="480"/>
          <c:min val="0"/>
        </c:scaling>
        <c:delete val="0"/>
        <c:axPos val="b"/>
        <c:title>
          <c:tx>
            <c:rich>
              <a:bodyPr/>
              <a:lstStyle/>
              <a:p>
                <a:pPr>
                  <a:defRPr/>
                </a:pPr>
                <a:r>
                  <a:rPr lang="en-US" b="0" i="1"/>
                  <a:t>t</a:t>
                </a:r>
                <a:r>
                  <a:rPr lang="en-US" b="0"/>
                  <a:t> (s)</a:t>
                </a:r>
              </a:p>
            </c:rich>
          </c:tx>
          <c:layout>
            <c:manualLayout>
              <c:xMode val="edge"/>
              <c:yMode val="edge"/>
              <c:x val="0.50257311586051689"/>
              <c:y val="0.89596742676205687"/>
            </c:manualLayout>
          </c:layout>
          <c:overlay val="0"/>
        </c:title>
        <c:numFmt formatCode="General" sourceLinked="1"/>
        <c:majorTickMark val="in"/>
        <c:minorTickMark val="none"/>
        <c:tickLblPos val="nextTo"/>
        <c:spPr>
          <a:ln>
            <a:solidFill>
              <a:prstClr val="black"/>
            </a:solidFill>
          </a:ln>
        </c:spPr>
        <c:crossAx val="57637120"/>
        <c:crosses val="autoZero"/>
        <c:crossBetween val="midCat"/>
        <c:majorUnit val="60"/>
      </c:valAx>
      <c:valAx>
        <c:axId val="57637120"/>
        <c:scaling>
          <c:orientation val="minMax"/>
          <c:max val="50"/>
          <c:min val="0"/>
        </c:scaling>
        <c:delete val="0"/>
        <c:axPos val="l"/>
        <c:title>
          <c:tx>
            <c:rich>
              <a:bodyPr rot="-5400000" vert="horz"/>
              <a:lstStyle/>
              <a:p>
                <a:pPr>
                  <a:defRPr b="0"/>
                </a:pPr>
                <a:r>
                  <a:rPr lang="en-US" b="0"/>
                  <a:t>q"</a:t>
                </a:r>
                <a:r>
                  <a:rPr lang="en-US" b="0" baseline="-25000"/>
                  <a:t>flame</a:t>
                </a:r>
                <a:r>
                  <a:rPr lang="en-US" b="0"/>
                  <a:t> (kW m</a:t>
                </a:r>
                <a:r>
                  <a:rPr lang="en-US" b="0" baseline="30000"/>
                  <a:t>-2</a:t>
                </a:r>
                <a:r>
                  <a:rPr lang="en-US" b="0"/>
                  <a:t>)</a:t>
                </a:r>
              </a:p>
            </c:rich>
          </c:tx>
          <c:layout/>
          <c:overlay val="0"/>
        </c:title>
        <c:numFmt formatCode="General" sourceLinked="1"/>
        <c:majorTickMark val="in"/>
        <c:minorTickMark val="none"/>
        <c:tickLblPos val="nextTo"/>
        <c:spPr>
          <a:ln>
            <a:solidFill>
              <a:prstClr val="black"/>
            </a:solidFill>
          </a:ln>
        </c:spPr>
        <c:crossAx val="57635200"/>
        <c:crosses val="autoZero"/>
        <c:crossBetween val="midCat"/>
      </c:valAx>
      <c:spPr>
        <a:ln>
          <a:solidFill>
            <a:prstClr val="black"/>
          </a:solidFill>
        </a:ln>
      </c:spPr>
    </c:plotArea>
    <c:legend>
      <c:legendPos val="r"/>
      <c:layout>
        <c:manualLayout>
          <c:xMode val="edge"/>
          <c:yMode val="edge"/>
          <c:x val="0.49800595238095258"/>
          <c:y val="0.58594486970052251"/>
          <c:w val="0.44537214098237732"/>
          <c:h val="0.18912833264263074"/>
        </c:manualLayout>
      </c:layout>
      <c:overlay val="0"/>
      <c:txPr>
        <a:bodyPr/>
        <a:lstStyle/>
        <a:p>
          <a:pPr>
            <a:defRPr sz="1100"/>
          </a:pPr>
          <a:endParaRPr lang="en-US"/>
        </a:p>
      </c:txPr>
    </c:legend>
    <c:plotVisOnly val="1"/>
    <c:dispBlanksAs val="gap"/>
    <c:showDLblsOverMax val="0"/>
  </c:chart>
  <c:spPr>
    <a:solidFill>
      <a:prstClr val="white"/>
    </a:solidFill>
  </c:spPr>
  <c:txPr>
    <a:bodyPr/>
    <a:lstStyle/>
    <a:p>
      <a:pPr>
        <a:defRPr sz="1400">
          <a:latin typeface="Levenim MT" pitchFamily="2" charset="-79"/>
          <a:cs typeface="Levenim MT" pitchFamily="2" charset="-79"/>
        </a:defRPr>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400"/>
              <a:t>HIPS - 10cm</a:t>
            </a:r>
          </a:p>
        </c:rich>
      </c:tx>
      <c:layout>
        <c:manualLayout>
          <c:xMode val="edge"/>
          <c:yMode val="edge"/>
          <c:x val="0.11393522568938109"/>
          <c:y val="7.0758408105963483E-2"/>
        </c:manualLayout>
      </c:layout>
      <c:overlay val="1"/>
    </c:title>
    <c:autoTitleDeleted val="0"/>
    <c:plotArea>
      <c:layout>
        <c:manualLayout>
          <c:layoutTarget val="inner"/>
          <c:xMode val="edge"/>
          <c:yMode val="edge"/>
          <c:x val="8.5580992190791086E-2"/>
          <c:y val="7.0103092783505114E-2"/>
          <c:w val="0.82043064061436799"/>
          <c:h val="0.78950009155832301"/>
        </c:manualLayout>
      </c:layout>
      <c:scatterChart>
        <c:scatterStyle val="smoothMarker"/>
        <c:varyColors val="0"/>
        <c:ser>
          <c:idx val="0"/>
          <c:order val="0"/>
          <c:tx>
            <c:v>Measured</c:v>
          </c:tx>
          <c:spPr>
            <a:ln>
              <a:solidFill>
                <a:schemeClr val="tx1"/>
              </a:solidFill>
            </a:ln>
          </c:spPr>
          <c:marker>
            <c:symbol val="none"/>
          </c:marker>
          <c:xVal>
            <c:numRef>
              <c:f>HIPS!$A$5:$A$679</c:f>
              <c:numCache>
                <c:formatCode>General</c:formatCode>
                <c:ptCount val="675"/>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pt idx="667">
                  <c:v>333.5</c:v>
                </c:pt>
                <c:pt idx="668">
                  <c:v>334</c:v>
                </c:pt>
                <c:pt idx="669">
                  <c:v>334.5</c:v>
                </c:pt>
                <c:pt idx="670">
                  <c:v>335</c:v>
                </c:pt>
                <c:pt idx="671">
                  <c:v>335.5</c:v>
                </c:pt>
                <c:pt idx="672">
                  <c:v>336</c:v>
                </c:pt>
                <c:pt idx="673">
                  <c:v>336.5</c:v>
                </c:pt>
                <c:pt idx="674">
                  <c:v>337</c:v>
                </c:pt>
              </c:numCache>
            </c:numRef>
          </c:xVal>
          <c:yVal>
            <c:numRef>
              <c:f>HIPS!$C$5:$C$679</c:f>
              <c:numCache>
                <c:formatCode>0.00</c:formatCode>
                <c:ptCount val="675"/>
                <c:pt idx="0">
                  <c:v>3.2041718111111144</c:v>
                </c:pt>
                <c:pt idx="1">
                  <c:v>3.1725691714285693</c:v>
                </c:pt>
                <c:pt idx="2">
                  <c:v>3.170014358333336</c:v>
                </c:pt>
                <c:pt idx="3">
                  <c:v>3.1375211962962979</c:v>
                </c:pt>
                <c:pt idx="4">
                  <c:v>3.0783881833333329</c:v>
                </c:pt>
                <c:pt idx="5">
                  <c:v>3.0862415606060605</c:v>
                </c:pt>
                <c:pt idx="6">
                  <c:v>3.1880865424242444</c:v>
                </c:pt>
                <c:pt idx="7">
                  <c:v>3.325164360606061</c:v>
                </c:pt>
                <c:pt idx="8">
                  <c:v>3.1269463303030283</c:v>
                </c:pt>
                <c:pt idx="9">
                  <c:v>3.1404949666666684</c:v>
                </c:pt>
                <c:pt idx="10">
                  <c:v>3.1171485727272743</c:v>
                </c:pt>
                <c:pt idx="11">
                  <c:v>3.1028779969696969</c:v>
                </c:pt>
                <c:pt idx="12">
                  <c:v>3.2519212393939392</c:v>
                </c:pt>
                <c:pt idx="13">
                  <c:v>3.249398542424244</c:v>
                </c:pt>
                <c:pt idx="14">
                  <c:v>3.3584638242424227</c:v>
                </c:pt>
                <c:pt idx="15">
                  <c:v>3.5836687878787874</c:v>
                </c:pt>
                <c:pt idx="16">
                  <c:v>3.6723280606060609</c:v>
                </c:pt>
                <c:pt idx="17">
                  <c:v>3.8733670909090914</c:v>
                </c:pt>
                <c:pt idx="18">
                  <c:v>3.9861960000000001</c:v>
                </c:pt>
                <c:pt idx="19">
                  <c:v>4.1800506666666655</c:v>
                </c:pt>
                <c:pt idx="20">
                  <c:v>4.2878665454545484</c:v>
                </c:pt>
                <c:pt idx="21">
                  <c:v>4.4349656666666668</c:v>
                </c:pt>
                <c:pt idx="22">
                  <c:v>4.6426692121212119</c:v>
                </c:pt>
                <c:pt idx="23">
                  <c:v>4.729689242424242</c:v>
                </c:pt>
                <c:pt idx="24">
                  <c:v>4.944630575757575</c:v>
                </c:pt>
                <c:pt idx="25">
                  <c:v>5.1063906060606064</c:v>
                </c:pt>
                <c:pt idx="26">
                  <c:v>5.2465734242424302</c:v>
                </c:pt>
                <c:pt idx="27">
                  <c:v>5.3467102727272691</c:v>
                </c:pt>
                <c:pt idx="28">
                  <c:v>5.4075568181818143</c:v>
                </c:pt>
                <c:pt idx="29">
                  <c:v>5.4408268181818187</c:v>
                </c:pt>
                <c:pt idx="30">
                  <c:v>5.439142696969701</c:v>
                </c:pt>
                <c:pt idx="31">
                  <c:v>5.618303</c:v>
                </c:pt>
                <c:pt idx="32">
                  <c:v>5.8484767575757521</c:v>
                </c:pt>
                <c:pt idx="33">
                  <c:v>5.893297242424242</c:v>
                </c:pt>
                <c:pt idx="34">
                  <c:v>5.9408243636363638</c:v>
                </c:pt>
                <c:pt idx="35">
                  <c:v>6.0897003333333393</c:v>
                </c:pt>
                <c:pt idx="36">
                  <c:v>6.1843562121212079</c:v>
                </c:pt>
                <c:pt idx="37">
                  <c:v>6.2645681818181824</c:v>
                </c:pt>
                <c:pt idx="38">
                  <c:v>6.6373024848484876</c:v>
                </c:pt>
                <c:pt idx="39">
                  <c:v>6.8217496969696994</c:v>
                </c:pt>
                <c:pt idx="40">
                  <c:v>6.9732985454545524</c:v>
                </c:pt>
                <c:pt idx="41">
                  <c:v>7.1594581515151505</c:v>
                </c:pt>
                <c:pt idx="42">
                  <c:v>7.304898878787875</c:v>
                </c:pt>
                <c:pt idx="43">
                  <c:v>7.2689082424242395</c:v>
                </c:pt>
                <c:pt idx="44">
                  <c:v>7.4620487272727294</c:v>
                </c:pt>
                <c:pt idx="45">
                  <c:v>7.6842655757575775</c:v>
                </c:pt>
                <c:pt idx="46">
                  <c:v>7.8919008484848465</c:v>
                </c:pt>
                <c:pt idx="47">
                  <c:v>7.9410122424242422</c:v>
                </c:pt>
                <c:pt idx="48">
                  <c:v>7.9094273333333396</c:v>
                </c:pt>
                <c:pt idx="49">
                  <c:v>7.8698484848484878</c:v>
                </c:pt>
                <c:pt idx="50">
                  <c:v>7.8167592727272694</c:v>
                </c:pt>
                <c:pt idx="51">
                  <c:v>8.0528344242424268</c:v>
                </c:pt>
                <c:pt idx="52">
                  <c:v>8.2427022424242509</c:v>
                </c:pt>
                <c:pt idx="53">
                  <c:v>8.3463209696969685</c:v>
                </c:pt>
                <c:pt idx="54">
                  <c:v>8.523426727272728</c:v>
                </c:pt>
                <c:pt idx="55">
                  <c:v>8.5262801515151487</c:v>
                </c:pt>
                <c:pt idx="56">
                  <c:v>8.5984913939393923</c:v>
                </c:pt>
                <c:pt idx="57">
                  <c:v>8.590469636363645</c:v>
                </c:pt>
                <c:pt idx="58">
                  <c:v>8.6870043636363636</c:v>
                </c:pt>
                <c:pt idx="59">
                  <c:v>8.9335476060606123</c:v>
                </c:pt>
                <c:pt idx="60">
                  <c:v>9.028049363636363</c:v>
                </c:pt>
                <c:pt idx="61">
                  <c:v>9.340397575757569</c:v>
                </c:pt>
                <c:pt idx="62">
                  <c:v>9.4406988484848497</c:v>
                </c:pt>
                <c:pt idx="63">
                  <c:v>9.4521268484848573</c:v>
                </c:pt>
                <c:pt idx="64">
                  <c:v>9.5231550303030303</c:v>
                </c:pt>
                <c:pt idx="65">
                  <c:v>9.6463309999999982</c:v>
                </c:pt>
                <c:pt idx="66">
                  <c:v>9.876891151515153</c:v>
                </c:pt>
                <c:pt idx="67">
                  <c:v>10.068905515151515</c:v>
                </c:pt>
                <c:pt idx="68">
                  <c:v>10.352118272727285</c:v>
                </c:pt>
                <c:pt idx="69">
                  <c:v>10.69841557575757</c:v>
                </c:pt>
                <c:pt idx="70">
                  <c:v>10.704552121212116</c:v>
                </c:pt>
                <c:pt idx="71">
                  <c:v>10.618995121212109</c:v>
                </c:pt>
                <c:pt idx="72">
                  <c:v>10.613597363636364</c:v>
                </c:pt>
                <c:pt idx="73">
                  <c:v>10.577645363636362</c:v>
                </c:pt>
                <c:pt idx="74">
                  <c:v>10.684694060606066</c:v>
                </c:pt>
                <c:pt idx="75">
                  <c:v>10.89730181818182</c:v>
                </c:pt>
                <c:pt idx="76">
                  <c:v>10.858835030303037</c:v>
                </c:pt>
                <c:pt idx="77">
                  <c:v>10.861219454545456</c:v>
                </c:pt>
                <c:pt idx="78">
                  <c:v>10.868687515151523</c:v>
                </c:pt>
                <c:pt idx="79">
                  <c:v>10.743682424242419</c:v>
                </c:pt>
                <c:pt idx="80">
                  <c:v>10.657822575757573</c:v>
                </c:pt>
                <c:pt idx="81">
                  <c:v>10.775124303030303</c:v>
                </c:pt>
                <c:pt idx="82">
                  <c:v>10.949549909090916</c:v>
                </c:pt>
                <c:pt idx="83">
                  <c:v>10.852276515151525</c:v>
                </c:pt>
                <c:pt idx="84">
                  <c:v>10.871316242424253</c:v>
                </c:pt>
                <c:pt idx="85">
                  <c:v>10.974641606060606</c:v>
                </c:pt>
                <c:pt idx="86">
                  <c:v>11.056619787878789</c:v>
                </c:pt>
                <c:pt idx="87">
                  <c:v>11.141649878787879</c:v>
                </c:pt>
                <c:pt idx="88">
                  <c:v>11.111427606060603</c:v>
                </c:pt>
                <c:pt idx="89">
                  <c:v>11.074038818181824</c:v>
                </c:pt>
                <c:pt idx="90">
                  <c:v>11.063026818181825</c:v>
                </c:pt>
                <c:pt idx="91">
                  <c:v>11.094718484848478</c:v>
                </c:pt>
                <c:pt idx="92">
                  <c:v>11.058222666666667</c:v>
                </c:pt>
                <c:pt idx="93">
                  <c:v>11.213867212121221</c:v>
                </c:pt>
                <c:pt idx="94">
                  <c:v>11.310187272727285</c:v>
                </c:pt>
                <c:pt idx="95">
                  <c:v>11.374219757575757</c:v>
                </c:pt>
                <c:pt idx="96">
                  <c:v>11.302630030303046</c:v>
                </c:pt>
                <c:pt idx="97">
                  <c:v>11.227475727272715</c:v>
                </c:pt>
                <c:pt idx="98">
                  <c:v>11.365845424242424</c:v>
                </c:pt>
                <c:pt idx="99">
                  <c:v>11.529957090909098</c:v>
                </c:pt>
                <c:pt idx="100">
                  <c:v>11.540706030303037</c:v>
                </c:pt>
                <c:pt idx="101">
                  <c:v>11.599079151515149</c:v>
                </c:pt>
                <c:pt idx="102">
                  <c:v>11.434179151515144</c:v>
                </c:pt>
                <c:pt idx="103">
                  <c:v>11.452712878787889</c:v>
                </c:pt>
                <c:pt idx="104">
                  <c:v>11.328926545454545</c:v>
                </c:pt>
                <c:pt idx="105">
                  <c:v>11.384259848484852</c:v>
                </c:pt>
                <c:pt idx="106">
                  <c:v>11.443080242424253</c:v>
                </c:pt>
                <c:pt idx="107">
                  <c:v>11.538498454545453</c:v>
                </c:pt>
                <c:pt idx="108">
                  <c:v>11.370453333333339</c:v>
                </c:pt>
                <c:pt idx="109">
                  <c:v>11.162081636363649</c:v>
                </c:pt>
                <c:pt idx="110">
                  <c:v>11.04692275757575</c:v>
                </c:pt>
                <c:pt idx="111">
                  <c:v>11.199210181818168</c:v>
                </c:pt>
                <c:pt idx="112">
                  <c:v>11.221034424242418</c:v>
                </c:pt>
                <c:pt idx="113">
                  <c:v>11.476857454545454</c:v>
                </c:pt>
                <c:pt idx="114">
                  <c:v>11.747834909090908</c:v>
                </c:pt>
                <c:pt idx="115">
                  <c:v>11.766737515151522</c:v>
                </c:pt>
                <c:pt idx="116">
                  <c:v>11.8430686969697</c:v>
                </c:pt>
                <c:pt idx="117">
                  <c:v>11.968163848484851</c:v>
                </c:pt>
                <c:pt idx="118">
                  <c:v>12.024932939393949</c:v>
                </c:pt>
                <c:pt idx="119">
                  <c:v>12.08992972727272</c:v>
                </c:pt>
                <c:pt idx="120">
                  <c:v>12.33576172727272</c:v>
                </c:pt>
                <c:pt idx="121">
                  <c:v>12.369362818181825</c:v>
                </c:pt>
                <c:pt idx="122">
                  <c:v>12.387653121212118</c:v>
                </c:pt>
                <c:pt idx="123">
                  <c:v>12.376781757575765</c:v>
                </c:pt>
                <c:pt idx="124">
                  <c:v>12.256799939393954</c:v>
                </c:pt>
                <c:pt idx="125">
                  <c:v>12.273522969696971</c:v>
                </c:pt>
                <c:pt idx="126">
                  <c:v>12.465050333333338</c:v>
                </c:pt>
                <c:pt idx="127">
                  <c:v>12.645570636363642</c:v>
                </c:pt>
                <c:pt idx="128">
                  <c:v>12.756982454545454</c:v>
                </c:pt>
                <c:pt idx="129">
                  <c:v>12.778485787878788</c:v>
                </c:pt>
                <c:pt idx="130">
                  <c:v>13.040637212121222</c:v>
                </c:pt>
                <c:pt idx="131">
                  <c:v>13.156279030303029</c:v>
                </c:pt>
                <c:pt idx="132">
                  <c:v>13.155708636363649</c:v>
                </c:pt>
                <c:pt idx="133">
                  <c:v>12.863508757575756</c:v>
                </c:pt>
                <c:pt idx="134">
                  <c:v>12.793656090909096</c:v>
                </c:pt>
                <c:pt idx="135">
                  <c:v>12.72369566666667</c:v>
                </c:pt>
                <c:pt idx="136">
                  <c:v>12.376873090909097</c:v>
                </c:pt>
                <c:pt idx="137">
                  <c:v>12.136313999999999</c:v>
                </c:pt>
                <c:pt idx="138">
                  <c:v>11.946425212121222</c:v>
                </c:pt>
                <c:pt idx="139">
                  <c:v>11.623229545454539</c:v>
                </c:pt>
                <c:pt idx="140">
                  <c:v>11.565833787878789</c:v>
                </c:pt>
                <c:pt idx="141">
                  <c:v>11.481168333333335</c:v>
                </c:pt>
                <c:pt idx="142">
                  <c:v>11.383992575757576</c:v>
                </c:pt>
                <c:pt idx="143">
                  <c:v>11.391053787878782</c:v>
                </c:pt>
                <c:pt idx="144">
                  <c:v>11.608143666666669</c:v>
                </c:pt>
                <c:pt idx="145">
                  <c:v>11.71798927272728</c:v>
                </c:pt>
                <c:pt idx="146">
                  <c:v>11.92682484848485</c:v>
                </c:pt>
                <c:pt idx="147">
                  <c:v>12.09333772727272</c:v>
                </c:pt>
                <c:pt idx="148">
                  <c:v>12.028543242424249</c:v>
                </c:pt>
                <c:pt idx="149">
                  <c:v>11.894194181818181</c:v>
                </c:pt>
                <c:pt idx="150">
                  <c:v>12.109687515151521</c:v>
                </c:pt>
                <c:pt idx="151">
                  <c:v>11.963746303030311</c:v>
                </c:pt>
                <c:pt idx="152">
                  <c:v>11.775782818181826</c:v>
                </c:pt>
                <c:pt idx="153">
                  <c:v>11.446387303030303</c:v>
                </c:pt>
                <c:pt idx="154">
                  <c:v>11.308921060606052</c:v>
                </c:pt>
                <c:pt idx="155">
                  <c:v>11.045973242424242</c:v>
                </c:pt>
                <c:pt idx="156">
                  <c:v>11.010657727272728</c:v>
                </c:pt>
                <c:pt idx="157">
                  <c:v>10.924800454545455</c:v>
                </c:pt>
                <c:pt idx="158">
                  <c:v>10.749787181818169</c:v>
                </c:pt>
                <c:pt idx="159">
                  <c:v>10.890194090909102</c:v>
                </c:pt>
                <c:pt idx="160">
                  <c:v>10.89777966666667</c:v>
                </c:pt>
                <c:pt idx="161">
                  <c:v>10.805620181818183</c:v>
                </c:pt>
                <c:pt idx="162">
                  <c:v>10.961590727272728</c:v>
                </c:pt>
                <c:pt idx="163">
                  <c:v>11.139990727272721</c:v>
                </c:pt>
                <c:pt idx="164">
                  <c:v>11.289527242424249</c:v>
                </c:pt>
                <c:pt idx="165">
                  <c:v>11.383049090909104</c:v>
                </c:pt>
                <c:pt idx="166">
                  <c:v>11.469768575757575</c:v>
                </c:pt>
                <c:pt idx="167">
                  <c:v>11.569637666666676</c:v>
                </c:pt>
                <c:pt idx="168">
                  <c:v>11.40870296969697</c:v>
                </c:pt>
                <c:pt idx="169">
                  <c:v>11.543262909090908</c:v>
                </c:pt>
                <c:pt idx="170">
                  <c:v>11.672278969696968</c:v>
                </c:pt>
                <c:pt idx="171">
                  <c:v>11.817766696969706</c:v>
                </c:pt>
                <c:pt idx="172">
                  <c:v>11.832265181818176</c:v>
                </c:pt>
                <c:pt idx="173">
                  <c:v>11.863687666666678</c:v>
                </c:pt>
                <c:pt idx="174">
                  <c:v>11.866413878787892</c:v>
                </c:pt>
                <c:pt idx="175">
                  <c:v>12.042587727272728</c:v>
                </c:pt>
                <c:pt idx="176">
                  <c:v>12.29156484848485</c:v>
                </c:pt>
                <c:pt idx="177">
                  <c:v>12.645569545454547</c:v>
                </c:pt>
                <c:pt idx="178">
                  <c:v>12.651214696969705</c:v>
                </c:pt>
                <c:pt idx="179">
                  <c:v>13.043415757575758</c:v>
                </c:pt>
                <c:pt idx="180">
                  <c:v>13.206324545454541</c:v>
                </c:pt>
                <c:pt idx="181">
                  <c:v>13.176128484848476</c:v>
                </c:pt>
                <c:pt idx="182">
                  <c:v>13.360889393939404</c:v>
                </c:pt>
                <c:pt idx="183">
                  <c:v>13.478815151515148</c:v>
                </c:pt>
                <c:pt idx="184">
                  <c:v>13.476281515151516</c:v>
                </c:pt>
                <c:pt idx="185">
                  <c:v>13.379085151515152</c:v>
                </c:pt>
                <c:pt idx="186">
                  <c:v>13.356814848484857</c:v>
                </c:pt>
                <c:pt idx="187">
                  <c:v>13.208306303030298</c:v>
                </c:pt>
                <c:pt idx="188">
                  <c:v>13.063552060606067</c:v>
                </c:pt>
                <c:pt idx="189">
                  <c:v>12.999725393939396</c:v>
                </c:pt>
                <c:pt idx="190">
                  <c:v>12.747641</c:v>
                </c:pt>
                <c:pt idx="191">
                  <c:v>12.642668272727272</c:v>
                </c:pt>
                <c:pt idx="192">
                  <c:v>12.502579181818183</c:v>
                </c:pt>
                <c:pt idx="193">
                  <c:v>12.401356151515149</c:v>
                </c:pt>
                <c:pt idx="194">
                  <c:v>12.237690575757568</c:v>
                </c:pt>
                <c:pt idx="195">
                  <c:v>12.149176939393946</c:v>
                </c:pt>
                <c:pt idx="196">
                  <c:v>12.221407242424251</c:v>
                </c:pt>
                <c:pt idx="197">
                  <c:v>12.115638060606068</c:v>
                </c:pt>
                <c:pt idx="198">
                  <c:v>12.144454484848485</c:v>
                </c:pt>
                <c:pt idx="199">
                  <c:v>12.318388727272717</c:v>
                </c:pt>
                <c:pt idx="200">
                  <c:v>12.38959024242426</c:v>
                </c:pt>
                <c:pt idx="201">
                  <c:v>12.584563424242418</c:v>
                </c:pt>
                <c:pt idx="202">
                  <c:v>12.852198272727286</c:v>
                </c:pt>
                <c:pt idx="203">
                  <c:v>13.138860999999999</c:v>
                </c:pt>
                <c:pt idx="204">
                  <c:v>13.129943363636363</c:v>
                </c:pt>
                <c:pt idx="205">
                  <c:v>13.411353484848478</c:v>
                </c:pt>
                <c:pt idx="206">
                  <c:v>13.485454393939406</c:v>
                </c:pt>
                <c:pt idx="207">
                  <c:v>13.573994696969708</c:v>
                </c:pt>
                <c:pt idx="208">
                  <c:v>13.633840545454545</c:v>
                </c:pt>
                <c:pt idx="209">
                  <c:v>13.748589636363636</c:v>
                </c:pt>
                <c:pt idx="210">
                  <c:v>13.424384696969705</c:v>
                </c:pt>
                <c:pt idx="211">
                  <c:v>13.378991303030299</c:v>
                </c:pt>
                <c:pt idx="212">
                  <c:v>13.337450090909101</c:v>
                </c:pt>
                <c:pt idx="213">
                  <c:v>13.208710393939395</c:v>
                </c:pt>
                <c:pt idx="214">
                  <c:v>13.081180696969707</c:v>
                </c:pt>
                <c:pt idx="215">
                  <c:v>13.27207984848485</c:v>
                </c:pt>
                <c:pt idx="216">
                  <c:v>13.171851363636357</c:v>
                </c:pt>
                <c:pt idx="217">
                  <c:v>13.003839848484857</c:v>
                </c:pt>
                <c:pt idx="218">
                  <c:v>12.977971060606052</c:v>
                </c:pt>
                <c:pt idx="219">
                  <c:v>12.982189090909104</c:v>
                </c:pt>
                <c:pt idx="220">
                  <c:v>12.984670000000001</c:v>
                </c:pt>
                <c:pt idx="221">
                  <c:v>13.122208272727276</c:v>
                </c:pt>
                <c:pt idx="222">
                  <c:v>13.108650757575758</c:v>
                </c:pt>
                <c:pt idx="223">
                  <c:v>12.976189545454551</c:v>
                </c:pt>
                <c:pt idx="224">
                  <c:v>12.82888096969697</c:v>
                </c:pt>
                <c:pt idx="225">
                  <c:v>12.82845066666667</c:v>
                </c:pt>
                <c:pt idx="226">
                  <c:v>12.707025818181819</c:v>
                </c:pt>
                <c:pt idx="227">
                  <c:v>12.590584303030306</c:v>
                </c:pt>
                <c:pt idx="228">
                  <c:v>12.642855787878782</c:v>
                </c:pt>
                <c:pt idx="229">
                  <c:v>12.648408212121216</c:v>
                </c:pt>
                <c:pt idx="230">
                  <c:v>12.836692606060616</c:v>
                </c:pt>
                <c:pt idx="231">
                  <c:v>12.788176272727272</c:v>
                </c:pt>
                <c:pt idx="232">
                  <c:v>12.750735939393952</c:v>
                </c:pt>
                <c:pt idx="233">
                  <c:v>12.814374909090908</c:v>
                </c:pt>
                <c:pt idx="234">
                  <c:v>12.797699454545453</c:v>
                </c:pt>
                <c:pt idx="235">
                  <c:v>12.891730757575756</c:v>
                </c:pt>
                <c:pt idx="236">
                  <c:v>12.850083484848486</c:v>
                </c:pt>
                <c:pt idx="237">
                  <c:v>12.78952590909091</c:v>
                </c:pt>
                <c:pt idx="238">
                  <c:v>12.985162575757577</c:v>
                </c:pt>
                <c:pt idx="239">
                  <c:v>13.201462606060604</c:v>
                </c:pt>
                <c:pt idx="240">
                  <c:v>13.152766727272729</c:v>
                </c:pt>
                <c:pt idx="241">
                  <c:v>12.901467030303039</c:v>
                </c:pt>
                <c:pt idx="242">
                  <c:v>12.926999121212118</c:v>
                </c:pt>
                <c:pt idx="243">
                  <c:v>13.044619757575758</c:v>
                </c:pt>
                <c:pt idx="244">
                  <c:v>12.944100424242418</c:v>
                </c:pt>
                <c:pt idx="245">
                  <c:v>12.933538393939399</c:v>
                </c:pt>
                <c:pt idx="246">
                  <c:v>12.848883757575749</c:v>
                </c:pt>
                <c:pt idx="247">
                  <c:v>12.837752242424253</c:v>
                </c:pt>
                <c:pt idx="248">
                  <c:v>12.830548</c:v>
                </c:pt>
                <c:pt idx="249">
                  <c:v>12.64511375757575</c:v>
                </c:pt>
                <c:pt idx="250">
                  <c:v>12.44199406060606</c:v>
                </c:pt>
                <c:pt idx="251">
                  <c:v>12.26408451515152</c:v>
                </c:pt>
                <c:pt idx="252">
                  <c:v>12.216011181818168</c:v>
                </c:pt>
                <c:pt idx="253">
                  <c:v>12.016104515151516</c:v>
                </c:pt>
                <c:pt idx="254">
                  <c:v>11.9997723939394</c:v>
                </c:pt>
                <c:pt idx="255">
                  <c:v>12.172006393939403</c:v>
                </c:pt>
                <c:pt idx="256">
                  <c:v>12.152043727272728</c:v>
                </c:pt>
                <c:pt idx="257">
                  <c:v>12.181862909090908</c:v>
                </c:pt>
                <c:pt idx="258">
                  <c:v>12.031271787878769</c:v>
                </c:pt>
                <c:pt idx="259">
                  <c:v>11.872439060606073</c:v>
                </c:pt>
                <c:pt idx="260">
                  <c:v>11.871689363636369</c:v>
                </c:pt>
                <c:pt idx="261">
                  <c:v>11.795571818181816</c:v>
                </c:pt>
                <c:pt idx="262">
                  <c:v>11.81457696969697</c:v>
                </c:pt>
                <c:pt idx="263">
                  <c:v>11.995280909090917</c:v>
                </c:pt>
                <c:pt idx="264">
                  <c:v>12.157980909090909</c:v>
                </c:pt>
                <c:pt idx="265">
                  <c:v>12.245394242424251</c:v>
                </c:pt>
                <c:pt idx="266">
                  <c:v>12.279346363636364</c:v>
                </c:pt>
                <c:pt idx="267">
                  <c:v>12.374941545454545</c:v>
                </c:pt>
                <c:pt idx="268">
                  <c:v>12.500386090909101</c:v>
                </c:pt>
                <c:pt idx="269">
                  <c:v>12.675707515151521</c:v>
                </c:pt>
                <c:pt idx="270">
                  <c:v>12.908005393939392</c:v>
                </c:pt>
                <c:pt idx="271">
                  <c:v>12.897607818181827</c:v>
                </c:pt>
                <c:pt idx="272">
                  <c:v>12.979031424242425</c:v>
                </c:pt>
                <c:pt idx="273">
                  <c:v>13.256694121212121</c:v>
                </c:pt>
                <c:pt idx="274">
                  <c:v>13.311873212121219</c:v>
                </c:pt>
                <c:pt idx="275">
                  <c:v>13.312592000000008</c:v>
                </c:pt>
                <c:pt idx="276">
                  <c:v>13.222267151515148</c:v>
                </c:pt>
                <c:pt idx="277">
                  <c:v>13.070775939393947</c:v>
                </c:pt>
                <c:pt idx="278">
                  <c:v>12.978446151515152</c:v>
                </c:pt>
                <c:pt idx="279">
                  <c:v>12.753091424242418</c:v>
                </c:pt>
                <c:pt idx="280">
                  <c:v>12.638432000000002</c:v>
                </c:pt>
                <c:pt idx="281">
                  <c:v>12.452421060606067</c:v>
                </c:pt>
                <c:pt idx="282">
                  <c:v>12.445871060606061</c:v>
                </c:pt>
                <c:pt idx="283">
                  <c:v>12.576126212121224</c:v>
                </c:pt>
                <c:pt idx="284">
                  <c:v>12.442852575757575</c:v>
                </c:pt>
                <c:pt idx="285">
                  <c:v>12.287729848484846</c:v>
                </c:pt>
                <c:pt idx="286">
                  <c:v>12.059352878787886</c:v>
                </c:pt>
                <c:pt idx="287">
                  <c:v>11.874162515151516</c:v>
                </c:pt>
                <c:pt idx="288">
                  <c:v>11.858689181818182</c:v>
                </c:pt>
                <c:pt idx="289">
                  <c:v>11.898793939393949</c:v>
                </c:pt>
                <c:pt idx="290">
                  <c:v>11.901532000000008</c:v>
                </c:pt>
                <c:pt idx="291">
                  <c:v>11.985381727272731</c:v>
                </c:pt>
                <c:pt idx="292">
                  <c:v>12.170015090909098</c:v>
                </c:pt>
                <c:pt idx="293">
                  <c:v>12.282422666666672</c:v>
                </c:pt>
                <c:pt idx="294">
                  <c:v>12.249314484848478</c:v>
                </c:pt>
                <c:pt idx="295">
                  <c:v>12.217867818181817</c:v>
                </c:pt>
                <c:pt idx="296">
                  <c:v>12.141564484848479</c:v>
                </c:pt>
                <c:pt idx="297">
                  <c:v>12.165336454545466</c:v>
                </c:pt>
                <c:pt idx="298">
                  <c:v>12.30779015151515</c:v>
                </c:pt>
                <c:pt idx="299">
                  <c:v>12.30099196969697</c:v>
                </c:pt>
                <c:pt idx="300">
                  <c:v>12.430795</c:v>
                </c:pt>
                <c:pt idx="301">
                  <c:v>12.640915363636358</c:v>
                </c:pt>
                <c:pt idx="302">
                  <c:v>12.491272939393939</c:v>
                </c:pt>
                <c:pt idx="303">
                  <c:v>12.199438848484855</c:v>
                </c:pt>
                <c:pt idx="304">
                  <c:v>12.108030363636361</c:v>
                </c:pt>
                <c:pt idx="305">
                  <c:v>12.043801272727272</c:v>
                </c:pt>
                <c:pt idx="306">
                  <c:v>11.959452878787893</c:v>
                </c:pt>
                <c:pt idx="307">
                  <c:v>11.925954393939401</c:v>
                </c:pt>
                <c:pt idx="308">
                  <c:v>12.026751424242418</c:v>
                </c:pt>
                <c:pt idx="309">
                  <c:v>12.000305606060605</c:v>
                </c:pt>
                <c:pt idx="310">
                  <c:v>11.920505303030302</c:v>
                </c:pt>
                <c:pt idx="311">
                  <c:v>11.818178030303022</c:v>
                </c:pt>
                <c:pt idx="312">
                  <c:v>11.6547903939394</c:v>
                </c:pt>
                <c:pt idx="313">
                  <c:v>11.692209060606062</c:v>
                </c:pt>
                <c:pt idx="314">
                  <c:v>11.697786212121226</c:v>
                </c:pt>
                <c:pt idx="315">
                  <c:v>11.601401909090912</c:v>
                </c:pt>
                <c:pt idx="316">
                  <c:v>11.611908575757568</c:v>
                </c:pt>
                <c:pt idx="317">
                  <c:v>11.585914666666673</c:v>
                </c:pt>
                <c:pt idx="318">
                  <c:v>11.630149454545453</c:v>
                </c:pt>
                <c:pt idx="319">
                  <c:v>11.520176121212113</c:v>
                </c:pt>
                <c:pt idx="320">
                  <c:v>11.440710606060607</c:v>
                </c:pt>
                <c:pt idx="321">
                  <c:v>11.561420303030303</c:v>
                </c:pt>
                <c:pt idx="322">
                  <c:v>11.502060303030303</c:v>
                </c:pt>
                <c:pt idx="323">
                  <c:v>11.421503939393947</c:v>
                </c:pt>
                <c:pt idx="324">
                  <c:v>11.396157848484854</c:v>
                </c:pt>
                <c:pt idx="325">
                  <c:v>11.490289909090917</c:v>
                </c:pt>
                <c:pt idx="326">
                  <c:v>11.42739784848485</c:v>
                </c:pt>
                <c:pt idx="327">
                  <c:v>11.358745424242425</c:v>
                </c:pt>
                <c:pt idx="328">
                  <c:v>11.306770818181826</c:v>
                </c:pt>
                <c:pt idx="329">
                  <c:v>11.285971666666669</c:v>
                </c:pt>
                <c:pt idx="330">
                  <c:v>11.423108727272721</c:v>
                </c:pt>
                <c:pt idx="331">
                  <c:v>11.395266666666677</c:v>
                </c:pt>
                <c:pt idx="332">
                  <c:v>11.265152181818181</c:v>
                </c:pt>
                <c:pt idx="333">
                  <c:v>11.085242666666675</c:v>
                </c:pt>
                <c:pt idx="334">
                  <c:v>10.980531393939403</c:v>
                </c:pt>
                <c:pt idx="335">
                  <c:v>10.91183096969697</c:v>
                </c:pt>
                <c:pt idx="336">
                  <c:v>10.793168515151507</c:v>
                </c:pt>
                <c:pt idx="337">
                  <c:v>10.835271151515148</c:v>
                </c:pt>
                <c:pt idx="338">
                  <c:v>10.827580121212121</c:v>
                </c:pt>
                <c:pt idx="339">
                  <c:v>10.82359427272729</c:v>
                </c:pt>
                <c:pt idx="340">
                  <c:v>10.736696242424253</c:v>
                </c:pt>
                <c:pt idx="341">
                  <c:v>10.607149757575757</c:v>
                </c:pt>
                <c:pt idx="342">
                  <c:v>10.67264721212123</c:v>
                </c:pt>
                <c:pt idx="343">
                  <c:v>10.682630848484857</c:v>
                </c:pt>
                <c:pt idx="344">
                  <c:v>10.859916121212121</c:v>
                </c:pt>
                <c:pt idx="345">
                  <c:v>11.058222393939396</c:v>
                </c:pt>
                <c:pt idx="346">
                  <c:v>11.252885121212119</c:v>
                </c:pt>
                <c:pt idx="347">
                  <c:v>11.368713575757575</c:v>
                </c:pt>
                <c:pt idx="348">
                  <c:v>11.422891424242421</c:v>
                </c:pt>
                <c:pt idx="349">
                  <c:v>11.322540969696979</c:v>
                </c:pt>
                <c:pt idx="350">
                  <c:v>11.442679484848485</c:v>
                </c:pt>
                <c:pt idx="351">
                  <c:v>11.562026121212121</c:v>
                </c:pt>
                <c:pt idx="352">
                  <c:v>11.749796545454545</c:v>
                </c:pt>
                <c:pt idx="353">
                  <c:v>11.816357636363646</c:v>
                </c:pt>
                <c:pt idx="354">
                  <c:v>11.919645454545456</c:v>
                </c:pt>
                <c:pt idx="355">
                  <c:v>11.919727272727281</c:v>
                </c:pt>
                <c:pt idx="356">
                  <c:v>11.85466624242426</c:v>
                </c:pt>
                <c:pt idx="357">
                  <c:v>11.744257787878773</c:v>
                </c:pt>
                <c:pt idx="358">
                  <c:v>11.813900787878788</c:v>
                </c:pt>
                <c:pt idx="359">
                  <c:v>11.775233636363645</c:v>
                </c:pt>
                <c:pt idx="360">
                  <c:v>11.901766636363648</c:v>
                </c:pt>
                <c:pt idx="361">
                  <c:v>11.953547242424261</c:v>
                </c:pt>
                <c:pt idx="362">
                  <c:v>11.855841393939405</c:v>
                </c:pt>
                <c:pt idx="363">
                  <c:v>11.62233378787878</c:v>
                </c:pt>
                <c:pt idx="364">
                  <c:v>11.40999078787879</c:v>
                </c:pt>
                <c:pt idx="365">
                  <c:v>11.286405939393951</c:v>
                </c:pt>
                <c:pt idx="366">
                  <c:v>11.344921393939391</c:v>
                </c:pt>
                <c:pt idx="367">
                  <c:v>11.390893484848485</c:v>
                </c:pt>
                <c:pt idx="368">
                  <c:v>11.48725978787879</c:v>
                </c:pt>
                <c:pt idx="369">
                  <c:v>11.585912636363652</c:v>
                </c:pt>
                <c:pt idx="370">
                  <c:v>11.662316575757576</c:v>
                </c:pt>
                <c:pt idx="371">
                  <c:v>11.6358803939394</c:v>
                </c:pt>
                <c:pt idx="372">
                  <c:v>11.576218969696969</c:v>
                </c:pt>
                <c:pt idx="373">
                  <c:v>11.594978454545448</c:v>
                </c:pt>
                <c:pt idx="374">
                  <c:v>11.741451212121214</c:v>
                </c:pt>
                <c:pt idx="375">
                  <c:v>11.889063909090909</c:v>
                </c:pt>
                <c:pt idx="376">
                  <c:v>11.992806333333345</c:v>
                </c:pt>
                <c:pt idx="377">
                  <c:v>12.056826333333344</c:v>
                </c:pt>
                <c:pt idx="378">
                  <c:v>12.128891787878773</c:v>
                </c:pt>
                <c:pt idx="379">
                  <c:v>12.135252696969703</c:v>
                </c:pt>
                <c:pt idx="380">
                  <c:v>12.073012393939401</c:v>
                </c:pt>
                <c:pt idx="381">
                  <c:v>12.02694178787878</c:v>
                </c:pt>
                <c:pt idx="382">
                  <c:v>11.984646515151523</c:v>
                </c:pt>
                <c:pt idx="383">
                  <c:v>11.947838121212113</c:v>
                </c:pt>
                <c:pt idx="384">
                  <c:v>12.231088727272713</c:v>
                </c:pt>
                <c:pt idx="385">
                  <c:v>12.350474181818184</c:v>
                </c:pt>
                <c:pt idx="386">
                  <c:v>12.433596000000009</c:v>
                </c:pt>
                <c:pt idx="387">
                  <c:v>12.386514212121229</c:v>
                </c:pt>
                <c:pt idx="388">
                  <c:v>12.34580884848485</c:v>
                </c:pt>
                <c:pt idx="389">
                  <c:v>12.432220363636363</c:v>
                </c:pt>
                <c:pt idx="390">
                  <c:v>12.362361878787885</c:v>
                </c:pt>
                <c:pt idx="391">
                  <c:v>12.244037666666664</c:v>
                </c:pt>
                <c:pt idx="392">
                  <c:v>12.241432212121223</c:v>
                </c:pt>
                <c:pt idx="393">
                  <c:v>12.271081333333331</c:v>
                </c:pt>
                <c:pt idx="394">
                  <c:v>12.225541181818173</c:v>
                </c:pt>
                <c:pt idx="395">
                  <c:v>12.053245787878787</c:v>
                </c:pt>
                <c:pt idx="396">
                  <c:v>11.751262090909092</c:v>
                </c:pt>
                <c:pt idx="397">
                  <c:v>11.460726787878789</c:v>
                </c:pt>
                <c:pt idx="398">
                  <c:v>11.318389696969707</c:v>
                </c:pt>
                <c:pt idx="399">
                  <c:v>11.156077090909099</c:v>
                </c:pt>
                <c:pt idx="400">
                  <c:v>10.762905090909099</c:v>
                </c:pt>
                <c:pt idx="401">
                  <c:v>10.628984090909094</c:v>
                </c:pt>
                <c:pt idx="402">
                  <c:v>10.653501151515151</c:v>
                </c:pt>
                <c:pt idx="403">
                  <c:v>10.635431303030304</c:v>
                </c:pt>
                <c:pt idx="404">
                  <c:v>10.702310000000001</c:v>
                </c:pt>
                <c:pt idx="405">
                  <c:v>10.886555424242424</c:v>
                </c:pt>
                <c:pt idx="406">
                  <c:v>10.931059606060607</c:v>
                </c:pt>
                <c:pt idx="407">
                  <c:v>11.063754818181827</c:v>
                </c:pt>
                <c:pt idx="408">
                  <c:v>11.29651324242425</c:v>
                </c:pt>
                <c:pt idx="409">
                  <c:v>11.354909818181827</c:v>
                </c:pt>
                <c:pt idx="410">
                  <c:v>11.389016545454552</c:v>
                </c:pt>
                <c:pt idx="411">
                  <c:v>11.50403460606061</c:v>
                </c:pt>
                <c:pt idx="412">
                  <c:v>11.582580727272727</c:v>
                </c:pt>
                <c:pt idx="413">
                  <c:v>11.552817121212119</c:v>
                </c:pt>
                <c:pt idx="414">
                  <c:v>11.574062181818173</c:v>
                </c:pt>
                <c:pt idx="415">
                  <c:v>11.493449333333345</c:v>
                </c:pt>
                <c:pt idx="416">
                  <c:v>11.349926909090907</c:v>
                </c:pt>
                <c:pt idx="417">
                  <c:v>11.197995666666664</c:v>
                </c:pt>
                <c:pt idx="418">
                  <c:v>11.156202030303035</c:v>
                </c:pt>
                <c:pt idx="419">
                  <c:v>11.057436030303046</c:v>
                </c:pt>
                <c:pt idx="420">
                  <c:v>11.081790121212114</c:v>
                </c:pt>
                <c:pt idx="421">
                  <c:v>11.016997636363646</c:v>
                </c:pt>
                <c:pt idx="422">
                  <c:v>10.925824272727285</c:v>
                </c:pt>
                <c:pt idx="423">
                  <c:v>10.74979927272728</c:v>
                </c:pt>
                <c:pt idx="424">
                  <c:v>10.707598939393948</c:v>
                </c:pt>
                <c:pt idx="425">
                  <c:v>10.615799636363649</c:v>
                </c:pt>
                <c:pt idx="426">
                  <c:v>10.559590484848492</c:v>
                </c:pt>
                <c:pt idx="427">
                  <c:v>10.677767757575758</c:v>
                </c:pt>
                <c:pt idx="428">
                  <c:v>10.678077454545448</c:v>
                </c:pt>
                <c:pt idx="429">
                  <c:v>10.626480000000004</c:v>
                </c:pt>
                <c:pt idx="430">
                  <c:v>10.577192272727279</c:v>
                </c:pt>
                <c:pt idx="431">
                  <c:v>10.547694060606062</c:v>
                </c:pt>
                <c:pt idx="432">
                  <c:v>10.683472636363645</c:v>
                </c:pt>
                <c:pt idx="433">
                  <c:v>10.701280363636361</c:v>
                </c:pt>
                <c:pt idx="434">
                  <c:v>10.819967242424253</c:v>
                </c:pt>
                <c:pt idx="435">
                  <c:v>10.787161303030295</c:v>
                </c:pt>
                <c:pt idx="436">
                  <c:v>10.775437939393957</c:v>
                </c:pt>
                <c:pt idx="437">
                  <c:v>10.938393818181819</c:v>
                </c:pt>
                <c:pt idx="438">
                  <c:v>10.829740424242425</c:v>
                </c:pt>
                <c:pt idx="439">
                  <c:v>10.854795909090917</c:v>
                </c:pt>
                <c:pt idx="440">
                  <c:v>11.025213363636363</c:v>
                </c:pt>
                <c:pt idx="441">
                  <c:v>11.065862030303037</c:v>
                </c:pt>
                <c:pt idx="442">
                  <c:v>11.120923303030295</c:v>
                </c:pt>
                <c:pt idx="443">
                  <c:v>11.129686939393949</c:v>
                </c:pt>
                <c:pt idx="444">
                  <c:v>11.213034454545454</c:v>
                </c:pt>
                <c:pt idx="445">
                  <c:v>11.225564121212118</c:v>
                </c:pt>
                <c:pt idx="446">
                  <c:v>11.239197878787882</c:v>
                </c:pt>
                <c:pt idx="447">
                  <c:v>11.277498333333336</c:v>
                </c:pt>
                <c:pt idx="448">
                  <c:v>11.15059878787879</c:v>
                </c:pt>
                <c:pt idx="449">
                  <c:v>11.010244212121224</c:v>
                </c:pt>
                <c:pt idx="450">
                  <c:v>10.971615878787887</c:v>
                </c:pt>
                <c:pt idx="451">
                  <c:v>10.799512272727284</c:v>
                </c:pt>
                <c:pt idx="452">
                  <c:v>10.630850606060607</c:v>
                </c:pt>
                <c:pt idx="453">
                  <c:v>10.48122481818182</c:v>
                </c:pt>
                <c:pt idx="454">
                  <c:v>10.290367999999999</c:v>
                </c:pt>
                <c:pt idx="455">
                  <c:v>10.143721090909091</c:v>
                </c:pt>
                <c:pt idx="456">
                  <c:v>10.108817</c:v>
                </c:pt>
                <c:pt idx="457">
                  <c:v>10.007918272727272</c:v>
                </c:pt>
                <c:pt idx="458">
                  <c:v>10.026919333333332</c:v>
                </c:pt>
                <c:pt idx="459">
                  <c:v>10.079981424242423</c:v>
                </c:pt>
                <c:pt idx="460">
                  <c:v>10.092611878787885</c:v>
                </c:pt>
                <c:pt idx="461">
                  <c:v>10.06098954545455</c:v>
                </c:pt>
                <c:pt idx="462">
                  <c:v>10.145582909090916</c:v>
                </c:pt>
                <c:pt idx="463">
                  <c:v>10.255169181818175</c:v>
                </c:pt>
                <c:pt idx="464">
                  <c:v>10.24341809090909</c:v>
                </c:pt>
                <c:pt idx="465">
                  <c:v>10.330959121212118</c:v>
                </c:pt>
                <c:pt idx="466">
                  <c:v>10.446509939393952</c:v>
                </c:pt>
                <c:pt idx="467">
                  <c:v>10.598439151515151</c:v>
                </c:pt>
                <c:pt idx="468">
                  <c:v>10.713682333333336</c:v>
                </c:pt>
                <c:pt idx="469">
                  <c:v>10.668029545454543</c:v>
                </c:pt>
                <c:pt idx="470">
                  <c:v>10.490641151515151</c:v>
                </c:pt>
                <c:pt idx="471">
                  <c:v>10.484064484848485</c:v>
                </c:pt>
                <c:pt idx="472">
                  <c:v>10.422012848484854</c:v>
                </c:pt>
                <c:pt idx="473">
                  <c:v>10.159966696969706</c:v>
                </c:pt>
                <c:pt idx="474">
                  <c:v>10.07720303030303</c:v>
                </c:pt>
                <c:pt idx="475">
                  <c:v>10.034371303030291</c:v>
                </c:pt>
                <c:pt idx="476">
                  <c:v>9.9403630303030237</c:v>
                </c:pt>
                <c:pt idx="477">
                  <c:v>9.8095947878787975</c:v>
                </c:pt>
                <c:pt idx="478">
                  <c:v>9.6192041515151487</c:v>
                </c:pt>
                <c:pt idx="479">
                  <c:v>9.4426547272727284</c:v>
                </c:pt>
                <c:pt idx="480">
                  <c:v>9.3454348484848619</c:v>
                </c:pt>
                <c:pt idx="481">
                  <c:v>9.4847653939393961</c:v>
                </c:pt>
                <c:pt idx="482">
                  <c:v>9.4700378484848571</c:v>
                </c:pt>
                <c:pt idx="483">
                  <c:v>9.5073141212121097</c:v>
                </c:pt>
                <c:pt idx="484">
                  <c:v>9.7581570606060559</c:v>
                </c:pt>
                <c:pt idx="485">
                  <c:v>9.919520363636364</c:v>
                </c:pt>
                <c:pt idx="486">
                  <c:v>10.145019515151516</c:v>
                </c:pt>
                <c:pt idx="487">
                  <c:v>10.121428757575751</c:v>
                </c:pt>
                <c:pt idx="488">
                  <c:v>10.118760060606061</c:v>
                </c:pt>
                <c:pt idx="489">
                  <c:v>9.9532333636363646</c:v>
                </c:pt>
                <c:pt idx="490">
                  <c:v>9.8746620909090979</c:v>
                </c:pt>
                <c:pt idx="491">
                  <c:v>9.7258736969696997</c:v>
                </c:pt>
                <c:pt idx="492">
                  <c:v>9.4712872424242516</c:v>
                </c:pt>
                <c:pt idx="493">
                  <c:v>9.3925450909091044</c:v>
                </c:pt>
                <c:pt idx="494">
                  <c:v>9.3099210303030286</c:v>
                </c:pt>
                <c:pt idx="495">
                  <c:v>9.1406488787878786</c:v>
                </c:pt>
                <c:pt idx="496">
                  <c:v>8.9290040303030356</c:v>
                </c:pt>
                <c:pt idx="497">
                  <c:v>8.7321562727272788</c:v>
                </c:pt>
                <c:pt idx="498">
                  <c:v>8.6656905454545505</c:v>
                </c:pt>
                <c:pt idx="499">
                  <c:v>8.6815543030303015</c:v>
                </c:pt>
                <c:pt idx="500">
                  <c:v>8.8399821212121186</c:v>
                </c:pt>
                <c:pt idx="501">
                  <c:v>8.908248272727274</c:v>
                </c:pt>
                <c:pt idx="502">
                  <c:v>8.9298687272727193</c:v>
                </c:pt>
                <c:pt idx="503">
                  <c:v>8.937309606060607</c:v>
                </c:pt>
                <c:pt idx="504">
                  <c:v>8.8673397878787892</c:v>
                </c:pt>
                <c:pt idx="505">
                  <c:v>8.8029696363636489</c:v>
                </c:pt>
                <c:pt idx="506">
                  <c:v>8.725238151515148</c:v>
                </c:pt>
                <c:pt idx="507">
                  <c:v>8.7346756969696973</c:v>
                </c:pt>
                <c:pt idx="508">
                  <c:v>8.6521850000000047</c:v>
                </c:pt>
                <c:pt idx="509">
                  <c:v>8.6477149696969686</c:v>
                </c:pt>
                <c:pt idx="510">
                  <c:v>8.5898380303030297</c:v>
                </c:pt>
                <c:pt idx="511">
                  <c:v>8.5155513939394005</c:v>
                </c:pt>
                <c:pt idx="512">
                  <c:v>8.5324012121212238</c:v>
                </c:pt>
                <c:pt idx="513">
                  <c:v>8.6366186969696965</c:v>
                </c:pt>
                <c:pt idx="514">
                  <c:v>8.6706021818181789</c:v>
                </c:pt>
                <c:pt idx="515">
                  <c:v>8.7310893030302985</c:v>
                </c:pt>
                <c:pt idx="516">
                  <c:v>8.6960190606060603</c:v>
                </c:pt>
                <c:pt idx="517">
                  <c:v>8.6474291818181666</c:v>
                </c:pt>
                <c:pt idx="518">
                  <c:v>8.5508323030303028</c:v>
                </c:pt>
                <c:pt idx="519">
                  <c:v>8.6089473333333331</c:v>
                </c:pt>
                <c:pt idx="520">
                  <c:v>8.5676089090909127</c:v>
                </c:pt>
                <c:pt idx="521">
                  <c:v>8.5495301212121184</c:v>
                </c:pt>
                <c:pt idx="522">
                  <c:v>8.5662623939393967</c:v>
                </c:pt>
                <c:pt idx="523">
                  <c:v>8.5665630000000004</c:v>
                </c:pt>
                <c:pt idx="524">
                  <c:v>8.4996489696969704</c:v>
                </c:pt>
                <c:pt idx="525">
                  <c:v>8.4906500303030388</c:v>
                </c:pt>
                <c:pt idx="526">
                  <c:v>8.4198737878787799</c:v>
                </c:pt>
                <c:pt idx="527">
                  <c:v>8.3536218484848508</c:v>
                </c:pt>
                <c:pt idx="528">
                  <c:v>8.3939493030303041</c:v>
                </c:pt>
                <c:pt idx="529">
                  <c:v>8.4632863939394039</c:v>
                </c:pt>
                <c:pt idx="530">
                  <c:v>8.4201123939393927</c:v>
                </c:pt>
                <c:pt idx="531">
                  <c:v>8.5114523030303033</c:v>
                </c:pt>
                <c:pt idx="532">
                  <c:v>8.556057818181829</c:v>
                </c:pt>
                <c:pt idx="533">
                  <c:v>8.5372639999999986</c:v>
                </c:pt>
                <c:pt idx="534">
                  <c:v>8.4054703636363648</c:v>
                </c:pt>
                <c:pt idx="535">
                  <c:v>8.2687582727272737</c:v>
                </c:pt>
                <c:pt idx="536">
                  <c:v>8.2370913636363561</c:v>
                </c:pt>
                <c:pt idx="537">
                  <c:v>8.2787416363636375</c:v>
                </c:pt>
                <c:pt idx="538">
                  <c:v>8.2762023939393945</c:v>
                </c:pt>
                <c:pt idx="539">
                  <c:v>8.1655327272727298</c:v>
                </c:pt>
                <c:pt idx="540">
                  <c:v>8.044295</c:v>
                </c:pt>
                <c:pt idx="541">
                  <c:v>8.0783554848484762</c:v>
                </c:pt>
                <c:pt idx="542">
                  <c:v>8.0741443333333347</c:v>
                </c:pt>
                <c:pt idx="543">
                  <c:v>8.0519487272727197</c:v>
                </c:pt>
                <c:pt idx="544">
                  <c:v>8.1277043333333356</c:v>
                </c:pt>
                <c:pt idx="545">
                  <c:v>8.2804976060606066</c:v>
                </c:pt>
                <c:pt idx="546">
                  <c:v>8.3701062727272877</c:v>
                </c:pt>
                <c:pt idx="547">
                  <c:v>8.3579515454545454</c:v>
                </c:pt>
                <c:pt idx="548">
                  <c:v>8.367728030303029</c:v>
                </c:pt>
                <c:pt idx="549">
                  <c:v>8.4438090303030293</c:v>
                </c:pt>
                <c:pt idx="550">
                  <c:v>8.6170375454545454</c:v>
                </c:pt>
                <c:pt idx="551">
                  <c:v>8.7637894242424252</c:v>
                </c:pt>
                <c:pt idx="552">
                  <c:v>8.7386668484848489</c:v>
                </c:pt>
                <c:pt idx="553">
                  <c:v>8.6573702121212168</c:v>
                </c:pt>
                <c:pt idx="554">
                  <c:v>8.6181358484848491</c:v>
                </c:pt>
                <c:pt idx="555">
                  <c:v>8.5529674848484856</c:v>
                </c:pt>
                <c:pt idx="556">
                  <c:v>8.5811718181818186</c:v>
                </c:pt>
                <c:pt idx="557">
                  <c:v>8.7081255151515062</c:v>
                </c:pt>
                <c:pt idx="558">
                  <c:v>8.77802603030303</c:v>
                </c:pt>
                <c:pt idx="559">
                  <c:v>8.6948875151515157</c:v>
                </c:pt>
                <c:pt idx="560">
                  <c:v>8.5578132727272767</c:v>
                </c:pt>
                <c:pt idx="561">
                  <c:v>8.3556140909091052</c:v>
                </c:pt>
                <c:pt idx="562">
                  <c:v>8.2179994848484839</c:v>
                </c:pt>
                <c:pt idx="563">
                  <c:v>8.1009142121212214</c:v>
                </c:pt>
                <c:pt idx="564">
                  <c:v>8.0070430909090948</c:v>
                </c:pt>
                <c:pt idx="565">
                  <c:v>8.0018280606060515</c:v>
                </c:pt>
                <c:pt idx="566">
                  <c:v>7.9203584848484878</c:v>
                </c:pt>
                <c:pt idx="567">
                  <c:v>7.8005482727272693</c:v>
                </c:pt>
                <c:pt idx="568">
                  <c:v>7.6947539393939381</c:v>
                </c:pt>
                <c:pt idx="569">
                  <c:v>7.6529255454545435</c:v>
                </c:pt>
                <c:pt idx="570">
                  <c:v>7.6752458787878775</c:v>
                </c:pt>
                <c:pt idx="571">
                  <c:v>7.8339763333333332</c:v>
                </c:pt>
                <c:pt idx="572">
                  <c:v>7.9630630606060624</c:v>
                </c:pt>
                <c:pt idx="573">
                  <c:v>8.0013952121212188</c:v>
                </c:pt>
                <c:pt idx="574">
                  <c:v>7.9490090606060653</c:v>
                </c:pt>
                <c:pt idx="575">
                  <c:v>7.920830030303029</c:v>
                </c:pt>
                <c:pt idx="576">
                  <c:v>7.8214192121212074</c:v>
                </c:pt>
                <c:pt idx="577">
                  <c:v>7.7705624848484893</c:v>
                </c:pt>
                <c:pt idx="578">
                  <c:v>7.6400880606060566</c:v>
                </c:pt>
                <c:pt idx="579">
                  <c:v>7.5232125151515161</c:v>
                </c:pt>
                <c:pt idx="580">
                  <c:v>7.4815149090909046</c:v>
                </c:pt>
                <c:pt idx="581">
                  <c:v>7.4800976363636407</c:v>
                </c:pt>
                <c:pt idx="582">
                  <c:v>7.3897367878787881</c:v>
                </c:pt>
                <c:pt idx="583">
                  <c:v>7.3084209090909065</c:v>
                </c:pt>
                <c:pt idx="584">
                  <c:v>7.2727212727272725</c:v>
                </c:pt>
                <c:pt idx="585">
                  <c:v>7.334897696969696</c:v>
                </c:pt>
                <c:pt idx="586">
                  <c:v>7.4094363030303034</c:v>
                </c:pt>
                <c:pt idx="587">
                  <c:v>7.4384935454545511</c:v>
                </c:pt>
                <c:pt idx="588">
                  <c:v>7.4249827575757488</c:v>
                </c:pt>
                <c:pt idx="589">
                  <c:v>7.3967691818181898</c:v>
                </c:pt>
                <c:pt idx="590">
                  <c:v>7.2354410303030336</c:v>
                </c:pt>
                <c:pt idx="591">
                  <c:v>7.0237655454545473</c:v>
                </c:pt>
                <c:pt idx="592">
                  <c:v>6.8963678787878786</c:v>
                </c:pt>
                <c:pt idx="593">
                  <c:v>6.8833072424242427</c:v>
                </c:pt>
                <c:pt idx="594">
                  <c:v>6.866315757575749</c:v>
                </c:pt>
                <c:pt idx="595">
                  <c:v>6.7890915757575794</c:v>
                </c:pt>
                <c:pt idx="596">
                  <c:v>6.730566484848489</c:v>
                </c:pt>
                <c:pt idx="597">
                  <c:v>6.6740125757575717</c:v>
                </c:pt>
                <c:pt idx="598">
                  <c:v>6.6782628787878791</c:v>
                </c:pt>
                <c:pt idx="599">
                  <c:v>6.7409412727272695</c:v>
                </c:pt>
                <c:pt idx="600">
                  <c:v>6.884965909090905</c:v>
                </c:pt>
                <c:pt idx="601">
                  <c:v>7.0726212727272726</c:v>
                </c:pt>
                <c:pt idx="602">
                  <c:v>7.254636272727268</c:v>
                </c:pt>
                <c:pt idx="603">
                  <c:v>7.3245880303030262</c:v>
                </c:pt>
                <c:pt idx="604">
                  <c:v>7.3355132727272689</c:v>
                </c:pt>
                <c:pt idx="605">
                  <c:v>7.2796735151515213</c:v>
                </c:pt>
                <c:pt idx="606">
                  <c:v>7.3122818484848455</c:v>
                </c:pt>
                <c:pt idx="607">
                  <c:v>7.3190651818181873</c:v>
                </c:pt>
                <c:pt idx="608">
                  <c:v>7.2390908181818192</c:v>
                </c:pt>
                <c:pt idx="609">
                  <c:v>7.2128949393939363</c:v>
                </c:pt>
                <c:pt idx="610">
                  <c:v>7.1203164848484848</c:v>
                </c:pt>
                <c:pt idx="611">
                  <c:v>7.0415404545454559</c:v>
                </c:pt>
                <c:pt idx="612">
                  <c:v>6.9995068484848497</c:v>
                </c:pt>
                <c:pt idx="613">
                  <c:v>6.9416130303030359</c:v>
                </c:pt>
                <c:pt idx="614">
                  <c:v>6.9577455151515153</c:v>
                </c:pt>
                <c:pt idx="615">
                  <c:v>7.0203583030303029</c:v>
                </c:pt>
                <c:pt idx="616">
                  <c:v>7.0649583636363609</c:v>
                </c:pt>
                <c:pt idx="617">
                  <c:v>7.0752310909090914</c:v>
                </c:pt>
                <c:pt idx="618">
                  <c:v>7.0886963636363678</c:v>
                </c:pt>
                <c:pt idx="619">
                  <c:v>7.2029375151515156</c:v>
                </c:pt>
                <c:pt idx="620">
                  <c:v>7.2099132121212115</c:v>
                </c:pt>
                <c:pt idx="621">
                  <c:v>7.2459352727272659</c:v>
                </c:pt>
                <c:pt idx="622">
                  <c:v>7.2503567272727274</c:v>
                </c:pt>
                <c:pt idx="623">
                  <c:v>7.2862181818181888</c:v>
                </c:pt>
                <c:pt idx="624">
                  <c:v>7.3467340909090897</c:v>
                </c:pt>
                <c:pt idx="625">
                  <c:v>7.3563710000000011</c:v>
                </c:pt>
                <c:pt idx="626">
                  <c:v>7.3308389696969662</c:v>
                </c:pt>
                <c:pt idx="627">
                  <c:v>7.3404034545454548</c:v>
                </c:pt>
                <c:pt idx="628">
                  <c:v>7.3766767272727307</c:v>
                </c:pt>
                <c:pt idx="629">
                  <c:v>7.4167008181818179</c:v>
                </c:pt>
                <c:pt idx="630">
                  <c:v>7.470749575757579</c:v>
                </c:pt>
                <c:pt idx="631">
                  <c:v>7.4842940909090911</c:v>
                </c:pt>
                <c:pt idx="632">
                  <c:v>7.5566530606060587</c:v>
                </c:pt>
                <c:pt idx="633">
                  <c:v>7.661334909090904</c:v>
                </c:pt>
                <c:pt idx="634">
                  <c:v>7.7306460000000046</c:v>
                </c:pt>
                <c:pt idx="635">
                  <c:v>7.66181275757575</c:v>
                </c:pt>
                <c:pt idx="636">
                  <c:v>7.6443838484848454</c:v>
                </c:pt>
                <c:pt idx="637">
                  <c:v>7.5575601212121244</c:v>
                </c:pt>
                <c:pt idx="638">
                  <c:v>7.4601147575757505</c:v>
                </c:pt>
                <c:pt idx="639">
                  <c:v>7.3377220303030324</c:v>
                </c:pt>
                <c:pt idx="640">
                  <c:v>7.2740376969696987</c:v>
                </c:pt>
                <c:pt idx="641">
                  <c:v>7.1127083939393954</c:v>
                </c:pt>
                <c:pt idx="642">
                  <c:v>6.9717638787878826</c:v>
                </c:pt>
                <c:pt idx="643">
                  <c:v>6.7614720909090913</c:v>
                </c:pt>
                <c:pt idx="644">
                  <c:v>6.5040343333333341</c:v>
                </c:pt>
                <c:pt idx="645">
                  <c:v>6.3344979393939385</c:v>
                </c:pt>
                <c:pt idx="646">
                  <c:v>6.3455184545454486</c:v>
                </c:pt>
                <c:pt idx="647">
                  <c:v>6.3794158181818155</c:v>
                </c:pt>
                <c:pt idx="648">
                  <c:v>6.4278830909090905</c:v>
                </c:pt>
                <c:pt idx="649">
                  <c:v>6.4433330606060624</c:v>
                </c:pt>
                <c:pt idx="650">
                  <c:v>6.4839973030303071</c:v>
                </c:pt>
                <c:pt idx="651">
                  <c:v>6.3929008787878718</c:v>
                </c:pt>
                <c:pt idx="652">
                  <c:v>6.3445845454545413</c:v>
                </c:pt>
                <c:pt idx="653">
                  <c:v>6.382940969696965</c:v>
                </c:pt>
                <c:pt idx="654">
                  <c:v>6.4191946969696962</c:v>
                </c:pt>
                <c:pt idx="655">
                  <c:v>6.5590951212121258</c:v>
                </c:pt>
                <c:pt idx="656">
                  <c:v>6.6257157878787849</c:v>
                </c:pt>
                <c:pt idx="657">
                  <c:v>6.5915503939393938</c:v>
                </c:pt>
                <c:pt idx="658">
                  <c:v>6.4583293333333396</c:v>
                </c:pt>
                <c:pt idx="659">
                  <c:v>6.4168268181818178</c:v>
                </c:pt>
                <c:pt idx="660">
                  <c:v>6.4517238787878783</c:v>
                </c:pt>
                <c:pt idx="661">
                  <c:v>6.4555585757575757</c:v>
                </c:pt>
                <c:pt idx="662">
                  <c:v>6.4429275454545474</c:v>
                </c:pt>
                <c:pt idx="663">
                  <c:v>6.4699868787878749</c:v>
                </c:pt>
                <c:pt idx="664">
                  <c:v>6.4162243939393981</c:v>
                </c:pt>
                <c:pt idx="665">
                  <c:v>6.4543159393939362</c:v>
                </c:pt>
                <c:pt idx="666">
                  <c:v>6.4369348181818165</c:v>
                </c:pt>
                <c:pt idx="667">
                  <c:v>6.4687634545454538</c:v>
                </c:pt>
                <c:pt idx="668">
                  <c:v>6.5715661818181879</c:v>
                </c:pt>
                <c:pt idx="669">
                  <c:v>6.6783988787878785</c:v>
                </c:pt>
                <c:pt idx="670">
                  <c:v>6.6821072121212088</c:v>
                </c:pt>
                <c:pt idx="671">
                  <c:v>6.6609099393939362</c:v>
                </c:pt>
                <c:pt idx="672">
                  <c:v>6.5934241515151495</c:v>
                </c:pt>
                <c:pt idx="673">
                  <c:v>6.6184026969696967</c:v>
                </c:pt>
                <c:pt idx="674">
                  <c:v>6.6190984545454548</c:v>
                </c:pt>
              </c:numCache>
            </c:numRef>
          </c:yVal>
          <c:smooth val="1"/>
        </c:ser>
        <c:ser>
          <c:idx val="3"/>
          <c:order val="1"/>
          <c:tx>
            <c:v>Predicted</c:v>
          </c:tx>
          <c:spPr>
            <a:ln w="47625">
              <a:solidFill>
                <a:schemeClr val="bg1">
                  <a:lumMod val="65000"/>
                </a:schemeClr>
              </a:solidFill>
            </a:ln>
          </c:spPr>
          <c:marker>
            <c:symbol val="none"/>
          </c:marker>
          <c:xVal>
            <c:numRef>
              <c:f>HIPS!$E$5:$E$342</c:f>
              <c:numCache>
                <c:formatCode>0</c:formatCode>
                <c:ptCount val="338"/>
                <c:pt idx="0" formatCode="General">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numCache>
            </c:numRef>
          </c:xVal>
          <c:yVal>
            <c:numRef>
              <c:f>HIPS!$M$5:$M$342</c:f>
              <c:numCache>
                <c:formatCode>0.00</c:formatCode>
                <c:ptCount val="338"/>
                <c:pt idx="0">
                  <c:v>1.2800701995153021</c:v>
                </c:pt>
                <c:pt idx="1">
                  <c:v>1.4789432307342694</c:v>
                </c:pt>
                <c:pt idx="2">
                  <c:v>1.6889481276603169</c:v>
                </c:pt>
                <c:pt idx="3">
                  <c:v>1.9090279180804028</c:v>
                </c:pt>
                <c:pt idx="4">
                  <c:v>2.1381428805228677</c:v>
                </c:pt>
                <c:pt idx="5">
                  <c:v>2.375285048969983</c:v>
                </c:pt>
                <c:pt idx="6">
                  <c:v>2.6194885032270387</c:v>
                </c:pt>
                <c:pt idx="7">
                  <c:v>2.8698362830485187</c:v>
                </c:pt>
                <c:pt idx="8">
                  <c:v>3.125464642926858</c:v>
                </c:pt>
                <c:pt idx="9">
                  <c:v>3.3855652467547488</c:v>
                </c:pt>
                <c:pt idx="10">
                  <c:v>3.6493857943293726</c:v>
                </c:pt>
                <c:pt idx="11">
                  <c:v>3.9162294777835416</c:v>
                </c:pt>
                <c:pt idx="12">
                  <c:v>4.1854535860632858</c:v>
                </c:pt>
                <c:pt idx="13">
                  <c:v>4.4564675088026799</c:v>
                </c:pt>
                <c:pt idx="14">
                  <c:v>4.7287303360369961</c:v>
                </c:pt>
                <c:pt idx="15">
                  <c:v>5.0017482055750522</c:v>
                </c:pt>
                <c:pt idx="16">
                  <c:v>5.2750715139586886</c:v>
                </c:pt>
                <c:pt idx="17">
                  <c:v>5.548292078306944</c:v>
                </c:pt>
                <c:pt idx="18">
                  <c:v>5.8210403136887177</c:v>
                </c:pt>
                <c:pt idx="19">
                  <c:v>6.0929824728735777</c:v>
                </c:pt>
                <c:pt idx="20">
                  <c:v>6.3638179814386771</c:v>
                </c:pt>
                <c:pt idx="21">
                  <c:v>6.6332768904824864</c:v>
                </c:pt>
                <c:pt idx="22">
                  <c:v>6.9011174609706334</c:v>
                </c:pt>
                <c:pt idx="23">
                  <c:v>7.1671238874973167</c:v>
                </c:pt>
                <c:pt idx="24">
                  <c:v>7.4311041645673024</c:v>
                </c:pt>
                <c:pt idx="25">
                  <c:v>7.6928880950464045</c:v>
                </c:pt>
                <c:pt idx="26">
                  <c:v>7.9523254379295985</c:v>
                </c:pt>
                <c:pt idx="27">
                  <c:v>8.2092841908137988</c:v>
                </c:pt>
                <c:pt idx="28">
                  <c:v>8.4636490012719747</c:v>
                </c:pt>
                <c:pt idx="29">
                  <c:v>8.7153197005678589</c:v>
                </c:pt>
                <c:pt idx="30">
                  <c:v>8.9642099527254224</c:v>
                </c:pt>
                <c:pt idx="31">
                  <c:v>9.2102460117852605</c:v>
                </c:pt>
                <c:pt idx="32">
                  <c:v>9.4533655800829202</c:v>
                </c:pt>
                <c:pt idx="33">
                  <c:v>9.693516760517495</c:v>
                </c:pt>
                <c:pt idx="34">
                  <c:v>9.9306570960040528</c:v>
                </c:pt>
                <c:pt idx="35">
                  <c:v>10.164752689593287</c:v>
                </c:pt>
                <c:pt idx="36">
                  <c:v>10.395777399071276</c:v>
                </c:pt>
                <c:pt idx="37">
                  <c:v>10.623712100203068</c:v>
                </c:pt>
                <c:pt idx="38">
                  <c:v>10.848544013147686</c:v>
                </c:pt>
                <c:pt idx="39">
                  <c:v>11.070266086933394</c:v>
                </c:pt>
                <c:pt idx="40">
                  <c:v>11.288876437239637</c:v>
                </c:pt>
                <c:pt idx="41">
                  <c:v>11.504377833075841</c:v>
                </c:pt>
                <c:pt idx="42">
                  <c:v>11.716777228279335</c:v>
                </c:pt>
                <c:pt idx="43">
                  <c:v>11.926085334067544</c:v>
                </c:pt>
                <c:pt idx="44">
                  <c:v>12.132316229175451</c:v>
                </c:pt>
                <c:pt idx="45">
                  <c:v>12.335487004388723</c:v>
                </c:pt>
                <c:pt idx="46">
                  <c:v>12.535617438539003</c:v>
                </c:pt>
                <c:pt idx="47">
                  <c:v>12.732729703272645</c:v>
                </c:pt>
                <c:pt idx="48">
                  <c:v>12.926848094123956</c:v>
                </c:pt>
                <c:pt idx="49">
                  <c:v>13.117998785633416</c:v>
                </c:pt>
                <c:pt idx="50">
                  <c:v>13.306209608440019</c:v>
                </c:pt>
                <c:pt idx="51">
                  <c:v>13.491509846453345</c:v>
                </c:pt>
                <c:pt idx="52">
                  <c:v>13.673930052371906</c:v>
                </c:pt>
                <c:pt idx="53">
                  <c:v>13.853501879962895</c:v>
                </c:pt>
                <c:pt idx="54">
                  <c:v>14.030257931652713</c:v>
                </c:pt>
                <c:pt idx="55">
                  <c:v>14.204231620104958</c:v>
                </c:pt>
                <c:pt idx="56">
                  <c:v>14.375457042573307</c:v>
                </c:pt>
                <c:pt idx="57">
                  <c:v>14.543968866923219</c:v>
                </c:pt>
                <c:pt idx="58">
                  <c:v>14.70980222831122</c:v>
                </c:pt>
                <c:pt idx="59">
                  <c:v>14.872992635596553</c:v>
                </c:pt>
                <c:pt idx="60">
                  <c:v>15.033575886641447</c:v>
                </c:pt>
                <c:pt idx="61">
                  <c:v>15.191587991727335</c:v>
                </c:pt>
                <c:pt idx="62">
                  <c:v>15.3470651043821</c:v>
                </c:pt>
                <c:pt idx="63">
                  <c:v>15.500043458973099</c:v>
                </c:pt>
                <c:pt idx="64">
                  <c:v>15.650559314476672</c:v>
                </c:pt>
                <c:pt idx="65">
                  <c:v>15.798648903885463</c:v>
                </c:pt>
                <c:pt idx="66">
                  <c:v>15.944348388760748</c:v>
                </c:pt>
                <c:pt idx="67">
                  <c:v>16.087693818479373</c:v>
                </c:pt>
                <c:pt idx="68">
                  <c:v>16.228721093763504</c:v>
                </c:pt>
                <c:pt idx="69">
                  <c:v>16.367465934116385</c:v>
                </c:pt>
                <c:pt idx="70">
                  <c:v>16.503963848818994</c:v>
                </c:pt>
                <c:pt idx="71">
                  <c:v>16.638250111173868</c:v>
                </c:pt>
                <c:pt idx="72">
                  <c:v>16.770359735705341</c:v>
                </c:pt>
                <c:pt idx="73">
                  <c:v>16.90032745805453</c:v>
                </c:pt>
                <c:pt idx="74">
                  <c:v>17.028187717325839</c:v>
                </c:pt>
                <c:pt idx="75">
                  <c:v>17.153974640664927</c:v>
                </c:pt>
                <c:pt idx="76">
                  <c:v>17.277722029865057</c:v>
                </c:pt>
                <c:pt idx="77">
                  <c:v>17.399463349817328</c:v>
                </c:pt>
                <c:pt idx="78">
                  <c:v>17.51923171863417</c:v>
                </c:pt>
                <c:pt idx="79">
                  <c:v>17.637059899291572</c:v>
                </c:pt>
                <c:pt idx="80">
                  <c:v>17.752980292647749</c:v>
                </c:pt>
                <c:pt idx="81">
                  <c:v>17.86702493170743</c:v>
                </c:pt>
                <c:pt idx="82">
                  <c:v>17.979225477013131</c:v>
                </c:pt>
                <c:pt idx="83">
                  <c:v>18.089613213053646</c:v>
                </c:pt>
                <c:pt idx="84">
                  <c:v>18.198219045590559</c:v>
                </c:pt>
                <c:pt idx="85">
                  <c:v>18.305073499809765</c:v>
                </c:pt>
                <c:pt idx="86">
                  <c:v>18.410206719215751</c:v>
                </c:pt>
                <c:pt idx="87">
                  <c:v>18.513648465190254</c:v>
                </c:pt>
                <c:pt idx="88">
                  <c:v>18.615428117146127</c:v>
                </c:pt>
                <c:pt idx="89">
                  <c:v>18.715574673211243</c:v>
                </c:pt>
                <c:pt idx="90">
                  <c:v>18.814116751383921</c:v>
                </c:pt>
                <c:pt idx="91">
                  <c:v>18.911082591105487</c:v>
                </c:pt>
                <c:pt idx="92">
                  <c:v>19.006500055200796</c:v>
                </c:pt>
                <c:pt idx="93">
                  <c:v>19.100396632141731</c:v>
                </c:pt>
                <c:pt idx="94">
                  <c:v>19.192799438591724</c:v>
                </c:pt>
                <c:pt idx="95">
                  <c:v>19.28373522219421</c:v>
                </c:pt>
                <c:pt idx="96">
                  <c:v>19.373230364569459</c:v>
                </c:pt>
                <c:pt idx="97">
                  <c:v>19.46131088448961</c:v>
                </c:pt>
                <c:pt idx="98">
                  <c:v>19.548002441201898</c:v>
                </c:pt>
                <c:pt idx="99">
                  <c:v>19.633330337873613</c:v>
                </c:pt>
                <c:pt idx="100">
                  <c:v>19.717319525136229</c:v>
                </c:pt>
                <c:pt idx="101">
                  <c:v>19.799994604705066</c:v>
                </c:pt>
                <c:pt idx="102">
                  <c:v>19.881379833055494</c:v>
                </c:pt>
                <c:pt idx="103">
                  <c:v>19.961499125137539</c:v>
                </c:pt>
                <c:pt idx="104">
                  <c:v>20.040376058111686</c:v>
                </c:pt>
                <c:pt idx="105">
                  <c:v>20.118033875091879</c:v>
                </c:pt>
                <c:pt idx="106">
                  <c:v>20.194495488881</c:v>
                </c:pt>
                <c:pt idx="107">
                  <c:v>20.269783485687629</c:v>
                </c:pt>
                <c:pt idx="108">
                  <c:v>20.343920128811835</c:v>
                </c:pt>
                <c:pt idx="109">
                  <c:v>20.416927362290838</c:v>
                </c:pt>
                <c:pt idx="110">
                  <c:v>20.488826814494843</c:v>
                </c:pt>
                <c:pt idx="111">
                  <c:v>20.559639801665408</c:v>
                </c:pt>
                <c:pt idx="112">
                  <c:v>20.629387331388401</c:v>
                </c:pt>
                <c:pt idx="113">
                  <c:v>20.698090105995796</c:v>
                </c:pt>
                <c:pt idx="114">
                  <c:v>20.765768525889673</c:v>
                </c:pt>
                <c:pt idx="115">
                  <c:v>20.832442692784124</c:v>
                </c:pt>
                <c:pt idx="116">
                  <c:v>20.898132412859642</c:v>
                </c:pt>
                <c:pt idx="117">
                  <c:v>20.96285719982663</c:v>
                </c:pt>
                <c:pt idx="118">
                  <c:v>21.026636277894507</c:v>
                </c:pt>
                <c:pt idx="119">
                  <c:v>21.089488584643014</c:v>
                </c:pt>
                <c:pt idx="120">
                  <c:v>21.151432773793481</c:v>
                </c:pt>
                <c:pt idx="121">
                  <c:v>21.21248721787812</c:v>
                </c:pt>
                <c:pt idx="122">
                  <c:v>21.272670010804926</c:v>
                </c:pt>
                <c:pt idx="123">
                  <c:v>21.331998970317375</c:v>
                </c:pt>
                <c:pt idx="124">
                  <c:v>21.390491640347246</c:v>
                </c:pt>
                <c:pt idx="125">
                  <c:v>21.448165293260747</c:v>
                </c:pt>
                <c:pt idx="126">
                  <c:v>21.505036931995726</c:v>
                </c:pt>
                <c:pt idx="127">
                  <c:v>21.561123292091427</c:v>
                </c:pt>
                <c:pt idx="128">
                  <c:v>21.616440843609553</c:v>
                </c:pt>
                <c:pt idx="129">
                  <c:v>21.671005792947231</c:v>
                </c:pt>
                <c:pt idx="130">
                  <c:v>21.724834084542323</c:v>
                </c:pt>
                <c:pt idx="131">
                  <c:v>21.777941402471075</c:v>
                </c:pt>
                <c:pt idx="132">
                  <c:v>21.830343171939344</c:v>
                </c:pt>
                <c:pt idx="133">
                  <c:v>21.882054560668372</c:v>
                </c:pt>
                <c:pt idx="134">
                  <c:v>21.933090480174886</c:v>
                </c:pt>
                <c:pt idx="135">
                  <c:v>21.983465586948491</c:v>
                </c:pt>
                <c:pt idx="136">
                  <c:v>22.033194283526182</c:v>
                </c:pt>
                <c:pt idx="137">
                  <c:v>22.082290719465334</c:v>
                </c:pt>
                <c:pt idx="138">
                  <c:v>22.130768792218156</c:v>
                </c:pt>
                <c:pt idx="139">
                  <c:v>22.178642147906729</c:v>
                </c:pt>
                <c:pt idx="140">
                  <c:v>22.225924182002714</c:v>
                </c:pt>
                <c:pt idx="141">
                  <c:v>22.272628039911481</c:v>
                </c:pt>
                <c:pt idx="142">
                  <c:v>22.318766617463719</c:v>
                </c:pt>
                <c:pt idx="143">
                  <c:v>22.364352561315549</c:v>
                </c:pt>
                <c:pt idx="144">
                  <c:v>22.40939826925986</c:v>
                </c:pt>
                <c:pt idx="145">
                  <c:v>22.453915890449863</c:v>
                </c:pt>
                <c:pt idx="146">
                  <c:v>22.497917325537585</c:v>
                </c:pt>
                <c:pt idx="147">
                  <c:v>22.541414226729078</c:v>
                </c:pt>
                <c:pt idx="148">
                  <c:v>22.584417997758518</c:v>
                </c:pt>
                <c:pt idx="149">
                  <c:v>22.626939793782917</c:v>
                </c:pt>
                <c:pt idx="150">
                  <c:v>22.668990521200207</c:v>
                </c:pt>
                <c:pt idx="151">
                  <c:v>22.710580837392428</c:v>
                </c:pt>
                <c:pt idx="152">
                  <c:v>22.751721150396094</c:v>
                </c:pt>
                <c:pt idx="153">
                  <c:v>22.792421618502249</c:v>
                </c:pt>
                <c:pt idx="154">
                  <c:v>22.832692149788222</c:v>
                </c:pt>
                <c:pt idx="155">
                  <c:v>22.872542401583125</c:v>
                </c:pt>
                <c:pt idx="156">
                  <c:v>22.911981779869613</c:v>
                </c:pt>
                <c:pt idx="157">
                  <c:v>22.951019438623486</c:v>
                </c:pt>
                <c:pt idx="158">
                  <c:v>22.989664279094228</c:v>
                </c:pt>
                <c:pt idx="159">
                  <c:v>23.027924949027593</c:v>
                </c:pt>
                <c:pt idx="160">
                  <c:v>23.065809841832973</c:v>
                </c:pt>
                <c:pt idx="161">
                  <c:v>23.10332709569763</c:v>
                </c:pt>
                <c:pt idx="162">
                  <c:v>23.140484592649493</c:v>
                </c:pt>
                <c:pt idx="163">
                  <c:v>23.177289957570828</c:v>
                </c:pt>
                <c:pt idx="164">
                  <c:v>23.213750557165017</c:v>
                </c:pt>
                <c:pt idx="165">
                  <c:v>23.249873498877555</c:v>
                </c:pt>
                <c:pt idx="166">
                  <c:v>23.285665629774229</c:v>
                </c:pt>
                <c:pt idx="167">
                  <c:v>23.321133535377271</c:v>
                </c:pt>
                <c:pt idx="168">
                  <c:v>23.356283538462478</c:v>
                </c:pt>
                <c:pt idx="169">
                  <c:v>23.39112169781756</c:v>
                </c:pt>
                <c:pt idx="170">
                  <c:v>23.425653806964633</c:v>
                </c:pt>
                <c:pt idx="171">
                  <c:v>23.459885392848168</c:v>
                </c:pt>
                <c:pt idx="172">
                  <c:v>23.493821714489005</c:v>
                </c:pt>
                <c:pt idx="173">
                  <c:v>23.527467761607291</c:v>
                </c:pt>
                <c:pt idx="174">
                  <c:v>23.560828253214456</c:v>
                </c:pt>
                <c:pt idx="175">
                  <c:v>23.593907636176283</c:v>
                </c:pt>
                <c:pt idx="176">
                  <c:v>23.626710083747778</c:v>
                </c:pt>
                <c:pt idx="177">
                  <c:v>23.659239494081206</c:v>
                </c:pt>
                <c:pt idx="178">
                  <c:v>23.691499488707727</c:v>
                </c:pt>
                <c:pt idx="179">
                  <c:v>23.723493410994362</c:v>
                </c:pt>
                <c:pt idx="180">
                  <c:v>23.755224324575803</c:v>
                </c:pt>
                <c:pt idx="181">
                  <c:v>23.786695011763179</c:v>
                </c:pt>
                <c:pt idx="182">
                  <c:v>23.817907971928538</c:v>
                </c:pt>
                <c:pt idx="183">
                  <c:v>23.848865419866691</c:v>
                </c:pt>
                <c:pt idx="184">
                  <c:v>23.879569284134131</c:v>
                </c:pt>
                <c:pt idx="185">
                  <c:v>23.910021205365247</c:v>
                </c:pt>
                <c:pt idx="186">
                  <c:v>23.940222534565279</c:v>
                </c:pt>
                <c:pt idx="187">
                  <c:v>23.970174331380257</c:v>
                </c:pt>
                <c:pt idx="188">
                  <c:v>23.99987736234322</c:v>
                </c:pt>
                <c:pt idx="189">
                  <c:v>24.029332099096752</c:v>
                </c:pt>
                <c:pt idx="190">
                  <c:v>24.058538716589826</c:v>
                </c:pt>
                <c:pt idx="191">
                  <c:v>24.087497091249432</c:v>
                </c:pt>
                <c:pt idx="192">
                  <c:v>24.116206799124765</c:v>
                </c:pt>
                <c:pt idx="193">
                  <c:v>24.144667114003443</c:v>
                </c:pt>
                <c:pt idx="194">
                  <c:v>24.172877005497757</c:v>
                </c:pt>
                <c:pt idx="195">
                  <c:v>24.200835137099393</c:v>
                </c:pt>
                <c:pt idx="196">
                  <c:v>24.228539864200872</c:v>
                </c:pt>
                <c:pt idx="197">
                  <c:v>24.255989232081273</c:v>
                </c:pt>
                <c:pt idx="198">
                  <c:v>24.283180973854009</c:v>
                </c:pt>
                <c:pt idx="199">
                  <c:v>24.310112508374129</c:v>
                </c:pt>
                <c:pt idx="200">
                  <c:v>24.336780938102329</c:v>
                </c:pt>
                <c:pt idx="201">
                  <c:v>24.363183046922259</c:v>
                </c:pt>
                <c:pt idx="202">
                  <c:v>24.389315297908418</c:v>
                </c:pt>
                <c:pt idx="203">
                  <c:v>24.415173831040203</c:v>
                </c:pt>
                <c:pt idx="204">
                  <c:v>24.440754460859264</c:v>
                </c:pt>
                <c:pt idx="205">
                  <c:v>24.466052674064791</c:v>
                </c:pt>
                <c:pt idx="206">
                  <c:v>24.491063627043868</c:v>
                </c:pt>
                <c:pt idx="207">
                  <c:v>24.515782143330284</c:v>
                </c:pt>
                <c:pt idx="208">
                  <c:v>24.540202710988602</c:v>
                </c:pt>
                <c:pt idx="209">
                  <c:v>24.564319479916922</c:v>
                </c:pt>
                <c:pt idx="210">
                  <c:v>24.588126259062985</c:v>
                </c:pt>
                <c:pt idx="211">
                  <c:v>24.611616513548107</c:v>
                </c:pt>
                <c:pt idx="212">
                  <c:v>24.6347833616915</c:v>
                </c:pt>
                <c:pt idx="213">
                  <c:v>24.657619571929587</c:v>
                </c:pt>
                <c:pt idx="214">
                  <c:v>24.680117559622321</c:v>
                </c:pt>
                <c:pt idx="215">
                  <c:v>24.702269383739218</c:v>
                </c:pt>
                <c:pt idx="216">
                  <c:v>24.724066743417392</c:v>
                </c:pt>
                <c:pt idx="217">
                  <c:v>24.745500974383123</c:v>
                </c:pt>
                <c:pt idx="218">
                  <c:v>24.766563045228889</c:v>
                </c:pt>
                <c:pt idx="219">
                  <c:v>24.78724355353517</c:v>
                </c:pt>
                <c:pt idx="220">
                  <c:v>24.807532721829844</c:v>
                </c:pt>
                <c:pt idx="221">
                  <c:v>24.827420393372094</c:v>
                </c:pt>
                <c:pt idx="222">
                  <c:v>24.846896027753278</c:v>
                </c:pt>
                <c:pt idx="223">
                  <c:v>24.865948696300993</c:v>
                </c:pt>
                <c:pt idx="224">
                  <c:v>24.884567077276852</c:v>
                </c:pt>
                <c:pt idx="225">
                  <c:v>24.902739450853975</c:v>
                </c:pt>
                <c:pt idx="226">
                  <c:v>24.920453693862729</c:v>
                </c:pt>
                <c:pt idx="227">
                  <c:v>24.937697274290532</c:v>
                </c:pt>
                <c:pt idx="228">
                  <c:v>24.954457245521624</c:v>
                </c:pt>
                <c:pt idx="229">
                  <c:v>24.970720240302885</c:v>
                </c:pt>
                <c:pt idx="230">
                  <c:v>24.986472464419002</c:v>
                </c:pt>
                <c:pt idx="231">
                  <c:v>25.001699690061596</c:v>
                </c:pt>
                <c:pt idx="232">
                  <c:v>25.016387248875553</c:v>
                </c:pt>
                <c:pt idx="233">
                  <c:v>25.030520024663666</c:v>
                </c:pt>
                <c:pt idx="234">
                  <c:v>25.044082445732087</c:v>
                </c:pt>
                <c:pt idx="235">
                  <c:v>25.057058476856245</c:v>
                </c:pt>
                <c:pt idx="236">
                  <c:v>25.069431610846987</c:v>
                </c:pt>
                <c:pt idx="237">
                  <c:v>25.081184859695707</c:v>
                </c:pt>
                <c:pt idx="238">
                  <c:v>25.092300745274816</c:v>
                </c:pt>
                <c:pt idx="239">
                  <c:v>25.102761289571212</c:v>
                </c:pt>
                <c:pt idx="240">
                  <c:v>25.112548004426703</c:v>
                </c:pt>
                <c:pt idx="241">
                  <c:v>25.121641880759636</c:v>
                </c:pt>
                <c:pt idx="242">
                  <c:v>25.130023377240548</c:v>
                </c:pt>
                <c:pt idx="243">
                  <c:v>25.137672408392074</c:v>
                </c:pt>
                <c:pt idx="244">
                  <c:v>25.144568332083551</c:v>
                </c:pt>
                <c:pt idx="245">
                  <c:v>25.150689936387753</c:v>
                </c:pt>
                <c:pt idx="246">
                  <c:v>25.156015425766512</c:v>
                </c:pt>
                <c:pt idx="247">
                  <c:v>25.160522406548967</c:v>
                </c:pt>
                <c:pt idx="248">
                  <c:v>25.164187871666549</c:v>
                </c:pt>
                <c:pt idx="249">
                  <c:v>25.166988184603291</c:v>
                </c:pt>
                <c:pt idx="250">
                  <c:v>25.168899062521884</c:v>
                </c:pt>
                <c:pt idx="251">
                  <c:v>25.169895558520505</c:v>
                </c:pt>
                <c:pt idx="252">
                  <c:v>25.169952042974096</c:v>
                </c:pt>
                <c:pt idx="253">
                  <c:v>25.169042183912154</c:v>
                </c:pt>
                <c:pt idx="254">
                  <c:v>25.16713892638063</c:v>
                </c:pt>
                <c:pt idx="255">
                  <c:v>25.164214470733363</c:v>
                </c:pt>
                <c:pt idx="256">
                  <c:v>25.160240249795923</c:v>
                </c:pt>
                <c:pt idx="257">
                  <c:v>25.155186904840164</c:v>
                </c:pt>
                <c:pt idx="258">
                  <c:v>25.149024260304785</c:v>
                </c:pt>
                <c:pt idx="259">
                  <c:v>25.141721297194326</c:v>
                </c:pt>
                <c:pt idx="260">
                  <c:v>25.13324612508249</c:v>
                </c:pt>
                <c:pt idx="261">
                  <c:v>25.123565952643595</c:v>
                </c:pt>
                <c:pt idx="262">
                  <c:v>25.112647056630752</c:v>
                </c:pt>
                <c:pt idx="263">
                  <c:v>25.100454749212826</c:v>
                </c:pt>
                <c:pt idx="264">
                  <c:v>25.08695334357887</c:v>
                </c:pt>
                <c:pt idx="265">
                  <c:v>25.072106117711837</c:v>
                </c:pt>
                <c:pt idx="266">
                  <c:v>25.055875276226992</c:v>
                </c:pt>
                <c:pt idx="267">
                  <c:v>25.038221910164129</c:v>
                </c:pt>
                <c:pt idx="268">
                  <c:v>25.019105954616258</c:v>
                </c:pt>
                <c:pt idx="269">
                  <c:v>24.998486144067716</c:v>
                </c:pt>
                <c:pt idx="270">
                  <c:v>24.97631996530864</c:v>
                </c:pt>
                <c:pt idx="271">
                  <c:v>24.952563607782452</c:v>
                </c:pt>
                <c:pt idx="272">
                  <c:v>24.927171911213385</c:v>
                </c:pt>
                <c:pt idx="273">
                  <c:v>24.900098310352607</c:v>
                </c:pt>
                <c:pt idx="274">
                  <c:v>24.871294776666993</c:v>
                </c:pt>
                <c:pt idx="275">
                  <c:v>24.84071175678654</c:v>
                </c:pt>
                <c:pt idx="276">
                  <c:v>24.808298107510748</c:v>
                </c:pt>
                <c:pt idx="277">
                  <c:v>24.774001027161514</c:v>
                </c:pt>
                <c:pt idx="278">
                  <c:v>24.737765983055482</c:v>
                </c:pt>
                <c:pt idx="279">
                  <c:v>24.699536634851309</c:v>
                </c:pt>
                <c:pt idx="280">
                  <c:v>24.659254753512378</c:v>
                </c:pt>
                <c:pt idx="281">
                  <c:v>24.616860135603488</c:v>
                </c:pt>
                <c:pt idx="282">
                  <c:v>24.572290512622377</c:v>
                </c:pt>
                <c:pt idx="283">
                  <c:v>24.525481455044794</c:v>
                </c:pt>
                <c:pt idx="284">
                  <c:v>24.476366270735753</c:v>
                </c:pt>
                <c:pt idx="285">
                  <c:v>24.42487589735773</c:v>
                </c:pt>
                <c:pt idx="286">
                  <c:v>24.370938788375707</c:v>
                </c:pt>
                <c:pt idx="287">
                  <c:v>24.314480792231439</c:v>
                </c:pt>
                <c:pt idx="288">
                  <c:v>24.255425024224969</c:v>
                </c:pt>
                <c:pt idx="289">
                  <c:v>24.193691730608467</c:v>
                </c:pt>
                <c:pt idx="290">
                  <c:v>24.12919814435763</c:v>
                </c:pt>
                <c:pt idx="291">
                  <c:v>24.06185833204729</c:v>
                </c:pt>
                <c:pt idx="292">
                  <c:v>23.991583031211302</c:v>
                </c:pt>
                <c:pt idx="293">
                  <c:v>23.918279477520208</c:v>
                </c:pt>
                <c:pt idx="294">
                  <c:v>23.841851221058739</c:v>
                </c:pt>
                <c:pt idx="295">
                  <c:v>23.762197930927755</c:v>
                </c:pt>
                <c:pt idx="296">
                  <c:v>23.679215187337114</c:v>
                </c:pt>
                <c:pt idx="297">
                  <c:v>23.592794260287373</c:v>
                </c:pt>
                <c:pt idx="298">
                  <c:v>23.502821873871255</c:v>
                </c:pt>
                <c:pt idx="299">
                  <c:v>23.409179955147536</c:v>
                </c:pt>
                <c:pt idx="300">
                  <c:v>23.311745366458201</c:v>
                </c:pt>
                <c:pt idx="301">
                  <c:v>23.21038961997349</c:v>
                </c:pt>
                <c:pt idx="302">
                  <c:v>23.104978573152703</c:v>
                </c:pt>
                <c:pt idx="303">
                  <c:v>22.995372103708181</c:v>
                </c:pt>
                <c:pt idx="304">
                  <c:v>22.881423762553592</c:v>
                </c:pt>
                <c:pt idx="305">
                  <c:v>22.762980403098155</c:v>
                </c:pt>
                <c:pt idx="306">
                  <c:v>22.639881785132193</c:v>
                </c:pt>
                <c:pt idx="307">
                  <c:v>22.511960151414051</c:v>
                </c:pt>
                <c:pt idx="308">
                  <c:v>22.379039774939674</c:v>
                </c:pt>
                <c:pt idx="309">
                  <c:v>22.240936474731335</c:v>
                </c:pt>
                <c:pt idx="310">
                  <c:v>22.097457097838905</c:v>
                </c:pt>
                <c:pt idx="311">
                  <c:v>21.948398965102527</c:v>
                </c:pt>
                <c:pt idx="312">
                  <c:v>21.793549278077194</c:v>
                </c:pt>
                <c:pt idx="313">
                  <c:v>21.632684484380697</c:v>
                </c:pt>
                <c:pt idx="314">
                  <c:v>21.465569598594278</c:v>
                </c:pt>
                <c:pt idx="315">
                  <c:v>21.291957475733415</c:v>
                </c:pt>
                <c:pt idx="316">
                  <c:v>21.111588034216407</c:v>
                </c:pt>
                <c:pt idx="317">
                  <c:v>20.924187425214196</c:v>
                </c:pt>
                <c:pt idx="318">
                  <c:v>20.729467145272594</c:v>
                </c:pt>
                <c:pt idx="319">
                  <c:v>20.527123089187491</c:v>
                </c:pt>
                <c:pt idx="320">
                  <c:v>20.316834540312431</c:v>
                </c:pt>
                <c:pt idx="321">
                  <c:v>20.098263095822237</c:v>
                </c:pt>
                <c:pt idx="322">
                  <c:v>19.871051525006241</c:v>
                </c:pt>
                <c:pt idx="323">
                  <c:v>19.6348225594745</c:v>
                </c:pt>
                <c:pt idx="324">
                  <c:v>19.389177615334344</c:v>
                </c:pt>
                <c:pt idx="325">
                  <c:v>19.133695449039791</c:v>
                </c:pt>
                <c:pt idx="326">
                  <c:v>18.867930750891134</c:v>
                </c:pt>
                <c:pt idx="327">
                  <c:v>18.591412683274086</c:v>
                </c:pt>
                <c:pt idx="328">
                  <c:v>18.30364337494521</c:v>
                </c:pt>
                <c:pt idx="329">
                  <c:v>18.004096388352817</c:v>
                </c:pt>
                <c:pt idx="330">
                  <c:v>17.692215184615378</c:v>
                </c:pt>
                <c:pt idx="331">
                  <c:v>17.367411620992623</c:v>
                </c:pt>
                <c:pt idx="332">
                  <c:v>17.029064529340054</c:v>
                </c:pt>
                <c:pt idx="333">
                  <c:v>16.676518442281981</c:v>
                </c:pt>
                <c:pt idx="334">
                  <c:v>16.309082558214325</c:v>
                </c:pt>
                <c:pt idx="335">
                  <c:v>15.926030068848901</c:v>
                </c:pt>
                <c:pt idx="336">
                  <c:v>15.526598016668796</c:v>
                </c:pt>
                <c:pt idx="337">
                  <c:v>15.109987908235105</c:v>
                </c:pt>
              </c:numCache>
            </c:numRef>
          </c:yVal>
          <c:smooth val="1"/>
        </c:ser>
        <c:dLbls>
          <c:showLegendKey val="0"/>
          <c:showVal val="0"/>
          <c:showCatName val="0"/>
          <c:showSerName val="0"/>
          <c:showPercent val="0"/>
          <c:showBubbleSize val="0"/>
        </c:dLbls>
        <c:axId val="57676928"/>
        <c:axId val="57678848"/>
      </c:scatterChart>
      <c:valAx>
        <c:axId val="57676928"/>
        <c:scaling>
          <c:orientation val="minMax"/>
          <c:max val="270"/>
          <c:min val="0"/>
        </c:scaling>
        <c:delete val="0"/>
        <c:axPos val="b"/>
        <c:title>
          <c:tx>
            <c:rich>
              <a:bodyPr/>
              <a:lstStyle/>
              <a:p>
                <a:pPr>
                  <a:defRPr/>
                </a:pPr>
                <a:r>
                  <a:rPr lang="en-US" i="1" dirty="0" smtClean="0"/>
                  <a:t>t</a:t>
                </a:r>
                <a:r>
                  <a:rPr lang="en-US" dirty="0" smtClean="0"/>
                  <a:t> </a:t>
                </a:r>
                <a:r>
                  <a:rPr lang="en-US" dirty="0"/>
                  <a:t>(s)</a:t>
                </a:r>
              </a:p>
            </c:rich>
          </c:tx>
          <c:layout/>
          <c:overlay val="0"/>
        </c:title>
        <c:numFmt formatCode="General" sourceLinked="1"/>
        <c:majorTickMark val="in"/>
        <c:minorTickMark val="none"/>
        <c:tickLblPos val="nextTo"/>
        <c:spPr>
          <a:ln>
            <a:solidFill>
              <a:sysClr val="windowText" lastClr="000000"/>
            </a:solidFill>
          </a:ln>
        </c:spPr>
        <c:crossAx val="57678848"/>
        <c:crosses val="autoZero"/>
        <c:crossBetween val="midCat"/>
        <c:majorUnit val="60"/>
      </c:valAx>
      <c:valAx>
        <c:axId val="57678848"/>
        <c:scaling>
          <c:orientation val="minMax"/>
          <c:max val="45"/>
          <c:min val="0"/>
        </c:scaling>
        <c:delete val="0"/>
        <c:axPos val="l"/>
        <c:majorGridlines>
          <c:spPr>
            <a:ln>
              <a:noFill/>
            </a:ln>
          </c:spPr>
        </c:majorGridlines>
        <c:title>
          <c:tx>
            <c:rich>
              <a:bodyPr rot="-5400000" vert="horz"/>
              <a:lstStyle/>
              <a:p>
                <a:pPr>
                  <a:defRPr/>
                </a:pPr>
                <a:r>
                  <a:rPr lang="en-US"/>
                  <a:t>q (kW</a:t>
                </a:r>
                <a:r>
                  <a:rPr lang="en-US" baseline="0"/>
                  <a:t> </a:t>
                </a:r>
                <a:r>
                  <a:rPr lang="en-US"/>
                  <a:t>m</a:t>
                </a:r>
                <a:r>
                  <a:rPr lang="en-US" baseline="30000"/>
                  <a:t>-2</a:t>
                </a:r>
                <a:r>
                  <a:rPr lang="en-US"/>
                  <a:t>)</a:t>
                </a:r>
              </a:p>
            </c:rich>
          </c:tx>
          <c:layout/>
          <c:overlay val="0"/>
        </c:title>
        <c:numFmt formatCode="0" sourceLinked="0"/>
        <c:majorTickMark val="in"/>
        <c:minorTickMark val="none"/>
        <c:tickLblPos val="nextTo"/>
        <c:spPr>
          <a:ln>
            <a:solidFill>
              <a:sysClr val="windowText" lastClr="000000"/>
            </a:solidFill>
          </a:ln>
        </c:spPr>
        <c:crossAx val="57676928"/>
        <c:crosses val="autoZero"/>
        <c:crossBetween val="midCat"/>
        <c:majorUnit val="10"/>
      </c:valAx>
      <c:spPr>
        <a:ln>
          <a:solidFill>
            <a:sysClr val="windowText" lastClr="000000"/>
          </a:solidFill>
        </a:ln>
      </c:spPr>
    </c:plotArea>
    <c:legend>
      <c:legendPos val="r"/>
      <c:layout>
        <c:manualLayout>
          <c:xMode val="edge"/>
          <c:yMode val="edge"/>
          <c:x val="0.6735032915967476"/>
          <c:y val="0.17836397874088453"/>
          <c:w val="0.20998561655202949"/>
          <c:h val="0.13357646083713243"/>
        </c:manualLayout>
      </c:layout>
      <c:overlay val="1"/>
    </c:legend>
    <c:plotVisOnly val="1"/>
    <c:dispBlanksAs val="gap"/>
    <c:showDLblsOverMax val="0"/>
  </c:chart>
  <c:spPr>
    <a:solidFill>
      <a:schemeClr val="bg1"/>
    </a:solidFill>
    <a:ln>
      <a:noFill/>
    </a:ln>
  </c:sp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400"/>
              <a:t>HIPS - 5cm</a:t>
            </a:r>
          </a:p>
        </c:rich>
      </c:tx>
      <c:layout>
        <c:manualLayout>
          <c:xMode val="edge"/>
          <c:yMode val="edge"/>
          <c:x val="0.10291500546541563"/>
          <c:y val="5.7033166761911724E-2"/>
        </c:manualLayout>
      </c:layout>
      <c:overlay val="1"/>
    </c:title>
    <c:autoTitleDeleted val="0"/>
    <c:plotArea>
      <c:layout>
        <c:manualLayout>
          <c:layoutTarget val="inner"/>
          <c:xMode val="edge"/>
          <c:yMode val="edge"/>
          <c:x val="8.8890620222154798E-2"/>
          <c:y val="5.1181102362204613E-2"/>
          <c:w val="0.86794841303779957"/>
          <c:h val="0.80581472904122209"/>
        </c:manualLayout>
      </c:layout>
      <c:scatterChart>
        <c:scatterStyle val="smoothMarker"/>
        <c:varyColors val="0"/>
        <c:ser>
          <c:idx val="0"/>
          <c:order val="0"/>
          <c:tx>
            <c:v>Measured</c:v>
          </c:tx>
          <c:spPr>
            <a:ln>
              <a:solidFill>
                <a:schemeClr val="tx1"/>
              </a:solidFill>
            </a:ln>
          </c:spPr>
          <c:marker>
            <c:symbol val="none"/>
          </c:marker>
          <c:xVal>
            <c:numRef>
              <c:f>HIPS!$A$5:$A$599</c:f>
              <c:numCache>
                <c:formatCode>General</c:formatCode>
                <c:ptCount val="595"/>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numCache>
            </c:numRef>
          </c:xVal>
          <c:yVal>
            <c:numRef>
              <c:f>HIPS!$B$5:$B$599</c:f>
              <c:numCache>
                <c:formatCode>0.00</c:formatCode>
                <c:ptCount val="595"/>
                <c:pt idx="0">
                  <c:v>10.162949082692466</c:v>
                </c:pt>
                <c:pt idx="1">
                  <c:v>10.500027285984585</c:v>
                </c:pt>
                <c:pt idx="2">
                  <c:v>11.01767768573761</c:v>
                </c:pt>
                <c:pt idx="3">
                  <c:v>11.301549934175288</c:v>
                </c:pt>
                <c:pt idx="4">
                  <c:v>11.362175074195862</c:v>
                </c:pt>
                <c:pt idx="5">
                  <c:v>11.357588219729358</c:v>
                </c:pt>
                <c:pt idx="6">
                  <c:v>11.703362893538042</c:v>
                </c:pt>
                <c:pt idx="7">
                  <c:v>11.961038628144703</c:v>
                </c:pt>
                <c:pt idx="8">
                  <c:v>12.040124648527664</c:v>
                </c:pt>
                <c:pt idx="9">
                  <c:v>12.296940144105388</c:v>
                </c:pt>
                <c:pt idx="10">
                  <c:v>12.674366531372067</c:v>
                </c:pt>
                <c:pt idx="11">
                  <c:v>13.240797272422094</c:v>
                </c:pt>
                <c:pt idx="12">
                  <c:v>13.681358638416635</c:v>
                </c:pt>
                <c:pt idx="13">
                  <c:v>13.569670645453714</c:v>
                </c:pt>
                <c:pt idx="14">
                  <c:v>13.816483933535498</c:v>
                </c:pt>
                <c:pt idx="15">
                  <c:v>14.508421158530489</c:v>
                </c:pt>
                <c:pt idx="16">
                  <c:v>15.249568068417638</c:v>
                </c:pt>
                <c:pt idx="17">
                  <c:v>15.958471848054364</c:v>
                </c:pt>
                <c:pt idx="18">
                  <c:v>16.610874191804392</c:v>
                </c:pt>
                <c:pt idx="19">
                  <c:v>17.412648286992827</c:v>
                </c:pt>
                <c:pt idx="20">
                  <c:v>18.316315133528274</c:v>
                </c:pt>
                <c:pt idx="21">
                  <c:v>19.243252009651879</c:v>
                </c:pt>
                <c:pt idx="22">
                  <c:v>19.972995358033614</c:v>
                </c:pt>
                <c:pt idx="23">
                  <c:v>20.723221022519187</c:v>
                </c:pt>
                <c:pt idx="24">
                  <c:v>21.717969466469526</c:v>
                </c:pt>
                <c:pt idx="25">
                  <c:v>22.222335265593077</c:v>
                </c:pt>
                <c:pt idx="26">
                  <c:v>22.34129087621514</c:v>
                </c:pt>
                <c:pt idx="27">
                  <c:v>22.440406939766593</c:v>
                </c:pt>
                <c:pt idx="28">
                  <c:v>22.422168969934628</c:v>
                </c:pt>
                <c:pt idx="29">
                  <c:v>22.481166701923694</c:v>
                </c:pt>
                <c:pt idx="30">
                  <c:v>22.317311300797893</c:v>
                </c:pt>
                <c:pt idx="31">
                  <c:v>21.985678374723907</c:v>
                </c:pt>
                <c:pt idx="32">
                  <c:v>21.293229092511233</c:v>
                </c:pt>
                <c:pt idx="33">
                  <c:v>20.98092683566697</c:v>
                </c:pt>
                <c:pt idx="34">
                  <c:v>21.078776221882212</c:v>
                </c:pt>
                <c:pt idx="35">
                  <c:v>21.157999786897147</c:v>
                </c:pt>
                <c:pt idx="36">
                  <c:v>21.55747466312755</c:v>
                </c:pt>
                <c:pt idx="37">
                  <c:v>21.415201240019353</c:v>
                </c:pt>
                <c:pt idx="38">
                  <c:v>21.16405298753218</c:v>
                </c:pt>
                <c:pt idx="39">
                  <c:v>21.015000007109194</c:v>
                </c:pt>
                <c:pt idx="40">
                  <c:v>21.254783346696332</c:v>
                </c:pt>
                <c:pt idx="41">
                  <c:v>21.537462398529037</c:v>
                </c:pt>
                <c:pt idx="42">
                  <c:v>22.335042539596543</c:v>
                </c:pt>
                <c:pt idx="43">
                  <c:v>23.606779597889286</c:v>
                </c:pt>
                <c:pt idx="44">
                  <c:v>23.654492826981972</c:v>
                </c:pt>
                <c:pt idx="45">
                  <c:v>23.025931390762313</c:v>
                </c:pt>
                <c:pt idx="46">
                  <c:v>22.411507690082896</c:v>
                </c:pt>
                <c:pt idx="47">
                  <c:v>22.264530427932726</c:v>
                </c:pt>
                <c:pt idx="48">
                  <c:v>22.720486453489819</c:v>
                </c:pt>
                <c:pt idx="49">
                  <c:v>23.354764853737564</c:v>
                </c:pt>
                <c:pt idx="50">
                  <c:v>23.925826923890543</c:v>
                </c:pt>
                <c:pt idx="51">
                  <c:v>23.768171413768417</c:v>
                </c:pt>
                <c:pt idx="52">
                  <c:v>23.94294777124577</c:v>
                </c:pt>
                <c:pt idx="53">
                  <c:v>23.308275733947756</c:v>
                </c:pt>
                <c:pt idx="54">
                  <c:v>22.334574651891547</c:v>
                </c:pt>
                <c:pt idx="55">
                  <c:v>22.032918905951757</c:v>
                </c:pt>
                <c:pt idx="56">
                  <c:v>21.810546683398144</c:v>
                </c:pt>
                <c:pt idx="57">
                  <c:v>22.317112159555624</c:v>
                </c:pt>
                <c:pt idx="58">
                  <c:v>22.538550031835367</c:v>
                </c:pt>
                <c:pt idx="59">
                  <c:v>22.660678389115763</c:v>
                </c:pt>
                <c:pt idx="60">
                  <c:v>22.430000228535032</c:v>
                </c:pt>
                <c:pt idx="61">
                  <c:v>22.389115876111099</c:v>
                </c:pt>
                <c:pt idx="62">
                  <c:v>22.687902654301027</c:v>
                </c:pt>
                <c:pt idx="63">
                  <c:v>22.816446237043877</c:v>
                </c:pt>
                <c:pt idx="64">
                  <c:v>22.710215411099536</c:v>
                </c:pt>
                <c:pt idx="65">
                  <c:v>22.515670109835536</c:v>
                </c:pt>
                <c:pt idx="66">
                  <c:v>23.12672269422356</c:v>
                </c:pt>
                <c:pt idx="67">
                  <c:v>23.954900867462154</c:v>
                </c:pt>
                <c:pt idx="68">
                  <c:v>24.151845011797832</c:v>
                </c:pt>
                <c:pt idx="69">
                  <c:v>23.912090370698401</c:v>
                </c:pt>
                <c:pt idx="70">
                  <c:v>23.740330469131454</c:v>
                </c:pt>
                <c:pt idx="71">
                  <c:v>23.96761761526626</c:v>
                </c:pt>
                <c:pt idx="72">
                  <c:v>23.62413693081249</c:v>
                </c:pt>
                <c:pt idx="73">
                  <c:v>23.220739999250913</c:v>
                </c:pt>
                <c:pt idx="74">
                  <c:v>22.806159627741032</c:v>
                </c:pt>
                <c:pt idx="75">
                  <c:v>22.865810854651713</c:v>
                </c:pt>
                <c:pt idx="76">
                  <c:v>23.257658120068651</c:v>
                </c:pt>
                <c:pt idx="77">
                  <c:v>23.442212803407109</c:v>
                </c:pt>
                <c:pt idx="78">
                  <c:v>23.494388534892693</c:v>
                </c:pt>
                <c:pt idx="79">
                  <c:v>23.312873206918891</c:v>
                </c:pt>
                <c:pt idx="80">
                  <c:v>23.34742881272054</c:v>
                </c:pt>
                <c:pt idx="81">
                  <c:v>23.339977364973599</c:v>
                </c:pt>
                <c:pt idx="82">
                  <c:v>23.274093256690293</c:v>
                </c:pt>
                <c:pt idx="83">
                  <c:v>23.649694428877396</c:v>
                </c:pt>
                <c:pt idx="84">
                  <c:v>24.178239768808535</c:v>
                </c:pt>
                <c:pt idx="85">
                  <c:v>24.498380292025466</c:v>
                </c:pt>
                <c:pt idx="86">
                  <c:v>24.730110969370063</c:v>
                </c:pt>
                <c:pt idx="87">
                  <c:v>24.666404381318525</c:v>
                </c:pt>
                <c:pt idx="88">
                  <c:v>24.174599517648868</c:v>
                </c:pt>
                <c:pt idx="89">
                  <c:v>23.521368725689989</c:v>
                </c:pt>
                <c:pt idx="90">
                  <c:v>23.418710697867624</c:v>
                </c:pt>
                <c:pt idx="91">
                  <c:v>23.249330125461906</c:v>
                </c:pt>
                <c:pt idx="92">
                  <c:v>23.513815753936786</c:v>
                </c:pt>
                <c:pt idx="93">
                  <c:v>23.357645974592728</c:v>
                </c:pt>
                <c:pt idx="94">
                  <c:v>23.307234152360387</c:v>
                </c:pt>
                <c:pt idx="95">
                  <c:v>23.208601108724416</c:v>
                </c:pt>
                <c:pt idx="96">
                  <c:v>23.012723407918756</c:v>
                </c:pt>
                <c:pt idx="97">
                  <c:v>22.861794115586711</c:v>
                </c:pt>
                <c:pt idx="98">
                  <c:v>22.785754868420689</c:v>
                </c:pt>
                <c:pt idx="99">
                  <c:v>22.929029970862622</c:v>
                </c:pt>
                <c:pt idx="100">
                  <c:v>23.495882042624729</c:v>
                </c:pt>
                <c:pt idx="101">
                  <c:v>23.996246872121585</c:v>
                </c:pt>
                <c:pt idx="102">
                  <c:v>24.615182386918494</c:v>
                </c:pt>
                <c:pt idx="103">
                  <c:v>24.378335647062816</c:v>
                </c:pt>
                <c:pt idx="104">
                  <c:v>24.494408627423354</c:v>
                </c:pt>
                <c:pt idx="105">
                  <c:v>24.333819849534464</c:v>
                </c:pt>
                <c:pt idx="106">
                  <c:v>24.16072781944273</c:v>
                </c:pt>
                <c:pt idx="107">
                  <c:v>24.559017311442975</c:v>
                </c:pt>
                <c:pt idx="108">
                  <c:v>24.803317771391427</c:v>
                </c:pt>
                <c:pt idx="109">
                  <c:v>25.155866745862095</c:v>
                </c:pt>
                <c:pt idx="110">
                  <c:v>25.328179841128232</c:v>
                </c:pt>
                <c:pt idx="111">
                  <c:v>25.246647516077186</c:v>
                </c:pt>
                <c:pt idx="112">
                  <c:v>25.113324282732876</c:v>
                </c:pt>
                <c:pt idx="113">
                  <c:v>24.983389772588531</c:v>
                </c:pt>
                <c:pt idx="114">
                  <c:v>25.141482983675854</c:v>
                </c:pt>
                <c:pt idx="115">
                  <c:v>25.461809092088174</c:v>
                </c:pt>
                <c:pt idx="116">
                  <c:v>25.836464247443455</c:v>
                </c:pt>
                <c:pt idx="117">
                  <c:v>26.230276276675113</c:v>
                </c:pt>
                <c:pt idx="118">
                  <c:v>26.291832202391173</c:v>
                </c:pt>
                <c:pt idx="119">
                  <c:v>26.334468275763754</c:v>
                </c:pt>
                <c:pt idx="120">
                  <c:v>26.609856317693556</c:v>
                </c:pt>
                <c:pt idx="121">
                  <c:v>26.675002412102437</c:v>
                </c:pt>
                <c:pt idx="122">
                  <c:v>26.858154423106811</c:v>
                </c:pt>
                <c:pt idx="123">
                  <c:v>26.893565792430547</c:v>
                </c:pt>
                <c:pt idx="124">
                  <c:v>26.889554913260721</c:v>
                </c:pt>
                <c:pt idx="125">
                  <c:v>27.162861725720504</c:v>
                </c:pt>
                <c:pt idx="126">
                  <c:v>27.222339766242282</c:v>
                </c:pt>
                <c:pt idx="127">
                  <c:v>27.272926364551889</c:v>
                </c:pt>
                <c:pt idx="128">
                  <c:v>26.819742150219987</c:v>
                </c:pt>
                <c:pt idx="129">
                  <c:v>26.442580738241006</c:v>
                </c:pt>
                <c:pt idx="130">
                  <c:v>26.101467719511565</c:v>
                </c:pt>
                <c:pt idx="131">
                  <c:v>25.931003763198866</c:v>
                </c:pt>
                <c:pt idx="132">
                  <c:v>26.121737531315176</c:v>
                </c:pt>
                <c:pt idx="133">
                  <c:v>25.773913816798814</c:v>
                </c:pt>
                <c:pt idx="134">
                  <c:v>25.647148730191301</c:v>
                </c:pt>
                <c:pt idx="135">
                  <c:v>25.251965322841311</c:v>
                </c:pt>
                <c:pt idx="136">
                  <c:v>25.001059978831886</c:v>
                </c:pt>
                <c:pt idx="137">
                  <c:v>24.975609572670642</c:v>
                </c:pt>
                <c:pt idx="138">
                  <c:v>24.890942255020125</c:v>
                </c:pt>
                <c:pt idx="139">
                  <c:v>25.36446666977622</c:v>
                </c:pt>
                <c:pt idx="140">
                  <c:v>25.525656039151251</c:v>
                </c:pt>
                <c:pt idx="141">
                  <c:v>25.834986249056744</c:v>
                </c:pt>
                <c:pt idx="142">
                  <c:v>25.684242277838937</c:v>
                </c:pt>
                <c:pt idx="143">
                  <c:v>25.587313445871526</c:v>
                </c:pt>
                <c:pt idx="144">
                  <c:v>25.966326477397544</c:v>
                </c:pt>
                <c:pt idx="145">
                  <c:v>26.043336013273723</c:v>
                </c:pt>
                <c:pt idx="146">
                  <c:v>26.452018240495146</c:v>
                </c:pt>
                <c:pt idx="147">
                  <c:v>26.622954494302931</c:v>
                </c:pt>
                <c:pt idx="148">
                  <c:v>26.446729698181112</c:v>
                </c:pt>
                <c:pt idx="149">
                  <c:v>26.531938550602305</c:v>
                </c:pt>
                <c:pt idx="150">
                  <c:v>26.58863074320011</c:v>
                </c:pt>
                <c:pt idx="151">
                  <c:v>26.746918884624129</c:v>
                </c:pt>
                <c:pt idx="152">
                  <c:v>26.851336657610805</c:v>
                </c:pt>
                <c:pt idx="153">
                  <c:v>27.120687611666593</c:v>
                </c:pt>
                <c:pt idx="154">
                  <c:v>27.255211447975839</c:v>
                </c:pt>
                <c:pt idx="155">
                  <c:v>27.299277300054374</c:v>
                </c:pt>
                <c:pt idx="156">
                  <c:v>27.395547871676325</c:v>
                </c:pt>
                <c:pt idx="157">
                  <c:v>27.238501833308813</c:v>
                </c:pt>
                <c:pt idx="158">
                  <c:v>27.160317447662337</c:v>
                </c:pt>
                <c:pt idx="159">
                  <c:v>27.30370414057645</c:v>
                </c:pt>
                <c:pt idx="160">
                  <c:v>27.220804808703317</c:v>
                </c:pt>
                <c:pt idx="161">
                  <c:v>27.010004952864211</c:v>
                </c:pt>
                <c:pt idx="162">
                  <c:v>27.060624722740862</c:v>
                </c:pt>
                <c:pt idx="163">
                  <c:v>27.210754814147933</c:v>
                </c:pt>
                <c:pt idx="164">
                  <c:v>27.254810297359118</c:v>
                </c:pt>
                <c:pt idx="165">
                  <c:v>27.173778045480898</c:v>
                </c:pt>
                <c:pt idx="166">
                  <c:v>27.062998575210564</c:v>
                </c:pt>
                <c:pt idx="167">
                  <c:v>26.954964767629473</c:v>
                </c:pt>
                <c:pt idx="168">
                  <c:v>27.026581850398667</c:v>
                </c:pt>
                <c:pt idx="169">
                  <c:v>26.909353674628516</c:v>
                </c:pt>
                <c:pt idx="170">
                  <c:v>26.537149592312886</c:v>
                </c:pt>
                <c:pt idx="171">
                  <c:v>26.131036523125374</c:v>
                </c:pt>
                <c:pt idx="172">
                  <c:v>26.095120162617071</c:v>
                </c:pt>
                <c:pt idx="173">
                  <c:v>25.97622921059347</c:v>
                </c:pt>
                <c:pt idx="174">
                  <c:v>25.807296431801536</c:v>
                </c:pt>
                <c:pt idx="175">
                  <c:v>25.251061567653323</c:v>
                </c:pt>
                <c:pt idx="176">
                  <c:v>24.725930754401464</c:v>
                </c:pt>
                <c:pt idx="177">
                  <c:v>24.466392366582689</c:v>
                </c:pt>
                <c:pt idx="178">
                  <c:v>23.865503734068426</c:v>
                </c:pt>
                <c:pt idx="179">
                  <c:v>23.491472307031795</c:v>
                </c:pt>
                <c:pt idx="180">
                  <c:v>22.995300793040879</c:v>
                </c:pt>
                <c:pt idx="181">
                  <c:v>22.902886559746481</c:v>
                </c:pt>
                <c:pt idx="182">
                  <c:v>23.047642667596989</c:v>
                </c:pt>
                <c:pt idx="183">
                  <c:v>22.965035240520095</c:v>
                </c:pt>
                <c:pt idx="184">
                  <c:v>22.793967723499666</c:v>
                </c:pt>
                <c:pt idx="185">
                  <c:v>22.564432216297487</c:v>
                </c:pt>
                <c:pt idx="186">
                  <c:v>22.704791825034405</c:v>
                </c:pt>
                <c:pt idx="187">
                  <c:v>22.671803628227931</c:v>
                </c:pt>
                <c:pt idx="188">
                  <c:v>22.554787620371027</c:v>
                </c:pt>
                <c:pt idx="189">
                  <c:v>22.944429944125059</c:v>
                </c:pt>
                <c:pt idx="190">
                  <c:v>23.182165408741326</c:v>
                </c:pt>
                <c:pt idx="191">
                  <c:v>23.638726502331789</c:v>
                </c:pt>
                <c:pt idx="192">
                  <c:v>23.986328243255599</c:v>
                </c:pt>
                <c:pt idx="193">
                  <c:v>24.053257479927741</c:v>
                </c:pt>
                <c:pt idx="194">
                  <c:v>23.813081302469431</c:v>
                </c:pt>
                <c:pt idx="195">
                  <c:v>23.799245323701317</c:v>
                </c:pt>
                <c:pt idx="196">
                  <c:v>23.862701206900827</c:v>
                </c:pt>
                <c:pt idx="197">
                  <c:v>24.03338157775184</c:v>
                </c:pt>
                <c:pt idx="198">
                  <c:v>24.331339408701112</c:v>
                </c:pt>
                <c:pt idx="199">
                  <c:v>24.374490481810131</c:v>
                </c:pt>
                <c:pt idx="200">
                  <c:v>24.173248299511986</c:v>
                </c:pt>
                <c:pt idx="201">
                  <c:v>23.823273994099008</c:v>
                </c:pt>
                <c:pt idx="202">
                  <c:v>23.732591739827917</c:v>
                </c:pt>
                <c:pt idx="203">
                  <c:v>23.587826699690385</c:v>
                </c:pt>
                <c:pt idx="204">
                  <c:v>23.494354422655988</c:v>
                </c:pt>
                <c:pt idx="205">
                  <c:v>23.46207945268803</c:v>
                </c:pt>
                <c:pt idx="206">
                  <c:v>23.401388493451204</c:v>
                </c:pt>
                <c:pt idx="207">
                  <c:v>23.469498956333492</c:v>
                </c:pt>
                <c:pt idx="208">
                  <c:v>23.484674059781145</c:v>
                </c:pt>
                <c:pt idx="209">
                  <c:v>23.621237804759627</c:v>
                </c:pt>
                <c:pt idx="210">
                  <c:v>23.691536246386431</c:v>
                </c:pt>
                <c:pt idx="211">
                  <c:v>23.73661149597168</c:v>
                </c:pt>
                <c:pt idx="212">
                  <c:v>23.87179286939449</c:v>
                </c:pt>
                <c:pt idx="213">
                  <c:v>23.919851574637686</c:v>
                </c:pt>
                <c:pt idx="214">
                  <c:v>23.734274510990495</c:v>
                </c:pt>
                <c:pt idx="215">
                  <c:v>23.510960539557718</c:v>
                </c:pt>
                <c:pt idx="216">
                  <c:v>23.501587895826852</c:v>
                </c:pt>
                <c:pt idx="217">
                  <c:v>23.231116394736549</c:v>
                </c:pt>
                <c:pt idx="218">
                  <c:v>23.000556850953529</c:v>
                </c:pt>
                <c:pt idx="219">
                  <c:v>22.788063196182236</c:v>
                </c:pt>
                <c:pt idx="220">
                  <c:v>22.49738237779788</c:v>
                </c:pt>
                <c:pt idx="221">
                  <c:v>22.183448346224687</c:v>
                </c:pt>
                <c:pt idx="222">
                  <c:v>21.966453639117123</c:v>
                </c:pt>
                <c:pt idx="223">
                  <c:v>21.912349202242737</c:v>
                </c:pt>
                <c:pt idx="224">
                  <c:v>21.761573316053909</c:v>
                </c:pt>
                <c:pt idx="225">
                  <c:v>21.712682842428013</c:v>
                </c:pt>
                <c:pt idx="226">
                  <c:v>21.711280539599329</c:v>
                </c:pt>
                <c:pt idx="227">
                  <c:v>21.907060209447685</c:v>
                </c:pt>
                <c:pt idx="228">
                  <c:v>22.249812077955749</c:v>
                </c:pt>
                <c:pt idx="229">
                  <c:v>22.450207315444946</c:v>
                </c:pt>
                <c:pt idx="230">
                  <c:v>22.554390089902007</c:v>
                </c:pt>
                <c:pt idx="231">
                  <c:v>22.612383085597642</c:v>
                </c:pt>
                <c:pt idx="232">
                  <c:v>22.602912687648431</c:v>
                </c:pt>
                <c:pt idx="233">
                  <c:v>22.812733268044209</c:v>
                </c:pt>
                <c:pt idx="234">
                  <c:v>22.841302205866029</c:v>
                </c:pt>
                <c:pt idx="235">
                  <c:v>22.765528458681956</c:v>
                </c:pt>
                <c:pt idx="236">
                  <c:v>22.827485127362333</c:v>
                </c:pt>
                <c:pt idx="237">
                  <c:v>22.86367524077674</c:v>
                </c:pt>
                <c:pt idx="238">
                  <c:v>22.794424241672846</c:v>
                </c:pt>
                <c:pt idx="239">
                  <c:v>22.719441653338329</c:v>
                </c:pt>
                <c:pt idx="240">
                  <c:v>22.678515717419724</c:v>
                </c:pt>
                <c:pt idx="241">
                  <c:v>22.633349780169379</c:v>
                </c:pt>
                <c:pt idx="242">
                  <c:v>22.617172725157314</c:v>
                </c:pt>
                <c:pt idx="243">
                  <c:v>22.807932136882435</c:v>
                </c:pt>
                <c:pt idx="244">
                  <c:v>22.775564986489027</c:v>
                </c:pt>
                <c:pt idx="245">
                  <c:v>22.652231041994959</c:v>
                </c:pt>
                <c:pt idx="246">
                  <c:v>22.65895972251894</c:v>
                </c:pt>
                <c:pt idx="247">
                  <c:v>22.553890559109767</c:v>
                </c:pt>
                <c:pt idx="248">
                  <c:v>22.385923247424017</c:v>
                </c:pt>
                <c:pt idx="249">
                  <c:v>22.05692265909369</c:v>
                </c:pt>
                <c:pt idx="250">
                  <c:v>21.807567521528764</c:v>
                </c:pt>
                <c:pt idx="251">
                  <c:v>21.592482554349015</c:v>
                </c:pt>
                <c:pt idx="252">
                  <c:v>21.51921375829523</c:v>
                </c:pt>
                <c:pt idx="253">
                  <c:v>21.526632999073346</c:v>
                </c:pt>
                <c:pt idx="254">
                  <c:v>21.527414395072228</c:v>
                </c:pt>
                <c:pt idx="255">
                  <c:v>21.500724028674036</c:v>
                </c:pt>
                <c:pt idx="256">
                  <c:v>21.497859740517356</c:v>
                </c:pt>
                <c:pt idx="257">
                  <c:v>21.311264057332828</c:v>
                </c:pt>
                <c:pt idx="258">
                  <c:v>21.189430581873083</c:v>
                </c:pt>
                <c:pt idx="259">
                  <c:v>21.322175677906383</c:v>
                </c:pt>
                <c:pt idx="260">
                  <c:v>21.538086610100493</c:v>
                </c:pt>
                <c:pt idx="261">
                  <c:v>21.502063355532556</c:v>
                </c:pt>
                <c:pt idx="262">
                  <c:v>21.45891739377107</c:v>
                </c:pt>
                <c:pt idx="263">
                  <c:v>21.29346441581033</c:v>
                </c:pt>
                <c:pt idx="264">
                  <c:v>21.176855409795618</c:v>
                </c:pt>
                <c:pt idx="265">
                  <c:v>20.95296609236976</c:v>
                </c:pt>
                <c:pt idx="266">
                  <c:v>20.766029642278486</c:v>
                </c:pt>
                <c:pt idx="267">
                  <c:v>20.611187025590397</c:v>
                </c:pt>
                <c:pt idx="268">
                  <c:v>20.475639388344479</c:v>
                </c:pt>
                <c:pt idx="269">
                  <c:v>20.329466423901643</c:v>
                </c:pt>
                <c:pt idx="270">
                  <c:v>20.139977390636108</c:v>
                </c:pt>
                <c:pt idx="271">
                  <c:v>19.863331341656771</c:v>
                </c:pt>
                <c:pt idx="272">
                  <c:v>19.745002404299633</c:v>
                </c:pt>
                <c:pt idx="273">
                  <c:v>19.499720978650164</c:v>
                </c:pt>
                <c:pt idx="274">
                  <c:v>19.243800497922027</c:v>
                </c:pt>
                <c:pt idx="275">
                  <c:v>18.910700515747049</c:v>
                </c:pt>
                <c:pt idx="276">
                  <c:v>18.676195684953168</c:v>
                </c:pt>
                <c:pt idx="277">
                  <c:v>18.486267776836034</c:v>
                </c:pt>
                <c:pt idx="278">
                  <c:v>18.319495049216549</c:v>
                </c:pt>
                <c:pt idx="279">
                  <c:v>18.270574792341737</c:v>
                </c:pt>
                <c:pt idx="280">
                  <c:v>18.23624764841253</c:v>
                </c:pt>
                <c:pt idx="281">
                  <c:v>18.138892109090644</c:v>
                </c:pt>
                <c:pt idx="282">
                  <c:v>18.156352086327274</c:v>
                </c:pt>
                <c:pt idx="283">
                  <c:v>18.151017372824928</c:v>
                </c:pt>
                <c:pt idx="284">
                  <c:v>18.268283454374814</c:v>
                </c:pt>
                <c:pt idx="285">
                  <c:v>18.384153334877706</c:v>
                </c:pt>
                <c:pt idx="286">
                  <c:v>18.455911515149189</c:v>
                </c:pt>
                <c:pt idx="287">
                  <c:v>18.412455005298977</c:v>
                </c:pt>
                <c:pt idx="288">
                  <c:v>18.409891005776146</c:v>
                </c:pt>
                <c:pt idx="289">
                  <c:v>18.434533014297493</c:v>
                </c:pt>
                <c:pt idx="290">
                  <c:v>18.480143905986417</c:v>
                </c:pt>
                <c:pt idx="291">
                  <c:v>18.565282890493194</c:v>
                </c:pt>
                <c:pt idx="292">
                  <c:v>18.336473781238897</c:v>
                </c:pt>
                <c:pt idx="293">
                  <c:v>18.111045651002378</c:v>
                </c:pt>
                <c:pt idx="294">
                  <c:v>18.016918023196144</c:v>
                </c:pt>
                <c:pt idx="295">
                  <c:v>17.981691083908064</c:v>
                </c:pt>
                <c:pt idx="296">
                  <c:v>17.992856212442575</c:v>
                </c:pt>
                <c:pt idx="297">
                  <c:v>18.08769529238613</c:v>
                </c:pt>
                <c:pt idx="298">
                  <c:v>18.350966748324307</c:v>
                </c:pt>
                <c:pt idx="299">
                  <c:v>18.591662218787452</c:v>
                </c:pt>
                <c:pt idx="300">
                  <c:v>18.734829185312456</c:v>
                </c:pt>
                <c:pt idx="301">
                  <c:v>18.854485240069287</c:v>
                </c:pt>
                <c:pt idx="302">
                  <c:v>18.966708401593277</c:v>
                </c:pt>
                <c:pt idx="303">
                  <c:v>19.34178544356606</c:v>
                </c:pt>
                <c:pt idx="304">
                  <c:v>19.548894846135905</c:v>
                </c:pt>
                <c:pt idx="305">
                  <c:v>19.63600988786871</c:v>
                </c:pt>
                <c:pt idx="306">
                  <c:v>19.526081484187728</c:v>
                </c:pt>
                <c:pt idx="307">
                  <c:v>19.313908044468285</c:v>
                </c:pt>
                <c:pt idx="308">
                  <c:v>19.160199565193853</c:v>
                </c:pt>
                <c:pt idx="309">
                  <c:v>18.993691745584659</c:v>
                </c:pt>
                <c:pt idx="310">
                  <c:v>18.85225091015209</c:v>
                </c:pt>
                <c:pt idx="311">
                  <c:v>18.746159362792966</c:v>
                </c:pt>
                <c:pt idx="312">
                  <c:v>18.543125912926413</c:v>
                </c:pt>
                <c:pt idx="313">
                  <c:v>18.330047008687799</c:v>
                </c:pt>
                <c:pt idx="314">
                  <c:v>18.190741868625974</c:v>
                </c:pt>
                <c:pt idx="315">
                  <c:v>18.157497550790961</c:v>
                </c:pt>
                <c:pt idx="316">
                  <c:v>18.047079134160811</c:v>
                </c:pt>
                <c:pt idx="317">
                  <c:v>17.935976774735867</c:v>
                </c:pt>
                <c:pt idx="318">
                  <c:v>17.920069070989417</c:v>
                </c:pt>
                <c:pt idx="319">
                  <c:v>17.800259575236922</c:v>
                </c:pt>
                <c:pt idx="320">
                  <c:v>17.654674866416247</c:v>
                </c:pt>
                <c:pt idx="321">
                  <c:v>17.378825132369986</c:v>
                </c:pt>
                <c:pt idx="322">
                  <c:v>17.0694847977378</c:v>
                </c:pt>
                <c:pt idx="323">
                  <c:v>16.928054829163969</c:v>
                </c:pt>
                <c:pt idx="324">
                  <c:v>16.770368904980742</c:v>
                </c:pt>
                <c:pt idx="325">
                  <c:v>16.537818657961761</c:v>
                </c:pt>
                <c:pt idx="326">
                  <c:v>16.357403783104633</c:v>
                </c:pt>
                <c:pt idx="327">
                  <c:v>16.252269723718811</c:v>
                </c:pt>
                <c:pt idx="328">
                  <c:v>16.178576942270453</c:v>
                </c:pt>
                <c:pt idx="329">
                  <c:v>16.151325741681191</c:v>
                </c:pt>
                <c:pt idx="330">
                  <c:v>16.128657682765596</c:v>
                </c:pt>
                <c:pt idx="331">
                  <c:v>16.197059786363081</c:v>
                </c:pt>
                <c:pt idx="332">
                  <c:v>16.369274566130191</c:v>
                </c:pt>
                <c:pt idx="333">
                  <c:v>16.581942106767116</c:v>
                </c:pt>
                <c:pt idx="334">
                  <c:v>16.58872778996551</c:v>
                </c:pt>
                <c:pt idx="335">
                  <c:v>16.504781263698231</c:v>
                </c:pt>
                <c:pt idx="336">
                  <c:v>16.501398414785207</c:v>
                </c:pt>
                <c:pt idx="337">
                  <c:v>16.375955138466594</c:v>
                </c:pt>
                <c:pt idx="338">
                  <c:v>16.18064422382006</c:v>
                </c:pt>
                <c:pt idx="339">
                  <c:v>16.131816142342323</c:v>
                </c:pt>
                <c:pt idx="340">
                  <c:v>16.119720471295441</c:v>
                </c:pt>
                <c:pt idx="341">
                  <c:v>16.031615760283035</c:v>
                </c:pt>
                <c:pt idx="342">
                  <c:v>15.877043709668255</c:v>
                </c:pt>
                <c:pt idx="343">
                  <c:v>15.620435514970264</c:v>
                </c:pt>
                <c:pt idx="344">
                  <c:v>15.405339401765307</c:v>
                </c:pt>
                <c:pt idx="345">
                  <c:v>15.250500983845102</c:v>
                </c:pt>
                <c:pt idx="346">
                  <c:v>15.289328507683491</c:v>
                </c:pt>
                <c:pt idx="347">
                  <c:v>15.35419373009422</c:v>
                </c:pt>
                <c:pt idx="348">
                  <c:v>15.465125207554216</c:v>
                </c:pt>
                <c:pt idx="349">
                  <c:v>15.605810999436812</c:v>
                </c:pt>
                <c:pt idx="350">
                  <c:v>15.5545728822188</c:v>
                </c:pt>
                <c:pt idx="351">
                  <c:v>15.479056757493456</c:v>
                </c:pt>
                <c:pt idx="352">
                  <c:v>15.578757768804373</c:v>
                </c:pt>
                <c:pt idx="353">
                  <c:v>15.52008102798462</c:v>
                </c:pt>
                <c:pt idx="354">
                  <c:v>15.397350636742329</c:v>
                </c:pt>
                <c:pt idx="355">
                  <c:v>15.203923306378448</c:v>
                </c:pt>
                <c:pt idx="356">
                  <c:v>15.106867925470516</c:v>
                </c:pt>
                <c:pt idx="357">
                  <c:v>15.053503794930196</c:v>
                </c:pt>
                <c:pt idx="358">
                  <c:v>15.017987693786624</c:v>
                </c:pt>
                <c:pt idx="359">
                  <c:v>14.989803713885228</c:v>
                </c:pt>
                <c:pt idx="360">
                  <c:v>14.979804450988777</c:v>
                </c:pt>
                <c:pt idx="361">
                  <c:v>15.013972948767922</c:v>
                </c:pt>
                <c:pt idx="362">
                  <c:v>15.022348829269415</c:v>
                </c:pt>
                <c:pt idx="363">
                  <c:v>15.021612724477585</c:v>
                </c:pt>
                <c:pt idx="364">
                  <c:v>15.196663235230872</c:v>
                </c:pt>
                <c:pt idx="365">
                  <c:v>15.39987323917042</c:v>
                </c:pt>
                <c:pt idx="366">
                  <c:v>15.64661913524975</c:v>
                </c:pt>
                <c:pt idx="367">
                  <c:v>15.87845606769215</c:v>
                </c:pt>
                <c:pt idx="368">
                  <c:v>15.921586958798503</c:v>
                </c:pt>
                <c:pt idx="369">
                  <c:v>15.852248449325566</c:v>
                </c:pt>
                <c:pt idx="370">
                  <c:v>15.87649878415195</c:v>
                </c:pt>
                <c:pt idx="371">
                  <c:v>15.94075527017767</c:v>
                </c:pt>
                <c:pt idx="372">
                  <c:v>15.986574717781764</c:v>
                </c:pt>
                <c:pt idx="373">
                  <c:v>15.965080920479519</c:v>
                </c:pt>
                <c:pt idx="374">
                  <c:v>15.830630341096356</c:v>
                </c:pt>
                <c:pt idx="375">
                  <c:v>15.566255575006666</c:v>
                </c:pt>
                <c:pt idx="376">
                  <c:v>15.424859151666816</c:v>
                </c:pt>
                <c:pt idx="377">
                  <c:v>15.355676462173466</c:v>
                </c:pt>
                <c:pt idx="378">
                  <c:v>15.348951928919002</c:v>
                </c:pt>
                <c:pt idx="379">
                  <c:v>15.470986241427349</c:v>
                </c:pt>
                <c:pt idx="380">
                  <c:v>15.606902971441096</c:v>
                </c:pt>
                <c:pt idx="381">
                  <c:v>15.51295770298351</c:v>
                </c:pt>
                <c:pt idx="382">
                  <c:v>15.358773901852693</c:v>
                </c:pt>
                <c:pt idx="383">
                  <c:v>15.329916776483715</c:v>
                </c:pt>
                <c:pt idx="384">
                  <c:v>15.35409039393339</c:v>
                </c:pt>
                <c:pt idx="385">
                  <c:v>15.366912683140146</c:v>
                </c:pt>
                <c:pt idx="386">
                  <c:v>15.532537031000322</c:v>
                </c:pt>
                <c:pt idx="387">
                  <c:v>15.664427495956421</c:v>
                </c:pt>
                <c:pt idx="388">
                  <c:v>15.676474438060419</c:v>
                </c:pt>
                <c:pt idx="389">
                  <c:v>15.630522772355505</c:v>
                </c:pt>
                <c:pt idx="390">
                  <c:v>15.507073504534633</c:v>
                </c:pt>
                <c:pt idx="391">
                  <c:v>15.274348395781081</c:v>
                </c:pt>
                <c:pt idx="392">
                  <c:v>15.096894833998256</c:v>
                </c:pt>
                <c:pt idx="393">
                  <c:v>14.983474042198871</c:v>
                </c:pt>
                <c:pt idx="394">
                  <c:v>14.940175969730715</c:v>
                </c:pt>
                <c:pt idx="395">
                  <c:v>14.834244235992429</c:v>
                </c:pt>
                <c:pt idx="396">
                  <c:v>14.735389818191527</c:v>
                </c:pt>
                <c:pt idx="397">
                  <c:v>14.564354097713119</c:v>
                </c:pt>
                <c:pt idx="398">
                  <c:v>14.383894243413756</c:v>
                </c:pt>
                <c:pt idx="399">
                  <c:v>14.24330333779074</c:v>
                </c:pt>
                <c:pt idx="400">
                  <c:v>14.125373026587745</c:v>
                </c:pt>
                <c:pt idx="401">
                  <c:v>14.093144656614824</c:v>
                </c:pt>
                <c:pt idx="402">
                  <c:v>14.168269459637722</c:v>
                </c:pt>
                <c:pt idx="403">
                  <c:v>14.274124804583463</c:v>
                </c:pt>
                <c:pt idx="404">
                  <c:v>14.350751282258466</c:v>
                </c:pt>
                <c:pt idx="405">
                  <c:v>14.319142231681138</c:v>
                </c:pt>
                <c:pt idx="406">
                  <c:v>14.354018935983829</c:v>
                </c:pt>
                <c:pt idx="407">
                  <c:v>14.366973951859917</c:v>
                </c:pt>
                <c:pt idx="408">
                  <c:v>14.342290167548446</c:v>
                </c:pt>
                <c:pt idx="409">
                  <c:v>14.36288039953059</c:v>
                </c:pt>
                <c:pt idx="410">
                  <c:v>14.404424376401041</c:v>
                </c:pt>
                <c:pt idx="411">
                  <c:v>14.407473678068689</c:v>
                </c:pt>
                <c:pt idx="412">
                  <c:v>14.402448673248303</c:v>
                </c:pt>
                <c:pt idx="413">
                  <c:v>14.441237413579763</c:v>
                </c:pt>
                <c:pt idx="414">
                  <c:v>14.532644012624575</c:v>
                </c:pt>
                <c:pt idx="415">
                  <c:v>14.614865964022542</c:v>
                </c:pt>
                <c:pt idx="416">
                  <c:v>14.655089855887688</c:v>
                </c:pt>
                <c:pt idx="417">
                  <c:v>14.678633738257666</c:v>
                </c:pt>
                <c:pt idx="418">
                  <c:v>14.777358971335664</c:v>
                </c:pt>
                <c:pt idx="419">
                  <c:v>14.914612535996872</c:v>
                </c:pt>
                <c:pt idx="420">
                  <c:v>14.945778360713613</c:v>
                </c:pt>
                <c:pt idx="421">
                  <c:v>14.957752048319044</c:v>
                </c:pt>
                <c:pt idx="422">
                  <c:v>14.964490645495335</c:v>
                </c:pt>
                <c:pt idx="423">
                  <c:v>14.923979939374055</c:v>
                </c:pt>
                <c:pt idx="424">
                  <c:v>14.865632131056364</c:v>
                </c:pt>
                <c:pt idx="425">
                  <c:v>14.770723110892545</c:v>
                </c:pt>
                <c:pt idx="426">
                  <c:v>14.691425435326314</c:v>
                </c:pt>
                <c:pt idx="427">
                  <c:v>14.653275153073395</c:v>
                </c:pt>
                <c:pt idx="428">
                  <c:v>14.552928529739376</c:v>
                </c:pt>
                <c:pt idx="429">
                  <c:v>14.398742653760049</c:v>
                </c:pt>
                <c:pt idx="430">
                  <c:v>14.240213314403178</c:v>
                </c:pt>
                <c:pt idx="431">
                  <c:v>14.172535697243442</c:v>
                </c:pt>
                <c:pt idx="432">
                  <c:v>14.123590837652037</c:v>
                </c:pt>
                <c:pt idx="433">
                  <c:v>14.079552408911971</c:v>
                </c:pt>
                <c:pt idx="434">
                  <c:v>14.021021648753761</c:v>
                </c:pt>
                <c:pt idx="435">
                  <c:v>13.904146633841776</c:v>
                </c:pt>
                <c:pt idx="436">
                  <c:v>13.788473782626056</c:v>
                </c:pt>
                <c:pt idx="437">
                  <c:v>13.67656220592152</c:v>
                </c:pt>
                <c:pt idx="438">
                  <c:v>13.50652540709755</c:v>
                </c:pt>
                <c:pt idx="439">
                  <c:v>13.353458538922416</c:v>
                </c:pt>
                <c:pt idx="440">
                  <c:v>13.283123725891098</c:v>
                </c:pt>
                <c:pt idx="441">
                  <c:v>13.290607298417523</c:v>
                </c:pt>
                <c:pt idx="442">
                  <c:v>13.244704101042311</c:v>
                </c:pt>
                <c:pt idx="443">
                  <c:v>13.153708668622102</c:v>
                </c:pt>
                <c:pt idx="444">
                  <c:v>13.059342738585052</c:v>
                </c:pt>
                <c:pt idx="445">
                  <c:v>12.98238433872571</c:v>
                </c:pt>
                <c:pt idx="446">
                  <c:v>12.940683167544279</c:v>
                </c:pt>
                <c:pt idx="447">
                  <c:v>12.912306950309071</c:v>
                </c:pt>
                <c:pt idx="448">
                  <c:v>12.824548826217654</c:v>
                </c:pt>
                <c:pt idx="449">
                  <c:v>12.688663781599551</c:v>
                </c:pt>
                <c:pt idx="450">
                  <c:v>12.570461050727152</c:v>
                </c:pt>
                <c:pt idx="451">
                  <c:v>12.461642821918836</c:v>
                </c:pt>
                <c:pt idx="452">
                  <c:v>12.379633726813578</c:v>
                </c:pt>
                <c:pt idx="453">
                  <c:v>12.336294868469251</c:v>
                </c:pt>
                <c:pt idx="454">
                  <c:v>12.307442214619043</c:v>
                </c:pt>
                <c:pt idx="455">
                  <c:v>12.30749427743393</c:v>
                </c:pt>
                <c:pt idx="456">
                  <c:v>12.264377177671948</c:v>
                </c:pt>
                <c:pt idx="457">
                  <c:v>12.202250484293149</c:v>
                </c:pt>
                <c:pt idx="458">
                  <c:v>12.165600451209336</c:v>
                </c:pt>
                <c:pt idx="459">
                  <c:v>12.16928476004167</c:v>
                </c:pt>
                <c:pt idx="460">
                  <c:v>12.265216769131746</c:v>
                </c:pt>
                <c:pt idx="461">
                  <c:v>12.344982039885096</c:v>
                </c:pt>
                <c:pt idx="462">
                  <c:v>12.312855288245466</c:v>
                </c:pt>
                <c:pt idx="463">
                  <c:v>12.171152588584206</c:v>
                </c:pt>
                <c:pt idx="464">
                  <c:v>12.066900165731255</c:v>
                </c:pt>
                <c:pt idx="465">
                  <c:v>11.954463236895474</c:v>
                </c:pt>
                <c:pt idx="466">
                  <c:v>11.803548137491402</c:v>
                </c:pt>
                <c:pt idx="467">
                  <c:v>11.675564896323475</c:v>
                </c:pt>
                <c:pt idx="468">
                  <c:v>11.558830723155625</c:v>
                </c:pt>
                <c:pt idx="469">
                  <c:v>11.454443963310936</c:v>
                </c:pt>
                <c:pt idx="470">
                  <c:v>11.37664059170811</c:v>
                </c:pt>
                <c:pt idx="471">
                  <c:v>11.283816011082047</c:v>
                </c:pt>
                <c:pt idx="472">
                  <c:v>11.218920066660091</c:v>
                </c:pt>
                <c:pt idx="473">
                  <c:v>11.215946969812565</c:v>
                </c:pt>
                <c:pt idx="474">
                  <c:v>11.20195589915188</c:v>
                </c:pt>
                <c:pt idx="475">
                  <c:v>11.157293020075018</c:v>
                </c:pt>
                <c:pt idx="476">
                  <c:v>11.155198213057091</c:v>
                </c:pt>
                <c:pt idx="477">
                  <c:v>11.183004453832453</c:v>
                </c:pt>
                <c:pt idx="478">
                  <c:v>11.196979121121485</c:v>
                </c:pt>
                <c:pt idx="479">
                  <c:v>11.197482447190717</c:v>
                </c:pt>
                <c:pt idx="480">
                  <c:v>11.199377244255752</c:v>
                </c:pt>
                <c:pt idx="481">
                  <c:v>11.19669719314575</c:v>
                </c:pt>
                <c:pt idx="482">
                  <c:v>11.235993587320499</c:v>
                </c:pt>
                <c:pt idx="483">
                  <c:v>11.309629275408669</c:v>
                </c:pt>
                <c:pt idx="484">
                  <c:v>11.380864090832794</c:v>
                </c:pt>
                <c:pt idx="485">
                  <c:v>11.480865134672682</c:v>
                </c:pt>
                <c:pt idx="486">
                  <c:v>11.562477148576221</c:v>
                </c:pt>
                <c:pt idx="487">
                  <c:v>11.586659405968406</c:v>
                </c:pt>
                <c:pt idx="488">
                  <c:v>11.549984333905314</c:v>
                </c:pt>
                <c:pt idx="489">
                  <c:v>11.503367967952373</c:v>
                </c:pt>
                <c:pt idx="490">
                  <c:v>11.497924646724353</c:v>
                </c:pt>
                <c:pt idx="491">
                  <c:v>11.519104018471456</c:v>
                </c:pt>
                <c:pt idx="492">
                  <c:v>11.551000937028373</c:v>
                </c:pt>
                <c:pt idx="493">
                  <c:v>11.537205726970315</c:v>
                </c:pt>
                <c:pt idx="494">
                  <c:v>11.448613988702943</c:v>
                </c:pt>
                <c:pt idx="495">
                  <c:v>11.293562561035149</c:v>
                </c:pt>
                <c:pt idx="496">
                  <c:v>11.141426117116753</c:v>
                </c:pt>
                <c:pt idx="497">
                  <c:v>11.016019651586365</c:v>
                </c:pt>
                <c:pt idx="498">
                  <c:v>10.921314421740441</c:v>
                </c:pt>
                <c:pt idx="499">
                  <c:v>10.873118863365866</c:v>
                </c:pt>
                <c:pt idx="500">
                  <c:v>10.883761486226861</c:v>
                </c:pt>
                <c:pt idx="501">
                  <c:v>10.881246551513676</c:v>
                </c:pt>
                <c:pt idx="502">
                  <c:v>10.860330929322682</c:v>
                </c:pt>
                <c:pt idx="503">
                  <c:v>10.841836661078712</c:v>
                </c:pt>
                <c:pt idx="504">
                  <c:v>10.862802378914576</c:v>
                </c:pt>
                <c:pt idx="505">
                  <c:v>10.916619613647471</c:v>
                </c:pt>
                <c:pt idx="506">
                  <c:v>11.040636542406958</c:v>
                </c:pt>
                <c:pt idx="507">
                  <c:v>11.172797709725122</c:v>
                </c:pt>
                <c:pt idx="508">
                  <c:v>11.25466510269858</c:v>
                </c:pt>
                <c:pt idx="509">
                  <c:v>11.310974416732787</c:v>
                </c:pt>
                <c:pt idx="510">
                  <c:v>11.394499451203785</c:v>
                </c:pt>
                <c:pt idx="511">
                  <c:v>11.467999348380356</c:v>
                </c:pt>
                <c:pt idx="512">
                  <c:v>11.550703699978923</c:v>
                </c:pt>
                <c:pt idx="513">
                  <c:v>11.566579374313354</c:v>
                </c:pt>
                <c:pt idx="514">
                  <c:v>11.53774002092535</c:v>
                </c:pt>
                <c:pt idx="515">
                  <c:v>11.525652153015136</c:v>
                </c:pt>
                <c:pt idx="516">
                  <c:v>11.547702659780329</c:v>
                </c:pt>
                <c:pt idx="517">
                  <c:v>11.552552695014272</c:v>
                </c:pt>
                <c:pt idx="518">
                  <c:v>11.544013010545212</c:v>
                </c:pt>
                <c:pt idx="519">
                  <c:v>11.533209651080044</c:v>
                </c:pt>
                <c:pt idx="520">
                  <c:v>11.474716650876132</c:v>
                </c:pt>
                <c:pt idx="521">
                  <c:v>11.390038274244835</c:v>
                </c:pt>
                <c:pt idx="522">
                  <c:v>11.299000013524834</c:v>
                </c:pt>
                <c:pt idx="523">
                  <c:v>11.18726651347767</c:v>
                </c:pt>
                <c:pt idx="524">
                  <c:v>11.079825979406182</c:v>
                </c:pt>
                <c:pt idx="525">
                  <c:v>11.01350317781622</c:v>
                </c:pt>
                <c:pt idx="526">
                  <c:v>10.934525344328447</c:v>
                </c:pt>
                <c:pt idx="527">
                  <c:v>10.828910379583185</c:v>
                </c:pt>
                <c:pt idx="528">
                  <c:v>10.741436219475492</c:v>
                </c:pt>
                <c:pt idx="529">
                  <c:v>10.690689068187375</c:v>
                </c:pt>
                <c:pt idx="530">
                  <c:v>10.70718799677762</c:v>
                </c:pt>
                <c:pt idx="531">
                  <c:v>10.83848675259677</c:v>
                </c:pt>
                <c:pt idx="532">
                  <c:v>11.007815804394808</c:v>
                </c:pt>
                <c:pt idx="533">
                  <c:v>11.164641264655373</c:v>
                </c:pt>
                <c:pt idx="534">
                  <c:v>11.26784523096952</c:v>
                </c:pt>
                <c:pt idx="535">
                  <c:v>11.30200172511014</c:v>
                </c:pt>
                <c:pt idx="536">
                  <c:v>11.302091415752066</c:v>
                </c:pt>
                <c:pt idx="537">
                  <c:v>11.301367868250065</c:v>
                </c:pt>
                <c:pt idx="538">
                  <c:v>11.346452691685077</c:v>
                </c:pt>
                <c:pt idx="539">
                  <c:v>11.385413802580407</c:v>
                </c:pt>
                <c:pt idx="540">
                  <c:v>11.386201904296868</c:v>
                </c:pt>
                <c:pt idx="541">
                  <c:v>11.336524413715717</c:v>
                </c:pt>
                <c:pt idx="542">
                  <c:v>11.251879532380537</c:v>
                </c:pt>
                <c:pt idx="543">
                  <c:v>11.173144902836192</c:v>
                </c:pt>
                <c:pt idx="544">
                  <c:v>11.102000188827514</c:v>
                </c:pt>
                <c:pt idx="545">
                  <c:v>11.034147121082651</c:v>
                </c:pt>
                <c:pt idx="546">
                  <c:v>11.016774345224553</c:v>
                </c:pt>
                <c:pt idx="547">
                  <c:v>11.032502510764395</c:v>
                </c:pt>
                <c:pt idx="548">
                  <c:v>11.048889730280095</c:v>
                </c:pt>
                <c:pt idx="549">
                  <c:v>11.039103545622392</c:v>
                </c:pt>
                <c:pt idx="550">
                  <c:v>11.035935465899382</c:v>
                </c:pt>
                <c:pt idx="551">
                  <c:v>11.021740001851853</c:v>
                </c:pt>
                <c:pt idx="552">
                  <c:v>11.002252519087371</c:v>
                </c:pt>
                <c:pt idx="553">
                  <c:v>10.964912860523571</c:v>
                </c:pt>
                <c:pt idx="554">
                  <c:v>10.91230535281788</c:v>
                </c:pt>
                <c:pt idx="555">
                  <c:v>10.861852668588817</c:v>
                </c:pt>
                <c:pt idx="556">
                  <c:v>10.8544341995933</c:v>
                </c:pt>
                <c:pt idx="557">
                  <c:v>10.88437732852589</c:v>
                </c:pt>
                <c:pt idx="558">
                  <c:v>10.879597924492575</c:v>
                </c:pt>
                <c:pt idx="559">
                  <c:v>10.836613456726074</c:v>
                </c:pt>
                <c:pt idx="560">
                  <c:v>10.787026677565139</c:v>
                </c:pt>
                <c:pt idx="561">
                  <c:v>10.724983971335668</c:v>
                </c:pt>
                <c:pt idx="562">
                  <c:v>10.666071189013387</c:v>
                </c:pt>
                <c:pt idx="563">
                  <c:v>10.56872764708779</c:v>
                </c:pt>
                <c:pt idx="564">
                  <c:v>10.458094910534955</c:v>
                </c:pt>
                <c:pt idx="565">
                  <c:v>10.351830957239331</c:v>
                </c:pt>
                <c:pt idx="566">
                  <c:v>10.276314457806675</c:v>
                </c:pt>
                <c:pt idx="567">
                  <c:v>10.202674942536785</c:v>
                </c:pt>
                <c:pt idx="568">
                  <c:v>10.129588526639072</c:v>
                </c:pt>
                <c:pt idx="569">
                  <c:v>10.060186684868556</c:v>
                </c:pt>
                <c:pt idx="570">
                  <c:v>10.041993943821298</c:v>
                </c:pt>
                <c:pt idx="571">
                  <c:v>10.057343283393163</c:v>
                </c:pt>
                <c:pt idx="572">
                  <c:v>10.091923800208351</c:v>
                </c:pt>
                <c:pt idx="573">
                  <c:v>10.136829081795423</c:v>
                </c:pt>
                <c:pt idx="574">
                  <c:v>10.241702647469262</c:v>
                </c:pt>
                <c:pt idx="575">
                  <c:v>10.350025379527708</c:v>
                </c:pt>
                <c:pt idx="576">
                  <c:v>10.444577009027656</c:v>
                </c:pt>
                <c:pt idx="577">
                  <c:v>10.513007596449427</c:v>
                </c:pt>
                <c:pt idx="578">
                  <c:v>10.583417486190795</c:v>
                </c:pt>
                <c:pt idx="579">
                  <c:v>10.644329461704585</c:v>
                </c:pt>
                <c:pt idx="580">
                  <c:v>10.703270376552233</c:v>
                </c:pt>
                <c:pt idx="581">
                  <c:v>10.759609912698927</c:v>
                </c:pt>
                <c:pt idx="582">
                  <c:v>10.802101111845536</c:v>
                </c:pt>
                <c:pt idx="583">
                  <c:v>10.823405725305729</c:v>
                </c:pt>
                <c:pt idx="584">
                  <c:v>10.847398235321046</c:v>
                </c:pt>
                <c:pt idx="585">
                  <c:v>10.858980931368752</c:v>
                </c:pt>
                <c:pt idx="586">
                  <c:v>10.854893460013649</c:v>
                </c:pt>
                <c:pt idx="587">
                  <c:v>10.846266392967927</c:v>
                </c:pt>
                <c:pt idx="588">
                  <c:v>10.813894486687404</c:v>
                </c:pt>
                <c:pt idx="589">
                  <c:v>10.784819956519385</c:v>
                </c:pt>
                <c:pt idx="590">
                  <c:v>10.76443721147017</c:v>
                </c:pt>
                <c:pt idx="591">
                  <c:v>10.744749861283735</c:v>
                </c:pt>
                <c:pt idx="592">
                  <c:v>10.709949367696588</c:v>
                </c:pt>
                <c:pt idx="593">
                  <c:v>10.669009568301121</c:v>
                </c:pt>
                <c:pt idx="594">
                  <c:v>10.604418679670848</c:v>
                </c:pt>
              </c:numCache>
            </c:numRef>
          </c:yVal>
          <c:smooth val="1"/>
        </c:ser>
        <c:ser>
          <c:idx val="3"/>
          <c:order val="1"/>
          <c:tx>
            <c:v>Predicted</c:v>
          </c:tx>
          <c:spPr>
            <a:ln w="47625">
              <a:solidFill>
                <a:schemeClr val="bg1">
                  <a:lumMod val="65000"/>
                </a:schemeClr>
              </a:solidFill>
            </a:ln>
          </c:spPr>
          <c:marker>
            <c:symbol val="none"/>
          </c:marker>
          <c:xVal>
            <c:numRef>
              <c:f>HIPS!$E$5:$E$297</c:f>
              <c:numCache>
                <c:formatCode>0</c:formatCode>
                <c:ptCount val="293"/>
                <c:pt idx="0" formatCode="General">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numCache>
            </c:numRef>
          </c:xVal>
          <c:yVal>
            <c:numRef>
              <c:f>HIPS!$K$5:$K$297</c:f>
              <c:numCache>
                <c:formatCode>0.00</c:formatCode>
                <c:ptCount val="293"/>
                <c:pt idx="0">
                  <c:v>12.011415237585174</c:v>
                </c:pt>
                <c:pt idx="1">
                  <c:v>12.910796602313557</c:v>
                </c:pt>
                <c:pt idx="2">
                  <c:v>13.797024738534249</c:v>
                </c:pt>
                <c:pt idx="3">
                  <c:v>14.668423058393881</c:v>
                </c:pt>
                <c:pt idx="4">
                  <c:v>15.523714574066515</c:v>
                </c:pt>
                <c:pt idx="5">
                  <c:v>16.361953529976667</c:v>
                </c:pt>
                <c:pt idx="6">
                  <c:v>17.182467679268086</c:v>
                </c:pt>
                <c:pt idx="7">
                  <c:v>17.984809761512828</c:v>
                </c:pt>
                <c:pt idx="8">
                  <c:v>18.768716848852574</c:v>
                </c:pt>
                <c:pt idx="9">
                  <c:v>19.53407636982833</c:v>
                </c:pt>
                <c:pt idx="10">
                  <c:v>20.280897769801193</c:v>
                </c:pt>
                <c:pt idx="11">
                  <c:v>21.009288910916005</c:v>
                </c:pt>
                <c:pt idx="12">
                  <c:v>21.719436446477662</c:v>
                </c:pt>
                <c:pt idx="13">
                  <c:v>22.411589521776282</c:v>
                </c:pt>
                <c:pt idx="14">
                  <c:v>23.086046255384296</c:v>
                </c:pt>
                <c:pt idx="15">
                  <c:v>23.743142542507094</c:v>
                </c:pt>
                <c:pt idx="16">
                  <c:v>24.383242796435319</c:v>
                </c:pt>
                <c:pt idx="17">
                  <c:v>25.006732307036412</c:v>
                </c:pt>
                <c:pt idx="18">
                  <c:v>25.614010948095668</c:v>
                </c:pt>
                <c:pt idx="19">
                  <c:v>26.20548800961042</c:v>
                </c:pt>
                <c:pt idx="20">
                  <c:v>26.781577968164957</c:v>
                </c:pt>
                <c:pt idx="21">
                  <c:v>27.342697039417686</c:v>
                </c:pt>
                <c:pt idx="22">
                  <c:v>27.88926038249809</c:v>
                </c:pt>
                <c:pt idx="23">
                  <c:v>28.421679847589175</c:v>
                </c:pt>
                <c:pt idx="24">
                  <c:v>28.940362175872462</c:v>
                </c:pt>
                <c:pt idx="25">
                  <c:v>29.445707575928004</c:v>
                </c:pt>
                <c:pt idx="26">
                  <c:v>29.938108613127646</c:v>
                </c:pt>
                <c:pt idx="27">
                  <c:v>30.417949358934262</c:v>
                </c:pt>
                <c:pt idx="28">
                  <c:v>30.885604755687577</c:v>
                </c:pt>
                <c:pt idx="29">
                  <c:v>31.34144015969073</c:v>
                </c:pt>
                <c:pt idx="30">
                  <c:v>31.785811031465716</c:v>
                </c:pt>
                <c:pt idx="31">
                  <c:v>32.219062747105362</c:v>
                </c:pt>
                <c:pt idx="32">
                  <c:v>32.641530508887406</c:v>
                </c:pt>
                <c:pt idx="33">
                  <c:v>33.053539336870109</c:v>
                </c:pt>
                <c:pt idx="34">
                  <c:v>33.455404126161866</c:v>
                </c:pt>
                <c:pt idx="35">
                  <c:v>33.847429757060162</c:v>
                </c:pt>
                <c:pt idx="36">
                  <c:v>34.229911247350174</c:v>
                </c:pt>
                <c:pt idx="37">
                  <c:v>34.603133937815493</c:v>
                </c:pt>
                <c:pt idx="38">
                  <c:v>34.967373703498978</c:v>
                </c:pt>
                <c:pt idx="39">
                  <c:v>35.322897184491055</c:v>
                </c:pt>
                <c:pt idx="40">
                  <c:v>35.669962031075976</c:v>
                </c:pt>
                <c:pt idx="41">
                  <c:v>36.008817158945405</c:v>
                </c:pt>
                <c:pt idx="42">
                  <c:v>36.339703010932922</c:v>
                </c:pt>
                <c:pt idx="43">
                  <c:v>36.662851822344109</c:v>
                </c:pt>
                <c:pt idx="44">
                  <c:v>36.978487887484945</c:v>
                </c:pt>
                <c:pt idx="45">
                  <c:v>37.286827825432567</c:v>
                </c:pt>
                <c:pt idx="46">
                  <c:v>37.588080843461711</c:v>
                </c:pt>
                <c:pt idx="47">
                  <c:v>37.882448996854521</c:v>
                </c:pt>
                <c:pt idx="48">
                  <c:v>38.170127444082304</c:v>
                </c:pt>
                <c:pt idx="49">
                  <c:v>38.451304696566304</c:v>
                </c:pt>
                <c:pt idx="50">
                  <c:v>38.726162862408934</c:v>
                </c:pt>
                <c:pt idx="51">
                  <c:v>38.994877883639845</c:v>
                </c:pt>
                <c:pt idx="52">
                  <c:v>39.257619766650329</c:v>
                </c:pt>
                <c:pt idx="53">
                  <c:v>39.514552805592444</c:v>
                </c:pt>
                <c:pt idx="54">
                  <c:v>39.765835798610013</c:v>
                </c:pt>
                <c:pt idx="55">
                  <c:v>39.82</c:v>
                </c:pt>
                <c:pt idx="56">
                  <c:v>39.82</c:v>
                </c:pt>
                <c:pt idx="57">
                  <c:v>39.82</c:v>
                </c:pt>
                <c:pt idx="58">
                  <c:v>39.82</c:v>
                </c:pt>
                <c:pt idx="59">
                  <c:v>39.82</c:v>
                </c:pt>
                <c:pt idx="60">
                  <c:v>39.82</c:v>
                </c:pt>
                <c:pt idx="61">
                  <c:v>39.82</c:v>
                </c:pt>
                <c:pt idx="62">
                  <c:v>39.82</c:v>
                </c:pt>
                <c:pt idx="63">
                  <c:v>39.82</c:v>
                </c:pt>
                <c:pt idx="64">
                  <c:v>39.82</c:v>
                </c:pt>
                <c:pt idx="65">
                  <c:v>39.82</c:v>
                </c:pt>
                <c:pt idx="66">
                  <c:v>39.82</c:v>
                </c:pt>
                <c:pt idx="67">
                  <c:v>39.82</c:v>
                </c:pt>
                <c:pt idx="68">
                  <c:v>39.82</c:v>
                </c:pt>
                <c:pt idx="69">
                  <c:v>39.82</c:v>
                </c:pt>
                <c:pt idx="70">
                  <c:v>39.82</c:v>
                </c:pt>
                <c:pt idx="71">
                  <c:v>39.82</c:v>
                </c:pt>
                <c:pt idx="72">
                  <c:v>39.82</c:v>
                </c:pt>
                <c:pt idx="73">
                  <c:v>39.82</c:v>
                </c:pt>
                <c:pt idx="74">
                  <c:v>39.82</c:v>
                </c:pt>
                <c:pt idx="75">
                  <c:v>39.82</c:v>
                </c:pt>
                <c:pt idx="76">
                  <c:v>39.82</c:v>
                </c:pt>
                <c:pt idx="77">
                  <c:v>39.82</c:v>
                </c:pt>
                <c:pt idx="78">
                  <c:v>39.82</c:v>
                </c:pt>
                <c:pt idx="79">
                  <c:v>39.82</c:v>
                </c:pt>
                <c:pt idx="80">
                  <c:v>39.82</c:v>
                </c:pt>
                <c:pt idx="81">
                  <c:v>39.82</c:v>
                </c:pt>
                <c:pt idx="82">
                  <c:v>39.82</c:v>
                </c:pt>
                <c:pt idx="83">
                  <c:v>39.82</c:v>
                </c:pt>
                <c:pt idx="84">
                  <c:v>39.82</c:v>
                </c:pt>
                <c:pt idx="85">
                  <c:v>39.82</c:v>
                </c:pt>
                <c:pt idx="86">
                  <c:v>39.82</c:v>
                </c:pt>
                <c:pt idx="87">
                  <c:v>39.82</c:v>
                </c:pt>
                <c:pt idx="88">
                  <c:v>39.82</c:v>
                </c:pt>
                <c:pt idx="89">
                  <c:v>39.82</c:v>
                </c:pt>
                <c:pt idx="90">
                  <c:v>39.82</c:v>
                </c:pt>
                <c:pt idx="91">
                  <c:v>39.82</c:v>
                </c:pt>
                <c:pt idx="92">
                  <c:v>39.82</c:v>
                </c:pt>
                <c:pt idx="93">
                  <c:v>39.82</c:v>
                </c:pt>
                <c:pt idx="94">
                  <c:v>39.82</c:v>
                </c:pt>
                <c:pt idx="95">
                  <c:v>39.82</c:v>
                </c:pt>
                <c:pt idx="96">
                  <c:v>39.82</c:v>
                </c:pt>
                <c:pt idx="97">
                  <c:v>39.82</c:v>
                </c:pt>
                <c:pt idx="98">
                  <c:v>39.82</c:v>
                </c:pt>
                <c:pt idx="99">
                  <c:v>39.82</c:v>
                </c:pt>
                <c:pt idx="100">
                  <c:v>39.82</c:v>
                </c:pt>
                <c:pt idx="101">
                  <c:v>39.82</c:v>
                </c:pt>
                <c:pt idx="102">
                  <c:v>39.82</c:v>
                </c:pt>
                <c:pt idx="103">
                  <c:v>39.82</c:v>
                </c:pt>
                <c:pt idx="104">
                  <c:v>39.82</c:v>
                </c:pt>
                <c:pt idx="105">
                  <c:v>39.82</c:v>
                </c:pt>
                <c:pt idx="106">
                  <c:v>39.82</c:v>
                </c:pt>
                <c:pt idx="107">
                  <c:v>39.82</c:v>
                </c:pt>
                <c:pt idx="108">
                  <c:v>39.82</c:v>
                </c:pt>
                <c:pt idx="109">
                  <c:v>39.82</c:v>
                </c:pt>
                <c:pt idx="110">
                  <c:v>39.82</c:v>
                </c:pt>
                <c:pt idx="111">
                  <c:v>39.82</c:v>
                </c:pt>
                <c:pt idx="112">
                  <c:v>39.82</c:v>
                </c:pt>
                <c:pt idx="113">
                  <c:v>39.82</c:v>
                </c:pt>
                <c:pt idx="114">
                  <c:v>39.82</c:v>
                </c:pt>
                <c:pt idx="115">
                  <c:v>39.82</c:v>
                </c:pt>
                <c:pt idx="116">
                  <c:v>39.82</c:v>
                </c:pt>
                <c:pt idx="117">
                  <c:v>39.82</c:v>
                </c:pt>
                <c:pt idx="118">
                  <c:v>39.82</c:v>
                </c:pt>
                <c:pt idx="119">
                  <c:v>39.82</c:v>
                </c:pt>
                <c:pt idx="120">
                  <c:v>39.82</c:v>
                </c:pt>
                <c:pt idx="121">
                  <c:v>39.82</c:v>
                </c:pt>
                <c:pt idx="122">
                  <c:v>39.82</c:v>
                </c:pt>
                <c:pt idx="123">
                  <c:v>39.82</c:v>
                </c:pt>
                <c:pt idx="124">
                  <c:v>39.82</c:v>
                </c:pt>
                <c:pt idx="125">
                  <c:v>39.82</c:v>
                </c:pt>
                <c:pt idx="126">
                  <c:v>39.82</c:v>
                </c:pt>
                <c:pt idx="127">
                  <c:v>39.82</c:v>
                </c:pt>
                <c:pt idx="128">
                  <c:v>39.82</c:v>
                </c:pt>
                <c:pt idx="129">
                  <c:v>39.82</c:v>
                </c:pt>
                <c:pt idx="130">
                  <c:v>39.82</c:v>
                </c:pt>
                <c:pt idx="131">
                  <c:v>39.82</c:v>
                </c:pt>
                <c:pt idx="132">
                  <c:v>39.82</c:v>
                </c:pt>
                <c:pt idx="133">
                  <c:v>39.82</c:v>
                </c:pt>
                <c:pt idx="134">
                  <c:v>39.82</c:v>
                </c:pt>
                <c:pt idx="135">
                  <c:v>39.82</c:v>
                </c:pt>
                <c:pt idx="136">
                  <c:v>39.82</c:v>
                </c:pt>
                <c:pt idx="137">
                  <c:v>39.82</c:v>
                </c:pt>
                <c:pt idx="138">
                  <c:v>39.82</c:v>
                </c:pt>
                <c:pt idx="139">
                  <c:v>39.82</c:v>
                </c:pt>
                <c:pt idx="140">
                  <c:v>39.82</c:v>
                </c:pt>
                <c:pt idx="141">
                  <c:v>39.82</c:v>
                </c:pt>
                <c:pt idx="142">
                  <c:v>39.82</c:v>
                </c:pt>
                <c:pt idx="143">
                  <c:v>39.82</c:v>
                </c:pt>
                <c:pt idx="144">
                  <c:v>39.82</c:v>
                </c:pt>
                <c:pt idx="145">
                  <c:v>39.82</c:v>
                </c:pt>
                <c:pt idx="146">
                  <c:v>39.82</c:v>
                </c:pt>
                <c:pt idx="147">
                  <c:v>39.82</c:v>
                </c:pt>
                <c:pt idx="148">
                  <c:v>39.82</c:v>
                </c:pt>
                <c:pt idx="149">
                  <c:v>39.82</c:v>
                </c:pt>
                <c:pt idx="150">
                  <c:v>39.82</c:v>
                </c:pt>
                <c:pt idx="151">
                  <c:v>39.82</c:v>
                </c:pt>
                <c:pt idx="152">
                  <c:v>39.82</c:v>
                </c:pt>
                <c:pt idx="153">
                  <c:v>39.82</c:v>
                </c:pt>
                <c:pt idx="154">
                  <c:v>39.82</c:v>
                </c:pt>
                <c:pt idx="155">
                  <c:v>39.82</c:v>
                </c:pt>
                <c:pt idx="156">
                  <c:v>39.82</c:v>
                </c:pt>
                <c:pt idx="157">
                  <c:v>39.82</c:v>
                </c:pt>
                <c:pt idx="158">
                  <c:v>39.82</c:v>
                </c:pt>
                <c:pt idx="159">
                  <c:v>39.82</c:v>
                </c:pt>
                <c:pt idx="160">
                  <c:v>39.82</c:v>
                </c:pt>
                <c:pt idx="161">
                  <c:v>39.82</c:v>
                </c:pt>
                <c:pt idx="162">
                  <c:v>39.82</c:v>
                </c:pt>
                <c:pt idx="163">
                  <c:v>39.82</c:v>
                </c:pt>
                <c:pt idx="164">
                  <c:v>39.82</c:v>
                </c:pt>
                <c:pt idx="165">
                  <c:v>39.82</c:v>
                </c:pt>
                <c:pt idx="166">
                  <c:v>39.82</c:v>
                </c:pt>
                <c:pt idx="167">
                  <c:v>39.82</c:v>
                </c:pt>
                <c:pt idx="168">
                  <c:v>39.82</c:v>
                </c:pt>
                <c:pt idx="169">
                  <c:v>39.82</c:v>
                </c:pt>
                <c:pt idx="170">
                  <c:v>39.82</c:v>
                </c:pt>
                <c:pt idx="171">
                  <c:v>39.82</c:v>
                </c:pt>
                <c:pt idx="172">
                  <c:v>39.82</c:v>
                </c:pt>
                <c:pt idx="173">
                  <c:v>39.82</c:v>
                </c:pt>
                <c:pt idx="174">
                  <c:v>39.82</c:v>
                </c:pt>
                <c:pt idx="175">
                  <c:v>39.82</c:v>
                </c:pt>
                <c:pt idx="176">
                  <c:v>39.82</c:v>
                </c:pt>
                <c:pt idx="177">
                  <c:v>39.82</c:v>
                </c:pt>
                <c:pt idx="178">
                  <c:v>39.82</c:v>
                </c:pt>
                <c:pt idx="179">
                  <c:v>39.82</c:v>
                </c:pt>
                <c:pt idx="180">
                  <c:v>39.82</c:v>
                </c:pt>
                <c:pt idx="181">
                  <c:v>39.82</c:v>
                </c:pt>
                <c:pt idx="182">
                  <c:v>39.82</c:v>
                </c:pt>
                <c:pt idx="183">
                  <c:v>39.82</c:v>
                </c:pt>
                <c:pt idx="184">
                  <c:v>39.82</c:v>
                </c:pt>
                <c:pt idx="185">
                  <c:v>39.82</c:v>
                </c:pt>
                <c:pt idx="186">
                  <c:v>39.82</c:v>
                </c:pt>
                <c:pt idx="187">
                  <c:v>39.82</c:v>
                </c:pt>
                <c:pt idx="188">
                  <c:v>39.82</c:v>
                </c:pt>
                <c:pt idx="189">
                  <c:v>39.82</c:v>
                </c:pt>
                <c:pt idx="190">
                  <c:v>39.82</c:v>
                </c:pt>
                <c:pt idx="191">
                  <c:v>39.82</c:v>
                </c:pt>
                <c:pt idx="192">
                  <c:v>39.82</c:v>
                </c:pt>
                <c:pt idx="193">
                  <c:v>39.82</c:v>
                </c:pt>
                <c:pt idx="194">
                  <c:v>39.82</c:v>
                </c:pt>
                <c:pt idx="195">
                  <c:v>39.82</c:v>
                </c:pt>
                <c:pt idx="196">
                  <c:v>39.82</c:v>
                </c:pt>
                <c:pt idx="197">
                  <c:v>39.82</c:v>
                </c:pt>
                <c:pt idx="198">
                  <c:v>39.82</c:v>
                </c:pt>
                <c:pt idx="199">
                  <c:v>39.82</c:v>
                </c:pt>
                <c:pt idx="200">
                  <c:v>39.82</c:v>
                </c:pt>
                <c:pt idx="201">
                  <c:v>39.82</c:v>
                </c:pt>
                <c:pt idx="202">
                  <c:v>39.82</c:v>
                </c:pt>
                <c:pt idx="203">
                  <c:v>39.82</c:v>
                </c:pt>
                <c:pt idx="204">
                  <c:v>39.82</c:v>
                </c:pt>
                <c:pt idx="205">
                  <c:v>39.82</c:v>
                </c:pt>
                <c:pt idx="206">
                  <c:v>39.82</c:v>
                </c:pt>
                <c:pt idx="207">
                  <c:v>39.82</c:v>
                </c:pt>
                <c:pt idx="208">
                  <c:v>39.82</c:v>
                </c:pt>
                <c:pt idx="209">
                  <c:v>39.82</c:v>
                </c:pt>
                <c:pt idx="210">
                  <c:v>39.82</c:v>
                </c:pt>
                <c:pt idx="211">
                  <c:v>39.82</c:v>
                </c:pt>
                <c:pt idx="212">
                  <c:v>39.82</c:v>
                </c:pt>
                <c:pt idx="213">
                  <c:v>39.82</c:v>
                </c:pt>
                <c:pt idx="214">
                  <c:v>39.82</c:v>
                </c:pt>
                <c:pt idx="215">
                  <c:v>39.82</c:v>
                </c:pt>
                <c:pt idx="216">
                  <c:v>39.82</c:v>
                </c:pt>
                <c:pt idx="217">
                  <c:v>39.82</c:v>
                </c:pt>
                <c:pt idx="218">
                  <c:v>39.82</c:v>
                </c:pt>
                <c:pt idx="219">
                  <c:v>39.82</c:v>
                </c:pt>
                <c:pt idx="220">
                  <c:v>39.82</c:v>
                </c:pt>
                <c:pt idx="221">
                  <c:v>39.82</c:v>
                </c:pt>
                <c:pt idx="222">
                  <c:v>39.82</c:v>
                </c:pt>
                <c:pt idx="223">
                  <c:v>39.82</c:v>
                </c:pt>
                <c:pt idx="224">
                  <c:v>39.82</c:v>
                </c:pt>
                <c:pt idx="225">
                  <c:v>39.82</c:v>
                </c:pt>
                <c:pt idx="226">
                  <c:v>39.82</c:v>
                </c:pt>
                <c:pt idx="227">
                  <c:v>39.82</c:v>
                </c:pt>
                <c:pt idx="228">
                  <c:v>39.82</c:v>
                </c:pt>
                <c:pt idx="229">
                  <c:v>39.82</c:v>
                </c:pt>
                <c:pt idx="230">
                  <c:v>39.82</c:v>
                </c:pt>
                <c:pt idx="231">
                  <c:v>39.82</c:v>
                </c:pt>
                <c:pt idx="232">
                  <c:v>39.82</c:v>
                </c:pt>
                <c:pt idx="233">
                  <c:v>39.82</c:v>
                </c:pt>
                <c:pt idx="234">
                  <c:v>39.82</c:v>
                </c:pt>
                <c:pt idx="235">
                  <c:v>39.82</c:v>
                </c:pt>
                <c:pt idx="236">
                  <c:v>39.82</c:v>
                </c:pt>
                <c:pt idx="237">
                  <c:v>39.82</c:v>
                </c:pt>
                <c:pt idx="238">
                  <c:v>39.82</c:v>
                </c:pt>
                <c:pt idx="239">
                  <c:v>39.82</c:v>
                </c:pt>
                <c:pt idx="240">
                  <c:v>39.82</c:v>
                </c:pt>
                <c:pt idx="241">
                  <c:v>39.82</c:v>
                </c:pt>
                <c:pt idx="242">
                  <c:v>39.82</c:v>
                </c:pt>
                <c:pt idx="243">
                  <c:v>39.82</c:v>
                </c:pt>
                <c:pt idx="244">
                  <c:v>39.82</c:v>
                </c:pt>
                <c:pt idx="245">
                  <c:v>39.82</c:v>
                </c:pt>
                <c:pt idx="246">
                  <c:v>39.82</c:v>
                </c:pt>
                <c:pt idx="247">
                  <c:v>39.82</c:v>
                </c:pt>
                <c:pt idx="248">
                  <c:v>39.82</c:v>
                </c:pt>
                <c:pt idx="249">
                  <c:v>39.82</c:v>
                </c:pt>
                <c:pt idx="250">
                  <c:v>39.82</c:v>
                </c:pt>
                <c:pt idx="251">
                  <c:v>39.82</c:v>
                </c:pt>
                <c:pt idx="252">
                  <c:v>39.82</c:v>
                </c:pt>
                <c:pt idx="253">
                  <c:v>39.82</c:v>
                </c:pt>
                <c:pt idx="254">
                  <c:v>39.82</c:v>
                </c:pt>
                <c:pt idx="255">
                  <c:v>39.82</c:v>
                </c:pt>
                <c:pt idx="256">
                  <c:v>39.82</c:v>
                </c:pt>
                <c:pt idx="257">
                  <c:v>39.82</c:v>
                </c:pt>
                <c:pt idx="258">
                  <c:v>39.82</c:v>
                </c:pt>
                <c:pt idx="259">
                  <c:v>39.82</c:v>
                </c:pt>
                <c:pt idx="260">
                  <c:v>39.82</c:v>
                </c:pt>
                <c:pt idx="261">
                  <c:v>39.82</c:v>
                </c:pt>
                <c:pt idx="262">
                  <c:v>39.82</c:v>
                </c:pt>
                <c:pt idx="263">
                  <c:v>39.82</c:v>
                </c:pt>
                <c:pt idx="264">
                  <c:v>39.82</c:v>
                </c:pt>
                <c:pt idx="265">
                  <c:v>39.82</c:v>
                </c:pt>
                <c:pt idx="266">
                  <c:v>39.82</c:v>
                </c:pt>
                <c:pt idx="267">
                  <c:v>39.82</c:v>
                </c:pt>
                <c:pt idx="268">
                  <c:v>39.82</c:v>
                </c:pt>
                <c:pt idx="269">
                  <c:v>39.82</c:v>
                </c:pt>
                <c:pt idx="270">
                  <c:v>39.82</c:v>
                </c:pt>
                <c:pt idx="271">
                  <c:v>39.82</c:v>
                </c:pt>
                <c:pt idx="272">
                  <c:v>39.82</c:v>
                </c:pt>
                <c:pt idx="273">
                  <c:v>39.82</c:v>
                </c:pt>
                <c:pt idx="274">
                  <c:v>39.82</c:v>
                </c:pt>
                <c:pt idx="275">
                  <c:v>39.82</c:v>
                </c:pt>
                <c:pt idx="276">
                  <c:v>39.82</c:v>
                </c:pt>
                <c:pt idx="277">
                  <c:v>39.82</c:v>
                </c:pt>
                <c:pt idx="278">
                  <c:v>39.82</c:v>
                </c:pt>
                <c:pt idx="279">
                  <c:v>39.82</c:v>
                </c:pt>
                <c:pt idx="280">
                  <c:v>39.82</c:v>
                </c:pt>
                <c:pt idx="281">
                  <c:v>39.82</c:v>
                </c:pt>
                <c:pt idx="282">
                  <c:v>39.82</c:v>
                </c:pt>
                <c:pt idx="283">
                  <c:v>39.82</c:v>
                </c:pt>
                <c:pt idx="284">
                  <c:v>39.82</c:v>
                </c:pt>
                <c:pt idx="285">
                  <c:v>39.82</c:v>
                </c:pt>
                <c:pt idx="286">
                  <c:v>39.82</c:v>
                </c:pt>
                <c:pt idx="287">
                  <c:v>39.82</c:v>
                </c:pt>
                <c:pt idx="288">
                  <c:v>39.82</c:v>
                </c:pt>
                <c:pt idx="289">
                  <c:v>39.82</c:v>
                </c:pt>
                <c:pt idx="290">
                  <c:v>39.82</c:v>
                </c:pt>
                <c:pt idx="291">
                  <c:v>39.82</c:v>
                </c:pt>
                <c:pt idx="292">
                  <c:v>39.82</c:v>
                </c:pt>
              </c:numCache>
            </c:numRef>
          </c:yVal>
          <c:smooth val="1"/>
        </c:ser>
        <c:dLbls>
          <c:showLegendKey val="0"/>
          <c:showVal val="0"/>
          <c:showCatName val="0"/>
          <c:showSerName val="0"/>
          <c:showPercent val="0"/>
          <c:showBubbleSize val="0"/>
        </c:dLbls>
        <c:axId val="57725312"/>
        <c:axId val="57727232"/>
      </c:scatterChart>
      <c:valAx>
        <c:axId val="57725312"/>
        <c:scaling>
          <c:orientation val="minMax"/>
          <c:max val="270"/>
          <c:min val="0"/>
        </c:scaling>
        <c:delete val="0"/>
        <c:axPos val="b"/>
        <c:title>
          <c:tx>
            <c:rich>
              <a:bodyPr/>
              <a:lstStyle/>
              <a:p>
                <a:pPr>
                  <a:defRPr/>
                </a:pPr>
                <a:r>
                  <a:rPr lang="en-US" i="1" dirty="0" smtClean="0"/>
                  <a:t>t </a:t>
                </a:r>
                <a:r>
                  <a:rPr lang="en-US" dirty="0" smtClean="0"/>
                  <a:t>(s</a:t>
                </a:r>
                <a:r>
                  <a:rPr lang="en-US" dirty="0"/>
                  <a:t>)</a:t>
                </a:r>
              </a:p>
            </c:rich>
          </c:tx>
          <c:layout/>
          <c:overlay val="0"/>
        </c:title>
        <c:numFmt formatCode="General" sourceLinked="1"/>
        <c:majorTickMark val="in"/>
        <c:minorTickMark val="none"/>
        <c:tickLblPos val="nextTo"/>
        <c:spPr>
          <a:ln w="12700">
            <a:solidFill>
              <a:schemeClr val="tx1"/>
            </a:solidFill>
          </a:ln>
        </c:spPr>
        <c:crossAx val="57727232"/>
        <c:crosses val="autoZero"/>
        <c:crossBetween val="midCat"/>
        <c:majorUnit val="60"/>
      </c:valAx>
      <c:valAx>
        <c:axId val="57727232"/>
        <c:scaling>
          <c:orientation val="minMax"/>
          <c:max val="45"/>
          <c:min val="0"/>
        </c:scaling>
        <c:delete val="0"/>
        <c:axPos val="l"/>
        <c:majorGridlines>
          <c:spPr>
            <a:ln>
              <a:noFill/>
            </a:ln>
          </c:spPr>
        </c:majorGridlines>
        <c:title>
          <c:tx>
            <c:rich>
              <a:bodyPr rot="-5400000" vert="horz"/>
              <a:lstStyle/>
              <a:p>
                <a:pPr>
                  <a:defRPr/>
                </a:pPr>
                <a:r>
                  <a:rPr lang="en-US"/>
                  <a:t>q (kW</a:t>
                </a:r>
                <a:r>
                  <a:rPr lang="en-US" baseline="0"/>
                  <a:t> </a:t>
                </a:r>
                <a:r>
                  <a:rPr lang="en-US"/>
                  <a:t>m</a:t>
                </a:r>
                <a:r>
                  <a:rPr lang="en-US" baseline="30000"/>
                  <a:t>-2</a:t>
                </a:r>
                <a:r>
                  <a:rPr lang="en-US"/>
                  <a:t>)</a:t>
                </a:r>
              </a:p>
            </c:rich>
          </c:tx>
          <c:layout/>
          <c:overlay val="0"/>
        </c:title>
        <c:numFmt formatCode="0" sourceLinked="0"/>
        <c:majorTickMark val="in"/>
        <c:minorTickMark val="none"/>
        <c:tickLblPos val="nextTo"/>
        <c:spPr>
          <a:ln w="12700">
            <a:solidFill>
              <a:schemeClr val="tx1"/>
            </a:solidFill>
          </a:ln>
        </c:spPr>
        <c:crossAx val="57725312"/>
        <c:crosses val="autoZero"/>
        <c:crossBetween val="midCat"/>
        <c:majorUnit val="10"/>
      </c:valAx>
      <c:spPr>
        <a:ln>
          <a:solidFill>
            <a:sysClr val="windowText" lastClr="000000"/>
          </a:solidFill>
        </a:ln>
      </c:spPr>
    </c:plotArea>
    <c:legend>
      <c:legendPos val="r"/>
      <c:layout>
        <c:manualLayout>
          <c:xMode val="edge"/>
          <c:yMode val="edge"/>
          <c:x val="0.69781387282198604"/>
          <c:y val="0.21957814096767336"/>
          <c:w val="0.21600575948188094"/>
          <c:h val="0.13507311586051737"/>
        </c:manualLayout>
      </c:layout>
      <c:overlay val="1"/>
    </c:legend>
    <c:plotVisOnly val="1"/>
    <c:dispBlanksAs val="gap"/>
    <c:showDLblsOverMax val="0"/>
  </c:chart>
  <c:spPr>
    <a:solidFill>
      <a:prstClr val="white"/>
    </a:solidFill>
    <a:ln>
      <a:noFill/>
    </a:ln>
  </c:sp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400"/>
              <a:t>POM - 10cm</a:t>
            </a:r>
          </a:p>
        </c:rich>
      </c:tx>
      <c:layout>
        <c:manualLayout>
          <c:xMode val="edge"/>
          <c:yMode val="edge"/>
          <c:x val="0.12139112717914102"/>
          <c:y val="5.3608247422680395E-2"/>
        </c:manualLayout>
      </c:layout>
      <c:overlay val="1"/>
    </c:title>
    <c:autoTitleDeleted val="0"/>
    <c:plotArea>
      <c:layout>
        <c:manualLayout>
          <c:layoutTarget val="inner"/>
          <c:xMode val="edge"/>
          <c:yMode val="edge"/>
          <c:x val="9.5144848204134991E-2"/>
          <c:y val="5.3608247422680395E-2"/>
          <c:w val="0.86848477830645487"/>
          <c:h val="0.78567679565265347"/>
        </c:manualLayout>
      </c:layout>
      <c:scatterChart>
        <c:scatterStyle val="smoothMarker"/>
        <c:varyColors val="0"/>
        <c:ser>
          <c:idx val="0"/>
          <c:order val="0"/>
          <c:tx>
            <c:v>Measured</c:v>
          </c:tx>
          <c:spPr>
            <a:ln>
              <a:solidFill>
                <a:schemeClr val="tx1"/>
              </a:solidFill>
            </a:ln>
          </c:spPr>
          <c:marker>
            <c:symbol val="none"/>
          </c:marker>
          <c:xVal>
            <c:numRef>
              <c:f>'Heat Flux'!$H$3:$H$1690</c:f>
              <c:numCache>
                <c:formatCode>0.0</c:formatCode>
                <c:ptCount val="1688"/>
                <c:pt idx="0" formatCode="General">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pt idx="48">
                  <c:v>24</c:v>
                </c:pt>
                <c:pt idx="49">
                  <c:v>24.5</c:v>
                </c:pt>
                <c:pt idx="50">
                  <c:v>25</c:v>
                </c:pt>
                <c:pt idx="51">
                  <c:v>25.5</c:v>
                </c:pt>
                <c:pt idx="52">
                  <c:v>26</c:v>
                </c:pt>
                <c:pt idx="53">
                  <c:v>26.5</c:v>
                </c:pt>
                <c:pt idx="54">
                  <c:v>27</c:v>
                </c:pt>
                <c:pt idx="55">
                  <c:v>27.5</c:v>
                </c:pt>
                <c:pt idx="56">
                  <c:v>28</c:v>
                </c:pt>
                <c:pt idx="57">
                  <c:v>28.5</c:v>
                </c:pt>
                <c:pt idx="58">
                  <c:v>29</c:v>
                </c:pt>
                <c:pt idx="59">
                  <c:v>29.5</c:v>
                </c:pt>
                <c:pt idx="60">
                  <c:v>30</c:v>
                </c:pt>
                <c:pt idx="61">
                  <c:v>30.5</c:v>
                </c:pt>
                <c:pt idx="62">
                  <c:v>31</c:v>
                </c:pt>
                <c:pt idx="63">
                  <c:v>31.5</c:v>
                </c:pt>
                <c:pt idx="64">
                  <c:v>32</c:v>
                </c:pt>
                <c:pt idx="65">
                  <c:v>32.5</c:v>
                </c:pt>
                <c:pt idx="66">
                  <c:v>33</c:v>
                </c:pt>
                <c:pt idx="67">
                  <c:v>33.5</c:v>
                </c:pt>
                <c:pt idx="68">
                  <c:v>34</c:v>
                </c:pt>
                <c:pt idx="69">
                  <c:v>34.5</c:v>
                </c:pt>
                <c:pt idx="70">
                  <c:v>35</c:v>
                </c:pt>
                <c:pt idx="71">
                  <c:v>35.5</c:v>
                </c:pt>
                <c:pt idx="72">
                  <c:v>36</c:v>
                </c:pt>
                <c:pt idx="73">
                  <c:v>36.5</c:v>
                </c:pt>
                <c:pt idx="74">
                  <c:v>37</c:v>
                </c:pt>
                <c:pt idx="75">
                  <c:v>37.5</c:v>
                </c:pt>
                <c:pt idx="76">
                  <c:v>38</c:v>
                </c:pt>
                <c:pt idx="77">
                  <c:v>38.5</c:v>
                </c:pt>
                <c:pt idx="78">
                  <c:v>39</c:v>
                </c:pt>
                <c:pt idx="79">
                  <c:v>39.5</c:v>
                </c:pt>
                <c:pt idx="80">
                  <c:v>40</c:v>
                </c:pt>
                <c:pt idx="81">
                  <c:v>40.5</c:v>
                </c:pt>
                <c:pt idx="82">
                  <c:v>41</c:v>
                </c:pt>
                <c:pt idx="83">
                  <c:v>41.5</c:v>
                </c:pt>
                <c:pt idx="84">
                  <c:v>42</c:v>
                </c:pt>
                <c:pt idx="85">
                  <c:v>42.5</c:v>
                </c:pt>
                <c:pt idx="86">
                  <c:v>43</c:v>
                </c:pt>
                <c:pt idx="87">
                  <c:v>43.5</c:v>
                </c:pt>
                <c:pt idx="88">
                  <c:v>44</c:v>
                </c:pt>
                <c:pt idx="89">
                  <c:v>44.5</c:v>
                </c:pt>
                <c:pt idx="90">
                  <c:v>45</c:v>
                </c:pt>
                <c:pt idx="91">
                  <c:v>45.5</c:v>
                </c:pt>
                <c:pt idx="92">
                  <c:v>46</c:v>
                </c:pt>
                <c:pt idx="93">
                  <c:v>46.5</c:v>
                </c:pt>
                <c:pt idx="94">
                  <c:v>47</c:v>
                </c:pt>
                <c:pt idx="95">
                  <c:v>47.5</c:v>
                </c:pt>
                <c:pt idx="96">
                  <c:v>48</c:v>
                </c:pt>
                <c:pt idx="97">
                  <c:v>48.5</c:v>
                </c:pt>
                <c:pt idx="98">
                  <c:v>49</c:v>
                </c:pt>
                <c:pt idx="99">
                  <c:v>49.5</c:v>
                </c:pt>
                <c:pt idx="100">
                  <c:v>50</c:v>
                </c:pt>
                <c:pt idx="101">
                  <c:v>50.5</c:v>
                </c:pt>
                <c:pt idx="102">
                  <c:v>51</c:v>
                </c:pt>
                <c:pt idx="103">
                  <c:v>51.5</c:v>
                </c:pt>
                <c:pt idx="104">
                  <c:v>52</c:v>
                </c:pt>
                <c:pt idx="105">
                  <c:v>52.5</c:v>
                </c:pt>
                <c:pt idx="106">
                  <c:v>53</c:v>
                </c:pt>
                <c:pt idx="107">
                  <c:v>53.5</c:v>
                </c:pt>
                <c:pt idx="108">
                  <c:v>54</c:v>
                </c:pt>
                <c:pt idx="109">
                  <c:v>54.5</c:v>
                </c:pt>
                <c:pt idx="110">
                  <c:v>55</c:v>
                </c:pt>
                <c:pt idx="111">
                  <c:v>55.5</c:v>
                </c:pt>
                <c:pt idx="112">
                  <c:v>56</c:v>
                </c:pt>
                <c:pt idx="113">
                  <c:v>56.5</c:v>
                </c:pt>
                <c:pt idx="114">
                  <c:v>57</c:v>
                </c:pt>
                <c:pt idx="115">
                  <c:v>57.5</c:v>
                </c:pt>
                <c:pt idx="116">
                  <c:v>58</c:v>
                </c:pt>
                <c:pt idx="117">
                  <c:v>58.5</c:v>
                </c:pt>
                <c:pt idx="118">
                  <c:v>59</c:v>
                </c:pt>
                <c:pt idx="119">
                  <c:v>59.5</c:v>
                </c:pt>
                <c:pt idx="120">
                  <c:v>60</c:v>
                </c:pt>
                <c:pt idx="121">
                  <c:v>60.5</c:v>
                </c:pt>
                <c:pt idx="122">
                  <c:v>61</c:v>
                </c:pt>
                <c:pt idx="123">
                  <c:v>61.5</c:v>
                </c:pt>
                <c:pt idx="124">
                  <c:v>62</c:v>
                </c:pt>
                <c:pt idx="125">
                  <c:v>62.5</c:v>
                </c:pt>
                <c:pt idx="126">
                  <c:v>63</c:v>
                </c:pt>
                <c:pt idx="127">
                  <c:v>63.5</c:v>
                </c:pt>
                <c:pt idx="128">
                  <c:v>64</c:v>
                </c:pt>
                <c:pt idx="129">
                  <c:v>64.5</c:v>
                </c:pt>
                <c:pt idx="130">
                  <c:v>65</c:v>
                </c:pt>
                <c:pt idx="131">
                  <c:v>65.5</c:v>
                </c:pt>
                <c:pt idx="132">
                  <c:v>66</c:v>
                </c:pt>
                <c:pt idx="133">
                  <c:v>66.5</c:v>
                </c:pt>
                <c:pt idx="134">
                  <c:v>67</c:v>
                </c:pt>
                <c:pt idx="135">
                  <c:v>67.5</c:v>
                </c:pt>
                <c:pt idx="136">
                  <c:v>68</c:v>
                </c:pt>
                <c:pt idx="137">
                  <c:v>68.5</c:v>
                </c:pt>
                <c:pt idx="138">
                  <c:v>69</c:v>
                </c:pt>
                <c:pt idx="139">
                  <c:v>69.5</c:v>
                </c:pt>
                <c:pt idx="140">
                  <c:v>70</c:v>
                </c:pt>
                <c:pt idx="141">
                  <c:v>70.5</c:v>
                </c:pt>
                <c:pt idx="142">
                  <c:v>71</c:v>
                </c:pt>
                <c:pt idx="143">
                  <c:v>71.5</c:v>
                </c:pt>
                <c:pt idx="144">
                  <c:v>72</c:v>
                </c:pt>
                <c:pt idx="145">
                  <c:v>72.5</c:v>
                </c:pt>
                <c:pt idx="146">
                  <c:v>73</c:v>
                </c:pt>
                <c:pt idx="147">
                  <c:v>73.5</c:v>
                </c:pt>
                <c:pt idx="148">
                  <c:v>74</c:v>
                </c:pt>
                <c:pt idx="149">
                  <c:v>74.5</c:v>
                </c:pt>
                <c:pt idx="150">
                  <c:v>75</c:v>
                </c:pt>
                <c:pt idx="151">
                  <c:v>75.5</c:v>
                </c:pt>
                <c:pt idx="152">
                  <c:v>76</c:v>
                </c:pt>
                <c:pt idx="153">
                  <c:v>76.5</c:v>
                </c:pt>
                <c:pt idx="154">
                  <c:v>77</c:v>
                </c:pt>
                <c:pt idx="155">
                  <c:v>77.5</c:v>
                </c:pt>
                <c:pt idx="156">
                  <c:v>78</c:v>
                </c:pt>
                <c:pt idx="157">
                  <c:v>78.5</c:v>
                </c:pt>
                <c:pt idx="158">
                  <c:v>79</c:v>
                </c:pt>
                <c:pt idx="159">
                  <c:v>79.5</c:v>
                </c:pt>
                <c:pt idx="160">
                  <c:v>80</c:v>
                </c:pt>
                <c:pt idx="161">
                  <c:v>80.5</c:v>
                </c:pt>
                <c:pt idx="162">
                  <c:v>81</c:v>
                </c:pt>
                <c:pt idx="163">
                  <c:v>81.5</c:v>
                </c:pt>
                <c:pt idx="164">
                  <c:v>82</c:v>
                </c:pt>
                <c:pt idx="165">
                  <c:v>82.5</c:v>
                </c:pt>
                <c:pt idx="166">
                  <c:v>83</c:v>
                </c:pt>
                <c:pt idx="167">
                  <c:v>83.5</c:v>
                </c:pt>
                <c:pt idx="168">
                  <c:v>84</c:v>
                </c:pt>
                <c:pt idx="169">
                  <c:v>84.5</c:v>
                </c:pt>
                <c:pt idx="170">
                  <c:v>85</c:v>
                </c:pt>
                <c:pt idx="171">
                  <c:v>85.5</c:v>
                </c:pt>
                <c:pt idx="172">
                  <c:v>86</c:v>
                </c:pt>
                <c:pt idx="173">
                  <c:v>86.5</c:v>
                </c:pt>
                <c:pt idx="174">
                  <c:v>87</c:v>
                </c:pt>
                <c:pt idx="175">
                  <c:v>87.5</c:v>
                </c:pt>
                <c:pt idx="176">
                  <c:v>88</c:v>
                </c:pt>
                <c:pt idx="177">
                  <c:v>88.5</c:v>
                </c:pt>
                <c:pt idx="178">
                  <c:v>89</c:v>
                </c:pt>
                <c:pt idx="179">
                  <c:v>89.5</c:v>
                </c:pt>
                <c:pt idx="180">
                  <c:v>90</c:v>
                </c:pt>
                <c:pt idx="181">
                  <c:v>90.5</c:v>
                </c:pt>
                <c:pt idx="182">
                  <c:v>91</c:v>
                </c:pt>
                <c:pt idx="183">
                  <c:v>91.5</c:v>
                </c:pt>
                <c:pt idx="184">
                  <c:v>92</c:v>
                </c:pt>
                <c:pt idx="185">
                  <c:v>92.5</c:v>
                </c:pt>
                <c:pt idx="186">
                  <c:v>93</c:v>
                </c:pt>
                <c:pt idx="187">
                  <c:v>93.5</c:v>
                </c:pt>
                <c:pt idx="188">
                  <c:v>94</c:v>
                </c:pt>
                <c:pt idx="189">
                  <c:v>94.5</c:v>
                </c:pt>
                <c:pt idx="190">
                  <c:v>95</c:v>
                </c:pt>
                <c:pt idx="191">
                  <c:v>95.5</c:v>
                </c:pt>
                <c:pt idx="192">
                  <c:v>96</c:v>
                </c:pt>
                <c:pt idx="193">
                  <c:v>96.5</c:v>
                </c:pt>
                <c:pt idx="194">
                  <c:v>97</c:v>
                </c:pt>
                <c:pt idx="195">
                  <c:v>97.5</c:v>
                </c:pt>
                <c:pt idx="196">
                  <c:v>98</c:v>
                </c:pt>
                <c:pt idx="197">
                  <c:v>98.5</c:v>
                </c:pt>
                <c:pt idx="198">
                  <c:v>99</c:v>
                </c:pt>
                <c:pt idx="199">
                  <c:v>99.5</c:v>
                </c:pt>
                <c:pt idx="200">
                  <c:v>100</c:v>
                </c:pt>
                <c:pt idx="201">
                  <c:v>100.5</c:v>
                </c:pt>
                <c:pt idx="202">
                  <c:v>101</c:v>
                </c:pt>
                <c:pt idx="203">
                  <c:v>101.5</c:v>
                </c:pt>
                <c:pt idx="204">
                  <c:v>102</c:v>
                </c:pt>
                <c:pt idx="205">
                  <c:v>102.5</c:v>
                </c:pt>
                <c:pt idx="206">
                  <c:v>103</c:v>
                </c:pt>
                <c:pt idx="207">
                  <c:v>103.5</c:v>
                </c:pt>
                <c:pt idx="208">
                  <c:v>104</c:v>
                </c:pt>
                <c:pt idx="209">
                  <c:v>104.5</c:v>
                </c:pt>
                <c:pt idx="210">
                  <c:v>105</c:v>
                </c:pt>
                <c:pt idx="211">
                  <c:v>105.5</c:v>
                </c:pt>
                <c:pt idx="212">
                  <c:v>106</c:v>
                </c:pt>
                <c:pt idx="213">
                  <c:v>106.5</c:v>
                </c:pt>
                <c:pt idx="214">
                  <c:v>107</c:v>
                </c:pt>
                <c:pt idx="215">
                  <c:v>107.5</c:v>
                </c:pt>
                <c:pt idx="216">
                  <c:v>108</c:v>
                </c:pt>
                <c:pt idx="217">
                  <c:v>108.5</c:v>
                </c:pt>
                <c:pt idx="218">
                  <c:v>109</c:v>
                </c:pt>
                <c:pt idx="219">
                  <c:v>109.5</c:v>
                </c:pt>
                <c:pt idx="220">
                  <c:v>110</c:v>
                </c:pt>
                <c:pt idx="221">
                  <c:v>110.5</c:v>
                </c:pt>
                <c:pt idx="222">
                  <c:v>111</c:v>
                </c:pt>
                <c:pt idx="223">
                  <c:v>111.5</c:v>
                </c:pt>
                <c:pt idx="224">
                  <c:v>112</c:v>
                </c:pt>
                <c:pt idx="225">
                  <c:v>112.5</c:v>
                </c:pt>
                <c:pt idx="226">
                  <c:v>113</c:v>
                </c:pt>
                <c:pt idx="227">
                  <c:v>113.5</c:v>
                </c:pt>
                <c:pt idx="228">
                  <c:v>114</c:v>
                </c:pt>
                <c:pt idx="229">
                  <c:v>114.5</c:v>
                </c:pt>
                <c:pt idx="230">
                  <c:v>115</c:v>
                </c:pt>
                <c:pt idx="231">
                  <c:v>115.5</c:v>
                </c:pt>
                <c:pt idx="232">
                  <c:v>116</c:v>
                </c:pt>
                <c:pt idx="233">
                  <c:v>116.5</c:v>
                </c:pt>
                <c:pt idx="234">
                  <c:v>117</c:v>
                </c:pt>
                <c:pt idx="235">
                  <c:v>117.5</c:v>
                </c:pt>
                <c:pt idx="236">
                  <c:v>118</c:v>
                </c:pt>
                <c:pt idx="237">
                  <c:v>118.5</c:v>
                </c:pt>
                <c:pt idx="238">
                  <c:v>119</c:v>
                </c:pt>
                <c:pt idx="239">
                  <c:v>119.5</c:v>
                </c:pt>
                <c:pt idx="240">
                  <c:v>120</c:v>
                </c:pt>
                <c:pt idx="241">
                  <c:v>120.5</c:v>
                </c:pt>
                <c:pt idx="242">
                  <c:v>121</c:v>
                </c:pt>
                <c:pt idx="243">
                  <c:v>121.5</c:v>
                </c:pt>
                <c:pt idx="244">
                  <c:v>122</c:v>
                </c:pt>
                <c:pt idx="245">
                  <c:v>122.5</c:v>
                </c:pt>
                <c:pt idx="246">
                  <c:v>123</c:v>
                </c:pt>
                <c:pt idx="247">
                  <c:v>123.5</c:v>
                </c:pt>
                <c:pt idx="248">
                  <c:v>124</c:v>
                </c:pt>
                <c:pt idx="249">
                  <c:v>124.5</c:v>
                </c:pt>
                <c:pt idx="250">
                  <c:v>125</c:v>
                </c:pt>
                <c:pt idx="251">
                  <c:v>125.5</c:v>
                </c:pt>
                <c:pt idx="252">
                  <c:v>126</c:v>
                </c:pt>
                <c:pt idx="253">
                  <c:v>126.5</c:v>
                </c:pt>
                <c:pt idx="254">
                  <c:v>127</c:v>
                </c:pt>
                <c:pt idx="255">
                  <c:v>127.5</c:v>
                </c:pt>
                <c:pt idx="256">
                  <c:v>128</c:v>
                </c:pt>
                <c:pt idx="257">
                  <c:v>128.5</c:v>
                </c:pt>
                <c:pt idx="258">
                  <c:v>129</c:v>
                </c:pt>
                <c:pt idx="259">
                  <c:v>129.5</c:v>
                </c:pt>
                <c:pt idx="260">
                  <c:v>130</c:v>
                </c:pt>
                <c:pt idx="261">
                  <c:v>130.5</c:v>
                </c:pt>
                <c:pt idx="262">
                  <c:v>131</c:v>
                </c:pt>
                <c:pt idx="263">
                  <c:v>131.5</c:v>
                </c:pt>
                <c:pt idx="264">
                  <c:v>132</c:v>
                </c:pt>
                <c:pt idx="265">
                  <c:v>132.5</c:v>
                </c:pt>
                <c:pt idx="266">
                  <c:v>133</c:v>
                </c:pt>
                <c:pt idx="267">
                  <c:v>133.5</c:v>
                </c:pt>
                <c:pt idx="268">
                  <c:v>134</c:v>
                </c:pt>
                <c:pt idx="269">
                  <c:v>134.5</c:v>
                </c:pt>
                <c:pt idx="270">
                  <c:v>135</c:v>
                </c:pt>
                <c:pt idx="271">
                  <c:v>135.5</c:v>
                </c:pt>
                <c:pt idx="272">
                  <c:v>136</c:v>
                </c:pt>
                <c:pt idx="273">
                  <c:v>136.5</c:v>
                </c:pt>
                <c:pt idx="274">
                  <c:v>137</c:v>
                </c:pt>
                <c:pt idx="275">
                  <c:v>137.5</c:v>
                </c:pt>
                <c:pt idx="276">
                  <c:v>138</c:v>
                </c:pt>
                <c:pt idx="277">
                  <c:v>138.5</c:v>
                </c:pt>
                <c:pt idx="278">
                  <c:v>139</c:v>
                </c:pt>
                <c:pt idx="279">
                  <c:v>139.5</c:v>
                </c:pt>
                <c:pt idx="280">
                  <c:v>140</c:v>
                </c:pt>
                <c:pt idx="281">
                  <c:v>140.5</c:v>
                </c:pt>
                <c:pt idx="282">
                  <c:v>141</c:v>
                </c:pt>
                <c:pt idx="283">
                  <c:v>141.5</c:v>
                </c:pt>
                <c:pt idx="284">
                  <c:v>142</c:v>
                </c:pt>
                <c:pt idx="285">
                  <c:v>142.5</c:v>
                </c:pt>
                <c:pt idx="286">
                  <c:v>143</c:v>
                </c:pt>
                <c:pt idx="287">
                  <c:v>143.5</c:v>
                </c:pt>
                <c:pt idx="288">
                  <c:v>144</c:v>
                </c:pt>
                <c:pt idx="289">
                  <c:v>144.5</c:v>
                </c:pt>
                <c:pt idx="290">
                  <c:v>145</c:v>
                </c:pt>
                <c:pt idx="291">
                  <c:v>145.5</c:v>
                </c:pt>
                <c:pt idx="292">
                  <c:v>146</c:v>
                </c:pt>
                <c:pt idx="293">
                  <c:v>146.5</c:v>
                </c:pt>
                <c:pt idx="294">
                  <c:v>147</c:v>
                </c:pt>
                <c:pt idx="295">
                  <c:v>147.5</c:v>
                </c:pt>
                <c:pt idx="296">
                  <c:v>148</c:v>
                </c:pt>
                <c:pt idx="297">
                  <c:v>148.5</c:v>
                </c:pt>
                <c:pt idx="298">
                  <c:v>149</c:v>
                </c:pt>
                <c:pt idx="299">
                  <c:v>149.5</c:v>
                </c:pt>
                <c:pt idx="300">
                  <c:v>150</c:v>
                </c:pt>
                <c:pt idx="301">
                  <c:v>150.5</c:v>
                </c:pt>
                <c:pt idx="302">
                  <c:v>151</c:v>
                </c:pt>
                <c:pt idx="303">
                  <c:v>151.5</c:v>
                </c:pt>
                <c:pt idx="304">
                  <c:v>152</c:v>
                </c:pt>
                <c:pt idx="305">
                  <c:v>152.5</c:v>
                </c:pt>
                <c:pt idx="306">
                  <c:v>153</c:v>
                </c:pt>
                <c:pt idx="307">
                  <c:v>153.5</c:v>
                </c:pt>
                <c:pt idx="308">
                  <c:v>154</c:v>
                </c:pt>
                <c:pt idx="309">
                  <c:v>154.5</c:v>
                </c:pt>
                <c:pt idx="310">
                  <c:v>155</c:v>
                </c:pt>
                <c:pt idx="311">
                  <c:v>155.5</c:v>
                </c:pt>
                <c:pt idx="312">
                  <c:v>156</c:v>
                </c:pt>
                <c:pt idx="313">
                  <c:v>156.5</c:v>
                </c:pt>
                <c:pt idx="314">
                  <c:v>157</c:v>
                </c:pt>
                <c:pt idx="315">
                  <c:v>157.5</c:v>
                </c:pt>
                <c:pt idx="316">
                  <c:v>158</c:v>
                </c:pt>
                <c:pt idx="317">
                  <c:v>158.5</c:v>
                </c:pt>
                <c:pt idx="318">
                  <c:v>159</c:v>
                </c:pt>
                <c:pt idx="319">
                  <c:v>159.5</c:v>
                </c:pt>
                <c:pt idx="320">
                  <c:v>160</c:v>
                </c:pt>
                <c:pt idx="321">
                  <c:v>160.5</c:v>
                </c:pt>
                <c:pt idx="322">
                  <c:v>161</c:v>
                </c:pt>
                <c:pt idx="323">
                  <c:v>161.5</c:v>
                </c:pt>
                <c:pt idx="324">
                  <c:v>162</c:v>
                </c:pt>
                <c:pt idx="325">
                  <c:v>162.5</c:v>
                </c:pt>
                <c:pt idx="326">
                  <c:v>163</c:v>
                </c:pt>
                <c:pt idx="327">
                  <c:v>163.5</c:v>
                </c:pt>
                <c:pt idx="328">
                  <c:v>164</c:v>
                </c:pt>
                <c:pt idx="329">
                  <c:v>164.5</c:v>
                </c:pt>
                <c:pt idx="330">
                  <c:v>165</c:v>
                </c:pt>
                <c:pt idx="331">
                  <c:v>165.5</c:v>
                </c:pt>
                <c:pt idx="332">
                  <c:v>166</c:v>
                </c:pt>
                <c:pt idx="333">
                  <c:v>166.5</c:v>
                </c:pt>
                <c:pt idx="334">
                  <c:v>167</c:v>
                </c:pt>
                <c:pt idx="335">
                  <c:v>167.5</c:v>
                </c:pt>
                <c:pt idx="336">
                  <c:v>168</c:v>
                </c:pt>
                <c:pt idx="337">
                  <c:v>168.5</c:v>
                </c:pt>
                <c:pt idx="338">
                  <c:v>169</c:v>
                </c:pt>
                <c:pt idx="339">
                  <c:v>169.5</c:v>
                </c:pt>
                <c:pt idx="340">
                  <c:v>170</c:v>
                </c:pt>
                <c:pt idx="341">
                  <c:v>170.5</c:v>
                </c:pt>
                <c:pt idx="342">
                  <c:v>171</c:v>
                </c:pt>
                <c:pt idx="343">
                  <c:v>171.5</c:v>
                </c:pt>
                <c:pt idx="344">
                  <c:v>172</c:v>
                </c:pt>
                <c:pt idx="345">
                  <c:v>172.5</c:v>
                </c:pt>
                <c:pt idx="346">
                  <c:v>173</c:v>
                </c:pt>
                <c:pt idx="347">
                  <c:v>173.5</c:v>
                </c:pt>
                <c:pt idx="348">
                  <c:v>174</c:v>
                </c:pt>
                <c:pt idx="349">
                  <c:v>174.5</c:v>
                </c:pt>
                <c:pt idx="350">
                  <c:v>175</c:v>
                </c:pt>
                <c:pt idx="351">
                  <c:v>175.5</c:v>
                </c:pt>
                <c:pt idx="352">
                  <c:v>176</c:v>
                </c:pt>
                <c:pt idx="353">
                  <c:v>176.5</c:v>
                </c:pt>
                <c:pt idx="354">
                  <c:v>177</c:v>
                </c:pt>
                <c:pt idx="355">
                  <c:v>177.5</c:v>
                </c:pt>
                <c:pt idx="356">
                  <c:v>178</c:v>
                </c:pt>
                <c:pt idx="357">
                  <c:v>178.5</c:v>
                </c:pt>
                <c:pt idx="358">
                  <c:v>179</c:v>
                </c:pt>
                <c:pt idx="359">
                  <c:v>179.5</c:v>
                </c:pt>
                <c:pt idx="360">
                  <c:v>180</c:v>
                </c:pt>
                <c:pt idx="361">
                  <c:v>180.5</c:v>
                </c:pt>
                <c:pt idx="362">
                  <c:v>181</c:v>
                </c:pt>
                <c:pt idx="363">
                  <c:v>181.5</c:v>
                </c:pt>
                <c:pt idx="364">
                  <c:v>182</c:v>
                </c:pt>
                <c:pt idx="365">
                  <c:v>182.5</c:v>
                </c:pt>
                <c:pt idx="366">
                  <c:v>183</c:v>
                </c:pt>
                <c:pt idx="367">
                  <c:v>183.5</c:v>
                </c:pt>
                <c:pt idx="368">
                  <c:v>184</c:v>
                </c:pt>
                <c:pt idx="369">
                  <c:v>184.5</c:v>
                </c:pt>
                <c:pt idx="370">
                  <c:v>185</c:v>
                </c:pt>
                <c:pt idx="371">
                  <c:v>185.5</c:v>
                </c:pt>
                <c:pt idx="372">
                  <c:v>186</c:v>
                </c:pt>
                <c:pt idx="373">
                  <c:v>186.5</c:v>
                </c:pt>
                <c:pt idx="374">
                  <c:v>187</c:v>
                </c:pt>
                <c:pt idx="375">
                  <c:v>187.5</c:v>
                </c:pt>
                <c:pt idx="376">
                  <c:v>188</c:v>
                </c:pt>
                <c:pt idx="377">
                  <c:v>188.5</c:v>
                </c:pt>
                <c:pt idx="378">
                  <c:v>189</c:v>
                </c:pt>
                <c:pt idx="379">
                  <c:v>189.5</c:v>
                </c:pt>
                <c:pt idx="380">
                  <c:v>190</c:v>
                </c:pt>
                <c:pt idx="381">
                  <c:v>190.5</c:v>
                </c:pt>
                <c:pt idx="382">
                  <c:v>191</c:v>
                </c:pt>
                <c:pt idx="383">
                  <c:v>191.5</c:v>
                </c:pt>
                <c:pt idx="384">
                  <c:v>192</c:v>
                </c:pt>
                <c:pt idx="385">
                  <c:v>192.5</c:v>
                </c:pt>
                <c:pt idx="386">
                  <c:v>193</c:v>
                </c:pt>
                <c:pt idx="387">
                  <c:v>193.5</c:v>
                </c:pt>
                <c:pt idx="388">
                  <c:v>194</c:v>
                </c:pt>
                <c:pt idx="389">
                  <c:v>194.5</c:v>
                </c:pt>
                <c:pt idx="390">
                  <c:v>195</c:v>
                </c:pt>
                <c:pt idx="391">
                  <c:v>195.5</c:v>
                </c:pt>
                <c:pt idx="392">
                  <c:v>196</c:v>
                </c:pt>
                <c:pt idx="393">
                  <c:v>196.5</c:v>
                </c:pt>
                <c:pt idx="394">
                  <c:v>197</c:v>
                </c:pt>
                <c:pt idx="395">
                  <c:v>197.5</c:v>
                </c:pt>
                <c:pt idx="396">
                  <c:v>198</c:v>
                </c:pt>
                <c:pt idx="397">
                  <c:v>198.5</c:v>
                </c:pt>
                <c:pt idx="398">
                  <c:v>199</c:v>
                </c:pt>
                <c:pt idx="399">
                  <c:v>199.5</c:v>
                </c:pt>
                <c:pt idx="400">
                  <c:v>200</c:v>
                </c:pt>
                <c:pt idx="401">
                  <c:v>200.5</c:v>
                </c:pt>
                <c:pt idx="402">
                  <c:v>201</c:v>
                </c:pt>
                <c:pt idx="403">
                  <c:v>201.5</c:v>
                </c:pt>
                <c:pt idx="404">
                  <c:v>202</c:v>
                </c:pt>
                <c:pt idx="405">
                  <c:v>202.5</c:v>
                </c:pt>
                <c:pt idx="406">
                  <c:v>203</c:v>
                </c:pt>
                <c:pt idx="407">
                  <c:v>203.5</c:v>
                </c:pt>
                <c:pt idx="408">
                  <c:v>204</c:v>
                </c:pt>
                <c:pt idx="409">
                  <c:v>204.5</c:v>
                </c:pt>
                <c:pt idx="410">
                  <c:v>205</c:v>
                </c:pt>
                <c:pt idx="411">
                  <c:v>205.5</c:v>
                </c:pt>
                <c:pt idx="412">
                  <c:v>206</c:v>
                </c:pt>
                <c:pt idx="413">
                  <c:v>206.5</c:v>
                </c:pt>
                <c:pt idx="414">
                  <c:v>207</c:v>
                </c:pt>
                <c:pt idx="415">
                  <c:v>207.5</c:v>
                </c:pt>
                <c:pt idx="416">
                  <c:v>208</c:v>
                </c:pt>
                <c:pt idx="417">
                  <c:v>208.5</c:v>
                </c:pt>
                <c:pt idx="418">
                  <c:v>209</c:v>
                </c:pt>
                <c:pt idx="419">
                  <c:v>209.5</c:v>
                </c:pt>
                <c:pt idx="420">
                  <c:v>210</c:v>
                </c:pt>
                <c:pt idx="421">
                  <c:v>210.5</c:v>
                </c:pt>
                <c:pt idx="422">
                  <c:v>211</c:v>
                </c:pt>
                <c:pt idx="423">
                  <c:v>211.5</c:v>
                </c:pt>
                <c:pt idx="424">
                  <c:v>212</c:v>
                </c:pt>
                <c:pt idx="425">
                  <c:v>212.5</c:v>
                </c:pt>
                <c:pt idx="426">
                  <c:v>213</c:v>
                </c:pt>
                <c:pt idx="427">
                  <c:v>213.5</c:v>
                </c:pt>
                <c:pt idx="428">
                  <c:v>214</c:v>
                </c:pt>
                <c:pt idx="429">
                  <c:v>214.5</c:v>
                </c:pt>
                <c:pt idx="430">
                  <c:v>215</c:v>
                </c:pt>
                <c:pt idx="431">
                  <c:v>215.5</c:v>
                </c:pt>
                <c:pt idx="432">
                  <c:v>216</c:v>
                </c:pt>
                <c:pt idx="433">
                  <c:v>216.5</c:v>
                </c:pt>
                <c:pt idx="434">
                  <c:v>217</c:v>
                </c:pt>
                <c:pt idx="435">
                  <c:v>217.5</c:v>
                </c:pt>
                <c:pt idx="436">
                  <c:v>218</c:v>
                </c:pt>
                <c:pt idx="437">
                  <c:v>218.5</c:v>
                </c:pt>
                <c:pt idx="438">
                  <c:v>219</c:v>
                </c:pt>
                <c:pt idx="439">
                  <c:v>219.5</c:v>
                </c:pt>
                <c:pt idx="440">
                  <c:v>220</c:v>
                </c:pt>
                <c:pt idx="441">
                  <c:v>220.5</c:v>
                </c:pt>
                <c:pt idx="442">
                  <c:v>221</c:v>
                </c:pt>
                <c:pt idx="443">
                  <c:v>221.5</c:v>
                </c:pt>
                <c:pt idx="444">
                  <c:v>222</c:v>
                </c:pt>
                <c:pt idx="445">
                  <c:v>222.5</c:v>
                </c:pt>
                <c:pt idx="446">
                  <c:v>223</c:v>
                </c:pt>
                <c:pt idx="447">
                  <c:v>223.5</c:v>
                </c:pt>
                <c:pt idx="448">
                  <c:v>224</c:v>
                </c:pt>
                <c:pt idx="449">
                  <c:v>224.5</c:v>
                </c:pt>
                <c:pt idx="450">
                  <c:v>225</c:v>
                </c:pt>
                <c:pt idx="451">
                  <c:v>225.5</c:v>
                </c:pt>
                <c:pt idx="452">
                  <c:v>226</c:v>
                </c:pt>
                <c:pt idx="453">
                  <c:v>226.5</c:v>
                </c:pt>
                <c:pt idx="454">
                  <c:v>227</c:v>
                </c:pt>
                <c:pt idx="455">
                  <c:v>227.5</c:v>
                </c:pt>
                <c:pt idx="456">
                  <c:v>228</c:v>
                </c:pt>
                <c:pt idx="457">
                  <c:v>228.5</c:v>
                </c:pt>
                <c:pt idx="458">
                  <c:v>229</c:v>
                </c:pt>
                <c:pt idx="459">
                  <c:v>229.5</c:v>
                </c:pt>
                <c:pt idx="460">
                  <c:v>230</c:v>
                </c:pt>
                <c:pt idx="461">
                  <c:v>230.5</c:v>
                </c:pt>
                <c:pt idx="462">
                  <c:v>231</c:v>
                </c:pt>
                <c:pt idx="463">
                  <c:v>231.5</c:v>
                </c:pt>
                <c:pt idx="464">
                  <c:v>232</c:v>
                </c:pt>
                <c:pt idx="465">
                  <c:v>232.5</c:v>
                </c:pt>
                <c:pt idx="466">
                  <c:v>233</c:v>
                </c:pt>
                <c:pt idx="467">
                  <c:v>233.5</c:v>
                </c:pt>
                <c:pt idx="468">
                  <c:v>234</c:v>
                </c:pt>
                <c:pt idx="469">
                  <c:v>234.5</c:v>
                </c:pt>
                <c:pt idx="470">
                  <c:v>235</c:v>
                </c:pt>
                <c:pt idx="471">
                  <c:v>235.5</c:v>
                </c:pt>
                <c:pt idx="472">
                  <c:v>236</c:v>
                </c:pt>
                <c:pt idx="473">
                  <c:v>236.5</c:v>
                </c:pt>
                <c:pt idx="474">
                  <c:v>237</c:v>
                </c:pt>
                <c:pt idx="475">
                  <c:v>237.5</c:v>
                </c:pt>
                <c:pt idx="476">
                  <c:v>238</c:v>
                </c:pt>
                <c:pt idx="477">
                  <c:v>238.5</c:v>
                </c:pt>
                <c:pt idx="478">
                  <c:v>239</c:v>
                </c:pt>
                <c:pt idx="479">
                  <c:v>239.5</c:v>
                </c:pt>
                <c:pt idx="480">
                  <c:v>240</c:v>
                </c:pt>
                <c:pt idx="481">
                  <c:v>240.5</c:v>
                </c:pt>
                <c:pt idx="482">
                  <c:v>241</c:v>
                </c:pt>
                <c:pt idx="483">
                  <c:v>241.5</c:v>
                </c:pt>
                <c:pt idx="484">
                  <c:v>242</c:v>
                </c:pt>
                <c:pt idx="485">
                  <c:v>242.5</c:v>
                </c:pt>
                <c:pt idx="486">
                  <c:v>243</c:v>
                </c:pt>
                <c:pt idx="487">
                  <c:v>243.5</c:v>
                </c:pt>
                <c:pt idx="488">
                  <c:v>244</c:v>
                </c:pt>
                <c:pt idx="489">
                  <c:v>244.5</c:v>
                </c:pt>
                <c:pt idx="490">
                  <c:v>245</c:v>
                </c:pt>
                <c:pt idx="491">
                  <c:v>245.5</c:v>
                </c:pt>
                <c:pt idx="492">
                  <c:v>246</c:v>
                </c:pt>
                <c:pt idx="493">
                  <c:v>246.5</c:v>
                </c:pt>
                <c:pt idx="494">
                  <c:v>247</c:v>
                </c:pt>
                <c:pt idx="495">
                  <c:v>247.5</c:v>
                </c:pt>
                <c:pt idx="496">
                  <c:v>248</c:v>
                </c:pt>
                <c:pt idx="497">
                  <c:v>248.5</c:v>
                </c:pt>
                <c:pt idx="498">
                  <c:v>249</c:v>
                </c:pt>
                <c:pt idx="499">
                  <c:v>249.5</c:v>
                </c:pt>
                <c:pt idx="500">
                  <c:v>250</c:v>
                </c:pt>
                <c:pt idx="501">
                  <c:v>250.5</c:v>
                </c:pt>
                <c:pt idx="502">
                  <c:v>251</c:v>
                </c:pt>
                <c:pt idx="503">
                  <c:v>251.5</c:v>
                </c:pt>
                <c:pt idx="504">
                  <c:v>252</c:v>
                </c:pt>
                <c:pt idx="505">
                  <c:v>252.5</c:v>
                </c:pt>
                <c:pt idx="506">
                  <c:v>253</c:v>
                </c:pt>
                <c:pt idx="507">
                  <c:v>253.5</c:v>
                </c:pt>
                <c:pt idx="508">
                  <c:v>254</c:v>
                </c:pt>
                <c:pt idx="509">
                  <c:v>254.5</c:v>
                </c:pt>
                <c:pt idx="510">
                  <c:v>255</c:v>
                </c:pt>
                <c:pt idx="511">
                  <c:v>255.5</c:v>
                </c:pt>
                <c:pt idx="512">
                  <c:v>256</c:v>
                </c:pt>
                <c:pt idx="513">
                  <c:v>256.5</c:v>
                </c:pt>
                <c:pt idx="514">
                  <c:v>257</c:v>
                </c:pt>
                <c:pt idx="515">
                  <c:v>257.5</c:v>
                </c:pt>
                <c:pt idx="516">
                  <c:v>258</c:v>
                </c:pt>
                <c:pt idx="517">
                  <c:v>258.5</c:v>
                </c:pt>
                <c:pt idx="518">
                  <c:v>259</c:v>
                </c:pt>
                <c:pt idx="519">
                  <c:v>259.5</c:v>
                </c:pt>
                <c:pt idx="520">
                  <c:v>260</c:v>
                </c:pt>
                <c:pt idx="521">
                  <c:v>260.5</c:v>
                </c:pt>
                <c:pt idx="522">
                  <c:v>261</c:v>
                </c:pt>
                <c:pt idx="523">
                  <c:v>261.5</c:v>
                </c:pt>
                <c:pt idx="524">
                  <c:v>262</c:v>
                </c:pt>
                <c:pt idx="525">
                  <c:v>262.5</c:v>
                </c:pt>
                <c:pt idx="526">
                  <c:v>263</c:v>
                </c:pt>
                <c:pt idx="527">
                  <c:v>263.5</c:v>
                </c:pt>
                <c:pt idx="528">
                  <c:v>264</c:v>
                </c:pt>
                <c:pt idx="529">
                  <c:v>264.5</c:v>
                </c:pt>
                <c:pt idx="530">
                  <c:v>265</c:v>
                </c:pt>
                <c:pt idx="531">
                  <c:v>265.5</c:v>
                </c:pt>
                <c:pt idx="532">
                  <c:v>266</c:v>
                </c:pt>
                <c:pt idx="533">
                  <c:v>266.5</c:v>
                </c:pt>
                <c:pt idx="534">
                  <c:v>267</c:v>
                </c:pt>
                <c:pt idx="535">
                  <c:v>267.5</c:v>
                </c:pt>
                <c:pt idx="536">
                  <c:v>268</c:v>
                </c:pt>
                <c:pt idx="537">
                  <c:v>268.5</c:v>
                </c:pt>
                <c:pt idx="538">
                  <c:v>269</c:v>
                </c:pt>
                <c:pt idx="539">
                  <c:v>269.5</c:v>
                </c:pt>
                <c:pt idx="540">
                  <c:v>270</c:v>
                </c:pt>
                <c:pt idx="541">
                  <c:v>270.5</c:v>
                </c:pt>
                <c:pt idx="542">
                  <c:v>271</c:v>
                </c:pt>
                <c:pt idx="543">
                  <c:v>271.5</c:v>
                </c:pt>
                <c:pt idx="544">
                  <c:v>272</c:v>
                </c:pt>
                <c:pt idx="545">
                  <c:v>272.5</c:v>
                </c:pt>
                <c:pt idx="546">
                  <c:v>273</c:v>
                </c:pt>
                <c:pt idx="547">
                  <c:v>273.5</c:v>
                </c:pt>
                <c:pt idx="548">
                  <c:v>274</c:v>
                </c:pt>
                <c:pt idx="549">
                  <c:v>274.5</c:v>
                </c:pt>
                <c:pt idx="550">
                  <c:v>275</c:v>
                </c:pt>
                <c:pt idx="551">
                  <c:v>275.5</c:v>
                </c:pt>
                <c:pt idx="552">
                  <c:v>276</c:v>
                </c:pt>
                <c:pt idx="553">
                  <c:v>276.5</c:v>
                </c:pt>
                <c:pt idx="554">
                  <c:v>277</c:v>
                </c:pt>
                <c:pt idx="555">
                  <c:v>277.5</c:v>
                </c:pt>
                <c:pt idx="556">
                  <c:v>278</c:v>
                </c:pt>
                <c:pt idx="557">
                  <c:v>278.5</c:v>
                </c:pt>
                <c:pt idx="558">
                  <c:v>279</c:v>
                </c:pt>
                <c:pt idx="559">
                  <c:v>279.5</c:v>
                </c:pt>
                <c:pt idx="560">
                  <c:v>280</c:v>
                </c:pt>
                <c:pt idx="561">
                  <c:v>280.5</c:v>
                </c:pt>
                <c:pt idx="562">
                  <c:v>281</c:v>
                </c:pt>
                <c:pt idx="563">
                  <c:v>281.5</c:v>
                </c:pt>
                <c:pt idx="564">
                  <c:v>282</c:v>
                </c:pt>
                <c:pt idx="565">
                  <c:v>282.5</c:v>
                </c:pt>
                <c:pt idx="566">
                  <c:v>283</c:v>
                </c:pt>
                <c:pt idx="567">
                  <c:v>283.5</c:v>
                </c:pt>
                <c:pt idx="568">
                  <c:v>284</c:v>
                </c:pt>
                <c:pt idx="569">
                  <c:v>284.5</c:v>
                </c:pt>
                <c:pt idx="570">
                  <c:v>285</c:v>
                </c:pt>
                <c:pt idx="571">
                  <c:v>285.5</c:v>
                </c:pt>
                <c:pt idx="572">
                  <c:v>286</c:v>
                </c:pt>
                <c:pt idx="573">
                  <c:v>286.5</c:v>
                </c:pt>
                <c:pt idx="574">
                  <c:v>287</c:v>
                </c:pt>
                <c:pt idx="575">
                  <c:v>287.5</c:v>
                </c:pt>
                <c:pt idx="576">
                  <c:v>288</c:v>
                </c:pt>
                <c:pt idx="577">
                  <c:v>288.5</c:v>
                </c:pt>
                <c:pt idx="578">
                  <c:v>289</c:v>
                </c:pt>
                <c:pt idx="579">
                  <c:v>289.5</c:v>
                </c:pt>
                <c:pt idx="580">
                  <c:v>290</c:v>
                </c:pt>
                <c:pt idx="581">
                  <c:v>290.5</c:v>
                </c:pt>
                <c:pt idx="582">
                  <c:v>291</c:v>
                </c:pt>
                <c:pt idx="583">
                  <c:v>291.5</c:v>
                </c:pt>
                <c:pt idx="584">
                  <c:v>292</c:v>
                </c:pt>
                <c:pt idx="585">
                  <c:v>292.5</c:v>
                </c:pt>
                <c:pt idx="586">
                  <c:v>293</c:v>
                </c:pt>
                <c:pt idx="587">
                  <c:v>293.5</c:v>
                </c:pt>
                <c:pt idx="588">
                  <c:v>294</c:v>
                </c:pt>
                <c:pt idx="589">
                  <c:v>294.5</c:v>
                </c:pt>
                <c:pt idx="590">
                  <c:v>295</c:v>
                </c:pt>
                <c:pt idx="591">
                  <c:v>295.5</c:v>
                </c:pt>
                <c:pt idx="592">
                  <c:v>296</c:v>
                </c:pt>
                <c:pt idx="593">
                  <c:v>296.5</c:v>
                </c:pt>
                <c:pt idx="594">
                  <c:v>297</c:v>
                </c:pt>
                <c:pt idx="595">
                  <c:v>297.5</c:v>
                </c:pt>
                <c:pt idx="596">
                  <c:v>298</c:v>
                </c:pt>
                <c:pt idx="597">
                  <c:v>298.5</c:v>
                </c:pt>
                <c:pt idx="598">
                  <c:v>299</c:v>
                </c:pt>
                <c:pt idx="599">
                  <c:v>299.5</c:v>
                </c:pt>
                <c:pt idx="600">
                  <c:v>300</c:v>
                </c:pt>
                <c:pt idx="601">
                  <c:v>300.5</c:v>
                </c:pt>
                <c:pt idx="602">
                  <c:v>301</c:v>
                </c:pt>
                <c:pt idx="603">
                  <c:v>301.5</c:v>
                </c:pt>
                <c:pt idx="604">
                  <c:v>302</c:v>
                </c:pt>
                <c:pt idx="605">
                  <c:v>302.5</c:v>
                </c:pt>
                <c:pt idx="606">
                  <c:v>303</c:v>
                </c:pt>
                <c:pt idx="607">
                  <c:v>303.5</c:v>
                </c:pt>
                <c:pt idx="608">
                  <c:v>304</c:v>
                </c:pt>
                <c:pt idx="609">
                  <c:v>304.5</c:v>
                </c:pt>
                <c:pt idx="610">
                  <c:v>305</c:v>
                </c:pt>
                <c:pt idx="611">
                  <c:v>305.5</c:v>
                </c:pt>
                <c:pt idx="612">
                  <c:v>306</c:v>
                </c:pt>
                <c:pt idx="613">
                  <c:v>306.5</c:v>
                </c:pt>
                <c:pt idx="614">
                  <c:v>307</c:v>
                </c:pt>
                <c:pt idx="615">
                  <c:v>307.5</c:v>
                </c:pt>
                <c:pt idx="616">
                  <c:v>308</c:v>
                </c:pt>
                <c:pt idx="617">
                  <c:v>308.5</c:v>
                </c:pt>
                <c:pt idx="618">
                  <c:v>309</c:v>
                </c:pt>
                <c:pt idx="619">
                  <c:v>309.5</c:v>
                </c:pt>
                <c:pt idx="620">
                  <c:v>310</c:v>
                </c:pt>
                <c:pt idx="621">
                  <c:v>310.5</c:v>
                </c:pt>
                <c:pt idx="622">
                  <c:v>311</c:v>
                </c:pt>
                <c:pt idx="623">
                  <c:v>311.5</c:v>
                </c:pt>
                <c:pt idx="624">
                  <c:v>312</c:v>
                </c:pt>
                <c:pt idx="625">
                  <c:v>312.5</c:v>
                </c:pt>
                <c:pt idx="626">
                  <c:v>313</c:v>
                </c:pt>
                <c:pt idx="627">
                  <c:v>313.5</c:v>
                </c:pt>
                <c:pt idx="628">
                  <c:v>314</c:v>
                </c:pt>
                <c:pt idx="629">
                  <c:v>314.5</c:v>
                </c:pt>
                <c:pt idx="630">
                  <c:v>315</c:v>
                </c:pt>
                <c:pt idx="631">
                  <c:v>315.5</c:v>
                </c:pt>
                <c:pt idx="632">
                  <c:v>316</c:v>
                </c:pt>
                <c:pt idx="633">
                  <c:v>316.5</c:v>
                </c:pt>
                <c:pt idx="634">
                  <c:v>317</c:v>
                </c:pt>
                <c:pt idx="635">
                  <c:v>317.5</c:v>
                </c:pt>
                <c:pt idx="636">
                  <c:v>318</c:v>
                </c:pt>
                <c:pt idx="637">
                  <c:v>318.5</c:v>
                </c:pt>
                <c:pt idx="638">
                  <c:v>319</c:v>
                </c:pt>
                <c:pt idx="639">
                  <c:v>319.5</c:v>
                </c:pt>
                <c:pt idx="640">
                  <c:v>320</c:v>
                </c:pt>
                <c:pt idx="641">
                  <c:v>320.5</c:v>
                </c:pt>
                <c:pt idx="642">
                  <c:v>321</c:v>
                </c:pt>
                <c:pt idx="643">
                  <c:v>321.5</c:v>
                </c:pt>
                <c:pt idx="644">
                  <c:v>322</c:v>
                </c:pt>
                <c:pt idx="645">
                  <c:v>322.5</c:v>
                </c:pt>
                <c:pt idx="646">
                  <c:v>323</c:v>
                </c:pt>
                <c:pt idx="647">
                  <c:v>323.5</c:v>
                </c:pt>
                <c:pt idx="648">
                  <c:v>324</c:v>
                </c:pt>
                <c:pt idx="649">
                  <c:v>324.5</c:v>
                </c:pt>
                <c:pt idx="650">
                  <c:v>325</c:v>
                </c:pt>
                <c:pt idx="651">
                  <c:v>325.5</c:v>
                </c:pt>
                <c:pt idx="652">
                  <c:v>326</c:v>
                </c:pt>
                <c:pt idx="653">
                  <c:v>326.5</c:v>
                </c:pt>
                <c:pt idx="654">
                  <c:v>327</c:v>
                </c:pt>
                <c:pt idx="655">
                  <c:v>327.5</c:v>
                </c:pt>
                <c:pt idx="656">
                  <c:v>328</c:v>
                </c:pt>
                <c:pt idx="657">
                  <c:v>328.5</c:v>
                </c:pt>
                <c:pt idx="658">
                  <c:v>329</c:v>
                </c:pt>
                <c:pt idx="659">
                  <c:v>329.5</c:v>
                </c:pt>
                <c:pt idx="660">
                  <c:v>330</c:v>
                </c:pt>
                <c:pt idx="661">
                  <c:v>330.5</c:v>
                </c:pt>
                <c:pt idx="662">
                  <c:v>331</c:v>
                </c:pt>
                <c:pt idx="663">
                  <c:v>331.5</c:v>
                </c:pt>
                <c:pt idx="664">
                  <c:v>332</c:v>
                </c:pt>
                <c:pt idx="665">
                  <c:v>332.5</c:v>
                </c:pt>
                <c:pt idx="666">
                  <c:v>333</c:v>
                </c:pt>
              </c:numCache>
            </c:numRef>
          </c:xVal>
          <c:yVal>
            <c:numRef>
              <c:f>'Heat Flux'!$M$8:$M$839</c:f>
              <c:numCache>
                <c:formatCode>General</c:formatCode>
                <c:ptCount val="832"/>
                <c:pt idx="0">
                  <c:v>3.1975952606060631</c:v>
                </c:pt>
                <c:pt idx="1">
                  <c:v>3.4503911363636361</c:v>
                </c:pt>
                <c:pt idx="2">
                  <c:v>3.1305284090909087</c:v>
                </c:pt>
                <c:pt idx="3">
                  <c:v>2.8057174090909087</c:v>
                </c:pt>
                <c:pt idx="4">
                  <c:v>2.6621580454545462</c:v>
                </c:pt>
                <c:pt idx="5">
                  <c:v>2.7520616515151519</c:v>
                </c:pt>
                <c:pt idx="6">
                  <c:v>2.7749445454545483</c:v>
                </c:pt>
                <c:pt idx="7">
                  <c:v>2.8132177878787883</c:v>
                </c:pt>
                <c:pt idx="8">
                  <c:v>2.8831419393939397</c:v>
                </c:pt>
                <c:pt idx="9">
                  <c:v>2.9636539696969701</c:v>
                </c:pt>
                <c:pt idx="10">
                  <c:v>3.0504109090909077</c:v>
                </c:pt>
                <c:pt idx="11">
                  <c:v>3.0587903636363651</c:v>
                </c:pt>
                <c:pt idx="12">
                  <c:v>3.0807203030303052</c:v>
                </c:pt>
                <c:pt idx="13">
                  <c:v>3.2413973030303054</c:v>
                </c:pt>
                <c:pt idx="14">
                  <c:v>3.3699975757575791</c:v>
                </c:pt>
                <c:pt idx="15">
                  <c:v>3.5169076666666665</c:v>
                </c:pt>
                <c:pt idx="16">
                  <c:v>3.5647969393939394</c:v>
                </c:pt>
                <c:pt idx="17">
                  <c:v>3.5873542424242459</c:v>
                </c:pt>
                <c:pt idx="18">
                  <c:v>3.5146620303030263</c:v>
                </c:pt>
                <c:pt idx="19">
                  <c:v>3.4759320303030279</c:v>
                </c:pt>
                <c:pt idx="20">
                  <c:v>3.5351078484848486</c:v>
                </c:pt>
                <c:pt idx="21">
                  <c:v>3.5314418787878781</c:v>
                </c:pt>
                <c:pt idx="22">
                  <c:v>3.6775110303030298</c:v>
                </c:pt>
                <c:pt idx="23">
                  <c:v>3.6658262727272755</c:v>
                </c:pt>
                <c:pt idx="24">
                  <c:v>3.5965341818181824</c:v>
                </c:pt>
                <c:pt idx="25">
                  <c:v>3.4831767878787891</c:v>
                </c:pt>
                <c:pt idx="26">
                  <c:v>3.3383118454545455</c:v>
                </c:pt>
                <c:pt idx="27">
                  <c:v>3.2018078212121215</c:v>
                </c:pt>
                <c:pt idx="28">
                  <c:v>3.229809154545455</c:v>
                </c:pt>
                <c:pt idx="29">
                  <c:v>3.2742651848484825</c:v>
                </c:pt>
                <c:pt idx="30">
                  <c:v>3.2866636393939377</c:v>
                </c:pt>
                <c:pt idx="31">
                  <c:v>3.1961643060606062</c:v>
                </c:pt>
                <c:pt idx="32">
                  <c:v>3.2371960636363664</c:v>
                </c:pt>
                <c:pt idx="33">
                  <c:v>3.212626215151515</c:v>
                </c:pt>
                <c:pt idx="34">
                  <c:v>3.2672942757575818</c:v>
                </c:pt>
                <c:pt idx="35">
                  <c:v>3.3086268212121213</c:v>
                </c:pt>
                <c:pt idx="36">
                  <c:v>3.5406487606060608</c:v>
                </c:pt>
                <c:pt idx="37">
                  <c:v>3.7380352787878812</c:v>
                </c:pt>
                <c:pt idx="38">
                  <c:v>3.8527917575757602</c:v>
                </c:pt>
                <c:pt idx="39">
                  <c:v>3.8135157878787878</c:v>
                </c:pt>
                <c:pt idx="40">
                  <c:v>3.7692003939393945</c:v>
                </c:pt>
                <c:pt idx="41">
                  <c:v>3.7985219090909119</c:v>
                </c:pt>
                <c:pt idx="42">
                  <c:v>3.9132913030303031</c:v>
                </c:pt>
                <c:pt idx="43">
                  <c:v>3.9073332121212161</c:v>
                </c:pt>
                <c:pt idx="44">
                  <c:v>3.9704181818181778</c:v>
                </c:pt>
                <c:pt idx="45">
                  <c:v>4.0053310909090909</c:v>
                </c:pt>
                <c:pt idx="46">
                  <c:v>4.0628899393939353</c:v>
                </c:pt>
                <c:pt idx="47">
                  <c:v>3.9846052424242426</c:v>
                </c:pt>
                <c:pt idx="48">
                  <c:v>3.9924543636363627</c:v>
                </c:pt>
                <c:pt idx="49">
                  <c:v>4.0168225151515164</c:v>
                </c:pt>
                <c:pt idx="50">
                  <c:v>4.3344929696969645</c:v>
                </c:pt>
                <c:pt idx="51">
                  <c:v>4.6380171818181823</c:v>
                </c:pt>
                <c:pt idx="52">
                  <c:v>4.7706475151515217</c:v>
                </c:pt>
                <c:pt idx="53">
                  <c:v>4.8491054848484838</c:v>
                </c:pt>
                <c:pt idx="54">
                  <c:v>4.9305719999999997</c:v>
                </c:pt>
                <c:pt idx="55">
                  <c:v>4.9238383333333324</c:v>
                </c:pt>
                <c:pt idx="56">
                  <c:v>4.8091828818181819</c:v>
                </c:pt>
                <c:pt idx="57">
                  <c:v>4.60360635454545</c:v>
                </c:pt>
                <c:pt idx="58">
                  <c:v>4.4519030575757546</c:v>
                </c:pt>
                <c:pt idx="59">
                  <c:v>4.4296962696969695</c:v>
                </c:pt>
                <c:pt idx="60">
                  <c:v>4.4101093000000002</c:v>
                </c:pt>
                <c:pt idx="61">
                  <c:v>4.1887696636363634</c:v>
                </c:pt>
                <c:pt idx="62">
                  <c:v>4.0611465727272673</c:v>
                </c:pt>
                <c:pt idx="63">
                  <c:v>4.0111258757575756</c:v>
                </c:pt>
                <c:pt idx="64">
                  <c:v>4.0894085424242421</c:v>
                </c:pt>
                <c:pt idx="65">
                  <c:v>4.1938692393939396</c:v>
                </c:pt>
                <c:pt idx="66">
                  <c:v>4.1788016939393939</c:v>
                </c:pt>
                <c:pt idx="67">
                  <c:v>4.3607464787878785</c:v>
                </c:pt>
                <c:pt idx="68">
                  <c:v>4.7211051575757503</c:v>
                </c:pt>
                <c:pt idx="69">
                  <c:v>5.1376414242424291</c:v>
                </c:pt>
                <c:pt idx="70">
                  <c:v>5.3592037878787924</c:v>
                </c:pt>
                <c:pt idx="71">
                  <c:v>5.5040529696969651</c:v>
                </c:pt>
                <c:pt idx="72">
                  <c:v>5.762079181818188</c:v>
                </c:pt>
                <c:pt idx="73">
                  <c:v>5.8661844848484845</c:v>
                </c:pt>
                <c:pt idx="74">
                  <c:v>5.9795028484848514</c:v>
                </c:pt>
                <c:pt idx="75">
                  <c:v>6.0382896060606104</c:v>
                </c:pt>
                <c:pt idx="76">
                  <c:v>5.998310575757575</c:v>
                </c:pt>
                <c:pt idx="77">
                  <c:v>6.1456316363636372</c:v>
                </c:pt>
                <c:pt idx="78">
                  <c:v>6.0930708181818165</c:v>
                </c:pt>
                <c:pt idx="79">
                  <c:v>5.9995623939394012</c:v>
                </c:pt>
                <c:pt idx="80">
                  <c:v>5.8089716060606067</c:v>
                </c:pt>
                <c:pt idx="81">
                  <c:v>5.6312418181818193</c:v>
                </c:pt>
                <c:pt idx="82">
                  <c:v>5.6765023030303032</c:v>
                </c:pt>
                <c:pt idx="83">
                  <c:v>5.7009557272727278</c:v>
                </c:pt>
                <c:pt idx="84">
                  <c:v>5.8548302121212048</c:v>
                </c:pt>
                <c:pt idx="85">
                  <c:v>6.0017239393939414</c:v>
                </c:pt>
                <c:pt idx="86">
                  <c:v>5.8973652727272672</c:v>
                </c:pt>
                <c:pt idx="87">
                  <c:v>5.8251863030302982</c:v>
                </c:pt>
                <c:pt idx="88">
                  <c:v>5.6797599090909099</c:v>
                </c:pt>
                <c:pt idx="89">
                  <c:v>5.6140110909090861</c:v>
                </c:pt>
                <c:pt idx="90">
                  <c:v>5.7862494242424347</c:v>
                </c:pt>
                <c:pt idx="91">
                  <c:v>5.9065299393939394</c:v>
                </c:pt>
                <c:pt idx="92">
                  <c:v>5.9740353636363626</c:v>
                </c:pt>
                <c:pt idx="93">
                  <c:v>6.0169550909090885</c:v>
                </c:pt>
                <c:pt idx="94">
                  <c:v>6.0397228787878783</c:v>
                </c:pt>
                <c:pt idx="95">
                  <c:v>5.8191640606060568</c:v>
                </c:pt>
                <c:pt idx="96">
                  <c:v>5.7498230606060634</c:v>
                </c:pt>
                <c:pt idx="97">
                  <c:v>5.9109732121212115</c:v>
                </c:pt>
                <c:pt idx="98">
                  <c:v>6.1113579393939395</c:v>
                </c:pt>
                <c:pt idx="99">
                  <c:v>6.1781438484848499</c:v>
                </c:pt>
                <c:pt idx="100">
                  <c:v>6.4395383939394</c:v>
                </c:pt>
                <c:pt idx="101">
                  <c:v>6.4337952727272727</c:v>
                </c:pt>
                <c:pt idx="102">
                  <c:v>6.4855682121212137</c:v>
                </c:pt>
                <c:pt idx="103">
                  <c:v>6.5320000303030303</c:v>
                </c:pt>
                <c:pt idx="104">
                  <c:v>6.5782206666666694</c:v>
                </c:pt>
                <c:pt idx="105">
                  <c:v>6.4666322727272725</c:v>
                </c:pt>
                <c:pt idx="106">
                  <c:v>6.5780921818181897</c:v>
                </c:pt>
                <c:pt idx="107">
                  <c:v>6.5769385454545484</c:v>
                </c:pt>
                <c:pt idx="108">
                  <c:v>6.4468147878787878</c:v>
                </c:pt>
                <c:pt idx="109">
                  <c:v>6.3938031212121293</c:v>
                </c:pt>
                <c:pt idx="110">
                  <c:v>6.5519221212121295</c:v>
                </c:pt>
                <c:pt idx="111">
                  <c:v>6.7310692121212172</c:v>
                </c:pt>
                <c:pt idx="112">
                  <c:v>6.9596288181818222</c:v>
                </c:pt>
                <c:pt idx="113">
                  <c:v>6.9364566666666674</c:v>
                </c:pt>
                <c:pt idx="114">
                  <c:v>6.870929575757577</c:v>
                </c:pt>
                <c:pt idx="115">
                  <c:v>6.6838919393939396</c:v>
                </c:pt>
                <c:pt idx="116">
                  <c:v>6.9282491818181917</c:v>
                </c:pt>
                <c:pt idx="117">
                  <c:v>7.1233553333333326</c:v>
                </c:pt>
                <c:pt idx="118">
                  <c:v>7.3507359090909041</c:v>
                </c:pt>
                <c:pt idx="119">
                  <c:v>7.6991054242424237</c:v>
                </c:pt>
                <c:pt idx="120">
                  <c:v>7.9730225757575788</c:v>
                </c:pt>
                <c:pt idx="121">
                  <c:v>8.181936878787889</c:v>
                </c:pt>
                <c:pt idx="122">
                  <c:v>8.0772573939393943</c:v>
                </c:pt>
                <c:pt idx="123">
                  <c:v>7.8059330909090905</c:v>
                </c:pt>
                <c:pt idx="124">
                  <c:v>8.0062978484848504</c:v>
                </c:pt>
                <c:pt idx="125">
                  <c:v>8.1990868484848587</c:v>
                </c:pt>
                <c:pt idx="126">
                  <c:v>8.4371041212121121</c:v>
                </c:pt>
                <c:pt idx="127">
                  <c:v>8.4493886060606069</c:v>
                </c:pt>
                <c:pt idx="128">
                  <c:v>8.5017037878787889</c:v>
                </c:pt>
                <c:pt idx="129">
                  <c:v>8.4014878787878917</c:v>
                </c:pt>
                <c:pt idx="130">
                  <c:v>8.1739699393939489</c:v>
                </c:pt>
                <c:pt idx="131">
                  <c:v>7.8439279696969653</c:v>
                </c:pt>
                <c:pt idx="132">
                  <c:v>7.6875407878787865</c:v>
                </c:pt>
                <c:pt idx="133">
                  <c:v>7.6989143333333292</c:v>
                </c:pt>
                <c:pt idx="134">
                  <c:v>7.9285834848484864</c:v>
                </c:pt>
                <c:pt idx="135">
                  <c:v>7.9013659393939424</c:v>
                </c:pt>
                <c:pt idx="136">
                  <c:v>7.9702673333333447</c:v>
                </c:pt>
                <c:pt idx="137">
                  <c:v>8.0552641515151517</c:v>
                </c:pt>
                <c:pt idx="138">
                  <c:v>8.0954525151515231</c:v>
                </c:pt>
                <c:pt idx="139">
                  <c:v>7.9541855757575677</c:v>
                </c:pt>
                <c:pt idx="140">
                  <c:v>7.9111726363636405</c:v>
                </c:pt>
                <c:pt idx="141">
                  <c:v>7.944821333333338</c:v>
                </c:pt>
                <c:pt idx="142">
                  <c:v>8.1948324242424189</c:v>
                </c:pt>
                <c:pt idx="143">
                  <c:v>8.2213206363636289</c:v>
                </c:pt>
                <c:pt idx="144">
                  <c:v>8.3080486666666662</c:v>
                </c:pt>
                <c:pt idx="145">
                  <c:v>8.2862716969696955</c:v>
                </c:pt>
                <c:pt idx="146">
                  <c:v>8.3127769393939541</c:v>
                </c:pt>
                <c:pt idx="147">
                  <c:v>8.3286597272727239</c:v>
                </c:pt>
                <c:pt idx="148">
                  <c:v>8.2055950606060595</c:v>
                </c:pt>
                <c:pt idx="149">
                  <c:v>8.2670920909090988</c:v>
                </c:pt>
                <c:pt idx="150">
                  <c:v>8.4228623333333346</c:v>
                </c:pt>
                <c:pt idx="151">
                  <c:v>8.6119937575757479</c:v>
                </c:pt>
                <c:pt idx="152">
                  <c:v>8.6508846969697117</c:v>
                </c:pt>
                <c:pt idx="153">
                  <c:v>8.6770210000000016</c:v>
                </c:pt>
                <c:pt idx="154">
                  <c:v>8.760080878787889</c:v>
                </c:pt>
                <c:pt idx="155">
                  <c:v>8.9173940909091005</c:v>
                </c:pt>
                <c:pt idx="156">
                  <c:v>9.1858777272727199</c:v>
                </c:pt>
                <c:pt idx="157">
                  <c:v>9.421314454545449</c:v>
                </c:pt>
                <c:pt idx="158">
                  <c:v>9.6585214848484764</c:v>
                </c:pt>
                <c:pt idx="159">
                  <c:v>9.9021715151515153</c:v>
                </c:pt>
                <c:pt idx="160">
                  <c:v>10.065356606060618</c:v>
                </c:pt>
                <c:pt idx="161">
                  <c:v>10.490652636363652</c:v>
                </c:pt>
                <c:pt idx="162">
                  <c:v>10.729309212121221</c:v>
                </c:pt>
                <c:pt idx="163">
                  <c:v>10.907908787878778</c:v>
                </c:pt>
                <c:pt idx="164">
                  <c:v>11.004147515151516</c:v>
                </c:pt>
                <c:pt idx="165">
                  <c:v>11.237947454545449</c:v>
                </c:pt>
                <c:pt idx="166">
                  <c:v>11.383838363636364</c:v>
                </c:pt>
                <c:pt idx="167">
                  <c:v>11.302093878787892</c:v>
                </c:pt>
                <c:pt idx="168">
                  <c:v>11.306366000000002</c:v>
                </c:pt>
                <c:pt idx="169">
                  <c:v>11.163925333333333</c:v>
                </c:pt>
                <c:pt idx="170">
                  <c:v>11.194029333333333</c:v>
                </c:pt>
                <c:pt idx="171">
                  <c:v>10.986937757575767</c:v>
                </c:pt>
                <c:pt idx="172">
                  <c:v>10.693756787878787</c:v>
                </c:pt>
                <c:pt idx="173">
                  <c:v>10.632321242424242</c:v>
                </c:pt>
                <c:pt idx="174">
                  <c:v>10.664132757575757</c:v>
                </c:pt>
                <c:pt idx="175">
                  <c:v>10.693620303030301</c:v>
                </c:pt>
                <c:pt idx="176">
                  <c:v>10.580122363636363</c:v>
                </c:pt>
                <c:pt idx="177">
                  <c:v>10.79000284848485</c:v>
                </c:pt>
                <c:pt idx="178">
                  <c:v>10.977424818181829</c:v>
                </c:pt>
                <c:pt idx="179">
                  <c:v>10.929380818181826</c:v>
                </c:pt>
                <c:pt idx="180">
                  <c:v>11.1883769090909</c:v>
                </c:pt>
                <c:pt idx="181">
                  <c:v>11.590246818181829</c:v>
                </c:pt>
                <c:pt idx="182">
                  <c:v>11.965124030303045</c:v>
                </c:pt>
                <c:pt idx="183">
                  <c:v>12.218053787878768</c:v>
                </c:pt>
                <c:pt idx="184">
                  <c:v>12.161229848484846</c:v>
                </c:pt>
                <c:pt idx="185">
                  <c:v>12.400941909090909</c:v>
                </c:pt>
                <c:pt idx="186">
                  <c:v>12.866624636363657</c:v>
                </c:pt>
                <c:pt idx="187">
                  <c:v>12.97401381818182</c:v>
                </c:pt>
                <c:pt idx="188">
                  <c:v>12.770285030303032</c:v>
                </c:pt>
                <c:pt idx="189">
                  <c:v>12.744770181818161</c:v>
                </c:pt>
                <c:pt idx="190">
                  <c:v>12.958090666666672</c:v>
                </c:pt>
                <c:pt idx="191">
                  <c:v>13.00820115151514</c:v>
                </c:pt>
                <c:pt idx="192">
                  <c:v>12.933316606060606</c:v>
                </c:pt>
                <c:pt idx="193">
                  <c:v>12.952596303030319</c:v>
                </c:pt>
                <c:pt idx="194">
                  <c:v>12.959376909090917</c:v>
                </c:pt>
                <c:pt idx="195">
                  <c:v>13.290575181818163</c:v>
                </c:pt>
                <c:pt idx="196">
                  <c:v>13.532552151515153</c:v>
                </c:pt>
                <c:pt idx="197">
                  <c:v>13.272487060606073</c:v>
                </c:pt>
                <c:pt idx="198">
                  <c:v>13.566300242424255</c:v>
                </c:pt>
                <c:pt idx="199">
                  <c:v>13.772935393939402</c:v>
                </c:pt>
                <c:pt idx="200">
                  <c:v>13.938544484848485</c:v>
                </c:pt>
                <c:pt idx="201">
                  <c:v>14.234618606060597</c:v>
                </c:pt>
                <c:pt idx="202">
                  <c:v>14.545114303030305</c:v>
                </c:pt>
                <c:pt idx="203">
                  <c:v>14.90643915151516</c:v>
                </c:pt>
                <c:pt idx="204">
                  <c:v>15.080664909090906</c:v>
                </c:pt>
                <c:pt idx="205">
                  <c:v>15.221108848484841</c:v>
                </c:pt>
                <c:pt idx="206">
                  <c:v>15.369322787878787</c:v>
                </c:pt>
                <c:pt idx="207">
                  <c:v>15.263293393939394</c:v>
                </c:pt>
                <c:pt idx="208">
                  <c:v>15.420747575757575</c:v>
                </c:pt>
                <c:pt idx="209">
                  <c:v>15.162087515151525</c:v>
                </c:pt>
                <c:pt idx="210">
                  <c:v>15.31111175757575</c:v>
                </c:pt>
                <c:pt idx="211">
                  <c:v>15.34772024242425</c:v>
                </c:pt>
                <c:pt idx="212">
                  <c:v>15.281015999999996</c:v>
                </c:pt>
                <c:pt idx="213">
                  <c:v>15.068722969696971</c:v>
                </c:pt>
                <c:pt idx="214">
                  <c:v>14.938980545454545</c:v>
                </c:pt>
                <c:pt idx="215">
                  <c:v>14.996246909090919</c:v>
                </c:pt>
                <c:pt idx="216">
                  <c:v>14.948219939393939</c:v>
                </c:pt>
                <c:pt idx="217">
                  <c:v>14.792603272727282</c:v>
                </c:pt>
                <c:pt idx="218">
                  <c:v>14.591269969696969</c:v>
                </c:pt>
                <c:pt idx="219">
                  <c:v>14.508777545454537</c:v>
                </c:pt>
                <c:pt idx="220">
                  <c:v>14.83294184848485</c:v>
                </c:pt>
                <c:pt idx="221">
                  <c:v>14.843106696969709</c:v>
                </c:pt>
                <c:pt idx="222">
                  <c:v>14.841437909090921</c:v>
                </c:pt>
                <c:pt idx="223">
                  <c:v>15.059387909090921</c:v>
                </c:pt>
                <c:pt idx="224">
                  <c:v>15.099373060606061</c:v>
                </c:pt>
                <c:pt idx="225">
                  <c:v>15.001833060606062</c:v>
                </c:pt>
                <c:pt idx="226">
                  <c:v>15.077251242424246</c:v>
                </c:pt>
                <c:pt idx="227">
                  <c:v>15.254863363636353</c:v>
                </c:pt>
                <c:pt idx="228">
                  <c:v>15.242215484848472</c:v>
                </c:pt>
                <c:pt idx="229">
                  <c:v>15.479652454545468</c:v>
                </c:pt>
                <c:pt idx="230">
                  <c:v>15.634145181818166</c:v>
                </c:pt>
                <c:pt idx="231">
                  <c:v>15.606056393939404</c:v>
                </c:pt>
                <c:pt idx="232">
                  <c:v>15.655464575757588</c:v>
                </c:pt>
                <c:pt idx="233">
                  <c:v>15.663537303030306</c:v>
                </c:pt>
                <c:pt idx="234">
                  <c:v>15.470162454545454</c:v>
                </c:pt>
                <c:pt idx="235">
                  <c:v>15.504751848484851</c:v>
                </c:pt>
                <c:pt idx="236">
                  <c:v>15.567223666666667</c:v>
                </c:pt>
                <c:pt idx="237">
                  <c:v>15.421480939393954</c:v>
                </c:pt>
                <c:pt idx="238">
                  <c:v>15.253585484848486</c:v>
                </c:pt>
                <c:pt idx="239">
                  <c:v>15.171113363636355</c:v>
                </c:pt>
                <c:pt idx="240">
                  <c:v>14.946363727272715</c:v>
                </c:pt>
                <c:pt idx="241">
                  <c:v>14.870883636363654</c:v>
                </c:pt>
                <c:pt idx="242">
                  <c:v>14.958544545454552</c:v>
                </c:pt>
                <c:pt idx="243">
                  <c:v>15.047956969696971</c:v>
                </c:pt>
                <c:pt idx="244">
                  <c:v>15.283087575757577</c:v>
                </c:pt>
                <c:pt idx="245">
                  <c:v>15.10009366666667</c:v>
                </c:pt>
                <c:pt idx="246">
                  <c:v>15.243307303030294</c:v>
                </c:pt>
                <c:pt idx="247">
                  <c:v>15.384813969696971</c:v>
                </c:pt>
                <c:pt idx="248">
                  <c:v>15.26287906060606</c:v>
                </c:pt>
                <c:pt idx="249">
                  <c:v>15.261788333333334</c:v>
                </c:pt>
                <c:pt idx="250">
                  <c:v>15.160635030303045</c:v>
                </c:pt>
                <c:pt idx="251">
                  <c:v>15.449758575757578</c:v>
                </c:pt>
                <c:pt idx="252">
                  <c:v>15.529047454545456</c:v>
                </c:pt>
                <c:pt idx="253">
                  <c:v>15.661508363636365</c:v>
                </c:pt>
                <c:pt idx="254">
                  <c:v>15.433671090909092</c:v>
                </c:pt>
                <c:pt idx="255">
                  <c:v>15.328190181818169</c:v>
                </c:pt>
                <c:pt idx="256">
                  <c:v>15.636578939393939</c:v>
                </c:pt>
                <c:pt idx="257">
                  <c:v>15.509688636363652</c:v>
                </c:pt>
                <c:pt idx="258">
                  <c:v>15.296659545454544</c:v>
                </c:pt>
                <c:pt idx="259">
                  <c:v>15.287308393939393</c:v>
                </c:pt>
                <c:pt idx="260">
                  <c:v>15.431814575757578</c:v>
                </c:pt>
                <c:pt idx="261">
                  <c:v>15.787891818181816</c:v>
                </c:pt>
                <c:pt idx="262">
                  <c:v>15.786008787878776</c:v>
                </c:pt>
                <c:pt idx="263">
                  <c:v>15.896125454545453</c:v>
                </c:pt>
                <c:pt idx="264">
                  <c:v>15.925254848484856</c:v>
                </c:pt>
                <c:pt idx="265">
                  <c:v>16.294160000000005</c:v>
                </c:pt>
                <c:pt idx="266">
                  <c:v>16.512376363636363</c:v>
                </c:pt>
                <c:pt idx="267">
                  <c:v>16.353429999999989</c:v>
                </c:pt>
                <c:pt idx="268">
                  <c:v>16.200878484848513</c:v>
                </c:pt>
                <c:pt idx="269">
                  <c:v>16.321149696969673</c:v>
                </c:pt>
                <c:pt idx="270">
                  <c:v>16.650148787878791</c:v>
                </c:pt>
                <c:pt idx="271">
                  <c:v>16.66113912121213</c:v>
                </c:pt>
                <c:pt idx="272">
                  <c:v>16.65907245454547</c:v>
                </c:pt>
                <c:pt idx="273">
                  <c:v>16.668012454545433</c:v>
                </c:pt>
                <c:pt idx="274">
                  <c:v>16.751130333333297</c:v>
                </c:pt>
                <c:pt idx="275">
                  <c:v>16.474636696969675</c:v>
                </c:pt>
                <c:pt idx="276">
                  <c:v>16.054326696969689</c:v>
                </c:pt>
                <c:pt idx="277">
                  <c:v>15.556012696969715</c:v>
                </c:pt>
                <c:pt idx="278">
                  <c:v>15.659350272727284</c:v>
                </c:pt>
                <c:pt idx="279">
                  <c:v>15.65833181818182</c:v>
                </c:pt>
                <c:pt idx="280">
                  <c:v>15.644650606060607</c:v>
                </c:pt>
                <c:pt idx="281">
                  <c:v>15.469455818181835</c:v>
                </c:pt>
                <c:pt idx="282">
                  <c:v>15.28980775757576</c:v>
                </c:pt>
                <c:pt idx="283">
                  <c:v>15.308998363636363</c:v>
                </c:pt>
                <c:pt idx="284">
                  <c:v>15.556116848484859</c:v>
                </c:pt>
                <c:pt idx="285">
                  <c:v>15.551185636363652</c:v>
                </c:pt>
                <c:pt idx="286">
                  <c:v>15.746119575757568</c:v>
                </c:pt>
                <c:pt idx="287">
                  <c:v>15.888879515151517</c:v>
                </c:pt>
                <c:pt idx="288">
                  <c:v>16.111387272727253</c:v>
                </c:pt>
                <c:pt idx="289">
                  <c:v>15.856388393939406</c:v>
                </c:pt>
                <c:pt idx="290">
                  <c:v>16.161645636363613</c:v>
                </c:pt>
                <c:pt idx="291">
                  <c:v>16.149164969696997</c:v>
                </c:pt>
                <c:pt idx="292">
                  <c:v>16.345016727272728</c:v>
                </c:pt>
                <c:pt idx="293">
                  <c:v>16.783724454545435</c:v>
                </c:pt>
                <c:pt idx="294">
                  <c:v>17.019669</c:v>
                </c:pt>
                <c:pt idx="295">
                  <c:v>16.880990212121183</c:v>
                </c:pt>
                <c:pt idx="296">
                  <c:v>16.847063545454564</c:v>
                </c:pt>
                <c:pt idx="297">
                  <c:v>17.031995363636394</c:v>
                </c:pt>
                <c:pt idx="298">
                  <c:v>17.290428757575736</c:v>
                </c:pt>
                <c:pt idx="299">
                  <c:v>17.897011060606093</c:v>
                </c:pt>
                <c:pt idx="300">
                  <c:v>18.480084787878788</c:v>
                </c:pt>
                <c:pt idx="301">
                  <c:v>18.406478727272731</c:v>
                </c:pt>
                <c:pt idx="302">
                  <c:v>18.50811818181819</c:v>
                </c:pt>
                <c:pt idx="303">
                  <c:v>18.708443636363594</c:v>
                </c:pt>
                <c:pt idx="304">
                  <c:v>18.618039999999986</c:v>
                </c:pt>
                <c:pt idx="305">
                  <c:v>18.498463939393904</c:v>
                </c:pt>
                <c:pt idx="306">
                  <c:v>18.841723939393916</c:v>
                </c:pt>
                <c:pt idx="307">
                  <c:v>18.909523333333283</c:v>
                </c:pt>
                <c:pt idx="308">
                  <c:v>18.861411818181804</c:v>
                </c:pt>
                <c:pt idx="309">
                  <c:v>19.011190606060605</c:v>
                </c:pt>
                <c:pt idx="310">
                  <c:v>18.878056060606077</c:v>
                </c:pt>
                <c:pt idx="311">
                  <c:v>18.730548787878792</c:v>
                </c:pt>
                <c:pt idx="312">
                  <c:v>19.261826969696987</c:v>
                </c:pt>
                <c:pt idx="313">
                  <c:v>19.658817272727255</c:v>
                </c:pt>
                <c:pt idx="314">
                  <c:v>19.852956060606086</c:v>
                </c:pt>
                <c:pt idx="315">
                  <c:v>20.032773636363611</c:v>
                </c:pt>
                <c:pt idx="316">
                  <c:v>20.195763333333296</c:v>
                </c:pt>
                <c:pt idx="317">
                  <c:v>20.268760303030277</c:v>
                </c:pt>
                <c:pt idx="318">
                  <c:v>20.206789696969668</c:v>
                </c:pt>
                <c:pt idx="319">
                  <c:v>20.289187575757559</c:v>
                </c:pt>
                <c:pt idx="320">
                  <c:v>20.178784848484849</c:v>
                </c:pt>
                <c:pt idx="321">
                  <c:v>19.792870606060607</c:v>
                </c:pt>
                <c:pt idx="322">
                  <c:v>19.740275030303014</c:v>
                </c:pt>
                <c:pt idx="323">
                  <c:v>19.458016545454527</c:v>
                </c:pt>
                <c:pt idx="324">
                  <c:v>19.441739272727212</c:v>
                </c:pt>
                <c:pt idx="325">
                  <c:v>19.443568363636366</c:v>
                </c:pt>
                <c:pt idx="326">
                  <c:v>19.525281090909086</c:v>
                </c:pt>
                <c:pt idx="327">
                  <c:v>19.557188363636385</c:v>
                </c:pt>
                <c:pt idx="328">
                  <c:v>19.880846545454549</c:v>
                </c:pt>
                <c:pt idx="329">
                  <c:v>20.226963515151514</c:v>
                </c:pt>
                <c:pt idx="330">
                  <c:v>20.6145780606061</c:v>
                </c:pt>
                <c:pt idx="331">
                  <c:v>20.846363818181803</c:v>
                </c:pt>
                <c:pt idx="332">
                  <c:v>21.497385636363614</c:v>
                </c:pt>
                <c:pt idx="333">
                  <c:v>22.189261212121188</c:v>
                </c:pt>
                <c:pt idx="334">
                  <c:v>22.87059575757576</c:v>
                </c:pt>
                <c:pt idx="335">
                  <c:v>23.266501818181787</c:v>
                </c:pt>
                <c:pt idx="336">
                  <c:v>23.580934242424213</c:v>
                </c:pt>
                <c:pt idx="337">
                  <c:v>23.932485454545454</c:v>
                </c:pt>
                <c:pt idx="338">
                  <c:v>24.139579999999999</c:v>
                </c:pt>
                <c:pt idx="339">
                  <c:v>23.913866969697001</c:v>
                </c:pt>
                <c:pt idx="340">
                  <c:v>24.248785151515136</c:v>
                </c:pt>
                <c:pt idx="341">
                  <c:v>24.430654545454544</c:v>
                </c:pt>
                <c:pt idx="342">
                  <c:v>24.49712909090907</c:v>
                </c:pt>
                <c:pt idx="343">
                  <c:v>24.113807878787881</c:v>
                </c:pt>
                <c:pt idx="344">
                  <c:v>23.680217272727223</c:v>
                </c:pt>
                <c:pt idx="345">
                  <c:v>23.449957272727236</c:v>
                </c:pt>
                <c:pt idx="346">
                  <c:v>23.494761515151513</c:v>
                </c:pt>
                <c:pt idx="347">
                  <c:v>23.318750303030303</c:v>
                </c:pt>
                <c:pt idx="348">
                  <c:v>23.377247272727239</c:v>
                </c:pt>
                <c:pt idx="349">
                  <c:v>23.701139999999977</c:v>
                </c:pt>
                <c:pt idx="350">
                  <c:v>23.911096363636364</c:v>
                </c:pt>
                <c:pt idx="351">
                  <c:v>23.632533636363597</c:v>
                </c:pt>
                <c:pt idx="352">
                  <c:v>23.296082424242435</c:v>
                </c:pt>
                <c:pt idx="353">
                  <c:v>23.463215151515136</c:v>
                </c:pt>
                <c:pt idx="354">
                  <c:v>23.945297575757547</c:v>
                </c:pt>
                <c:pt idx="355">
                  <c:v>24.314373636363626</c:v>
                </c:pt>
                <c:pt idx="356">
                  <c:v>24.445321515151498</c:v>
                </c:pt>
                <c:pt idx="357">
                  <c:v>24.051488484848509</c:v>
                </c:pt>
                <c:pt idx="358">
                  <c:v>23.846912121212135</c:v>
                </c:pt>
                <c:pt idx="359">
                  <c:v>23.417819818181819</c:v>
                </c:pt>
                <c:pt idx="360">
                  <c:v>22.997240424242431</c:v>
                </c:pt>
                <c:pt idx="361">
                  <c:v>22.817311333333329</c:v>
                </c:pt>
                <c:pt idx="362">
                  <c:v>23.211435575757577</c:v>
                </c:pt>
                <c:pt idx="363">
                  <c:v>23.508337696969676</c:v>
                </c:pt>
                <c:pt idx="364">
                  <c:v>23.599859212121196</c:v>
                </c:pt>
                <c:pt idx="365">
                  <c:v>23.763044666666669</c:v>
                </c:pt>
                <c:pt idx="366">
                  <c:v>24.058914666666684</c:v>
                </c:pt>
                <c:pt idx="367">
                  <c:v>24.375918606060608</c:v>
                </c:pt>
                <c:pt idx="368">
                  <c:v>24.788833454545436</c:v>
                </c:pt>
                <c:pt idx="369">
                  <c:v>25.275481030303013</c:v>
                </c:pt>
                <c:pt idx="370">
                  <c:v>25.795034848484832</c:v>
                </c:pt>
                <c:pt idx="371">
                  <c:v>26.27284818181819</c:v>
                </c:pt>
                <c:pt idx="372">
                  <c:v>26.53161818181821</c:v>
                </c:pt>
                <c:pt idx="373">
                  <c:v>26.462818484848491</c:v>
                </c:pt>
                <c:pt idx="374">
                  <c:v>26.715954242424242</c:v>
                </c:pt>
                <c:pt idx="375">
                  <c:v>26.952859393939377</c:v>
                </c:pt>
                <c:pt idx="376">
                  <c:v>27.054646363636362</c:v>
                </c:pt>
                <c:pt idx="377">
                  <c:v>26.951475151515147</c:v>
                </c:pt>
                <c:pt idx="378">
                  <c:v>26.893693333333292</c:v>
                </c:pt>
                <c:pt idx="379">
                  <c:v>27.040680303030289</c:v>
                </c:pt>
                <c:pt idx="380">
                  <c:v>27.262125757575731</c:v>
                </c:pt>
                <c:pt idx="381">
                  <c:v>27.312584242424229</c:v>
                </c:pt>
                <c:pt idx="382">
                  <c:v>27.525127878787846</c:v>
                </c:pt>
                <c:pt idx="383">
                  <c:v>27.775274242424217</c:v>
                </c:pt>
                <c:pt idx="384">
                  <c:v>28.046294545454543</c:v>
                </c:pt>
                <c:pt idx="385">
                  <c:v>28.115425151515151</c:v>
                </c:pt>
                <c:pt idx="386">
                  <c:v>28.192502424242431</c:v>
                </c:pt>
                <c:pt idx="387">
                  <c:v>28.356751515151515</c:v>
                </c:pt>
                <c:pt idx="388">
                  <c:v>28.508303333333295</c:v>
                </c:pt>
                <c:pt idx="389">
                  <c:v>28.68181121212119</c:v>
                </c:pt>
                <c:pt idx="390">
                  <c:v>28.792102424242433</c:v>
                </c:pt>
                <c:pt idx="391">
                  <c:v>28.851904848484864</c:v>
                </c:pt>
                <c:pt idx="392">
                  <c:v>28.94261272727271</c:v>
                </c:pt>
                <c:pt idx="393">
                  <c:v>29.090468484848504</c:v>
                </c:pt>
                <c:pt idx="394">
                  <c:v>29.042000909090902</c:v>
                </c:pt>
                <c:pt idx="395">
                  <c:v>29.117272121212153</c:v>
                </c:pt>
                <c:pt idx="396">
                  <c:v>29.212557575757572</c:v>
                </c:pt>
                <c:pt idx="397">
                  <c:v>29.382649393939346</c:v>
                </c:pt>
                <c:pt idx="398">
                  <c:v>29.349024242424221</c:v>
                </c:pt>
                <c:pt idx="399">
                  <c:v>29.467518787878785</c:v>
                </c:pt>
                <c:pt idx="400">
                  <c:v>29.437796666666667</c:v>
                </c:pt>
                <c:pt idx="401">
                  <c:v>29.44584030303028</c:v>
                </c:pt>
                <c:pt idx="402">
                  <c:v>29.512419393939371</c:v>
                </c:pt>
                <c:pt idx="403">
                  <c:v>29.580293939393904</c:v>
                </c:pt>
                <c:pt idx="404">
                  <c:v>29.51416606060609</c:v>
                </c:pt>
                <c:pt idx="405">
                  <c:v>29.123384242424226</c:v>
                </c:pt>
                <c:pt idx="406">
                  <c:v>28.730696060606057</c:v>
                </c:pt>
                <c:pt idx="407">
                  <c:v>28.363184545454544</c:v>
                </c:pt>
                <c:pt idx="408">
                  <c:v>28.106119393939373</c:v>
                </c:pt>
                <c:pt idx="409">
                  <c:v>28.160915151515155</c:v>
                </c:pt>
                <c:pt idx="410">
                  <c:v>28.515585151515154</c:v>
                </c:pt>
                <c:pt idx="411">
                  <c:v>28.584776969696971</c:v>
                </c:pt>
                <c:pt idx="412">
                  <c:v>28.725461515151512</c:v>
                </c:pt>
                <c:pt idx="413">
                  <c:v>28.620459393939374</c:v>
                </c:pt>
                <c:pt idx="414">
                  <c:v>28.797913333333312</c:v>
                </c:pt>
                <c:pt idx="415">
                  <c:v>28.843890909090927</c:v>
                </c:pt>
                <c:pt idx="416">
                  <c:v>29.576446969696971</c:v>
                </c:pt>
                <c:pt idx="417">
                  <c:v>30.103119696969689</c:v>
                </c:pt>
                <c:pt idx="418">
                  <c:v>30.63711060606062</c:v>
                </c:pt>
                <c:pt idx="419">
                  <c:v>30.978493030302992</c:v>
                </c:pt>
                <c:pt idx="420">
                  <c:v>31.250031818181803</c:v>
                </c:pt>
                <c:pt idx="421">
                  <c:v>31.144794545454545</c:v>
                </c:pt>
                <c:pt idx="422">
                  <c:v>31.54309878787879</c:v>
                </c:pt>
                <c:pt idx="423">
                  <c:v>31.875744545454531</c:v>
                </c:pt>
                <c:pt idx="424">
                  <c:v>32.078863333333324</c:v>
                </c:pt>
                <c:pt idx="425">
                  <c:v>32.342291212121218</c:v>
                </c:pt>
                <c:pt idx="426">
                  <c:v>32.761482727272728</c:v>
                </c:pt>
                <c:pt idx="427">
                  <c:v>33.039130303030312</c:v>
                </c:pt>
                <c:pt idx="428">
                  <c:v>33.537263030302995</c:v>
                </c:pt>
                <c:pt idx="429">
                  <c:v>33.951534545454507</c:v>
                </c:pt>
                <c:pt idx="430">
                  <c:v>34.288211818181878</c:v>
                </c:pt>
                <c:pt idx="431">
                  <c:v>34.424877272727244</c:v>
                </c:pt>
                <c:pt idx="432">
                  <c:v>34.39209636363632</c:v>
                </c:pt>
                <c:pt idx="433">
                  <c:v>33.928626666666602</c:v>
                </c:pt>
                <c:pt idx="434">
                  <c:v>33.70559121212127</c:v>
                </c:pt>
                <c:pt idx="435">
                  <c:v>33.704104242424279</c:v>
                </c:pt>
                <c:pt idx="436">
                  <c:v>33.604462727272725</c:v>
                </c:pt>
                <c:pt idx="437">
                  <c:v>33.594386666666594</c:v>
                </c:pt>
                <c:pt idx="438">
                  <c:v>33.521946363636303</c:v>
                </c:pt>
                <c:pt idx="439">
                  <c:v>33.139584848484887</c:v>
                </c:pt>
                <c:pt idx="440">
                  <c:v>32.972689393939397</c:v>
                </c:pt>
                <c:pt idx="441">
                  <c:v>32.87595515151515</c:v>
                </c:pt>
                <c:pt idx="442">
                  <c:v>32.944882121212018</c:v>
                </c:pt>
                <c:pt idx="443">
                  <c:v>33.014594545454507</c:v>
                </c:pt>
                <c:pt idx="444">
                  <c:v>33.474728484848434</c:v>
                </c:pt>
                <c:pt idx="445">
                  <c:v>33.471552121212078</c:v>
                </c:pt>
                <c:pt idx="446">
                  <c:v>33.483666666666558</c:v>
                </c:pt>
                <c:pt idx="447">
                  <c:v>33.481883333333265</c:v>
                </c:pt>
                <c:pt idx="448">
                  <c:v>33.392206060606028</c:v>
                </c:pt>
                <c:pt idx="449">
                  <c:v>33.406635151515154</c:v>
                </c:pt>
                <c:pt idx="450">
                  <c:v>33.32186424242424</c:v>
                </c:pt>
                <c:pt idx="451">
                  <c:v>33.130230909090912</c:v>
                </c:pt>
                <c:pt idx="452">
                  <c:v>32.99177090909091</c:v>
                </c:pt>
                <c:pt idx="453">
                  <c:v>32.935931212121268</c:v>
                </c:pt>
                <c:pt idx="454">
                  <c:v>33.108597575757543</c:v>
                </c:pt>
                <c:pt idx="455">
                  <c:v>33.142874545454546</c:v>
                </c:pt>
                <c:pt idx="456">
                  <c:v>33.402579393939412</c:v>
                </c:pt>
                <c:pt idx="457">
                  <c:v>33.477756363636303</c:v>
                </c:pt>
                <c:pt idx="458">
                  <c:v>33.622441515151515</c:v>
                </c:pt>
                <c:pt idx="459">
                  <c:v>33.57905090909091</c:v>
                </c:pt>
                <c:pt idx="460">
                  <c:v>33.80789575757575</c:v>
                </c:pt>
                <c:pt idx="461">
                  <c:v>34.295830606060612</c:v>
                </c:pt>
                <c:pt idx="462">
                  <c:v>34.632117878787923</c:v>
                </c:pt>
                <c:pt idx="463">
                  <c:v>34.704331212121275</c:v>
                </c:pt>
                <c:pt idx="464">
                  <c:v>34.885711212121258</c:v>
                </c:pt>
                <c:pt idx="465">
                  <c:v>35.083272727272735</c:v>
                </c:pt>
                <c:pt idx="466">
                  <c:v>35.13504575757581</c:v>
                </c:pt>
                <c:pt idx="467">
                  <c:v>35.168433333333333</c:v>
                </c:pt>
                <c:pt idx="468">
                  <c:v>35.185031515151522</c:v>
                </c:pt>
                <c:pt idx="469">
                  <c:v>35.165366969696954</c:v>
                </c:pt>
                <c:pt idx="470">
                  <c:v>35.489217575757507</c:v>
                </c:pt>
                <c:pt idx="471">
                  <c:v>35.618005151515156</c:v>
                </c:pt>
                <c:pt idx="472">
                  <c:v>35.746106363636322</c:v>
                </c:pt>
                <c:pt idx="473">
                  <c:v>35.733237575757535</c:v>
                </c:pt>
                <c:pt idx="474">
                  <c:v>35.807837575757482</c:v>
                </c:pt>
                <c:pt idx="475">
                  <c:v>35.76513303030309</c:v>
                </c:pt>
                <c:pt idx="476">
                  <c:v>35.119606363636294</c:v>
                </c:pt>
                <c:pt idx="477">
                  <c:v>35.290133030303075</c:v>
                </c:pt>
                <c:pt idx="478">
                  <c:v>35.287961212121211</c:v>
                </c:pt>
                <c:pt idx="479">
                  <c:v>35.51246818181815</c:v>
                </c:pt>
                <c:pt idx="480">
                  <c:v>35.970616666666594</c:v>
                </c:pt>
                <c:pt idx="481">
                  <c:v>35.796883636363624</c:v>
                </c:pt>
                <c:pt idx="482">
                  <c:v>35.310784242424241</c:v>
                </c:pt>
                <c:pt idx="483">
                  <c:v>35.134890606060594</c:v>
                </c:pt>
                <c:pt idx="484">
                  <c:v>35.243078181818184</c:v>
                </c:pt>
                <c:pt idx="485">
                  <c:v>35.210368484848445</c:v>
                </c:pt>
                <c:pt idx="486">
                  <c:v>34.788412727272757</c:v>
                </c:pt>
                <c:pt idx="487">
                  <c:v>34.663171727272719</c:v>
                </c:pt>
                <c:pt idx="488">
                  <c:v>34.158528393939413</c:v>
                </c:pt>
                <c:pt idx="489">
                  <c:v>34.16094809090913</c:v>
                </c:pt>
                <c:pt idx="490">
                  <c:v>34.185085363636304</c:v>
                </c:pt>
                <c:pt idx="491">
                  <c:v>34.174314151515155</c:v>
                </c:pt>
                <c:pt idx="492">
                  <c:v>34.456109909090905</c:v>
                </c:pt>
                <c:pt idx="493">
                  <c:v>34.2578623333333</c:v>
                </c:pt>
                <c:pt idx="494">
                  <c:v>34.357714757575756</c:v>
                </c:pt>
                <c:pt idx="495">
                  <c:v>34.223697787878812</c:v>
                </c:pt>
                <c:pt idx="496">
                  <c:v>33.947680515151468</c:v>
                </c:pt>
                <c:pt idx="497">
                  <c:v>34.337374757575759</c:v>
                </c:pt>
                <c:pt idx="498">
                  <c:v>35.117416666666593</c:v>
                </c:pt>
                <c:pt idx="499">
                  <c:v>35.575992424242393</c:v>
                </c:pt>
                <c:pt idx="500">
                  <c:v>35.904364848484853</c:v>
                </c:pt>
                <c:pt idx="501">
                  <c:v>36.250275151515147</c:v>
                </c:pt>
                <c:pt idx="502">
                  <c:v>35.573628484848442</c:v>
                </c:pt>
                <c:pt idx="503">
                  <c:v>35.32815848484848</c:v>
                </c:pt>
                <c:pt idx="504">
                  <c:v>36.123447272727255</c:v>
                </c:pt>
                <c:pt idx="505">
                  <c:v>36.452459090909102</c:v>
                </c:pt>
                <c:pt idx="506">
                  <c:v>36.756967575757507</c:v>
                </c:pt>
                <c:pt idx="507">
                  <c:v>37.699748484848492</c:v>
                </c:pt>
                <c:pt idx="508">
                  <c:v>38.191760303030307</c:v>
                </c:pt>
                <c:pt idx="509">
                  <c:v>38.295638181818212</c:v>
                </c:pt>
                <c:pt idx="510">
                  <c:v>38.488146666666594</c:v>
                </c:pt>
                <c:pt idx="511">
                  <c:v>38.219150303030311</c:v>
                </c:pt>
                <c:pt idx="512">
                  <c:v>38.344495454545388</c:v>
                </c:pt>
                <c:pt idx="513">
                  <c:v>39.101669696969701</c:v>
                </c:pt>
                <c:pt idx="514">
                  <c:v>39.568474848484918</c:v>
                </c:pt>
                <c:pt idx="515">
                  <c:v>39.572722727272733</c:v>
                </c:pt>
                <c:pt idx="516">
                  <c:v>39.488353636363634</c:v>
                </c:pt>
                <c:pt idx="517">
                  <c:v>39.781313939393961</c:v>
                </c:pt>
                <c:pt idx="518">
                  <c:v>39.593617272727279</c:v>
                </c:pt>
                <c:pt idx="519">
                  <c:v>39.412055151515148</c:v>
                </c:pt>
                <c:pt idx="520">
                  <c:v>39.212343939393932</c:v>
                </c:pt>
                <c:pt idx="521">
                  <c:v>38.671619696969692</c:v>
                </c:pt>
                <c:pt idx="522">
                  <c:v>38.69022636363632</c:v>
                </c:pt>
                <c:pt idx="523">
                  <c:v>38.479436666666587</c:v>
                </c:pt>
                <c:pt idx="524">
                  <c:v>38.324806363636277</c:v>
                </c:pt>
                <c:pt idx="525">
                  <c:v>37.983810909090906</c:v>
                </c:pt>
                <c:pt idx="526">
                  <c:v>37.902691515151496</c:v>
                </c:pt>
                <c:pt idx="527">
                  <c:v>37.756398787878837</c:v>
                </c:pt>
                <c:pt idx="528">
                  <c:v>37.528436060606055</c:v>
                </c:pt>
                <c:pt idx="529">
                  <c:v>37.413018181818174</c:v>
                </c:pt>
                <c:pt idx="530">
                  <c:v>37.027268787878803</c:v>
                </c:pt>
                <c:pt idx="531">
                  <c:v>37.187924848484862</c:v>
                </c:pt>
                <c:pt idx="532">
                  <c:v>37.573193636363641</c:v>
                </c:pt>
                <c:pt idx="533">
                  <c:v>37.808886969696907</c:v>
                </c:pt>
                <c:pt idx="534">
                  <c:v>37.710603939393941</c:v>
                </c:pt>
                <c:pt idx="535">
                  <c:v>37.677038787878821</c:v>
                </c:pt>
                <c:pt idx="536">
                  <c:v>37.748150000000045</c:v>
                </c:pt>
                <c:pt idx="537">
                  <c:v>38.374759393939392</c:v>
                </c:pt>
                <c:pt idx="538">
                  <c:v>39.111553030303028</c:v>
                </c:pt>
                <c:pt idx="539">
                  <c:v>39.44841303030303</c:v>
                </c:pt>
                <c:pt idx="540">
                  <c:v>39.786745757575794</c:v>
                </c:pt>
                <c:pt idx="541">
                  <c:v>40.052914242424279</c:v>
                </c:pt>
                <c:pt idx="542">
                  <c:v>40.142002121212094</c:v>
                </c:pt>
                <c:pt idx="543">
                  <c:v>40.276207878787879</c:v>
                </c:pt>
                <c:pt idx="544">
                  <c:v>40.0372036363636</c:v>
                </c:pt>
                <c:pt idx="545">
                  <c:v>39.932254242424285</c:v>
                </c:pt>
                <c:pt idx="546">
                  <c:v>40.059754545454545</c:v>
                </c:pt>
                <c:pt idx="547">
                  <c:v>40.030772424242393</c:v>
                </c:pt>
                <c:pt idx="548">
                  <c:v>39.394346363636295</c:v>
                </c:pt>
                <c:pt idx="549">
                  <c:v>38.437309090909089</c:v>
                </c:pt>
                <c:pt idx="550">
                  <c:v>37.828785454545446</c:v>
                </c:pt>
                <c:pt idx="551">
                  <c:v>37.566060909090908</c:v>
                </c:pt>
                <c:pt idx="552">
                  <c:v>37.850840606060544</c:v>
                </c:pt>
                <c:pt idx="553">
                  <c:v>37.883279696969694</c:v>
                </c:pt>
                <c:pt idx="554">
                  <c:v>38.014462121212041</c:v>
                </c:pt>
                <c:pt idx="555">
                  <c:v>38.480437575757492</c:v>
                </c:pt>
                <c:pt idx="556">
                  <c:v>38.692584242424289</c:v>
                </c:pt>
                <c:pt idx="557">
                  <c:v>39.062238484848486</c:v>
                </c:pt>
                <c:pt idx="558">
                  <c:v>39.393770303030301</c:v>
                </c:pt>
                <c:pt idx="559">
                  <c:v>39.783380000000008</c:v>
                </c:pt>
                <c:pt idx="560">
                  <c:v>40.405601515151496</c:v>
                </c:pt>
                <c:pt idx="561">
                  <c:v>40.762178181818221</c:v>
                </c:pt>
                <c:pt idx="562">
                  <c:v>40.882522424242367</c:v>
                </c:pt>
                <c:pt idx="563">
                  <c:v>40.760647272727276</c:v>
                </c:pt>
                <c:pt idx="564">
                  <c:v>40.753546666666594</c:v>
                </c:pt>
                <c:pt idx="565">
                  <c:v>40.809222727272726</c:v>
                </c:pt>
                <c:pt idx="566">
                  <c:v>40.865486969696917</c:v>
                </c:pt>
                <c:pt idx="567">
                  <c:v>41.138799393939436</c:v>
                </c:pt>
                <c:pt idx="568">
                  <c:v>40.012200606060595</c:v>
                </c:pt>
                <c:pt idx="569">
                  <c:v>39.02241696969697</c:v>
                </c:pt>
                <c:pt idx="570">
                  <c:v>38.16622515151515</c:v>
                </c:pt>
                <c:pt idx="571">
                  <c:v>37.712772121212105</c:v>
                </c:pt>
                <c:pt idx="572">
                  <c:v>37.424859696969698</c:v>
                </c:pt>
                <c:pt idx="573">
                  <c:v>38.27166757575749</c:v>
                </c:pt>
                <c:pt idx="574">
                  <c:v>38.814487575757454</c:v>
                </c:pt>
                <c:pt idx="575">
                  <c:v>38.577003333333302</c:v>
                </c:pt>
                <c:pt idx="576">
                  <c:v>37.30866848484844</c:v>
                </c:pt>
                <c:pt idx="577">
                  <c:v>35.730595636363653</c:v>
                </c:pt>
                <c:pt idx="578">
                  <c:v>34.449608909090905</c:v>
                </c:pt>
                <c:pt idx="579">
                  <c:v>34.045387545454545</c:v>
                </c:pt>
                <c:pt idx="580">
                  <c:v>33.059535181818184</c:v>
                </c:pt>
                <c:pt idx="581">
                  <c:v>32.476027848484861</c:v>
                </c:pt>
                <c:pt idx="582">
                  <c:v>31.693353484848508</c:v>
                </c:pt>
                <c:pt idx="583">
                  <c:v>30.612449454545452</c:v>
                </c:pt>
                <c:pt idx="584">
                  <c:v>27.786967272727242</c:v>
                </c:pt>
                <c:pt idx="585">
                  <c:v>25.61921984848485</c:v>
                </c:pt>
                <c:pt idx="586">
                  <c:v>24.134800939393941</c:v>
                </c:pt>
                <c:pt idx="587">
                  <c:v>23.956017333333296</c:v>
                </c:pt>
                <c:pt idx="588">
                  <c:v>24.139926181818204</c:v>
                </c:pt>
                <c:pt idx="589">
                  <c:v>24.234286393939389</c:v>
                </c:pt>
                <c:pt idx="590">
                  <c:v>24.065716696969659</c:v>
                </c:pt>
                <c:pt idx="591">
                  <c:v>24.131867060606105</c:v>
                </c:pt>
                <c:pt idx="592">
                  <c:v>24.139614939393926</c:v>
                </c:pt>
                <c:pt idx="593">
                  <c:v>23.950385515151513</c:v>
                </c:pt>
                <c:pt idx="594">
                  <c:v>24.44067596969699</c:v>
                </c:pt>
                <c:pt idx="595">
                  <c:v>25.611468193939398</c:v>
                </c:pt>
                <c:pt idx="596">
                  <c:v>26.402283103030289</c:v>
                </c:pt>
                <c:pt idx="597">
                  <c:v>26.921736133333283</c:v>
                </c:pt>
                <c:pt idx="598">
                  <c:v>27.236397433333313</c:v>
                </c:pt>
                <c:pt idx="599">
                  <c:v>26.521837039393926</c:v>
                </c:pt>
                <c:pt idx="600">
                  <c:v>25.92678952424242</c:v>
                </c:pt>
                <c:pt idx="601">
                  <c:v>25.246593584848487</c:v>
                </c:pt>
                <c:pt idx="602">
                  <c:v>25.147012403030306</c:v>
                </c:pt>
                <c:pt idx="603">
                  <c:v>24.579655069696997</c:v>
                </c:pt>
                <c:pt idx="604">
                  <c:v>24.917036069696984</c:v>
                </c:pt>
                <c:pt idx="605">
                  <c:v>24.603692796969689</c:v>
                </c:pt>
                <c:pt idx="606">
                  <c:v>23.859152027272735</c:v>
                </c:pt>
                <c:pt idx="607">
                  <c:v>22.997638209090912</c:v>
                </c:pt>
                <c:pt idx="608">
                  <c:v>22.40623660303028</c:v>
                </c:pt>
                <c:pt idx="609">
                  <c:v>21.282020696969663</c:v>
                </c:pt>
                <c:pt idx="610">
                  <c:v>21.428995363636368</c:v>
                </c:pt>
                <c:pt idx="611">
                  <c:v>21.3365733939394</c:v>
                </c:pt>
                <c:pt idx="612">
                  <c:v>20.93558996969697</c:v>
                </c:pt>
                <c:pt idx="613">
                  <c:v>19.823047606060602</c:v>
                </c:pt>
                <c:pt idx="614">
                  <c:v>18.128909242424221</c:v>
                </c:pt>
                <c:pt idx="615">
                  <c:v>15.607213363636351</c:v>
                </c:pt>
                <c:pt idx="616">
                  <c:v>13.466307303030304</c:v>
                </c:pt>
                <c:pt idx="617">
                  <c:v>11.80637878787878</c:v>
                </c:pt>
                <c:pt idx="618">
                  <c:v>10.21573303030304</c:v>
                </c:pt>
                <c:pt idx="619">
                  <c:v>8.7089941818181664</c:v>
                </c:pt>
                <c:pt idx="620">
                  <c:v>7.5275802121212054</c:v>
                </c:pt>
                <c:pt idx="621">
                  <c:v>5.9245684545454491</c:v>
                </c:pt>
                <c:pt idx="622">
                  <c:v>4.2453521212121297</c:v>
                </c:pt>
                <c:pt idx="623">
                  <c:v>3.3546412121212126</c:v>
                </c:pt>
                <c:pt idx="624">
                  <c:v>3.0046644545454542</c:v>
                </c:pt>
                <c:pt idx="625">
                  <c:v>3.0712589090909059</c:v>
                </c:pt>
                <c:pt idx="626">
                  <c:v>3.0972587575757582</c:v>
                </c:pt>
                <c:pt idx="627">
                  <c:v>3.0502785757575754</c:v>
                </c:pt>
                <c:pt idx="628">
                  <c:v>2.8803276969696991</c:v>
                </c:pt>
                <c:pt idx="629">
                  <c:v>2.8273220000000001</c:v>
                </c:pt>
                <c:pt idx="630">
                  <c:v>2.7768037272727275</c:v>
                </c:pt>
                <c:pt idx="631">
                  <c:v>2.7434246363636388</c:v>
                </c:pt>
                <c:pt idx="632">
                  <c:v>2.7105170000000012</c:v>
                </c:pt>
                <c:pt idx="633">
                  <c:v>2.7455918181818215</c:v>
                </c:pt>
                <c:pt idx="634">
                  <c:v>2.681146393939394</c:v>
                </c:pt>
                <c:pt idx="635">
                  <c:v>2.6573017878787892</c:v>
                </c:pt>
                <c:pt idx="636">
                  <c:v>2.6435420000000005</c:v>
                </c:pt>
                <c:pt idx="637">
                  <c:v>2.629143787878788</c:v>
                </c:pt>
                <c:pt idx="638">
                  <c:v>2.5840829696969698</c:v>
                </c:pt>
                <c:pt idx="639">
                  <c:v>2.5684548787878811</c:v>
                </c:pt>
              </c:numCache>
            </c:numRef>
          </c:yVal>
          <c:smooth val="1"/>
        </c:ser>
        <c:ser>
          <c:idx val="2"/>
          <c:order val="1"/>
          <c:tx>
            <c:v>Predicted</c:v>
          </c:tx>
          <c:spPr>
            <a:ln>
              <a:solidFill>
                <a:schemeClr val="bg1">
                  <a:lumMod val="65000"/>
                </a:schemeClr>
              </a:solidFill>
            </a:ln>
          </c:spPr>
          <c:marker>
            <c:symbol val="none"/>
          </c:marker>
          <c:xVal>
            <c:numRef>
              <c:f>'Mass Loss'!$U$6:$U$386</c:f>
              <c:numCache>
                <c:formatCode>0</c:formatCode>
                <c:ptCount val="381"/>
                <c:pt idx="0" formatCode="General">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numCache>
            </c:numRef>
          </c:xVal>
          <c:yVal>
            <c:numRef>
              <c:f>'Mass Loss'!$Z$6:$Z$386</c:f>
              <c:numCache>
                <c:formatCode>0.00</c:formatCode>
                <c:ptCount val="381"/>
                <c:pt idx="0">
                  <c:v>0.24730691984073824</c:v>
                </c:pt>
                <c:pt idx="1">
                  <c:v>0.33898671313645301</c:v>
                </c:pt>
                <c:pt idx="2">
                  <c:v>0.44728766809460041</c:v>
                </c:pt>
                <c:pt idx="3">
                  <c:v>0.57186410078972216</c:v>
                </c:pt>
                <c:pt idx="4">
                  <c:v>0.71207705763700901</c:v>
                </c:pt>
                <c:pt idx="5">
                  <c:v>0.86707694923512313</c:v>
                </c:pt>
                <c:pt idx="6">
                  <c:v>1.0358738465114892</c:v>
                </c:pt>
                <c:pt idx="7">
                  <c:v>1.2173946794755421</c:v>
                </c:pt>
                <c:pt idx="8">
                  <c:v>1.4105281384477464</c:v>
                </c:pt>
                <c:pt idx="9">
                  <c:v>1.6141588005257923</c:v>
                </c:pt>
                <c:pt idx="10">
                  <c:v>1.8271922310122626</c:v>
                </c:pt>
                <c:pt idx="11">
                  <c:v>2.0485727658622852</c:v>
                </c:pt>
                <c:pt idx="12">
                  <c:v>2.2772955067110172</c:v>
                </c:pt>
                <c:pt idx="13">
                  <c:v>2.5124138365729403</c:v>
                </c:pt>
                <c:pt idx="14">
                  <c:v>2.7530435367533239</c:v>
                </c:pt>
                <c:pt idx="15">
                  <c:v>2.9983643762375292</c:v>
                </c:pt>
                <c:pt idx="16">
                  <c:v>3.2476198630828952</c:v>
                </c:pt>
                <c:pt idx="17">
                  <c:v>3.5001156951722794</c:v>
                </c:pt>
                <c:pt idx="18">
                  <c:v>3.7552173234494663</c:v>
                </c:pt>
                <c:pt idx="19">
                  <c:v>4.0123469411722885</c:v>
                </c:pt>
                <c:pt idx="20">
                  <c:v>4.2709801340226914</c:v>
                </c:pt>
                <c:pt idx="21">
                  <c:v>4.5306423644339588</c:v>
                </c:pt>
                <c:pt idx="22">
                  <c:v>4.7909054159405704</c:v>
                </c:pt>
                <c:pt idx="23">
                  <c:v>5.0513838869010925</c:v>
                </c:pt>
                <c:pt idx="24">
                  <c:v>5.3117317952407666</c:v>
                </c:pt>
                <c:pt idx="25">
                  <c:v>5.5716393349954139</c:v>
                </c:pt>
                <c:pt idx="26">
                  <c:v>5.8308298098802291</c:v>
                </c:pt>
                <c:pt idx="27">
                  <c:v>6.089056757636607</c:v>
                </c:pt>
                <c:pt idx="28">
                  <c:v>6.3461012705719488</c:v>
                </c:pt>
                <c:pt idx="29">
                  <c:v>6.6017695117531927</c:v>
                </c:pt>
                <c:pt idx="30">
                  <c:v>6.855890422165186</c:v>
                </c:pt>
                <c:pt idx="31">
                  <c:v>7.1083136113497387</c:v>
                </c:pt>
                <c:pt idx="32">
                  <c:v>7.3589074222558946</c:v>
                </c:pt>
                <c:pt idx="33">
                  <c:v>7.6075571599933918</c:v>
                </c:pt>
                <c:pt idx="34">
                  <c:v>7.8541634736854684</c:v>
                </c:pt>
                <c:pt idx="35">
                  <c:v>8.0986408805112138</c:v>
                </c:pt>
                <c:pt idx="36">
                  <c:v>8.340916421199001</c:v>
                </c:pt>
                <c:pt idx="37">
                  <c:v>8.5809284365895309</c:v>
                </c:pt>
                <c:pt idx="38">
                  <c:v>8.8186254553672772</c:v>
                </c:pt>
                <c:pt idx="39">
                  <c:v>9.0539651836152188</c:v>
                </c:pt>
                <c:pt idx="40">
                  <c:v>9.286913587442319</c:v>
                </c:pt>
                <c:pt idx="41">
                  <c:v>9.5174440605434398</c:v>
                </c:pt>
                <c:pt idx="42">
                  <c:v>9.7455366691561007</c:v>
                </c:pt>
                <c:pt idx="43">
                  <c:v>9.971177467468733</c:v>
                </c:pt>
                <c:pt idx="44">
                  <c:v>10.194357877099625</c:v>
                </c:pt>
                <c:pt idx="45">
                  <c:v>10.415074124800629</c:v>
                </c:pt>
                <c:pt idx="46">
                  <c:v>10.633326733042335</c:v>
                </c:pt>
                <c:pt idx="47">
                  <c:v>10.849120058605566</c:v>
                </c:pt>
                <c:pt idx="48">
                  <c:v>11.062461874737219</c:v>
                </c:pt>
                <c:pt idx="49">
                  <c:v>11.27336299282992</c:v>
                </c:pt>
                <c:pt idx="50">
                  <c:v>11.481836919951487</c:v>
                </c:pt>
                <c:pt idx="51">
                  <c:v>11.687899548888387</c:v>
                </c:pt>
                <c:pt idx="52">
                  <c:v>11.891568877674789</c:v>
                </c:pt>
                <c:pt idx="53">
                  <c:v>12.092864755860186</c:v>
                </c:pt>
                <c:pt idx="54">
                  <c:v>12.291808655023919</c:v>
                </c:pt>
                <c:pt idx="55">
                  <c:v>12.488423461278442</c:v>
                </c:pt>
                <c:pt idx="56">
                  <c:v>12.682733287713972</c:v>
                </c:pt>
                <c:pt idx="57">
                  <c:v>12.874763304928456</c:v>
                </c:pt>
                <c:pt idx="58">
                  <c:v>13.064539587962523</c:v>
                </c:pt>
                <c:pt idx="59">
                  <c:v>13.252088978113926</c:v>
                </c:pt>
                <c:pt idx="60">
                  <c:v>13.437438958251857</c:v>
                </c:pt>
                <c:pt idx="61">
                  <c:v>13.620617540377904</c:v>
                </c:pt>
                <c:pt idx="62">
                  <c:v>13.801653164300001</c:v>
                </c:pt>
                <c:pt idx="63">
                  <c:v>13.980574606389665</c:v>
                </c:pt>
                <c:pt idx="64">
                  <c:v>14.157410897490269</c:v>
                </c:pt>
                <c:pt idx="65">
                  <c:v>14.332191249129822</c:v>
                </c:pt>
                <c:pt idx="66">
                  <c:v>14.50494498727085</c:v>
                </c:pt>
                <c:pt idx="67">
                  <c:v>14.67570149290162</c:v>
                </c:pt>
                <c:pt idx="68">
                  <c:v>14.844490148835279</c:v>
                </c:pt>
                <c:pt idx="69">
                  <c:v>15.01134029214527</c:v>
                </c:pt>
                <c:pt idx="70">
                  <c:v>15.176281171714418</c:v>
                </c:pt>
                <c:pt idx="71">
                  <c:v>15.339341910426009</c:v>
                </c:pt>
                <c:pt idx="72">
                  <c:v>15.500551471566252</c:v>
                </c:pt>
                <c:pt idx="73">
                  <c:v>15.65993862904887</c:v>
                </c:pt>
                <c:pt idx="74">
                  <c:v>15.81753194110588</c:v>
                </c:pt>
                <c:pt idx="75">
                  <c:v>15.973359727123327</c:v>
                </c:pt>
                <c:pt idx="76">
                  <c:v>16.127450047328033</c:v>
                </c:pt>
                <c:pt idx="77">
                  <c:v>16.2798306850591</c:v>
                </c:pt>
                <c:pt idx="78">
                  <c:v>16.43052913138207</c:v>
                </c:pt>
                <c:pt idx="79">
                  <c:v>16.579572571824638</c:v>
                </c:pt>
                <c:pt idx="80">
                  <c:v>16.726987875033476</c:v>
                </c:pt>
                <c:pt idx="81">
                  <c:v>16.872801583170009</c:v>
                </c:pt>
                <c:pt idx="82">
                  <c:v>17.01703990387859</c:v>
                </c:pt>
                <c:pt idx="83">
                  <c:v>17.159728703675633</c:v>
                </c:pt>
                <c:pt idx="84">
                  <c:v>17.300893502622728</c:v>
                </c:pt>
                <c:pt idx="85">
                  <c:v>17.44055947015767</c:v>
                </c:pt>
                <c:pt idx="86">
                  <c:v>17.578751421969979</c:v>
                </c:pt>
                <c:pt idx="87">
                  <c:v>17.715493817816366</c:v>
                </c:pt>
                <c:pt idx="88">
                  <c:v>17.850810760181993</c:v>
                </c:pt>
                <c:pt idx="89">
                  <c:v>17.984725993701399</c:v>
                </c:pt>
                <c:pt idx="90">
                  <c:v>18.117262905260517</c:v>
                </c:pt>
                <c:pt idx="91">
                  <c:v>18.248444524707871</c:v>
                </c:pt>
                <c:pt idx="92">
                  <c:v>18.378293526112085</c:v>
                </c:pt>
                <c:pt idx="93">
                  <c:v>18.506832229502688</c:v>
                </c:pt>
                <c:pt idx="94">
                  <c:v>18.634082603044977</c:v>
                </c:pt>
                <c:pt idx="95">
                  <c:v>18.760066265596187</c:v>
                </c:pt>
                <c:pt idx="96">
                  <c:v>18.884804489600583</c:v>
                </c:pt>
                <c:pt idx="97">
                  <c:v>19.008318204281689</c:v>
                </c:pt>
                <c:pt idx="98">
                  <c:v>19.130627999096394</c:v>
                </c:pt>
                <c:pt idx="99">
                  <c:v>19.25175412741509</c:v>
                </c:pt>
                <c:pt idx="100">
                  <c:v>19.371716510399931</c:v>
                </c:pt>
                <c:pt idx="101">
                  <c:v>19.490534741051839</c:v>
                </c:pt>
                <c:pt idx="102">
                  <c:v>19.608228088401972</c:v>
                </c:pt>
                <c:pt idx="103">
                  <c:v>19.724815501824565</c:v>
                </c:pt>
                <c:pt idx="104">
                  <c:v>19.840315615451075</c:v>
                </c:pt>
                <c:pt idx="105">
                  <c:v>19.954746752666249</c:v>
                </c:pt>
                <c:pt idx="106">
                  <c:v>20.068126930669717</c:v>
                </c:pt>
                <c:pt idx="107">
                  <c:v>20.180473865088143</c:v>
                </c:pt>
                <c:pt idx="108">
                  <c:v>20.291804974622643</c:v>
                </c:pt>
                <c:pt idx="109">
                  <c:v>20.402137385721723</c:v>
                </c:pt>
                <c:pt idx="110">
                  <c:v>20.511487937265628</c:v>
                </c:pt>
                <c:pt idx="111">
                  <c:v>20.61987318525388</c:v>
                </c:pt>
                <c:pt idx="112">
                  <c:v>20.727309407486725</c:v>
                </c:pt>
                <c:pt idx="113">
                  <c:v>20.833812608231792</c:v>
                </c:pt>
                <c:pt idx="114">
                  <c:v>20.939398522869187</c:v>
                </c:pt>
                <c:pt idx="115">
                  <c:v>21.044082622508359</c:v>
                </c:pt>
                <c:pt idx="116">
                  <c:v>21.147880118571422</c:v>
                </c:pt>
                <c:pt idx="117">
                  <c:v>21.250805967336987</c:v>
                </c:pt>
                <c:pt idx="118">
                  <c:v>21.352874874440968</c:v>
                </c:pt>
                <c:pt idx="119">
                  <c:v>21.45410129933008</c:v>
                </c:pt>
                <c:pt idx="120">
                  <c:v>21.554499459663763</c:v>
                </c:pt>
                <c:pt idx="121">
                  <c:v>21.65408333566306</c:v>
                </c:pt>
                <c:pt idx="122">
                  <c:v>21.75286667440243</c:v>
                </c:pt>
                <c:pt idx="123">
                  <c:v>21.850862994043005</c:v>
                </c:pt>
                <c:pt idx="124">
                  <c:v>21.948085588005512</c:v>
                </c:pt>
                <c:pt idx="125">
                  <c:v>22.0445475290804</c:v>
                </c:pt>
                <c:pt idx="126">
                  <c:v>22.140261673474956</c:v>
                </c:pt>
                <c:pt idx="127">
                  <c:v>22.235240664795729</c:v>
                </c:pt>
                <c:pt idx="128">
                  <c:v>22.329496937965292</c:v>
                </c:pt>
                <c:pt idx="129">
                  <c:v>22.423042723073589</c:v>
                </c:pt>
                <c:pt idx="130">
                  <c:v>22.515890049162017</c:v>
                </c:pt>
                <c:pt idx="131">
                  <c:v>22.608050747941405</c:v>
                </c:pt>
                <c:pt idx="132">
                  <c:v>22.699536457443219</c:v>
                </c:pt>
                <c:pt idx="133">
                  <c:v>22.790358625603485</c:v>
                </c:pt>
                <c:pt idx="134">
                  <c:v>22.880528513780341</c:v>
                </c:pt>
                <c:pt idx="135">
                  <c:v>22.970057200205542</c:v>
                </c:pt>
                <c:pt idx="136">
                  <c:v>23.058955583369329</c:v>
                </c:pt>
                <c:pt idx="137">
                  <c:v>23.147234385340102</c:v>
                </c:pt>
                <c:pt idx="138">
                  <c:v>23.234904155019134</c:v>
                </c:pt>
                <c:pt idx="139">
                  <c:v>23.321975271330491</c:v>
                </c:pt>
                <c:pt idx="140">
                  <c:v>23.408457946347689</c:v>
                </c:pt>
                <c:pt idx="141">
                  <c:v>23.494362228356806</c:v>
                </c:pt>
                <c:pt idx="142">
                  <c:v>23.579698004857455</c:v>
                </c:pt>
                <c:pt idx="143">
                  <c:v>23.66447500550251</c:v>
                </c:pt>
                <c:pt idx="144">
                  <c:v>23.748702804976592</c:v>
                </c:pt>
                <c:pt idx="145">
                  <c:v>23.832390825815754</c:v>
                </c:pt>
                <c:pt idx="146">
                  <c:v>23.915548341166868</c:v>
                </c:pt>
                <c:pt idx="147">
                  <c:v>23.998184477490671</c:v>
                </c:pt>
                <c:pt idx="148">
                  <c:v>24.080308217206124</c:v>
                </c:pt>
                <c:pt idx="149">
                  <c:v>24.161928401280111</c:v>
                </c:pt>
                <c:pt idx="150">
                  <c:v>24.24305373176098</c:v>
                </c:pt>
                <c:pt idx="151">
                  <c:v>24.323692774258717</c:v>
                </c:pt>
                <c:pt idx="152">
                  <c:v>24.403853960371087</c:v>
                </c:pt>
                <c:pt idx="153">
                  <c:v>24.483545590058313</c:v>
                </c:pt>
                <c:pt idx="154">
                  <c:v>24.562775833966203</c:v>
                </c:pt>
                <c:pt idx="155">
                  <c:v>24.641552735698983</c:v>
                </c:pt>
                <c:pt idx="156">
                  <c:v>24.719884214042697</c:v>
                </c:pt>
                <c:pt idx="157">
                  <c:v>24.797778065140911</c:v>
                </c:pt>
                <c:pt idx="158">
                  <c:v>24.875241964622461</c:v>
                </c:pt>
                <c:pt idx="159">
                  <c:v>24.952283469682904</c:v>
                </c:pt>
                <c:pt idx="160">
                  <c:v>25.028910021120787</c:v>
                </c:pt>
                <c:pt idx="161">
                  <c:v>25.105128945329188</c:v>
                </c:pt>
                <c:pt idx="162">
                  <c:v>25.180947456243928</c:v>
                </c:pt>
                <c:pt idx="163">
                  <c:v>25.256372657248711</c:v>
                </c:pt>
                <c:pt idx="164">
                  <c:v>25.331411543039074</c:v>
                </c:pt>
                <c:pt idx="165">
                  <c:v>25.406071001445078</c:v>
                </c:pt>
                <c:pt idx="166">
                  <c:v>25.480357815214322</c:v>
                </c:pt>
                <c:pt idx="167">
                  <c:v>25.554278663755714</c:v>
                </c:pt>
                <c:pt idx="168">
                  <c:v>25.627840124844997</c:v>
                </c:pt>
                <c:pt idx="169">
                  <c:v>25.701048676293127</c:v>
                </c:pt>
                <c:pt idx="170">
                  <c:v>25.773910697578209</c:v>
                </c:pt>
                <c:pt idx="171">
                  <c:v>25.846432471440973</c:v>
                </c:pt>
                <c:pt idx="172">
                  <c:v>25.918620185446468</c:v>
                </c:pt>
                <c:pt idx="173">
                  <c:v>25.990479933510617</c:v>
                </c:pt>
                <c:pt idx="174">
                  <c:v>26.062017717394326</c:v>
                </c:pt>
                <c:pt idx="175">
                  <c:v>26.13323944816424</c:v>
                </c:pt>
                <c:pt idx="176">
                  <c:v>26.204150947622324</c:v>
                </c:pt>
                <c:pt idx="177">
                  <c:v>26.274757949703933</c:v>
                </c:pt>
                <c:pt idx="178">
                  <c:v>26.345066101845863</c:v>
                </c:pt>
                <c:pt idx="179">
                  <c:v>26.415080966324528</c:v>
                </c:pt>
                <c:pt idx="180">
                  <c:v>26.4848080215652</c:v>
                </c:pt>
                <c:pt idx="181">
                  <c:v>26.554252663423316</c:v>
                </c:pt>
                <c:pt idx="182">
                  <c:v>26.623420206437586</c:v>
                </c:pt>
                <c:pt idx="183">
                  <c:v>26.692315885056793</c:v>
                </c:pt>
                <c:pt idx="184">
                  <c:v>26.760944854839924</c:v>
                </c:pt>
                <c:pt idx="185">
                  <c:v>26.829312193630852</c:v>
                </c:pt>
                <c:pt idx="186">
                  <c:v>26.897422902707529</c:v>
                </c:pt>
                <c:pt idx="187">
                  <c:v>26.965281907907389</c:v>
                </c:pt>
                <c:pt idx="188">
                  <c:v>27.03289406072853</c:v>
                </c:pt>
                <c:pt idx="189">
                  <c:v>27.100264139407333</c:v>
                </c:pt>
                <c:pt idx="190">
                  <c:v>27.167396849974072</c:v>
                </c:pt>
                <c:pt idx="191">
                  <c:v>27.234296827285728</c:v>
                </c:pt>
                <c:pt idx="192">
                  <c:v>27.300968636037513</c:v>
                </c:pt>
                <c:pt idx="193">
                  <c:v>27.367416771753152</c:v>
                </c:pt>
                <c:pt idx="194">
                  <c:v>27.433645661754806</c:v>
                </c:pt>
                <c:pt idx="195">
                  <c:v>27.499659666112628</c:v>
                </c:pt>
                <c:pt idx="196">
                  <c:v>27.565463078574968</c:v>
                </c:pt>
                <c:pt idx="197">
                  <c:v>27.631060127479646</c:v>
                </c:pt>
                <c:pt idx="198">
                  <c:v>27.696454976645946</c:v>
                </c:pt>
                <c:pt idx="199">
                  <c:v>27.76165172624945</c:v>
                </c:pt>
                <c:pt idx="200">
                  <c:v>27.826654413678341</c:v>
                </c:pt>
                <c:pt idx="201">
                  <c:v>27.891467014373021</c:v>
                </c:pt>
                <c:pt idx="202">
                  <c:v>27.956093442648491</c:v>
                </c:pt>
                <c:pt idx="203">
                  <c:v>28.02053755250062</c:v>
                </c:pt>
                <c:pt idx="204">
                  <c:v>28.084803138396531</c:v>
                </c:pt>
                <c:pt idx="205">
                  <c:v>28.148893936048893</c:v>
                </c:pt>
                <c:pt idx="206">
                  <c:v>28.212813623175702</c:v>
                </c:pt>
                <c:pt idx="207">
                  <c:v>28.27656582024499</c:v>
                </c:pt>
                <c:pt idx="208">
                  <c:v>28.340154091204855</c:v>
                </c:pt>
                <c:pt idx="209">
                  <c:v>28.403581944200077</c:v>
                </c:pt>
                <c:pt idx="210">
                  <c:v>28.466852832274373</c:v>
                </c:pt>
                <c:pt idx="211">
                  <c:v>28.529970154060031</c:v>
                </c:pt>
                <c:pt idx="212">
                  <c:v>28.59293725445362</c:v>
                </c:pt>
                <c:pt idx="213">
                  <c:v>28.655757425280378</c:v>
                </c:pt>
                <c:pt idx="214">
                  <c:v>28.718433905944902</c:v>
                </c:pt>
                <c:pt idx="215">
                  <c:v>28.780969884071055</c:v>
                </c:pt>
                <c:pt idx="216">
                  <c:v>28.843368496129099</c:v>
                </c:pt>
                <c:pt idx="217">
                  <c:v>28.90563282805245</c:v>
                </c:pt>
                <c:pt idx="218">
                  <c:v>28.967765915842755</c:v>
                </c:pt>
                <c:pt idx="219">
                  <c:v>29.029770746164289</c:v>
                </c:pt>
                <c:pt idx="220">
                  <c:v>29.09165025692808</c:v>
                </c:pt>
                <c:pt idx="221">
                  <c:v>29.153407337865627</c:v>
                </c:pt>
                <c:pt idx="222">
                  <c:v>29.215044831092783</c:v>
                </c:pt>
                <c:pt idx="223">
                  <c:v>29.276565531663781</c:v>
                </c:pt>
                <c:pt idx="224">
                  <c:v>29.337972188116343</c:v>
                </c:pt>
                <c:pt idx="225">
                  <c:v>29.399267503006715</c:v>
                </c:pt>
                <c:pt idx="226">
                  <c:v>29.460454133437029</c:v>
                </c:pt>
                <c:pt idx="227">
                  <c:v>29.521534691572892</c:v>
                </c:pt>
                <c:pt idx="228">
                  <c:v>29.582511745153088</c:v>
                </c:pt>
                <c:pt idx="229">
                  <c:v>29.643387817991137</c:v>
                </c:pt>
                <c:pt idx="230">
                  <c:v>29.704165390468575</c:v>
                </c:pt>
                <c:pt idx="231">
                  <c:v>29.764846900020519</c:v>
                </c:pt>
                <c:pt idx="232">
                  <c:v>29.825434741614227</c:v>
                </c:pt>
                <c:pt idx="233">
                  <c:v>29.885931268219494</c:v>
                </c:pt>
                <c:pt idx="234">
                  <c:v>29.946338791272463</c:v>
                </c:pt>
                <c:pt idx="235">
                  <c:v>30.006659581132503</c:v>
                </c:pt>
                <c:pt idx="236">
                  <c:v>30.066895867532018</c:v>
                </c:pt>
                <c:pt idx="237">
                  <c:v>30.127049840020035</c:v>
                </c:pt>
                <c:pt idx="238">
                  <c:v>30.187123648399428</c:v>
                </c:pt>
                <c:pt idx="239">
                  <c:v>30.247119403157427</c:v>
                </c:pt>
                <c:pt idx="240">
                  <c:v>30.307039175891092</c:v>
                </c:pt>
                <c:pt idx="241">
                  <c:v>30.36688499972605</c:v>
                </c:pt>
                <c:pt idx="242">
                  <c:v>30.426658869729899</c:v>
                </c:pt>
                <c:pt idx="243">
                  <c:v>30.486362743320218</c:v>
                </c:pt>
                <c:pt idx="244">
                  <c:v>30.54599854066727</c:v>
                </c:pt>
                <c:pt idx="245">
                  <c:v>30.605568145090977</c:v>
                </c:pt>
                <c:pt idx="246">
                  <c:v>30.665073403453434</c:v>
                </c:pt>
                <c:pt idx="247">
                  <c:v>30.724516126546465</c:v>
                </c:pt>
                <c:pt idx="248">
                  <c:v>30.783898089474061</c:v>
                </c:pt>
                <c:pt idx="249">
                  <c:v>30.843221032030485</c:v>
                </c:pt>
                <c:pt idx="250">
                  <c:v>30.902486659073805</c:v>
                </c:pt>
                <c:pt idx="251">
                  <c:v>30.961696640895084</c:v>
                </c:pt>
                <c:pt idx="252">
                  <c:v>31.02085261358334</c:v>
                </c:pt>
                <c:pt idx="253">
                  <c:v>31.079956179386361</c:v>
                </c:pt>
                <c:pt idx="254">
                  <c:v>31.13900890706763</c:v>
                </c:pt>
                <c:pt idx="255">
                  <c:v>31.198012332259221</c:v>
                </c:pt>
                <c:pt idx="256">
                  <c:v>31.256967957811234</c:v>
                </c:pt>
                <c:pt idx="257">
                  <c:v>31.31587725413716</c:v>
                </c:pt>
                <c:pt idx="258">
                  <c:v>31.374741659556094</c:v>
                </c:pt>
                <c:pt idx="259">
                  <c:v>31.433562580631257</c:v>
                </c:pt>
                <c:pt idx="260">
                  <c:v>31.492341392505413</c:v>
                </c:pt>
                <c:pt idx="261">
                  <c:v>31.551079439232787</c:v>
                </c:pt>
                <c:pt idx="262">
                  <c:v>31.609778034108018</c:v>
                </c:pt>
                <c:pt idx="263">
                  <c:v>31.668438459992121</c:v>
                </c:pt>
                <c:pt idx="264">
                  <c:v>31.72706196963529</c:v>
                </c:pt>
                <c:pt idx="265">
                  <c:v>31.785649785996863</c:v>
                </c:pt>
                <c:pt idx="266">
                  <c:v>31.84420310256284</c:v>
                </c:pt>
                <c:pt idx="267">
                  <c:v>31.902723083660049</c:v>
                </c:pt>
                <c:pt idx="268">
                  <c:v>31.961210864768326</c:v>
                </c:pt>
                <c:pt idx="269">
                  <c:v>32.019667552829745</c:v>
                </c:pt>
                <c:pt idx="270">
                  <c:v>32.078094226555557</c:v>
                </c:pt>
                <c:pt idx="271">
                  <c:v>32.13649193673033</c:v>
                </c:pt>
                <c:pt idx="272">
                  <c:v>32.194861706514644</c:v>
                </c:pt>
                <c:pt idx="273">
                  <c:v>32.253204531744444</c:v>
                </c:pt>
                <c:pt idx="274">
                  <c:v>32.3115213812289</c:v>
                </c:pt>
                <c:pt idx="275">
                  <c:v>32.369813197045644</c:v>
                </c:pt>
                <c:pt idx="276">
                  <c:v>32.42808089483438</c:v>
                </c:pt>
                <c:pt idx="277">
                  <c:v>32.486325364088103</c:v>
                </c:pt>
                <c:pt idx="278">
                  <c:v>32.54454746844236</c:v>
                </c:pt>
                <c:pt idx="279">
                  <c:v>32.60274804596326</c:v>
                </c:pt>
                <c:pt idx="280">
                  <c:v>32.660927909431919</c:v>
                </c:pt>
                <c:pt idx="281">
                  <c:v>32.719087846629193</c:v>
                </c:pt>
                <c:pt idx="282">
                  <c:v>32.777228620617194</c:v>
                </c:pt>
                <c:pt idx="283">
                  <c:v>32.835350970019469</c:v>
                </c:pt>
                <c:pt idx="284">
                  <c:v>32.893455609299544</c:v>
                </c:pt>
                <c:pt idx="285">
                  <c:v>32.951543229037974</c:v>
                </c:pt>
                <c:pt idx="286">
                  <c:v>33.009614496207</c:v>
                </c:pt>
                <c:pt idx="287">
                  <c:v>33.067670054444974</c:v>
                </c:pt>
                <c:pt idx="288">
                  <c:v>33.12571052432785</c:v>
                </c:pt>
                <c:pt idx="289">
                  <c:v>33.183736503639835</c:v>
                </c:pt>
                <c:pt idx="290">
                  <c:v>33.241748567642944</c:v>
                </c:pt>
                <c:pt idx="291">
                  <c:v>33.299747269344394</c:v>
                </c:pt>
                <c:pt idx="292">
                  <c:v>33.357733139762544</c:v>
                </c:pt>
                <c:pt idx="293">
                  <c:v>33.415706688192344</c:v>
                </c:pt>
                <c:pt idx="294">
                  <c:v>33.473668402468299</c:v>
                </c:pt>
                <c:pt idx="295">
                  <c:v>33.531618749227093</c:v>
                </c:pt>
                <c:pt idx="296">
                  <c:v>33.589558174167962</c:v>
                </c:pt>
                <c:pt idx="297">
                  <c:v>33.647487102312461</c:v>
                </c:pt>
                <c:pt idx="298">
                  <c:v>33.68</c:v>
                </c:pt>
                <c:pt idx="299">
                  <c:v>33.68</c:v>
                </c:pt>
                <c:pt idx="300">
                  <c:v>33.68</c:v>
                </c:pt>
                <c:pt idx="301">
                  <c:v>33.68</c:v>
                </c:pt>
                <c:pt idx="302">
                  <c:v>33.68</c:v>
                </c:pt>
                <c:pt idx="303">
                  <c:v>33.68</c:v>
                </c:pt>
                <c:pt idx="304">
                  <c:v>33.68</c:v>
                </c:pt>
                <c:pt idx="305">
                  <c:v>33.68</c:v>
                </c:pt>
                <c:pt idx="306">
                  <c:v>33.68</c:v>
                </c:pt>
                <c:pt idx="307">
                  <c:v>33.68</c:v>
                </c:pt>
                <c:pt idx="308">
                  <c:v>33.68</c:v>
                </c:pt>
                <c:pt idx="309">
                  <c:v>33.68</c:v>
                </c:pt>
                <c:pt idx="310">
                  <c:v>33.68</c:v>
                </c:pt>
                <c:pt idx="311">
                  <c:v>33.68</c:v>
                </c:pt>
                <c:pt idx="312">
                  <c:v>33.68</c:v>
                </c:pt>
                <c:pt idx="313">
                  <c:v>33.68</c:v>
                </c:pt>
                <c:pt idx="314">
                  <c:v>33.68</c:v>
                </c:pt>
                <c:pt idx="315">
                  <c:v>33.68</c:v>
                </c:pt>
                <c:pt idx="316">
                  <c:v>33.68</c:v>
                </c:pt>
                <c:pt idx="317">
                  <c:v>33.68</c:v>
                </c:pt>
                <c:pt idx="318">
                  <c:v>33.68</c:v>
                </c:pt>
                <c:pt idx="319">
                  <c:v>33.68</c:v>
                </c:pt>
                <c:pt idx="320">
                  <c:v>33.68</c:v>
                </c:pt>
                <c:pt idx="321">
                  <c:v>33.68</c:v>
                </c:pt>
                <c:pt idx="322">
                  <c:v>33.68</c:v>
                </c:pt>
                <c:pt idx="323">
                  <c:v>33.68</c:v>
                </c:pt>
                <c:pt idx="324">
                  <c:v>33.68</c:v>
                </c:pt>
                <c:pt idx="325">
                  <c:v>33.68</c:v>
                </c:pt>
              </c:numCache>
            </c:numRef>
          </c:yVal>
          <c:smooth val="1"/>
        </c:ser>
        <c:dLbls>
          <c:showLegendKey val="0"/>
          <c:showVal val="0"/>
          <c:showCatName val="0"/>
          <c:showSerName val="0"/>
          <c:showPercent val="0"/>
          <c:showBubbleSize val="0"/>
        </c:dLbls>
        <c:axId val="57870208"/>
        <c:axId val="57880576"/>
      </c:scatterChart>
      <c:valAx>
        <c:axId val="57870208"/>
        <c:scaling>
          <c:orientation val="minMax"/>
          <c:max val="270"/>
          <c:min val="0"/>
        </c:scaling>
        <c:delete val="0"/>
        <c:axPos val="b"/>
        <c:title>
          <c:tx>
            <c:rich>
              <a:bodyPr/>
              <a:lstStyle/>
              <a:p>
                <a:pPr>
                  <a:defRPr/>
                </a:pPr>
                <a:r>
                  <a:rPr lang="en-US" i="1" baseline="0" dirty="0" smtClean="0"/>
                  <a:t>t</a:t>
                </a:r>
                <a:r>
                  <a:rPr lang="en-US" dirty="0" smtClean="0"/>
                  <a:t> </a:t>
                </a:r>
                <a:r>
                  <a:rPr lang="en-US" dirty="0"/>
                  <a:t>(s)</a:t>
                </a:r>
              </a:p>
            </c:rich>
          </c:tx>
          <c:layout/>
          <c:overlay val="0"/>
        </c:title>
        <c:numFmt formatCode="General" sourceLinked="1"/>
        <c:majorTickMark val="in"/>
        <c:minorTickMark val="none"/>
        <c:tickLblPos val="nextTo"/>
        <c:spPr>
          <a:ln>
            <a:solidFill>
              <a:sysClr val="windowText" lastClr="000000"/>
            </a:solidFill>
          </a:ln>
        </c:spPr>
        <c:crossAx val="57880576"/>
        <c:crosses val="autoZero"/>
        <c:crossBetween val="midCat"/>
        <c:majorUnit val="60"/>
      </c:valAx>
      <c:valAx>
        <c:axId val="57880576"/>
        <c:scaling>
          <c:orientation val="minMax"/>
          <c:max val="45"/>
          <c:min val="0"/>
        </c:scaling>
        <c:delete val="0"/>
        <c:axPos val="l"/>
        <c:majorGridlines>
          <c:spPr>
            <a:ln>
              <a:noFill/>
            </a:ln>
          </c:spPr>
        </c:majorGridlines>
        <c:title>
          <c:tx>
            <c:rich>
              <a:bodyPr rot="-5400000" vert="horz"/>
              <a:lstStyle/>
              <a:p>
                <a:pPr>
                  <a:defRPr/>
                </a:pPr>
                <a:r>
                  <a:rPr lang="en-US"/>
                  <a:t>q"</a:t>
                </a:r>
                <a:r>
                  <a:rPr lang="en-US" baseline="0"/>
                  <a:t> (kW m</a:t>
                </a:r>
                <a:r>
                  <a:rPr lang="en-US" baseline="30000"/>
                  <a:t>-2</a:t>
                </a:r>
                <a:r>
                  <a:rPr lang="en-US" baseline="0"/>
                  <a:t>)</a:t>
                </a:r>
                <a:endParaRPr lang="en-US"/>
              </a:p>
            </c:rich>
          </c:tx>
          <c:layout/>
          <c:overlay val="0"/>
        </c:title>
        <c:numFmt formatCode="General" sourceLinked="1"/>
        <c:majorTickMark val="in"/>
        <c:minorTickMark val="none"/>
        <c:tickLblPos val="nextTo"/>
        <c:spPr>
          <a:ln>
            <a:solidFill>
              <a:sysClr val="windowText" lastClr="000000"/>
            </a:solidFill>
          </a:ln>
        </c:spPr>
        <c:crossAx val="57870208"/>
        <c:crosses val="autoZero"/>
        <c:crossBetween val="midCat"/>
        <c:majorUnit val="10"/>
      </c:valAx>
      <c:spPr>
        <a:ln>
          <a:solidFill>
            <a:sysClr val="windowText" lastClr="000000"/>
          </a:solidFill>
        </a:ln>
      </c:spPr>
    </c:plotArea>
    <c:legend>
      <c:legendPos val="r"/>
      <c:layout>
        <c:manualLayout>
          <c:xMode val="edge"/>
          <c:yMode val="edge"/>
          <c:x val="0.7024244841162095"/>
          <c:y val="0.53880389214609559"/>
          <c:w val="0.22645482622861765"/>
          <c:h val="0.21315811456770287"/>
        </c:manualLayout>
      </c:layout>
      <c:overlay val="1"/>
    </c:legend>
    <c:plotVisOnly val="1"/>
    <c:dispBlanksAs val="gap"/>
    <c:showDLblsOverMax val="0"/>
  </c:chart>
  <c:spPr>
    <a:solidFill>
      <a:schemeClr val="bg1"/>
    </a:solidFill>
  </c:sp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400"/>
              <a:t>POM - 5cm</a:t>
            </a:r>
          </a:p>
        </c:rich>
      </c:tx>
      <c:layout>
        <c:manualLayout>
          <c:xMode val="edge"/>
          <c:yMode val="edge"/>
          <c:x val="0.12424991568791302"/>
          <c:y val="4.3307086614173283E-2"/>
        </c:manualLayout>
      </c:layout>
      <c:overlay val="1"/>
    </c:title>
    <c:autoTitleDeleted val="0"/>
    <c:plotArea>
      <c:layout>
        <c:manualLayout>
          <c:layoutTarget val="inner"/>
          <c:xMode val="edge"/>
          <c:yMode val="edge"/>
          <c:x val="0.10423952504052712"/>
          <c:y val="5.1181102362204592E-2"/>
          <c:w val="0.85793931008258784"/>
          <c:h val="0.81359600719201397"/>
        </c:manualLayout>
      </c:layout>
      <c:scatterChart>
        <c:scatterStyle val="smoothMarker"/>
        <c:varyColors val="0"/>
        <c:ser>
          <c:idx val="0"/>
          <c:order val="0"/>
          <c:tx>
            <c:v>Measured</c:v>
          </c:tx>
          <c:spPr>
            <a:ln>
              <a:solidFill>
                <a:schemeClr val="tx1"/>
              </a:solidFill>
            </a:ln>
          </c:spPr>
          <c:marker>
            <c:symbol val="none"/>
          </c:marker>
          <c:xVal>
            <c:numRef>
              <c:f>'Heat Flux'!$F$13:$F$591</c:f>
              <c:numCache>
                <c:formatCode>General</c:formatCode>
                <c:ptCount val="579"/>
                <c:pt idx="0">
                  <c:v>5</c:v>
                </c:pt>
                <c:pt idx="1">
                  <c:v>5.5</c:v>
                </c:pt>
                <c:pt idx="2">
                  <c:v>6</c:v>
                </c:pt>
                <c:pt idx="3">
                  <c:v>6.5</c:v>
                </c:pt>
                <c:pt idx="4">
                  <c:v>7</c:v>
                </c:pt>
                <c:pt idx="5">
                  <c:v>7.5</c:v>
                </c:pt>
                <c:pt idx="6">
                  <c:v>8</c:v>
                </c:pt>
                <c:pt idx="7">
                  <c:v>8.5</c:v>
                </c:pt>
                <c:pt idx="8">
                  <c:v>9</c:v>
                </c:pt>
                <c:pt idx="9">
                  <c:v>9.5</c:v>
                </c:pt>
                <c:pt idx="10">
                  <c:v>10</c:v>
                </c:pt>
                <c:pt idx="11">
                  <c:v>10.5</c:v>
                </c:pt>
                <c:pt idx="12">
                  <c:v>11</c:v>
                </c:pt>
                <c:pt idx="13">
                  <c:v>11.5</c:v>
                </c:pt>
                <c:pt idx="14">
                  <c:v>12</c:v>
                </c:pt>
                <c:pt idx="15">
                  <c:v>12.5</c:v>
                </c:pt>
                <c:pt idx="16">
                  <c:v>13</c:v>
                </c:pt>
                <c:pt idx="17">
                  <c:v>13.5</c:v>
                </c:pt>
                <c:pt idx="18">
                  <c:v>14</c:v>
                </c:pt>
                <c:pt idx="19">
                  <c:v>14.5</c:v>
                </c:pt>
                <c:pt idx="20">
                  <c:v>15</c:v>
                </c:pt>
                <c:pt idx="21">
                  <c:v>15.5</c:v>
                </c:pt>
                <c:pt idx="22">
                  <c:v>16</c:v>
                </c:pt>
                <c:pt idx="23">
                  <c:v>16.5</c:v>
                </c:pt>
                <c:pt idx="24">
                  <c:v>17</c:v>
                </c:pt>
                <c:pt idx="25">
                  <c:v>17.5</c:v>
                </c:pt>
                <c:pt idx="26">
                  <c:v>18</c:v>
                </c:pt>
                <c:pt idx="27">
                  <c:v>18.5</c:v>
                </c:pt>
                <c:pt idx="28">
                  <c:v>19</c:v>
                </c:pt>
                <c:pt idx="29">
                  <c:v>19.5</c:v>
                </c:pt>
                <c:pt idx="30">
                  <c:v>20</c:v>
                </c:pt>
                <c:pt idx="31">
                  <c:v>20.5</c:v>
                </c:pt>
                <c:pt idx="32">
                  <c:v>21</c:v>
                </c:pt>
                <c:pt idx="33">
                  <c:v>21.5</c:v>
                </c:pt>
                <c:pt idx="34">
                  <c:v>22</c:v>
                </c:pt>
                <c:pt idx="35">
                  <c:v>22.5</c:v>
                </c:pt>
                <c:pt idx="36">
                  <c:v>23</c:v>
                </c:pt>
                <c:pt idx="37">
                  <c:v>23.5</c:v>
                </c:pt>
                <c:pt idx="38">
                  <c:v>24</c:v>
                </c:pt>
                <c:pt idx="39">
                  <c:v>24.5</c:v>
                </c:pt>
                <c:pt idx="40">
                  <c:v>25</c:v>
                </c:pt>
                <c:pt idx="41">
                  <c:v>25.5</c:v>
                </c:pt>
                <c:pt idx="42">
                  <c:v>26</c:v>
                </c:pt>
                <c:pt idx="43">
                  <c:v>26.5</c:v>
                </c:pt>
                <c:pt idx="44">
                  <c:v>27</c:v>
                </c:pt>
                <c:pt idx="45">
                  <c:v>27.5</c:v>
                </c:pt>
                <c:pt idx="46">
                  <c:v>28</c:v>
                </c:pt>
                <c:pt idx="47">
                  <c:v>28.5</c:v>
                </c:pt>
                <c:pt idx="48">
                  <c:v>29</c:v>
                </c:pt>
                <c:pt idx="49">
                  <c:v>29.5</c:v>
                </c:pt>
                <c:pt idx="50">
                  <c:v>30</c:v>
                </c:pt>
                <c:pt idx="51">
                  <c:v>30.5</c:v>
                </c:pt>
                <c:pt idx="52">
                  <c:v>31</c:v>
                </c:pt>
                <c:pt idx="53">
                  <c:v>31.5</c:v>
                </c:pt>
                <c:pt idx="54">
                  <c:v>32</c:v>
                </c:pt>
                <c:pt idx="55">
                  <c:v>32.5</c:v>
                </c:pt>
                <c:pt idx="56">
                  <c:v>33</c:v>
                </c:pt>
                <c:pt idx="57">
                  <c:v>33.5</c:v>
                </c:pt>
                <c:pt idx="58">
                  <c:v>34</c:v>
                </c:pt>
                <c:pt idx="59">
                  <c:v>34.5</c:v>
                </c:pt>
                <c:pt idx="60">
                  <c:v>35</c:v>
                </c:pt>
                <c:pt idx="61">
                  <c:v>35.5</c:v>
                </c:pt>
                <c:pt idx="62">
                  <c:v>36</c:v>
                </c:pt>
                <c:pt idx="63">
                  <c:v>36.5</c:v>
                </c:pt>
                <c:pt idx="64">
                  <c:v>37</c:v>
                </c:pt>
                <c:pt idx="65">
                  <c:v>37.5</c:v>
                </c:pt>
                <c:pt idx="66">
                  <c:v>38</c:v>
                </c:pt>
                <c:pt idx="67">
                  <c:v>38.5</c:v>
                </c:pt>
                <c:pt idx="68">
                  <c:v>39</c:v>
                </c:pt>
                <c:pt idx="69">
                  <c:v>39.5</c:v>
                </c:pt>
                <c:pt idx="70">
                  <c:v>40</c:v>
                </c:pt>
                <c:pt idx="71">
                  <c:v>40.5</c:v>
                </c:pt>
                <c:pt idx="72">
                  <c:v>41</c:v>
                </c:pt>
                <c:pt idx="73">
                  <c:v>41.5</c:v>
                </c:pt>
                <c:pt idx="74">
                  <c:v>42</c:v>
                </c:pt>
                <c:pt idx="75">
                  <c:v>42.5</c:v>
                </c:pt>
                <c:pt idx="76">
                  <c:v>43</c:v>
                </c:pt>
                <c:pt idx="77">
                  <c:v>43.5</c:v>
                </c:pt>
                <c:pt idx="78">
                  <c:v>44</c:v>
                </c:pt>
                <c:pt idx="79">
                  <c:v>44.5</c:v>
                </c:pt>
                <c:pt idx="80">
                  <c:v>45</c:v>
                </c:pt>
                <c:pt idx="81">
                  <c:v>45.5</c:v>
                </c:pt>
                <c:pt idx="82">
                  <c:v>46</c:v>
                </c:pt>
                <c:pt idx="83">
                  <c:v>46.5</c:v>
                </c:pt>
                <c:pt idx="84">
                  <c:v>47</c:v>
                </c:pt>
                <c:pt idx="85">
                  <c:v>47.5</c:v>
                </c:pt>
                <c:pt idx="86">
                  <c:v>48</c:v>
                </c:pt>
                <c:pt idx="87">
                  <c:v>48.5</c:v>
                </c:pt>
                <c:pt idx="88">
                  <c:v>49</c:v>
                </c:pt>
                <c:pt idx="89">
                  <c:v>49.5</c:v>
                </c:pt>
                <c:pt idx="90">
                  <c:v>50</c:v>
                </c:pt>
                <c:pt idx="91">
                  <c:v>50.5</c:v>
                </c:pt>
                <c:pt idx="92">
                  <c:v>51</c:v>
                </c:pt>
                <c:pt idx="93">
                  <c:v>51.5</c:v>
                </c:pt>
                <c:pt idx="94">
                  <c:v>52</c:v>
                </c:pt>
                <c:pt idx="95">
                  <c:v>52.5</c:v>
                </c:pt>
                <c:pt idx="96">
                  <c:v>53</c:v>
                </c:pt>
                <c:pt idx="97">
                  <c:v>53.5</c:v>
                </c:pt>
                <c:pt idx="98">
                  <c:v>54</c:v>
                </c:pt>
                <c:pt idx="99">
                  <c:v>54.5</c:v>
                </c:pt>
                <c:pt idx="100">
                  <c:v>55</c:v>
                </c:pt>
                <c:pt idx="101">
                  <c:v>55.5</c:v>
                </c:pt>
                <c:pt idx="102">
                  <c:v>56</c:v>
                </c:pt>
                <c:pt idx="103">
                  <c:v>56.5</c:v>
                </c:pt>
                <c:pt idx="104">
                  <c:v>57</c:v>
                </c:pt>
                <c:pt idx="105">
                  <c:v>57.5</c:v>
                </c:pt>
                <c:pt idx="106">
                  <c:v>58</c:v>
                </c:pt>
                <c:pt idx="107">
                  <c:v>58.5</c:v>
                </c:pt>
                <c:pt idx="108">
                  <c:v>59</c:v>
                </c:pt>
                <c:pt idx="109">
                  <c:v>59.5</c:v>
                </c:pt>
                <c:pt idx="110">
                  <c:v>60</c:v>
                </c:pt>
                <c:pt idx="111">
                  <c:v>60.5</c:v>
                </c:pt>
                <c:pt idx="112">
                  <c:v>61</c:v>
                </c:pt>
                <c:pt idx="113">
                  <c:v>61.5</c:v>
                </c:pt>
                <c:pt idx="114">
                  <c:v>62</c:v>
                </c:pt>
                <c:pt idx="115">
                  <c:v>62.5</c:v>
                </c:pt>
                <c:pt idx="116">
                  <c:v>63</c:v>
                </c:pt>
                <c:pt idx="117">
                  <c:v>63.5</c:v>
                </c:pt>
                <c:pt idx="118">
                  <c:v>64</c:v>
                </c:pt>
                <c:pt idx="119">
                  <c:v>64.5</c:v>
                </c:pt>
                <c:pt idx="120">
                  <c:v>65</c:v>
                </c:pt>
                <c:pt idx="121">
                  <c:v>65.5</c:v>
                </c:pt>
                <c:pt idx="122">
                  <c:v>66</c:v>
                </c:pt>
                <c:pt idx="123">
                  <c:v>66.5</c:v>
                </c:pt>
                <c:pt idx="124">
                  <c:v>67</c:v>
                </c:pt>
                <c:pt idx="125">
                  <c:v>67.5</c:v>
                </c:pt>
                <c:pt idx="126">
                  <c:v>68</c:v>
                </c:pt>
                <c:pt idx="127">
                  <c:v>68.5</c:v>
                </c:pt>
                <c:pt idx="128">
                  <c:v>69</c:v>
                </c:pt>
                <c:pt idx="129">
                  <c:v>69.5</c:v>
                </c:pt>
                <c:pt idx="130">
                  <c:v>70</c:v>
                </c:pt>
                <c:pt idx="131">
                  <c:v>70.5</c:v>
                </c:pt>
                <c:pt idx="132">
                  <c:v>71</c:v>
                </c:pt>
                <c:pt idx="133">
                  <c:v>71.5</c:v>
                </c:pt>
                <c:pt idx="134">
                  <c:v>72</c:v>
                </c:pt>
                <c:pt idx="135">
                  <c:v>72.5</c:v>
                </c:pt>
                <c:pt idx="136">
                  <c:v>73</c:v>
                </c:pt>
                <c:pt idx="137">
                  <c:v>73.5</c:v>
                </c:pt>
                <c:pt idx="138">
                  <c:v>74</c:v>
                </c:pt>
                <c:pt idx="139">
                  <c:v>74.5</c:v>
                </c:pt>
                <c:pt idx="140">
                  <c:v>75</c:v>
                </c:pt>
                <c:pt idx="141">
                  <c:v>75.5</c:v>
                </c:pt>
                <c:pt idx="142">
                  <c:v>76</c:v>
                </c:pt>
                <c:pt idx="143">
                  <c:v>76.5</c:v>
                </c:pt>
                <c:pt idx="144">
                  <c:v>77</c:v>
                </c:pt>
                <c:pt idx="145">
                  <c:v>77.5</c:v>
                </c:pt>
                <c:pt idx="146">
                  <c:v>78</c:v>
                </c:pt>
                <c:pt idx="147">
                  <c:v>78.5</c:v>
                </c:pt>
                <c:pt idx="148">
                  <c:v>79</c:v>
                </c:pt>
                <c:pt idx="149">
                  <c:v>79.5</c:v>
                </c:pt>
                <c:pt idx="150">
                  <c:v>80</c:v>
                </c:pt>
                <c:pt idx="151">
                  <c:v>80.5</c:v>
                </c:pt>
                <c:pt idx="152">
                  <c:v>81</c:v>
                </c:pt>
                <c:pt idx="153">
                  <c:v>81.5</c:v>
                </c:pt>
                <c:pt idx="154">
                  <c:v>82</c:v>
                </c:pt>
                <c:pt idx="155">
                  <c:v>82.5</c:v>
                </c:pt>
                <c:pt idx="156">
                  <c:v>83</c:v>
                </c:pt>
                <c:pt idx="157">
                  <c:v>83.5</c:v>
                </c:pt>
                <c:pt idx="158">
                  <c:v>84</c:v>
                </c:pt>
                <c:pt idx="159">
                  <c:v>84.5</c:v>
                </c:pt>
                <c:pt idx="160">
                  <c:v>85</c:v>
                </c:pt>
                <c:pt idx="161">
                  <c:v>85.5</c:v>
                </c:pt>
                <c:pt idx="162">
                  <c:v>86</c:v>
                </c:pt>
                <c:pt idx="163">
                  <c:v>86.5</c:v>
                </c:pt>
                <c:pt idx="164">
                  <c:v>87</c:v>
                </c:pt>
                <c:pt idx="165">
                  <c:v>87.5</c:v>
                </c:pt>
                <c:pt idx="166">
                  <c:v>88</c:v>
                </c:pt>
                <c:pt idx="167">
                  <c:v>88.5</c:v>
                </c:pt>
                <c:pt idx="168">
                  <c:v>89</c:v>
                </c:pt>
                <c:pt idx="169">
                  <c:v>89.5</c:v>
                </c:pt>
                <c:pt idx="170">
                  <c:v>90</c:v>
                </c:pt>
                <c:pt idx="171">
                  <c:v>90.5</c:v>
                </c:pt>
                <c:pt idx="172">
                  <c:v>91</c:v>
                </c:pt>
                <c:pt idx="173">
                  <c:v>91.5</c:v>
                </c:pt>
                <c:pt idx="174">
                  <c:v>92</c:v>
                </c:pt>
                <c:pt idx="175">
                  <c:v>92.5</c:v>
                </c:pt>
                <c:pt idx="176">
                  <c:v>93</c:v>
                </c:pt>
                <c:pt idx="177">
                  <c:v>93.5</c:v>
                </c:pt>
                <c:pt idx="178">
                  <c:v>94</c:v>
                </c:pt>
                <c:pt idx="179">
                  <c:v>94.5</c:v>
                </c:pt>
                <c:pt idx="180">
                  <c:v>95</c:v>
                </c:pt>
                <c:pt idx="181">
                  <c:v>95.5</c:v>
                </c:pt>
                <c:pt idx="182">
                  <c:v>96</c:v>
                </c:pt>
                <c:pt idx="183">
                  <c:v>96.5</c:v>
                </c:pt>
                <c:pt idx="184">
                  <c:v>97</c:v>
                </c:pt>
                <c:pt idx="185">
                  <c:v>97.5</c:v>
                </c:pt>
                <c:pt idx="186">
                  <c:v>98</c:v>
                </c:pt>
                <c:pt idx="187">
                  <c:v>98.5</c:v>
                </c:pt>
                <c:pt idx="188">
                  <c:v>99</c:v>
                </c:pt>
                <c:pt idx="189">
                  <c:v>99.5</c:v>
                </c:pt>
                <c:pt idx="190">
                  <c:v>100</c:v>
                </c:pt>
                <c:pt idx="191">
                  <c:v>100.5</c:v>
                </c:pt>
                <c:pt idx="192">
                  <c:v>101</c:v>
                </c:pt>
                <c:pt idx="193">
                  <c:v>101.5</c:v>
                </c:pt>
                <c:pt idx="194">
                  <c:v>102</c:v>
                </c:pt>
                <c:pt idx="195">
                  <c:v>102.5</c:v>
                </c:pt>
                <c:pt idx="196">
                  <c:v>103</c:v>
                </c:pt>
                <c:pt idx="197">
                  <c:v>103.5</c:v>
                </c:pt>
                <c:pt idx="198">
                  <c:v>104</c:v>
                </c:pt>
                <c:pt idx="199">
                  <c:v>104.5</c:v>
                </c:pt>
                <c:pt idx="200">
                  <c:v>105</c:v>
                </c:pt>
                <c:pt idx="201">
                  <c:v>105.5</c:v>
                </c:pt>
                <c:pt idx="202">
                  <c:v>106</c:v>
                </c:pt>
                <c:pt idx="203">
                  <c:v>106.5</c:v>
                </c:pt>
                <c:pt idx="204">
                  <c:v>107</c:v>
                </c:pt>
                <c:pt idx="205">
                  <c:v>107.5</c:v>
                </c:pt>
                <c:pt idx="206">
                  <c:v>108</c:v>
                </c:pt>
                <c:pt idx="207">
                  <c:v>108.5</c:v>
                </c:pt>
                <c:pt idx="208">
                  <c:v>109</c:v>
                </c:pt>
                <c:pt idx="209">
                  <c:v>109.5</c:v>
                </c:pt>
                <c:pt idx="210">
                  <c:v>110</c:v>
                </c:pt>
                <c:pt idx="211">
                  <c:v>110.5</c:v>
                </c:pt>
                <c:pt idx="212">
                  <c:v>111</c:v>
                </c:pt>
                <c:pt idx="213">
                  <c:v>111.5</c:v>
                </c:pt>
                <c:pt idx="214">
                  <c:v>112</c:v>
                </c:pt>
                <c:pt idx="215">
                  <c:v>112.5</c:v>
                </c:pt>
                <c:pt idx="216">
                  <c:v>113</c:v>
                </c:pt>
                <c:pt idx="217">
                  <c:v>113.5</c:v>
                </c:pt>
                <c:pt idx="218">
                  <c:v>114</c:v>
                </c:pt>
                <c:pt idx="219">
                  <c:v>114.5</c:v>
                </c:pt>
                <c:pt idx="220">
                  <c:v>115</c:v>
                </c:pt>
                <c:pt idx="221">
                  <c:v>115.5</c:v>
                </c:pt>
                <c:pt idx="222">
                  <c:v>116</c:v>
                </c:pt>
                <c:pt idx="223">
                  <c:v>116.5</c:v>
                </c:pt>
                <c:pt idx="224">
                  <c:v>117</c:v>
                </c:pt>
                <c:pt idx="225">
                  <c:v>117.5</c:v>
                </c:pt>
                <c:pt idx="226">
                  <c:v>118</c:v>
                </c:pt>
                <c:pt idx="227">
                  <c:v>118.5</c:v>
                </c:pt>
                <c:pt idx="228">
                  <c:v>119</c:v>
                </c:pt>
                <c:pt idx="229">
                  <c:v>119.5</c:v>
                </c:pt>
                <c:pt idx="230">
                  <c:v>120</c:v>
                </c:pt>
                <c:pt idx="231">
                  <c:v>120.5</c:v>
                </c:pt>
                <c:pt idx="232">
                  <c:v>121</c:v>
                </c:pt>
                <c:pt idx="233">
                  <c:v>121.5</c:v>
                </c:pt>
                <c:pt idx="234">
                  <c:v>122</c:v>
                </c:pt>
                <c:pt idx="235">
                  <c:v>122.5</c:v>
                </c:pt>
                <c:pt idx="236">
                  <c:v>123</c:v>
                </c:pt>
                <c:pt idx="237">
                  <c:v>123.5</c:v>
                </c:pt>
                <c:pt idx="238">
                  <c:v>124</c:v>
                </c:pt>
                <c:pt idx="239">
                  <c:v>124.5</c:v>
                </c:pt>
                <c:pt idx="240">
                  <c:v>125</c:v>
                </c:pt>
                <c:pt idx="241">
                  <c:v>125.5</c:v>
                </c:pt>
                <c:pt idx="242">
                  <c:v>126</c:v>
                </c:pt>
                <c:pt idx="243">
                  <c:v>126.5</c:v>
                </c:pt>
                <c:pt idx="244">
                  <c:v>127</c:v>
                </c:pt>
                <c:pt idx="245">
                  <c:v>127.5</c:v>
                </c:pt>
                <c:pt idx="246">
                  <c:v>128</c:v>
                </c:pt>
                <c:pt idx="247">
                  <c:v>128.5</c:v>
                </c:pt>
                <c:pt idx="248">
                  <c:v>129</c:v>
                </c:pt>
                <c:pt idx="249">
                  <c:v>129.5</c:v>
                </c:pt>
                <c:pt idx="250">
                  <c:v>130</c:v>
                </c:pt>
                <c:pt idx="251">
                  <c:v>130.5</c:v>
                </c:pt>
                <c:pt idx="252">
                  <c:v>131</c:v>
                </c:pt>
                <c:pt idx="253">
                  <c:v>131.5</c:v>
                </c:pt>
                <c:pt idx="254">
                  <c:v>132</c:v>
                </c:pt>
                <c:pt idx="255">
                  <c:v>132.5</c:v>
                </c:pt>
                <c:pt idx="256">
                  <c:v>133</c:v>
                </c:pt>
                <c:pt idx="257">
                  <c:v>133.5</c:v>
                </c:pt>
                <c:pt idx="258">
                  <c:v>134</c:v>
                </c:pt>
                <c:pt idx="259">
                  <c:v>134.5</c:v>
                </c:pt>
                <c:pt idx="260">
                  <c:v>135</c:v>
                </c:pt>
                <c:pt idx="261">
                  <c:v>135.5</c:v>
                </c:pt>
                <c:pt idx="262">
                  <c:v>136</c:v>
                </c:pt>
                <c:pt idx="263">
                  <c:v>136.5</c:v>
                </c:pt>
                <c:pt idx="264">
                  <c:v>137</c:v>
                </c:pt>
                <c:pt idx="265">
                  <c:v>137.5</c:v>
                </c:pt>
                <c:pt idx="266">
                  <c:v>138</c:v>
                </c:pt>
                <c:pt idx="267">
                  <c:v>138.5</c:v>
                </c:pt>
                <c:pt idx="268">
                  <c:v>139</c:v>
                </c:pt>
                <c:pt idx="269">
                  <c:v>139.5</c:v>
                </c:pt>
                <c:pt idx="270">
                  <c:v>140</c:v>
                </c:pt>
                <c:pt idx="271">
                  <c:v>140.5</c:v>
                </c:pt>
                <c:pt idx="272">
                  <c:v>141</c:v>
                </c:pt>
                <c:pt idx="273">
                  <c:v>141.5</c:v>
                </c:pt>
                <c:pt idx="274">
                  <c:v>142</c:v>
                </c:pt>
                <c:pt idx="275">
                  <c:v>142.5</c:v>
                </c:pt>
                <c:pt idx="276">
                  <c:v>143</c:v>
                </c:pt>
                <c:pt idx="277">
                  <c:v>143.5</c:v>
                </c:pt>
                <c:pt idx="278">
                  <c:v>144</c:v>
                </c:pt>
                <c:pt idx="279">
                  <c:v>144.5</c:v>
                </c:pt>
                <c:pt idx="280">
                  <c:v>145</c:v>
                </c:pt>
                <c:pt idx="281">
                  <c:v>145.5</c:v>
                </c:pt>
                <c:pt idx="282">
                  <c:v>146</c:v>
                </c:pt>
                <c:pt idx="283">
                  <c:v>146.5</c:v>
                </c:pt>
                <c:pt idx="284">
                  <c:v>147</c:v>
                </c:pt>
                <c:pt idx="285">
                  <c:v>147.5</c:v>
                </c:pt>
                <c:pt idx="286">
                  <c:v>148</c:v>
                </c:pt>
                <c:pt idx="287">
                  <c:v>148.5</c:v>
                </c:pt>
                <c:pt idx="288">
                  <c:v>149</c:v>
                </c:pt>
                <c:pt idx="289">
                  <c:v>149.5</c:v>
                </c:pt>
                <c:pt idx="290">
                  <c:v>150</c:v>
                </c:pt>
                <c:pt idx="291">
                  <c:v>150.5</c:v>
                </c:pt>
                <c:pt idx="292">
                  <c:v>151</c:v>
                </c:pt>
                <c:pt idx="293">
                  <c:v>151.5</c:v>
                </c:pt>
                <c:pt idx="294">
                  <c:v>152</c:v>
                </c:pt>
                <c:pt idx="295">
                  <c:v>152.5</c:v>
                </c:pt>
                <c:pt idx="296">
                  <c:v>153</c:v>
                </c:pt>
                <c:pt idx="297">
                  <c:v>153.5</c:v>
                </c:pt>
                <c:pt idx="298">
                  <c:v>154</c:v>
                </c:pt>
                <c:pt idx="299">
                  <c:v>154.5</c:v>
                </c:pt>
                <c:pt idx="300">
                  <c:v>155</c:v>
                </c:pt>
                <c:pt idx="301">
                  <c:v>155.5</c:v>
                </c:pt>
                <c:pt idx="302">
                  <c:v>156</c:v>
                </c:pt>
                <c:pt idx="303">
                  <c:v>156.5</c:v>
                </c:pt>
                <c:pt idx="304">
                  <c:v>157</c:v>
                </c:pt>
                <c:pt idx="305">
                  <c:v>157.5</c:v>
                </c:pt>
                <c:pt idx="306">
                  <c:v>158</c:v>
                </c:pt>
                <c:pt idx="307">
                  <c:v>158.5</c:v>
                </c:pt>
                <c:pt idx="308">
                  <c:v>159</c:v>
                </c:pt>
                <c:pt idx="309">
                  <c:v>159.5</c:v>
                </c:pt>
                <c:pt idx="310">
                  <c:v>160</c:v>
                </c:pt>
                <c:pt idx="311">
                  <c:v>160.5</c:v>
                </c:pt>
                <c:pt idx="312">
                  <c:v>161</c:v>
                </c:pt>
                <c:pt idx="313">
                  <c:v>161.5</c:v>
                </c:pt>
                <c:pt idx="314">
                  <c:v>162</c:v>
                </c:pt>
                <c:pt idx="315">
                  <c:v>162.5</c:v>
                </c:pt>
                <c:pt idx="316">
                  <c:v>163</c:v>
                </c:pt>
                <c:pt idx="317">
                  <c:v>163.5</c:v>
                </c:pt>
                <c:pt idx="318">
                  <c:v>164</c:v>
                </c:pt>
                <c:pt idx="319">
                  <c:v>164.5</c:v>
                </c:pt>
                <c:pt idx="320">
                  <c:v>165</c:v>
                </c:pt>
                <c:pt idx="321">
                  <c:v>165.5</c:v>
                </c:pt>
                <c:pt idx="322">
                  <c:v>166</c:v>
                </c:pt>
                <c:pt idx="323">
                  <c:v>166.5</c:v>
                </c:pt>
                <c:pt idx="324">
                  <c:v>167</c:v>
                </c:pt>
                <c:pt idx="325">
                  <c:v>167.5</c:v>
                </c:pt>
                <c:pt idx="326">
                  <c:v>168</c:v>
                </c:pt>
                <c:pt idx="327">
                  <c:v>168.5</c:v>
                </c:pt>
                <c:pt idx="328">
                  <c:v>169</c:v>
                </c:pt>
                <c:pt idx="329">
                  <c:v>169.5</c:v>
                </c:pt>
                <c:pt idx="330">
                  <c:v>170</c:v>
                </c:pt>
                <c:pt idx="331">
                  <c:v>170.5</c:v>
                </c:pt>
                <c:pt idx="332">
                  <c:v>171</c:v>
                </c:pt>
                <c:pt idx="333">
                  <c:v>171.5</c:v>
                </c:pt>
                <c:pt idx="334">
                  <c:v>172</c:v>
                </c:pt>
                <c:pt idx="335">
                  <c:v>172.5</c:v>
                </c:pt>
                <c:pt idx="336">
                  <c:v>173</c:v>
                </c:pt>
                <c:pt idx="337">
                  <c:v>173.5</c:v>
                </c:pt>
                <c:pt idx="338">
                  <c:v>174</c:v>
                </c:pt>
                <c:pt idx="339">
                  <c:v>174.5</c:v>
                </c:pt>
                <c:pt idx="340">
                  <c:v>175</c:v>
                </c:pt>
                <c:pt idx="341">
                  <c:v>175.5</c:v>
                </c:pt>
                <c:pt idx="342">
                  <c:v>176</c:v>
                </c:pt>
                <c:pt idx="343">
                  <c:v>176.5</c:v>
                </c:pt>
                <c:pt idx="344">
                  <c:v>177</c:v>
                </c:pt>
                <c:pt idx="345">
                  <c:v>177.5</c:v>
                </c:pt>
                <c:pt idx="346">
                  <c:v>178</c:v>
                </c:pt>
                <c:pt idx="347">
                  <c:v>178.5</c:v>
                </c:pt>
                <c:pt idx="348">
                  <c:v>179</c:v>
                </c:pt>
                <c:pt idx="349">
                  <c:v>179.5</c:v>
                </c:pt>
                <c:pt idx="350">
                  <c:v>180</c:v>
                </c:pt>
                <c:pt idx="351">
                  <c:v>180.5</c:v>
                </c:pt>
                <c:pt idx="352">
                  <c:v>181</c:v>
                </c:pt>
                <c:pt idx="353">
                  <c:v>181.5</c:v>
                </c:pt>
                <c:pt idx="354">
                  <c:v>182</c:v>
                </c:pt>
                <c:pt idx="355">
                  <c:v>182.5</c:v>
                </c:pt>
                <c:pt idx="356">
                  <c:v>183</c:v>
                </c:pt>
                <c:pt idx="357">
                  <c:v>183.5</c:v>
                </c:pt>
                <c:pt idx="358">
                  <c:v>184</c:v>
                </c:pt>
                <c:pt idx="359">
                  <c:v>184.5</c:v>
                </c:pt>
                <c:pt idx="360">
                  <c:v>185</c:v>
                </c:pt>
                <c:pt idx="361">
                  <c:v>185.5</c:v>
                </c:pt>
                <c:pt idx="362">
                  <c:v>186</c:v>
                </c:pt>
                <c:pt idx="363">
                  <c:v>186.5</c:v>
                </c:pt>
                <c:pt idx="364">
                  <c:v>187</c:v>
                </c:pt>
                <c:pt idx="365">
                  <c:v>187.5</c:v>
                </c:pt>
                <c:pt idx="366">
                  <c:v>188</c:v>
                </c:pt>
                <c:pt idx="367">
                  <c:v>188.5</c:v>
                </c:pt>
                <c:pt idx="368">
                  <c:v>189</c:v>
                </c:pt>
                <c:pt idx="369">
                  <c:v>189.5</c:v>
                </c:pt>
                <c:pt idx="370">
                  <c:v>190</c:v>
                </c:pt>
                <c:pt idx="371">
                  <c:v>190.5</c:v>
                </c:pt>
                <c:pt idx="372">
                  <c:v>191</c:v>
                </c:pt>
                <c:pt idx="373">
                  <c:v>191.5</c:v>
                </c:pt>
                <c:pt idx="374">
                  <c:v>192</c:v>
                </c:pt>
                <c:pt idx="375">
                  <c:v>192.5</c:v>
                </c:pt>
                <c:pt idx="376">
                  <c:v>193</c:v>
                </c:pt>
                <c:pt idx="377">
                  <c:v>193.5</c:v>
                </c:pt>
                <c:pt idx="378">
                  <c:v>194</c:v>
                </c:pt>
                <c:pt idx="379">
                  <c:v>194.5</c:v>
                </c:pt>
                <c:pt idx="380">
                  <c:v>195</c:v>
                </c:pt>
                <c:pt idx="381">
                  <c:v>195.5</c:v>
                </c:pt>
                <c:pt idx="382">
                  <c:v>196</c:v>
                </c:pt>
                <c:pt idx="383">
                  <c:v>196.5</c:v>
                </c:pt>
                <c:pt idx="384">
                  <c:v>197</c:v>
                </c:pt>
                <c:pt idx="385">
                  <c:v>197.5</c:v>
                </c:pt>
                <c:pt idx="386">
                  <c:v>198</c:v>
                </c:pt>
                <c:pt idx="387">
                  <c:v>198.5</c:v>
                </c:pt>
                <c:pt idx="388">
                  <c:v>199</c:v>
                </c:pt>
                <c:pt idx="389">
                  <c:v>199.5</c:v>
                </c:pt>
                <c:pt idx="390">
                  <c:v>200</c:v>
                </c:pt>
                <c:pt idx="391">
                  <c:v>200.5</c:v>
                </c:pt>
                <c:pt idx="392">
                  <c:v>201</c:v>
                </c:pt>
                <c:pt idx="393">
                  <c:v>201.5</c:v>
                </c:pt>
                <c:pt idx="394">
                  <c:v>202</c:v>
                </c:pt>
                <c:pt idx="395">
                  <c:v>202.5</c:v>
                </c:pt>
                <c:pt idx="396">
                  <c:v>203</c:v>
                </c:pt>
                <c:pt idx="397">
                  <c:v>203.5</c:v>
                </c:pt>
                <c:pt idx="398">
                  <c:v>204</c:v>
                </c:pt>
                <c:pt idx="399">
                  <c:v>204.5</c:v>
                </c:pt>
                <c:pt idx="400">
                  <c:v>205</c:v>
                </c:pt>
                <c:pt idx="401">
                  <c:v>205.5</c:v>
                </c:pt>
                <c:pt idx="402">
                  <c:v>206</c:v>
                </c:pt>
                <c:pt idx="403">
                  <c:v>206.5</c:v>
                </c:pt>
                <c:pt idx="404">
                  <c:v>207</c:v>
                </c:pt>
                <c:pt idx="405">
                  <c:v>207.5</c:v>
                </c:pt>
                <c:pt idx="406">
                  <c:v>208</c:v>
                </c:pt>
                <c:pt idx="407">
                  <c:v>208.5</c:v>
                </c:pt>
                <c:pt idx="408">
                  <c:v>209</c:v>
                </c:pt>
                <c:pt idx="409">
                  <c:v>209.5</c:v>
                </c:pt>
                <c:pt idx="410">
                  <c:v>210</c:v>
                </c:pt>
                <c:pt idx="411">
                  <c:v>210.5</c:v>
                </c:pt>
                <c:pt idx="412">
                  <c:v>211</c:v>
                </c:pt>
                <c:pt idx="413">
                  <c:v>211.5</c:v>
                </c:pt>
                <c:pt idx="414">
                  <c:v>212</c:v>
                </c:pt>
                <c:pt idx="415">
                  <c:v>212.5</c:v>
                </c:pt>
                <c:pt idx="416">
                  <c:v>213</c:v>
                </c:pt>
                <c:pt idx="417">
                  <c:v>213.5</c:v>
                </c:pt>
                <c:pt idx="418">
                  <c:v>214</c:v>
                </c:pt>
                <c:pt idx="419">
                  <c:v>214.5</c:v>
                </c:pt>
                <c:pt idx="420">
                  <c:v>215</c:v>
                </c:pt>
                <c:pt idx="421">
                  <c:v>215.5</c:v>
                </c:pt>
                <c:pt idx="422">
                  <c:v>216</c:v>
                </c:pt>
                <c:pt idx="423">
                  <c:v>216.5</c:v>
                </c:pt>
                <c:pt idx="424">
                  <c:v>217</c:v>
                </c:pt>
                <c:pt idx="425">
                  <c:v>217.5</c:v>
                </c:pt>
                <c:pt idx="426">
                  <c:v>218</c:v>
                </c:pt>
                <c:pt idx="427">
                  <c:v>218.5</c:v>
                </c:pt>
                <c:pt idx="428">
                  <c:v>219</c:v>
                </c:pt>
                <c:pt idx="429">
                  <c:v>219.5</c:v>
                </c:pt>
                <c:pt idx="430">
                  <c:v>220</c:v>
                </c:pt>
                <c:pt idx="431">
                  <c:v>220.5</c:v>
                </c:pt>
                <c:pt idx="432">
                  <c:v>221</c:v>
                </c:pt>
                <c:pt idx="433">
                  <c:v>221.5</c:v>
                </c:pt>
                <c:pt idx="434">
                  <c:v>222</c:v>
                </c:pt>
                <c:pt idx="435">
                  <c:v>222.5</c:v>
                </c:pt>
                <c:pt idx="436">
                  <c:v>223</c:v>
                </c:pt>
                <c:pt idx="437">
                  <c:v>223.5</c:v>
                </c:pt>
                <c:pt idx="438">
                  <c:v>224</c:v>
                </c:pt>
                <c:pt idx="439">
                  <c:v>224.5</c:v>
                </c:pt>
                <c:pt idx="440">
                  <c:v>225</c:v>
                </c:pt>
                <c:pt idx="441">
                  <c:v>225.5</c:v>
                </c:pt>
                <c:pt idx="442">
                  <c:v>226</c:v>
                </c:pt>
                <c:pt idx="443">
                  <c:v>226.5</c:v>
                </c:pt>
                <c:pt idx="444">
                  <c:v>227</c:v>
                </c:pt>
                <c:pt idx="445">
                  <c:v>227.5</c:v>
                </c:pt>
                <c:pt idx="446">
                  <c:v>228</c:v>
                </c:pt>
                <c:pt idx="447">
                  <c:v>228.5</c:v>
                </c:pt>
                <c:pt idx="448">
                  <c:v>229</c:v>
                </c:pt>
                <c:pt idx="449">
                  <c:v>229.5</c:v>
                </c:pt>
                <c:pt idx="450">
                  <c:v>230</c:v>
                </c:pt>
                <c:pt idx="451">
                  <c:v>230.5</c:v>
                </c:pt>
                <c:pt idx="452">
                  <c:v>231</c:v>
                </c:pt>
                <c:pt idx="453">
                  <c:v>231.5</c:v>
                </c:pt>
                <c:pt idx="454">
                  <c:v>232</c:v>
                </c:pt>
                <c:pt idx="455">
                  <c:v>232.5</c:v>
                </c:pt>
                <c:pt idx="456">
                  <c:v>233</c:v>
                </c:pt>
                <c:pt idx="457">
                  <c:v>233.5</c:v>
                </c:pt>
                <c:pt idx="458">
                  <c:v>234</c:v>
                </c:pt>
                <c:pt idx="459">
                  <c:v>234.5</c:v>
                </c:pt>
                <c:pt idx="460">
                  <c:v>235</c:v>
                </c:pt>
                <c:pt idx="461">
                  <c:v>235.5</c:v>
                </c:pt>
                <c:pt idx="462">
                  <c:v>236</c:v>
                </c:pt>
                <c:pt idx="463">
                  <c:v>236.5</c:v>
                </c:pt>
                <c:pt idx="464">
                  <c:v>237</c:v>
                </c:pt>
                <c:pt idx="465">
                  <c:v>237.5</c:v>
                </c:pt>
                <c:pt idx="466">
                  <c:v>238</c:v>
                </c:pt>
                <c:pt idx="467">
                  <c:v>238.5</c:v>
                </c:pt>
                <c:pt idx="468">
                  <c:v>239</c:v>
                </c:pt>
                <c:pt idx="469">
                  <c:v>239.5</c:v>
                </c:pt>
                <c:pt idx="470">
                  <c:v>240</c:v>
                </c:pt>
                <c:pt idx="471">
                  <c:v>240.5</c:v>
                </c:pt>
                <c:pt idx="472">
                  <c:v>241</c:v>
                </c:pt>
                <c:pt idx="473">
                  <c:v>241.5</c:v>
                </c:pt>
                <c:pt idx="474">
                  <c:v>242</c:v>
                </c:pt>
                <c:pt idx="475">
                  <c:v>242.5</c:v>
                </c:pt>
                <c:pt idx="476">
                  <c:v>243</c:v>
                </c:pt>
                <c:pt idx="477">
                  <c:v>243.5</c:v>
                </c:pt>
                <c:pt idx="478">
                  <c:v>244</c:v>
                </c:pt>
                <c:pt idx="479">
                  <c:v>244.5</c:v>
                </c:pt>
                <c:pt idx="480">
                  <c:v>245</c:v>
                </c:pt>
                <c:pt idx="481">
                  <c:v>245.5</c:v>
                </c:pt>
                <c:pt idx="482">
                  <c:v>246</c:v>
                </c:pt>
                <c:pt idx="483">
                  <c:v>246.5</c:v>
                </c:pt>
                <c:pt idx="484">
                  <c:v>247</c:v>
                </c:pt>
                <c:pt idx="485">
                  <c:v>247.5</c:v>
                </c:pt>
                <c:pt idx="486">
                  <c:v>248</c:v>
                </c:pt>
                <c:pt idx="487">
                  <c:v>248.5</c:v>
                </c:pt>
                <c:pt idx="488">
                  <c:v>249</c:v>
                </c:pt>
                <c:pt idx="489">
                  <c:v>249.5</c:v>
                </c:pt>
                <c:pt idx="490">
                  <c:v>250</c:v>
                </c:pt>
                <c:pt idx="491">
                  <c:v>250.5</c:v>
                </c:pt>
                <c:pt idx="492">
                  <c:v>251</c:v>
                </c:pt>
                <c:pt idx="493">
                  <c:v>251.5</c:v>
                </c:pt>
                <c:pt idx="494">
                  <c:v>252</c:v>
                </c:pt>
                <c:pt idx="495">
                  <c:v>252.5</c:v>
                </c:pt>
                <c:pt idx="496">
                  <c:v>253</c:v>
                </c:pt>
                <c:pt idx="497">
                  <c:v>253.5</c:v>
                </c:pt>
                <c:pt idx="498">
                  <c:v>254</c:v>
                </c:pt>
                <c:pt idx="499">
                  <c:v>254.5</c:v>
                </c:pt>
                <c:pt idx="500">
                  <c:v>255</c:v>
                </c:pt>
                <c:pt idx="501">
                  <c:v>255.5</c:v>
                </c:pt>
                <c:pt idx="502">
                  <c:v>256</c:v>
                </c:pt>
                <c:pt idx="503">
                  <c:v>256.5</c:v>
                </c:pt>
                <c:pt idx="504">
                  <c:v>257</c:v>
                </c:pt>
                <c:pt idx="505">
                  <c:v>257.5</c:v>
                </c:pt>
                <c:pt idx="506">
                  <c:v>258</c:v>
                </c:pt>
                <c:pt idx="507">
                  <c:v>258.5</c:v>
                </c:pt>
                <c:pt idx="508">
                  <c:v>259</c:v>
                </c:pt>
                <c:pt idx="509">
                  <c:v>259.5</c:v>
                </c:pt>
                <c:pt idx="510">
                  <c:v>260</c:v>
                </c:pt>
                <c:pt idx="511">
                  <c:v>260.5</c:v>
                </c:pt>
                <c:pt idx="512">
                  <c:v>261</c:v>
                </c:pt>
                <c:pt idx="513">
                  <c:v>261.5</c:v>
                </c:pt>
                <c:pt idx="514">
                  <c:v>262</c:v>
                </c:pt>
                <c:pt idx="515">
                  <c:v>262.5</c:v>
                </c:pt>
                <c:pt idx="516">
                  <c:v>263</c:v>
                </c:pt>
                <c:pt idx="517">
                  <c:v>263.5</c:v>
                </c:pt>
                <c:pt idx="518">
                  <c:v>264</c:v>
                </c:pt>
                <c:pt idx="519">
                  <c:v>264.5</c:v>
                </c:pt>
                <c:pt idx="520">
                  <c:v>265</c:v>
                </c:pt>
                <c:pt idx="521">
                  <c:v>265.5</c:v>
                </c:pt>
                <c:pt idx="522">
                  <c:v>266</c:v>
                </c:pt>
                <c:pt idx="523">
                  <c:v>266.5</c:v>
                </c:pt>
                <c:pt idx="524">
                  <c:v>267</c:v>
                </c:pt>
                <c:pt idx="525">
                  <c:v>267.5</c:v>
                </c:pt>
                <c:pt idx="526">
                  <c:v>268</c:v>
                </c:pt>
                <c:pt idx="527">
                  <c:v>268.5</c:v>
                </c:pt>
                <c:pt idx="528">
                  <c:v>269</c:v>
                </c:pt>
                <c:pt idx="529">
                  <c:v>269.5</c:v>
                </c:pt>
                <c:pt idx="530">
                  <c:v>270</c:v>
                </c:pt>
                <c:pt idx="531">
                  <c:v>270.5</c:v>
                </c:pt>
                <c:pt idx="532">
                  <c:v>271</c:v>
                </c:pt>
                <c:pt idx="533">
                  <c:v>271.5</c:v>
                </c:pt>
                <c:pt idx="534">
                  <c:v>272</c:v>
                </c:pt>
                <c:pt idx="535">
                  <c:v>272.5</c:v>
                </c:pt>
                <c:pt idx="536">
                  <c:v>273</c:v>
                </c:pt>
                <c:pt idx="537">
                  <c:v>273.5</c:v>
                </c:pt>
                <c:pt idx="538">
                  <c:v>274</c:v>
                </c:pt>
                <c:pt idx="539">
                  <c:v>274.5</c:v>
                </c:pt>
                <c:pt idx="540">
                  <c:v>275</c:v>
                </c:pt>
                <c:pt idx="541">
                  <c:v>275.5</c:v>
                </c:pt>
                <c:pt idx="542">
                  <c:v>276</c:v>
                </c:pt>
                <c:pt idx="543">
                  <c:v>276.5</c:v>
                </c:pt>
                <c:pt idx="544">
                  <c:v>277</c:v>
                </c:pt>
                <c:pt idx="545">
                  <c:v>277.5</c:v>
                </c:pt>
                <c:pt idx="546">
                  <c:v>278</c:v>
                </c:pt>
                <c:pt idx="547">
                  <c:v>278.5</c:v>
                </c:pt>
                <c:pt idx="548">
                  <c:v>279</c:v>
                </c:pt>
                <c:pt idx="549">
                  <c:v>279.5</c:v>
                </c:pt>
                <c:pt idx="550">
                  <c:v>280</c:v>
                </c:pt>
                <c:pt idx="551">
                  <c:v>280.5</c:v>
                </c:pt>
                <c:pt idx="552">
                  <c:v>281</c:v>
                </c:pt>
                <c:pt idx="553">
                  <c:v>281.5</c:v>
                </c:pt>
                <c:pt idx="554">
                  <c:v>282</c:v>
                </c:pt>
                <c:pt idx="555">
                  <c:v>282.5</c:v>
                </c:pt>
                <c:pt idx="556">
                  <c:v>283</c:v>
                </c:pt>
                <c:pt idx="557">
                  <c:v>283.5</c:v>
                </c:pt>
                <c:pt idx="558">
                  <c:v>284</c:v>
                </c:pt>
                <c:pt idx="559">
                  <c:v>284.5</c:v>
                </c:pt>
                <c:pt idx="560">
                  <c:v>285</c:v>
                </c:pt>
                <c:pt idx="561">
                  <c:v>285.5</c:v>
                </c:pt>
                <c:pt idx="562">
                  <c:v>286</c:v>
                </c:pt>
                <c:pt idx="563">
                  <c:v>286.5</c:v>
                </c:pt>
                <c:pt idx="564">
                  <c:v>287</c:v>
                </c:pt>
                <c:pt idx="565">
                  <c:v>287.5</c:v>
                </c:pt>
                <c:pt idx="566">
                  <c:v>288</c:v>
                </c:pt>
                <c:pt idx="567">
                  <c:v>288.5</c:v>
                </c:pt>
                <c:pt idx="568">
                  <c:v>289</c:v>
                </c:pt>
                <c:pt idx="569">
                  <c:v>289.5</c:v>
                </c:pt>
                <c:pt idx="570">
                  <c:v>290</c:v>
                </c:pt>
                <c:pt idx="571">
                  <c:v>290.5</c:v>
                </c:pt>
                <c:pt idx="572">
                  <c:v>291</c:v>
                </c:pt>
                <c:pt idx="573">
                  <c:v>291.5</c:v>
                </c:pt>
                <c:pt idx="574">
                  <c:v>292</c:v>
                </c:pt>
                <c:pt idx="575">
                  <c:v>292.5</c:v>
                </c:pt>
                <c:pt idx="576">
                  <c:v>293</c:v>
                </c:pt>
                <c:pt idx="577">
                  <c:v>293.5</c:v>
                </c:pt>
                <c:pt idx="578">
                  <c:v>294</c:v>
                </c:pt>
              </c:numCache>
            </c:numRef>
          </c:xVal>
          <c:yVal>
            <c:numRef>
              <c:f>'Heat Flux'!$J$13:$J$591</c:f>
              <c:numCache>
                <c:formatCode>General</c:formatCode>
                <c:ptCount val="579"/>
                <c:pt idx="0">
                  <c:v>9.8623130454545453</c:v>
                </c:pt>
                <c:pt idx="1">
                  <c:v>9.9522805000000112</c:v>
                </c:pt>
                <c:pt idx="2">
                  <c:v>10.156640136363652</c:v>
                </c:pt>
                <c:pt idx="3">
                  <c:v>10.342663545454544</c:v>
                </c:pt>
                <c:pt idx="4">
                  <c:v>10.578158545454537</c:v>
                </c:pt>
                <c:pt idx="5">
                  <c:v>10.979463500000008</c:v>
                </c:pt>
                <c:pt idx="6">
                  <c:v>10.965808227272726</c:v>
                </c:pt>
                <c:pt idx="7">
                  <c:v>10.763161181818163</c:v>
                </c:pt>
                <c:pt idx="8">
                  <c:v>11.171271136363631</c:v>
                </c:pt>
                <c:pt idx="9">
                  <c:v>11.67575454545455</c:v>
                </c:pt>
                <c:pt idx="10">
                  <c:v>11.907025000000001</c:v>
                </c:pt>
                <c:pt idx="11">
                  <c:v>12.06980954545455</c:v>
                </c:pt>
                <c:pt idx="12">
                  <c:v>12.808202363636362</c:v>
                </c:pt>
                <c:pt idx="13">
                  <c:v>13.340378999999999</c:v>
                </c:pt>
                <c:pt idx="14">
                  <c:v>13.641120363636349</c:v>
                </c:pt>
                <c:pt idx="15">
                  <c:v>13.730540363636363</c:v>
                </c:pt>
                <c:pt idx="16">
                  <c:v>13.944183545454543</c:v>
                </c:pt>
                <c:pt idx="17">
                  <c:v>14.521216136363636</c:v>
                </c:pt>
                <c:pt idx="18">
                  <c:v>15.030120454545449</c:v>
                </c:pt>
                <c:pt idx="19">
                  <c:v>15.229392272727274</c:v>
                </c:pt>
                <c:pt idx="20">
                  <c:v>15.10562181818182</c:v>
                </c:pt>
                <c:pt idx="21">
                  <c:v>15.035814090909097</c:v>
                </c:pt>
                <c:pt idx="22">
                  <c:v>14.931405</c:v>
                </c:pt>
                <c:pt idx="23">
                  <c:v>14.723591363636363</c:v>
                </c:pt>
                <c:pt idx="24">
                  <c:v>14.798919545454536</c:v>
                </c:pt>
                <c:pt idx="25">
                  <c:v>15.127320909090898</c:v>
                </c:pt>
                <c:pt idx="26">
                  <c:v>15.395593181818183</c:v>
                </c:pt>
                <c:pt idx="27">
                  <c:v>15.809960454545456</c:v>
                </c:pt>
                <c:pt idx="28">
                  <c:v>15.850946818181837</c:v>
                </c:pt>
                <c:pt idx="29">
                  <c:v>16.041626818181783</c:v>
                </c:pt>
                <c:pt idx="30">
                  <c:v>16.0387486363636</c:v>
                </c:pt>
                <c:pt idx="31">
                  <c:v>16.347570909090908</c:v>
                </c:pt>
                <c:pt idx="32">
                  <c:v>16.597523636363604</c:v>
                </c:pt>
                <c:pt idx="33">
                  <c:v>16.769789090909068</c:v>
                </c:pt>
                <c:pt idx="34">
                  <c:v>16.97333409090907</c:v>
                </c:pt>
                <c:pt idx="35">
                  <c:v>17.094358181818205</c:v>
                </c:pt>
                <c:pt idx="36">
                  <c:v>17.161955000000031</c:v>
                </c:pt>
                <c:pt idx="37">
                  <c:v>17.249143636363595</c:v>
                </c:pt>
                <c:pt idx="38">
                  <c:v>17.177817272727257</c:v>
                </c:pt>
                <c:pt idx="39">
                  <c:v>17.407680454545456</c:v>
                </c:pt>
                <c:pt idx="40">
                  <c:v>17.328861363636378</c:v>
                </c:pt>
                <c:pt idx="41">
                  <c:v>17.61949590909094</c:v>
                </c:pt>
                <c:pt idx="42">
                  <c:v>17.915618181818193</c:v>
                </c:pt>
                <c:pt idx="43">
                  <c:v>18.157329545454544</c:v>
                </c:pt>
                <c:pt idx="44">
                  <c:v>18.436729545454529</c:v>
                </c:pt>
                <c:pt idx="45">
                  <c:v>18.441583181818181</c:v>
                </c:pt>
                <c:pt idx="46">
                  <c:v>18.513363181818207</c:v>
                </c:pt>
                <c:pt idx="47">
                  <c:v>18.655782727272733</c:v>
                </c:pt>
                <c:pt idx="48">
                  <c:v>18.567692272727221</c:v>
                </c:pt>
                <c:pt idx="49">
                  <c:v>18.518550454545455</c:v>
                </c:pt>
                <c:pt idx="50">
                  <c:v>18.325499545454527</c:v>
                </c:pt>
                <c:pt idx="51">
                  <c:v>18.604442272727223</c:v>
                </c:pt>
                <c:pt idx="52">
                  <c:v>19.118921363636378</c:v>
                </c:pt>
                <c:pt idx="53">
                  <c:v>19.452110909090887</c:v>
                </c:pt>
                <c:pt idx="54">
                  <c:v>20.478494999999977</c:v>
                </c:pt>
                <c:pt idx="55">
                  <c:v>21.31308409090909</c:v>
                </c:pt>
                <c:pt idx="56">
                  <c:v>21.949999090909074</c:v>
                </c:pt>
                <c:pt idx="57">
                  <c:v>22.193039545454546</c:v>
                </c:pt>
                <c:pt idx="58">
                  <c:v>22.520963181818207</c:v>
                </c:pt>
                <c:pt idx="59">
                  <c:v>23.160657272727235</c:v>
                </c:pt>
                <c:pt idx="60">
                  <c:v>24.002203636363596</c:v>
                </c:pt>
                <c:pt idx="61">
                  <c:v>24.897152727272747</c:v>
                </c:pt>
                <c:pt idx="62">
                  <c:v>25.756660454545454</c:v>
                </c:pt>
                <c:pt idx="63">
                  <c:v>26.132075000000018</c:v>
                </c:pt>
                <c:pt idx="64">
                  <c:v>26.540662272727221</c:v>
                </c:pt>
                <c:pt idx="65">
                  <c:v>26.391166818181816</c:v>
                </c:pt>
                <c:pt idx="66">
                  <c:v>26.516097727272747</c:v>
                </c:pt>
                <c:pt idx="67">
                  <c:v>26.891466818181812</c:v>
                </c:pt>
                <c:pt idx="68">
                  <c:v>27.120251818181817</c:v>
                </c:pt>
                <c:pt idx="69">
                  <c:v>27.121433636363612</c:v>
                </c:pt>
                <c:pt idx="70">
                  <c:v>27.201920454545458</c:v>
                </c:pt>
                <c:pt idx="71">
                  <c:v>27.051461363636388</c:v>
                </c:pt>
                <c:pt idx="72">
                  <c:v>26.888306363636346</c:v>
                </c:pt>
                <c:pt idx="73">
                  <c:v>26.64025181818182</c:v>
                </c:pt>
                <c:pt idx="74">
                  <c:v>26.476372272727222</c:v>
                </c:pt>
                <c:pt idx="75">
                  <c:v>26.282839545454529</c:v>
                </c:pt>
                <c:pt idx="76">
                  <c:v>26.125525909090911</c:v>
                </c:pt>
                <c:pt idx="77">
                  <c:v>25.825205000000004</c:v>
                </c:pt>
                <c:pt idx="78">
                  <c:v>25.65532318181819</c:v>
                </c:pt>
                <c:pt idx="79">
                  <c:v>25.855734545454549</c:v>
                </c:pt>
                <c:pt idx="80">
                  <c:v>26.000541363636362</c:v>
                </c:pt>
                <c:pt idx="81">
                  <c:v>26.068310909090886</c:v>
                </c:pt>
                <c:pt idx="82">
                  <c:v>25.985267727272721</c:v>
                </c:pt>
                <c:pt idx="83">
                  <c:v>25.915208636363609</c:v>
                </c:pt>
                <c:pt idx="84">
                  <c:v>25.654210454545474</c:v>
                </c:pt>
                <c:pt idx="85">
                  <c:v>25.341774090909087</c:v>
                </c:pt>
                <c:pt idx="86">
                  <c:v>24.900071363636368</c:v>
                </c:pt>
                <c:pt idx="87">
                  <c:v>24.288890454545456</c:v>
                </c:pt>
                <c:pt idx="88">
                  <c:v>24.354383636363629</c:v>
                </c:pt>
                <c:pt idx="89">
                  <c:v>24.26551954545452</c:v>
                </c:pt>
                <c:pt idx="90">
                  <c:v>24.148455909090927</c:v>
                </c:pt>
                <c:pt idx="91">
                  <c:v>24.437122272727233</c:v>
                </c:pt>
                <c:pt idx="92">
                  <c:v>24.616299545454545</c:v>
                </c:pt>
                <c:pt idx="93">
                  <c:v>24.760398181818193</c:v>
                </c:pt>
                <c:pt idx="94">
                  <c:v>24.655997272727259</c:v>
                </c:pt>
                <c:pt idx="95">
                  <c:v>24.848356818181802</c:v>
                </c:pt>
                <c:pt idx="96">
                  <c:v>25.122486818181805</c:v>
                </c:pt>
                <c:pt idx="97">
                  <c:v>25.544725454545457</c:v>
                </c:pt>
                <c:pt idx="98">
                  <c:v>26.202866363636364</c:v>
                </c:pt>
                <c:pt idx="99">
                  <c:v>26.437146818181798</c:v>
                </c:pt>
                <c:pt idx="100">
                  <c:v>26.846270000000004</c:v>
                </c:pt>
                <c:pt idx="101">
                  <c:v>27.195152272727235</c:v>
                </c:pt>
                <c:pt idx="102">
                  <c:v>27.249518181818178</c:v>
                </c:pt>
                <c:pt idx="103">
                  <c:v>27.38387727272724</c:v>
                </c:pt>
                <c:pt idx="104">
                  <c:v>27.388553636363596</c:v>
                </c:pt>
                <c:pt idx="105">
                  <c:v>28.164812727272746</c:v>
                </c:pt>
                <c:pt idx="106">
                  <c:v>28.654565909090937</c:v>
                </c:pt>
                <c:pt idx="107">
                  <c:v>28.68558954545453</c:v>
                </c:pt>
                <c:pt idx="108">
                  <c:v>28.700904090909088</c:v>
                </c:pt>
                <c:pt idx="109">
                  <c:v>28.653713636363612</c:v>
                </c:pt>
                <c:pt idx="110">
                  <c:v>28.930956363636358</c:v>
                </c:pt>
                <c:pt idx="111">
                  <c:v>29.513850909090937</c:v>
                </c:pt>
                <c:pt idx="112">
                  <c:v>30.020791363636363</c:v>
                </c:pt>
                <c:pt idx="113">
                  <c:v>30.407922272727234</c:v>
                </c:pt>
                <c:pt idx="114">
                  <c:v>30.892616363636346</c:v>
                </c:pt>
                <c:pt idx="115">
                  <c:v>31.626386818181796</c:v>
                </c:pt>
                <c:pt idx="116">
                  <c:v>31.943668636363611</c:v>
                </c:pt>
                <c:pt idx="117">
                  <c:v>32.20100272727273</c:v>
                </c:pt>
                <c:pt idx="118">
                  <c:v>33.115065909090909</c:v>
                </c:pt>
                <c:pt idx="119">
                  <c:v>34.247843636363584</c:v>
                </c:pt>
                <c:pt idx="120">
                  <c:v>34.994635000000002</c:v>
                </c:pt>
                <c:pt idx="121">
                  <c:v>35.383556363636295</c:v>
                </c:pt>
                <c:pt idx="122">
                  <c:v>35.759206363636302</c:v>
                </c:pt>
                <c:pt idx="123">
                  <c:v>36.11581636363632</c:v>
                </c:pt>
                <c:pt idx="124">
                  <c:v>36.535503181818179</c:v>
                </c:pt>
                <c:pt idx="125">
                  <c:v>36.535383181818176</c:v>
                </c:pt>
                <c:pt idx="126">
                  <c:v>36.628557272727306</c:v>
                </c:pt>
                <c:pt idx="127">
                  <c:v>36.596109090909138</c:v>
                </c:pt>
                <c:pt idx="128">
                  <c:v>36.790959090909155</c:v>
                </c:pt>
                <c:pt idx="129">
                  <c:v>36.736099090909121</c:v>
                </c:pt>
                <c:pt idx="130">
                  <c:v>36.326630909090902</c:v>
                </c:pt>
                <c:pt idx="131">
                  <c:v>36.298821818181885</c:v>
                </c:pt>
                <c:pt idx="132">
                  <c:v>35.953105454545444</c:v>
                </c:pt>
                <c:pt idx="133">
                  <c:v>35.377735454545444</c:v>
                </c:pt>
                <c:pt idx="134">
                  <c:v>35.159415909090903</c:v>
                </c:pt>
                <c:pt idx="135">
                  <c:v>35.091921363636288</c:v>
                </c:pt>
                <c:pt idx="136">
                  <c:v>34.88775545454542</c:v>
                </c:pt>
                <c:pt idx="137">
                  <c:v>34.522739545454563</c:v>
                </c:pt>
                <c:pt idx="138">
                  <c:v>33.979776818181875</c:v>
                </c:pt>
                <c:pt idx="139">
                  <c:v>33.774499090909103</c:v>
                </c:pt>
                <c:pt idx="140">
                  <c:v>33.052705000000003</c:v>
                </c:pt>
                <c:pt idx="141">
                  <c:v>32.659415000000003</c:v>
                </c:pt>
                <c:pt idx="142">
                  <c:v>32.782185454545456</c:v>
                </c:pt>
                <c:pt idx="143">
                  <c:v>33.00898954545454</c:v>
                </c:pt>
                <c:pt idx="144">
                  <c:v>33.17675136363632</c:v>
                </c:pt>
                <c:pt idx="145">
                  <c:v>33.042125000000013</c:v>
                </c:pt>
                <c:pt idx="146">
                  <c:v>33.012073181818174</c:v>
                </c:pt>
                <c:pt idx="147">
                  <c:v>33.360906363636303</c:v>
                </c:pt>
                <c:pt idx="148">
                  <c:v>34.104445454545413</c:v>
                </c:pt>
                <c:pt idx="149">
                  <c:v>34.621979090909129</c:v>
                </c:pt>
                <c:pt idx="150">
                  <c:v>34.661907272727255</c:v>
                </c:pt>
                <c:pt idx="151">
                  <c:v>35.090473181818176</c:v>
                </c:pt>
                <c:pt idx="152">
                  <c:v>35.496392727272763</c:v>
                </c:pt>
                <c:pt idx="153">
                  <c:v>35.298796363636356</c:v>
                </c:pt>
                <c:pt idx="154">
                  <c:v>35.132500000000036</c:v>
                </c:pt>
                <c:pt idx="155">
                  <c:v>34.913114090909112</c:v>
                </c:pt>
                <c:pt idx="156">
                  <c:v>35.053532727272732</c:v>
                </c:pt>
                <c:pt idx="157">
                  <c:v>35.494988181818144</c:v>
                </c:pt>
                <c:pt idx="158">
                  <c:v>35.860090454545414</c:v>
                </c:pt>
                <c:pt idx="159">
                  <c:v>35.547295454545413</c:v>
                </c:pt>
                <c:pt idx="160">
                  <c:v>35.515666818181813</c:v>
                </c:pt>
                <c:pt idx="161">
                  <c:v>35.592094545454543</c:v>
                </c:pt>
                <c:pt idx="162">
                  <c:v>35.574804545454498</c:v>
                </c:pt>
                <c:pt idx="163">
                  <c:v>35.508183636363626</c:v>
                </c:pt>
                <c:pt idx="164">
                  <c:v>35.731468181818144</c:v>
                </c:pt>
                <c:pt idx="165">
                  <c:v>35.816043181818117</c:v>
                </c:pt>
                <c:pt idx="166">
                  <c:v>36.072294545454547</c:v>
                </c:pt>
                <c:pt idx="167">
                  <c:v>36.039344090909111</c:v>
                </c:pt>
                <c:pt idx="168">
                  <c:v>35.474147272727244</c:v>
                </c:pt>
                <c:pt idx="169">
                  <c:v>35.298324545454562</c:v>
                </c:pt>
                <c:pt idx="170">
                  <c:v>35.676127272727278</c:v>
                </c:pt>
                <c:pt idx="171">
                  <c:v>36.401803181818124</c:v>
                </c:pt>
                <c:pt idx="172">
                  <c:v>36.964279090909102</c:v>
                </c:pt>
                <c:pt idx="173">
                  <c:v>36.932127272727278</c:v>
                </c:pt>
                <c:pt idx="174">
                  <c:v>36.770639090909128</c:v>
                </c:pt>
                <c:pt idx="175">
                  <c:v>36.423810909090911</c:v>
                </c:pt>
                <c:pt idx="176">
                  <c:v>35.910801818181817</c:v>
                </c:pt>
                <c:pt idx="177">
                  <c:v>35.047506363636295</c:v>
                </c:pt>
                <c:pt idx="178">
                  <c:v>34.770913636363638</c:v>
                </c:pt>
                <c:pt idx="179">
                  <c:v>35.192855454545459</c:v>
                </c:pt>
                <c:pt idx="180">
                  <c:v>35.367163181818142</c:v>
                </c:pt>
                <c:pt idx="181">
                  <c:v>34.976437727272724</c:v>
                </c:pt>
                <c:pt idx="182">
                  <c:v>34.428864545454545</c:v>
                </c:pt>
                <c:pt idx="183">
                  <c:v>34.511364545454491</c:v>
                </c:pt>
                <c:pt idx="184">
                  <c:v>35.306894090909097</c:v>
                </c:pt>
                <c:pt idx="185">
                  <c:v>35.929005454545454</c:v>
                </c:pt>
                <c:pt idx="186">
                  <c:v>36.544402272727275</c:v>
                </c:pt>
                <c:pt idx="187">
                  <c:v>37.661573636363634</c:v>
                </c:pt>
                <c:pt idx="188">
                  <c:v>39.01259318181819</c:v>
                </c:pt>
                <c:pt idx="189">
                  <c:v>39.327887272727217</c:v>
                </c:pt>
                <c:pt idx="190">
                  <c:v>38.542580000000001</c:v>
                </c:pt>
                <c:pt idx="191">
                  <c:v>37.723593181818188</c:v>
                </c:pt>
                <c:pt idx="192">
                  <c:v>37.286423181818151</c:v>
                </c:pt>
                <c:pt idx="193">
                  <c:v>36.851525454545389</c:v>
                </c:pt>
                <c:pt idx="194">
                  <c:v>35.967942727272721</c:v>
                </c:pt>
                <c:pt idx="195">
                  <c:v>35.965122272727314</c:v>
                </c:pt>
                <c:pt idx="196">
                  <c:v>36.785698181818177</c:v>
                </c:pt>
                <c:pt idx="197">
                  <c:v>37.382610909090907</c:v>
                </c:pt>
                <c:pt idx="198">
                  <c:v>37.766654090909121</c:v>
                </c:pt>
                <c:pt idx="199">
                  <c:v>38.541261818181816</c:v>
                </c:pt>
                <c:pt idx="200">
                  <c:v>39.855724090909092</c:v>
                </c:pt>
                <c:pt idx="201">
                  <c:v>41.673134545454552</c:v>
                </c:pt>
                <c:pt idx="202">
                  <c:v>43.516500909090908</c:v>
                </c:pt>
                <c:pt idx="203">
                  <c:v>45.162580454545456</c:v>
                </c:pt>
                <c:pt idx="204">
                  <c:v>46.328460909090907</c:v>
                </c:pt>
                <c:pt idx="205">
                  <c:v>47.441169090909099</c:v>
                </c:pt>
                <c:pt idx="206">
                  <c:v>48.042807727272724</c:v>
                </c:pt>
                <c:pt idx="207">
                  <c:v>48.232593636363653</c:v>
                </c:pt>
                <c:pt idx="208">
                  <c:v>48.790508181818183</c:v>
                </c:pt>
                <c:pt idx="209">
                  <c:v>49.034672727272735</c:v>
                </c:pt>
                <c:pt idx="210">
                  <c:v>48.39450590909091</c:v>
                </c:pt>
                <c:pt idx="211">
                  <c:v>47.763638181818173</c:v>
                </c:pt>
                <c:pt idx="212">
                  <c:v>47.415866818181819</c:v>
                </c:pt>
                <c:pt idx="213">
                  <c:v>47.216303181818176</c:v>
                </c:pt>
                <c:pt idx="214">
                  <c:v>47.125141363636345</c:v>
                </c:pt>
                <c:pt idx="215">
                  <c:v>47.371425909090895</c:v>
                </c:pt>
                <c:pt idx="216">
                  <c:v>47.659813181818144</c:v>
                </c:pt>
                <c:pt idx="217">
                  <c:v>46.906217272727275</c:v>
                </c:pt>
                <c:pt idx="218">
                  <c:v>45.367235454545444</c:v>
                </c:pt>
                <c:pt idx="219">
                  <c:v>44.170384090909103</c:v>
                </c:pt>
                <c:pt idx="220">
                  <c:v>43.32174045454542</c:v>
                </c:pt>
                <c:pt idx="221">
                  <c:v>43.200650454545446</c:v>
                </c:pt>
                <c:pt idx="222">
                  <c:v>42.924458181818174</c:v>
                </c:pt>
                <c:pt idx="223">
                  <c:v>42.333297272727243</c:v>
                </c:pt>
                <c:pt idx="224">
                  <c:v>41.859030909090905</c:v>
                </c:pt>
                <c:pt idx="225">
                  <c:v>41.925664545454545</c:v>
                </c:pt>
                <c:pt idx="226">
                  <c:v>41.590775000000036</c:v>
                </c:pt>
                <c:pt idx="227">
                  <c:v>40.919311818181868</c:v>
                </c:pt>
                <c:pt idx="228">
                  <c:v>41.534873181818135</c:v>
                </c:pt>
                <c:pt idx="229">
                  <c:v>42.520004090909111</c:v>
                </c:pt>
                <c:pt idx="230">
                  <c:v>43.224973636363636</c:v>
                </c:pt>
                <c:pt idx="231">
                  <c:v>43.909005000000001</c:v>
                </c:pt>
                <c:pt idx="232">
                  <c:v>44.570389545454525</c:v>
                </c:pt>
                <c:pt idx="233">
                  <c:v>45.309156818181869</c:v>
                </c:pt>
                <c:pt idx="234">
                  <c:v>45.929382272727267</c:v>
                </c:pt>
                <c:pt idx="235">
                  <c:v>45.769022272727305</c:v>
                </c:pt>
                <c:pt idx="236">
                  <c:v>45.530761363636294</c:v>
                </c:pt>
                <c:pt idx="237">
                  <c:v>46.116229545454502</c:v>
                </c:pt>
                <c:pt idx="238">
                  <c:v>47.157907727272693</c:v>
                </c:pt>
                <c:pt idx="239">
                  <c:v>47.060472727272717</c:v>
                </c:pt>
                <c:pt idx="240">
                  <c:v>47.471875909090905</c:v>
                </c:pt>
                <c:pt idx="241">
                  <c:v>47.876359090909112</c:v>
                </c:pt>
                <c:pt idx="242">
                  <c:v>48.550283636363574</c:v>
                </c:pt>
                <c:pt idx="243">
                  <c:v>48.386572727272728</c:v>
                </c:pt>
                <c:pt idx="244">
                  <c:v>48.074110909090912</c:v>
                </c:pt>
                <c:pt idx="245">
                  <c:v>48.195595909090969</c:v>
                </c:pt>
                <c:pt idx="246">
                  <c:v>48.736484090909087</c:v>
                </c:pt>
                <c:pt idx="247">
                  <c:v>49.001014090909102</c:v>
                </c:pt>
                <c:pt idx="248">
                  <c:v>49.231803181818144</c:v>
                </c:pt>
                <c:pt idx="249">
                  <c:v>49.396777727272728</c:v>
                </c:pt>
                <c:pt idx="250">
                  <c:v>50.162180454545457</c:v>
                </c:pt>
                <c:pt idx="251">
                  <c:v>50.378293636363644</c:v>
                </c:pt>
                <c:pt idx="252">
                  <c:v>50.402232272727268</c:v>
                </c:pt>
                <c:pt idx="253">
                  <c:v>50.375168636363625</c:v>
                </c:pt>
                <c:pt idx="254">
                  <c:v>50.935483181818157</c:v>
                </c:pt>
                <c:pt idx="255">
                  <c:v>51.573518636363637</c:v>
                </c:pt>
                <c:pt idx="256">
                  <c:v>51.990113636363638</c:v>
                </c:pt>
                <c:pt idx="257">
                  <c:v>52.280645</c:v>
                </c:pt>
                <c:pt idx="258">
                  <c:v>52.236867272727274</c:v>
                </c:pt>
                <c:pt idx="259">
                  <c:v>51.627485454545415</c:v>
                </c:pt>
                <c:pt idx="260">
                  <c:v>50.774601818181864</c:v>
                </c:pt>
                <c:pt idx="261">
                  <c:v>49.750053181818195</c:v>
                </c:pt>
                <c:pt idx="262">
                  <c:v>48.947220454545395</c:v>
                </c:pt>
                <c:pt idx="263">
                  <c:v>48.751057272727245</c:v>
                </c:pt>
                <c:pt idx="264">
                  <c:v>48.636006363636326</c:v>
                </c:pt>
                <c:pt idx="265">
                  <c:v>48.529086363636303</c:v>
                </c:pt>
                <c:pt idx="266">
                  <c:v>48.625475454545452</c:v>
                </c:pt>
                <c:pt idx="267">
                  <c:v>48.628871818181892</c:v>
                </c:pt>
                <c:pt idx="268">
                  <c:v>48.361167272727236</c:v>
                </c:pt>
                <c:pt idx="269">
                  <c:v>48.522750000000038</c:v>
                </c:pt>
                <c:pt idx="270">
                  <c:v>48.891993636363644</c:v>
                </c:pt>
                <c:pt idx="271">
                  <c:v>49.221152727272774</c:v>
                </c:pt>
                <c:pt idx="272">
                  <c:v>49.744454090909088</c:v>
                </c:pt>
                <c:pt idx="273">
                  <c:v>50.516419545454546</c:v>
                </c:pt>
                <c:pt idx="274">
                  <c:v>50.66200863636363</c:v>
                </c:pt>
                <c:pt idx="275">
                  <c:v>50.555615454545446</c:v>
                </c:pt>
                <c:pt idx="276">
                  <c:v>50.509236363636305</c:v>
                </c:pt>
                <c:pt idx="277">
                  <c:v>50.163157727272733</c:v>
                </c:pt>
                <c:pt idx="278">
                  <c:v>49.934035454545445</c:v>
                </c:pt>
                <c:pt idx="279">
                  <c:v>49.926687272727229</c:v>
                </c:pt>
                <c:pt idx="280">
                  <c:v>49.349366363636292</c:v>
                </c:pt>
                <c:pt idx="281">
                  <c:v>48.964359545454549</c:v>
                </c:pt>
                <c:pt idx="282">
                  <c:v>48.867105454545445</c:v>
                </c:pt>
                <c:pt idx="283">
                  <c:v>49.056376818181867</c:v>
                </c:pt>
                <c:pt idx="284">
                  <c:v>48.576301818181889</c:v>
                </c:pt>
                <c:pt idx="285">
                  <c:v>48.629914090909139</c:v>
                </c:pt>
                <c:pt idx="286">
                  <c:v>48.459847272727202</c:v>
                </c:pt>
                <c:pt idx="287">
                  <c:v>48.066647727272724</c:v>
                </c:pt>
                <c:pt idx="288">
                  <c:v>47.925702272727307</c:v>
                </c:pt>
                <c:pt idx="289">
                  <c:v>47.656948636363602</c:v>
                </c:pt>
                <c:pt idx="290">
                  <c:v>47.889339545454547</c:v>
                </c:pt>
                <c:pt idx="291">
                  <c:v>48.340708181818144</c:v>
                </c:pt>
                <c:pt idx="292">
                  <c:v>48.902019090909121</c:v>
                </c:pt>
                <c:pt idx="293">
                  <c:v>48.857088636363564</c:v>
                </c:pt>
                <c:pt idx="294">
                  <c:v>48.641922727272728</c:v>
                </c:pt>
                <c:pt idx="295">
                  <c:v>48.916045000000004</c:v>
                </c:pt>
                <c:pt idx="296">
                  <c:v>48.284930454545446</c:v>
                </c:pt>
                <c:pt idx="297">
                  <c:v>47.824459090909102</c:v>
                </c:pt>
                <c:pt idx="298">
                  <c:v>47.901858636363599</c:v>
                </c:pt>
                <c:pt idx="299">
                  <c:v>48.038819090909136</c:v>
                </c:pt>
                <c:pt idx="300">
                  <c:v>48.106531363636336</c:v>
                </c:pt>
                <c:pt idx="301">
                  <c:v>47.587219545454545</c:v>
                </c:pt>
                <c:pt idx="302">
                  <c:v>47.741190454545446</c:v>
                </c:pt>
                <c:pt idx="303">
                  <c:v>47.233397272727281</c:v>
                </c:pt>
                <c:pt idx="304">
                  <c:v>47.100694090909087</c:v>
                </c:pt>
                <c:pt idx="305">
                  <c:v>47.153791818181858</c:v>
                </c:pt>
                <c:pt idx="306">
                  <c:v>47.228942727272774</c:v>
                </c:pt>
                <c:pt idx="307">
                  <c:v>47.795729090909163</c:v>
                </c:pt>
                <c:pt idx="308">
                  <c:v>47.915485454545404</c:v>
                </c:pt>
                <c:pt idx="309">
                  <c:v>47.641564545454514</c:v>
                </c:pt>
                <c:pt idx="310">
                  <c:v>47.276145000000049</c:v>
                </c:pt>
                <c:pt idx="311">
                  <c:v>47.458570909090916</c:v>
                </c:pt>
                <c:pt idx="312">
                  <c:v>47.795172727272799</c:v>
                </c:pt>
                <c:pt idx="313">
                  <c:v>47.193678181818179</c:v>
                </c:pt>
                <c:pt idx="314">
                  <c:v>47.283691363636287</c:v>
                </c:pt>
                <c:pt idx="315">
                  <c:v>47.180113636363643</c:v>
                </c:pt>
                <c:pt idx="316">
                  <c:v>46.849937727272724</c:v>
                </c:pt>
                <c:pt idx="317">
                  <c:v>46.105752727272773</c:v>
                </c:pt>
                <c:pt idx="318">
                  <c:v>45.129185000000042</c:v>
                </c:pt>
                <c:pt idx="319">
                  <c:v>44.872312272727314</c:v>
                </c:pt>
                <c:pt idx="320">
                  <c:v>44.556014090909102</c:v>
                </c:pt>
                <c:pt idx="321">
                  <c:v>44.230741363636319</c:v>
                </c:pt>
                <c:pt idx="322">
                  <c:v>43.533767272727275</c:v>
                </c:pt>
                <c:pt idx="323">
                  <c:v>43.450477272727234</c:v>
                </c:pt>
                <c:pt idx="324">
                  <c:v>44.105773636363637</c:v>
                </c:pt>
                <c:pt idx="325">
                  <c:v>44.261509545454551</c:v>
                </c:pt>
                <c:pt idx="326">
                  <c:v>44.416978636363595</c:v>
                </c:pt>
                <c:pt idx="327">
                  <c:v>44.608494090909112</c:v>
                </c:pt>
                <c:pt idx="328">
                  <c:v>44.825055454545456</c:v>
                </c:pt>
                <c:pt idx="329">
                  <c:v>45.456968636363591</c:v>
                </c:pt>
                <c:pt idx="330">
                  <c:v>45.971541818181819</c:v>
                </c:pt>
                <c:pt idx="331">
                  <c:v>46.491886818181818</c:v>
                </c:pt>
                <c:pt idx="332">
                  <c:v>47.295061363636322</c:v>
                </c:pt>
                <c:pt idx="333">
                  <c:v>47.887037727272684</c:v>
                </c:pt>
                <c:pt idx="334">
                  <c:v>47.867441818181831</c:v>
                </c:pt>
                <c:pt idx="335">
                  <c:v>47.404850909090904</c:v>
                </c:pt>
                <c:pt idx="336">
                  <c:v>47.370229545454514</c:v>
                </c:pt>
                <c:pt idx="337">
                  <c:v>47.788154090909146</c:v>
                </c:pt>
                <c:pt idx="338">
                  <c:v>48.251358636363641</c:v>
                </c:pt>
                <c:pt idx="339">
                  <c:v>48.738580909090913</c:v>
                </c:pt>
                <c:pt idx="340">
                  <c:v>48.986944545454513</c:v>
                </c:pt>
                <c:pt idx="341">
                  <c:v>49.006013181818176</c:v>
                </c:pt>
                <c:pt idx="342">
                  <c:v>49.038329545454538</c:v>
                </c:pt>
                <c:pt idx="343">
                  <c:v>48.564989545454544</c:v>
                </c:pt>
                <c:pt idx="344">
                  <c:v>48.167825909090908</c:v>
                </c:pt>
                <c:pt idx="345">
                  <c:v>48.25756272727272</c:v>
                </c:pt>
                <c:pt idx="346">
                  <c:v>47.902793181818176</c:v>
                </c:pt>
                <c:pt idx="347">
                  <c:v>47.586095454545415</c:v>
                </c:pt>
                <c:pt idx="348">
                  <c:v>47.110367727272724</c:v>
                </c:pt>
                <c:pt idx="349">
                  <c:v>46.716291818181858</c:v>
                </c:pt>
                <c:pt idx="350">
                  <c:v>46.212010000000028</c:v>
                </c:pt>
                <c:pt idx="351">
                  <c:v>45.604455909090909</c:v>
                </c:pt>
                <c:pt idx="352">
                  <c:v>45.329683181818133</c:v>
                </c:pt>
                <c:pt idx="353">
                  <c:v>44.795403181818187</c:v>
                </c:pt>
                <c:pt idx="354">
                  <c:v>44.859262272727236</c:v>
                </c:pt>
                <c:pt idx="355">
                  <c:v>44.845067272727228</c:v>
                </c:pt>
                <c:pt idx="356">
                  <c:v>44.493192272727306</c:v>
                </c:pt>
                <c:pt idx="357">
                  <c:v>45.017274999999998</c:v>
                </c:pt>
                <c:pt idx="358">
                  <c:v>45.43366363636359</c:v>
                </c:pt>
                <c:pt idx="359">
                  <c:v>45.912610454545444</c:v>
                </c:pt>
                <c:pt idx="360">
                  <c:v>45.667955909090949</c:v>
                </c:pt>
                <c:pt idx="361">
                  <c:v>45.968400454545446</c:v>
                </c:pt>
                <c:pt idx="362">
                  <c:v>46.256457272727275</c:v>
                </c:pt>
                <c:pt idx="363">
                  <c:v>46.075221363636302</c:v>
                </c:pt>
                <c:pt idx="364">
                  <c:v>46.371997727272685</c:v>
                </c:pt>
                <c:pt idx="365">
                  <c:v>46.534234545454545</c:v>
                </c:pt>
                <c:pt idx="366">
                  <c:v>46.635054090909129</c:v>
                </c:pt>
                <c:pt idx="367">
                  <c:v>46.486311818181868</c:v>
                </c:pt>
                <c:pt idx="368">
                  <c:v>46.342793636363595</c:v>
                </c:pt>
                <c:pt idx="369">
                  <c:v>45.972405454545445</c:v>
                </c:pt>
                <c:pt idx="370">
                  <c:v>45.400506363636303</c:v>
                </c:pt>
                <c:pt idx="371">
                  <c:v>45.425915000000046</c:v>
                </c:pt>
                <c:pt idx="372">
                  <c:v>45.467799090909082</c:v>
                </c:pt>
                <c:pt idx="373">
                  <c:v>44.999980000000001</c:v>
                </c:pt>
                <c:pt idx="374">
                  <c:v>45.247595000000011</c:v>
                </c:pt>
                <c:pt idx="375">
                  <c:v>45.029819090909129</c:v>
                </c:pt>
                <c:pt idx="376">
                  <c:v>44.964663181818118</c:v>
                </c:pt>
                <c:pt idx="377">
                  <c:v>44.721964090909111</c:v>
                </c:pt>
                <c:pt idx="378">
                  <c:v>44.645857727272727</c:v>
                </c:pt>
                <c:pt idx="379">
                  <c:v>44.647755909090911</c:v>
                </c:pt>
                <c:pt idx="380">
                  <c:v>44.844655909090896</c:v>
                </c:pt>
                <c:pt idx="381">
                  <c:v>44.692809545454551</c:v>
                </c:pt>
                <c:pt idx="382">
                  <c:v>45.017493636363589</c:v>
                </c:pt>
                <c:pt idx="383">
                  <c:v>44.954828181818122</c:v>
                </c:pt>
                <c:pt idx="384">
                  <c:v>45.519477727272694</c:v>
                </c:pt>
                <c:pt idx="385">
                  <c:v>45.070010454545454</c:v>
                </c:pt>
                <c:pt idx="386">
                  <c:v>44.968993636363635</c:v>
                </c:pt>
                <c:pt idx="387">
                  <c:v>44.857853636363572</c:v>
                </c:pt>
                <c:pt idx="388">
                  <c:v>45.106020000000008</c:v>
                </c:pt>
                <c:pt idx="389">
                  <c:v>45.446491818181819</c:v>
                </c:pt>
                <c:pt idx="390">
                  <c:v>45.283011363636319</c:v>
                </c:pt>
                <c:pt idx="391">
                  <c:v>44.942852727272722</c:v>
                </c:pt>
                <c:pt idx="392">
                  <c:v>45.525475909090943</c:v>
                </c:pt>
                <c:pt idx="393">
                  <c:v>45.560184090909111</c:v>
                </c:pt>
                <c:pt idx="394">
                  <c:v>45.69829318181818</c:v>
                </c:pt>
                <c:pt idx="395">
                  <c:v>45.965132727272774</c:v>
                </c:pt>
                <c:pt idx="396">
                  <c:v>46.269376818181897</c:v>
                </c:pt>
                <c:pt idx="397">
                  <c:v>46.973604999999992</c:v>
                </c:pt>
                <c:pt idx="398">
                  <c:v>47.212722727272762</c:v>
                </c:pt>
                <c:pt idx="399">
                  <c:v>47.148682272727278</c:v>
                </c:pt>
                <c:pt idx="400">
                  <c:v>47.362457272727276</c:v>
                </c:pt>
                <c:pt idx="401">
                  <c:v>47.882958636363647</c:v>
                </c:pt>
                <c:pt idx="402">
                  <c:v>48.570637272727275</c:v>
                </c:pt>
                <c:pt idx="403">
                  <c:v>48.617625909090904</c:v>
                </c:pt>
                <c:pt idx="404">
                  <c:v>48.585820000000005</c:v>
                </c:pt>
                <c:pt idx="405">
                  <c:v>48.967117727272722</c:v>
                </c:pt>
                <c:pt idx="406">
                  <c:v>49.114884545454487</c:v>
                </c:pt>
                <c:pt idx="407">
                  <c:v>49.553331363636318</c:v>
                </c:pt>
                <c:pt idx="408">
                  <c:v>49.712056363636329</c:v>
                </c:pt>
                <c:pt idx="409">
                  <c:v>49.984161363636268</c:v>
                </c:pt>
                <c:pt idx="410">
                  <c:v>50.431088181818133</c:v>
                </c:pt>
                <c:pt idx="411">
                  <c:v>50.579685909090905</c:v>
                </c:pt>
                <c:pt idx="412">
                  <c:v>50.624180000000003</c:v>
                </c:pt>
                <c:pt idx="413">
                  <c:v>50.562506818181916</c:v>
                </c:pt>
                <c:pt idx="414">
                  <c:v>50.731470909090902</c:v>
                </c:pt>
                <c:pt idx="415">
                  <c:v>50.724719545454562</c:v>
                </c:pt>
                <c:pt idx="416">
                  <c:v>50.08914227272728</c:v>
                </c:pt>
                <c:pt idx="417">
                  <c:v>49.985058181818175</c:v>
                </c:pt>
                <c:pt idx="418">
                  <c:v>49.986816363636301</c:v>
                </c:pt>
                <c:pt idx="419">
                  <c:v>49.879747727272694</c:v>
                </c:pt>
                <c:pt idx="420">
                  <c:v>49.322388636363641</c:v>
                </c:pt>
                <c:pt idx="421">
                  <c:v>49.313619999999993</c:v>
                </c:pt>
                <c:pt idx="422">
                  <c:v>49.511944999999997</c:v>
                </c:pt>
                <c:pt idx="423">
                  <c:v>49.418799090909111</c:v>
                </c:pt>
                <c:pt idx="424">
                  <c:v>49.201660909090904</c:v>
                </c:pt>
                <c:pt idx="425">
                  <c:v>49.09228681818189</c:v>
                </c:pt>
                <c:pt idx="426">
                  <c:v>49.135084545454554</c:v>
                </c:pt>
                <c:pt idx="427">
                  <c:v>49.637867272727227</c:v>
                </c:pt>
                <c:pt idx="428">
                  <c:v>49.752374545454543</c:v>
                </c:pt>
                <c:pt idx="429">
                  <c:v>49.904953181818144</c:v>
                </c:pt>
                <c:pt idx="430">
                  <c:v>49.943383636363592</c:v>
                </c:pt>
                <c:pt idx="431">
                  <c:v>50.449130909090911</c:v>
                </c:pt>
                <c:pt idx="432">
                  <c:v>50.450436363636292</c:v>
                </c:pt>
                <c:pt idx="433">
                  <c:v>50.412656363636295</c:v>
                </c:pt>
                <c:pt idx="434">
                  <c:v>50.400145909090902</c:v>
                </c:pt>
                <c:pt idx="435">
                  <c:v>50.468607727272726</c:v>
                </c:pt>
                <c:pt idx="436">
                  <c:v>50.443220000000004</c:v>
                </c:pt>
                <c:pt idx="437">
                  <c:v>50.389434545454492</c:v>
                </c:pt>
                <c:pt idx="438">
                  <c:v>50.237234545454541</c:v>
                </c:pt>
                <c:pt idx="439">
                  <c:v>50.10484409090909</c:v>
                </c:pt>
                <c:pt idx="440">
                  <c:v>49.832673636363594</c:v>
                </c:pt>
                <c:pt idx="441">
                  <c:v>49.368497272727254</c:v>
                </c:pt>
                <c:pt idx="442">
                  <c:v>48.907643181818109</c:v>
                </c:pt>
                <c:pt idx="443">
                  <c:v>48.730626818181868</c:v>
                </c:pt>
                <c:pt idx="444">
                  <c:v>48.258279090909113</c:v>
                </c:pt>
                <c:pt idx="445">
                  <c:v>48.389389090909091</c:v>
                </c:pt>
                <c:pt idx="446">
                  <c:v>48.368204090909103</c:v>
                </c:pt>
                <c:pt idx="447">
                  <c:v>48.296889090909083</c:v>
                </c:pt>
                <c:pt idx="448">
                  <c:v>48.224920000000012</c:v>
                </c:pt>
                <c:pt idx="449">
                  <c:v>48.403533181818176</c:v>
                </c:pt>
                <c:pt idx="450">
                  <c:v>48.217431818181858</c:v>
                </c:pt>
                <c:pt idx="451">
                  <c:v>48.164889545454514</c:v>
                </c:pt>
                <c:pt idx="452">
                  <c:v>48.588680454545404</c:v>
                </c:pt>
                <c:pt idx="453">
                  <c:v>49.154684545454487</c:v>
                </c:pt>
                <c:pt idx="454">
                  <c:v>49.341370909090905</c:v>
                </c:pt>
                <c:pt idx="455">
                  <c:v>49.510479090909101</c:v>
                </c:pt>
                <c:pt idx="456">
                  <c:v>49.258167727272735</c:v>
                </c:pt>
                <c:pt idx="457">
                  <c:v>49.512492727272722</c:v>
                </c:pt>
                <c:pt idx="458">
                  <c:v>49.736691363636304</c:v>
                </c:pt>
                <c:pt idx="459">
                  <c:v>49.847337727272695</c:v>
                </c:pt>
                <c:pt idx="460">
                  <c:v>49.834234090909099</c:v>
                </c:pt>
                <c:pt idx="461">
                  <c:v>50.161503181818176</c:v>
                </c:pt>
                <c:pt idx="462">
                  <c:v>50.400262272727254</c:v>
                </c:pt>
                <c:pt idx="463">
                  <c:v>50.439202272727265</c:v>
                </c:pt>
                <c:pt idx="464">
                  <c:v>50.043253181818145</c:v>
                </c:pt>
                <c:pt idx="465">
                  <c:v>49.857270909090865</c:v>
                </c:pt>
                <c:pt idx="466">
                  <c:v>50.11228681818185</c:v>
                </c:pt>
                <c:pt idx="467">
                  <c:v>50.34320363636359</c:v>
                </c:pt>
                <c:pt idx="468">
                  <c:v>50.400624090909098</c:v>
                </c:pt>
                <c:pt idx="469">
                  <c:v>50.479546363636302</c:v>
                </c:pt>
                <c:pt idx="470">
                  <c:v>50.803868181818117</c:v>
                </c:pt>
                <c:pt idx="471">
                  <c:v>50.859148181818142</c:v>
                </c:pt>
                <c:pt idx="472">
                  <c:v>50.873511363636318</c:v>
                </c:pt>
                <c:pt idx="473">
                  <c:v>50.901505454545408</c:v>
                </c:pt>
                <c:pt idx="474">
                  <c:v>50.777604090909087</c:v>
                </c:pt>
                <c:pt idx="475">
                  <c:v>50.825506363636322</c:v>
                </c:pt>
                <c:pt idx="476">
                  <c:v>50.74495727272727</c:v>
                </c:pt>
                <c:pt idx="477">
                  <c:v>50.538589090909113</c:v>
                </c:pt>
                <c:pt idx="478">
                  <c:v>50.455632272727264</c:v>
                </c:pt>
                <c:pt idx="479">
                  <c:v>49.775655909090951</c:v>
                </c:pt>
                <c:pt idx="480">
                  <c:v>49.694980000000008</c:v>
                </c:pt>
                <c:pt idx="481">
                  <c:v>49.322635909090955</c:v>
                </c:pt>
                <c:pt idx="482">
                  <c:v>49.253165909090903</c:v>
                </c:pt>
                <c:pt idx="483">
                  <c:v>49.143540909090909</c:v>
                </c:pt>
                <c:pt idx="484">
                  <c:v>48.87307045454542</c:v>
                </c:pt>
                <c:pt idx="485">
                  <c:v>48.986746363636293</c:v>
                </c:pt>
                <c:pt idx="486">
                  <c:v>49.233677727272728</c:v>
                </c:pt>
                <c:pt idx="487">
                  <c:v>49.444784999999996</c:v>
                </c:pt>
                <c:pt idx="488">
                  <c:v>49.309603181818133</c:v>
                </c:pt>
                <c:pt idx="489">
                  <c:v>49.218059090909129</c:v>
                </c:pt>
                <c:pt idx="490">
                  <c:v>49.263779545454561</c:v>
                </c:pt>
                <c:pt idx="491">
                  <c:v>48.078558181818181</c:v>
                </c:pt>
                <c:pt idx="492">
                  <c:v>47.667311363636344</c:v>
                </c:pt>
                <c:pt idx="493">
                  <c:v>47.607317727272736</c:v>
                </c:pt>
                <c:pt idx="494">
                  <c:v>47.530841363636277</c:v>
                </c:pt>
                <c:pt idx="495">
                  <c:v>47.691657727272734</c:v>
                </c:pt>
                <c:pt idx="496">
                  <c:v>47.664030000000011</c:v>
                </c:pt>
                <c:pt idx="497">
                  <c:v>47.398779090909137</c:v>
                </c:pt>
                <c:pt idx="498">
                  <c:v>47.069237272727271</c:v>
                </c:pt>
                <c:pt idx="499">
                  <c:v>47.148439545454551</c:v>
                </c:pt>
                <c:pt idx="500">
                  <c:v>47.139436363636335</c:v>
                </c:pt>
                <c:pt idx="501">
                  <c:v>47.309149545454524</c:v>
                </c:pt>
                <c:pt idx="502">
                  <c:v>48.139086818181859</c:v>
                </c:pt>
                <c:pt idx="503">
                  <c:v>47.873403636363584</c:v>
                </c:pt>
                <c:pt idx="504">
                  <c:v>47.58409045454539</c:v>
                </c:pt>
                <c:pt idx="505">
                  <c:v>47.731947727272726</c:v>
                </c:pt>
                <c:pt idx="506">
                  <c:v>47.992390000000036</c:v>
                </c:pt>
                <c:pt idx="507">
                  <c:v>48.142869545454545</c:v>
                </c:pt>
                <c:pt idx="508">
                  <c:v>48.368644545454544</c:v>
                </c:pt>
                <c:pt idx="509">
                  <c:v>48.576248181818151</c:v>
                </c:pt>
                <c:pt idx="510">
                  <c:v>48.482863636363589</c:v>
                </c:pt>
                <c:pt idx="511">
                  <c:v>48.304101818181813</c:v>
                </c:pt>
                <c:pt idx="512">
                  <c:v>47.982460000000003</c:v>
                </c:pt>
                <c:pt idx="513">
                  <c:v>47.856195454545414</c:v>
                </c:pt>
                <c:pt idx="514">
                  <c:v>48.304810454545397</c:v>
                </c:pt>
                <c:pt idx="515">
                  <c:v>48.237510000000036</c:v>
                </c:pt>
                <c:pt idx="516">
                  <c:v>48.104921363636294</c:v>
                </c:pt>
                <c:pt idx="517">
                  <c:v>48.056998181818145</c:v>
                </c:pt>
                <c:pt idx="518">
                  <c:v>47.98866409090909</c:v>
                </c:pt>
                <c:pt idx="519">
                  <c:v>47.902068181818144</c:v>
                </c:pt>
                <c:pt idx="520">
                  <c:v>48.122511818181913</c:v>
                </c:pt>
                <c:pt idx="521">
                  <c:v>48.553951818181865</c:v>
                </c:pt>
                <c:pt idx="522">
                  <c:v>49.039794545454541</c:v>
                </c:pt>
                <c:pt idx="523">
                  <c:v>49.785243636363624</c:v>
                </c:pt>
                <c:pt idx="524">
                  <c:v>50.269970000000043</c:v>
                </c:pt>
                <c:pt idx="525">
                  <c:v>50.721750909090943</c:v>
                </c:pt>
                <c:pt idx="526">
                  <c:v>50.948155909090943</c:v>
                </c:pt>
                <c:pt idx="527">
                  <c:v>51.001615909090908</c:v>
                </c:pt>
                <c:pt idx="528">
                  <c:v>50.949181363636292</c:v>
                </c:pt>
                <c:pt idx="529">
                  <c:v>50.856249999999996</c:v>
                </c:pt>
                <c:pt idx="530">
                  <c:v>50.960527272727255</c:v>
                </c:pt>
                <c:pt idx="531">
                  <c:v>50.867937727272725</c:v>
                </c:pt>
                <c:pt idx="532">
                  <c:v>50.659382727272735</c:v>
                </c:pt>
                <c:pt idx="533">
                  <c:v>50.560234545454541</c:v>
                </c:pt>
                <c:pt idx="534">
                  <c:v>50.5199686363636</c:v>
                </c:pt>
                <c:pt idx="535">
                  <c:v>50.326942727272737</c:v>
                </c:pt>
                <c:pt idx="536">
                  <c:v>50.191756363636344</c:v>
                </c:pt>
                <c:pt idx="537">
                  <c:v>50.503287727272685</c:v>
                </c:pt>
                <c:pt idx="538">
                  <c:v>50.522632727272764</c:v>
                </c:pt>
                <c:pt idx="539">
                  <c:v>50.395507272727279</c:v>
                </c:pt>
                <c:pt idx="540">
                  <c:v>50.423320000000011</c:v>
                </c:pt>
                <c:pt idx="541">
                  <c:v>50.372235454545446</c:v>
                </c:pt>
                <c:pt idx="542">
                  <c:v>50.485594545454546</c:v>
                </c:pt>
                <c:pt idx="543">
                  <c:v>50.694404090909082</c:v>
                </c:pt>
                <c:pt idx="544">
                  <c:v>50.774281818181819</c:v>
                </c:pt>
                <c:pt idx="545">
                  <c:v>50.753537272727272</c:v>
                </c:pt>
                <c:pt idx="546">
                  <c:v>50.762622727272756</c:v>
                </c:pt>
                <c:pt idx="547">
                  <c:v>50.824649999999998</c:v>
                </c:pt>
                <c:pt idx="548">
                  <c:v>50.681764999999999</c:v>
                </c:pt>
                <c:pt idx="549">
                  <c:v>50.638830909090913</c:v>
                </c:pt>
                <c:pt idx="550">
                  <c:v>50.397720909090907</c:v>
                </c:pt>
                <c:pt idx="551">
                  <c:v>50.317349545454498</c:v>
                </c:pt>
                <c:pt idx="552">
                  <c:v>50.400869999999991</c:v>
                </c:pt>
                <c:pt idx="553">
                  <c:v>49.567520000000009</c:v>
                </c:pt>
                <c:pt idx="554">
                  <c:v>47.955951818181866</c:v>
                </c:pt>
                <c:pt idx="555">
                  <c:v>46.538735000000045</c:v>
                </c:pt>
                <c:pt idx="556">
                  <c:v>45.936734090909113</c:v>
                </c:pt>
                <c:pt idx="557">
                  <c:v>45.672455000000042</c:v>
                </c:pt>
                <c:pt idx="558">
                  <c:v>44.893545000000003</c:v>
                </c:pt>
                <c:pt idx="559">
                  <c:v>43.301515000000002</c:v>
                </c:pt>
                <c:pt idx="560">
                  <c:v>41.538763272727273</c:v>
                </c:pt>
                <c:pt idx="561">
                  <c:v>39.816680454545377</c:v>
                </c:pt>
                <c:pt idx="562">
                  <c:v>37.872194590909082</c:v>
                </c:pt>
                <c:pt idx="563">
                  <c:v>35.756459954545456</c:v>
                </c:pt>
                <c:pt idx="564">
                  <c:v>34.378537590909112</c:v>
                </c:pt>
                <c:pt idx="565">
                  <c:v>33.53446772727267</c:v>
                </c:pt>
                <c:pt idx="566">
                  <c:v>32.736917000000012</c:v>
                </c:pt>
                <c:pt idx="567">
                  <c:v>31.056286090909087</c:v>
                </c:pt>
                <c:pt idx="568">
                  <c:v>29.324788454545455</c:v>
                </c:pt>
                <c:pt idx="569">
                  <c:v>27.92999972727273</c:v>
                </c:pt>
                <c:pt idx="570">
                  <c:v>27.591265318181833</c:v>
                </c:pt>
                <c:pt idx="571">
                  <c:v>27.262427590909052</c:v>
                </c:pt>
                <c:pt idx="572">
                  <c:v>27.002265636363614</c:v>
                </c:pt>
                <c:pt idx="573">
                  <c:v>26.74127977272725</c:v>
                </c:pt>
                <c:pt idx="574">
                  <c:v>26.489474681818184</c:v>
                </c:pt>
                <c:pt idx="575">
                  <c:v>26.469248909090894</c:v>
                </c:pt>
                <c:pt idx="576">
                  <c:v>26.65828177272725</c:v>
                </c:pt>
                <c:pt idx="577">
                  <c:v>26.65745031818183</c:v>
                </c:pt>
                <c:pt idx="578">
                  <c:v>26.820156727272735</c:v>
                </c:pt>
              </c:numCache>
            </c:numRef>
          </c:yVal>
          <c:smooth val="1"/>
        </c:ser>
        <c:ser>
          <c:idx val="2"/>
          <c:order val="1"/>
          <c:tx>
            <c:v>Predicted</c:v>
          </c:tx>
          <c:spPr>
            <a:ln>
              <a:solidFill>
                <a:schemeClr val="bg1">
                  <a:lumMod val="65000"/>
                </a:schemeClr>
              </a:solidFill>
            </a:ln>
          </c:spPr>
          <c:marker>
            <c:symbol val="none"/>
          </c:marker>
          <c:xVal>
            <c:numRef>
              <c:f>'Mass Loss'!$AJ$6:$AJ$386</c:f>
              <c:numCache>
                <c:formatCode>0</c:formatCode>
                <c:ptCount val="381"/>
                <c:pt idx="0" formatCode="General">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numCache>
            </c:numRef>
          </c:xVal>
          <c:yVal>
            <c:numRef>
              <c:f>'Mass Loss'!$AO$6:$AO$386</c:f>
              <c:numCache>
                <c:formatCode>0.00</c:formatCode>
                <c:ptCount val="381"/>
                <c:pt idx="0">
                  <c:v>5.2795319390191811</c:v>
                </c:pt>
                <c:pt idx="1">
                  <c:v>6.1811406410513037</c:v>
                </c:pt>
                <c:pt idx="2">
                  <c:v>7.1002027375856125</c:v>
                </c:pt>
                <c:pt idx="3">
                  <c:v>8.0283020644138681</c:v>
                </c:pt>
                <c:pt idx="4">
                  <c:v>8.958613164979969</c:v>
                </c:pt>
                <c:pt idx="5">
                  <c:v>9.8856699740890548</c:v>
                </c:pt>
                <c:pt idx="6">
                  <c:v>10.805148039034711</c:v>
                </c:pt>
                <c:pt idx="7">
                  <c:v>11.713670058558973</c:v>
                </c:pt>
                <c:pt idx="8">
                  <c:v>12.608637661534663</c:v>
                </c:pt>
                <c:pt idx="9">
                  <c:v>13.488088798161121</c:v>
                </c:pt>
                <c:pt idx="10">
                  <c:v>14.35057845469805</c:v>
                </c:pt>
                <c:pt idx="11">
                  <c:v>15.195079783107607</c:v>
                </c:pt>
                <c:pt idx="12">
                  <c:v>16.020902667385887</c:v>
                </c:pt>
                <c:pt idx="13">
                  <c:v>16.827626948183156</c:v>
                </c:pt>
                <c:pt idx="14">
                  <c:v>17.615047840445147</c:v>
                </c:pt>
                <c:pt idx="15">
                  <c:v>18.38313142145309</c:v>
                </c:pt>
                <c:pt idx="16">
                  <c:v>19.1319783963446</c:v>
                </c:pt>
                <c:pt idx="17">
                  <c:v>19.86179464569819</c:v>
                </c:pt>
                <c:pt idx="18">
                  <c:v>20.572867318393836</c:v>
                </c:pt>
                <c:pt idx="19">
                  <c:v>21.265545452638843</c:v>
                </c:pt>
                <c:pt idx="20">
                  <c:v>21.940224291832529</c:v>
                </c:pt>
                <c:pt idx="21">
                  <c:v>22.597332614137212</c:v>
                </c:pt>
                <c:pt idx="22">
                  <c:v>23.237322519810558</c:v>
                </c:pt>
                <c:pt idx="23">
                  <c:v>23.86066122285424</c:v>
                </c:pt>
                <c:pt idx="24">
                  <c:v>24.467824477214744</c:v>
                </c:pt>
                <c:pt idx="25">
                  <c:v>25.059291335960726</c:v>
                </c:pt>
                <c:pt idx="26">
                  <c:v>25.635539997381823</c:v>
                </c:pt>
                <c:pt idx="27">
                  <c:v>26.197044537137412</c:v>
                </c:pt>
                <c:pt idx="28">
                  <c:v>26.744272362360334</c:v>
                </c:pt>
                <c:pt idx="29">
                  <c:v>27.277682253572209</c:v>
                </c:pt>
                <c:pt idx="30">
                  <c:v>27.797722884671366</c:v>
                </c:pt>
                <c:pt idx="31">
                  <c:v>28.30483173116097</c:v>
                </c:pt>
                <c:pt idx="32">
                  <c:v>28.799434293033798</c:v>
                </c:pt>
                <c:pt idx="33">
                  <c:v>29.281943572014129</c:v>
                </c:pt>
                <c:pt idx="34">
                  <c:v>29.75275975372049</c:v>
                </c:pt>
                <c:pt idx="35">
                  <c:v>30.212270054213185</c:v>
                </c:pt>
                <c:pt idx="36">
                  <c:v>30.660848697688031</c:v>
                </c:pt>
                <c:pt idx="37">
                  <c:v>31.098856998066875</c:v>
                </c:pt>
                <c:pt idx="38">
                  <c:v>31.526643522154696</c:v>
                </c:pt>
                <c:pt idx="39">
                  <c:v>31.944544316079803</c:v>
                </c:pt>
                <c:pt idx="40">
                  <c:v>32.352883180063102</c:v>
                </c:pt>
                <c:pt idx="41">
                  <c:v>32.751971979305708</c:v>
                </c:pt>
                <c:pt idx="42">
                  <c:v>33.142110981040332</c:v>
                </c:pt>
                <c:pt idx="43">
                  <c:v>33.523589209659541</c:v>
                </c:pt>
                <c:pt idx="44">
                  <c:v>33.896684813364395</c:v>
                </c:pt>
                <c:pt idx="45">
                  <c:v>34.261665437048194</c:v>
                </c:pt>
                <c:pt idx="46">
                  <c:v>34.618788597169981</c:v>
                </c:pt>
                <c:pt idx="47">
                  <c:v>34.968302055238574</c:v>
                </c:pt>
                <c:pt idx="48">
                  <c:v>35.310444187231013</c:v>
                </c:pt>
                <c:pt idx="49">
                  <c:v>35.645444346858618</c:v>
                </c:pt>
                <c:pt idx="50">
                  <c:v>35.973523221067836</c:v>
                </c:pt>
                <c:pt idx="51">
                  <c:v>36.294893176563853</c:v>
                </c:pt>
                <c:pt idx="52">
                  <c:v>36.609758596459891</c:v>
                </c:pt>
                <c:pt idx="53">
                  <c:v>36.918316206424073</c:v>
                </c:pt>
                <c:pt idx="54">
                  <c:v>37.220755389907794</c:v>
                </c:pt>
                <c:pt idx="55">
                  <c:v>37.517258492212939</c:v>
                </c:pt>
                <c:pt idx="56">
                  <c:v>37.808001113298367</c:v>
                </c:pt>
                <c:pt idx="57">
                  <c:v>38.093152389332971</c:v>
                </c:pt>
                <c:pt idx="58">
                  <c:v>38.372875263099054</c:v>
                </c:pt>
                <c:pt idx="59">
                  <c:v>38.647326743414574</c:v>
                </c:pt>
                <c:pt idx="60">
                  <c:v>38.916658153798537</c:v>
                </c:pt>
                <c:pt idx="61">
                  <c:v>39.181015370647572</c:v>
                </c:pt>
                <c:pt idx="62">
                  <c:v>39.440539051219744</c:v>
                </c:pt>
                <c:pt idx="63">
                  <c:v>39.695364851746021</c:v>
                </c:pt>
                <c:pt idx="64">
                  <c:v>39.82</c:v>
                </c:pt>
                <c:pt idx="65">
                  <c:v>39.82</c:v>
                </c:pt>
                <c:pt idx="66">
                  <c:v>39.82</c:v>
                </c:pt>
                <c:pt idx="67">
                  <c:v>39.82</c:v>
                </c:pt>
                <c:pt idx="68">
                  <c:v>39.82</c:v>
                </c:pt>
                <c:pt idx="69">
                  <c:v>39.82</c:v>
                </c:pt>
                <c:pt idx="70">
                  <c:v>39.82</c:v>
                </c:pt>
                <c:pt idx="71">
                  <c:v>39.82</c:v>
                </c:pt>
                <c:pt idx="72">
                  <c:v>39.82</c:v>
                </c:pt>
                <c:pt idx="73">
                  <c:v>39.82</c:v>
                </c:pt>
                <c:pt idx="74">
                  <c:v>39.82</c:v>
                </c:pt>
                <c:pt idx="75">
                  <c:v>39.82</c:v>
                </c:pt>
                <c:pt idx="76">
                  <c:v>39.82</c:v>
                </c:pt>
                <c:pt idx="77">
                  <c:v>39.82</c:v>
                </c:pt>
                <c:pt idx="78">
                  <c:v>39.82</c:v>
                </c:pt>
                <c:pt idx="79">
                  <c:v>39.82</c:v>
                </c:pt>
                <c:pt idx="80">
                  <c:v>39.82</c:v>
                </c:pt>
                <c:pt idx="81">
                  <c:v>39.82</c:v>
                </c:pt>
                <c:pt idx="82">
                  <c:v>39.82</c:v>
                </c:pt>
                <c:pt idx="83">
                  <c:v>39.82</c:v>
                </c:pt>
                <c:pt idx="84">
                  <c:v>39.82</c:v>
                </c:pt>
                <c:pt idx="85">
                  <c:v>39.82</c:v>
                </c:pt>
                <c:pt idx="86">
                  <c:v>39.82</c:v>
                </c:pt>
                <c:pt idx="87">
                  <c:v>39.82</c:v>
                </c:pt>
                <c:pt idx="88">
                  <c:v>39.82</c:v>
                </c:pt>
                <c:pt idx="89">
                  <c:v>39.82</c:v>
                </c:pt>
                <c:pt idx="90">
                  <c:v>39.82</c:v>
                </c:pt>
                <c:pt idx="91">
                  <c:v>39.82</c:v>
                </c:pt>
                <c:pt idx="92">
                  <c:v>39.82</c:v>
                </c:pt>
                <c:pt idx="93">
                  <c:v>39.82</c:v>
                </c:pt>
                <c:pt idx="94">
                  <c:v>39.82</c:v>
                </c:pt>
                <c:pt idx="95">
                  <c:v>39.82</c:v>
                </c:pt>
                <c:pt idx="96">
                  <c:v>39.82</c:v>
                </c:pt>
                <c:pt idx="97">
                  <c:v>39.82</c:v>
                </c:pt>
                <c:pt idx="98">
                  <c:v>39.82</c:v>
                </c:pt>
                <c:pt idx="99">
                  <c:v>39.82</c:v>
                </c:pt>
                <c:pt idx="100">
                  <c:v>39.82</c:v>
                </c:pt>
                <c:pt idx="101">
                  <c:v>39.82</c:v>
                </c:pt>
                <c:pt idx="102">
                  <c:v>39.82</c:v>
                </c:pt>
                <c:pt idx="103">
                  <c:v>39.82</c:v>
                </c:pt>
                <c:pt idx="104">
                  <c:v>39.82</c:v>
                </c:pt>
                <c:pt idx="105">
                  <c:v>39.82</c:v>
                </c:pt>
                <c:pt idx="106">
                  <c:v>39.82</c:v>
                </c:pt>
                <c:pt idx="107">
                  <c:v>39.82</c:v>
                </c:pt>
                <c:pt idx="108">
                  <c:v>39.82</c:v>
                </c:pt>
                <c:pt idx="109">
                  <c:v>39.82</c:v>
                </c:pt>
                <c:pt idx="110">
                  <c:v>39.82</c:v>
                </c:pt>
                <c:pt idx="111">
                  <c:v>39.82</c:v>
                </c:pt>
                <c:pt idx="112">
                  <c:v>39.82</c:v>
                </c:pt>
                <c:pt idx="113">
                  <c:v>39.82</c:v>
                </c:pt>
                <c:pt idx="114">
                  <c:v>39.82</c:v>
                </c:pt>
                <c:pt idx="115">
                  <c:v>39.82</c:v>
                </c:pt>
                <c:pt idx="116">
                  <c:v>39.82</c:v>
                </c:pt>
                <c:pt idx="117">
                  <c:v>39.82</c:v>
                </c:pt>
                <c:pt idx="118">
                  <c:v>39.82</c:v>
                </c:pt>
                <c:pt idx="119">
                  <c:v>39.82</c:v>
                </c:pt>
                <c:pt idx="120">
                  <c:v>39.82</c:v>
                </c:pt>
                <c:pt idx="121">
                  <c:v>39.82</c:v>
                </c:pt>
                <c:pt idx="122">
                  <c:v>39.82</c:v>
                </c:pt>
                <c:pt idx="123">
                  <c:v>39.82</c:v>
                </c:pt>
                <c:pt idx="124">
                  <c:v>39.82</c:v>
                </c:pt>
                <c:pt idx="125">
                  <c:v>39.82</c:v>
                </c:pt>
                <c:pt idx="126">
                  <c:v>39.82</c:v>
                </c:pt>
                <c:pt idx="127">
                  <c:v>39.82</c:v>
                </c:pt>
                <c:pt idx="128">
                  <c:v>39.82</c:v>
                </c:pt>
                <c:pt idx="129">
                  <c:v>39.82</c:v>
                </c:pt>
                <c:pt idx="130">
                  <c:v>39.82</c:v>
                </c:pt>
                <c:pt idx="131">
                  <c:v>39.82</c:v>
                </c:pt>
                <c:pt idx="132">
                  <c:v>39.82</c:v>
                </c:pt>
                <c:pt idx="133">
                  <c:v>39.82</c:v>
                </c:pt>
                <c:pt idx="134">
                  <c:v>39.82</c:v>
                </c:pt>
                <c:pt idx="135">
                  <c:v>39.82</c:v>
                </c:pt>
                <c:pt idx="136">
                  <c:v>39.82</c:v>
                </c:pt>
                <c:pt idx="137">
                  <c:v>39.82</c:v>
                </c:pt>
                <c:pt idx="138">
                  <c:v>39.82</c:v>
                </c:pt>
                <c:pt idx="139">
                  <c:v>39.82</c:v>
                </c:pt>
                <c:pt idx="140">
                  <c:v>39.82</c:v>
                </c:pt>
                <c:pt idx="141">
                  <c:v>39.82</c:v>
                </c:pt>
                <c:pt idx="142">
                  <c:v>39.82</c:v>
                </c:pt>
                <c:pt idx="143">
                  <c:v>39.82</c:v>
                </c:pt>
                <c:pt idx="144">
                  <c:v>39.82</c:v>
                </c:pt>
                <c:pt idx="145">
                  <c:v>39.82</c:v>
                </c:pt>
                <c:pt idx="146">
                  <c:v>39.82</c:v>
                </c:pt>
                <c:pt idx="147">
                  <c:v>39.82</c:v>
                </c:pt>
                <c:pt idx="148">
                  <c:v>39.82</c:v>
                </c:pt>
                <c:pt idx="149">
                  <c:v>39.82</c:v>
                </c:pt>
                <c:pt idx="150">
                  <c:v>39.82</c:v>
                </c:pt>
                <c:pt idx="151">
                  <c:v>39.82</c:v>
                </c:pt>
                <c:pt idx="152">
                  <c:v>39.82</c:v>
                </c:pt>
                <c:pt idx="153">
                  <c:v>39.82</c:v>
                </c:pt>
                <c:pt idx="154">
                  <c:v>39.82</c:v>
                </c:pt>
                <c:pt idx="155">
                  <c:v>39.82</c:v>
                </c:pt>
                <c:pt idx="156">
                  <c:v>39.82</c:v>
                </c:pt>
                <c:pt idx="157">
                  <c:v>39.82</c:v>
                </c:pt>
                <c:pt idx="158">
                  <c:v>39.82</c:v>
                </c:pt>
                <c:pt idx="159">
                  <c:v>39.82</c:v>
                </c:pt>
                <c:pt idx="160">
                  <c:v>39.82</c:v>
                </c:pt>
                <c:pt idx="161">
                  <c:v>39.82</c:v>
                </c:pt>
                <c:pt idx="162">
                  <c:v>39.82</c:v>
                </c:pt>
                <c:pt idx="163">
                  <c:v>39.82</c:v>
                </c:pt>
                <c:pt idx="164">
                  <c:v>39.82</c:v>
                </c:pt>
                <c:pt idx="165">
                  <c:v>39.82</c:v>
                </c:pt>
                <c:pt idx="166">
                  <c:v>39.82</c:v>
                </c:pt>
                <c:pt idx="167">
                  <c:v>39.82</c:v>
                </c:pt>
                <c:pt idx="168">
                  <c:v>39.82</c:v>
                </c:pt>
                <c:pt idx="169">
                  <c:v>39.82</c:v>
                </c:pt>
                <c:pt idx="170">
                  <c:v>39.82</c:v>
                </c:pt>
                <c:pt idx="171">
                  <c:v>39.82</c:v>
                </c:pt>
                <c:pt idx="172">
                  <c:v>39.82</c:v>
                </c:pt>
                <c:pt idx="173">
                  <c:v>39.82</c:v>
                </c:pt>
                <c:pt idx="174">
                  <c:v>39.82</c:v>
                </c:pt>
                <c:pt idx="175">
                  <c:v>39.82</c:v>
                </c:pt>
                <c:pt idx="176">
                  <c:v>39.82</c:v>
                </c:pt>
                <c:pt idx="177">
                  <c:v>39.82</c:v>
                </c:pt>
                <c:pt idx="178">
                  <c:v>39.82</c:v>
                </c:pt>
                <c:pt idx="179">
                  <c:v>39.82</c:v>
                </c:pt>
                <c:pt idx="180">
                  <c:v>39.82</c:v>
                </c:pt>
                <c:pt idx="181">
                  <c:v>39.82</c:v>
                </c:pt>
                <c:pt idx="182">
                  <c:v>39.82</c:v>
                </c:pt>
                <c:pt idx="183">
                  <c:v>39.82</c:v>
                </c:pt>
                <c:pt idx="184">
                  <c:v>39.82</c:v>
                </c:pt>
                <c:pt idx="185">
                  <c:v>39.82</c:v>
                </c:pt>
                <c:pt idx="186">
                  <c:v>39.82</c:v>
                </c:pt>
                <c:pt idx="187">
                  <c:v>39.82</c:v>
                </c:pt>
                <c:pt idx="188">
                  <c:v>39.82</c:v>
                </c:pt>
                <c:pt idx="189">
                  <c:v>39.82</c:v>
                </c:pt>
                <c:pt idx="190">
                  <c:v>39.82</c:v>
                </c:pt>
                <c:pt idx="191">
                  <c:v>39.82</c:v>
                </c:pt>
                <c:pt idx="192">
                  <c:v>39.82</c:v>
                </c:pt>
                <c:pt idx="193">
                  <c:v>39.82</c:v>
                </c:pt>
                <c:pt idx="194">
                  <c:v>39.82</c:v>
                </c:pt>
                <c:pt idx="195">
                  <c:v>39.82</c:v>
                </c:pt>
                <c:pt idx="196">
                  <c:v>39.82</c:v>
                </c:pt>
                <c:pt idx="197">
                  <c:v>39.82</c:v>
                </c:pt>
                <c:pt idx="198">
                  <c:v>39.82</c:v>
                </c:pt>
                <c:pt idx="199">
                  <c:v>39.82</c:v>
                </c:pt>
                <c:pt idx="200">
                  <c:v>39.82</c:v>
                </c:pt>
                <c:pt idx="201">
                  <c:v>39.82</c:v>
                </c:pt>
                <c:pt idx="202">
                  <c:v>39.82</c:v>
                </c:pt>
                <c:pt idx="203">
                  <c:v>39.82</c:v>
                </c:pt>
                <c:pt idx="204">
                  <c:v>39.82</c:v>
                </c:pt>
                <c:pt idx="205">
                  <c:v>39.82</c:v>
                </c:pt>
                <c:pt idx="206">
                  <c:v>39.82</c:v>
                </c:pt>
                <c:pt idx="207">
                  <c:v>39.82</c:v>
                </c:pt>
                <c:pt idx="208">
                  <c:v>39.82</c:v>
                </c:pt>
                <c:pt idx="209">
                  <c:v>39.82</c:v>
                </c:pt>
                <c:pt idx="210">
                  <c:v>39.82</c:v>
                </c:pt>
                <c:pt idx="211">
                  <c:v>39.82</c:v>
                </c:pt>
                <c:pt idx="212">
                  <c:v>39.82</c:v>
                </c:pt>
                <c:pt idx="213">
                  <c:v>39.82</c:v>
                </c:pt>
                <c:pt idx="214">
                  <c:v>39.82</c:v>
                </c:pt>
                <c:pt idx="215">
                  <c:v>39.82</c:v>
                </c:pt>
                <c:pt idx="216">
                  <c:v>39.82</c:v>
                </c:pt>
                <c:pt idx="217">
                  <c:v>39.82</c:v>
                </c:pt>
                <c:pt idx="218">
                  <c:v>39.82</c:v>
                </c:pt>
                <c:pt idx="219">
                  <c:v>39.82</c:v>
                </c:pt>
                <c:pt idx="220">
                  <c:v>39.82</c:v>
                </c:pt>
                <c:pt idx="221">
                  <c:v>39.82</c:v>
                </c:pt>
                <c:pt idx="222">
                  <c:v>39.82</c:v>
                </c:pt>
                <c:pt idx="223">
                  <c:v>39.82</c:v>
                </c:pt>
                <c:pt idx="224">
                  <c:v>39.82</c:v>
                </c:pt>
                <c:pt idx="225">
                  <c:v>39.82</c:v>
                </c:pt>
                <c:pt idx="226">
                  <c:v>39.82</c:v>
                </c:pt>
                <c:pt idx="227">
                  <c:v>39.82</c:v>
                </c:pt>
                <c:pt idx="228">
                  <c:v>39.82</c:v>
                </c:pt>
                <c:pt idx="229">
                  <c:v>39.82</c:v>
                </c:pt>
                <c:pt idx="230">
                  <c:v>39.82</c:v>
                </c:pt>
                <c:pt idx="231">
                  <c:v>39.82</c:v>
                </c:pt>
                <c:pt idx="232">
                  <c:v>39.82</c:v>
                </c:pt>
                <c:pt idx="233">
                  <c:v>39.82</c:v>
                </c:pt>
                <c:pt idx="234">
                  <c:v>39.82</c:v>
                </c:pt>
                <c:pt idx="235">
                  <c:v>39.82</c:v>
                </c:pt>
                <c:pt idx="236">
                  <c:v>39.82</c:v>
                </c:pt>
                <c:pt idx="237">
                  <c:v>39.82</c:v>
                </c:pt>
                <c:pt idx="238">
                  <c:v>39.82</c:v>
                </c:pt>
                <c:pt idx="239">
                  <c:v>39.82</c:v>
                </c:pt>
                <c:pt idx="240">
                  <c:v>39.82</c:v>
                </c:pt>
                <c:pt idx="241">
                  <c:v>39.82</c:v>
                </c:pt>
                <c:pt idx="242">
                  <c:v>39.82</c:v>
                </c:pt>
                <c:pt idx="243">
                  <c:v>39.82</c:v>
                </c:pt>
                <c:pt idx="244">
                  <c:v>39.82</c:v>
                </c:pt>
                <c:pt idx="245">
                  <c:v>39.82</c:v>
                </c:pt>
                <c:pt idx="246">
                  <c:v>39.82</c:v>
                </c:pt>
                <c:pt idx="247">
                  <c:v>39.82</c:v>
                </c:pt>
                <c:pt idx="248">
                  <c:v>39.82</c:v>
                </c:pt>
                <c:pt idx="249">
                  <c:v>39.82</c:v>
                </c:pt>
                <c:pt idx="250">
                  <c:v>39.82</c:v>
                </c:pt>
                <c:pt idx="251">
                  <c:v>39.82</c:v>
                </c:pt>
                <c:pt idx="252">
                  <c:v>39.82</c:v>
                </c:pt>
                <c:pt idx="253">
                  <c:v>39.82</c:v>
                </c:pt>
                <c:pt idx="254">
                  <c:v>39.82</c:v>
                </c:pt>
                <c:pt idx="255">
                  <c:v>39.82</c:v>
                </c:pt>
                <c:pt idx="256">
                  <c:v>39.82</c:v>
                </c:pt>
                <c:pt idx="257">
                  <c:v>39.82</c:v>
                </c:pt>
                <c:pt idx="258">
                  <c:v>39.82</c:v>
                </c:pt>
                <c:pt idx="259">
                  <c:v>39.82</c:v>
                </c:pt>
                <c:pt idx="260">
                  <c:v>39.82</c:v>
                </c:pt>
                <c:pt idx="261">
                  <c:v>39.82</c:v>
                </c:pt>
                <c:pt idx="262">
                  <c:v>39.82</c:v>
                </c:pt>
                <c:pt idx="263">
                  <c:v>39.82</c:v>
                </c:pt>
                <c:pt idx="264">
                  <c:v>39.82</c:v>
                </c:pt>
                <c:pt idx="265">
                  <c:v>39.82</c:v>
                </c:pt>
                <c:pt idx="266">
                  <c:v>39.82</c:v>
                </c:pt>
                <c:pt idx="267">
                  <c:v>39.82</c:v>
                </c:pt>
                <c:pt idx="268">
                  <c:v>39.82</c:v>
                </c:pt>
                <c:pt idx="269">
                  <c:v>39.82</c:v>
                </c:pt>
                <c:pt idx="270">
                  <c:v>39.82</c:v>
                </c:pt>
                <c:pt idx="271">
                  <c:v>39.82</c:v>
                </c:pt>
                <c:pt idx="272">
                  <c:v>39.82</c:v>
                </c:pt>
                <c:pt idx="273">
                  <c:v>39.82</c:v>
                </c:pt>
                <c:pt idx="274">
                  <c:v>39.82</c:v>
                </c:pt>
                <c:pt idx="275">
                  <c:v>39.82</c:v>
                </c:pt>
                <c:pt idx="276">
                  <c:v>39.82</c:v>
                </c:pt>
                <c:pt idx="277">
                  <c:v>39.82</c:v>
                </c:pt>
                <c:pt idx="278">
                  <c:v>39.82</c:v>
                </c:pt>
                <c:pt idx="279">
                  <c:v>39.82</c:v>
                </c:pt>
                <c:pt idx="280">
                  <c:v>39.82</c:v>
                </c:pt>
                <c:pt idx="281">
                  <c:v>39.82</c:v>
                </c:pt>
                <c:pt idx="282">
                  <c:v>39.82</c:v>
                </c:pt>
                <c:pt idx="283">
                  <c:v>39.82</c:v>
                </c:pt>
                <c:pt idx="284">
                  <c:v>39.82</c:v>
                </c:pt>
                <c:pt idx="285">
                  <c:v>39.82</c:v>
                </c:pt>
                <c:pt idx="286">
                  <c:v>39.82</c:v>
                </c:pt>
                <c:pt idx="287">
                  <c:v>39.82</c:v>
                </c:pt>
                <c:pt idx="288">
                  <c:v>39.82</c:v>
                </c:pt>
                <c:pt idx="289">
                  <c:v>39.82</c:v>
                </c:pt>
                <c:pt idx="290">
                  <c:v>39.82</c:v>
                </c:pt>
                <c:pt idx="291">
                  <c:v>39.82</c:v>
                </c:pt>
                <c:pt idx="292">
                  <c:v>39.82</c:v>
                </c:pt>
                <c:pt idx="293">
                  <c:v>39.82</c:v>
                </c:pt>
                <c:pt idx="294">
                  <c:v>39.82</c:v>
                </c:pt>
                <c:pt idx="295">
                  <c:v>39.82</c:v>
                </c:pt>
                <c:pt idx="296">
                  <c:v>39.82</c:v>
                </c:pt>
                <c:pt idx="297">
                  <c:v>39.82</c:v>
                </c:pt>
                <c:pt idx="298">
                  <c:v>39.82</c:v>
                </c:pt>
                <c:pt idx="299">
                  <c:v>39.82</c:v>
                </c:pt>
                <c:pt idx="300">
                  <c:v>39.82</c:v>
                </c:pt>
                <c:pt idx="301">
                  <c:v>39.82</c:v>
                </c:pt>
                <c:pt idx="302">
                  <c:v>39.82</c:v>
                </c:pt>
                <c:pt idx="303">
                  <c:v>39.82</c:v>
                </c:pt>
                <c:pt idx="304">
                  <c:v>39.82</c:v>
                </c:pt>
                <c:pt idx="305">
                  <c:v>39.82</c:v>
                </c:pt>
                <c:pt idx="306">
                  <c:v>39.82</c:v>
                </c:pt>
                <c:pt idx="307">
                  <c:v>39.82</c:v>
                </c:pt>
                <c:pt idx="308">
                  <c:v>39.82</c:v>
                </c:pt>
                <c:pt idx="309">
                  <c:v>39.82</c:v>
                </c:pt>
                <c:pt idx="310">
                  <c:v>39.82</c:v>
                </c:pt>
              </c:numCache>
            </c:numRef>
          </c:yVal>
          <c:smooth val="1"/>
        </c:ser>
        <c:dLbls>
          <c:showLegendKey val="0"/>
          <c:showVal val="0"/>
          <c:showCatName val="0"/>
          <c:showSerName val="0"/>
          <c:showPercent val="0"/>
          <c:showBubbleSize val="0"/>
        </c:dLbls>
        <c:axId val="57922688"/>
        <c:axId val="57924608"/>
      </c:scatterChart>
      <c:valAx>
        <c:axId val="57922688"/>
        <c:scaling>
          <c:orientation val="minMax"/>
          <c:max val="270"/>
          <c:min val="0"/>
        </c:scaling>
        <c:delete val="0"/>
        <c:axPos val="b"/>
        <c:title>
          <c:tx>
            <c:rich>
              <a:bodyPr/>
              <a:lstStyle/>
              <a:p>
                <a:pPr>
                  <a:defRPr/>
                </a:pPr>
                <a:r>
                  <a:rPr lang="en-US" i="1" dirty="0" smtClean="0"/>
                  <a:t>t </a:t>
                </a:r>
                <a:r>
                  <a:rPr lang="en-US" dirty="0" smtClean="0"/>
                  <a:t>(s</a:t>
                </a:r>
                <a:r>
                  <a:rPr lang="en-US" dirty="0"/>
                  <a:t>)</a:t>
                </a:r>
              </a:p>
            </c:rich>
          </c:tx>
          <c:layout/>
          <c:overlay val="0"/>
        </c:title>
        <c:numFmt formatCode="General" sourceLinked="1"/>
        <c:majorTickMark val="in"/>
        <c:minorTickMark val="none"/>
        <c:tickLblPos val="nextTo"/>
        <c:spPr>
          <a:ln>
            <a:solidFill>
              <a:sysClr val="windowText" lastClr="000000"/>
            </a:solidFill>
          </a:ln>
        </c:spPr>
        <c:crossAx val="57924608"/>
        <c:crosses val="autoZero"/>
        <c:crossBetween val="midCat"/>
        <c:majorUnit val="60"/>
      </c:valAx>
      <c:valAx>
        <c:axId val="57924608"/>
        <c:scaling>
          <c:orientation val="minMax"/>
        </c:scaling>
        <c:delete val="0"/>
        <c:axPos val="l"/>
        <c:majorGridlines>
          <c:spPr>
            <a:ln>
              <a:noFill/>
            </a:ln>
          </c:spPr>
        </c:majorGridlines>
        <c:title>
          <c:tx>
            <c:rich>
              <a:bodyPr rot="-5400000" vert="horz"/>
              <a:lstStyle/>
              <a:p>
                <a:pPr>
                  <a:defRPr/>
                </a:pPr>
                <a:r>
                  <a:rPr lang="en-US"/>
                  <a:t>q" (kW m</a:t>
                </a:r>
                <a:r>
                  <a:rPr lang="en-US" baseline="30000"/>
                  <a:t>-2</a:t>
                </a:r>
                <a:r>
                  <a:rPr lang="en-US"/>
                  <a:t>)</a:t>
                </a:r>
              </a:p>
            </c:rich>
          </c:tx>
          <c:layout/>
          <c:overlay val="0"/>
        </c:title>
        <c:numFmt formatCode="General" sourceLinked="1"/>
        <c:majorTickMark val="in"/>
        <c:minorTickMark val="none"/>
        <c:tickLblPos val="nextTo"/>
        <c:spPr>
          <a:ln>
            <a:solidFill>
              <a:sysClr val="windowText" lastClr="000000"/>
            </a:solidFill>
          </a:ln>
        </c:spPr>
        <c:crossAx val="57922688"/>
        <c:crosses val="autoZero"/>
        <c:crossBetween val="midCat"/>
      </c:valAx>
      <c:spPr>
        <a:ln>
          <a:solidFill>
            <a:sysClr val="windowText" lastClr="000000"/>
          </a:solidFill>
        </a:ln>
      </c:spPr>
    </c:plotArea>
    <c:legend>
      <c:legendPos val="r"/>
      <c:layout>
        <c:manualLayout>
          <c:xMode val="edge"/>
          <c:yMode val="edge"/>
          <c:x val="0.69322051217194625"/>
          <c:y val="0.41608901061280423"/>
          <c:w val="0.23926414281281269"/>
          <c:h val="0.18869127011297529"/>
        </c:manualLayout>
      </c:layout>
      <c:overlay val="1"/>
    </c:legend>
    <c:plotVisOnly val="1"/>
    <c:dispBlanksAs val="gap"/>
    <c:showDLblsOverMax val="0"/>
  </c:chart>
  <c:spPr>
    <a:solidFill>
      <a:prstClr val="white"/>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51797671176388"/>
          <c:y val="5.1400554097404488E-2"/>
          <c:w val="0.83882796944646254"/>
          <c:h val="0.79936929330217765"/>
        </c:manualLayout>
      </c:layout>
      <c:scatterChart>
        <c:scatterStyle val="lineMarker"/>
        <c:varyColors val="0"/>
        <c:ser>
          <c:idx val="0"/>
          <c:order val="0"/>
          <c:tx>
            <c:v>Test 1</c:v>
          </c:tx>
          <c:spPr>
            <a:ln w="28575">
              <a:noFill/>
            </a:ln>
          </c:spPr>
          <c:xVal>
            <c:numRef>
              <c:f>'17.5 cm MLR with Pool Fire'!$I$3:$I$611</c:f>
              <c:numCache>
                <c:formatCode>General</c:formatCode>
                <c:ptCount val="609"/>
                <c:pt idx="0">
                  <c:v>-125</c:v>
                </c:pt>
                <c:pt idx="1">
                  <c:v>-124</c:v>
                </c:pt>
                <c:pt idx="2">
                  <c:v>-123</c:v>
                </c:pt>
                <c:pt idx="3">
                  <c:v>-122</c:v>
                </c:pt>
                <c:pt idx="4">
                  <c:v>-121</c:v>
                </c:pt>
                <c:pt idx="5">
                  <c:v>-120</c:v>
                </c:pt>
                <c:pt idx="6">
                  <c:v>-119</c:v>
                </c:pt>
                <c:pt idx="7">
                  <c:v>-118</c:v>
                </c:pt>
                <c:pt idx="8">
                  <c:v>-117</c:v>
                </c:pt>
                <c:pt idx="9">
                  <c:v>-116</c:v>
                </c:pt>
                <c:pt idx="10">
                  <c:v>-115</c:v>
                </c:pt>
                <c:pt idx="11">
                  <c:v>-114</c:v>
                </c:pt>
                <c:pt idx="12">
                  <c:v>-113</c:v>
                </c:pt>
                <c:pt idx="13">
                  <c:v>-112</c:v>
                </c:pt>
                <c:pt idx="14">
                  <c:v>-111</c:v>
                </c:pt>
                <c:pt idx="15">
                  <c:v>-110</c:v>
                </c:pt>
                <c:pt idx="16">
                  <c:v>-109</c:v>
                </c:pt>
                <c:pt idx="17">
                  <c:v>-108</c:v>
                </c:pt>
                <c:pt idx="18">
                  <c:v>-107</c:v>
                </c:pt>
                <c:pt idx="19">
                  <c:v>-106</c:v>
                </c:pt>
                <c:pt idx="20">
                  <c:v>-105</c:v>
                </c:pt>
                <c:pt idx="21">
                  <c:v>-104</c:v>
                </c:pt>
                <c:pt idx="22">
                  <c:v>-103</c:v>
                </c:pt>
                <c:pt idx="23">
                  <c:v>-102</c:v>
                </c:pt>
                <c:pt idx="24">
                  <c:v>-101</c:v>
                </c:pt>
                <c:pt idx="25">
                  <c:v>-100</c:v>
                </c:pt>
                <c:pt idx="26">
                  <c:v>-99</c:v>
                </c:pt>
                <c:pt idx="27">
                  <c:v>-98</c:v>
                </c:pt>
                <c:pt idx="28">
                  <c:v>-97</c:v>
                </c:pt>
                <c:pt idx="29">
                  <c:v>-96</c:v>
                </c:pt>
                <c:pt idx="30">
                  <c:v>-95</c:v>
                </c:pt>
                <c:pt idx="31">
                  <c:v>-94</c:v>
                </c:pt>
                <c:pt idx="32">
                  <c:v>-93</c:v>
                </c:pt>
                <c:pt idx="33">
                  <c:v>-92</c:v>
                </c:pt>
                <c:pt idx="34">
                  <c:v>-91</c:v>
                </c:pt>
                <c:pt idx="35">
                  <c:v>-90</c:v>
                </c:pt>
                <c:pt idx="36">
                  <c:v>-89</c:v>
                </c:pt>
                <c:pt idx="37">
                  <c:v>-88</c:v>
                </c:pt>
                <c:pt idx="38">
                  <c:v>-87</c:v>
                </c:pt>
                <c:pt idx="39">
                  <c:v>-86</c:v>
                </c:pt>
                <c:pt idx="40">
                  <c:v>-85</c:v>
                </c:pt>
                <c:pt idx="41">
                  <c:v>-84</c:v>
                </c:pt>
                <c:pt idx="42">
                  <c:v>-83</c:v>
                </c:pt>
                <c:pt idx="43">
                  <c:v>-82</c:v>
                </c:pt>
                <c:pt idx="44">
                  <c:v>-81</c:v>
                </c:pt>
                <c:pt idx="45">
                  <c:v>-80</c:v>
                </c:pt>
                <c:pt idx="46">
                  <c:v>-79</c:v>
                </c:pt>
                <c:pt idx="47">
                  <c:v>-78</c:v>
                </c:pt>
                <c:pt idx="48">
                  <c:v>-77</c:v>
                </c:pt>
                <c:pt idx="49">
                  <c:v>-76</c:v>
                </c:pt>
                <c:pt idx="50">
                  <c:v>-75</c:v>
                </c:pt>
                <c:pt idx="51">
                  <c:v>-74</c:v>
                </c:pt>
                <c:pt idx="52">
                  <c:v>-73</c:v>
                </c:pt>
                <c:pt idx="53">
                  <c:v>-72</c:v>
                </c:pt>
                <c:pt idx="54">
                  <c:v>-71</c:v>
                </c:pt>
                <c:pt idx="55">
                  <c:v>-70</c:v>
                </c:pt>
                <c:pt idx="56">
                  <c:v>-69</c:v>
                </c:pt>
                <c:pt idx="57">
                  <c:v>-68</c:v>
                </c:pt>
                <c:pt idx="58">
                  <c:v>-67</c:v>
                </c:pt>
                <c:pt idx="59">
                  <c:v>-66</c:v>
                </c:pt>
                <c:pt idx="60">
                  <c:v>-65</c:v>
                </c:pt>
                <c:pt idx="61">
                  <c:v>-64</c:v>
                </c:pt>
                <c:pt idx="62">
                  <c:v>-63</c:v>
                </c:pt>
                <c:pt idx="63">
                  <c:v>-62</c:v>
                </c:pt>
                <c:pt idx="64">
                  <c:v>-61</c:v>
                </c:pt>
                <c:pt idx="65">
                  <c:v>-60</c:v>
                </c:pt>
                <c:pt idx="66">
                  <c:v>-59</c:v>
                </c:pt>
                <c:pt idx="67">
                  <c:v>-58</c:v>
                </c:pt>
                <c:pt idx="68">
                  <c:v>-57</c:v>
                </c:pt>
                <c:pt idx="69">
                  <c:v>-56</c:v>
                </c:pt>
                <c:pt idx="70">
                  <c:v>-55</c:v>
                </c:pt>
                <c:pt idx="71">
                  <c:v>-54</c:v>
                </c:pt>
                <c:pt idx="72">
                  <c:v>-53</c:v>
                </c:pt>
                <c:pt idx="73">
                  <c:v>-52</c:v>
                </c:pt>
                <c:pt idx="74">
                  <c:v>-51</c:v>
                </c:pt>
                <c:pt idx="75">
                  <c:v>-50</c:v>
                </c:pt>
                <c:pt idx="76">
                  <c:v>-49</c:v>
                </c:pt>
                <c:pt idx="77">
                  <c:v>-48</c:v>
                </c:pt>
                <c:pt idx="78">
                  <c:v>-47</c:v>
                </c:pt>
                <c:pt idx="79">
                  <c:v>-46</c:v>
                </c:pt>
                <c:pt idx="80">
                  <c:v>-45</c:v>
                </c:pt>
                <c:pt idx="81">
                  <c:v>-44</c:v>
                </c:pt>
                <c:pt idx="82">
                  <c:v>-43</c:v>
                </c:pt>
                <c:pt idx="83">
                  <c:v>-42</c:v>
                </c:pt>
                <c:pt idx="84">
                  <c:v>-41</c:v>
                </c:pt>
                <c:pt idx="85">
                  <c:v>-40</c:v>
                </c:pt>
                <c:pt idx="86">
                  <c:v>-39</c:v>
                </c:pt>
                <c:pt idx="87">
                  <c:v>-38</c:v>
                </c:pt>
                <c:pt idx="88">
                  <c:v>-37</c:v>
                </c:pt>
                <c:pt idx="89">
                  <c:v>-36</c:v>
                </c:pt>
                <c:pt idx="90">
                  <c:v>-35</c:v>
                </c:pt>
                <c:pt idx="91">
                  <c:v>-34</c:v>
                </c:pt>
                <c:pt idx="92">
                  <c:v>-33</c:v>
                </c:pt>
                <c:pt idx="93">
                  <c:v>-32</c:v>
                </c:pt>
                <c:pt idx="94">
                  <c:v>-31</c:v>
                </c:pt>
                <c:pt idx="95">
                  <c:v>-30</c:v>
                </c:pt>
                <c:pt idx="96">
                  <c:v>-29</c:v>
                </c:pt>
                <c:pt idx="97">
                  <c:v>-28</c:v>
                </c:pt>
                <c:pt idx="98">
                  <c:v>-27</c:v>
                </c:pt>
                <c:pt idx="99">
                  <c:v>-26</c:v>
                </c:pt>
                <c:pt idx="100">
                  <c:v>-25</c:v>
                </c:pt>
                <c:pt idx="101">
                  <c:v>-24</c:v>
                </c:pt>
                <c:pt idx="102">
                  <c:v>-23</c:v>
                </c:pt>
                <c:pt idx="103">
                  <c:v>-22</c:v>
                </c:pt>
                <c:pt idx="104">
                  <c:v>-21</c:v>
                </c:pt>
                <c:pt idx="105">
                  <c:v>-20</c:v>
                </c:pt>
                <c:pt idx="106">
                  <c:v>-19</c:v>
                </c:pt>
                <c:pt idx="107">
                  <c:v>-18</c:v>
                </c:pt>
                <c:pt idx="108">
                  <c:v>-17</c:v>
                </c:pt>
                <c:pt idx="109">
                  <c:v>-16</c:v>
                </c:pt>
                <c:pt idx="110">
                  <c:v>-15</c:v>
                </c:pt>
                <c:pt idx="111">
                  <c:v>-14</c:v>
                </c:pt>
                <c:pt idx="112">
                  <c:v>-13</c:v>
                </c:pt>
                <c:pt idx="113">
                  <c:v>-12</c:v>
                </c:pt>
                <c:pt idx="114">
                  <c:v>-11</c:v>
                </c:pt>
                <c:pt idx="115">
                  <c:v>-10</c:v>
                </c:pt>
                <c:pt idx="116">
                  <c:v>-9</c:v>
                </c:pt>
                <c:pt idx="117">
                  <c:v>-8</c:v>
                </c:pt>
                <c:pt idx="118">
                  <c:v>-7</c:v>
                </c:pt>
                <c:pt idx="119">
                  <c:v>-6</c:v>
                </c:pt>
                <c:pt idx="120">
                  <c:v>-5</c:v>
                </c:pt>
                <c:pt idx="121">
                  <c:v>-4</c:v>
                </c:pt>
                <c:pt idx="122">
                  <c:v>-3</c:v>
                </c:pt>
                <c:pt idx="123">
                  <c:v>-2</c:v>
                </c:pt>
                <c:pt idx="124">
                  <c:v>-1</c:v>
                </c:pt>
                <c:pt idx="125">
                  <c:v>0</c:v>
                </c:pt>
                <c:pt idx="126">
                  <c:v>1</c:v>
                </c:pt>
                <c:pt idx="127">
                  <c:v>2</c:v>
                </c:pt>
                <c:pt idx="128">
                  <c:v>3</c:v>
                </c:pt>
                <c:pt idx="129">
                  <c:v>4</c:v>
                </c:pt>
                <c:pt idx="130">
                  <c:v>5</c:v>
                </c:pt>
                <c:pt idx="131">
                  <c:v>6</c:v>
                </c:pt>
                <c:pt idx="132">
                  <c:v>7</c:v>
                </c:pt>
                <c:pt idx="133">
                  <c:v>8</c:v>
                </c:pt>
                <c:pt idx="134">
                  <c:v>9</c:v>
                </c:pt>
                <c:pt idx="135">
                  <c:v>10</c:v>
                </c:pt>
                <c:pt idx="136">
                  <c:v>11</c:v>
                </c:pt>
                <c:pt idx="137">
                  <c:v>12</c:v>
                </c:pt>
                <c:pt idx="138">
                  <c:v>13</c:v>
                </c:pt>
                <c:pt idx="139">
                  <c:v>14</c:v>
                </c:pt>
                <c:pt idx="140">
                  <c:v>15</c:v>
                </c:pt>
                <c:pt idx="141">
                  <c:v>16</c:v>
                </c:pt>
                <c:pt idx="142">
                  <c:v>17</c:v>
                </c:pt>
                <c:pt idx="143">
                  <c:v>18</c:v>
                </c:pt>
                <c:pt idx="144">
                  <c:v>19</c:v>
                </c:pt>
                <c:pt idx="145">
                  <c:v>20</c:v>
                </c:pt>
                <c:pt idx="146">
                  <c:v>21</c:v>
                </c:pt>
                <c:pt idx="147">
                  <c:v>22</c:v>
                </c:pt>
                <c:pt idx="148">
                  <c:v>23</c:v>
                </c:pt>
                <c:pt idx="149">
                  <c:v>24</c:v>
                </c:pt>
                <c:pt idx="150">
                  <c:v>25</c:v>
                </c:pt>
                <c:pt idx="151">
                  <c:v>26</c:v>
                </c:pt>
                <c:pt idx="152">
                  <c:v>27</c:v>
                </c:pt>
                <c:pt idx="153">
                  <c:v>28</c:v>
                </c:pt>
                <c:pt idx="154">
                  <c:v>29</c:v>
                </c:pt>
                <c:pt idx="155">
                  <c:v>30</c:v>
                </c:pt>
                <c:pt idx="156">
                  <c:v>31</c:v>
                </c:pt>
                <c:pt idx="157">
                  <c:v>32</c:v>
                </c:pt>
                <c:pt idx="158">
                  <c:v>33</c:v>
                </c:pt>
                <c:pt idx="159">
                  <c:v>34</c:v>
                </c:pt>
                <c:pt idx="160">
                  <c:v>35</c:v>
                </c:pt>
                <c:pt idx="161">
                  <c:v>36</c:v>
                </c:pt>
                <c:pt idx="162">
                  <c:v>37</c:v>
                </c:pt>
                <c:pt idx="163">
                  <c:v>38</c:v>
                </c:pt>
                <c:pt idx="164">
                  <c:v>39</c:v>
                </c:pt>
                <c:pt idx="165">
                  <c:v>40</c:v>
                </c:pt>
                <c:pt idx="166">
                  <c:v>41</c:v>
                </c:pt>
                <c:pt idx="167">
                  <c:v>42</c:v>
                </c:pt>
                <c:pt idx="168">
                  <c:v>43</c:v>
                </c:pt>
                <c:pt idx="169">
                  <c:v>44</c:v>
                </c:pt>
                <c:pt idx="170">
                  <c:v>45</c:v>
                </c:pt>
                <c:pt idx="171">
                  <c:v>46</c:v>
                </c:pt>
                <c:pt idx="172">
                  <c:v>47</c:v>
                </c:pt>
                <c:pt idx="173">
                  <c:v>48</c:v>
                </c:pt>
                <c:pt idx="174">
                  <c:v>49</c:v>
                </c:pt>
                <c:pt idx="175">
                  <c:v>50</c:v>
                </c:pt>
                <c:pt idx="176">
                  <c:v>51</c:v>
                </c:pt>
                <c:pt idx="177">
                  <c:v>52</c:v>
                </c:pt>
                <c:pt idx="178">
                  <c:v>53</c:v>
                </c:pt>
                <c:pt idx="179">
                  <c:v>54</c:v>
                </c:pt>
                <c:pt idx="180">
                  <c:v>55</c:v>
                </c:pt>
                <c:pt idx="181">
                  <c:v>56</c:v>
                </c:pt>
                <c:pt idx="182">
                  <c:v>57</c:v>
                </c:pt>
                <c:pt idx="183">
                  <c:v>58</c:v>
                </c:pt>
                <c:pt idx="184">
                  <c:v>59</c:v>
                </c:pt>
                <c:pt idx="185">
                  <c:v>60</c:v>
                </c:pt>
                <c:pt idx="186">
                  <c:v>61</c:v>
                </c:pt>
                <c:pt idx="187">
                  <c:v>62</c:v>
                </c:pt>
                <c:pt idx="188">
                  <c:v>63</c:v>
                </c:pt>
                <c:pt idx="189">
                  <c:v>64</c:v>
                </c:pt>
                <c:pt idx="190">
                  <c:v>65</c:v>
                </c:pt>
                <c:pt idx="191">
                  <c:v>66</c:v>
                </c:pt>
                <c:pt idx="192">
                  <c:v>67</c:v>
                </c:pt>
                <c:pt idx="193">
                  <c:v>68</c:v>
                </c:pt>
                <c:pt idx="194">
                  <c:v>69</c:v>
                </c:pt>
                <c:pt idx="195">
                  <c:v>70</c:v>
                </c:pt>
                <c:pt idx="196">
                  <c:v>71</c:v>
                </c:pt>
                <c:pt idx="197">
                  <c:v>72</c:v>
                </c:pt>
                <c:pt idx="198">
                  <c:v>73</c:v>
                </c:pt>
                <c:pt idx="199">
                  <c:v>74</c:v>
                </c:pt>
                <c:pt idx="200">
                  <c:v>75</c:v>
                </c:pt>
                <c:pt idx="201">
                  <c:v>76</c:v>
                </c:pt>
                <c:pt idx="202">
                  <c:v>77</c:v>
                </c:pt>
                <c:pt idx="203">
                  <c:v>78</c:v>
                </c:pt>
                <c:pt idx="204">
                  <c:v>79</c:v>
                </c:pt>
                <c:pt idx="205">
                  <c:v>80</c:v>
                </c:pt>
                <c:pt idx="206">
                  <c:v>81</c:v>
                </c:pt>
                <c:pt idx="207">
                  <c:v>82</c:v>
                </c:pt>
                <c:pt idx="208">
                  <c:v>83</c:v>
                </c:pt>
                <c:pt idx="209">
                  <c:v>84</c:v>
                </c:pt>
                <c:pt idx="210">
                  <c:v>85</c:v>
                </c:pt>
                <c:pt idx="211">
                  <c:v>86</c:v>
                </c:pt>
                <c:pt idx="212">
                  <c:v>87</c:v>
                </c:pt>
                <c:pt idx="213">
                  <c:v>88</c:v>
                </c:pt>
                <c:pt idx="214">
                  <c:v>89</c:v>
                </c:pt>
                <c:pt idx="215">
                  <c:v>90</c:v>
                </c:pt>
                <c:pt idx="216">
                  <c:v>91</c:v>
                </c:pt>
                <c:pt idx="217">
                  <c:v>92</c:v>
                </c:pt>
                <c:pt idx="218">
                  <c:v>93</c:v>
                </c:pt>
                <c:pt idx="219">
                  <c:v>94</c:v>
                </c:pt>
                <c:pt idx="220">
                  <c:v>95</c:v>
                </c:pt>
                <c:pt idx="221">
                  <c:v>96</c:v>
                </c:pt>
                <c:pt idx="222">
                  <c:v>97</c:v>
                </c:pt>
                <c:pt idx="223">
                  <c:v>98</c:v>
                </c:pt>
                <c:pt idx="224">
                  <c:v>99</c:v>
                </c:pt>
                <c:pt idx="225">
                  <c:v>100</c:v>
                </c:pt>
                <c:pt idx="226">
                  <c:v>101</c:v>
                </c:pt>
                <c:pt idx="227">
                  <c:v>102</c:v>
                </c:pt>
                <c:pt idx="228">
                  <c:v>103</c:v>
                </c:pt>
                <c:pt idx="229">
                  <c:v>104</c:v>
                </c:pt>
                <c:pt idx="230">
                  <c:v>105</c:v>
                </c:pt>
                <c:pt idx="231">
                  <c:v>106</c:v>
                </c:pt>
                <c:pt idx="232">
                  <c:v>107</c:v>
                </c:pt>
                <c:pt idx="233">
                  <c:v>108</c:v>
                </c:pt>
                <c:pt idx="234">
                  <c:v>109</c:v>
                </c:pt>
                <c:pt idx="235">
                  <c:v>110</c:v>
                </c:pt>
                <c:pt idx="236">
                  <c:v>111</c:v>
                </c:pt>
                <c:pt idx="237">
                  <c:v>112</c:v>
                </c:pt>
                <c:pt idx="238">
                  <c:v>113</c:v>
                </c:pt>
                <c:pt idx="239">
                  <c:v>114</c:v>
                </c:pt>
                <c:pt idx="240">
                  <c:v>115</c:v>
                </c:pt>
                <c:pt idx="241">
                  <c:v>116</c:v>
                </c:pt>
                <c:pt idx="242">
                  <c:v>117</c:v>
                </c:pt>
                <c:pt idx="243">
                  <c:v>118</c:v>
                </c:pt>
                <c:pt idx="244">
                  <c:v>119</c:v>
                </c:pt>
                <c:pt idx="245">
                  <c:v>120</c:v>
                </c:pt>
                <c:pt idx="246">
                  <c:v>121</c:v>
                </c:pt>
                <c:pt idx="247">
                  <c:v>122</c:v>
                </c:pt>
                <c:pt idx="248">
                  <c:v>123</c:v>
                </c:pt>
                <c:pt idx="249">
                  <c:v>124</c:v>
                </c:pt>
                <c:pt idx="250">
                  <c:v>125</c:v>
                </c:pt>
                <c:pt idx="251">
                  <c:v>126</c:v>
                </c:pt>
                <c:pt idx="252">
                  <c:v>127</c:v>
                </c:pt>
                <c:pt idx="253">
                  <c:v>128</c:v>
                </c:pt>
                <c:pt idx="254">
                  <c:v>129</c:v>
                </c:pt>
                <c:pt idx="255">
                  <c:v>130</c:v>
                </c:pt>
                <c:pt idx="256">
                  <c:v>131</c:v>
                </c:pt>
                <c:pt idx="257">
                  <c:v>132</c:v>
                </c:pt>
                <c:pt idx="258">
                  <c:v>133</c:v>
                </c:pt>
                <c:pt idx="259">
                  <c:v>134</c:v>
                </c:pt>
                <c:pt idx="260">
                  <c:v>135</c:v>
                </c:pt>
                <c:pt idx="261">
                  <c:v>136</c:v>
                </c:pt>
                <c:pt idx="262">
                  <c:v>137</c:v>
                </c:pt>
                <c:pt idx="263">
                  <c:v>138</c:v>
                </c:pt>
                <c:pt idx="264">
                  <c:v>139</c:v>
                </c:pt>
                <c:pt idx="265">
                  <c:v>140</c:v>
                </c:pt>
                <c:pt idx="266">
                  <c:v>141</c:v>
                </c:pt>
                <c:pt idx="267">
                  <c:v>142</c:v>
                </c:pt>
                <c:pt idx="268">
                  <c:v>143</c:v>
                </c:pt>
                <c:pt idx="269">
                  <c:v>144</c:v>
                </c:pt>
                <c:pt idx="270">
                  <c:v>145</c:v>
                </c:pt>
                <c:pt idx="271">
                  <c:v>146</c:v>
                </c:pt>
                <c:pt idx="272">
                  <c:v>147</c:v>
                </c:pt>
                <c:pt idx="273">
                  <c:v>148</c:v>
                </c:pt>
                <c:pt idx="274">
                  <c:v>149</c:v>
                </c:pt>
                <c:pt idx="275">
                  <c:v>150</c:v>
                </c:pt>
                <c:pt idx="276">
                  <c:v>151</c:v>
                </c:pt>
                <c:pt idx="277">
                  <c:v>152</c:v>
                </c:pt>
                <c:pt idx="278">
                  <c:v>153</c:v>
                </c:pt>
                <c:pt idx="279">
                  <c:v>154</c:v>
                </c:pt>
                <c:pt idx="280">
                  <c:v>155</c:v>
                </c:pt>
                <c:pt idx="281">
                  <c:v>156</c:v>
                </c:pt>
                <c:pt idx="282">
                  <c:v>157</c:v>
                </c:pt>
                <c:pt idx="283">
                  <c:v>158</c:v>
                </c:pt>
                <c:pt idx="284">
                  <c:v>159</c:v>
                </c:pt>
                <c:pt idx="285">
                  <c:v>160</c:v>
                </c:pt>
                <c:pt idx="286">
                  <c:v>161</c:v>
                </c:pt>
                <c:pt idx="287">
                  <c:v>162</c:v>
                </c:pt>
                <c:pt idx="288">
                  <c:v>163</c:v>
                </c:pt>
                <c:pt idx="289">
                  <c:v>164</c:v>
                </c:pt>
                <c:pt idx="290">
                  <c:v>165</c:v>
                </c:pt>
                <c:pt idx="291">
                  <c:v>166</c:v>
                </c:pt>
                <c:pt idx="292">
                  <c:v>167</c:v>
                </c:pt>
                <c:pt idx="293">
                  <c:v>168</c:v>
                </c:pt>
                <c:pt idx="294">
                  <c:v>169</c:v>
                </c:pt>
                <c:pt idx="295">
                  <c:v>170</c:v>
                </c:pt>
                <c:pt idx="296">
                  <c:v>171</c:v>
                </c:pt>
                <c:pt idx="297">
                  <c:v>172</c:v>
                </c:pt>
                <c:pt idx="298">
                  <c:v>173</c:v>
                </c:pt>
                <c:pt idx="299">
                  <c:v>174</c:v>
                </c:pt>
                <c:pt idx="300">
                  <c:v>175</c:v>
                </c:pt>
                <c:pt idx="301">
                  <c:v>176</c:v>
                </c:pt>
                <c:pt idx="302">
                  <c:v>177</c:v>
                </c:pt>
                <c:pt idx="303">
                  <c:v>178</c:v>
                </c:pt>
                <c:pt idx="304">
                  <c:v>179</c:v>
                </c:pt>
                <c:pt idx="305">
                  <c:v>180</c:v>
                </c:pt>
                <c:pt idx="306">
                  <c:v>181</c:v>
                </c:pt>
                <c:pt idx="307">
                  <c:v>182</c:v>
                </c:pt>
                <c:pt idx="308">
                  <c:v>183</c:v>
                </c:pt>
                <c:pt idx="309">
                  <c:v>184</c:v>
                </c:pt>
                <c:pt idx="310">
                  <c:v>185</c:v>
                </c:pt>
                <c:pt idx="311">
                  <c:v>186</c:v>
                </c:pt>
                <c:pt idx="312">
                  <c:v>187</c:v>
                </c:pt>
                <c:pt idx="313">
                  <c:v>188</c:v>
                </c:pt>
                <c:pt idx="314">
                  <c:v>189</c:v>
                </c:pt>
                <c:pt idx="315">
                  <c:v>190</c:v>
                </c:pt>
                <c:pt idx="316">
                  <c:v>191</c:v>
                </c:pt>
                <c:pt idx="317">
                  <c:v>192</c:v>
                </c:pt>
                <c:pt idx="318">
                  <c:v>193</c:v>
                </c:pt>
                <c:pt idx="319">
                  <c:v>194</c:v>
                </c:pt>
                <c:pt idx="320">
                  <c:v>195</c:v>
                </c:pt>
                <c:pt idx="321">
                  <c:v>196</c:v>
                </c:pt>
                <c:pt idx="322">
                  <c:v>197</c:v>
                </c:pt>
                <c:pt idx="323">
                  <c:v>198</c:v>
                </c:pt>
                <c:pt idx="324">
                  <c:v>199</c:v>
                </c:pt>
                <c:pt idx="325">
                  <c:v>200</c:v>
                </c:pt>
                <c:pt idx="326">
                  <c:v>201</c:v>
                </c:pt>
                <c:pt idx="327">
                  <c:v>202</c:v>
                </c:pt>
                <c:pt idx="328">
                  <c:v>203</c:v>
                </c:pt>
                <c:pt idx="329">
                  <c:v>204</c:v>
                </c:pt>
                <c:pt idx="330">
                  <c:v>205</c:v>
                </c:pt>
                <c:pt idx="331">
                  <c:v>206</c:v>
                </c:pt>
                <c:pt idx="332">
                  <c:v>207</c:v>
                </c:pt>
                <c:pt idx="333">
                  <c:v>208</c:v>
                </c:pt>
                <c:pt idx="334">
                  <c:v>209</c:v>
                </c:pt>
                <c:pt idx="335">
                  <c:v>210</c:v>
                </c:pt>
                <c:pt idx="336">
                  <c:v>211</c:v>
                </c:pt>
                <c:pt idx="337">
                  <c:v>212</c:v>
                </c:pt>
                <c:pt idx="338">
                  <c:v>213</c:v>
                </c:pt>
                <c:pt idx="339">
                  <c:v>214</c:v>
                </c:pt>
                <c:pt idx="340">
                  <c:v>215</c:v>
                </c:pt>
                <c:pt idx="341">
                  <c:v>216</c:v>
                </c:pt>
                <c:pt idx="342">
                  <c:v>217</c:v>
                </c:pt>
                <c:pt idx="343">
                  <c:v>218</c:v>
                </c:pt>
                <c:pt idx="344">
                  <c:v>219</c:v>
                </c:pt>
                <c:pt idx="345">
                  <c:v>220</c:v>
                </c:pt>
                <c:pt idx="346">
                  <c:v>221</c:v>
                </c:pt>
                <c:pt idx="347">
                  <c:v>222</c:v>
                </c:pt>
                <c:pt idx="348">
                  <c:v>223</c:v>
                </c:pt>
                <c:pt idx="349">
                  <c:v>224</c:v>
                </c:pt>
                <c:pt idx="350">
                  <c:v>225</c:v>
                </c:pt>
                <c:pt idx="351">
                  <c:v>226</c:v>
                </c:pt>
                <c:pt idx="352">
                  <c:v>227</c:v>
                </c:pt>
                <c:pt idx="353">
                  <c:v>228</c:v>
                </c:pt>
                <c:pt idx="354">
                  <c:v>229</c:v>
                </c:pt>
                <c:pt idx="355">
                  <c:v>230</c:v>
                </c:pt>
                <c:pt idx="356">
                  <c:v>231</c:v>
                </c:pt>
                <c:pt idx="357">
                  <c:v>232</c:v>
                </c:pt>
                <c:pt idx="358">
                  <c:v>233</c:v>
                </c:pt>
                <c:pt idx="359">
                  <c:v>234</c:v>
                </c:pt>
                <c:pt idx="360">
                  <c:v>235</c:v>
                </c:pt>
                <c:pt idx="361">
                  <c:v>236</c:v>
                </c:pt>
                <c:pt idx="362">
                  <c:v>237</c:v>
                </c:pt>
                <c:pt idx="363">
                  <c:v>238</c:v>
                </c:pt>
                <c:pt idx="364">
                  <c:v>239</c:v>
                </c:pt>
                <c:pt idx="365">
                  <c:v>240</c:v>
                </c:pt>
                <c:pt idx="366">
                  <c:v>241</c:v>
                </c:pt>
                <c:pt idx="367">
                  <c:v>242</c:v>
                </c:pt>
                <c:pt idx="368">
                  <c:v>243</c:v>
                </c:pt>
                <c:pt idx="369">
                  <c:v>244</c:v>
                </c:pt>
                <c:pt idx="370">
                  <c:v>245</c:v>
                </c:pt>
                <c:pt idx="371">
                  <c:v>246</c:v>
                </c:pt>
                <c:pt idx="372">
                  <c:v>247</c:v>
                </c:pt>
                <c:pt idx="373">
                  <c:v>248</c:v>
                </c:pt>
                <c:pt idx="374">
                  <c:v>249</c:v>
                </c:pt>
                <c:pt idx="375">
                  <c:v>250</c:v>
                </c:pt>
                <c:pt idx="376">
                  <c:v>251</c:v>
                </c:pt>
                <c:pt idx="377">
                  <c:v>252</c:v>
                </c:pt>
                <c:pt idx="378">
                  <c:v>253</c:v>
                </c:pt>
                <c:pt idx="379">
                  <c:v>254</c:v>
                </c:pt>
                <c:pt idx="380">
                  <c:v>255</c:v>
                </c:pt>
                <c:pt idx="381">
                  <c:v>256</c:v>
                </c:pt>
                <c:pt idx="382">
                  <c:v>257</c:v>
                </c:pt>
                <c:pt idx="383">
                  <c:v>258</c:v>
                </c:pt>
                <c:pt idx="384">
                  <c:v>259</c:v>
                </c:pt>
                <c:pt idx="385">
                  <c:v>260</c:v>
                </c:pt>
                <c:pt idx="386">
                  <c:v>261</c:v>
                </c:pt>
                <c:pt idx="387">
                  <c:v>262</c:v>
                </c:pt>
                <c:pt idx="388">
                  <c:v>263</c:v>
                </c:pt>
                <c:pt idx="389">
                  <c:v>264</c:v>
                </c:pt>
                <c:pt idx="390">
                  <c:v>265</c:v>
                </c:pt>
                <c:pt idx="391">
                  <c:v>266</c:v>
                </c:pt>
                <c:pt idx="392">
                  <c:v>267</c:v>
                </c:pt>
                <c:pt idx="393">
                  <c:v>268</c:v>
                </c:pt>
                <c:pt idx="394">
                  <c:v>269</c:v>
                </c:pt>
                <c:pt idx="395">
                  <c:v>270</c:v>
                </c:pt>
                <c:pt idx="396">
                  <c:v>271</c:v>
                </c:pt>
                <c:pt idx="397">
                  <c:v>272</c:v>
                </c:pt>
                <c:pt idx="398">
                  <c:v>273</c:v>
                </c:pt>
                <c:pt idx="399">
                  <c:v>274</c:v>
                </c:pt>
                <c:pt idx="400">
                  <c:v>275</c:v>
                </c:pt>
                <c:pt idx="401">
                  <c:v>276</c:v>
                </c:pt>
                <c:pt idx="402">
                  <c:v>277</c:v>
                </c:pt>
                <c:pt idx="403">
                  <c:v>278</c:v>
                </c:pt>
                <c:pt idx="404">
                  <c:v>279</c:v>
                </c:pt>
                <c:pt idx="405">
                  <c:v>280</c:v>
                </c:pt>
                <c:pt idx="406">
                  <c:v>281</c:v>
                </c:pt>
                <c:pt idx="407">
                  <c:v>282</c:v>
                </c:pt>
                <c:pt idx="408">
                  <c:v>283</c:v>
                </c:pt>
                <c:pt idx="409">
                  <c:v>284</c:v>
                </c:pt>
                <c:pt idx="410">
                  <c:v>285</c:v>
                </c:pt>
                <c:pt idx="411">
                  <c:v>286</c:v>
                </c:pt>
                <c:pt idx="412">
                  <c:v>287</c:v>
                </c:pt>
                <c:pt idx="413">
                  <c:v>288</c:v>
                </c:pt>
                <c:pt idx="414">
                  <c:v>289</c:v>
                </c:pt>
                <c:pt idx="415">
                  <c:v>290</c:v>
                </c:pt>
                <c:pt idx="416">
                  <c:v>291</c:v>
                </c:pt>
                <c:pt idx="417">
                  <c:v>292</c:v>
                </c:pt>
                <c:pt idx="418">
                  <c:v>293</c:v>
                </c:pt>
                <c:pt idx="419">
                  <c:v>294</c:v>
                </c:pt>
                <c:pt idx="420">
                  <c:v>295</c:v>
                </c:pt>
                <c:pt idx="421">
                  <c:v>296</c:v>
                </c:pt>
                <c:pt idx="422">
                  <c:v>297</c:v>
                </c:pt>
                <c:pt idx="423">
                  <c:v>298</c:v>
                </c:pt>
                <c:pt idx="424">
                  <c:v>299</c:v>
                </c:pt>
                <c:pt idx="425">
                  <c:v>300</c:v>
                </c:pt>
                <c:pt idx="426">
                  <c:v>301</c:v>
                </c:pt>
                <c:pt idx="427">
                  <c:v>302</c:v>
                </c:pt>
                <c:pt idx="428">
                  <c:v>303</c:v>
                </c:pt>
                <c:pt idx="429">
                  <c:v>304</c:v>
                </c:pt>
                <c:pt idx="430">
                  <c:v>305</c:v>
                </c:pt>
                <c:pt idx="431">
                  <c:v>306</c:v>
                </c:pt>
                <c:pt idx="432">
                  <c:v>307</c:v>
                </c:pt>
                <c:pt idx="433">
                  <c:v>308</c:v>
                </c:pt>
                <c:pt idx="434">
                  <c:v>309</c:v>
                </c:pt>
                <c:pt idx="435">
                  <c:v>310</c:v>
                </c:pt>
                <c:pt idx="436">
                  <c:v>311</c:v>
                </c:pt>
                <c:pt idx="437">
                  <c:v>312</c:v>
                </c:pt>
                <c:pt idx="438">
                  <c:v>313</c:v>
                </c:pt>
                <c:pt idx="439">
                  <c:v>314</c:v>
                </c:pt>
                <c:pt idx="440">
                  <c:v>315</c:v>
                </c:pt>
                <c:pt idx="441">
                  <c:v>316</c:v>
                </c:pt>
                <c:pt idx="442">
                  <c:v>317</c:v>
                </c:pt>
                <c:pt idx="443">
                  <c:v>318</c:v>
                </c:pt>
                <c:pt idx="444">
                  <c:v>319</c:v>
                </c:pt>
                <c:pt idx="445">
                  <c:v>320</c:v>
                </c:pt>
                <c:pt idx="446">
                  <c:v>321</c:v>
                </c:pt>
                <c:pt idx="447">
                  <c:v>322</c:v>
                </c:pt>
                <c:pt idx="448">
                  <c:v>323</c:v>
                </c:pt>
                <c:pt idx="449">
                  <c:v>324</c:v>
                </c:pt>
                <c:pt idx="450">
                  <c:v>325</c:v>
                </c:pt>
                <c:pt idx="451">
                  <c:v>326</c:v>
                </c:pt>
                <c:pt idx="452">
                  <c:v>327</c:v>
                </c:pt>
                <c:pt idx="453">
                  <c:v>328</c:v>
                </c:pt>
                <c:pt idx="454">
                  <c:v>329</c:v>
                </c:pt>
                <c:pt idx="455">
                  <c:v>330</c:v>
                </c:pt>
                <c:pt idx="456">
                  <c:v>331</c:v>
                </c:pt>
                <c:pt idx="457">
                  <c:v>332</c:v>
                </c:pt>
                <c:pt idx="458">
                  <c:v>333</c:v>
                </c:pt>
                <c:pt idx="459">
                  <c:v>334</c:v>
                </c:pt>
                <c:pt idx="460">
                  <c:v>335</c:v>
                </c:pt>
                <c:pt idx="461">
                  <c:v>336</c:v>
                </c:pt>
                <c:pt idx="462">
                  <c:v>337</c:v>
                </c:pt>
                <c:pt idx="463">
                  <c:v>338</c:v>
                </c:pt>
                <c:pt idx="464">
                  <c:v>339</c:v>
                </c:pt>
                <c:pt idx="465">
                  <c:v>340</c:v>
                </c:pt>
                <c:pt idx="466">
                  <c:v>341</c:v>
                </c:pt>
                <c:pt idx="467">
                  <c:v>342</c:v>
                </c:pt>
                <c:pt idx="468">
                  <c:v>343</c:v>
                </c:pt>
                <c:pt idx="469">
                  <c:v>344</c:v>
                </c:pt>
                <c:pt idx="470">
                  <c:v>345</c:v>
                </c:pt>
                <c:pt idx="471">
                  <c:v>346</c:v>
                </c:pt>
                <c:pt idx="472">
                  <c:v>347</c:v>
                </c:pt>
                <c:pt idx="473">
                  <c:v>348</c:v>
                </c:pt>
                <c:pt idx="474">
                  <c:v>349</c:v>
                </c:pt>
                <c:pt idx="475">
                  <c:v>350</c:v>
                </c:pt>
                <c:pt idx="476">
                  <c:v>351</c:v>
                </c:pt>
                <c:pt idx="477">
                  <c:v>352</c:v>
                </c:pt>
                <c:pt idx="478">
                  <c:v>353</c:v>
                </c:pt>
                <c:pt idx="479">
                  <c:v>354</c:v>
                </c:pt>
                <c:pt idx="480">
                  <c:v>355</c:v>
                </c:pt>
                <c:pt idx="481">
                  <c:v>356</c:v>
                </c:pt>
                <c:pt idx="482">
                  <c:v>357</c:v>
                </c:pt>
                <c:pt idx="483">
                  <c:v>358</c:v>
                </c:pt>
                <c:pt idx="484">
                  <c:v>359</c:v>
                </c:pt>
                <c:pt idx="485">
                  <c:v>360</c:v>
                </c:pt>
                <c:pt idx="486">
                  <c:v>361</c:v>
                </c:pt>
                <c:pt idx="487">
                  <c:v>362</c:v>
                </c:pt>
                <c:pt idx="488">
                  <c:v>363</c:v>
                </c:pt>
                <c:pt idx="489">
                  <c:v>364</c:v>
                </c:pt>
                <c:pt idx="490">
                  <c:v>365</c:v>
                </c:pt>
                <c:pt idx="491">
                  <c:v>366</c:v>
                </c:pt>
                <c:pt idx="492">
                  <c:v>367</c:v>
                </c:pt>
                <c:pt idx="493">
                  <c:v>368</c:v>
                </c:pt>
                <c:pt idx="494">
                  <c:v>369</c:v>
                </c:pt>
                <c:pt idx="495">
                  <c:v>370</c:v>
                </c:pt>
                <c:pt idx="496">
                  <c:v>371</c:v>
                </c:pt>
                <c:pt idx="497">
                  <c:v>372</c:v>
                </c:pt>
                <c:pt idx="498">
                  <c:v>373</c:v>
                </c:pt>
                <c:pt idx="499">
                  <c:v>374</c:v>
                </c:pt>
                <c:pt idx="500">
                  <c:v>375</c:v>
                </c:pt>
                <c:pt idx="501">
                  <c:v>376</c:v>
                </c:pt>
                <c:pt idx="502">
                  <c:v>377</c:v>
                </c:pt>
                <c:pt idx="503">
                  <c:v>378</c:v>
                </c:pt>
                <c:pt idx="504">
                  <c:v>379</c:v>
                </c:pt>
                <c:pt idx="505">
                  <c:v>380</c:v>
                </c:pt>
                <c:pt idx="506">
                  <c:v>381</c:v>
                </c:pt>
                <c:pt idx="507">
                  <c:v>382</c:v>
                </c:pt>
                <c:pt idx="508">
                  <c:v>383</c:v>
                </c:pt>
                <c:pt idx="509">
                  <c:v>384</c:v>
                </c:pt>
                <c:pt idx="510">
                  <c:v>385</c:v>
                </c:pt>
                <c:pt idx="511">
                  <c:v>386</c:v>
                </c:pt>
                <c:pt idx="512">
                  <c:v>387</c:v>
                </c:pt>
                <c:pt idx="513">
                  <c:v>388</c:v>
                </c:pt>
                <c:pt idx="514">
                  <c:v>389</c:v>
                </c:pt>
                <c:pt idx="515">
                  <c:v>390</c:v>
                </c:pt>
                <c:pt idx="516">
                  <c:v>391</c:v>
                </c:pt>
                <c:pt idx="517">
                  <c:v>392</c:v>
                </c:pt>
                <c:pt idx="518">
                  <c:v>393</c:v>
                </c:pt>
                <c:pt idx="519">
                  <c:v>394</c:v>
                </c:pt>
                <c:pt idx="520">
                  <c:v>395</c:v>
                </c:pt>
                <c:pt idx="521">
                  <c:v>396</c:v>
                </c:pt>
                <c:pt idx="522">
                  <c:v>397</c:v>
                </c:pt>
                <c:pt idx="523">
                  <c:v>398</c:v>
                </c:pt>
                <c:pt idx="524">
                  <c:v>399</c:v>
                </c:pt>
                <c:pt idx="525">
                  <c:v>400</c:v>
                </c:pt>
                <c:pt idx="526">
                  <c:v>401</c:v>
                </c:pt>
                <c:pt idx="527">
                  <c:v>402</c:v>
                </c:pt>
                <c:pt idx="528">
                  <c:v>403</c:v>
                </c:pt>
                <c:pt idx="529">
                  <c:v>404</c:v>
                </c:pt>
                <c:pt idx="530">
                  <c:v>405</c:v>
                </c:pt>
                <c:pt idx="531">
                  <c:v>406</c:v>
                </c:pt>
                <c:pt idx="532">
                  <c:v>407</c:v>
                </c:pt>
                <c:pt idx="533">
                  <c:v>408</c:v>
                </c:pt>
                <c:pt idx="534">
                  <c:v>409</c:v>
                </c:pt>
                <c:pt idx="535">
                  <c:v>410</c:v>
                </c:pt>
                <c:pt idx="536">
                  <c:v>411</c:v>
                </c:pt>
                <c:pt idx="537">
                  <c:v>412</c:v>
                </c:pt>
                <c:pt idx="538">
                  <c:v>413</c:v>
                </c:pt>
                <c:pt idx="539">
                  <c:v>414</c:v>
                </c:pt>
                <c:pt idx="540">
                  <c:v>415</c:v>
                </c:pt>
                <c:pt idx="541">
                  <c:v>416</c:v>
                </c:pt>
                <c:pt idx="542">
                  <c:v>417</c:v>
                </c:pt>
                <c:pt idx="543">
                  <c:v>418</c:v>
                </c:pt>
                <c:pt idx="544">
                  <c:v>419</c:v>
                </c:pt>
                <c:pt idx="545">
                  <c:v>420</c:v>
                </c:pt>
                <c:pt idx="546">
                  <c:v>421</c:v>
                </c:pt>
                <c:pt idx="547">
                  <c:v>422</c:v>
                </c:pt>
                <c:pt idx="548">
                  <c:v>423</c:v>
                </c:pt>
                <c:pt idx="549">
                  <c:v>424</c:v>
                </c:pt>
                <c:pt idx="550">
                  <c:v>425</c:v>
                </c:pt>
                <c:pt idx="551">
                  <c:v>426</c:v>
                </c:pt>
                <c:pt idx="552">
                  <c:v>427</c:v>
                </c:pt>
                <c:pt idx="553">
                  <c:v>428</c:v>
                </c:pt>
                <c:pt idx="554">
                  <c:v>429</c:v>
                </c:pt>
                <c:pt idx="555">
                  <c:v>430</c:v>
                </c:pt>
                <c:pt idx="556">
                  <c:v>431</c:v>
                </c:pt>
                <c:pt idx="557">
                  <c:v>432</c:v>
                </c:pt>
                <c:pt idx="558">
                  <c:v>433</c:v>
                </c:pt>
                <c:pt idx="559">
                  <c:v>434</c:v>
                </c:pt>
                <c:pt idx="560">
                  <c:v>435</c:v>
                </c:pt>
                <c:pt idx="561">
                  <c:v>436</c:v>
                </c:pt>
                <c:pt idx="562">
                  <c:v>437</c:v>
                </c:pt>
                <c:pt idx="563">
                  <c:v>438</c:v>
                </c:pt>
                <c:pt idx="564">
                  <c:v>439</c:v>
                </c:pt>
                <c:pt idx="565">
                  <c:v>440</c:v>
                </c:pt>
                <c:pt idx="566">
                  <c:v>441</c:v>
                </c:pt>
                <c:pt idx="567">
                  <c:v>442</c:v>
                </c:pt>
                <c:pt idx="568">
                  <c:v>443</c:v>
                </c:pt>
                <c:pt idx="569">
                  <c:v>444</c:v>
                </c:pt>
                <c:pt idx="570">
                  <c:v>445</c:v>
                </c:pt>
                <c:pt idx="571">
                  <c:v>446</c:v>
                </c:pt>
                <c:pt idx="572">
                  <c:v>447</c:v>
                </c:pt>
                <c:pt idx="573">
                  <c:v>448</c:v>
                </c:pt>
                <c:pt idx="574">
                  <c:v>449</c:v>
                </c:pt>
                <c:pt idx="575">
                  <c:v>450</c:v>
                </c:pt>
                <c:pt idx="576">
                  <c:v>451</c:v>
                </c:pt>
                <c:pt idx="577">
                  <c:v>452</c:v>
                </c:pt>
                <c:pt idx="578">
                  <c:v>453</c:v>
                </c:pt>
                <c:pt idx="579">
                  <c:v>454</c:v>
                </c:pt>
                <c:pt idx="580">
                  <c:v>455</c:v>
                </c:pt>
                <c:pt idx="581">
                  <c:v>456</c:v>
                </c:pt>
                <c:pt idx="582">
                  <c:v>457</c:v>
                </c:pt>
                <c:pt idx="583">
                  <c:v>458</c:v>
                </c:pt>
                <c:pt idx="584">
                  <c:v>459</c:v>
                </c:pt>
                <c:pt idx="585">
                  <c:v>460</c:v>
                </c:pt>
                <c:pt idx="586">
                  <c:v>461</c:v>
                </c:pt>
                <c:pt idx="587">
                  <c:v>462</c:v>
                </c:pt>
                <c:pt idx="588">
                  <c:v>463</c:v>
                </c:pt>
                <c:pt idx="589">
                  <c:v>464</c:v>
                </c:pt>
                <c:pt idx="590">
                  <c:v>465</c:v>
                </c:pt>
                <c:pt idx="591">
                  <c:v>466</c:v>
                </c:pt>
                <c:pt idx="592">
                  <c:v>467</c:v>
                </c:pt>
                <c:pt idx="593">
                  <c:v>468</c:v>
                </c:pt>
                <c:pt idx="594">
                  <c:v>469</c:v>
                </c:pt>
                <c:pt idx="595">
                  <c:v>470</c:v>
                </c:pt>
                <c:pt idx="596">
                  <c:v>471</c:v>
                </c:pt>
                <c:pt idx="597">
                  <c:v>472</c:v>
                </c:pt>
                <c:pt idx="598">
                  <c:v>473</c:v>
                </c:pt>
                <c:pt idx="599">
                  <c:v>474</c:v>
                </c:pt>
                <c:pt idx="600">
                  <c:v>475</c:v>
                </c:pt>
                <c:pt idx="601">
                  <c:v>476</c:v>
                </c:pt>
                <c:pt idx="602">
                  <c:v>477</c:v>
                </c:pt>
                <c:pt idx="603">
                  <c:v>478</c:v>
                </c:pt>
                <c:pt idx="604">
                  <c:v>479</c:v>
                </c:pt>
                <c:pt idx="605">
                  <c:v>480</c:v>
                </c:pt>
                <c:pt idx="606">
                  <c:v>481</c:v>
                </c:pt>
                <c:pt idx="607">
                  <c:v>482</c:v>
                </c:pt>
                <c:pt idx="608">
                  <c:v>483</c:v>
                </c:pt>
              </c:numCache>
            </c:numRef>
          </c:xVal>
          <c:yVal>
            <c:numRef>
              <c:f>'17.5 cm MLR with Pool Fire'!$Q$3:$Q$611</c:f>
              <c:numCache>
                <c:formatCode>General</c:formatCode>
                <c:ptCount val="609"/>
                <c:pt idx="0">
                  <c:v>0</c:v>
                </c:pt>
                <c:pt idx="1">
                  <c:v>0</c:v>
                </c:pt>
                <c:pt idx="2">
                  <c:v>0</c:v>
                </c:pt>
                <c:pt idx="3">
                  <c:v>-2.8571428571402602E-4</c:v>
                </c:pt>
                <c:pt idx="4">
                  <c:v>-2.8571428571402602E-4</c:v>
                </c:pt>
                <c:pt idx="5">
                  <c:v>-2.8571428571402602E-4</c:v>
                </c:pt>
                <c:pt idx="6">
                  <c:v>-2.8571428571402602E-4</c:v>
                </c:pt>
                <c:pt idx="7">
                  <c:v>5.7142857142886464E-4</c:v>
                </c:pt>
                <c:pt idx="8">
                  <c:v>1.1428571428569194E-3</c:v>
                </c:pt>
                <c:pt idx="9">
                  <c:v>1.1428571428569194E-3</c:v>
                </c:pt>
                <c:pt idx="10">
                  <c:v>1.1428571428569194E-3</c:v>
                </c:pt>
                <c:pt idx="11">
                  <c:v>8.571428571428919E-4</c:v>
                </c:pt>
                <c:pt idx="12">
                  <c:v>8.571428571428919E-4</c:v>
                </c:pt>
                <c:pt idx="13">
                  <c:v>5.7142857142886464E-4</c:v>
                </c:pt>
                <c:pt idx="14">
                  <c:v>-5.7142857142886464E-4</c:v>
                </c:pt>
                <c:pt idx="15">
                  <c:v>-1.1428571428569194E-3</c:v>
                </c:pt>
                <c:pt idx="16">
                  <c:v>-1.1428571428569194E-3</c:v>
                </c:pt>
                <c:pt idx="17">
                  <c:v>-1.4285714285709431E-3</c:v>
                </c:pt>
                <c:pt idx="18">
                  <c:v>-8.571428571428919E-4</c:v>
                </c:pt>
                <c:pt idx="19">
                  <c:v>-8.571428571428919E-4</c:v>
                </c:pt>
                <c:pt idx="20">
                  <c:v>-5.7142857142886464E-4</c:v>
                </c:pt>
                <c:pt idx="21">
                  <c:v>-2.8571428571402602E-4</c:v>
                </c:pt>
                <c:pt idx="22">
                  <c:v>-2.8571428571402602E-4</c:v>
                </c:pt>
                <c:pt idx="23">
                  <c:v>-2.8571428571402602E-4</c:v>
                </c:pt>
                <c:pt idx="24">
                  <c:v>0</c:v>
                </c:pt>
                <c:pt idx="25">
                  <c:v>-2.8571428571402602E-4</c:v>
                </c:pt>
                <c:pt idx="26">
                  <c:v>-2.8571428571402602E-4</c:v>
                </c:pt>
                <c:pt idx="27">
                  <c:v>-2.8571428571402602E-4</c:v>
                </c:pt>
                <c:pt idx="28">
                  <c:v>-5.7142857142886464E-4</c:v>
                </c:pt>
                <c:pt idx="29">
                  <c:v>-2.857142857148383E-4</c:v>
                </c:pt>
                <c:pt idx="30">
                  <c:v>-2.857142857148383E-4</c:v>
                </c:pt>
                <c:pt idx="31">
                  <c:v>-2.857142857148383E-4</c:v>
                </c:pt>
                <c:pt idx="32">
                  <c:v>-2.857142857148383E-4</c:v>
                </c:pt>
                <c:pt idx="33">
                  <c:v>-2.857142857148383E-4</c:v>
                </c:pt>
                <c:pt idx="34">
                  <c:v>-2.857142857148383E-4</c:v>
                </c:pt>
                <c:pt idx="35">
                  <c:v>0</c:v>
                </c:pt>
                <c:pt idx="36">
                  <c:v>0</c:v>
                </c:pt>
                <c:pt idx="37">
                  <c:v>0</c:v>
                </c:pt>
                <c:pt idx="38">
                  <c:v>0</c:v>
                </c:pt>
                <c:pt idx="39">
                  <c:v>2.857142857148383E-4</c:v>
                </c:pt>
                <c:pt idx="40">
                  <c:v>2.857142857148383E-4</c:v>
                </c:pt>
                <c:pt idx="41">
                  <c:v>2.857142857148383E-4</c:v>
                </c:pt>
                <c:pt idx="42">
                  <c:v>2.857142857148383E-4</c:v>
                </c:pt>
                <c:pt idx="43">
                  <c:v>2.857142857148383E-4</c:v>
                </c:pt>
                <c:pt idx="44">
                  <c:v>2.857142857148383E-4</c:v>
                </c:pt>
                <c:pt idx="45">
                  <c:v>0</c:v>
                </c:pt>
                <c:pt idx="46">
                  <c:v>-2.857142857148383E-4</c:v>
                </c:pt>
                <c:pt idx="47">
                  <c:v>-2.857142857148383E-4</c:v>
                </c:pt>
                <c:pt idx="48">
                  <c:v>-2.857142857148383E-4</c:v>
                </c:pt>
                <c:pt idx="49">
                  <c:v>-2.857142857148383E-4</c:v>
                </c:pt>
                <c:pt idx="50">
                  <c:v>-2.857142857148383E-4</c:v>
                </c:pt>
                <c:pt idx="51">
                  <c:v>-2.857142857148383E-4</c:v>
                </c:pt>
                <c:pt idx="52">
                  <c:v>0</c:v>
                </c:pt>
                <c:pt idx="53">
                  <c:v>0</c:v>
                </c:pt>
                <c:pt idx="54">
                  <c:v>0</c:v>
                </c:pt>
                <c:pt idx="55">
                  <c:v>0</c:v>
                </c:pt>
                <c:pt idx="56">
                  <c:v>0</c:v>
                </c:pt>
                <c:pt idx="57">
                  <c:v>0</c:v>
                </c:pt>
                <c:pt idx="58">
                  <c:v>0</c:v>
                </c:pt>
                <c:pt idx="59">
                  <c:v>0</c:v>
                </c:pt>
                <c:pt idx="60">
                  <c:v>0</c:v>
                </c:pt>
                <c:pt idx="61">
                  <c:v>0</c:v>
                </c:pt>
                <c:pt idx="62">
                  <c:v>2.857142857148383E-4</c:v>
                </c:pt>
                <c:pt idx="63">
                  <c:v>2.857142857148383E-4</c:v>
                </c:pt>
                <c:pt idx="64">
                  <c:v>2.857142857148383E-4</c:v>
                </c:pt>
                <c:pt idx="65">
                  <c:v>2.857142857148383E-4</c:v>
                </c:pt>
                <c:pt idx="66">
                  <c:v>2.857142857148383E-4</c:v>
                </c:pt>
                <c:pt idx="67">
                  <c:v>2.857142857148383E-4</c:v>
                </c:pt>
                <c:pt idx="68">
                  <c:v>5.7142857142886464E-4</c:v>
                </c:pt>
                <c:pt idx="69">
                  <c:v>2.8571428571402602E-4</c:v>
                </c:pt>
                <c:pt idx="70">
                  <c:v>2.8571428571402602E-4</c:v>
                </c:pt>
                <c:pt idx="71">
                  <c:v>2.8571428571402602E-4</c:v>
                </c:pt>
                <c:pt idx="72">
                  <c:v>2.8571428571402602E-4</c:v>
                </c:pt>
                <c:pt idx="73">
                  <c:v>2.8571428571402602E-4</c:v>
                </c:pt>
                <c:pt idx="74">
                  <c:v>2.8571428571402602E-4</c:v>
                </c:pt>
                <c:pt idx="75">
                  <c:v>0</c:v>
                </c:pt>
                <c:pt idx="76">
                  <c:v>0</c:v>
                </c:pt>
                <c:pt idx="77">
                  <c:v>0</c:v>
                </c:pt>
                <c:pt idx="78">
                  <c:v>0</c:v>
                </c:pt>
                <c:pt idx="79">
                  <c:v>0</c:v>
                </c:pt>
                <c:pt idx="80">
                  <c:v>2.8571428571402602E-4</c:v>
                </c:pt>
                <c:pt idx="81">
                  <c:v>2.8571428571402602E-4</c:v>
                </c:pt>
                <c:pt idx="82">
                  <c:v>2.8571428571402602E-4</c:v>
                </c:pt>
                <c:pt idx="83">
                  <c:v>5.7142857142886464E-4</c:v>
                </c:pt>
                <c:pt idx="84">
                  <c:v>8.571428571428919E-4</c:v>
                </c:pt>
                <c:pt idx="85">
                  <c:v>8.571428571428919E-4</c:v>
                </c:pt>
                <c:pt idx="86">
                  <c:v>8.571428571428919E-4</c:v>
                </c:pt>
                <c:pt idx="87">
                  <c:v>5.7142857142886464E-4</c:v>
                </c:pt>
                <c:pt idx="88">
                  <c:v>5.7142857142886464E-4</c:v>
                </c:pt>
                <c:pt idx="89">
                  <c:v>5.7142857142886464E-4</c:v>
                </c:pt>
                <c:pt idx="90">
                  <c:v>2.8571428571402602E-4</c:v>
                </c:pt>
                <c:pt idx="91">
                  <c:v>0</c:v>
                </c:pt>
                <c:pt idx="92">
                  <c:v>0</c:v>
                </c:pt>
                <c:pt idx="93">
                  <c:v>0</c:v>
                </c:pt>
                <c:pt idx="94">
                  <c:v>0</c:v>
                </c:pt>
                <c:pt idx="95">
                  <c:v>2.8571428571402602E-4</c:v>
                </c:pt>
                <c:pt idx="96">
                  <c:v>2.8571428571402602E-4</c:v>
                </c:pt>
                <c:pt idx="97">
                  <c:v>5.7142857142886464E-4</c:v>
                </c:pt>
                <c:pt idx="98">
                  <c:v>8.571428571428919E-4</c:v>
                </c:pt>
                <c:pt idx="99">
                  <c:v>8.571428571428919E-4</c:v>
                </c:pt>
                <c:pt idx="100">
                  <c:v>8.571428571428919E-4</c:v>
                </c:pt>
                <c:pt idx="101">
                  <c:v>8.571428571428919E-4</c:v>
                </c:pt>
                <c:pt idx="102">
                  <c:v>5.7142857142886464E-4</c:v>
                </c:pt>
                <c:pt idx="103">
                  <c:v>8.571428571428919E-4</c:v>
                </c:pt>
                <c:pt idx="104">
                  <c:v>5.7142857142805268E-4</c:v>
                </c:pt>
                <c:pt idx="105">
                  <c:v>2.8571428571402602E-4</c:v>
                </c:pt>
                <c:pt idx="106">
                  <c:v>2.8571428571402602E-4</c:v>
                </c:pt>
                <c:pt idx="107">
                  <c:v>2.8571428571402602E-4</c:v>
                </c:pt>
                <c:pt idx="108">
                  <c:v>2.8571428571402602E-4</c:v>
                </c:pt>
                <c:pt idx="109">
                  <c:v>5.7142857142886464E-4</c:v>
                </c:pt>
                <c:pt idx="110">
                  <c:v>2.857142857148383E-4</c:v>
                </c:pt>
                <c:pt idx="111">
                  <c:v>5.7142857142886464E-4</c:v>
                </c:pt>
                <c:pt idx="112">
                  <c:v>5.7142857142886464E-4</c:v>
                </c:pt>
                <c:pt idx="113">
                  <c:v>5.7142857142886464E-4</c:v>
                </c:pt>
                <c:pt idx="114">
                  <c:v>5.7142857142886464E-4</c:v>
                </c:pt>
                <c:pt idx="115">
                  <c:v>8.571428571428919E-4</c:v>
                </c:pt>
                <c:pt idx="116">
                  <c:v>5.7142857142805268E-4</c:v>
                </c:pt>
                <c:pt idx="117">
                  <c:v>5.7142857142805268E-4</c:v>
                </c:pt>
                <c:pt idx="118">
                  <c:v>2.8571428571402602E-4</c:v>
                </c:pt>
                <c:pt idx="119">
                  <c:v>2.8571428571402602E-4</c:v>
                </c:pt>
                <c:pt idx="120">
                  <c:v>8.571428571428919E-4</c:v>
                </c:pt>
                <c:pt idx="121">
                  <c:v>1.1428571428569194E-3</c:v>
                </c:pt>
                <c:pt idx="122">
                  <c:v>5.7142857142886464E-4</c:v>
                </c:pt>
                <c:pt idx="123">
                  <c:v>2.8571428571402602E-4</c:v>
                </c:pt>
                <c:pt idx="124">
                  <c:v>1.7142857142857823E-3</c:v>
                </c:pt>
                <c:pt idx="125">
                  <c:v>1.7142857142857823E-3</c:v>
                </c:pt>
                <c:pt idx="126">
                  <c:v>2.2857142857146497E-3</c:v>
                </c:pt>
                <c:pt idx="127">
                  <c:v>2.5714285714286689E-3</c:v>
                </c:pt>
                <c:pt idx="128">
                  <c:v>2.2857142857146497E-3</c:v>
                </c:pt>
                <c:pt idx="129">
                  <c:v>2.5714285714286689E-3</c:v>
                </c:pt>
                <c:pt idx="130">
                  <c:v>3.1428571428575398E-3</c:v>
                </c:pt>
                <c:pt idx="131">
                  <c:v>1.9999999999998079E-3</c:v>
                </c:pt>
                <c:pt idx="132">
                  <c:v>2.5714285714286689E-3</c:v>
                </c:pt>
                <c:pt idx="133">
                  <c:v>3.142857142856724E-3</c:v>
                </c:pt>
                <c:pt idx="134">
                  <c:v>2.2857142857138375E-3</c:v>
                </c:pt>
                <c:pt idx="135">
                  <c:v>2.2857142857138375E-3</c:v>
                </c:pt>
                <c:pt idx="136">
                  <c:v>2.5714285714286689E-3</c:v>
                </c:pt>
                <c:pt idx="137">
                  <c:v>2.5714285714286689E-3</c:v>
                </c:pt>
                <c:pt idx="138">
                  <c:v>2.5714285714286689E-3</c:v>
                </c:pt>
                <c:pt idx="139">
                  <c:v>2.2857142857146497E-3</c:v>
                </c:pt>
                <c:pt idx="140">
                  <c:v>1.7142857142857823E-3</c:v>
                </c:pt>
                <c:pt idx="141">
                  <c:v>1.7142857142857823E-3</c:v>
                </c:pt>
                <c:pt idx="142">
                  <c:v>1.7142857142857823E-3</c:v>
                </c:pt>
                <c:pt idx="143">
                  <c:v>1.9999999999998079E-3</c:v>
                </c:pt>
                <c:pt idx="144">
                  <c:v>2.2857142857138375E-3</c:v>
                </c:pt>
                <c:pt idx="145">
                  <c:v>1.9999999999998079E-3</c:v>
                </c:pt>
                <c:pt idx="146">
                  <c:v>2.2857142857138375E-3</c:v>
                </c:pt>
                <c:pt idx="147">
                  <c:v>1.9999999999998079E-3</c:v>
                </c:pt>
                <c:pt idx="148">
                  <c:v>2.8571428571426997E-3</c:v>
                </c:pt>
                <c:pt idx="149">
                  <c:v>3.714285714285588E-3</c:v>
                </c:pt>
                <c:pt idx="150">
                  <c:v>3.142857142856724E-3</c:v>
                </c:pt>
                <c:pt idx="151">
                  <c:v>2.5714285714286689E-3</c:v>
                </c:pt>
                <c:pt idx="152">
                  <c:v>3.1428571428575398E-3</c:v>
                </c:pt>
                <c:pt idx="153">
                  <c:v>2.8571428571426997E-3</c:v>
                </c:pt>
                <c:pt idx="154">
                  <c:v>2.8571428571435072E-3</c:v>
                </c:pt>
                <c:pt idx="155">
                  <c:v>2.2857142857146497E-3</c:v>
                </c:pt>
                <c:pt idx="156">
                  <c:v>2.2857142857146497E-3</c:v>
                </c:pt>
                <c:pt idx="157">
                  <c:v>2.2857142857146497E-3</c:v>
                </c:pt>
                <c:pt idx="158">
                  <c:v>2.5714285714286689E-3</c:v>
                </c:pt>
                <c:pt idx="159">
                  <c:v>2.5714285714286689E-3</c:v>
                </c:pt>
                <c:pt idx="160">
                  <c:v>2.8571428571426997E-3</c:v>
                </c:pt>
                <c:pt idx="161">
                  <c:v>3.142857142856724E-3</c:v>
                </c:pt>
                <c:pt idx="162">
                  <c:v>2.8571428571426997E-3</c:v>
                </c:pt>
                <c:pt idx="163">
                  <c:v>2.5714285714286689E-3</c:v>
                </c:pt>
                <c:pt idx="164">
                  <c:v>2.8571428571426997E-3</c:v>
                </c:pt>
                <c:pt idx="165">
                  <c:v>2.8571428571426997E-3</c:v>
                </c:pt>
                <c:pt idx="166">
                  <c:v>3.4285714285715646E-3</c:v>
                </c:pt>
                <c:pt idx="167">
                  <c:v>3.1428571428575398E-3</c:v>
                </c:pt>
                <c:pt idx="168">
                  <c:v>2.8571428571426997E-3</c:v>
                </c:pt>
                <c:pt idx="169">
                  <c:v>3.4285714285715646E-3</c:v>
                </c:pt>
                <c:pt idx="170">
                  <c:v>2.8571428571426997E-3</c:v>
                </c:pt>
                <c:pt idx="171">
                  <c:v>2.8571428571426997E-3</c:v>
                </c:pt>
                <c:pt idx="172">
                  <c:v>2.8571428571435072E-3</c:v>
                </c:pt>
                <c:pt idx="173">
                  <c:v>2.5714285714286689E-3</c:v>
                </c:pt>
                <c:pt idx="174">
                  <c:v>2.5714285714286689E-3</c:v>
                </c:pt>
                <c:pt idx="175">
                  <c:v>2.5714285714286689E-3</c:v>
                </c:pt>
                <c:pt idx="176">
                  <c:v>2.5714285714286689E-3</c:v>
                </c:pt>
                <c:pt idx="177">
                  <c:v>2.8571428571426997E-3</c:v>
                </c:pt>
                <c:pt idx="178">
                  <c:v>3.714285714285588E-3</c:v>
                </c:pt>
                <c:pt idx="179">
                  <c:v>3.4285714285707514E-3</c:v>
                </c:pt>
                <c:pt idx="180">
                  <c:v>3.4285714285707514E-3</c:v>
                </c:pt>
                <c:pt idx="181">
                  <c:v>3.4285714285715646E-3</c:v>
                </c:pt>
                <c:pt idx="182">
                  <c:v>3.714285714285588E-3</c:v>
                </c:pt>
                <c:pt idx="183">
                  <c:v>3.4285714285715646E-3</c:v>
                </c:pt>
                <c:pt idx="184">
                  <c:v>3.714285714285588E-3</c:v>
                </c:pt>
                <c:pt idx="185">
                  <c:v>3.1428571428575398E-3</c:v>
                </c:pt>
                <c:pt idx="186">
                  <c:v>3.4285714285715646E-3</c:v>
                </c:pt>
                <c:pt idx="187">
                  <c:v>2.8571428571435072E-3</c:v>
                </c:pt>
                <c:pt idx="188">
                  <c:v>2.8571428571426997E-3</c:v>
                </c:pt>
                <c:pt idx="189">
                  <c:v>2.5714285714286689E-3</c:v>
                </c:pt>
                <c:pt idx="190">
                  <c:v>2.8571428571426997E-3</c:v>
                </c:pt>
                <c:pt idx="191">
                  <c:v>3.1428571428575398E-3</c:v>
                </c:pt>
                <c:pt idx="192">
                  <c:v>2.8571428571426997E-3</c:v>
                </c:pt>
                <c:pt idx="193">
                  <c:v>3.714285714285588E-3</c:v>
                </c:pt>
                <c:pt idx="194">
                  <c:v>3.714285714285588E-3</c:v>
                </c:pt>
                <c:pt idx="195">
                  <c:v>3.714285714285588E-3</c:v>
                </c:pt>
                <c:pt idx="196">
                  <c:v>3.714285714285588E-3</c:v>
                </c:pt>
                <c:pt idx="197">
                  <c:v>3.714285714285588E-3</c:v>
                </c:pt>
                <c:pt idx="198">
                  <c:v>3.142857142856724E-3</c:v>
                </c:pt>
                <c:pt idx="199">
                  <c:v>4.0000000000004234E-3</c:v>
                </c:pt>
                <c:pt idx="200">
                  <c:v>3.1428571428575398E-3</c:v>
                </c:pt>
                <c:pt idx="201">
                  <c:v>3.142857142856724E-3</c:v>
                </c:pt>
                <c:pt idx="202">
                  <c:v>4.0000000000004234E-3</c:v>
                </c:pt>
                <c:pt idx="203">
                  <c:v>4.5714285714292934E-3</c:v>
                </c:pt>
                <c:pt idx="204">
                  <c:v>4.2857142857144533E-3</c:v>
                </c:pt>
                <c:pt idx="205">
                  <c:v>4.2857142857144533E-3</c:v>
                </c:pt>
                <c:pt idx="206">
                  <c:v>3.714285714285588E-3</c:v>
                </c:pt>
                <c:pt idx="207">
                  <c:v>4.2857142857144533E-3</c:v>
                </c:pt>
                <c:pt idx="208">
                  <c:v>4.2857142857144533E-3</c:v>
                </c:pt>
                <c:pt idx="209">
                  <c:v>3.4285714285707514E-3</c:v>
                </c:pt>
                <c:pt idx="210">
                  <c:v>3.142857142856724E-3</c:v>
                </c:pt>
                <c:pt idx="211">
                  <c:v>3.714285714285588E-3</c:v>
                </c:pt>
                <c:pt idx="212">
                  <c:v>3.714285714285588E-3</c:v>
                </c:pt>
                <c:pt idx="213">
                  <c:v>3.714285714285588E-3</c:v>
                </c:pt>
                <c:pt idx="214">
                  <c:v>3.142857142856724E-3</c:v>
                </c:pt>
                <c:pt idx="215">
                  <c:v>4.0000000000004234E-3</c:v>
                </c:pt>
                <c:pt idx="216">
                  <c:v>4.2857142857144533E-3</c:v>
                </c:pt>
                <c:pt idx="217">
                  <c:v>4.2857142857144533E-3</c:v>
                </c:pt>
                <c:pt idx="218">
                  <c:v>3.714285714285588E-3</c:v>
                </c:pt>
                <c:pt idx="219">
                  <c:v>3.714285714285588E-3</c:v>
                </c:pt>
                <c:pt idx="220">
                  <c:v>4.5714285714284816E-3</c:v>
                </c:pt>
                <c:pt idx="221">
                  <c:v>4.5714285714284816E-3</c:v>
                </c:pt>
                <c:pt idx="222">
                  <c:v>3.9999999999996098E-3</c:v>
                </c:pt>
                <c:pt idx="223">
                  <c:v>3.714285714285588E-3</c:v>
                </c:pt>
                <c:pt idx="224">
                  <c:v>3.9999999999996098E-3</c:v>
                </c:pt>
                <c:pt idx="225">
                  <c:v>4.0000000000004234E-3</c:v>
                </c:pt>
                <c:pt idx="226">
                  <c:v>4.5714285714292934E-3</c:v>
                </c:pt>
                <c:pt idx="227">
                  <c:v>4.0000000000004234E-3</c:v>
                </c:pt>
                <c:pt idx="228">
                  <c:v>4.2857142857144533E-3</c:v>
                </c:pt>
                <c:pt idx="229">
                  <c:v>4.2857142857144533E-3</c:v>
                </c:pt>
                <c:pt idx="230">
                  <c:v>4.2857142857144533E-3</c:v>
                </c:pt>
                <c:pt idx="231">
                  <c:v>4.2857142857144533E-3</c:v>
                </c:pt>
                <c:pt idx="232">
                  <c:v>4.8571428571424916E-3</c:v>
                </c:pt>
                <c:pt idx="233">
                  <c:v>4.8571428571424916E-3</c:v>
                </c:pt>
                <c:pt idx="234">
                  <c:v>4.8571428571424916E-3</c:v>
                </c:pt>
                <c:pt idx="235">
                  <c:v>4.5714285714284816E-3</c:v>
                </c:pt>
                <c:pt idx="236">
                  <c:v>4.5714285714284816E-3</c:v>
                </c:pt>
                <c:pt idx="237">
                  <c:v>4.8571428571433095E-3</c:v>
                </c:pt>
                <c:pt idx="238">
                  <c:v>5.1428571428573404E-3</c:v>
                </c:pt>
                <c:pt idx="239">
                  <c:v>4.8571428571433095E-3</c:v>
                </c:pt>
                <c:pt idx="240">
                  <c:v>5.1428571428573404E-3</c:v>
                </c:pt>
                <c:pt idx="241">
                  <c:v>4.2857142857144533E-3</c:v>
                </c:pt>
                <c:pt idx="242">
                  <c:v>4.2857142857144533E-3</c:v>
                </c:pt>
                <c:pt idx="243">
                  <c:v>4.2857142857144533E-3</c:v>
                </c:pt>
                <c:pt idx="244">
                  <c:v>4.5714285714284816E-3</c:v>
                </c:pt>
                <c:pt idx="245">
                  <c:v>4.5714285714284816E-3</c:v>
                </c:pt>
                <c:pt idx="246">
                  <c:v>5.1428571428565294E-3</c:v>
                </c:pt>
                <c:pt idx="247">
                  <c:v>4.2857142857144533E-3</c:v>
                </c:pt>
                <c:pt idx="248">
                  <c:v>4.5714285714284816E-3</c:v>
                </c:pt>
                <c:pt idx="249">
                  <c:v>4.8571428571433095E-3</c:v>
                </c:pt>
                <c:pt idx="250">
                  <c:v>5.4285714285713738E-3</c:v>
                </c:pt>
                <c:pt idx="251">
                  <c:v>4.5714285714284816E-3</c:v>
                </c:pt>
                <c:pt idx="252">
                  <c:v>4.8571428571424916E-3</c:v>
                </c:pt>
                <c:pt idx="253">
                  <c:v>4.0000000000004234E-3</c:v>
                </c:pt>
                <c:pt idx="254">
                  <c:v>4.2857142857136475E-3</c:v>
                </c:pt>
                <c:pt idx="255">
                  <c:v>4.5714285714284816E-3</c:v>
                </c:pt>
                <c:pt idx="256">
                  <c:v>4.5714285714284816E-3</c:v>
                </c:pt>
                <c:pt idx="257">
                  <c:v>4.2857142857144533E-3</c:v>
                </c:pt>
                <c:pt idx="258">
                  <c:v>5.1428571428573404E-3</c:v>
                </c:pt>
                <c:pt idx="259">
                  <c:v>4.8571428571433095E-3</c:v>
                </c:pt>
                <c:pt idx="260">
                  <c:v>4.5714285714284816E-3</c:v>
                </c:pt>
                <c:pt idx="261">
                  <c:v>4.5714285714292934E-3</c:v>
                </c:pt>
                <c:pt idx="262">
                  <c:v>5.4285714285713738E-3</c:v>
                </c:pt>
                <c:pt idx="263">
                  <c:v>5.4285714285713738E-3</c:v>
                </c:pt>
                <c:pt idx="264">
                  <c:v>5.9999999999994242E-3</c:v>
                </c:pt>
                <c:pt idx="265">
                  <c:v>5.1428571428565294E-3</c:v>
                </c:pt>
                <c:pt idx="266">
                  <c:v>4.8571428571424916E-3</c:v>
                </c:pt>
                <c:pt idx="267">
                  <c:v>5.1428571428573404E-3</c:v>
                </c:pt>
                <c:pt idx="268">
                  <c:v>5.714285714285389E-3</c:v>
                </c:pt>
                <c:pt idx="269">
                  <c:v>4.8571428571433095E-3</c:v>
                </c:pt>
                <c:pt idx="270">
                  <c:v>4.8571428571424916E-3</c:v>
                </c:pt>
                <c:pt idx="271">
                  <c:v>4.5714285714284816E-3</c:v>
                </c:pt>
                <c:pt idx="272">
                  <c:v>4.8571428571433095E-3</c:v>
                </c:pt>
                <c:pt idx="273">
                  <c:v>4.5714285714284816E-3</c:v>
                </c:pt>
                <c:pt idx="274">
                  <c:v>4.2857142857136475E-3</c:v>
                </c:pt>
                <c:pt idx="275">
                  <c:v>4.5714285714284816E-3</c:v>
                </c:pt>
                <c:pt idx="276">
                  <c:v>4.5714285714284816E-3</c:v>
                </c:pt>
                <c:pt idx="277">
                  <c:v>5.1428571428573404E-3</c:v>
                </c:pt>
                <c:pt idx="278">
                  <c:v>5.1428571428573404E-3</c:v>
                </c:pt>
                <c:pt idx="279">
                  <c:v>5.1428571428573404E-3</c:v>
                </c:pt>
                <c:pt idx="280">
                  <c:v>5.1428571428573404E-3</c:v>
                </c:pt>
                <c:pt idx="281">
                  <c:v>6.2857142857142608E-3</c:v>
                </c:pt>
                <c:pt idx="282">
                  <c:v>7.1428571428571487E-3</c:v>
                </c:pt>
                <c:pt idx="283">
                  <c:v>6.8571428571423051E-3</c:v>
                </c:pt>
                <c:pt idx="284">
                  <c:v>6.5714285714282882E-3</c:v>
                </c:pt>
                <c:pt idx="285">
                  <c:v>6.0000000000002334E-3</c:v>
                </c:pt>
                <c:pt idx="286">
                  <c:v>6.5714285714282882E-3</c:v>
                </c:pt>
                <c:pt idx="287">
                  <c:v>6.857142857143117E-3</c:v>
                </c:pt>
                <c:pt idx="288">
                  <c:v>6.0000000000002334E-3</c:v>
                </c:pt>
                <c:pt idx="289">
                  <c:v>5.4285714285713738E-3</c:v>
                </c:pt>
                <c:pt idx="290">
                  <c:v>5.7142857142862009E-3</c:v>
                </c:pt>
                <c:pt idx="291">
                  <c:v>4.8571428571433095E-3</c:v>
                </c:pt>
                <c:pt idx="292">
                  <c:v>5.714285714285389E-3</c:v>
                </c:pt>
                <c:pt idx="293">
                  <c:v>5.1428571428573404E-3</c:v>
                </c:pt>
                <c:pt idx="294">
                  <c:v>4.8571428571424916E-3</c:v>
                </c:pt>
                <c:pt idx="295">
                  <c:v>6.2857142857142608E-3</c:v>
                </c:pt>
                <c:pt idx="296">
                  <c:v>4.5714285714284816E-3</c:v>
                </c:pt>
                <c:pt idx="297">
                  <c:v>4.5714285714284816E-3</c:v>
                </c:pt>
                <c:pt idx="298">
                  <c:v>6.2857142857142608E-3</c:v>
                </c:pt>
                <c:pt idx="299">
                  <c:v>5.4285714285713738E-3</c:v>
                </c:pt>
                <c:pt idx="300">
                  <c:v>5.714285714285389E-3</c:v>
                </c:pt>
                <c:pt idx="301">
                  <c:v>5.4285714285713738E-3</c:v>
                </c:pt>
                <c:pt idx="302">
                  <c:v>4.5714285714284816E-3</c:v>
                </c:pt>
                <c:pt idx="303">
                  <c:v>5.7142857142862009E-3</c:v>
                </c:pt>
                <c:pt idx="304">
                  <c:v>6.857142857143117E-3</c:v>
                </c:pt>
                <c:pt idx="305">
                  <c:v>5.1428571428573404E-3</c:v>
                </c:pt>
                <c:pt idx="306">
                  <c:v>5.1428571428573404E-3</c:v>
                </c:pt>
                <c:pt idx="307">
                  <c:v>5.4285714285713738E-3</c:v>
                </c:pt>
                <c:pt idx="308">
                  <c:v>6.2857142857142608E-3</c:v>
                </c:pt>
                <c:pt idx="309">
                  <c:v>5.7142857142862009E-3</c:v>
                </c:pt>
                <c:pt idx="310">
                  <c:v>6.2857142857142608E-3</c:v>
                </c:pt>
                <c:pt idx="311">
                  <c:v>5.4285714285713738E-3</c:v>
                </c:pt>
                <c:pt idx="312">
                  <c:v>5.714285714285389E-3</c:v>
                </c:pt>
                <c:pt idx="313">
                  <c:v>6.5714285714290992E-3</c:v>
                </c:pt>
                <c:pt idx="314">
                  <c:v>6.2857142857142608E-3</c:v>
                </c:pt>
                <c:pt idx="315">
                  <c:v>6.5714285714290992E-3</c:v>
                </c:pt>
                <c:pt idx="316">
                  <c:v>6.8571428571423051E-3</c:v>
                </c:pt>
                <c:pt idx="317">
                  <c:v>6.2857142857142608E-3</c:v>
                </c:pt>
                <c:pt idx="318">
                  <c:v>6.5714285714282882E-3</c:v>
                </c:pt>
                <c:pt idx="319">
                  <c:v>7.4285714285711813E-3</c:v>
                </c:pt>
                <c:pt idx="320">
                  <c:v>6.5714285714282882E-3</c:v>
                </c:pt>
                <c:pt idx="321">
                  <c:v>6.857142857143117E-3</c:v>
                </c:pt>
                <c:pt idx="322">
                  <c:v>6.0000000000002334E-3</c:v>
                </c:pt>
                <c:pt idx="323">
                  <c:v>6.857142857143117E-3</c:v>
                </c:pt>
                <c:pt idx="324">
                  <c:v>6.8571428571423051E-3</c:v>
                </c:pt>
                <c:pt idx="325">
                  <c:v>6.0000000000002334E-3</c:v>
                </c:pt>
                <c:pt idx="326">
                  <c:v>5.4285714285713738E-3</c:v>
                </c:pt>
                <c:pt idx="327">
                  <c:v>6.5714285714282882E-3</c:v>
                </c:pt>
                <c:pt idx="328">
                  <c:v>6.2857142857142608E-3</c:v>
                </c:pt>
                <c:pt idx="329">
                  <c:v>6.8571428571423051E-3</c:v>
                </c:pt>
                <c:pt idx="330">
                  <c:v>6.0000000000002334E-3</c:v>
                </c:pt>
                <c:pt idx="331">
                  <c:v>6.0000000000002334E-3</c:v>
                </c:pt>
                <c:pt idx="332">
                  <c:v>7.1428571428571487E-3</c:v>
                </c:pt>
                <c:pt idx="333">
                  <c:v>7.4285714285719879E-3</c:v>
                </c:pt>
                <c:pt idx="334">
                  <c:v>6.2857142857142608E-3</c:v>
                </c:pt>
                <c:pt idx="335">
                  <c:v>6.5714285714282882E-3</c:v>
                </c:pt>
                <c:pt idx="336">
                  <c:v>7.1428571428571487E-3</c:v>
                </c:pt>
                <c:pt idx="337">
                  <c:v>7.1428571428571487E-3</c:v>
                </c:pt>
                <c:pt idx="338">
                  <c:v>6.857142857143117E-3</c:v>
                </c:pt>
                <c:pt idx="339">
                  <c:v>6.2857142857142608E-3</c:v>
                </c:pt>
                <c:pt idx="340">
                  <c:v>5.714285714285389E-3</c:v>
                </c:pt>
                <c:pt idx="341">
                  <c:v>6.857142857143117E-3</c:v>
                </c:pt>
                <c:pt idx="342">
                  <c:v>6.857142857143117E-3</c:v>
                </c:pt>
                <c:pt idx="343">
                  <c:v>6.0000000000002334E-3</c:v>
                </c:pt>
                <c:pt idx="344">
                  <c:v>6.2857142857142608E-3</c:v>
                </c:pt>
                <c:pt idx="345">
                  <c:v>7.7142857142852026E-3</c:v>
                </c:pt>
                <c:pt idx="346">
                  <c:v>8.0000000000000366E-3</c:v>
                </c:pt>
                <c:pt idx="347">
                  <c:v>8.2857142857140596E-3</c:v>
                </c:pt>
                <c:pt idx="348">
                  <c:v>7.4285714285711813E-3</c:v>
                </c:pt>
                <c:pt idx="349">
                  <c:v>7.7142857142860136E-3</c:v>
                </c:pt>
                <c:pt idx="350">
                  <c:v>7.1428571428571487E-3</c:v>
                </c:pt>
                <c:pt idx="351">
                  <c:v>7.7142857142860136E-3</c:v>
                </c:pt>
                <c:pt idx="352">
                  <c:v>6.2857142857142608E-3</c:v>
                </c:pt>
                <c:pt idx="353">
                  <c:v>5.714285714285389E-3</c:v>
                </c:pt>
                <c:pt idx="354">
                  <c:v>7.1428571428571487E-3</c:v>
                </c:pt>
                <c:pt idx="355">
                  <c:v>6.5714285714290992E-3</c:v>
                </c:pt>
                <c:pt idx="356">
                  <c:v>6.8571428571423051E-3</c:v>
                </c:pt>
                <c:pt idx="357">
                  <c:v>7.4285714285711813E-3</c:v>
                </c:pt>
                <c:pt idx="358">
                  <c:v>6.8571428571423051E-3</c:v>
                </c:pt>
                <c:pt idx="359">
                  <c:v>7.4285714285719879E-3</c:v>
                </c:pt>
                <c:pt idx="360">
                  <c:v>8.5714285714289205E-3</c:v>
                </c:pt>
                <c:pt idx="361">
                  <c:v>7.1428571428571487E-3</c:v>
                </c:pt>
                <c:pt idx="362">
                  <c:v>7.4285714285711813E-3</c:v>
                </c:pt>
                <c:pt idx="363">
                  <c:v>7.1428571428571487E-3</c:v>
                </c:pt>
                <c:pt idx="364">
                  <c:v>7.1428571428571487E-3</c:v>
                </c:pt>
                <c:pt idx="365">
                  <c:v>8.0000000000000366E-3</c:v>
                </c:pt>
                <c:pt idx="366">
                  <c:v>7.4285714285711813E-3</c:v>
                </c:pt>
                <c:pt idx="367">
                  <c:v>7.1428571428571487E-3</c:v>
                </c:pt>
                <c:pt idx="368">
                  <c:v>7.7142857142860136E-3</c:v>
                </c:pt>
                <c:pt idx="369">
                  <c:v>8.2857142857140596E-3</c:v>
                </c:pt>
                <c:pt idx="370">
                  <c:v>8.5714285714289205E-3</c:v>
                </c:pt>
                <c:pt idx="371">
                  <c:v>8.8571428571429557E-3</c:v>
                </c:pt>
                <c:pt idx="372">
                  <c:v>8.0000000000000366E-3</c:v>
                </c:pt>
                <c:pt idx="373">
                  <c:v>8.8571428571429557E-3</c:v>
                </c:pt>
                <c:pt idx="374">
                  <c:v>8.0000000000000366E-3</c:v>
                </c:pt>
                <c:pt idx="375">
                  <c:v>7.4285714285711813E-3</c:v>
                </c:pt>
                <c:pt idx="376">
                  <c:v>8.0000000000000366E-3</c:v>
                </c:pt>
                <c:pt idx="377">
                  <c:v>8.0000000000000366E-3</c:v>
                </c:pt>
                <c:pt idx="378">
                  <c:v>8.0000000000000366E-3</c:v>
                </c:pt>
                <c:pt idx="379">
                  <c:v>8.0000000000000366E-3</c:v>
                </c:pt>
                <c:pt idx="380">
                  <c:v>7.4285714285711813E-3</c:v>
                </c:pt>
                <c:pt idx="381">
                  <c:v>8.8571428571429557E-3</c:v>
                </c:pt>
                <c:pt idx="382">
                  <c:v>9.1428571428577628E-3</c:v>
                </c:pt>
                <c:pt idx="383">
                  <c:v>8.5714285714289205E-3</c:v>
                </c:pt>
                <c:pt idx="384">
                  <c:v>7.7142857142852026E-3</c:v>
                </c:pt>
                <c:pt idx="385">
                  <c:v>8.2857142857140596E-3</c:v>
                </c:pt>
                <c:pt idx="386">
                  <c:v>8.2857142857140596E-3</c:v>
                </c:pt>
                <c:pt idx="387">
                  <c:v>8.5714285714289205E-3</c:v>
                </c:pt>
                <c:pt idx="388">
                  <c:v>7.7142857142852026E-3</c:v>
                </c:pt>
                <c:pt idx="389">
                  <c:v>8.0000000000000366E-3</c:v>
                </c:pt>
                <c:pt idx="390">
                  <c:v>7.7142857142852026E-3</c:v>
                </c:pt>
                <c:pt idx="391">
                  <c:v>8.2857142857148715E-3</c:v>
                </c:pt>
                <c:pt idx="392">
                  <c:v>8.5714285714289205E-3</c:v>
                </c:pt>
                <c:pt idx="393">
                  <c:v>8.5714285714289205E-3</c:v>
                </c:pt>
                <c:pt idx="394">
                  <c:v>7.7142857142860136E-3</c:v>
                </c:pt>
                <c:pt idx="395">
                  <c:v>7.7142857142860136E-3</c:v>
                </c:pt>
                <c:pt idx="396">
                  <c:v>7.7142857142852026E-3</c:v>
                </c:pt>
                <c:pt idx="397">
                  <c:v>8.5714285714289205E-3</c:v>
                </c:pt>
                <c:pt idx="398">
                  <c:v>8.0000000000000366E-3</c:v>
                </c:pt>
                <c:pt idx="399">
                  <c:v>6.5714285714282882E-3</c:v>
                </c:pt>
                <c:pt idx="400">
                  <c:v>7.4285714285711813E-3</c:v>
                </c:pt>
                <c:pt idx="401">
                  <c:v>8.2857142857140596E-3</c:v>
                </c:pt>
                <c:pt idx="402">
                  <c:v>8.2857142857140596E-3</c:v>
                </c:pt>
                <c:pt idx="403">
                  <c:v>8.5714285714289205E-3</c:v>
                </c:pt>
                <c:pt idx="404">
                  <c:v>8.5714285714289205E-3</c:v>
                </c:pt>
                <c:pt idx="405">
                  <c:v>8.2857142857140596E-3</c:v>
                </c:pt>
                <c:pt idx="406">
                  <c:v>9.1428571428577628E-3</c:v>
                </c:pt>
                <c:pt idx="407">
                  <c:v>1.0571428571428699E-2</c:v>
                </c:pt>
                <c:pt idx="408">
                  <c:v>9.1428571428569527E-3</c:v>
                </c:pt>
                <c:pt idx="409">
                  <c:v>8.5714285714289205E-3</c:v>
                </c:pt>
                <c:pt idx="410">
                  <c:v>8.8571428571429557E-3</c:v>
                </c:pt>
                <c:pt idx="411">
                  <c:v>8.8571428571429557E-3</c:v>
                </c:pt>
                <c:pt idx="412">
                  <c:v>9.1428571428569527E-3</c:v>
                </c:pt>
                <c:pt idx="413">
                  <c:v>9.1428571428569527E-3</c:v>
                </c:pt>
                <c:pt idx="414">
                  <c:v>6.857142857143117E-3</c:v>
                </c:pt>
                <c:pt idx="415">
                  <c:v>8.8571428571429557E-3</c:v>
                </c:pt>
                <c:pt idx="416">
                  <c:v>9.4285714285709688E-3</c:v>
                </c:pt>
                <c:pt idx="417">
                  <c:v>9.4285714285709688E-3</c:v>
                </c:pt>
                <c:pt idx="418">
                  <c:v>8.8571428571429557E-3</c:v>
                </c:pt>
                <c:pt idx="419">
                  <c:v>9.7142857142858106E-3</c:v>
                </c:pt>
                <c:pt idx="420">
                  <c:v>8.8571428571429557E-3</c:v>
                </c:pt>
                <c:pt idx="421">
                  <c:v>9.7142857142858106E-3</c:v>
                </c:pt>
                <c:pt idx="422">
                  <c:v>9.4285714285717859E-3</c:v>
                </c:pt>
                <c:pt idx="423">
                  <c:v>9.4285714285717859E-3</c:v>
                </c:pt>
                <c:pt idx="424">
                  <c:v>9.9999999999998614E-3</c:v>
                </c:pt>
                <c:pt idx="425">
                  <c:v>9.4285714285709688E-3</c:v>
                </c:pt>
                <c:pt idx="426">
                  <c:v>9.7142857142858106E-3</c:v>
                </c:pt>
                <c:pt idx="427">
                  <c:v>1.1428571428571609E-2</c:v>
                </c:pt>
                <c:pt idx="428">
                  <c:v>1.0571428571428699E-2</c:v>
                </c:pt>
                <c:pt idx="429">
                  <c:v>1.1142857142856771E-2</c:v>
                </c:pt>
                <c:pt idx="430">
                  <c:v>1.1999999999999639E-2</c:v>
                </c:pt>
                <c:pt idx="431">
                  <c:v>1.0857142857143523E-2</c:v>
                </c:pt>
                <c:pt idx="432">
                  <c:v>1.2571428571428506E-2</c:v>
                </c:pt>
                <c:pt idx="433">
                  <c:v>1.457142857142831E-2</c:v>
                </c:pt>
                <c:pt idx="434">
                  <c:v>1.314285714285658E-2</c:v>
                </c:pt>
                <c:pt idx="435">
                  <c:v>1.5428571428571217E-2</c:v>
                </c:pt>
                <c:pt idx="436">
                  <c:v>1.3714285714285443E-2</c:v>
                </c:pt>
                <c:pt idx="437">
                  <c:v>1.2857142857143325E-2</c:v>
                </c:pt>
                <c:pt idx="438">
                  <c:v>1.4285714285714285E-2</c:v>
                </c:pt>
                <c:pt idx="439">
                  <c:v>1.4285714285714285E-2</c:v>
                </c:pt>
                <c:pt idx="440">
                  <c:v>1.5142857142857204E-2</c:v>
                </c:pt>
                <c:pt idx="441">
                  <c:v>1.4285714285714285E-2</c:v>
                </c:pt>
                <c:pt idx="442">
                  <c:v>1.2571428571428506E-2</c:v>
                </c:pt>
                <c:pt idx="443">
                  <c:v>1.5428571428572044E-2</c:v>
                </c:pt>
                <c:pt idx="444">
                  <c:v>1.5714285714285656E-2</c:v>
                </c:pt>
                <c:pt idx="445">
                  <c:v>1.5142857142856786E-2</c:v>
                </c:pt>
                <c:pt idx="446">
                  <c:v>1.4857142857143128E-2</c:v>
                </c:pt>
                <c:pt idx="447">
                  <c:v>1.400000000000026E-2</c:v>
                </c:pt>
                <c:pt idx="448">
                  <c:v>1.4857142857143128E-2</c:v>
                </c:pt>
                <c:pt idx="449">
                  <c:v>1.6285714285714101E-2</c:v>
                </c:pt>
                <c:pt idx="450">
                  <c:v>1.5142857142856786E-2</c:v>
                </c:pt>
                <c:pt idx="451">
                  <c:v>1.4857142857142736E-2</c:v>
                </c:pt>
                <c:pt idx="452">
                  <c:v>1.4857142857142736E-2</c:v>
                </c:pt>
                <c:pt idx="453">
                  <c:v>1.4857142857142736E-2</c:v>
                </c:pt>
                <c:pt idx="454">
                  <c:v>1.2285714285714081E-2</c:v>
                </c:pt>
                <c:pt idx="455">
                  <c:v>1.457142857142831E-2</c:v>
                </c:pt>
                <c:pt idx="456">
                  <c:v>1.3142857142857402E-2</c:v>
                </c:pt>
                <c:pt idx="457">
                  <c:v>1.4285714285714285E-2</c:v>
                </c:pt>
                <c:pt idx="458">
                  <c:v>1.4571428571428719E-2</c:v>
                </c:pt>
                <c:pt idx="459">
                  <c:v>1.400000000000026E-2</c:v>
                </c:pt>
                <c:pt idx="460">
                  <c:v>1.6285714285714101E-2</c:v>
                </c:pt>
                <c:pt idx="461">
                  <c:v>1.7428571428571411E-2</c:v>
                </c:pt>
                <c:pt idx="462">
                  <c:v>1.5142857142857204E-2</c:v>
                </c:pt>
                <c:pt idx="463">
                  <c:v>1.7142857142856981E-2</c:v>
                </c:pt>
                <c:pt idx="464">
                  <c:v>1.5428571428571621E-2</c:v>
                </c:pt>
                <c:pt idx="465">
                  <c:v>1.4285714285714285E-2</c:v>
                </c:pt>
                <c:pt idx="466">
                  <c:v>1.7428571428571411E-2</c:v>
                </c:pt>
                <c:pt idx="467">
                  <c:v>1.3428571428571416E-2</c:v>
                </c:pt>
                <c:pt idx="468">
                  <c:v>1.6000000000000087E-2</c:v>
                </c:pt>
                <c:pt idx="469">
                  <c:v>1.7142857142857414E-2</c:v>
                </c:pt>
                <c:pt idx="470">
                  <c:v>1.3714285714285849E-2</c:v>
                </c:pt>
                <c:pt idx="471">
                  <c:v>1.5142857142857204E-2</c:v>
                </c:pt>
                <c:pt idx="472">
                  <c:v>1.8285714285714325E-2</c:v>
                </c:pt>
                <c:pt idx="473">
                  <c:v>1.5142857142857204E-2</c:v>
                </c:pt>
                <c:pt idx="474">
                  <c:v>1.7714285714285863E-2</c:v>
                </c:pt>
                <c:pt idx="475">
                  <c:v>1.5714285714286041E-2</c:v>
                </c:pt>
                <c:pt idx="476">
                  <c:v>1.6000000000000087E-2</c:v>
                </c:pt>
                <c:pt idx="477">
                  <c:v>1.885714285714276E-2</c:v>
                </c:pt>
                <c:pt idx="478">
                  <c:v>1.7142857142856981E-2</c:v>
                </c:pt>
                <c:pt idx="479">
                  <c:v>1.5999999999999657E-2</c:v>
                </c:pt>
                <c:pt idx="480">
                  <c:v>1.7142857142856981E-2</c:v>
                </c:pt>
                <c:pt idx="481">
                  <c:v>1.7428571428571411E-2</c:v>
                </c:pt>
                <c:pt idx="482">
                  <c:v>1.6571428571428522E-2</c:v>
                </c:pt>
                <c:pt idx="483">
                  <c:v>1.885714285714276E-2</c:v>
                </c:pt>
                <c:pt idx="484">
                  <c:v>1.7714285714285863E-2</c:v>
                </c:pt>
                <c:pt idx="485">
                  <c:v>1.9428571428571649E-2</c:v>
                </c:pt>
                <c:pt idx="486">
                  <c:v>1.9142857142857236E-2</c:v>
                </c:pt>
                <c:pt idx="487">
                  <c:v>2.0857142857143011E-2</c:v>
                </c:pt>
                <c:pt idx="488">
                  <c:v>1.8285714285714325E-2</c:v>
                </c:pt>
                <c:pt idx="489">
                  <c:v>1.799999999999987E-2</c:v>
                </c:pt>
                <c:pt idx="490">
                  <c:v>1.6857142857142952E-2</c:v>
                </c:pt>
                <c:pt idx="491">
                  <c:v>1.8285714285714325E-2</c:v>
                </c:pt>
                <c:pt idx="492">
                  <c:v>1.9142857142857236E-2</c:v>
                </c:pt>
                <c:pt idx="493">
                  <c:v>1.8285714285714325E-2</c:v>
                </c:pt>
                <c:pt idx="494">
                  <c:v>1.6571428571428522E-2</c:v>
                </c:pt>
                <c:pt idx="495">
                  <c:v>1.9142857142857236E-2</c:v>
                </c:pt>
                <c:pt idx="496">
                  <c:v>1.9714285714285684E-2</c:v>
                </c:pt>
                <c:pt idx="497">
                  <c:v>2.1714285714285457E-2</c:v>
                </c:pt>
                <c:pt idx="498">
                  <c:v>2.0571428571428584E-2</c:v>
                </c:pt>
                <c:pt idx="499">
                  <c:v>1.8285714285714325E-2</c:v>
                </c:pt>
                <c:pt idx="500">
                  <c:v>2.1142857142857397E-2</c:v>
                </c:pt>
                <c:pt idx="501">
                  <c:v>1.9714285714285684E-2</c:v>
                </c:pt>
                <c:pt idx="502">
                  <c:v>2.3428571428571236E-2</c:v>
                </c:pt>
                <c:pt idx="503">
                  <c:v>2.1142857142856998E-2</c:v>
                </c:pt>
                <c:pt idx="504">
                  <c:v>1.8571428571428735E-2</c:v>
                </c:pt>
                <c:pt idx="505">
                  <c:v>1.885714285714276E-2</c:v>
                </c:pt>
                <c:pt idx="506">
                  <c:v>2.1999999999999888E-2</c:v>
                </c:pt>
                <c:pt idx="507">
                  <c:v>1.9714285714285684E-2</c:v>
                </c:pt>
                <c:pt idx="508">
                  <c:v>2.3428571428571642E-2</c:v>
                </c:pt>
                <c:pt idx="509">
                  <c:v>1.7428571428571821E-2</c:v>
                </c:pt>
                <c:pt idx="510">
                  <c:v>2.2285714285714402E-2</c:v>
                </c:pt>
                <c:pt idx="511">
                  <c:v>2.2285714285714402E-2</c:v>
                </c:pt>
                <c:pt idx="512">
                  <c:v>2.2285714285714402E-2</c:v>
                </c:pt>
                <c:pt idx="513">
                  <c:v>2.1999999999999888E-2</c:v>
                </c:pt>
                <c:pt idx="514">
                  <c:v>2.1714285714285457E-2</c:v>
                </c:pt>
                <c:pt idx="515">
                  <c:v>1.685714285714255E-2</c:v>
                </c:pt>
                <c:pt idx="516">
                  <c:v>2.142857142857146E-2</c:v>
                </c:pt>
                <c:pt idx="517">
                  <c:v>1.9428571428571649E-2</c:v>
                </c:pt>
                <c:pt idx="518">
                  <c:v>1.9142857142857236E-2</c:v>
                </c:pt>
                <c:pt idx="519">
                  <c:v>1.7428571428571411E-2</c:v>
                </c:pt>
                <c:pt idx="520">
                  <c:v>1.6285714285714521E-2</c:v>
                </c:pt>
                <c:pt idx="521">
                  <c:v>2.2857142857143249E-2</c:v>
                </c:pt>
                <c:pt idx="522">
                  <c:v>2.4571428571428598E-2</c:v>
                </c:pt>
                <c:pt idx="523">
                  <c:v>2.2857142857142819E-2</c:v>
                </c:pt>
                <c:pt idx="524">
                  <c:v>2.2571428571428402E-2</c:v>
                </c:pt>
                <c:pt idx="525">
                  <c:v>2.3714285714285667E-2</c:v>
                </c:pt>
                <c:pt idx="526">
                  <c:v>2.5428571428571446E-2</c:v>
                </c:pt>
                <c:pt idx="527">
                  <c:v>2.7428571428571295E-2</c:v>
                </c:pt>
                <c:pt idx="528">
                  <c:v>2.0571428571428584E-2</c:v>
                </c:pt>
                <c:pt idx="529">
                  <c:v>2.2571428571428794E-2</c:v>
                </c:pt>
                <c:pt idx="530">
                  <c:v>2.2285714285714402E-2</c:v>
                </c:pt>
                <c:pt idx="531">
                  <c:v>2.1142857142857397E-2</c:v>
                </c:pt>
                <c:pt idx="532">
                  <c:v>2.2571428571428402E-2</c:v>
                </c:pt>
                <c:pt idx="533">
                  <c:v>2.3714285714285667E-2</c:v>
                </c:pt>
                <c:pt idx="534">
                  <c:v>2.1714285714285853E-2</c:v>
                </c:pt>
                <c:pt idx="535">
                  <c:v>2.4571428571428598E-2</c:v>
                </c:pt>
                <c:pt idx="536">
                  <c:v>2.1714285714285853E-2</c:v>
                </c:pt>
                <c:pt idx="537">
                  <c:v>2.4571428571428598E-2</c:v>
                </c:pt>
                <c:pt idx="538">
                  <c:v>2.6285714285714409E-2</c:v>
                </c:pt>
                <c:pt idx="539">
                  <c:v>2.3142857142857198E-2</c:v>
                </c:pt>
                <c:pt idx="540">
                  <c:v>2.5142857142857009E-2</c:v>
                </c:pt>
                <c:pt idx="541">
                  <c:v>2.6857142857142812E-2</c:v>
                </c:pt>
                <c:pt idx="542">
                  <c:v>2.4571428571428598E-2</c:v>
                </c:pt>
                <c:pt idx="543">
                  <c:v>2.7142857142856826E-2</c:v>
                </c:pt>
                <c:pt idx="544">
                  <c:v>2.1999999999999888E-2</c:v>
                </c:pt>
                <c:pt idx="545">
                  <c:v>2.2285714285714402E-2</c:v>
                </c:pt>
                <c:pt idx="546">
                  <c:v>2.5142857142857408E-2</c:v>
                </c:pt>
                <c:pt idx="547">
                  <c:v>2.4571428571428598E-2</c:v>
                </c:pt>
                <c:pt idx="548">
                  <c:v>2.1142857142856998E-2</c:v>
                </c:pt>
                <c:pt idx="549">
                  <c:v>2.3142857142857198E-2</c:v>
                </c:pt>
                <c:pt idx="550">
                  <c:v>2.2857142857143249E-2</c:v>
                </c:pt>
                <c:pt idx="551">
                  <c:v>2.8857142857143043E-2</c:v>
                </c:pt>
                <c:pt idx="552">
                  <c:v>2.7142857142856826E-2</c:v>
                </c:pt>
                <c:pt idx="553">
                  <c:v>2.6857142857142812E-2</c:v>
                </c:pt>
                <c:pt idx="554">
                  <c:v>2.4000000000000112E-2</c:v>
                </c:pt>
                <c:pt idx="555">
                  <c:v>2.571428571428588E-2</c:v>
                </c:pt>
                <c:pt idx="556">
                  <c:v>2.5142857142857009E-2</c:v>
                </c:pt>
                <c:pt idx="557">
                  <c:v>2.5999999999999902E-2</c:v>
                </c:pt>
                <c:pt idx="558">
                  <c:v>1.9999999999999681E-2</c:v>
                </c:pt>
                <c:pt idx="559">
                  <c:v>2.4857142857143029E-2</c:v>
                </c:pt>
                <c:pt idx="560">
                  <c:v>2.5714285714285474E-2</c:v>
                </c:pt>
                <c:pt idx="561">
                  <c:v>2.7428571428571698E-2</c:v>
                </c:pt>
                <c:pt idx="562">
                  <c:v>2.8000000000000115E-2</c:v>
                </c:pt>
                <c:pt idx="563">
                  <c:v>2.8000000000000115E-2</c:v>
                </c:pt>
                <c:pt idx="564">
                  <c:v>2.9142857142857033E-2</c:v>
                </c:pt>
                <c:pt idx="565">
                  <c:v>3.1714285714285702E-2</c:v>
                </c:pt>
                <c:pt idx="566">
                  <c:v>2.8000000000000115E-2</c:v>
                </c:pt>
                <c:pt idx="567">
                  <c:v>2.8857142857143043E-2</c:v>
                </c:pt>
                <c:pt idx="568">
                  <c:v>2.628571428571401E-2</c:v>
                </c:pt>
                <c:pt idx="569">
                  <c:v>2.4857142857142602E-2</c:v>
                </c:pt>
                <c:pt idx="570">
                  <c:v>2.6571428571428409E-2</c:v>
                </c:pt>
                <c:pt idx="571">
                  <c:v>2.8571428571428591E-2</c:v>
                </c:pt>
                <c:pt idx="572">
                  <c:v>2.6000000000000346E-2</c:v>
                </c:pt>
                <c:pt idx="573">
                  <c:v>2.9142857142857033E-2</c:v>
                </c:pt>
                <c:pt idx="574">
                  <c:v>2.6666666666666592E-2</c:v>
                </c:pt>
                <c:pt idx="575">
                  <c:v>3.0400000000000212E-2</c:v>
                </c:pt>
                <c:pt idx="576">
                  <c:v>3.3500000000000085E-2</c:v>
                </c:pt>
              </c:numCache>
            </c:numRef>
          </c:yVal>
          <c:smooth val="0"/>
        </c:ser>
        <c:ser>
          <c:idx val="1"/>
          <c:order val="1"/>
          <c:tx>
            <c:v>Test 2</c:v>
          </c:tx>
          <c:spPr>
            <a:ln w="28575">
              <a:noFill/>
            </a:ln>
          </c:spPr>
          <c:xVal>
            <c:numRef>
              <c:f>'17.5 cm MLR with Pool Fire'!$I$3:$I$611</c:f>
              <c:numCache>
                <c:formatCode>General</c:formatCode>
                <c:ptCount val="609"/>
                <c:pt idx="0">
                  <c:v>-125</c:v>
                </c:pt>
                <c:pt idx="1">
                  <c:v>-124</c:v>
                </c:pt>
                <c:pt idx="2">
                  <c:v>-123</c:v>
                </c:pt>
                <c:pt idx="3">
                  <c:v>-122</c:v>
                </c:pt>
                <c:pt idx="4">
                  <c:v>-121</c:v>
                </c:pt>
                <c:pt idx="5">
                  <c:v>-120</c:v>
                </c:pt>
                <c:pt idx="6">
                  <c:v>-119</c:v>
                </c:pt>
                <c:pt idx="7">
                  <c:v>-118</c:v>
                </c:pt>
                <c:pt idx="8">
                  <c:v>-117</c:v>
                </c:pt>
                <c:pt idx="9">
                  <c:v>-116</c:v>
                </c:pt>
                <c:pt idx="10">
                  <c:v>-115</c:v>
                </c:pt>
                <c:pt idx="11">
                  <c:v>-114</c:v>
                </c:pt>
                <c:pt idx="12">
                  <c:v>-113</c:v>
                </c:pt>
                <c:pt idx="13">
                  <c:v>-112</c:v>
                </c:pt>
                <c:pt idx="14">
                  <c:v>-111</c:v>
                </c:pt>
                <c:pt idx="15">
                  <c:v>-110</c:v>
                </c:pt>
                <c:pt idx="16">
                  <c:v>-109</c:v>
                </c:pt>
                <c:pt idx="17">
                  <c:v>-108</c:v>
                </c:pt>
                <c:pt idx="18">
                  <c:v>-107</c:v>
                </c:pt>
                <c:pt idx="19">
                  <c:v>-106</c:v>
                </c:pt>
                <c:pt idx="20">
                  <c:v>-105</c:v>
                </c:pt>
                <c:pt idx="21">
                  <c:v>-104</c:v>
                </c:pt>
                <c:pt idx="22">
                  <c:v>-103</c:v>
                </c:pt>
                <c:pt idx="23">
                  <c:v>-102</c:v>
                </c:pt>
                <c:pt idx="24">
                  <c:v>-101</c:v>
                </c:pt>
                <c:pt idx="25">
                  <c:v>-100</c:v>
                </c:pt>
                <c:pt idx="26">
                  <c:v>-99</c:v>
                </c:pt>
                <c:pt idx="27">
                  <c:v>-98</c:v>
                </c:pt>
                <c:pt idx="28">
                  <c:v>-97</c:v>
                </c:pt>
                <c:pt idx="29">
                  <c:v>-96</c:v>
                </c:pt>
                <c:pt idx="30">
                  <c:v>-95</c:v>
                </c:pt>
                <c:pt idx="31">
                  <c:v>-94</c:v>
                </c:pt>
                <c:pt idx="32">
                  <c:v>-93</c:v>
                </c:pt>
                <c:pt idx="33">
                  <c:v>-92</c:v>
                </c:pt>
                <c:pt idx="34">
                  <c:v>-91</c:v>
                </c:pt>
                <c:pt idx="35">
                  <c:v>-90</c:v>
                </c:pt>
                <c:pt idx="36">
                  <c:v>-89</c:v>
                </c:pt>
                <c:pt idx="37">
                  <c:v>-88</c:v>
                </c:pt>
                <c:pt idx="38">
                  <c:v>-87</c:v>
                </c:pt>
                <c:pt idx="39">
                  <c:v>-86</c:v>
                </c:pt>
                <c:pt idx="40">
                  <c:v>-85</c:v>
                </c:pt>
                <c:pt idx="41">
                  <c:v>-84</c:v>
                </c:pt>
                <c:pt idx="42">
                  <c:v>-83</c:v>
                </c:pt>
                <c:pt idx="43">
                  <c:v>-82</c:v>
                </c:pt>
                <c:pt idx="44">
                  <c:v>-81</c:v>
                </c:pt>
                <c:pt idx="45">
                  <c:v>-80</c:v>
                </c:pt>
                <c:pt idx="46">
                  <c:v>-79</c:v>
                </c:pt>
                <c:pt idx="47">
                  <c:v>-78</c:v>
                </c:pt>
                <c:pt idx="48">
                  <c:v>-77</c:v>
                </c:pt>
                <c:pt idx="49">
                  <c:v>-76</c:v>
                </c:pt>
                <c:pt idx="50">
                  <c:v>-75</c:v>
                </c:pt>
                <c:pt idx="51">
                  <c:v>-74</c:v>
                </c:pt>
                <c:pt idx="52">
                  <c:v>-73</c:v>
                </c:pt>
                <c:pt idx="53">
                  <c:v>-72</c:v>
                </c:pt>
                <c:pt idx="54">
                  <c:v>-71</c:v>
                </c:pt>
                <c:pt idx="55">
                  <c:v>-70</c:v>
                </c:pt>
                <c:pt idx="56">
                  <c:v>-69</c:v>
                </c:pt>
                <c:pt idx="57">
                  <c:v>-68</c:v>
                </c:pt>
                <c:pt idx="58">
                  <c:v>-67</c:v>
                </c:pt>
                <c:pt idx="59">
                  <c:v>-66</c:v>
                </c:pt>
                <c:pt idx="60">
                  <c:v>-65</c:v>
                </c:pt>
                <c:pt idx="61">
                  <c:v>-64</c:v>
                </c:pt>
                <c:pt idx="62">
                  <c:v>-63</c:v>
                </c:pt>
                <c:pt idx="63">
                  <c:v>-62</c:v>
                </c:pt>
                <c:pt idx="64">
                  <c:v>-61</c:v>
                </c:pt>
                <c:pt idx="65">
                  <c:v>-60</c:v>
                </c:pt>
                <c:pt idx="66">
                  <c:v>-59</c:v>
                </c:pt>
                <c:pt idx="67">
                  <c:v>-58</c:v>
                </c:pt>
                <c:pt idx="68">
                  <c:v>-57</c:v>
                </c:pt>
                <c:pt idx="69">
                  <c:v>-56</c:v>
                </c:pt>
                <c:pt idx="70">
                  <c:v>-55</c:v>
                </c:pt>
                <c:pt idx="71">
                  <c:v>-54</c:v>
                </c:pt>
                <c:pt idx="72">
                  <c:v>-53</c:v>
                </c:pt>
                <c:pt idx="73">
                  <c:v>-52</c:v>
                </c:pt>
                <c:pt idx="74">
                  <c:v>-51</c:v>
                </c:pt>
                <c:pt idx="75">
                  <c:v>-50</c:v>
                </c:pt>
                <c:pt idx="76">
                  <c:v>-49</c:v>
                </c:pt>
                <c:pt idx="77">
                  <c:v>-48</c:v>
                </c:pt>
                <c:pt idx="78">
                  <c:v>-47</c:v>
                </c:pt>
                <c:pt idx="79">
                  <c:v>-46</c:v>
                </c:pt>
                <c:pt idx="80">
                  <c:v>-45</c:v>
                </c:pt>
                <c:pt idx="81">
                  <c:v>-44</c:v>
                </c:pt>
                <c:pt idx="82">
                  <c:v>-43</c:v>
                </c:pt>
                <c:pt idx="83">
                  <c:v>-42</c:v>
                </c:pt>
                <c:pt idx="84">
                  <c:v>-41</c:v>
                </c:pt>
                <c:pt idx="85">
                  <c:v>-40</c:v>
                </c:pt>
                <c:pt idx="86">
                  <c:v>-39</c:v>
                </c:pt>
                <c:pt idx="87">
                  <c:v>-38</c:v>
                </c:pt>
                <c:pt idx="88">
                  <c:v>-37</c:v>
                </c:pt>
                <c:pt idx="89">
                  <c:v>-36</c:v>
                </c:pt>
                <c:pt idx="90">
                  <c:v>-35</c:v>
                </c:pt>
                <c:pt idx="91">
                  <c:v>-34</c:v>
                </c:pt>
                <c:pt idx="92">
                  <c:v>-33</c:v>
                </c:pt>
                <c:pt idx="93">
                  <c:v>-32</c:v>
                </c:pt>
                <c:pt idx="94">
                  <c:v>-31</c:v>
                </c:pt>
                <c:pt idx="95">
                  <c:v>-30</c:v>
                </c:pt>
                <c:pt idx="96">
                  <c:v>-29</c:v>
                </c:pt>
                <c:pt idx="97">
                  <c:v>-28</c:v>
                </c:pt>
                <c:pt idx="98">
                  <c:v>-27</c:v>
                </c:pt>
                <c:pt idx="99">
                  <c:v>-26</c:v>
                </c:pt>
                <c:pt idx="100">
                  <c:v>-25</c:v>
                </c:pt>
                <c:pt idx="101">
                  <c:v>-24</c:v>
                </c:pt>
                <c:pt idx="102">
                  <c:v>-23</c:v>
                </c:pt>
                <c:pt idx="103">
                  <c:v>-22</c:v>
                </c:pt>
                <c:pt idx="104">
                  <c:v>-21</c:v>
                </c:pt>
                <c:pt idx="105">
                  <c:v>-20</c:v>
                </c:pt>
                <c:pt idx="106">
                  <c:v>-19</c:v>
                </c:pt>
                <c:pt idx="107">
                  <c:v>-18</c:v>
                </c:pt>
                <c:pt idx="108">
                  <c:v>-17</c:v>
                </c:pt>
                <c:pt idx="109">
                  <c:v>-16</c:v>
                </c:pt>
                <c:pt idx="110">
                  <c:v>-15</c:v>
                </c:pt>
                <c:pt idx="111">
                  <c:v>-14</c:v>
                </c:pt>
                <c:pt idx="112">
                  <c:v>-13</c:v>
                </c:pt>
                <c:pt idx="113">
                  <c:v>-12</c:v>
                </c:pt>
                <c:pt idx="114">
                  <c:v>-11</c:v>
                </c:pt>
                <c:pt idx="115">
                  <c:v>-10</c:v>
                </c:pt>
                <c:pt idx="116">
                  <c:v>-9</c:v>
                </c:pt>
                <c:pt idx="117">
                  <c:v>-8</c:v>
                </c:pt>
                <c:pt idx="118">
                  <c:v>-7</c:v>
                </c:pt>
                <c:pt idx="119">
                  <c:v>-6</c:v>
                </c:pt>
                <c:pt idx="120">
                  <c:v>-5</c:v>
                </c:pt>
                <c:pt idx="121">
                  <c:v>-4</c:v>
                </c:pt>
                <c:pt idx="122">
                  <c:v>-3</c:v>
                </c:pt>
                <c:pt idx="123">
                  <c:v>-2</c:v>
                </c:pt>
                <c:pt idx="124">
                  <c:v>-1</c:v>
                </c:pt>
                <c:pt idx="125">
                  <c:v>0</c:v>
                </c:pt>
                <c:pt idx="126">
                  <c:v>1</c:v>
                </c:pt>
                <c:pt idx="127">
                  <c:v>2</c:v>
                </c:pt>
                <c:pt idx="128">
                  <c:v>3</c:v>
                </c:pt>
                <c:pt idx="129">
                  <c:v>4</c:v>
                </c:pt>
                <c:pt idx="130">
                  <c:v>5</c:v>
                </c:pt>
                <c:pt idx="131">
                  <c:v>6</c:v>
                </c:pt>
                <c:pt idx="132">
                  <c:v>7</c:v>
                </c:pt>
                <c:pt idx="133">
                  <c:v>8</c:v>
                </c:pt>
                <c:pt idx="134">
                  <c:v>9</c:v>
                </c:pt>
                <c:pt idx="135">
                  <c:v>10</c:v>
                </c:pt>
                <c:pt idx="136">
                  <c:v>11</c:v>
                </c:pt>
                <c:pt idx="137">
                  <c:v>12</c:v>
                </c:pt>
                <c:pt idx="138">
                  <c:v>13</c:v>
                </c:pt>
                <c:pt idx="139">
                  <c:v>14</c:v>
                </c:pt>
                <c:pt idx="140">
                  <c:v>15</c:v>
                </c:pt>
                <c:pt idx="141">
                  <c:v>16</c:v>
                </c:pt>
                <c:pt idx="142">
                  <c:v>17</c:v>
                </c:pt>
                <c:pt idx="143">
                  <c:v>18</c:v>
                </c:pt>
                <c:pt idx="144">
                  <c:v>19</c:v>
                </c:pt>
                <c:pt idx="145">
                  <c:v>20</c:v>
                </c:pt>
                <c:pt idx="146">
                  <c:v>21</c:v>
                </c:pt>
                <c:pt idx="147">
                  <c:v>22</c:v>
                </c:pt>
                <c:pt idx="148">
                  <c:v>23</c:v>
                </c:pt>
                <c:pt idx="149">
                  <c:v>24</c:v>
                </c:pt>
                <c:pt idx="150">
                  <c:v>25</c:v>
                </c:pt>
                <c:pt idx="151">
                  <c:v>26</c:v>
                </c:pt>
                <c:pt idx="152">
                  <c:v>27</c:v>
                </c:pt>
                <c:pt idx="153">
                  <c:v>28</c:v>
                </c:pt>
                <c:pt idx="154">
                  <c:v>29</c:v>
                </c:pt>
                <c:pt idx="155">
                  <c:v>30</c:v>
                </c:pt>
                <c:pt idx="156">
                  <c:v>31</c:v>
                </c:pt>
                <c:pt idx="157">
                  <c:v>32</c:v>
                </c:pt>
                <c:pt idx="158">
                  <c:v>33</c:v>
                </c:pt>
                <c:pt idx="159">
                  <c:v>34</c:v>
                </c:pt>
                <c:pt idx="160">
                  <c:v>35</c:v>
                </c:pt>
                <c:pt idx="161">
                  <c:v>36</c:v>
                </c:pt>
                <c:pt idx="162">
                  <c:v>37</c:v>
                </c:pt>
                <c:pt idx="163">
                  <c:v>38</c:v>
                </c:pt>
                <c:pt idx="164">
                  <c:v>39</c:v>
                </c:pt>
                <c:pt idx="165">
                  <c:v>40</c:v>
                </c:pt>
                <c:pt idx="166">
                  <c:v>41</c:v>
                </c:pt>
                <c:pt idx="167">
                  <c:v>42</c:v>
                </c:pt>
                <c:pt idx="168">
                  <c:v>43</c:v>
                </c:pt>
                <c:pt idx="169">
                  <c:v>44</c:v>
                </c:pt>
                <c:pt idx="170">
                  <c:v>45</c:v>
                </c:pt>
                <c:pt idx="171">
                  <c:v>46</c:v>
                </c:pt>
                <c:pt idx="172">
                  <c:v>47</c:v>
                </c:pt>
                <c:pt idx="173">
                  <c:v>48</c:v>
                </c:pt>
                <c:pt idx="174">
                  <c:v>49</c:v>
                </c:pt>
                <c:pt idx="175">
                  <c:v>50</c:v>
                </c:pt>
                <c:pt idx="176">
                  <c:v>51</c:v>
                </c:pt>
                <c:pt idx="177">
                  <c:v>52</c:v>
                </c:pt>
                <c:pt idx="178">
                  <c:v>53</c:v>
                </c:pt>
                <c:pt idx="179">
                  <c:v>54</c:v>
                </c:pt>
                <c:pt idx="180">
                  <c:v>55</c:v>
                </c:pt>
                <c:pt idx="181">
                  <c:v>56</c:v>
                </c:pt>
                <c:pt idx="182">
                  <c:v>57</c:v>
                </c:pt>
                <c:pt idx="183">
                  <c:v>58</c:v>
                </c:pt>
                <c:pt idx="184">
                  <c:v>59</c:v>
                </c:pt>
                <c:pt idx="185">
                  <c:v>60</c:v>
                </c:pt>
                <c:pt idx="186">
                  <c:v>61</c:v>
                </c:pt>
                <c:pt idx="187">
                  <c:v>62</c:v>
                </c:pt>
                <c:pt idx="188">
                  <c:v>63</c:v>
                </c:pt>
                <c:pt idx="189">
                  <c:v>64</c:v>
                </c:pt>
                <c:pt idx="190">
                  <c:v>65</c:v>
                </c:pt>
                <c:pt idx="191">
                  <c:v>66</c:v>
                </c:pt>
                <c:pt idx="192">
                  <c:v>67</c:v>
                </c:pt>
                <c:pt idx="193">
                  <c:v>68</c:v>
                </c:pt>
                <c:pt idx="194">
                  <c:v>69</c:v>
                </c:pt>
                <c:pt idx="195">
                  <c:v>70</c:v>
                </c:pt>
                <c:pt idx="196">
                  <c:v>71</c:v>
                </c:pt>
                <c:pt idx="197">
                  <c:v>72</c:v>
                </c:pt>
                <c:pt idx="198">
                  <c:v>73</c:v>
                </c:pt>
                <c:pt idx="199">
                  <c:v>74</c:v>
                </c:pt>
                <c:pt idx="200">
                  <c:v>75</c:v>
                </c:pt>
                <c:pt idx="201">
                  <c:v>76</c:v>
                </c:pt>
                <c:pt idx="202">
                  <c:v>77</c:v>
                </c:pt>
                <c:pt idx="203">
                  <c:v>78</c:v>
                </c:pt>
                <c:pt idx="204">
                  <c:v>79</c:v>
                </c:pt>
                <c:pt idx="205">
                  <c:v>80</c:v>
                </c:pt>
                <c:pt idx="206">
                  <c:v>81</c:v>
                </c:pt>
                <c:pt idx="207">
                  <c:v>82</c:v>
                </c:pt>
                <c:pt idx="208">
                  <c:v>83</c:v>
                </c:pt>
                <c:pt idx="209">
                  <c:v>84</c:v>
                </c:pt>
                <c:pt idx="210">
                  <c:v>85</c:v>
                </c:pt>
                <c:pt idx="211">
                  <c:v>86</c:v>
                </c:pt>
                <c:pt idx="212">
                  <c:v>87</c:v>
                </c:pt>
                <c:pt idx="213">
                  <c:v>88</c:v>
                </c:pt>
                <c:pt idx="214">
                  <c:v>89</c:v>
                </c:pt>
                <c:pt idx="215">
                  <c:v>90</c:v>
                </c:pt>
                <c:pt idx="216">
                  <c:v>91</c:v>
                </c:pt>
                <c:pt idx="217">
                  <c:v>92</c:v>
                </c:pt>
                <c:pt idx="218">
                  <c:v>93</c:v>
                </c:pt>
                <c:pt idx="219">
                  <c:v>94</c:v>
                </c:pt>
                <c:pt idx="220">
                  <c:v>95</c:v>
                </c:pt>
                <c:pt idx="221">
                  <c:v>96</c:v>
                </c:pt>
                <c:pt idx="222">
                  <c:v>97</c:v>
                </c:pt>
                <c:pt idx="223">
                  <c:v>98</c:v>
                </c:pt>
                <c:pt idx="224">
                  <c:v>99</c:v>
                </c:pt>
                <c:pt idx="225">
                  <c:v>100</c:v>
                </c:pt>
                <c:pt idx="226">
                  <c:v>101</c:v>
                </c:pt>
                <c:pt idx="227">
                  <c:v>102</c:v>
                </c:pt>
                <c:pt idx="228">
                  <c:v>103</c:v>
                </c:pt>
                <c:pt idx="229">
                  <c:v>104</c:v>
                </c:pt>
                <c:pt idx="230">
                  <c:v>105</c:v>
                </c:pt>
                <c:pt idx="231">
                  <c:v>106</c:v>
                </c:pt>
                <c:pt idx="232">
                  <c:v>107</c:v>
                </c:pt>
                <c:pt idx="233">
                  <c:v>108</c:v>
                </c:pt>
                <c:pt idx="234">
                  <c:v>109</c:v>
                </c:pt>
                <c:pt idx="235">
                  <c:v>110</c:v>
                </c:pt>
                <c:pt idx="236">
                  <c:v>111</c:v>
                </c:pt>
                <c:pt idx="237">
                  <c:v>112</c:v>
                </c:pt>
                <c:pt idx="238">
                  <c:v>113</c:v>
                </c:pt>
                <c:pt idx="239">
                  <c:v>114</c:v>
                </c:pt>
                <c:pt idx="240">
                  <c:v>115</c:v>
                </c:pt>
                <c:pt idx="241">
                  <c:v>116</c:v>
                </c:pt>
                <c:pt idx="242">
                  <c:v>117</c:v>
                </c:pt>
                <c:pt idx="243">
                  <c:v>118</c:v>
                </c:pt>
                <c:pt idx="244">
                  <c:v>119</c:v>
                </c:pt>
                <c:pt idx="245">
                  <c:v>120</c:v>
                </c:pt>
                <c:pt idx="246">
                  <c:v>121</c:v>
                </c:pt>
                <c:pt idx="247">
                  <c:v>122</c:v>
                </c:pt>
                <c:pt idx="248">
                  <c:v>123</c:v>
                </c:pt>
                <c:pt idx="249">
                  <c:v>124</c:v>
                </c:pt>
                <c:pt idx="250">
                  <c:v>125</c:v>
                </c:pt>
                <c:pt idx="251">
                  <c:v>126</c:v>
                </c:pt>
                <c:pt idx="252">
                  <c:v>127</c:v>
                </c:pt>
                <c:pt idx="253">
                  <c:v>128</c:v>
                </c:pt>
                <c:pt idx="254">
                  <c:v>129</c:v>
                </c:pt>
                <c:pt idx="255">
                  <c:v>130</c:v>
                </c:pt>
                <c:pt idx="256">
                  <c:v>131</c:v>
                </c:pt>
                <c:pt idx="257">
                  <c:v>132</c:v>
                </c:pt>
                <c:pt idx="258">
                  <c:v>133</c:v>
                </c:pt>
                <c:pt idx="259">
                  <c:v>134</c:v>
                </c:pt>
                <c:pt idx="260">
                  <c:v>135</c:v>
                </c:pt>
                <c:pt idx="261">
                  <c:v>136</c:v>
                </c:pt>
                <c:pt idx="262">
                  <c:v>137</c:v>
                </c:pt>
                <c:pt idx="263">
                  <c:v>138</c:v>
                </c:pt>
                <c:pt idx="264">
                  <c:v>139</c:v>
                </c:pt>
                <c:pt idx="265">
                  <c:v>140</c:v>
                </c:pt>
                <c:pt idx="266">
                  <c:v>141</c:v>
                </c:pt>
                <c:pt idx="267">
                  <c:v>142</c:v>
                </c:pt>
                <c:pt idx="268">
                  <c:v>143</c:v>
                </c:pt>
                <c:pt idx="269">
                  <c:v>144</c:v>
                </c:pt>
                <c:pt idx="270">
                  <c:v>145</c:v>
                </c:pt>
                <c:pt idx="271">
                  <c:v>146</c:v>
                </c:pt>
                <c:pt idx="272">
                  <c:v>147</c:v>
                </c:pt>
                <c:pt idx="273">
                  <c:v>148</c:v>
                </c:pt>
                <c:pt idx="274">
                  <c:v>149</c:v>
                </c:pt>
                <c:pt idx="275">
                  <c:v>150</c:v>
                </c:pt>
                <c:pt idx="276">
                  <c:v>151</c:v>
                </c:pt>
                <c:pt idx="277">
                  <c:v>152</c:v>
                </c:pt>
                <c:pt idx="278">
                  <c:v>153</c:v>
                </c:pt>
                <c:pt idx="279">
                  <c:v>154</c:v>
                </c:pt>
                <c:pt idx="280">
                  <c:v>155</c:v>
                </c:pt>
                <c:pt idx="281">
                  <c:v>156</c:v>
                </c:pt>
                <c:pt idx="282">
                  <c:v>157</c:v>
                </c:pt>
                <c:pt idx="283">
                  <c:v>158</c:v>
                </c:pt>
                <c:pt idx="284">
                  <c:v>159</c:v>
                </c:pt>
                <c:pt idx="285">
                  <c:v>160</c:v>
                </c:pt>
                <c:pt idx="286">
                  <c:v>161</c:v>
                </c:pt>
                <c:pt idx="287">
                  <c:v>162</c:v>
                </c:pt>
                <c:pt idx="288">
                  <c:v>163</c:v>
                </c:pt>
                <c:pt idx="289">
                  <c:v>164</c:v>
                </c:pt>
                <c:pt idx="290">
                  <c:v>165</c:v>
                </c:pt>
                <c:pt idx="291">
                  <c:v>166</c:v>
                </c:pt>
                <c:pt idx="292">
                  <c:v>167</c:v>
                </c:pt>
                <c:pt idx="293">
                  <c:v>168</c:v>
                </c:pt>
                <c:pt idx="294">
                  <c:v>169</c:v>
                </c:pt>
                <c:pt idx="295">
                  <c:v>170</c:v>
                </c:pt>
                <c:pt idx="296">
                  <c:v>171</c:v>
                </c:pt>
                <c:pt idx="297">
                  <c:v>172</c:v>
                </c:pt>
                <c:pt idx="298">
                  <c:v>173</c:v>
                </c:pt>
                <c:pt idx="299">
                  <c:v>174</c:v>
                </c:pt>
                <c:pt idx="300">
                  <c:v>175</c:v>
                </c:pt>
                <c:pt idx="301">
                  <c:v>176</c:v>
                </c:pt>
                <c:pt idx="302">
                  <c:v>177</c:v>
                </c:pt>
                <c:pt idx="303">
                  <c:v>178</c:v>
                </c:pt>
                <c:pt idx="304">
                  <c:v>179</c:v>
                </c:pt>
                <c:pt idx="305">
                  <c:v>180</c:v>
                </c:pt>
                <c:pt idx="306">
                  <c:v>181</c:v>
                </c:pt>
                <c:pt idx="307">
                  <c:v>182</c:v>
                </c:pt>
                <c:pt idx="308">
                  <c:v>183</c:v>
                </c:pt>
                <c:pt idx="309">
                  <c:v>184</c:v>
                </c:pt>
                <c:pt idx="310">
                  <c:v>185</c:v>
                </c:pt>
                <c:pt idx="311">
                  <c:v>186</c:v>
                </c:pt>
                <c:pt idx="312">
                  <c:v>187</c:v>
                </c:pt>
                <c:pt idx="313">
                  <c:v>188</c:v>
                </c:pt>
                <c:pt idx="314">
                  <c:v>189</c:v>
                </c:pt>
                <c:pt idx="315">
                  <c:v>190</c:v>
                </c:pt>
                <c:pt idx="316">
                  <c:v>191</c:v>
                </c:pt>
                <c:pt idx="317">
                  <c:v>192</c:v>
                </c:pt>
                <c:pt idx="318">
                  <c:v>193</c:v>
                </c:pt>
                <c:pt idx="319">
                  <c:v>194</c:v>
                </c:pt>
                <c:pt idx="320">
                  <c:v>195</c:v>
                </c:pt>
                <c:pt idx="321">
                  <c:v>196</c:v>
                </c:pt>
                <c:pt idx="322">
                  <c:v>197</c:v>
                </c:pt>
                <c:pt idx="323">
                  <c:v>198</c:v>
                </c:pt>
                <c:pt idx="324">
                  <c:v>199</c:v>
                </c:pt>
                <c:pt idx="325">
                  <c:v>200</c:v>
                </c:pt>
                <c:pt idx="326">
                  <c:v>201</c:v>
                </c:pt>
                <c:pt idx="327">
                  <c:v>202</c:v>
                </c:pt>
                <c:pt idx="328">
                  <c:v>203</c:v>
                </c:pt>
                <c:pt idx="329">
                  <c:v>204</c:v>
                </c:pt>
                <c:pt idx="330">
                  <c:v>205</c:v>
                </c:pt>
                <c:pt idx="331">
                  <c:v>206</c:v>
                </c:pt>
                <c:pt idx="332">
                  <c:v>207</c:v>
                </c:pt>
                <c:pt idx="333">
                  <c:v>208</c:v>
                </c:pt>
                <c:pt idx="334">
                  <c:v>209</c:v>
                </c:pt>
                <c:pt idx="335">
                  <c:v>210</c:v>
                </c:pt>
                <c:pt idx="336">
                  <c:v>211</c:v>
                </c:pt>
                <c:pt idx="337">
                  <c:v>212</c:v>
                </c:pt>
                <c:pt idx="338">
                  <c:v>213</c:v>
                </c:pt>
                <c:pt idx="339">
                  <c:v>214</c:v>
                </c:pt>
                <c:pt idx="340">
                  <c:v>215</c:v>
                </c:pt>
                <c:pt idx="341">
                  <c:v>216</c:v>
                </c:pt>
                <c:pt idx="342">
                  <c:v>217</c:v>
                </c:pt>
                <c:pt idx="343">
                  <c:v>218</c:v>
                </c:pt>
                <c:pt idx="344">
                  <c:v>219</c:v>
                </c:pt>
                <c:pt idx="345">
                  <c:v>220</c:v>
                </c:pt>
                <c:pt idx="346">
                  <c:v>221</c:v>
                </c:pt>
                <c:pt idx="347">
                  <c:v>222</c:v>
                </c:pt>
                <c:pt idx="348">
                  <c:v>223</c:v>
                </c:pt>
                <c:pt idx="349">
                  <c:v>224</c:v>
                </c:pt>
                <c:pt idx="350">
                  <c:v>225</c:v>
                </c:pt>
                <c:pt idx="351">
                  <c:v>226</c:v>
                </c:pt>
                <c:pt idx="352">
                  <c:v>227</c:v>
                </c:pt>
                <c:pt idx="353">
                  <c:v>228</c:v>
                </c:pt>
                <c:pt idx="354">
                  <c:v>229</c:v>
                </c:pt>
                <c:pt idx="355">
                  <c:v>230</c:v>
                </c:pt>
                <c:pt idx="356">
                  <c:v>231</c:v>
                </c:pt>
                <c:pt idx="357">
                  <c:v>232</c:v>
                </c:pt>
                <c:pt idx="358">
                  <c:v>233</c:v>
                </c:pt>
                <c:pt idx="359">
                  <c:v>234</c:v>
                </c:pt>
                <c:pt idx="360">
                  <c:v>235</c:v>
                </c:pt>
                <c:pt idx="361">
                  <c:v>236</c:v>
                </c:pt>
                <c:pt idx="362">
                  <c:v>237</c:v>
                </c:pt>
                <c:pt idx="363">
                  <c:v>238</c:v>
                </c:pt>
                <c:pt idx="364">
                  <c:v>239</c:v>
                </c:pt>
                <c:pt idx="365">
                  <c:v>240</c:v>
                </c:pt>
                <c:pt idx="366">
                  <c:v>241</c:v>
                </c:pt>
                <c:pt idx="367">
                  <c:v>242</c:v>
                </c:pt>
                <c:pt idx="368">
                  <c:v>243</c:v>
                </c:pt>
                <c:pt idx="369">
                  <c:v>244</c:v>
                </c:pt>
                <c:pt idx="370">
                  <c:v>245</c:v>
                </c:pt>
                <c:pt idx="371">
                  <c:v>246</c:v>
                </c:pt>
                <c:pt idx="372">
                  <c:v>247</c:v>
                </c:pt>
                <c:pt idx="373">
                  <c:v>248</c:v>
                </c:pt>
                <c:pt idx="374">
                  <c:v>249</c:v>
                </c:pt>
                <c:pt idx="375">
                  <c:v>250</c:v>
                </c:pt>
                <c:pt idx="376">
                  <c:v>251</c:v>
                </c:pt>
                <c:pt idx="377">
                  <c:v>252</c:v>
                </c:pt>
                <c:pt idx="378">
                  <c:v>253</c:v>
                </c:pt>
                <c:pt idx="379">
                  <c:v>254</c:v>
                </c:pt>
                <c:pt idx="380">
                  <c:v>255</c:v>
                </c:pt>
                <c:pt idx="381">
                  <c:v>256</c:v>
                </c:pt>
                <c:pt idx="382">
                  <c:v>257</c:v>
                </c:pt>
                <c:pt idx="383">
                  <c:v>258</c:v>
                </c:pt>
                <c:pt idx="384">
                  <c:v>259</c:v>
                </c:pt>
                <c:pt idx="385">
                  <c:v>260</c:v>
                </c:pt>
                <c:pt idx="386">
                  <c:v>261</c:v>
                </c:pt>
                <c:pt idx="387">
                  <c:v>262</c:v>
                </c:pt>
                <c:pt idx="388">
                  <c:v>263</c:v>
                </c:pt>
                <c:pt idx="389">
                  <c:v>264</c:v>
                </c:pt>
                <c:pt idx="390">
                  <c:v>265</c:v>
                </c:pt>
                <c:pt idx="391">
                  <c:v>266</c:v>
                </c:pt>
                <c:pt idx="392">
                  <c:v>267</c:v>
                </c:pt>
                <c:pt idx="393">
                  <c:v>268</c:v>
                </c:pt>
                <c:pt idx="394">
                  <c:v>269</c:v>
                </c:pt>
                <c:pt idx="395">
                  <c:v>270</c:v>
                </c:pt>
                <c:pt idx="396">
                  <c:v>271</c:v>
                </c:pt>
                <c:pt idx="397">
                  <c:v>272</c:v>
                </c:pt>
                <c:pt idx="398">
                  <c:v>273</c:v>
                </c:pt>
                <c:pt idx="399">
                  <c:v>274</c:v>
                </c:pt>
                <c:pt idx="400">
                  <c:v>275</c:v>
                </c:pt>
                <c:pt idx="401">
                  <c:v>276</c:v>
                </c:pt>
                <c:pt idx="402">
                  <c:v>277</c:v>
                </c:pt>
                <c:pt idx="403">
                  <c:v>278</c:v>
                </c:pt>
                <c:pt idx="404">
                  <c:v>279</c:v>
                </c:pt>
                <c:pt idx="405">
                  <c:v>280</c:v>
                </c:pt>
                <c:pt idx="406">
                  <c:v>281</c:v>
                </c:pt>
                <c:pt idx="407">
                  <c:v>282</c:v>
                </c:pt>
                <c:pt idx="408">
                  <c:v>283</c:v>
                </c:pt>
                <c:pt idx="409">
                  <c:v>284</c:v>
                </c:pt>
                <c:pt idx="410">
                  <c:v>285</c:v>
                </c:pt>
                <c:pt idx="411">
                  <c:v>286</c:v>
                </c:pt>
                <c:pt idx="412">
                  <c:v>287</c:v>
                </c:pt>
                <c:pt idx="413">
                  <c:v>288</c:v>
                </c:pt>
                <c:pt idx="414">
                  <c:v>289</c:v>
                </c:pt>
                <c:pt idx="415">
                  <c:v>290</c:v>
                </c:pt>
                <c:pt idx="416">
                  <c:v>291</c:v>
                </c:pt>
                <c:pt idx="417">
                  <c:v>292</c:v>
                </c:pt>
                <c:pt idx="418">
                  <c:v>293</c:v>
                </c:pt>
                <c:pt idx="419">
                  <c:v>294</c:v>
                </c:pt>
                <c:pt idx="420">
                  <c:v>295</c:v>
                </c:pt>
                <c:pt idx="421">
                  <c:v>296</c:v>
                </c:pt>
                <c:pt idx="422">
                  <c:v>297</c:v>
                </c:pt>
                <c:pt idx="423">
                  <c:v>298</c:v>
                </c:pt>
                <c:pt idx="424">
                  <c:v>299</c:v>
                </c:pt>
                <c:pt idx="425">
                  <c:v>300</c:v>
                </c:pt>
                <c:pt idx="426">
                  <c:v>301</c:v>
                </c:pt>
                <c:pt idx="427">
                  <c:v>302</c:v>
                </c:pt>
                <c:pt idx="428">
                  <c:v>303</c:v>
                </c:pt>
                <c:pt idx="429">
                  <c:v>304</c:v>
                </c:pt>
                <c:pt idx="430">
                  <c:v>305</c:v>
                </c:pt>
                <c:pt idx="431">
                  <c:v>306</c:v>
                </c:pt>
                <c:pt idx="432">
                  <c:v>307</c:v>
                </c:pt>
                <c:pt idx="433">
                  <c:v>308</c:v>
                </c:pt>
                <c:pt idx="434">
                  <c:v>309</c:v>
                </c:pt>
                <c:pt idx="435">
                  <c:v>310</c:v>
                </c:pt>
                <c:pt idx="436">
                  <c:v>311</c:v>
                </c:pt>
                <c:pt idx="437">
                  <c:v>312</c:v>
                </c:pt>
                <c:pt idx="438">
                  <c:v>313</c:v>
                </c:pt>
                <c:pt idx="439">
                  <c:v>314</c:v>
                </c:pt>
                <c:pt idx="440">
                  <c:v>315</c:v>
                </c:pt>
                <c:pt idx="441">
                  <c:v>316</c:v>
                </c:pt>
                <c:pt idx="442">
                  <c:v>317</c:v>
                </c:pt>
                <c:pt idx="443">
                  <c:v>318</c:v>
                </c:pt>
                <c:pt idx="444">
                  <c:v>319</c:v>
                </c:pt>
                <c:pt idx="445">
                  <c:v>320</c:v>
                </c:pt>
                <c:pt idx="446">
                  <c:v>321</c:v>
                </c:pt>
                <c:pt idx="447">
                  <c:v>322</c:v>
                </c:pt>
                <c:pt idx="448">
                  <c:v>323</c:v>
                </c:pt>
                <c:pt idx="449">
                  <c:v>324</c:v>
                </c:pt>
                <c:pt idx="450">
                  <c:v>325</c:v>
                </c:pt>
                <c:pt idx="451">
                  <c:v>326</c:v>
                </c:pt>
                <c:pt idx="452">
                  <c:v>327</c:v>
                </c:pt>
                <c:pt idx="453">
                  <c:v>328</c:v>
                </c:pt>
                <c:pt idx="454">
                  <c:v>329</c:v>
                </c:pt>
                <c:pt idx="455">
                  <c:v>330</c:v>
                </c:pt>
                <c:pt idx="456">
                  <c:v>331</c:v>
                </c:pt>
                <c:pt idx="457">
                  <c:v>332</c:v>
                </c:pt>
                <c:pt idx="458">
                  <c:v>333</c:v>
                </c:pt>
                <c:pt idx="459">
                  <c:v>334</c:v>
                </c:pt>
                <c:pt idx="460">
                  <c:v>335</c:v>
                </c:pt>
                <c:pt idx="461">
                  <c:v>336</c:v>
                </c:pt>
                <c:pt idx="462">
                  <c:v>337</c:v>
                </c:pt>
                <c:pt idx="463">
                  <c:v>338</c:v>
                </c:pt>
                <c:pt idx="464">
                  <c:v>339</c:v>
                </c:pt>
                <c:pt idx="465">
                  <c:v>340</c:v>
                </c:pt>
                <c:pt idx="466">
                  <c:v>341</c:v>
                </c:pt>
                <c:pt idx="467">
                  <c:v>342</c:v>
                </c:pt>
                <c:pt idx="468">
                  <c:v>343</c:v>
                </c:pt>
                <c:pt idx="469">
                  <c:v>344</c:v>
                </c:pt>
                <c:pt idx="470">
                  <c:v>345</c:v>
                </c:pt>
                <c:pt idx="471">
                  <c:v>346</c:v>
                </c:pt>
                <c:pt idx="472">
                  <c:v>347</c:v>
                </c:pt>
                <c:pt idx="473">
                  <c:v>348</c:v>
                </c:pt>
                <c:pt idx="474">
                  <c:v>349</c:v>
                </c:pt>
                <c:pt idx="475">
                  <c:v>350</c:v>
                </c:pt>
                <c:pt idx="476">
                  <c:v>351</c:v>
                </c:pt>
                <c:pt idx="477">
                  <c:v>352</c:v>
                </c:pt>
                <c:pt idx="478">
                  <c:v>353</c:v>
                </c:pt>
                <c:pt idx="479">
                  <c:v>354</c:v>
                </c:pt>
                <c:pt idx="480">
                  <c:v>355</c:v>
                </c:pt>
                <c:pt idx="481">
                  <c:v>356</c:v>
                </c:pt>
                <c:pt idx="482">
                  <c:v>357</c:v>
                </c:pt>
                <c:pt idx="483">
                  <c:v>358</c:v>
                </c:pt>
                <c:pt idx="484">
                  <c:v>359</c:v>
                </c:pt>
                <c:pt idx="485">
                  <c:v>360</c:v>
                </c:pt>
                <c:pt idx="486">
                  <c:v>361</c:v>
                </c:pt>
                <c:pt idx="487">
                  <c:v>362</c:v>
                </c:pt>
                <c:pt idx="488">
                  <c:v>363</c:v>
                </c:pt>
                <c:pt idx="489">
                  <c:v>364</c:v>
                </c:pt>
                <c:pt idx="490">
                  <c:v>365</c:v>
                </c:pt>
                <c:pt idx="491">
                  <c:v>366</c:v>
                </c:pt>
                <c:pt idx="492">
                  <c:v>367</c:v>
                </c:pt>
                <c:pt idx="493">
                  <c:v>368</c:v>
                </c:pt>
                <c:pt idx="494">
                  <c:v>369</c:v>
                </c:pt>
                <c:pt idx="495">
                  <c:v>370</c:v>
                </c:pt>
                <c:pt idx="496">
                  <c:v>371</c:v>
                </c:pt>
                <c:pt idx="497">
                  <c:v>372</c:v>
                </c:pt>
                <c:pt idx="498">
                  <c:v>373</c:v>
                </c:pt>
                <c:pt idx="499">
                  <c:v>374</c:v>
                </c:pt>
                <c:pt idx="500">
                  <c:v>375</c:v>
                </c:pt>
                <c:pt idx="501">
                  <c:v>376</c:v>
                </c:pt>
                <c:pt idx="502">
                  <c:v>377</c:v>
                </c:pt>
                <c:pt idx="503">
                  <c:v>378</c:v>
                </c:pt>
                <c:pt idx="504">
                  <c:v>379</c:v>
                </c:pt>
                <c:pt idx="505">
                  <c:v>380</c:v>
                </c:pt>
                <c:pt idx="506">
                  <c:v>381</c:v>
                </c:pt>
                <c:pt idx="507">
                  <c:v>382</c:v>
                </c:pt>
                <c:pt idx="508">
                  <c:v>383</c:v>
                </c:pt>
                <c:pt idx="509">
                  <c:v>384</c:v>
                </c:pt>
                <c:pt idx="510">
                  <c:v>385</c:v>
                </c:pt>
                <c:pt idx="511">
                  <c:v>386</c:v>
                </c:pt>
                <c:pt idx="512">
                  <c:v>387</c:v>
                </c:pt>
                <c:pt idx="513">
                  <c:v>388</c:v>
                </c:pt>
                <c:pt idx="514">
                  <c:v>389</c:v>
                </c:pt>
                <c:pt idx="515">
                  <c:v>390</c:v>
                </c:pt>
                <c:pt idx="516">
                  <c:v>391</c:v>
                </c:pt>
                <c:pt idx="517">
                  <c:v>392</c:v>
                </c:pt>
                <c:pt idx="518">
                  <c:v>393</c:v>
                </c:pt>
                <c:pt idx="519">
                  <c:v>394</c:v>
                </c:pt>
                <c:pt idx="520">
                  <c:v>395</c:v>
                </c:pt>
                <c:pt idx="521">
                  <c:v>396</c:v>
                </c:pt>
                <c:pt idx="522">
                  <c:v>397</c:v>
                </c:pt>
                <c:pt idx="523">
                  <c:v>398</c:v>
                </c:pt>
                <c:pt idx="524">
                  <c:v>399</c:v>
                </c:pt>
                <c:pt idx="525">
                  <c:v>400</c:v>
                </c:pt>
                <c:pt idx="526">
                  <c:v>401</c:v>
                </c:pt>
                <c:pt idx="527">
                  <c:v>402</c:v>
                </c:pt>
                <c:pt idx="528">
                  <c:v>403</c:v>
                </c:pt>
                <c:pt idx="529">
                  <c:v>404</c:v>
                </c:pt>
                <c:pt idx="530">
                  <c:v>405</c:v>
                </c:pt>
                <c:pt idx="531">
                  <c:v>406</c:v>
                </c:pt>
                <c:pt idx="532">
                  <c:v>407</c:v>
                </c:pt>
                <c:pt idx="533">
                  <c:v>408</c:v>
                </c:pt>
                <c:pt idx="534">
                  <c:v>409</c:v>
                </c:pt>
                <c:pt idx="535">
                  <c:v>410</c:v>
                </c:pt>
                <c:pt idx="536">
                  <c:v>411</c:v>
                </c:pt>
                <c:pt idx="537">
                  <c:v>412</c:v>
                </c:pt>
                <c:pt idx="538">
                  <c:v>413</c:v>
                </c:pt>
                <c:pt idx="539">
                  <c:v>414</c:v>
                </c:pt>
                <c:pt idx="540">
                  <c:v>415</c:v>
                </c:pt>
                <c:pt idx="541">
                  <c:v>416</c:v>
                </c:pt>
                <c:pt idx="542">
                  <c:v>417</c:v>
                </c:pt>
                <c:pt idx="543">
                  <c:v>418</c:v>
                </c:pt>
                <c:pt idx="544">
                  <c:v>419</c:v>
                </c:pt>
                <c:pt idx="545">
                  <c:v>420</c:v>
                </c:pt>
                <c:pt idx="546">
                  <c:v>421</c:v>
                </c:pt>
                <c:pt idx="547">
                  <c:v>422</c:v>
                </c:pt>
                <c:pt idx="548">
                  <c:v>423</c:v>
                </c:pt>
                <c:pt idx="549">
                  <c:v>424</c:v>
                </c:pt>
                <c:pt idx="550">
                  <c:v>425</c:v>
                </c:pt>
                <c:pt idx="551">
                  <c:v>426</c:v>
                </c:pt>
                <c:pt idx="552">
                  <c:v>427</c:v>
                </c:pt>
                <c:pt idx="553">
                  <c:v>428</c:v>
                </c:pt>
                <c:pt idx="554">
                  <c:v>429</c:v>
                </c:pt>
                <c:pt idx="555">
                  <c:v>430</c:v>
                </c:pt>
                <c:pt idx="556">
                  <c:v>431</c:v>
                </c:pt>
                <c:pt idx="557">
                  <c:v>432</c:v>
                </c:pt>
                <c:pt idx="558">
                  <c:v>433</c:v>
                </c:pt>
                <c:pt idx="559">
                  <c:v>434</c:v>
                </c:pt>
                <c:pt idx="560">
                  <c:v>435</c:v>
                </c:pt>
                <c:pt idx="561">
                  <c:v>436</c:v>
                </c:pt>
                <c:pt idx="562">
                  <c:v>437</c:v>
                </c:pt>
                <c:pt idx="563">
                  <c:v>438</c:v>
                </c:pt>
                <c:pt idx="564">
                  <c:v>439</c:v>
                </c:pt>
                <c:pt idx="565">
                  <c:v>440</c:v>
                </c:pt>
                <c:pt idx="566">
                  <c:v>441</c:v>
                </c:pt>
                <c:pt idx="567">
                  <c:v>442</c:v>
                </c:pt>
                <c:pt idx="568">
                  <c:v>443</c:v>
                </c:pt>
                <c:pt idx="569">
                  <c:v>444</c:v>
                </c:pt>
                <c:pt idx="570">
                  <c:v>445</c:v>
                </c:pt>
                <c:pt idx="571">
                  <c:v>446</c:v>
                </c:pt>
                <c:pt idx="572">
                  <c:v>447</c:v>
                </c:pt>
                <c:pt idx="573">
                  <c:v>448</c:v>
                </c:pt>
                <c:pt idx="574">
                  <c:v>449</c:v>
                </c:pt>
                <c:pt idx="575">
                  <c:v>450</c:v>
                </c:pt>
                <c:pt idx="576">
                  <c:v>451</c:v>
                </c:pt>
                <c:pt idx="577">
                  <c:v>452</c:v>
                </c:pt>
                <c:pt idx="578">
                  <c:v>453</c:v>
                </c:pt>
                <c:pt idx="579">
                  <c:v>454</c:v>
                </c:pt>
                <c:pt idx="580">
                  <c:v>455</c:v>
                </c:pt>
                <c:pt idx="581">
                  <c:v>456</c:v>
                </c:pt>
                <c:pt idx="582">
                  <c:v>457</c:v>
                </c:pt>
                <c:pt idx="583">
                  <c:v>458</c:v>
                </c:pt>
                <c:pt idx="584">
                  <c:v>459</c:v>
                </c:pt>
                <c:pt idx="585">
                  <c:v>460</c:v>
                </c:pt>
                <c:pt idx="586">
                  <c:v>461</c:v>
                </c:pt>
                <c:pt idx="587">
                  <c:v>462</c:v>
                </c:pt>
                <c:pt idx="588">
                  <c:v>463</c:v>
                </c:pt>
                <c:pt idx="589">
                  <c:v>464</c:v>
                </c:pt>
                <c:pt idx="590">
                  <c:v>465</c:v>
                </c:pt>
                <c:pt idx="591">
                  <c:v>466</c:v>
                </c:pt>
                <c:pt idx="592">
                  <c:v>467</c:v>
                </c:pt>
                <c:pt idx="593">
                  <c:v>468</c:v>
                </c:pt>
                <c:pt idx="594">
                  <c:v>469</c:v>
                </c:pt>
                <c:pt idx="595">
                  <c:v>470</c:v>
                </c:pt>
                <c:pt idx="596">
                  <c:v>471</c:v>
                </c:pt>
                <c:pt idx="597">
                  <c:v>472</c:v>
                </c:pt>
                <c:pt idx="598">
                  <c:v>473</c:v>
                </c:pt>
                <c:pt idx="599">
                  <c:v>474</c:v>
                </c:pt>
                <c:pt idx="600">
                  <c:v>475</c:v>
                </c:pt>
                <c:pt idx="601">
                  <c:v>476</c:v>
                </c:pt>
                <c:pt idx="602">
                  <c:v>477</c:v>
                </c:pt>
                <c:pt idx="603">
                  <c:v>478</c:v>
                </c:pt>
                <c:pt idx="604">
                  <c:v>479</c:v>
                </c:pt>
                <c:pt idx="605">
                  <c:v>480</c:v>
                </c:pt>
                <c:pt idx="606">
                  <c:v>481</c:v>
                </c:pt>
                <c:pt idx="607">
                  <c:v>482</c:v>
                </c:pt>
                <c:pt idx="608">
                  <c:v>483</c:v>
                </c:pt>
              </c:numCache>
            </c:numRef>
          </c:xVal>
          <c:yVal>
            <c:numRef>
              <c:f>'17.5 cm MLR with Pool Fire'!$R$3:$R$611</c:f>
              <c:numCache>
                <c:formatCode>General</c:formatCode>
                <c:ptCount val="609"/>
                <c:pt idx="0">
                  <c:v>0</c:v>
                </c:pt>
                <c:pt idx="1">
                  <c:v>0</c:v>
                </c:pt>
                <c:pt idx="2">
                  <c:v>0</c:v>
                </c:pt>
                <c:pt idx="3">
                  <c:v>0</c:v>
                </c:pt>
                <c:pt idx="4">
                  <c:v>0</c:v>
                </c:pt>
                <c:pt idx="5">
                  <c:v>-2.8571428571402602E-4</c:v>
                </c:pt>
                <c:pt idx="6">
                  <c:v>-5.7142857142805268E-4</c:v>
                </c:pt>
                <c:pt idx="7">
                  <c:v>-2.8571428571402602E-4</c:v>
                </c:pt>
                <c:pt idx="8">
                  <c:v>-2.8571428571402602E-4</c:v>
                </c:pt>
                <c:pt idx="9">
                  <c:v>0</c:v>
                </c:pt>
                <c:pt idx="10">
                  <c:v>0</c:v>
                </c:pt>
                <c:pt idx="11">
                  <c:v>0</c:v>
                </c:pt>
                <c:pt idx="12">
                  <c:v>0</c:v>
                </c:pt>
                <c:pt idx="13">
                  <c:v>2.8571428571402602E-4</c:v>
                </c:pt>
                <c:pt idx="14">
                  <c:v>2.8571428571402602E-4</c:v>
                </c:pt>
                <c:pt idx="15">
                  <c:v>2.8571428571402602E-4</c:v>
                </c:pt>
                <c:pt idx="16">
                  <c:v>0</c:v>
                </c:pt>
                <c:pt idx="17">
                  <c:v>0</c:v>
                </c:pt>
                <c:pt idx="18">
                  <c:v>0</c:v>
                </c:pt>
                <c:pt idx="19">
                  <c:v>0</c:v>
                </c:pt>
                <c:pt idx="20">
                  <c:v>-2.8571428571402602E-4</c:v>
                </c:pt>
                <c:pt idx="21">
                  <c:v>-2.8571428571402602E-4</c:v>
                </c:pt>
                <c:pt idx="22">
                  <c:v>-5.7142857142805268E-4</c:v>
                </c:pt>
                <c:pt idx="23">
                  <c:v>-2.8571428571402602E-4</c:v>
                </c:pt>
                <c:pt idx="24">
                  <c:v>-2.8571428571402602E-4</c:v>
                </c:pt>
                <c:pt idx="25">
                  <c:v>-2.8571428571402602E-4</c:v>
                </c:pt>
                <c:pt idx="26">
                  <c:v>-2.8571428571402602E-4</c:v>
                </c:pt>
                <c:pt idx="27">
                  <c:v>-2.8571428571402602E-4</c:v>
                </c:pt>
                <c:pt idx="28">
                  <c:v>-5.7142857142886464E-4</c:v>
                </c:pt>
                <c:pt idx="29">
                  <c:v>-2.857142857148383E-4</c:v>
                </c:pt>
                <c:pt idx="30">
                  <c:v>-2.857142857148383E-4</c:v>
                </c:pt>
                <c:pt idx="31">
                  <c:v>-2.857142857148383E-4</c:v>
                </c:pt>
                <c:pt idx="32">
                  <c:v>-2.857142857148383E-4</c:v>
                </c:pt>
                <c:pt idx="33">
                  <c:v>-2.857142857148383E-4</c:v>
                </c:pt>
                <c:pt idx="34">
                  <c:v>-2.857142857148383E-4</c:v>
                </c:pt>
                <c:pt idx="35">
                  <c:v>0</c:v>
                </c:pt>
                <c:pt idx="36">
                  <c:v>0</c:v>
                </c:pt>
                <c:pt idx="37">
                  <c:v>0</c:v>
                </c:pt>
                <c:pt idx="38">
                  <c:v>0</c:v>
                </c:pt>
                <c:pt idx="39">
                  <c:v>2.857142857148383E-4</c:v>
                </c:pt>
                <c:pt idx="40">
                  <c:v>2.857142857148383E-4</c:v>
                </c:pt>
                <c:pt idx="41">
                  <c:v>2.857142857148383E-4</c:v>
                </c:pt>
                <c:pt idx="42">
                  <c:v>2.857142857148383E-4</c:v>
                </c:pt>
                <c:pt idx="43">
                  <c:v>5.7142857142886464E-4</c:v>
                </c:pt>
                <c:pt idx="44">
                  <c:v>5.7142857142886464E-4</c:v>
                </c:pt>
                <c:pt idx="45">
                  <c:v>5.7142857142886464E-4</c:v>
                </c:pt>
                <c:pt idx="46">
                  <c:v>2.8571428571402602E-4</c:v>
                </c:pt>
                <c:pt idx="47">
                  <c:v>2.8571428571402602E-4</c:v>
                </c:pt>
                <c:pt idx="48">
                  <c:v>2.8571428571402602E-4</c:v>
                </c:pt>
                <c:pt idx="49">
                  <c:v>2.8571428571402602E-4</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2.8571428571402602E-4</c:v>
                </c:pt>
                <c:pt idx="74">
                  <c:v>2.8571428571402602E-4</c:v>
                </c:pt>
                <c:pt idx="75">
                  <c:v>2.8571428571402602E-4</c:v>
                </c:pt>
                <c:pt idx="76">
                  <c:v>2.8571428571402602E-4</c:v>
                </c:pt>
                <c:pt idx="77">
                  <c:v>5.7142857142805268E-4</c:v>
                </c:pt>
                <c:pt idx="78">
                  <c:v>5.7142857142805268E-4</c:v>
                </c:pt>
                <c:pt idx="79">
                  <c:v>5.7142857142805268E-4</c:v>
                </c:pt>
                <c:pt idx="80">
                  <c:v>2.8571428571402602E-4</c:v>
                </c:pt>
                <c:pt idx="81">
                  <c:v>2.8571428571402602E-4</c:v>
                </c:pt>
                <c:pt idx="82">
                  <c:v>2.8571428571402602E-4</c:v>
                </c:pt>
                <c:pt idx="83">
                  <c:v>2.8571428571402602E-4</c:v>
                </c:pt>
                <c:pt idx="84">
                  <c:v>0</c:v>
                </c:pt>
                <c:pt idx="85">
                  <c:v>2.857142857148383E-4</c:v>
                </c:pt>
                <c:pt idx="86">
                  <c:v>2.857142857148383E-4</c:v>
                </c:pt>
                <c:pt idx="87">
                  <c:v>2.857142857148383E-4</c:v>
                </c:pt>
                <c:pt idx="88">
                  <c:v>2.857142857148383E-4</c:v>
                </c:pt>
                <c:pt idx="89">
                  <c:v>5.7142857142886464E-4</c:v>
                </c:pt>
                <c:pt idx="90">
                  <c:v>8.571428571428919E-4</c:v>
                </c:pt>
                <c:pt idx="91">
                  <c:v>8.571428571428919E-4</c:v>
                </c:pt>
                <c:pt idx="92">
                  <c:v>5.7142857142805268E-4</c:v>
                </c:pt>
                <c:pt idx="93">
                  <c:v>5.7142857142805268E-4</c:v>
                </c:pt>
                <c:pt idx="94">
                  <c:v>5.7142857142805268E-4</c:v>
                </c:pt>
                <c:pt idx="95">
                  <c:v>5.7142857142805268E-4</c:v>
                </c:pt>
                <c:pt idx="96">
                  <c:v>2.8571428571402602E-4</c:v>
                </c:pt>
                <c:pt idx="97">
                  <c:v>0</c:v>
                </c:pt>
                <c:pt idx="98">
                  <c:v>0</c:v>
                </c:pt>
                <c:pt idx="99">
                  <c:v>0</c:v>
                </c:pt>
                <c:pt idx="100">
                  <c:v>2.857142857148383E-4</c:v>
                </c:pt>
                <c:pt idx="101">
                  <c:v>2.857142857148383E-4</c:v>
                </c:pt>
                <c:pt idx="102">
                  <c:v>2.857142857148383E-4</c:v>
                </c:pt>
                <c:pt idx="103">
                  <c:v>2.857142857148383E-4</c:v>
                </c:pt>
                <c:pt idx="104">
                  <c:v>2.857142857148383E-4</c:v>
                </c:pt>
                <c:pt idx="105">
                  <c:v>2.857142857148383E-4</c:v>
                </c:pt>
                <c:pt idx="106">
                  <c:v>2.857142857148383E-4</c:v>
                </c:pt>
                <c:pt idx="107">
                  <c:v>0</c:v>
                </c:pt>
                <c:pt idx="108">
                  <c:v>0</c:v>
                </c:pt>
                <c:pt idx="109">
                  <c:v>0</c:v>
                </c:pt>
                <c:pt idx="110">
                  <c:v>2.8571428571402602E-4</c:v>
                </c:pt>
                <c:pt idx="111">
                  <c:v>2.8571428571402602E-4</c:v>
                </c:pt>
                <c:pt idx="112">
                  <c:v>2.8571428571402602E-4</c:v>
                </c:pt>
                <c:pt idx="113">
                  <c:v>5.7142857142805268E-4</c:v>
                </c:pt>
                <c:pt idx="114">
                  <c:v>5.7142857142805268E-4</c:v>
                </c:pt>
                <c:pt idx="115">
                  <c:v>5.7142857142805268E-4</c:v>
                </c:pt>
                <c:pt idx="116">
                  <c:v>5.7142857142805268E-4</c:v>
                </c:pt>
                <c:pt idx="117">
                  <c:v>2.8571428571402602E-4</c:v>
                </c:pt>
                <c:pt idx="118">
                  <c:v>2.8571428571402602E-4</c:v>
                </c:pt>
                <c:pt idx="119">
                  <c:v>5.7142857142886464E-4</c:v>
                </c:pt>
                <c:pt idx="120">
                  <c:v>8.571428571428919E-4</c:v>
                </c:pt>
                <c:pt idx="121">
                  <c:v>5.7142857142886464E-4</c:v>
                </c:pt>
                <c:pt idx="122">
                  <c:v>5.7142857142886464E-4</c:v>
                </c:pt>
                <c:pt idx="123">
                  <c:v>5.7142857142886464E-4</c:v>
                </c:pt>
                <c:pt idx="124">
                  <c:v>5.7142857142886464E-4</c:v>
                </c:pt>
                <c:pt idx="125">
                  <c:v>2.8571428571435072E-3</c:v>
                </c:pt>
                <c:pt idx="126">
                  <c:v>3.4285714285715646E-3</c:v>
                </c:pt>
                <c:pt idx="127">
                  <c:v>2.5714285714286689E-3</c:v>
                </c:pt>
                <c:pt idx="128">
                  <c:v>2.8571428571426997E-3</c:v>
                </c:pt>
                <c:pt idx="129">
                  <c:v>2.8571428571426997E-3</c:v>
                </c:pt>
                <c:pt idx="130">
                  <c:v>2.8571428571426997E-3</c:v>
                </c:pt>
                <c:pt idx="131">
                  <c:v>2.8571428571426997E-3</c:v>
                </c:pt>
                <c:pt idx="132">
                  <c:v>8.571428571428919E-4</c:v>
                </c:pt>
                <c:pt idx="133">
                  <c:v>8.571428571428919E-4</c:v>
                </c:pt>
                <c:pt idx="134">
                  <c:v>1.1428571428577317E-3</c:v>
                </c:pt>
                <c:pt idx="135">
                  <c:v>1.1428571428577317E-3</c:v>
                </c:pt>
                <c:pt idx="136">
                  <c:v>1.7142857142857823E-3</c:v>
                </c:pt>
                <c:pt idx="137">
                  <c:v>2.2857142857146497E-3</c:v>
                </c:pt>
                <c:pt idx="138">
                  <c:v>2.2857142857146497E-3</c:v>
                </c:pt>
                <c:pt idx="139">
                  <c:v>2.2857142857138375E-3</c:v>
                </c:pt>
                <c:pt idx="140">
                  <c:v>1.4285714285709431E-3</c:v>
                </c:pt>
                <c:pt idx="141">
                  <c:v>1.7142857142849691E-3</c:v>
                </c:pt>
                <c:pt idx="142">
                  <c:v>2.2857142857138375E-3</c:v>
                </c:pt>
                <c:pt idx="143">
                  <c:v>1.9999999999998079E-3</c:v>
                </c:pt>
                <c:pt idx="144">
                  <c:v>1.7142857142857823E-3</c:v>
                </c:pt>
                <c:pt idx="145">
                  <c:v>1.9999999999998079E-3</c:v>
                </c:pt>
                <c:pt idx="146">
                  <c:v>1.9999999999998079E-3</c:v>
                </c:pt>
                <c:pt idx="147">
                  <c:v>2.5714285714286689E-3</c:v>
                </c:pt>
                <c:pt idx="148">
                  <c:v>2.5714285714286689E-3</c:v>
                </c:pt>
                <c:pt idx="149">
                  <c:v>1.9999999999998079E-3</c:v>
                </c:pt>
                <c:pt idx="150">
                  <c:v>2.2857142857146497E-3</c:v>
                </c:pt>
                <c:pt idx="151">
                  <c:v>1.9999999999998079E-3</c:v>
                </c:pt>
                <c:pt idx="152">
                  <c:v>2.5714285714286689E-3</c:v>
                </c:pt>
                <c:pt idx="153">
                  <c:v>2.5714285714286689E-3</c:v>
                </c:pt>
                <c:pt idx="154">
                  <c:v>1.9999999999998079E-3</c:v>
                </c:pt>
                <c:pt idx="155">
                  <c:v>2.2857142857146497E-3</c:v>
                </c:pt>
                <c:pt idx="156">
                  <c:v>2.5714285714286689E-3</c:v>
                </c:pt>
                <c:pt idx="157">
                  <c:v>2.8571428571426997E-3</c:v>
                </c:pt>
                <c:pt idx="158">
                  <c:v>3.714285714285588E-3</c:v>
                </c:pt>
                <c:pt idx="159">
                  <c:v>2.8571428571426997E-3</c:v>
                </c:pt>
                <c:pt idx="160">
                  <c:v>2.8571428571426997E-3</c:v>
                </c:pt>
                <c:pt idx="161">
                  <c:v>2.8571428571426997E-3</c:v>
                </c:pt>
                <c:pt idx="162">
                  <c:v>2.2857142857138375E-3</c:v>
                </c:pt>
                <c:pt idx="163">
                  <c:v>3.714285714285588E-3</c:v>
                </c:pt>
                <c:pt idx="164">
                  <c:v>2.8571428571426997E-3</c:v>
                </c:pt>
                <c:pt idx="165">
                  <c:v>1.9999999999998079E-3</c:v>
                </c:pt>
                <c:pt idx="166">
                  <c:v>2.2857142857146497E-3</c:v>
                </c:pt>
                <c:pt idx="167">
                  <c:v>2.5714285714286689E-3</c:v>
                </c:pt>
                <c:pt idx="168">
                  <c:v>2.8571428571435072E-3</c:v>
                </c:pt>
                <c:pt idx="169">
                  <c:v>3.7142857142864029E-3</c:v>
                </c:pt>
                <c:pt idx="170">
                  <c:v>2.0000000000006202E-3</c:v>
                </c:pt>
                <c:pt idx="171">
                  <c:v>2.2857142857146497E-3</c:v>
                </c:pt>
                <c:pt idx="172">
                  <c:v>3.4285714285715646E-3</c:v>
                </c:pt>
                <c:pt idx="173">
                  <c:v>3.4285714285715646E-3</c:v>
                </c:pt>
                <c:pt idx="174">
                  <c:v>2.8571428571435072E-3</c:v>
                </c:pt>
                <c:pt idx="175">
                  <c:v>3.142857142856724E-3</c:v>
                </c:pt>
                <c:pt idx="176">
                  <c:v>2.5714285714278592E-3</c:v>
                </c:pt>
                <c:pt idx="177">
                  <c:v>2.8571428571426997E-3</c:v>
                </c:pt>
                <c:pt idx="178">
                  <c:v>3.4285714285715646E-3</c:v>
                </c:pt>
                <c:pt idx="179">
                  <c:v>2.8571428571426997E-3</c:v>
                </c:pt>
                <c:pt idx="180">
                  <c:v>2.8571428571426997E-3</c:v>
                </c:pt>
                <c:pt idx="181">
                  <c:v>2.8571428571426997E-3</c:v>
                </c:pt>
                <c:pt idx="182">
                  <c:v>2.5714285714286689E-3</c:v>
                </c:pt>
                <c:pt idx="183">
                  <c:v>2.8571428571435072E-3</c:v>
                </c:pt>
                <c:pt idx="184">
                  <c:v>3.4285714285715646E-3</c:v>
                </c:pt>
                <c:pt idx="185">
                  <c:v>3.142857142856724E-3</c:v>
                </c:pt>
                <c:pt idx="186">
                  <c:v>2.8571428571435072E-3</c:v>
                </c:pt>
                <c:pt idx="187">
                  <c:v>3.142857142856724E-3</c:v>
                </c:pt>
                <c:pt idx="188">
                  <c:v>3.4285714285715646E-3</c:v>
                </c:pt>
                <c:pt idx="189">
                  <c:v>4.0000000000004234E-3</c:v>
                </c:pt>
                <c:pt idx="190">
                  <c:v>3.714285714285588E-3</c:v>
                </c:pt>
                <c:pt idx="191">
                  <c:v>3.4285714285707514E-3</c:v>
                </c:pt>
                <c:pt idx="192">
                  <c:v>2.8571428571426997E-3</c:v>
                </c:pt>
                <c:pt idx="193">
                  <c:v>2.8571428571426997E-3</c:v>
                </c:pt>
                <c:pt idx="194">
                  <c:v>3.4285714285715646E-3</c:v>
                </c:pt>
                <c:pt idx="195">
                  <c:v>3.4285714285707514E-3</c:v>
                </c:pt>
                <c:pt idx="196">
                  <c:v>3.4285714285707514E-3</c:v>
                </c:pt>
                <c:pt idx="197">
                  <c:v>3.142857142856724E-3</c:v>
                </c:pt>
                <c:pt idx="198">
                  <c:v>3.4285714285715646E-3</c:v>
                </c:pt>
                <c:pt idx="199">
                  <c:v>3.4285714285715646E-3</c:v>
                </c:pt>
                <c:pt idx="200">
                  <c:v>4.2857142857144533E-3</c:v>
                </c:pt>
                <c:pt idx="201">
                  <c:v>3.4285714285715646E-3</c:v>
                </c:pt>
                <c:pt idx="202">
                  <c:v>3.4285714285715646E-3</c:v>
                </c:pt>
                <c:pt idx="203">
                  <c:v>3.1428571428575398E-3</c:v>
                </c:pt>
                <c:pt idx="204">
                  <c:v>3.4285714285715646E-3</c:v>
                </c:pt>
                <c:pt idx="205">
                  <c:v>3.4285714285715646E-3</c:v>
                </c:pt>
                <c:pt idx="206">
                  <c:v>3.714285714285588E-3</c:v>
                </c:pt>
                <c:pt idx="207">
                  <c:v>3.4285714285707514E-3</c:v>
                </c:pt>
                <c:pt idx="208">
                  <c:v>3.4285714285715646E-3</c:v>
                </c:pt>
                <c:pt idx="209">
                  <c:v>3.714285714285588E-3</c:v>
                </c:pt>
                <c:pt idx="210">
                  <c:v>3.4285714285715646E-3</c:v>
                </c:pt>
                <c:pt idx="211">
                  <c:v>4.2857142857144533E-3</c:v>
                </c:pt>
                <c:pt idx="212">
                  <c:v>3.4285714285715646E-3</c:v>
                </c:pt>
                <c:pt idx="213">
                  <c:v>3.7142857142864029E-3</c:v>
                </c:pt>
                <c:pt idx="214">
                  <c:v>3.4285714285715646E-3</c:v>
                </c:pt>
                <c:pt idx="215">
                  <c:v>4.5714285714284816E-3</c:v>
                </c:pt>
                <c:pt idx="216">
                  <c:v>4.0000000000004234E-3</c:v>
                </c:pt>
                <c:pt idx="217">
                  <c:v>3.9999999999996098E-3</c:v>
                </c:pt>
                <c:pt idx="218">
                  <c:v>4.5714285714284816E-3</c:v>
                </c:pt>
                <c:pt idx="219">
                  <c:v>4.5714285714284816E-3</c:v>
                </c:pt>
                <c:pt idx="220">
                  <c:v>4.5714285714284816E-3</c:v>
                </c:pt>
                <c:pt idx="221">
                  <c:v>4.2857142857144533E-3</c:v>
                </c:pt>
                <c:pt idx="222">
                  <c:v>4.2857142857144533E-3</c:v>
                </c:pt>
                <c:pt idx="223">
                  <c:v>4.5714285714284816E-3</c:v>
                </c:pt>
                <c:pt idx="224">
                  <c:v>4.2857142857144533E-3</c:v>
                </c:pt>
                <c:pt idx="225">
                  <c:v>2.8571428571426997E-3</c:v>
                </c:pt>
                <c:pt idx="226">
                  <c:v>4.0000000000004234E-3</c:v>
                </c:pt>
                <c:pt idx="227">
                  <c:v>3.9999999999996098E-3</c:v>
                </c:pt>
                <c:pt idx="228">
                  <c:v>4.2857142857144533E-3</c:v>
                </c:pt>
                <c:pt idx="229">
                  <c:v>3.4285714285715646E-3</c:v>
                </c:pt>
                <c:pt idx="230">
                  <c:v>3.9999999999996098E-3</c:v>
                </c:pt>
                <c:pt idx="231">
                  <c:v>4.2857142857144533E-3</c:v>
                </c:pt>
                <c:pt idx="232">
                  <c:v>4.5714285714284816E-3</c:v>
                </c:pt>
                <c:pt idx="233">
                  <c:v>3.714285714285588E-3</c:v>
                </c:pt>
                <c:pt idx="234">
                  <c:v>4.2857142857144533E-3</c:v>
                </c:pt>
                <c:pt idx="235">
                  <c:v>4.2857142857144533E-3</c:v>
                </c:pt>
                <c:pt idx="236">
                  <c:v>3.9999999999996098E-3</c:v>
                </c:pt>
                <c:pt idx="237">
                  <c:v>4.8571428571433095E-3</c:v>
                </c:pt>
                <c:pt idx="238">
                  <c:v>4.5714285714284816E-3</c:v>
                </c:pt>
                <c:pt idx="239">
                  <c:v>4.5714285714292934E-3</c:v>
                </c:pt>
                <c:pt idx="240">
                  <c:v>4.5714285714284816E-3</c:v>
                </c:pt>
                <c:pt idx="241">
                  <c:v>4.8571428571424916E-3</c:v>
                </c:pt>
                <c:pt idx="242">
                  <c:v>4.5714285714284816E-3</c:v>
                </c:pt>
                <c:pt idx="243">
                  <c:v>4.8571428571424916E-3</c:v>
                </c:pt>
                <c:pt idx="244">
                  <c:v>4.2857142857144533E-3</c:v>
                </c:pt>
                <c:pt idx="245">
                  <c:v>4.8571428571424916E-3</c:v>
                </c:pt>
                <c:pt idx="246">
                  <c:v>4.5714285714284816E-3</c:v>
                </c:pt>
                <c:pt idx="247">
                  <c:v>4.8571428571424916E-3</c:v>
                </c:pt>
                <c:pt idx="248">
                  <c:v>4.5714285714292934E-3</c:v>
                </c:pt>
                <c:pt idx="249">
                  <c:v>4.5714285714284816E-3</c:v>
                </c:pt>
                <c:pt idx="250">
                  <c:v>4.5714285714292934E-3</c:v>
                </c:pt>
                <c:pt idx="251">
                  <c:v>4.2857142857144533E-3</c:v>
                </c:pt>
                <c:pt idx="252">
                  <c:v>4.5714285714284816E-3</c:v>
                </c:pt>
                <c:pt idx="253">
                  <c:v>4.8571428571424916E-3</c:v>
                </c:pt>
                <c:pt idx="254">
                  <c:v>4.8571428571433095E-3</c:v>
                </c:pt>
                <c:pt idx="255">
                  <c:v>4.2857142857136475E-3</c:v>
                </c:pt>
                <c:pt idx="256">
                  <c:v>5.4285714285713738E-3</c:v>
                </c:pt>
                <c:pt idx="257">
                  <c:v>5.1428571428565294E-3</c:v>
                </c:pt>
                <c:pt idx="258">
                  <c:v>5.4285714285713738E-3</c:v>
                </c:pt>
                <c:pt idx="259">
                  <c:v>5.4285714285721848E-3</c:v>
                </c:pt>
                <c:pt idx="260">
                  <c:v>4.8571428571433095E-3</c:v>
                </c:pt>
                <c:pt idx="261">
                  <c:v>4.5714285714284816E-3</c:v>
                </c:pt>
                <c:pt idx="262">
                  <c:v>5.4285714285713738E-3</c:v>
                </c:pt>
                <c:pt idx="263">
                  <c:v>4.8571428571424916E-3</c:v>
                </c:pt>
                <c:pt idx="264">
                  <c:v>4.8571428571433095E-3</c:v>
                </c:pt>
                <c:pt idx="265">
                  <c:v>4.8571428571424916E-3</c:v>
                </c:pt>
                <c:pt idx="266">
                  <c:v>4.2857142857136475E-3</c:v>
                </c:pt>
                <c:pt idx="267">
                  <c:v>5.1428571428565294E-3</c:v>
                </c:pt>
                <c:pt idx="268">
                  <c:v>6.0000000000002334E-3</c:v>
                </c:pt>
                <c:pt idx="269">
                  <c:v>5.1428571428573404E-3</c:v>
                </c:pt>
                <c:pt idx="270">
                  <c:v>5.4285714285721848E-3</c:v>
                </c:pt>
                <c:pt idx="271">
                  <c:v>5.4285714285713738E-3</c:v>
                </c:pt>
                <c:pt idx="272">
                  <c:v>4.8571428571424916E-3</c:v>
                </c:pt>
                <c:pt idx="273">
                  <c:v>5.1428571428573404E-3</c:v>
                </c:pt>
                <c:pt idx="274">
                  <c:v>5.1428571428573404E-3</c:v>
                </c:pt>
                <c:pt idx="275">
                  <c:v>4.5714285714284816E-3</c:v>
                </c:pt>
                <c:pt idx="276">
                  <c:v>5.4285714285713738E-3</c:v>
                </c:pt>
                <c:pt idx="277">
                  <c:v>4.8571428571424916E-3</c:v>
                </c:pt>
                <c:pt idx="278">
                  <c:v>4.8571428571424916E-3</c:v>
                </c:pt>
                <c:pt idx="279">
                  <c:v>4.8571428571433095E-3</c:v>
                </c:pt>
                <c:pt idx="280">
                  <c:v>5.7142857142862009E-3</c:v>
                </c:pt>
                <c:pt idx="281">
                  <c:v>5.714285714285389E-3</c:v>
                </c:pt>
                <c:pt idx="282">
                  <c:v>5.9999999999994242E-3</c:v>
                </c:pt>
                <c:pt idx="283">
                  <c:v>5.1428571428573404E-3</c:v>
                </c:pt>
                <c:pt idx="284">
                  <c:v>4.8571428571424916E-3</c:v>
                </c:pt>
                <c:pt idx="285">
                  <c:v>6.0000000000002334E-3</c:v>
                </c:pt>
                <c:pt idx="286">
                  <c:v>5.714285714285389E-3</c:v>
                </c:pt>
                <c:pt idx="287">
                  <c:v>5.1428571428565294E-3</c:v>
                </c:pt>
                <c:pt idx="288">
                  <c:v>5.4285714285721848E-3</c:v>
                </c:pt>
                <c:pt idx="289">
                  <c:v>5.4285714285721848E-3</c:v>
                </c:pt>
                <c:pt idx="290">
                  <c:v>5.1428571428573404E-3</c:v>
                </c:pt>
                <c:pt idx="291">
                  <c:v>6.2857142857142608E-3</c:v>
                </c:pt>
                <c:pt idx="292">
                  <c:v>5.714285714285389E-3</c:v>
                </c:pt>
                <c:pt idx="293">
                  <c:v>6.5714285714290992E-3</c:v>
                </c:pt>
                <c:pt idx="294">
                  <c:v>6.0000000000002334E-3</c:v>
                </c:pt>
                <c:pt idx="295">
                  <c:v>5.4285714285713738E-3</c:v>
                </c:pt>
                <c:pt idx="296">
                  <c:v>5.4285714285713738E-3</c:v>
                </c:pt>
                <c:pt idx="297">
                  <c:v>6.0000000000002334E-3</c:v>
                </c:pt>
                <c:pt idx="298">
                  <c:v>5.1428571428573404E-3</c:v>
                </c:pt>
                <c:pt idx="299">
                  <c:v>5.7142857142862009E-3</c:v>
                </c:pt>
                <c:pt idx="300">
                  <c:v>5.1428571428565294E-3</c:v>
                </c:pt>
                <c:pt idx="301">
                  <c:v>5.4285714285713738E-3</c:v>
                </c:pt>
                <c:pt idx="302">
                  <c:v>6.2857142857142608E-3</c:v>
                </c:pt>
                <c:pt idx="303">
                  <c:v>5.9999999999994242E-3</c:v>
                </c:pt>
                <c:pt idx="304">
                  <c:v>6.5714285714282882E-3</c:v>
                </c:pt>
                <c:pt idx="305">
                  <c:v>6.2857142857142608E-3</c:v>
                </c:pt>
                <c:pt idx="306">
                  <c:v>5.714285714285389E-3</c:v>
                </c:pt>
                <c:pt idx="307">
                  <c:v>6.0000000000002334E-3</c:v>
                </c:pt>
                <c:pt idx="308">
                  <c:v>6.5714285714282882E-3</c:v>
                </c:pt>
                <c:pt idx="309">
                  <c:v>6.5714285714282882E-3</c:v>
                </c:pt>
                <c:pt idx="310">
                  <c:v>6.0000000000002334E-3</c:v>
                </c:pt>
                <c:pt idx="311">
                  <c:v>5.4285714285713738E-3</c:v>
                </c:pt>
                <c:pt idx="312">
                  <c:v>6.2857142857142608E-3</c:v>
                </c:pt>
                <c:pt idx="313">
                  <c:v>6.5714285714290992E-3</c:v>
                </c:pt>
                <c:pt idx="314">
                  <c:v>6.5714285714290992E-3</c:v>
                </c:pt>
                <c:pt idx="315">
                  <c:v>6.0000000000002334E-3</c:v>
                </c:pt>
                <c:pt idx="316">
                  <c:v>5.4285714285713738E-3</c:v>
                </c:pt>
                <c:pt idx="317">
                  <c:v>6.5714285714282882E-3</c:v>
                </c:pt>
                <c:pt idx="318">
                  <c:v>6.5714285714282882E-3</c:v>
                </c:pt>
                <c:pt idx="319">
                  <c:v>6.5714285714290992E-3</c:v>
                </c:pt>
                <c:pt idx="320">
                  <c:v>5.9999999999994242E-3</c:v>
                </c:pt>
                <c:pt idx="321">
                  <c:v>5.714285714285389E-3</c:v>
                </c:pt>
                <c:pt idx="322">
                  <c:v>6.5714285714290992E-3</c:v>
                </c:pt>
                <c:pt idx="323">
                  <c:v>7.1428571428571487E-3</c:v>
                </c:pt>
                <c:pt idx="324">
                  <c:v>6.5714285714290992E-3</c:v>
                </c:pt>
                <c:pt idx="325">
                  <c:v>6.0000000000002334E-3</c:v>
                </c:pt>
                <c:pt idx="326">
                  <c:v>5.4285714285713738E-3</c:v>
                </c:pt>
                <c:pt idx="327">
                  <c:v>6.5714285714290992E-3</c:v>
                </c:pt>
                <c:pt idx="328">
                  <c:v>7.1428571428571487E-3</c:v>
                </c:pt>
                <c:pt idx="329">
                  <c:v>6.2857142857142608E-3</c:v>
                </c:pt>
                <c:pt idx="330">
                  <c:v>5.7142857142862009E-3</c:v>
                </c:pt>
                <c:pt idx="331">
                  <c:v>6.2857142857142608E-3</c:v>
                </c:pt>
                <c:pt idx="332">
                  <c:v>6.5714285714282882E-3</c:v>
                </c:pt>
                <c:pt idx="333">
                  <c:v>7.7142857142852026E-3</c:v>
                </c:pt>
                <c:pt idx="334">
                  <c:v>6.8571428571423051E-3</c:v>
                </c:pt>
                <c:pt idx="335">
                  <c:v>6.2857142857142608E-3</c:v>
                </c:pt>
                <c:pt idx="336">
                  <c:v>6.5714285714282882E-3</c:v>
                </c:pt>
                <c:pt idx="337">
                  <c:v>6.8571428571423051E-3</c:v>
                </c:pt>
                <c:pt idx="338">
                  <c:v>7.1428571428571487E-3</c:v>
                </c:pt>
                <c:pt idx="339">
                  <c:v>7.7142857142860136E-3</c:v>
                </c:pt>
                <c:pt idx="340">
                  <c:v>6.0000000000002334E-3</c:v>
                </c:pt>
                <c:pt idx="341">
                  <c:v>5.7142857142862009E-3</c:v>
                </c:pt>
                <c:pt idx="342">
                  <c:v>6.857142857143117E-3</c:v>
                </c:pt>
                <c:pt idx="343">
                  <c:v>7.1428571428571487E-3</c:v>
                </c:pt>
                <c:pt idx="344">
                  <c:v>6.5714285714290992E-3</c:v>
                </c:pt>
                <c:pt idx="345">
                  <c:v>5.714285714285389E-3</c:v>
                </c:pt>
                <c:pt idx="346">
                  <c:v>6.2857142857142608E-3</c:v>
                </c:pt>
                <c:pt idx="347">
                  <c:v>7.7142857142860136E-3</c:v>
                </c:pt>
                <c:pt idx="348">
                  <c:v>7.4285714285711813E-3</c:v>
                </c:pt>
                <c:pt idx="349">
                  <c:v>7.4285714285711813E-3</c:v>
                </c:pt>
                <c:pt idx="350">
                  <c:v>6.857142857143117E-3</c:v>
                </c:pt>
                <c:pt idx="351">
                  <c:v>6.8571428571423051E-3</c:v>
                </c:pt>
                <c:pt idx="352">
                  <c:v>8.0000000000000366E-3</c:v>
                </c:pt>
                <c:pt idx="353">
                  <c:v>7.1428571428571487E-3</c:v>
                </c:pt>
                <c:pt idx="354">
                  <c:v>6.5714285714282882E-3</c:v>
                </c:pt>
                <c:pt idx="355">
                  <c:v>7.7142857142860136E-3</c:v>
                </c:pt>
                <c:pt idx="356">
                  <c:v>7.4285714285711813E-3</c:v>
                </c:pt>
                <c:pt idx="357">
                  <c:v>7.4285714285711813E-3</c:v>
                </c:pt>
                <c:pt idx="358">
                  <c:v>7.7142857142860136E-3</c:v>
                </c:pt>
                <c:pt idx="359">
                  <c:v>7.7142857142860136E-3</c:v>
                </c:pt>
                <c:pt idx="360">
                  <c:v>8.0000000000000366E-3</c:v>
                </c:pt>
                <c:pt idx="361">
                  <c:v>8.0000000000000366E-3</c:v>
                </c:pt>
                <c:pt idx="362">
                  <c:v>7.7142857142852026E-3</c:v>
                </c:pt>
                <c:pt idx="363">
                  <c:v>8.0000000000000366E-3</c:v>
                </c:pt>
                <c:pt idx="364">
                  <c:v>8.2857142857140596E-3</c:v>
                </c:pt>
                <c:pt idx="365">
                  <c:v>8.2857142857140596E-3</c:v>
                </c:pt>
                <c:pt idx="366">
                  <c:v>7.7142857142852026E-3</c:v>
                </c:pt>
                <c:pt idx="367">
                  <c:v>7.4285714285711813E-3</c:v>
                </c:pt>
                <c:pt idx="368">
                  <c:v>8.5714285714289205E-3</c:v>
                </c:pt>
                <c:pt idx="369">
                  <c:v>8.0000000000000366E-3</c:v>
                </c:pt>
                <c:pt idx="370">
                  <c:v>7.1428571428571487E-3</c:v>
                </c:pt>
                <c:pt idx="371">
                  <c:v>7.7142857142860136E-3</c:v>
                </c:pt>
                <c:pt idx="372">
                  <c:v>8.2857142857140596E-3</c:v>
                </c:pt>
                <c:pt idx="373">
                  <c:v>7.7142857142860136E-3</c:v>
                </c:pt>
                <c:pt idx="374">
                  <c:v>8.2857142857148715E-3</c:v>
                </c:pt>
                <c:pt idx="375">
                  <c:v>7.4285714285711813E-3</c:v>
                </c:pt>
                <c:pt idx="376">
                  <c:v>8.2857142857148715E-3</c:v>
                </c:pt>
                <c:pt idx="377">
                  <c:v>8.2857142857148715E-3</c:v>
                </c:pt>
                <c:pt idx="378">
                  <c:v>7.7142857142852026E-3</c:v>
                </c:pt>
                <c:pt idx="379">
                  <c:v>8.0000000000000366E-3</c:v>
                </c:pt>
                <c:pt idx="380">
                  <c:v>8.8571428571429557E-3</c:v>
                </c:pt>
                <c:pt idx="381">
                  <c:v>7.7142857142852026E-3</c:v>
                </c:pt>
                <c:pt idx="382">
                  <c:v>7.4285714285711813E-3</c:v>
                </c:pt>
                <c:pt idx="383">
                  <c:v>7.7142857142852026E-3</c:v>
                </c:pt>
                <c:pt idx="384">
                  <c:v>8.8571428571421335E-3</c:v>
                </c:pt>
                <c:pt idx="385">
                  <c:v>8.2857142857148715E-3</c:v>
                </c:pt>
                <c:pt idx="386">
                  <c:v>7.4285714285719879E-3</c:v>
                </c:pt>
                <c:pt idx="387">
                  <c:v>7.7142857142860136E-3</c:v>
                </c:pt>
                <c:pt idx="388">
                  <c:v>8.8571428571429557E-3</c:v>
                </c:pt>
                <c:pt idx="389">
                  <c:v>8.5714285714289205E-3</c:v>
                </c:pt>
                <c:pt idx="390">
                  <c:v>8.2857142857140596E-3</c:v>
                </c:pt>
                <c:pt idx="391">
                  <c:v>7.7142857142860136E-3</c:v>
                </c:pt>
                <c:pt idx="392">
                  <c:v>7.4285714285711813E-3</c:v>
                </c:pt>
                <c:pt idx="393">
                  <c:v>8.0000000000000366E-3</c:v>
                </c:pt>
                <c:pt idx="394">
                  <c:v>7.7142857142852026E-3</c:v>
                </c:pt>
                <c:pt idx="395">
                  <c:v>7.1428571428571487E-3</c:v>
                </c:pt>
                <c:pt idx="396">
                  <c:v>8.2857142857140596E-3</c:v>
                </c:pt>
                <c:pt idx="397">
                  <c:v>8.5714285714289205E-3</c:v>
                </c:pt>
                <c:pt idx="398">
                  <c:v>7.7142857142860136E-3</c:v>
                </c:pt>
                <c:pt idx="399">
                  <c:v>9.7142857142858106E-3</c:v>
                </c:pt>
                <c:pt idx="400">
                  <c:v>9.7142857142858106E-3</c:v>
                </c:pt>
                <c:pt idx="401">
                  <c:v>9.4285714285717859E-3</c:v>
                </c:pt>
                <c:pt idx="402">
                  <c:v>9.4285714285717859E-3</c:v>
                </c:pt>
                <c:pt idx="403">
                  <c:v>9.1428571428569527E-3</c:v>
                </c:pt>
                <c:pt idx="404">
                  <c:v>9.1428571428569527E-3</c:v>
                </c:pt>
                <c:pt idx="405">
                  <c:v>9.9999999999998614E-3</c:v>
                </c:pt>
                <c:pt idx="406">
                  <c:v>8.5714285714289205E-3</c:v>
                </c:pt>
                <c:pt idx="407">
                  <c:v>8.8571428571421335E-3</c:v>
                </c:pt>
                <c:pt idx="408">
                  <c:v>9.7142857142858106E-3</c:v>
                </c:pt>
                <c:pt idx="409">
                  <c:v>9.4285714285709688E-3</c:v>
                </c:pt>
                <c:pt idx="410">
                  <c:v>9.4285714285717859E-3</c:v>
                </c:pt>
                <c:pt idx="411">
                  <c:v>9.4285714285717859E-3</c:v>
                </c:pt>
                <c:pt idx="412">
                  <c:v>8.8571428571429557E-3</c:v>
                </c:pt>
                <c:pt idx="413">
                  <c:v>9.4285714285709688E-3</c:v>
                </c:pt>
                <c:pt idx="414">
                  <c:v>1.0857142857143523E-2</c:v>
                </c:pt>
                <c:pt idx="415">
                  <c:v>9.4285714285709688E-3</c:v>
                </c:pt>
                <c:pt idx="416">
                  <c:v>9.4285714285717859E-3</c:v>
                </c:pt>
                <c:pt idx="417">
                  <c:v>9.4285714285717859E-3</c:v>
                </c:pt>
                <c:pt idx="418">
                  <c:v>9.4285714285709688E-3</c:v>
                </c:pt>
                <c:pt idx="419">
                  <c:v>9.7142857142858106E-3</c:v>
                </c:pt>
                <c:pt idx="420">
                  <c:v>9.4285714285717859E-3</c:v>
                </c:pt>
                <c:pt idx="421">
                  <c:v>8.8571428571429557E-3</c:v>
                </c:pt>
                <c:pt idx="422">
                  <c:v>9.4285714285717859E-3</c:v>
                </c:pt>
                <c:pt idx="423">
                  <c:v>1.0571428571428699E-2</c:v>
                </c:pt>
                <c:pt idx="424">
                  <c:v>1.0857142857142718E-2</c:v>
                </c:pt>
                <c:pt idx="425">
                  <c:v>1.0000000000000661E-2</c:v>
                </c:pt>
                <c:pt idx="426">
                  <c:v>9.9999999999998614E-3</c:v>
                </c:pt>
                <c:pt idx="427">
                  <c:v>1.1714285714285642E-2</c:v>
                </c:pt>
                <c:pt idx="428">
                  <c:v>9.9999999999998614E-3</c:v>
                </c:pt>
                <c:pt idx="429">
                  <c:v>1.0571428571428699E-2</c:v>
                </c:pt>
                <c:pt idx="430">
                  <c:v>9.7142857142858106E-3</c:v>
                </c:pt>
                <c:pt idx="431">
                  <c:v>1.0285714285713865E-2</c:v>
                </c:pt>
                <c:pt idx="432">
                  <c:v>1.0285714285713865E-2</c:v>
                </c:pt>
                <c:pt idx="433">
                  <c:v>1.0285714285713865E-2</c:v>
                </c:pt>
                <c:pt idx="434">
                  <c:v>1.0857142857142718E-2</c:v>
                </c:pt>
                <c:pt idx="435">
                  <c:v>1.1999999999999639E-2</c:v>
                </c:pt>
                <c:pt idx="436">
                  <c:v>1.1999999999999639E-2</c:v>
                </c:pt>
                <c:pt idx="437">
                  <c:v>1.3428571428571416E-2</c:v>
                </c:pt>
                <c:pt idx="438">
                  <c:v>1.4857142857143128E-2</c:v>
                </c:pt>
                <c:pt idx="439">
                  <c:v>1.5714285714286041E-2</c:v>
                </c:pt>
                <c:pt idx="440">
                  <c:v>1.7714285714286251E-2</c:v>
                </c:pt>
                <c:pt idx="441">
                  <c:v>1.7428571428571411E-2</c:v>
                </c:pt>
                <c:pt idx="442">
                  <c:v>1.6571428571428931E-2</c:v>
                </c:pt>
                <c:pt idx="443">
                  <c:v>1.5428571428571621E-2</c:v>
                </c:pt>
                <c:pt idx="444">
                  <c:v>1.5999999999999657E-2</c:v>
                </c:pt>
                <c:pt idx="445">
                  <c:v>1.4285714285714285E-2</c:v>
                </c:pt>
                <c:pt idx="446">
                  <c:v>1.3142857142856982E-2</c:v>
                </c:pt>
                <c:pt idx="447">
                  <c:v>1.1999999999999639E-2</c:v>
                </c:pt>
                <c:pt idx="448">
                  <c:v>1.1428571428571609E-2</c:v>
                </c:pt>
                <c:pt idx="449">
                  <c:v>1.5142857142856786E-2</c:v>
                </c:pt>
                <c:pt idx="450">
                  <c:v>1.3999999999999855E-2</c:v>
                </c:pt>
                <c:pt idx="451">
                  <c:v>1.1714285714285642E-2</c:v>
                </c:pt>
                <c:pt idx="452">
                  <c:v>1.2857142857142515E-2</c:v>
                </c:pt>
                <c:pt idx="453">
                  <c:v>1.3999999999999855E-2</c:v>
                </c:pt>
                <c:pt idx="454">
                  <c:v>1.4857142857143128E-2</c:v>
                </c:pt>
                <c:pt idx="455">
                  <c:v>1.4857142857142736E-2</c:v>
                </c:pt>
                <c:pt idx="456">
                  <c:v>1.2000000000000061E-2</c:v>
                </c:pt>
                <c:pt idx="457">
                  <c:v>1.5142857142857204E-2</c:v>
                </c:pt>
                <c:pt idx="458">
                  <c:v>1.5714285714286041E-2</c:v>
                </c:pt>
                <c:pt idx="459">
                  <c:v>1.3428571428571819E-2</c:v>
                </c:pt>
                <c:pt idx="460">
                  <c:v>1.4571428571428719E-2</c:v>
                </c:pt>
                <c:pt idx="461">
                  <c:v>1.5714285714285656E-2</c:v>
                </c:pt>
                <c:pt idx="462">
                  <c:v>1.457142857142831E-2</c:v>
                </c:pt>
                <c:pt idx="463">
                  <c:v>1.4571428571428719E-2</c:v>
                </c:pt>
                <c:pt idx="464">
                  <c:v>1.4285714285714285E-2</c:v>
                </c:pt>
                <c:pt idx="465">
                  <c:v>1.5999999999999657E-2</c:v>
                </c:pt>
                <c:pt idx="466">
                  <c:v>1.8285714285714325E-2</c:v>
                </c:pt>
                <c:pt idx="467">
                  <c:v>1.6000000000000087E-2</c:v>
                </c:pt>
                <c:pt idx="468">
                  <c:v>1.6285714285714101E-2</c:v>
                </c:pt>
                <c:pt idx="469">
                  <c:v>1.6000000000000087E-2</c:v>
                </c:pt>
                <c:pt idx="470">
                  <c:v>1.7142857142856981E-2</c:v>
                </c:pt>
                <c:pt idx="471">
                  <c:v>1.7714285714285863E-2</c:v>
                </c:pt>
                <c:pt idx="472">
                  <c:v>1.6571428571428931E-2</c:v>
                </c:pt>
                <c:pt idx="473">
                  <c:v>1.7142857142856981E-2</c:v>
                </c:pt>
                <c:pt idx="474">
                  <c:v>1.9142857142857236E-2</c:v>
                </c:pt>
                <c:pt idx="475">
                  <c:v>1.5714285714286041E-2</c:v>
                </c:pt>
                <c:pt idx="476">
                  <c:v>1.5142857142857204E-2</c:v>
                </c:pt>
                <c:pt idx="477">
                  <c:v>1.6000000000000087E-2</c:v>
                </c:pt>
                <c:pt idx="478">
                  <c:v>1.5142857142857204E-2</c:v>
                </c:pt>
                <c:pt idx="479">
                  <c:v>1.685714285714255E-2</c:v>
                </c:pt>
                <c:pt idx="480">
                  <c:v>1.6000000000000087E-2</c:v>
                </c:pt>
                <c:pt idx="481">
                  <c:v>1.5142857142857204E-2</c:v>
                </c:pt>
                <c:pt idx="482">
                  <c:v>1.885714285714276E-2</c:v>
                </c:pt>
                <c:pt idx="483">
                  <c:v>2.0285714285714577E-2</c:v>
                </c:pt>
                <c:pt idx="484">
                  <c:v>2.142857142857146E-2</c:v>
                </c:pt>
                <c:pt idx="485">
                  <c:v>2.1714285714285457E-2</c:v>
                </c:pt>
                <c:pt idx="486">
                  <c:v>2.0857142857143011E-2</c:v>
                </c:pt>
                <c:pt idx="487">
                  <c:v>1.9714285714285684E-2</c:v>
                </c:pt>
                <c:pt idx="488">
                  <c:v>2.2857142857142819E-2</c:v>
                </c:pt>
                <c:pt idx="489">
                  <c:v>1.9714285714285684E-2</c:v>
                </c:pt>
                <c:pt idx="490">
                  <c:v>1.9714285714285684E-2</c:v>
                </c:pt>
                <c:pt idx="491">
                  <c:v>1.7428571428571411E-2</c:v>
                </c:pt>
                <c:pt idx="492">
                  <c:v>1.7714285714285863E-2</c:v>
                </c:pt>
                <c:pt idx="493">
                  <c:v>1.8571428571428735E-2</c:v>
                </c:pt>
                <c:pt idx="494">
                  <c:v>1.885714285714276E-2</c:v>
                </c:pt>
                <c:pt idx="495">
                  <c:v>1.799999999999987E-2</c:v>
                </c:pt>
                <c:pt idx="496">
                  <c:v>1.7142857142856981E-2</c:v>
                </c:pt>
                <c:pt idx="497">
                  <c:v>2.0285714285714174E-2</c:v>
                </c:pt>
                <c:pt idx="498">
                  <c:v>2.0571428571428584E-2</c:v>
                </c:pt>
                <c:pt idx="499">
                  <c:v>1.9714285714285684E-2</c:v>
                </c:pt>
                <c:pt idx="500">
                  <c:v>2.1142857142856998E-2</c:v>
                </c:pt>
                <c:pt idx="501">
                  <c:v>2.1142857142857397E-2</c:v>
                </c:pt>
                <c:pt idx="502">
                  <c:v>2.142857142857146E-2</c:v>
                </c:pt>
                <c:pt idx="503">
                  <c:v>2.2571428571428794E-2</c:v>
                </c:pt>
                <c:pt idx="504">
                  <c:v>1.9714285714285684E-2</c:v>
                </c:pt>
                <c:pt idx="505">
                  <c:v>2.0571428571428584E-2</c:v>
                </c:pt>
                <c:pt idx="506">
                  <c:v>1.9428571428571649E-2</c:v>
                </c:pt>
                <c:pt idx="507">
                  <c:v>1.6000000000000087E-2</c:v>
                </c:pt>
                <c:pt idx="508">
                  <c:v>1.942857142857125E-2</c:v>
                </c:pt>
                <c:pt idx="509">
                  <c:v>1.6571428571428522E-2</c:v>
                </c:pt>
                <c:pt idx="510">
                  <c:v>2.1999999999999888E-2</c:v>
                </c:pt>
                <c:pt idx="511">
                  <c:v>2.2857142857143249E-2</c:v>
                </c:pt>
                <c:pt idx="512">
                  <c:v>2.2571428571428794E-2</c:v>
                </c:pt>
                <c:pt idx="513">
                  <c:v>2.8285714285714206E-2</c:v>
                </c:pt>
                <c:pt idx="514">
                  <c:v>2.5714285714285474E-2</c:v>
                </c:pt>
                <c:pt idx="515">
                  <c:v>2.142857142857146E-2</c:v>
                </c:pt>
                <c:pt idx="516">
                  <c:v>2.4571428571428598E-2</c:v>
                </c:pt>
                <c:pt idx="517">
                  <c:v>1.885714285714276E-2</c:v>
                </c:pt>
                <c:pt idx="518">
                  <c:v>2.0571428571428584E-2</c:v>
                </c:pt>
                <c:pt idx="519">
                  <c:v>1.9714285714285684E-2</c:v>
                </c:pt>
                <c:pt idx="520">
                  <c:v>1.6571428571428522E-2</c:v>
                </c:pt>
                <c:pt idx="521">
                  <c:v>2.0000000000000091E-2</c:v>
                </c:pt>
                <c:pt idx="522">
                  <c:v>2.3714285714285667E-2</c:v>
                </c:pt>
                <c:pt idx="523">
                  <c:v>2.1714285714285853E-2</c:v>
                </c:pt>
                <c:pt idx="524">
                  <c:v>2.3714285714286069E-2</c:v>
                </c:pt>
                <c:pt idx="525">
                  <c:v>2.2571428571428402E-2</c:v>
                </c:pt>
                <c:pt idx="526">
                  <c:v>2.1999999999999888E-2</c:v>
                </c:pt>
                <c:pt idx="527">
                  <c:v>2.3714285714285667E-2</c:v>
                </c:pt>
                <c:pt idx="528">
                  <c:v>2.2571428571428794E-2</c:v>
                </c:pt>
                <c:pt idx="529">
                  <c:v>1.9714285714285684E-2</c:v>
                </c:pt>
                <c:pt idx="530">
                  <c:v>2.0285714285714174E-2</c:v>
                </c:pt>
                <c:pt idx="531">
                  <c:v>2.1999999999999888E-2</c:v>
                </c:pt>
                <c:pt idx="532">
                  <c:v>2.0857142857143011E-2</c:v>
                </c:pt>
                <c:pt idx="533">
                  <c:v>2.4571428571428598E-2</c:v>
                </c:pt>
                <c:pt idx="534">
                  <c:v>2.142857142857146E-2</c:v>
                </c:pt>
                <c:pt idx="535">
                  <c:v>2.6857142857142812E-2</c:v>
                </c:pt>
                <c:pt idx="536">
                  <c:v>2.6000000000000346E-2</c:v>
                </c:pt>
                <c:pt idx="537">
                  <c:v>2.7714285714285681E-2</c:v>
                </c:pt>
                <c:pt idx="538">
                  <c:v>2.4000000000000112E-2</c:v>
                </c:pt>
                <c:pt idx="539">
                  <c:v>2.5428571428571446E-2</c:v>
                </c:pt>
                <c:pt idx="540">
                  <c:v>2.4000000000000112E-2</c:v>
                </c:pt>
                <c:pt idx="541">
                  <c:v>2.6285714285714409E-2</c:v>
                </c:pt>
                <c:pt idx="542">
                  <c:v>2.6285714285714409E-2</c:v>
                </c:pt>
                <c:pt idx="543">
                  <c:v>2.5714285714285474E-2</c:v>
                </c:pt>
                <c:pt idx="544">
                  <c:v>2.6571428571428812E-2</c:v>
                </c:pt>
                <c:pt idx="545">
                  <c:v>3.2285714285714223E-2</c:v>
                </c:pt>
                <c:pt idx="546">
                  <c:v>2.8285714285714206E-2</c:v>
                </c:pt>
                <c:pt idx="547">
                  <c:v>2.9142857142857033E-2</c:v>
                </c:pt>
                <c:pt idx="548">
                  <c:v>2.7142857142857225E-2</c:v>
                </c:pt>
                <c:pt idx="549">
                  <c:v>2.4000000000000112E-2</c:v>
                </c:pt>
                <c:pt idx="550">
                  <c:v>2.8857142857143043E-2</c:v>
                </c:pt>
                <c:pt idx="551">
                  <c:v>2.5142857142857009E-2</c:v>
                </c:pt>
                <c:pt idx="552">
                  <c:v>2.2857142857142819E-2</c:v>
                </c:pt>
                <c:pt idx="553">
                  <c:v>2.6571428571428812E-2</c:v>
                </c:pt>
                <c:pt idx="554">
                  <c:v>2.2857142857143249E-2</c:v>
                </c:pt>
                <c:pt idx="555">
                  <c:v>2.6857142857142812E-2</c:v>
                </c:pt>
                <c:pt idx="556">
                  <c:v>2.4857142857142602E-2</c:v>
                </c:pt>
                <c:pt idx="557">
                  <c:v>2.5999999999999902E-2</c:v>
                </c:pt>
                <c:pt idx="558">
                  <c:v>2.8000000000000115E-2</c:v>
                </c:pt>
                <c:pt idx="559">
                  <c:v>2.7428571428571698E-2</c:v>
                </c:pt>
                <c:pt idx="560">
                  <c:v>2.7714285714285681E-2</c:v>
                </c:pt>
                <c:pt idx="561">
                  <c:v>3.0571428571428402E-2</c:v>
                </c:pt>
                <c:pt idx="562">
                  <c:v>2.8285714285714206E-2</c:v>
                </c:pt>
                <c:pt idx="563">
                  <c:v>3.0285714285714416E-2</c:v>
                </c:pt>
                <c:pt idx="564">
                  <c:v>2.8571428571428591E-2</c:v>
                </c:pt>
                <c:pt idx="565">
                  <c:v>2.6857142857142812E-2</c:v>
                </c:pt>
                <c:pt idx="566">
                  <c:v>2.628571428571401E-2</c:v>
                </c:pt>
                <c:pt idx="567">
                  <c:v>2.6571428571428409E-2</c:v>
                </c:pt>
                <c:pt idx="568">
                  <c:v>2.7428571428571698E-2</c:v>
                </c:pt>
                <c:pt idx="569">
                  <c:v>3.0285714285714416E-2</c:v>
                </c:pt>
                <c:pt idx="570">
                  <c:v>2.7142857142857225E-2</c:v>
                </c:pt>
                <c:pt idx="571">
                  <c:v>2.4285714285714188E-2</c:v>
                </c:pt>
                <c:pt idx="572">
                  <c:v>2.9142857142857033E-2</c:v>
                </c:pt>
                <c:pt idx="573">
                  <c:v>2.7142857142857225E-2</c:v>
                </c:pt>
                <c:pt idx="574">
                  <c:v>2.8285714285714605E-2</c:v>
                </c:pt>
                <c:pt idx="575">
                  <c:v>2.8571428571428591E-2</c:v>
                </c:pt>
                <c:pt idx="576">
                  <c:v>2.6857142857142812E-2</c:v>
                </c:pt>
                <c:pt idx="577">
                  <c:v>2.8000000000000115E-2</c:v>
                </c:pt>
                <c:pt idx="578">
                  <c:v>2.9714285714285887E-2</c:v>
                </c:pt>
                <c:pt idx="579">
                  <c:v>3.000000000000036E-2</c:v>
                </c:pt>
                <c:pt idx="580">
                  <c:v>3.1714285714285702E-2</c:v>
                </c:pt>
                <c:pt idx="581">
                  <c:v>2.8285714285714206E-2</c:v>
                </c:pt>
                <c:pt idx="582">
                  <c:v>2.8571428571428591E-2</c:v>
                </c:pt>
                <c:pt idx="583">
                  <c:v>2.8285714285714605E-2</c:v>
                </c:pt>
                <c:pt idx="584">
                  <c:v>3.0571428571428402E-2</c:v>
                </c:pt>
                <c:pt idx="585">
                  <c:v>3.0571428571428402E-2</c:v>
                </c:pt>
                <c:pt idx="586">
                  <c:v>2.8857142857142602E-2</c:v>
                </c:pt>
                <c:pt idx="587">
                  <c:v>2.8571428571428591E-2</c:v>
                </c:pt>
                <c:pt idx="588">
                  <c:v>3.1428571428571722E-2</c:v>
                </c:pt>
                <c:pt idx="589">
                  <c:v>3.1714285714285702E-2</c:v>
                </c:pt>
                <c:pt idx="590">
                  <c:v>2.8571428571428591E-2</c:v>
                </c:pt>
                <c:pt idx="591">
                  <c:v>2.9714285714285887E-2</c:v>
                </c:pt>
                <c:pt idx="592">
                  <c:v>3.1714285714286104E-2</c:v>
                </c:pt>
                <c:pt idx="593">
                  <c:v>2.9999999999999936E-2</c:v>
                </c:pt>
                <c:pt idx="594">
                  <c:v>3.0857142857142812E-2</c:v>
                </c:pt>
                <c:pt idx="595">
                  <c:v>3.3999999999999933E-2</c:v>
                </c:pt>
                <c:pt idx="596">
                  <c:v>2.9714285714285488E-2</c:v>
                </c:pt>
                <c:pt idx="597">
                  <c:v>3.3428571428571481E-2</c:v>
                </c:pt>
                <c:pt idx="598">
                  <c:v>3.3714285714285502E-2</c:v>
                </c:pt>
                <c:pt idx="599">
                  <c:v>3.1999999999999751E-2</c:v>
                </c:pt>
                <c:pt idx="600">
                  <c:v>3.1142857142857239E-2</c:v>
                </c:pt>
                <c:pt idx="601">
                  <c:v>3.514285714285726E-2</c:v>
                </c:pt>
                <c:pt idx="602">
                  <c:v>3.0571428571428402E-2</c:v>
                </c:pt>
                <c:pt idx="603">
                  <c:v>2.9999999999999936E-2</c:v>
                </c:pt>
                <c:pt idx="604">
                  <c:v>3.3142857142857043E-2</c:v>
                </c:pt>
                <c:pt idx="605">
                  <c:v>3.5428571428571691E-2</c:v>
                </c:pt>
                <c:pt idx="606">
                  <c:v>3.6666666666666951E-2</c:v>
                </c:pt>
                <c:pt idx="607">
                  <c:v>3.9600000000000392E-2</c:v>
                </c:pt>
                <c:pt idx="608">
                  <c:v>3.5500000000000399E-2</c:v>
                </c:pt>
              </c:numCache>
            </c:numRef>
          </c:yVal>
          <c:smooth val="0"/>
        </c:ser>
        <c:ser>
          <c:idx val="2"/>
          <c:order val="2"/>
          <c:tx>
            <c:v>Test 3</c:v>
          </c:tx>
          <c:spPr>
            <a:ln w="28575">
              <a:noFill/>
            </a:ln>
          </c:spPr>
          <c:xVal>
            <c:numRef>
              <c:f>'17.5 cm MLR with Pool Fire'!$I$3:$I$611</c:f>
              <c:numCache>
                <c:formatCode>General</c:formatCode>
                <c:ptCount val="609"/>
                <c:pt idx="0">
                  <c:v>-125</c:v>
                </c:pt>
                <c:pt idx="1">
                  <c:v>-124</c:v>
                </c:pt>
                <c:pt idx="2">
                  <c:v>-123</c:v>
                </c:pt>
                <c:pt idx="3">
                  <c:v>-122</c:v>
                </c:pt>
                <c:pt idx="4">
                  <c:v>-121</c:v>
                </c:pt>
                <c:pt idx="5">
                  <c:v>-120</c:v>
                </c:pt>
                <c:pt idx="6">
                  <c:v>-119</c:v>
                </c:pt>
                <c:pt idx="7">
                  <c:v>-118</c:v>
                </c:pt>
                <c:pt idx="8">
                  <c:v>-117</c:v>
                </c:pt>
                <c:pt idx="9">
                  <c:v>-116</c:v>
                </c:pt>
                <c:pt idx="10">
                  <c:v>-115</c:v>
                </c:pt>
                <c:pt idx="11">
                  <c:v>-114</c:v>
                </c:pt>
                <c:pt idx="12">
                  <c:v>-113</c:v>
                </c:pt>
                <c:pt idx="13">
                  <c:v>-112</c:v>
                </c:pt>
                <c:pt idx="14">
                  <c:v>-111</c:v>
                </c:pt>
                <c:pt idx="15">
                  <c:v>-110</c:v>
                </c:pt>
                <c:pt idx="16">
                  <c:v>-109</c:v>
                </c:pt>
                <c:pt idx="17">
                  <c:v>-108</c:v>
                </c:pt>
                <c:pt idx="18">
                  <c:v>-107</c:v>
                </c:pt>
                <c:pt idx="19">
                  <c:v>-106</c:v>
                </c:pt>
                <c:pt idx="20">
                  <c:v>-105</c:v>
                </c:pt>
                <c:pt idx="21">
                  <c:v>-104</c:v>
                </c:pt>
                <c:pt idx="22">
                  <c:v>-103</c:v>
                </c:pt>
                <c:pt idx="23">
                  <c:v>-102</c:v>
                </c:pt>
                <c:pt idx="24">
                  <c:v>-101</c:v>
                </c:pt>
                <c:pt idx="25">
                  <c:v>-100</c:v>
                </c:pt>
                <c:pt idx="26">
                  <c:v>-99</c:v>
                </c:pt>
                <c:pt idx="27">
                  <c:v>-98</c:v>
                </c:pt>
                <c:pt idx="28">
                  <c:v>-97</c:v>
                </c:pt>
                <c:pt idx="29">
                  <c:v>-96</c:v>
                </c:pt>
                <c:pt idx="30">
                  <c:v>-95</c:v>
                </c:pt>
                <c:pt idx="31">
                  <c:v>-94</c:v>
                </c:pt>
                <c:pt idx="32">
                  <c:v>-93</c:v>
                </c:pt>
                <c:pt idx="33">
                  <c:v>-92</c:v>
                </c:pt>
                <c:pt idx="34">
                  <c:v>-91</c:v>
                </c:pt>
                <c:pt idx="35">
                  <c:v>-90</c:v>
                </c:pt>
                <c:pt idx="36">
                  <c:v>-89</c:v>
                </c:pt>
                <c:pt idx="37">
                  <c:v>-88</c:v>
                </c:pt>
                <c:pt idx="38">
                  <c:v>-87</c:v>
                </c:pt>
                <c:pt idx="39">
                  <c:v>-86</c:v>
                </c:pt>
                <c:pt idx="40">
                  <c:v>-85</c:v>
                </c:pt>
                <c:pt idx="41">
                  <c:v>-84</c:v>
                </c:pt>
                <c:pt idx="42">
                  <c:v>-83</c:v>
                </c:pt>
                <c:pt idx="43">
                  <c:v>-82</c:v>
                </c:pt>
                <c:pt idx="44">
                  <c:v>-81</c:v>
                </c:pt>
                <c:pt idx="45">
                  <c:v>-80</c:v>
                </c:pt>
                <c:pt idx="46">
                  <c:v>-79</c:v>
                </c:pt>
                <c:pt idx="47">
                  <c:v>-78</c:v>
                </c:pt>
                <c:pt idx="48">
                  <c:v>-77</c:v>
                </c:pt>
                <c:pt idx="49">
                  <c:v>-76</c:v>
                </c:pt>
                <c:pt idx="50">
                  <c:v>-75</c:v>
                </c:pt>
                <c:pt idx="51">
                  <c:v>-74</c:v>
                </c:pt>
                <c:pt idx="52">
                  <c:v>-73</c:v>
                </c:pt>
                <c:pt idx="53">
                  <c:v>-72</c:v>
                </c:pt>
                <c:pt idx="54">
                  <c:v>-71</c:v>
                </c:pt>
                <c:pt idx="55">
                  <c:v>-70</c:v>
                </c:pt>
                <c:pt idx="56">
                  <c:v>-69</c:v>
                </c:pt>
                <c:pt idx="57">
                  <c:v>-68</c:v>
                </c:pt>
                <c:pt idx="58">
                  <c:v>-67</c:v>
                </c:pt>
                <c:pt idx="59">
                  <c:v>-66</c:v>
                </c:pt>
                <c:pt idx="60">
                  <c:v>-65</c:v>
                </c:pt>
                <c:pt idx="61">
                  <c:v>-64</c:v>
                </c:pt>
                <c:pt idx="62">
                  <c:v>-63</c:v>
                </c:pt>
                <c:pt idx="63">
                  <c:v>-62</c:v>
                </c:pt>
                <c:pt idx="64">
                  <c:v>-61</c:v>
                </c:pt>
                <c:pt idx="65">
                  <c:v>-60</c:v>
                </c:pt>
                <c:pt idx="66">
                  <c:v>-59</c:v>
                </c:pt>
                <c:pt idx="67">
                  <c:v>-58</c:v>
                </c:pt>
                <c:pt idx="68">
                  <c:v>-57</c:v>
                </c:pt>
                <c:pt idx="69">
                  <c:v>-56</c:v>
                </c:pt>
                <c:pt idx="70">
                  <c:v>-55</c:v>
                </c:pt>
                <c:pt idx="71">
                  <c:v>-54</c:v>
                </c:pt>
                <c:pt idx="72">
                  <c:v>-53</c:v>
                </c:pt>
                <c:pt idx="73">
                  <c:v>-52</c:v>
                </c:pt>
                <c:pt idx="74">
                  <c:v>-51</c:v>
                </c:pt>
                <c:pt idx="75">
                  <c:v>-50</c:v>
                </c:pt>
                <c:pt idx="76">
                  <c:v>-49</c:v>
                </c:pt>
                <c:pt idx="77">
                  <c:v>-48</c:v>
                </c:pt>
                <c:pt idx="78">
                  <c:v>-47</c:v>
                </c:pt>
                <c:pt idx="79">
                  <c:v>-46</c:v>
                </c:pt>
                <c:pt idx="80">
                  <c:v>-45</c:v>
                </c:pt>
                <c:pt idx="81">
                  <c:v>-44</c:v>
                </c:pt>
                <c:pt idx="82">
                  <c:v>-43</c:v>
                </c:pt>
                <c:pt idx="83">
                  <c:v>-42</c:v>
                </c:pt>
                <c:pt idx="84">
                  <c:v>-41</c:v>
                </c:pt>
                <c:pt idx="85">
                  <c:v>-40</c:v>
                </c:pt>
                <c:pt idx="86">
                  <c:v>-39</c:v>
                </c:pt>
                <c:pt idx="87">
                  <c:v>-38</c:v>
                </c:pt>
                <c:pt idx="88">
                  <c:v>-37</c:v>
                </c:pt>
                <c:pt idx="89">
                  <c:v>-36</c:v>
                </c:pt>
                <c:pt idx="90">
                  <c:v>-35</c:v>
                </c:pt>
                <c:pt idx="91">
                  <c:v>-34</c:v>
                </c:pt>
                <c:pt idx="92">
                  <c:v>-33</c:v>
                </c:pt>
                <c:pt idx="93">
                  <c:v>-32</c:v>
                </c:pt>
                <c:pt idx="94">
                  <c:v>-31</c:v>
                </c:pt>
                <c:pt idx="95">
                  <c:v>-30</c:v>
                </c:pt>
                <c:pt idx="96">
                  <c:v>-29</c:v>
                </c:pt>
                <c:pt idx="97">
                  <c:v>-28</c:v>
                </c:pt>
                <c:pt idx="98">
                  <c:v>-27</c:v>
                </c:pt>
                <c:pt idx="99">
                  <c:v>-26</c:v>
                </c:pt>
                <c:pt idx="100">
                  <c:v>-25</c:v>
                </c:pt>
                <c:pt idx="101">
                  <c:v>-24</c:v>
                </c:pt>
                <c:pt idx="102">
                  <c:v>-23</c:v>
                </c:pt>
                <c:pt idx="103">
                  <c:v>-22</c:v>
                </c:pt>
                <c:pt idx="104">
                  <c:v>-21</c:v>
                </c:pt>
                <c:pt idx="105">
                  <c:v>-20</c:v>
                </c:pt>
                <c:pt idx="106">
                  <c:v>-19</c:v>
                </c:pt>
                <c:pt idx="107">
                  <c:v>-18</c:v>
                </c:pt>
                <c:pt idx="108">
                  <c:v>-17</c:v>
                </c:pt>
                <c:pt idx="109">
                  <c:v>-16</c:v>
                </c:pt>
                <c:pt idx="110">
                  <c:v>-15</c:v>
                </c:pt>
                <c:pt idx="111">
                  <c:v>-14</c:v>
                </c:pt>
                <c:pt idx="112">
                  <c:v>-13</c:v>
                </c:pt>
                <c:pt idx="113">
                  <c:v>-12</c:v>
                </c:pt>
                <c:pt idx="114">
                  <c:v>-11</c:v>
                </c:pt>
                <c:pt idx="115">
                  <c:v>-10</c:v>
                </c:pt>
                <c:pt idx="116">
                  <c:v>-9</c:v>
                </c:pt>
                <c:pt idx="117">
                  <c:v>-8</c:v>
                </c:pt>
                <c:pt idx="118">
                  <c:v>-7</c:v>
                </c:pt>
                <c:pt idx="119">
                  <c:v>-6</c:v>
                </c:pt>
                <c:pt idx="120">
                  <c:v>-5</c:v>
                </c:pt>
                <c:pt idx="121">
                  <c:v>-4</c:v>
                </c:pt>
                <c:pt idx="122">
                  <c:v>-3</c:v>
                </c:pt>
                <c:pt idx="123">
                  <c:v>-2</c:v>
                </c:pt>
                <c:pt idx="124">
                  <c:v>-1</c:v>
                </c:pt>
                <c:pt idx="125">
                  <c:v>0</c:v>
                </c:pt>
                <c:pt idx="126">
                  <c:v>1</c:v>
                </c:pt>
                <c:pt idx="127">
                  <c:v>2</c:v>
                </c:pt>
                <c:pt idx="128">
                  <c:v>3</c:v>
                </c:pt>
                <c:pt idx="129">
                  <c:v>4</c:v>
                </c:pt>
                <c:pt idx="130">
                  <c:v>5</c:v>
                </c:pt>
                <c:pt idx="131">
                  <c:v>6</c:v>
                </c:pt>
                <c:pt idx="132">
                  <c:v>7</c:v>
                </c:pt>
                <c:pt idx="133">
                  <c:v>8</c:v>
                </c:pt>
                <c:pt idx="134">
                  <c:v>9</c:v>
                </c:pt>
                <c:pt idx="135">
                  <c:v>10</c:v>
                </c:pt>
                <c:pt idx="136">
                  <c:v>11</c:v>
                </c:pt>
                <c:pt idx="137">
                  <c:v>12</c:v>
                </c:pt>
                <c:pt idx="138">
                  <c:v>13</c:v>
                </c:pt>
                <c:pt idx="139">
                  <c:v>14</c:v>
                </c:pt>
                <c:pt idx="140">
                  <c:v>15</c:v>
                </c:pt>
                <c:pt idx="141">
                  <c:v>16</c:v>
                </c:pt>
                <c:pt idx="142">
                  <c:v>17</c:v>
                </c:pt>
                <c:pt idx="143">
                  <c:v>18</c:v>
                </c:pt>
                <c:pt idx="144">
                  <c:v>19</c:v>
                </c:pt>
                <c:pt idx="145">
                  <c:v>20</c:v>
                </c:pt>
                <c:pt idx="146">
                  <c:v>21</c:v>
                </c:pt>
                <c:pt idx="147">
                  <c:v>22</c:v>
                </c:pt>
                <c:pt idx="148">
                  <c:v>23</c:v>
                </c:pt>
                <c:pt idx="149">
                  <c:v>24</c:v>
                </c:pt>
                <c:pt idx="150">
                  <c:v>25</c:v>
                </c:pt>
                <c:pt idx="151">
                  <c:v>26</c:v>
                </c:pt>
                <c:pt idx="152">
                  <c:v>27</c:v>
                </c:pt>
                <c:pt idx="153">
                  <c:v>28</c:v>
                </c:pt>
                <c:pt idx="154">
                  <c:v>29</c:v>
                </c:pt>
                <c:pt idx="155">
                  <c:v>30</c:v>
                </c:pt>
                <c:pt idx="156">
                  <c:v>31</c:v>
                </c:pt>
                <c:pt idx="157">
                  <c:v>32</c:v>
                </c:pt>
                <c:pt idx="158">
                  <c:v>33</c:v>
                </c:pt>
                <c:pt idx="159">
                  <c:v>34</c:v>
                </c:pt>
                <c:pt idx="160">
                  <c:v>35</c:v>
                </c:pt>
                <c:pt idx="161">
                  <c:v>36</c:v>
                </c:pt>
                <c:pt idx="162">
                  <c:v>37</c:v>
                </c:pt>
                <c:pt idx="163">
                  <c:v>38</c:v>
                </c:pt>
                <c:pt idx="164">
                  <c:v>39</c:v>
                </c:pt>
                <c:pt idx="165">
                  <c:v>40</c:v>
                </c:pt>
                <c:pt idx="166">
                  <c:v>41</c:v>
                </c:pt>
                <c:pt idx="167">
                  <c:v>42</c:v>
                </c:pt>
                <c:pt idx="168">
                  <c:v>43</c:v>
                </c:pt>
                <c:pt idx="169">
                  <c:v>44</c:v>
                </c:pt>
                <c:pt idx="170">
                  <c:v>45</c:v>
                </c:pt>
                <c:pt idx="171">
                  <c:v>46</c:v>
                </c:pt>
                <c:pt idx="172">
                  <c:v>47</c:v>
                </c:pt>
                <c:pt idx="173">
                  <c:v>48</c:v>
                </c:pt>
                <c:pt idx="174">
                  <c:v>49</c:v>
                </c:pt>
                <c:pt idx="175">
                  <c:v>50</c:v>
                </c:pt>
                <c:pt idx="176">
                  <c:v>51</c:v>
                </c:pt>
                <c:pt idx="177">
                  <c:v>52</c:v>
                </c:pt>
                <c:pt idx="178">
                  <c:v>53</c:v>
                </c:pt>
                <c:pt idx="179">
                  <c:v>54</c:v>
                </c:pt>
                <c:pt idx="180">
                  <c:v>55</c:v>
                </c:pt>
                <c:pt idx="181">
                  <c:v>56</c:v>
                </c:pt>
                <c:pt idx="182">
                  <c:v>57</c:v>
                </c:pt>
                <c:pt idx="183">
                  <c:v>58</c:v>
                </c:pt>
                <c:pt idx="184">
                  <c:v>59</c:v>
                </c:pt>
                <c:pt idx="185">
                  <c:v>60</c:v>
                </c:pt>
                <c:pt idx="186">
                  <c:v>61</c:v>
                </c:pt>
                <c:pt idx="187">
                  <c:v>62</c:v>
                </c:pt>
                <c:pt idx="188">
                  <c:v>63</c:v>
                </c:pt>
                <c:pt idx="189">
                  <c:v>64</c:v>
                </c:pt>
                <c:pt idx="190">
                  <c:v>65</c:v>
                </c:pt>
                <c:pt idx="191">
                  <c:v>66</c:v>
                </c:pt>
                <c:pt idx="192">
                  <c:v>67</c:v>
                </c:pt>
                <c:pt idx="193">
                  <c:v>68</c:v>
                </c:pt>
                <c:pt idx="194">
                  <c:v>69</c:v>
                </c:pt>
                <c:pt idx="195">
                  <c:v>70</c:v>
                </c:pt>
                <c:pt idx="196">
                  <c:v>71</c:v>
                </c:pt>
                <c:pt idx="197">
                  <c:v>72</c:v>
                </c:pt>
                <c:pt idx="198">
                  <c:v>73</c:v>
                </c:pt>
                <c:pt idx="199">
                  <c:v>74</c:v>
                </c:pt>
                <c:pt idx="200">
                  <c:v>75</c:v>
                </c:pt>
                <c:pt idx="201">
                  <c:v>76</c:v>
                </c:pt>
                <c:pt idx="202">
                  <c:v>77</c:v>
                </c:pt>
                <c:pt idx="203">
                  <c:v>78</c:v>
                </c:pt>
                <c:pt idx="204">
                  <c:v>79</c:v>
                </c:pt>
                <c:pt idx="205">
                  <c:v>80</c:v>
                </c:pt>
                <c:pt idx="206">
                  <c:v>81</c:v>
                </c:pt>
                <c:pt idx="207">
                  <c:v>82</c:v>
                </c:pt>
                <c:pt idx="208">
                  <c:v>83</c:v>
                </c:pt>
                <c:pt idx="209">
                  <c:v>84</c:v>
                </c:pt>
                <c:pt idx="210">
                  <c:v>85</c:v>
                </c:pt>
                <c:pt idx="211">
                  <c:v>86</c:v>
                </c:pt>
                <c:pt idx="212">
                  <c:v>87</c:v>
                </c:pt>
                <c:pt idx="213">
                  <c:v>88</c:v>
                </c:pt>
                <c:pt idx="214">
                  <c:v>89</c:v>
                </c:pt>
                <c:pt idx="215">
                  <c:v>90</c:v>
                </c:pt>
                <c:pt idx="216">
                  <c:v>91</c:v>
                </c:pt>
                <c:pt idx="217">
                  <c:v>92</c:v>
                </c:pt>
                <c:pt idx="218">
                  <c:v>93</c:v>
                </c:pt>
                <c:pt idx="219">
                  <c:v>94</c:v>
                </c:pt>
                <c:pt idx="220">
                  <c:v>95</c:v>
                </c:pt>
                <c:pt idx="221">
                  <c:v>96</c:v>
                </c:pt>
                <c:pt idx="222">
                  <c:v>97</c:v>
                </c:pt>
                <c:pt idx="223">
                  <c:v>98</c:v>
                </c:pt>
                <c:pt idx="224">
                  <c:v>99</c:v>
                </c:pt>
                <c:pt idx="225">
                  <c:v>100</c:v>
                </c:pt>
                <c:pt idx="226">
                  <c:v>101</c:v>
                </c:pt>
                <c:pt idx="227">
                  <c:v>102</c:v>
                </c:pt>
                <c:pt idx="228">
                  <c:v>103</c:v>
                </c:pt>
                <c:pt idx="229">
                  <c:v>104</c:v>
                </c:pt>
                <c:pt idx="230">
                  <c:v>105</c:v>
                </c:pt>
                <c:pt idx="231">
                  <c:v>106</c:v>
                </c:pt>
                <c:pt idx="232">
                  <c:v>107</c:v>
                </c:pt>
                <c:pt idx="233">
                  <c:v>108</c:v>
                </c:pt>
                <c:pt idx="234">
                  <c:v>109</c:v>
                </c:pt>
                <c:pt idx="235">
                  <c:v>110</c:v>
                </c:pt>
                <c:pt idx="236">
                  <c:v>111</c:v>
                </c:pt>
                <c:pt idx="237">
                  <c:v>112</c:v>
                </c:pt>
                <c:pt idx="238">
                  <c:v>113</c:v>
                </c:pt>
                <c:pt idx="239">
                  <c:v>114</c:v>
                </c:pt>
                <c:pt idx="240">
                  <c:v>115</c:v>
                </c:pt>
                <c:pt idx="241">
                  <c:v>116</c:v>
                </c:pt>
                <c:pt idx="242">
                  <c:v>117</c:v>
                </c:pt>
                <c:pt idx="243">
                  <c:v>118</c:v>
                </c:pt>
                <c:pt idx="244">
                  <c:v>119</c:v>
                </c:pt>
                <c:pt idx="245">
                  <c:v>120</c:v>
                </c:pt>
                <c:pt idx="246">
                  <c:v>121</c:v>
                </c:pt>
                <c:pt idx="247">
                  <c:v>122</c:v>
                </c:pt>
                <c:pt idx="248">
                  <c:v>123</c:v>
                </c:pt>
                <c:pt idx="249">
                  <c:v>124</c:v>
                </c:pt>
                <c:pt idx="250">
                  <c:v>125</c:v>
                </c:pt>
                <c:pt idx="251">
                  <c:v>126</c:v>
                </c:pt>
                <c:pt idx="252">
                  <c:v>127</c:v>
                </c:pt>
                <c:pt idx="253">
                  <c:v>128</c:v>
                </c:pt>
                <c:pt idx="254">
                  <c:v>129</c:v>
                </c:pt>
                <c:pt idx="255">
                  <c:v>130</c:v>
                </c:pt>
                <c:pt idx="256">
                  <c:v>131</c:v>
                </c:pt>
                <c:pt idx="257">
                  <c:v>132</c:v>
                </c:pt>
                <c:pt idx="258">
                  <c:v>133</c:v>
                </c:pt>
                <c:pt idx="259">
                  <c:v>134</c:v>
                </c:pt>
                <c:pt idx="260">
                  <c:v>135</c:v>
                </c:pt>
                <c:pt idx="261">
                  <c:v>136</c:v>
                </c:pt>
                <c:pt idx="262">
                  <c:v>137</c:v>
                </c:pt>
                <c:pt idx="263">
                  <c:v>138</c:v>
                </c:pt>
                <c:pt idx="264">
                  <c:v>139</c:v>
                </c:pt>
                <c:pt idx="265">
                  <c:v>140</c:v>
                </c:pt>
                <c:pt idx="266">
                  <c:v>141</c:v>
                </c:pt>
                <c:pt idx="267">
                  <c:v>142</c:v>
                </c:pt>
                <c:pt idx="268">
                  <c:v>143</c:v>
                </c:pt>
                <c:pt idx="269">
                  <c:v>144</c:v>
                </c:pt>
                <c:pt idx="270">
                  <c:v>145</c:v>
                </c:pt>
                <c:pt idx="271">
                  <c:v>146</c:v>
                </c:pt>
                <c:pt idx="272">
                  <c:v>147</c:v>
                </c:pt>
                <c:pt idx="273">
                  <c:v>148</c:v>
                </c:pt>
                <c:pt idx="274">
                  <c:v>149</c:v>
                </c:pt>
                <c:pt idx="275">
                  <c:v>150</c:v>
                </c:pt>
                <c:pt idx="276">
                  <c:v>151</c:v>
                </c:pt>
                <c:pt idx="277">
                  <c:v>152</c:v>
                </c:pt>
                <c:pt idx="278">
                  <c:v>153</c:v>
                </c:pt>
                <c:pt idx="279">
                  <c:v>154</c:v>
                </c:pt>
                <c:pt idx="280">
                  <c:v>155</c:v>
                </c:pt>
                <c:pt idx="281">
                  <c:v>156</c:v>
                </c:pt>
                <c:pt idx="282">
                  <c:v>157</c:v>
                </c:pt>
                <c:pt idx="283">
                  <c:v>158</c:v>
                </c:pt>
                <c:pt idx="284">
                  <c:v>159</c:v>
                </c:pt>
                <c:pt idx="285">
                  <c:v>160</c:v>
                </c:pt>
                <c:pt idx="286">
                  <c:v>161</c:v>
                </c:pt>
                <c:pt idx="287">
                  <c:v>162</c:v>
                </c:pt>
                <c:pt idx="288">
                  <c:v>163</c:v>
                </c:pt>
                <c:pt idx="289">
                  <c:v>164</c:v>
                </c:pt>
                <c:pt idx="290">
                  <c:v>165</c:v>
                </c:pt>
                <c:pt idx="291">
                  <c:v>166</c:v>
                </c:pt>
                <c:pt idx="292">
                  <c:v>167</c:v>
                </c:pt>
                <c:pt idx="293">
                  <c:v>168</c:v>
                </c:pt>
                <c:pt idx="294">
                  <c:v>169</c:v>
                </c:pt>
                <c:pt idx="295">
                  <c:v>170</c:v>
                </c:pt>
                <c:pt idx="296">
                  <c:v>171</c:v>
                </c:pt>
                <c:pt idx="297">
                  <c:v>172</c:v>
                </c:pt>
                <c:pt idx="298">
                  <c:v>173</c:v>
                </c:pt>
                <c:pt idx="299">
                  <c:v>174</c:v>
                </c:pt>
                <c:pt idx="300">
                  <c:v>175</c:v>
                </c:pt>
                <c:pt idx="301">
                  <c:v>176</c:v>
                </c:pt>
                <c:pt idx="302">
                  <c:v>177</c:v>
                </c:pt>
                <c:pt idx="303">
                  <c:v>178</c:v>
                </c:pt>
                <c:pt idx="304">
                  <c:v>179</c:v>
                </c:pt>
                <c:pt idx="305">
                  <c:v>180</c:v>
                </c:pt>
                <c:pt idx="306">
                  <c:v>181</c:v>
                </c:pt>
                <c:pt idx="307">
                  <c:v>182</c:v>
                </c:pt>
                <c:pt idx="308">
                  <c:v>183</c:v>
                </c:pt>
                <c:pt idx="309">
                  <c:v>184</c:v>
                </c:pt>
                <c:pt idx="310">
                  <c:v>185</c:v>
                </c:pt>
                <c:pt idx="311">
                  <c:v>186</c:v>
                </c:pt>
                <c:pt idx="312">
                  <c:v>187</c:v>
                </c:pt>
                <c:pt idx="313">
                  <c:v>188</c:v>
                </c:pt>
                <c:pt idx="314">
                  <c:v>189</c:v>
                </c:pt>
                <c:pt idx="315">
                  <c:v>190</c:v>
                </c:pt>
                <c:pt idx="316">
                  <c:v>191</c:v>
                </c:pt>
                <c:pt idx="317">
                  <c:v>192</c:v>
                </c:pt>
                <c:pt idx="318">
                  <c:v>193</c:v>
                </c:pt>
                <c:pt idx="319">
                  <c:v>194</c:v>
                </c:pt>
                <c:pt idx="320">
                  <c:v>195</c:v>
                </c:pt>
                <c:pt idx="321">
                  <c:v>196</c:v>
                </c:pt>
                <c:pt idx="322">
                  <c:v>197</c:v>
                </c:pt>
                <c:pt idx="323">
                  <c:v>198</c:v>
                </c:pt>
                <c:pt idx="324">
                  <c:v>199</c:v>
                </c:pt>
                <c:pt idx="325">
                  <c:v>200</c:v>
                </c:pt>
                <c:pt idx="326">
                  <c:v>201</c:v>
                </c:pt>
                <c:pt idx="327">
                  <c:v>202</c:v>
                </c:pt>
                <c:pt idx="328">
                  <c:v>203</c:v>
                </c:pt>
                <c:pt idx="329">
                  <c:v>204</c:v>
                </c:pt>
                <c:pt idx="330">
                  <c:v>205</c:v>
                </c:pt>
                <c:pt idx="331">
                  <c:v>206</c:v>
                </c:pt>
                <c:pt idx="332">
                  <c:v>207</c:v>
                </c:pt>
                <c:pt idx="333">
                  <c:v>208</c:v>
                </c:pt>
                <c:pt idx="334">
                  <c:v>209</c:v>
                </c:pt>
                <c:pt idx="335">
                  <c:v>210</c:v>
                </c:pt>
                <c:pt idx="336">
                  <c:v>211</c:v>
                </c:pt>
                <c:pt idx="337">
                  <c:v>212</c:v>
                </c:pt>
                <c:pt idx="338">
                  <c:v>213</c:v>
                </c:pt>
                <c:pt idx="339">
                  <c:v>214</c:v>
                </c:pt>
                <c:pt idx="340">
                  <c:v>215</c:v>
                </c:pt>
                <c:pt idx="341">
                  <c:v>216</c:v>
                </c:pt>
                <c:pt idx="342">
                  <c:v>217</c:v>
                </c:pt>
                <c:pt idx="343">
                  <c:v>218</c:v>
                </c:pt>
                <c:pt idx="344">
                  <c:v>219</c:v>
                </c:pt>
                <c:pt idx="345">
                  <c:v>220</c:v>
                </c:pt>
                <c:pt idx="346">
                  <c:v>221</c:v>
                </c:pt>
                <c:pt idx="347">
                  <c:v>222</c:v>
                </c:pt>
                <c:pt idx="348">
                  <c:v>223</c:v>
                </c:pt>
                <c:pt idx="349">
                  <c:v>224</c:v>
                </c:pt>
                <c:pt idx="350">
                  <c:v>225</c:v>
                </c:pt>
                <c:pt idx="351">
                  <c:v>226</c:v>
                </c:pt>
                <c:pt idx="352">
                  <c:v>227</c:v>
                </c:pt>
                <c:pt idx="353">
                  <c:v>228</c:v>
                </c:pt>
                <c:pt idx="354">
                  <c:v>229</c:v>
                </c:pt>
                <c:pt idx="355">
                  <c:v>230</c:v>
                </c:pt>
                <c:pt idx="356">
                  <c:v>231</c:v>
                </c:pt>
                <c:pt idx="357">
                  <c:v>232</c:v>
                </c:pt>
                <c:pt idx="358">
                  <c:v>233</c:v>
                </c:pt>
                <c:pt idx="359">
                  <c:v>234</c:v>
                </c:pt>
                <c:pt idx="360">
                  <c:v>235</c:v>
                </c:pt>
                <c:pt idx="361">
                  <c:v>236</c:v>
                </c:pt>
                <c:pt idx="362">
                  <c:v>237</c:v>
                </c:pt>
                <c:pt idx="363">
                  <c:v>238</c:v>
                </c:pt>
                <c:pt idx="364">
                  <c:v>239</c:v>
                </c:pt>
                <c:pt idx="365">
                  <c:v>240</c:v>
                </c:pt>
                <c:pt idx="366">
                  <c:v>241</c:v>
                </c:pt>
                <c:pt idx="367">
                  <c:v>242</c:v>
                </c:pt>
                <c:pt idx="368">
                  <c:v>243</c:v>
                </c:pt>
                <c:pt idx="369">
                  <c:v>244</c:v>
                </c:pt>
                <c:pt idx="370">
                  <c:v>245</c:v>
                </c:pt>
                <c:pt idx="371">
                  <c:v>246</c:v>
                </c:pt>
                <c:pt idx="372">
                  <c:v>247</c:v>
                </c:pt>
                <c:pt idx="373">
                  <c:v>248</c:v>
                </c:pt>
                <c:pt idx="374">
                  <c:v>249</c:v>
                </c:pt>
                <c:pt idx="375">
                  <c:v>250</c:v>
                </c:pt>
                <c:pt idx="376">
                  <c:v>251</c:v>
                </c:pt>
                <c:pt idx="377">
                  <c:v>252</c:v>
                </c:pt>
                <c:pt idx="378">
                  <c:v>253</c:v>
                </c:pt>
                <c:pt idx="379">
                  <c:v>254</c:v>
                </c:pt>
                <c:pt idx="380">
                  <c:v>255</c:v>
                </c:pt>
                <c:pt idx="381">
                  <c:v>256</c:v>
                </c:pt>
                <c:pt idx="382">
                  <c:v>257</c:v>
                </c:pt>
                <c:pt idx="383">
                  <c:v>258</c:v>
                </c:pt>
                <c:pt idx="384">
                  <c:v>259</c:v>
                </c:pt>
                <c:pt idx="385">
                  <c:v>260</c:v>
                </c:pt>
                <c:pt idx="386">
                  <c:v>261</c:v>
                </c:pt>
                <c:pt idx="387">
                  <c:v>262</c:v>
                </c:pt>
                <c:pt idx="388">
                  <c:v>263</c:v>
                </c:pt>
                <c:pt idx="389">
                  <c:v>264</c:v>
                </c:pt>
                <c:pt idx="390">
                  <c:v>265</c:v>
                </c:pt>
                <c:pt idx="391">
                  <c:v>266</c:v>
                </c:pt>
                <c:pt idx="392">
                  <c:v>267</c:v>
                </c:pt>
                <c:pt idx="393">
                  <c:v>268</c:v>
                </c:pt>
                <c:pt idx="394">
                  <c:v>269</c:v>
                </c:pt>
                <c:pt idx="395">
                  <c:v>270</c:v>
                </c:pt>
                <c:pt idx="396">
                  <c:v>271</c:v>
                </c:pt>
                <c:pt idx="397">
                  <c:v>272</c:v>
                </c:pt>
                <c:pt idx="398">
                  <c:v>273</c:v>
                </c:pt>
                <c:pt idx="399">
                  <c:v>274</c:v>
                </c:pt>
                <c:pt idx="400">
                  <c:v>275</c:v>
                </c:pt>
                <c:pt idx="401">
                  <c:v>276</c:v>
                </c:pt>
                <c:pt idx="402">
                  <c:v>277</c:v>
                </c:pt>
                <c:pt idx="403">
                  <c:v>278</c:v>
                </c:pt>
                <c:pt idx="404">
                  <c:v>279</c:v>
                </c:pt>
                <c:pt idx="405">
                  <c:v>280</c:v>
                </c:pt>
                <c:pt idx="406">
                  <c:v>281</c:v>
                </c:pt>
                <c:pt idx="407">
                  <c:v>282</c:v>
                </c:pt>
                <c:pt idx="408">
                  <c:v>283</c:v>
                </c:pt>
                <c:pt idx="409">
                  <c:v>284</c:v>
                </c:pt>
                <c:pt idx="410">
                  <c:v>285</c:v>
                </c:pt>
                <c:pt idx="411">
                  <c:v>286</c:v>
                </c:pt>
                <c:pt idx="412">
                  <c:v>287</c:v>
                </c:pt>
                <c:pt idx="413">
                  <c:v>288</c:v>
                </c:pt>
                <c:pt idx="414">
                  <c:v>289</c:v>
                </c:pt>
                <c:pt idx="415">
                  <c:v>290</c:v>
                </c:pt>
                <c:pt idx="416">
                  <c:v>291</c:v>
                </c:pt>
                <c:pt idx="417">
                  <c:v>292</c:v>
                </c:pt>
                <c:pt idx="418">
                  <c:v>293</c:v>
                </c:pt>
                <c:pt idx="419">
                  <c:v>294</c:v>
                </c:pt>
                <c:pt idx="420">
                  <c:v>295</c:v>
                </c:pt>
                <c:pt idx="421">
                  <c:v>296</c:v>
                </c:pt>
                <c:pt idx="422">
                  <c:v>297</c:v>
                </c:pt>
                <c:pt idx="423">
                  <c:v>298</c:v>
                </c:pt>
                <c:pt idx="424">
                  <c:v>299</c:v>
                </c:pt>
                <c:pt idx="425">
                  <c:v>300</c:v>
                </c:pt>
                <c:pt idx="426">
                  <c:v>301</c:v>
                </c:pt>
                <c:pt idx="427">
                  <c:v>302</c:v>
                </c:pt>
                <c:pt idx="428">
                  <c:v>303</c:v>
                </c:pt>
                <c:pt idx="429">
                  <c:v>304</c:v>
                </c:pt>
                <c:pt idx="430">
                  <c:v>305</c:v>
                </c:pt>
                <c:pt idx="431">
                  <c:v>306</c:v>
                </c:pt>
                <c:pt idx="432">
                  <c:v>307</c:v>
                </c:pt>
                <c:pt idx="433">
                  <c:v>308</c:v>
                </c:pt>
                <c:pt idx="434">
                  <c:v>309</c:v>
                </c:pt>
                <c:pt idx="435">
                  <c:v>310</c:v>
                </c:pt>
                <c:pt idx="436">
                  <c:v>311</c:v>
                </c:pt>
                <c:pt idx="437">
                  <c:v>312</c:v>
                </c:pt>
                <c:pt idx="438">
                  <c:v>313</c:v>
                </c:pt>
                <c:pt idx="439">
                  <c:v>314</c:v>
                </c:pt>
                <c:pt idx="440">
                  <c:v>315</c:v>
                </c:pt>
                <c:pt idx="441">
                  <c:v>316</c:v>
                </c:pt>
                <c:pt idx="442">
                  <c:v>317</c:v>
                </c:pt>
                <c:pt idx="443">
                  <c:v>318</c:v>
                </c:pt>
                <c:pt idx="444">
                  <c:v>319</c:v>
                </c:pt>
                <c:pt idx="445">
                  <c:v>320</c:v>
                </c:pt>
                <c:pt idx="446">
                  <c:v>321</c:v>
                </c:pt>
                <c:pt idx="447">
                  <c:v>322</c:v>
                </c:pt>
                <c:pt idx="448">
                  <c:v>323</c:v>
                </c:pt>
                <c:pt idx="449">
                  <c:v>324</c:v>
                </c:pt>
                <c:pt idx="450">
                  <c:v>325</c:v>
                </c:pt>
                <c:pt idx="451">
                  <c:v>326</c:v>
                </c:pt>
                <c:pt idx="452">
                  <c:v>327</c:v>
                </c:pt>
                <c:pt idx="453">
                  <c:v>328</c:v>
                </c:pt>
                <c:pt idx="454">
                  <c:v>329</c:v>
                </c:pt>
                <c:pt idx="455">
                  <c:v>330</c:v>
                </c:pt>
                <c:pt idx="456">
                  <c:v>331</c:v>
                </c:pt>
                <c:pt idx="457">
                  <c:v>332</c:v>
                </c:pt>
                <c:pt idx="458">
                  <c:v>333</c:v>
                </c:pt>
                <c:pt idx="459">
                  <c:v>334</c:v>
                </c:pt>
                <c:pt idx="460">
                  <c:v>335</c:v>
                </c:pt>
                <c:pt idx="461">
                  <c:v>336</c:v>
                </c:pt>
                <c:pt idx="462">
                  <c:v>337</c:v>
                </c:pt>
                <c:pt idx="463">
                  <c:v>338</c:v>
                </c:pt>
                <c:pt idx="464">
                  <c:v>339</c:v>
                </c:pt>
                <c:pt idx="465">
                  <c:v>340</c:v>
                </c:pt>
                <c:pt idx="466">
                  <c:v>341</c:v>
                </c:pt>
                <c:pt idx="467">
                  <c:v>342</c:v>
                </c:pt>
                <c:pt idx="468">
                  <c:v>343</c:v>
                </c:pt>
                <c:pt idx="469">
                  <c:v>344</c:v>
                </c:pt>
                <c:pt idx="470">
                  <c:v>345</c:v>
                </c:pt>
                <c:pt idx="471">
                  <c:v>346</c:v>
                </c:pt>
                <c:pt idx="472">
                  <c:v>347</c:v>
                </c:pt>
                <c:pt idx="473">
                  <c:v>348</c:v>
                </c:pt>
                <c:pt idx="474">
                  <c:v>349</c:v>
                </c:pt>
                <c:pt idx="475">
                  <c:v>350</c:v>
                </c:pt>
                <c:pt idx="476">
                  <c:v>351</c:v>
                </c:pt>
                <c:pt idx="477">
                  <c:v>352</c:v>
                </c:pt>
                <c:pt idx="478">
                  <c:v>353</c:v>
                </c:pt>
                <c:pt idx="479">
                  <c:v>354</c:v>
                </c:pt>
                <c:pt idx="480">
                  <c:v>355</c:v>
                </c:pt>
                <c:pt idx="481">
                  <c:v>356</c:v>
                </c:pt>
                <c:pt idx="482">
                  <c:v>357</c:v>
                </c:pt>
                <c:pt idx="483">
                  <c:v>358</c:v>
                </c:pt>
                <c:pt idx="484">
                  <c:v>359</c:v>
                </c:pt>
                <c:pt idx="485">
                  <c:v>360</c:v>
                </c:pt>
                <c:pt idx="486">
                  <c:v>361</c:v>
                </c:pt>
                <c:pt idx="487">
                  <c:v>362</c:v>
                </c:pt>
                <c:pt idx="488">
                  <c:v>363</c:v>
                </c:pt>
                <c:pt idx="489">
                  <c:v>364</c:v>
                </c:pt>
                <c:pt idx="490">
                  <c:v>365</c:v>
                </c:pt>
                <c:pt idx="491">
                  <c:v>366</c:v>
                </c:pt>
                <c:pt idx="492">
                  <c:v>367</c:v>
                </c:pt>
                <c:pt idx="493">
                  <c:v>368</c:v>
                </c:pt>
                <c:pt idx="494">
                  <c:v>369</c:v>
                </c:pt>
                <c:pt idx="495">
                  <c:v>370</c:v>
                </c:pt>
                <c:pt idx="496">
                  <c:v>371</c:v>
                </c:pt>
                <c:pt idx="497">
                  <c:v>372</c:v>
                </c:pt>
                <c:pt idx="498">
                  <c:v>373</c:v>
                </c:pt>
                <c:pt idx="499">
                  <c:v>374</c:v>
                </c:pt>
                <c:pt idx="500">
                  <c:v>375</c:v>
                </c:pt>
                <c:pt idx="501">
                  <c:v>376</c:v>
                </c:pt>
                <c:pt idx="502">
                  <c:v>377</c:v>
                </c:pt>
                <c:pt idx="503">
                  <c:v>378</c:v>
                </c:pt>
                <c:pt idx="504">
                  <c:v>379</c:v>
                </c:pt>
                <c:pt idx="505">
                  <c:v>380</c:v>
                </c:pt>
                <c:pt idx="506">
                  <c:v>381</c:v>
                </c:pt>
                <c:pt idx="507">
                  <c:v>382</c:v>
                </c:pt>
                <c:pt idx="508">
                  <c:v>383</c:v>
                </c:pt>
                <c:pt idx="509">
                  <c:v>384</c:v>
                </c:pt>
                <c:pt idx="510">
                  <c:v>385</c:v>
                </c:pt>
                <c:pt idx="511">
                  <c:v>386</c:v>
                </c:pt>
                <c:pt idx="512">
                  <c:v>387</c:v>
                </c:pt>
                <c:pt idx="513">
                  <c:v>388</c:v>
                </c:pt>
                <c:pt idx="514">
                  <c:v>389</c:v>
                </c:pt>
                <c:pt idx="515">
                  <c:v>390</c:v>
                </c:pt>
                <c:pt idx="516">
                  <c:v>391</c:v>
                </c:pt>
                <c:pt idx="517">
                  <c:v>392</c:v>
                </c:pt>
                <c:pt idx="518">
                  <c:v>393</c:v>
                </c:pt>
                <c:pt idx="519">
                  <c:v>394</c:v>
                </c:pt>
                <c:pt idx="520">
                  <c:v>395</c:v>
                </c:pt>
                <c:pt idx="521">
                  <c:v>396</c:v>
                </c:pt>
                <c:pt idx="522">
                  <c:v>397</c:v>
                </c:pt>
                <c:pt idx="523">
                  <c:v>398</c:v>
                </c:pt>
                <c:pt idx="524">
                  <c:v>399</c:v>
                </c:pt>
                <c:pt idx="525">
                  <c:v>400</c:v>
                </c:pt>
                <c:pt idx="526">
                  <c:v>401</c:v>
                </c:pt>
                <c:pt idx="527">
                  <c:v>402</c:v>
                </c:pt>
                <c:pt idx="528">
                  <c:v>403</c:v>
                </c:pt>
                <c:pt idx="529">
                  <c:v>404</c:v>
                </c:pt>
                <c:pt idx="530">
                  <c:v>405</c:v>
                </c:pt>
                <c:pt idx="531">
                  <c:v>406</c:v>
                </c:pt>
                <c:pt idx="532">
                  <c:v>407</c:v>
                </c:pt>
                <c:pt idx="533">
                  <c:v>408</c:v>
                </c:pt>
                <c:pt idx="534">
                  <c:v>409</c:v>
                </c:pt>
                <c:pt idx="535">
                  <c:v>410</c:v>
                </c:pt>
                <c:pt idx="536">
                  <c:v>411</c:v>
                </c:pt>
                <c:pt idx="537">
                  <c:v>412</c:v>
                </c:pt>
                <c:pt idx="538">
                  <c:v>413</c:v>
                </c:pt>
                <c:pt idx="539">
                  <c:v>414</c:v>
                </c:pt>
                <c:pt idx="540">
                  <c:v>415</c:v>
                </c:pt>
                <c:pt idx="541">
                  <c:v>416</c:v>
                </c:pt>
                <c:pt idx="542">
                  <c:v>417</c:v>
                </c:pt>
                <c:pt idx="543">
                  <c:v>418</c:v>
                </c:pt>
                <c:pt idx="544">
                  <c:v>419</c:v>
                </c:pt>
                <c:pt idx="545">
                  <c:v>420</c:v>
                </c:pt>
                <c:pt idx="546">
                  <c:v>421</c:v>
                </c:pt>
                <c:pt idx="547">
                  <c:v>422</c:v>
                </c:pt>
                <c:pt idx="548">
                  <c:v>423</c:v>
                </c:pt>
                <c:pt idx="549">
                  <c:v>424</c:v>
                </c:pt>
                <c:pt idx="550">
                  <c:v>425</c:v>
                </c:pt>
                <c:pt idx="551">
                  <c:v>426</c:v>
                </c:pt>
                <c:pt idx="552">
                  <c:v>427</c:v>
                </c:pt>
                <c:pt idx="553">
                  <c:v>428</c:v>
                </c:pt>
                <c:pt idx="554">
                  <c:v>429</c:v>
                </c:pt>
                <c:pt idx="555">
                  <c:v>430</c:v>
                </c:pt>
                <c:pt idx="556">
                  <c:v>431</c:v>
                </c:pt>
                <c:pt idx="557">
                  <c:v>432</c:v>
                </c:pt>
                <c:pt idx="558">
                  <c:v>433</c:v>
                </c:pt>
                <c:pt idx="559">
                  <c:v>434</c:v>
                </c:pt>
                <c:pt idx="560">
                  <c:v>435</c:v>
                </c:pt>
                <c:pt idx="561">
                  <c:v>436</c:v>
                </c:pt>
                <c:pt idx="562">
                  <c:v>437</c:v>
                </c:pt>
                <c:pt idx="563">
                  <c:v>438</c:v>
                </c:pt>
                <c:pt idx="564">
                  <c:v>439</c:v>
                </c:pt>
                <c:pt idx="565">
                  <c:v>440</c:v>
                </c:pt>
                <c:pt idx="566">
                  <c:v>441</c:v>
                </c:pt>
                <c:pt idx="567">
                  <c:v>442</c:v>
                </c:pt>
                <c:pt idx="568">
                  <c:v>443</c:v>
                </c:pt>
                <c:pt idx="569">
                  <c:v>444</c:v>
                </c:pt>
                <c:pt idx="570">
                  <c:v>445</c:v>
                </c:pt>
                <c:pt idx="571">
                  <c:v>446</c:v>
                </c:pt>
                <c:pt idx="572">
                  <c:v>447</c:v>
                </c:pt>
                <c:pt idx="573">
                  <c:v>448</c:v>
                </c:pt>
                <c:pt idx="574">
                  <c:v>449</c:v>
                </c:pt>
                <c:pt idx="575">
                  <c:v>450</c:v>
                </c:pt>
                <c:pt idx="576">
                  <c:v>451</c:v>
                </c:pt>
                <c:pt idx="577">
                  <c:v>452</c:v>
                </c:pt>
                <c:pt idx="578">
                  <c:v>453</c:v>
                </c:pt>
                <c:pt idx="579">
                  <c:v>454</c:v>
                </c:pt>
                <c:pt idx="580">
                  <c:v>455</c:v>
                </c:pt>
                <c:pt idx="581">
                  <c:v>456</c:v>
                </c:pt>
                <c:pt idx="582">
                  <c:v>457</c:v>
                </c:pt>
                <c:pt idx="583">
                  <c:v>458</c:v>
                </c:pt>
                <c:pt idx="584">
                  <c:v>459</c:v>
                </c:pt>
                <c:pt idx="585">
                  <c:v>460</c:v>
                </c:pt>
                <c:pt idx="586">
                  <c:v>461</c:v>
                </c:pt>
                <c:pt idx="587">
                  <c:v>462</c:v>
                </c:pt>
                <c:pt idx="588">
                  <c:v>463</c:v>
                </c:pt>
                <c:pt idx="589">
                  <c:v>464</c:v>
                </c:pt>
                <c:pt idx="590">
                  <c:v>465</c:v>
                </c:pt>
                <c:pt idx="591">
                  <c:v>466</c:v>
                </c:pt>
                <c:pt idx="592">
                  <c:v>467</c:v>
                </c:pt>
                <c:pt idx="593">
                  <c:v>468</c:v>
                </c:pt>
                <c:pt idx="594">
                  <c:v>469</c:v>
                </c:pt>
                <c:pt idx="595">
                  <c:v>470</c:v>
                </c:pt>
                <c:pt idx="596">
                  <c:v>471</c:v>
                </c:pt>
                <c:pt idx="597">
                  <c:v>472</c:v>
                </c:pt>
                <c:pt idx="598">
                  <c:v>473</c:v>
                </c:pt>
                <c:pt idx="599">
                  <c:v>474</c:v>
                </c:pt>
                <c:pt idx="600">
                  <c:v>475</c:v>
                </c:pt>
                <c:pt idx="601">
                  <c:v>476</c:v>
                </c:pt>
                <c:pt idx="602">
                  <c:v>477</c:v>
                </c:pt>
                <c:pt idx="603">
                  <c:v>478</c:v>
                </c:pt>
                <c:pt idx="604">
                  <c:v>479</c:v>
                </c:pt>
                <c:pt idx="605">
                  <c:v>480</c:v>
                </c:pt>
                <c:pt idx="606">
                  <c:v>481</c:v>
                </c:pt>
                <c:pt idx="607">
                  <c:v>482</c:v>
                </c:pt>
                <c:pt idx="608">
                  <c:v>483</c:v>
                </c:pt>
              </c:numCache>
            </c:numRef>
          </c:xVal>
          <c:yVal>
            <c:numRef>
              <c:f>'17.5 cm MLR with Pool Fire'!$S$3:$S$611</c:f>
              <c:numCache>
                <c:formatCode>General</c:formatCode>
                <c:ptCount val="609"/>
                <c:pt idx="0">
                  <c:v>0</c:v>
                </c:pt>
                <c:pt idx="1">
                  <c:v>0</c:v>
                </c:pt>
                <c:pt idx="2">
                  <c:v>0</c:v>
                </c:pt>
                <c:pt idx="3">
                  <c:v>-1.4285714285717562E-3</c:v>
                </c:pt>
                <c:pt idx="4">
                  <c:v>-1.4285714285717562E-3</c:v>
                </c:pt>
                <c:pt idx="5">
                  <c:v>-1.7142857142857823E-3</c:v>
                </c:pt>
                <c:pt idx="6">
                  <c:v>-2.5714285714286689E-3</c:v>
                </c:pt>
                <c:pt idx="7">
                  <c:v>-1.4285714285717562E-3</c:v>
                </c:pt>
                <c:pt idx="8">
                  <c:v>-1.1428571428569194E-3</c:v>
                </c:pt>
                <c:pt idx="9">
                  <c:v>-1.1428571428569194E-3</c:v>
                </c:pt>
                <c:pt idx="10">
                  <c:v>-8.571428571428919E-4</c:v>
                </c:pt>
                <c:pt idx="11">
                  <c:v>-8.571428571428919E-4</c:v>
                </c:pt>
                <c:pt idx="12">
                  <c:v>-8.571428571428919E-4</c:v>
                </c:pt>
                <c:pt idx="13">
                  <c:v>0</c:v>
                </c:pt>
                <c:pt idx="14">
                  <c:v>0</c:v>
                </c:pt>
                <c:pt idx="15">
                  <c:v>0</c:v>
                </c:pt>
                <c:pt idx="16">
                  <c:v>0</c:v>
                </c:pt>
                <c:pt idx="17">
                  <c:v>0</c:v>
                </c:pt>
                <c:pt idx="18">
                  <c:v>0</c:v>
                </c:pt>
                <c:pt idx="19">
                  <c:v>0</c:v>
                </c:pt>
                <c:pt idx="20">
                  <c:v>0</c:v>
                </c:pt>
                <c:pt idx="21">
                  <c:v>-2.8571428571402602E-4</c:v>
                </c:pt>
                <c:pt idx="22">
                  <c:v>-2.8571428571402602E-4</c:v>
                </c:pt>
                <c:pt idx="23">
                  <c:v>-2.8571428571402602E-4</c:v>
                </c:pt>
                <c:pt idx="24">
                  <c:v>-8.571428571428919E-4</c:v>
                </c:pt>
                <c:pt idx="25">
                  <c:v>-8.571428571428919E-4</c:v>
                </c:pt>
                <c:pt idx="26">
                  <c:v>-8.571428571428919E-4</c:v>
                </c:pt>
                <c:pt idx="27">
                  <c:v>-8.571428571428919E-4</c:v>
                </c:pt>
                <c:pt idx="28">
                  <c:v>-5.7142857142886464E-4</c:v>
                </c:pt>
                <c:pt idx="29">
                  <c:v>-5.7142857142886464E-4</c:v>
                </c:pt>
                <c:pt idx="30">
                  <c:v>-2.8571428571402602E-4</c:v>
                </c:pt>
                <c:pt idx="31">
                  <c:v>2.857142857148383E-4</c:v>
                </c:pt>
                <c:pt idx="32">
                  <c:v>2.857142857148383E-4</c:v>
                </c:pt>
                <c:pt idx="33">
                  <c:v>2.857142857148383E-4</c:v>
                </c:pt>
                <c:pt idx="34">
                  <c:v>2.857142857148383E-4</c:v>
                </c:pt>
                <c:pt idx="35">
                  <c:v>2.857142857148383E-4</c:v>
                </c:pt>
                <c:pt idx="36">
                  <c:v>2.857142857148383E-4</c:v>
                </c:pt>
                <c:pt idx="37">
                  <c:v>-2.857142857148383E-4</c:v>
                </c:pt>
                <c:pt idx="38">
                  <c:v>-2.857142857148383E-4</c:v>
                </c:pt>
                <c:pt idx="39">
                  <c:v>-2.857142857148383E-4</c:v>
                </c:pt>
                <c:pt idx="40">
                  <c:v>-2.857142857148383E-4</c:v>
                </c:pt>
                <c:pt idx="41">
                  <c:v>-2.857142857148383E-4</c:v>
                </c:pt>
                <c:pt idx="42">
                  <c:v>-2.857142857148383E-4</c:v>
                </c:pt>
                <c:pt idx="43">
                  <c:v>-2.857142857148383E-4</c:v>
                </c:pt>
                <c:pt idx="44">
                  <c:v>0</c:v>
                </c:pt>
                <c:pt idx="45">
                  <c:v>0</c:v>
                </c:pt>
                <c:pt idx="46">
                  <c:v>2.857142857148383E-4</c:v>
                </c:pt>
                <c:pt idx="47">
                  <c:v>2.857142857148383E-4</c:v>
                </c:pt>
                <c:pt idx="48">
                  <c:v>2.857142857148383E-4</c:v>
                </c:pt>
                <c:pt idx="49">
                  <c:v>5.7142857142886464E-4</c:v>
                </c:pt>
                <c:pt idx="50">
                  <c:v>5.7142857142886464E-4</c:v>
                </c:pt>
                <c:pt idx="51">
                  <c:v>5.7142857142886464E-4</c:v>
                </c:pt>
                <c:pt idx="52">
                  <c:v>5.7142857142886464E-4</c:v>
                </c:pt>
                <c:pt idx="53">
                  <c:v>2.8571428571402602E-4</c:v>
                </c:pt>
                <c:pt idx="54">
                  <c:v>2.8571428571402602E-4</c:v>
                </c:pt>
                <c:pt idx="55">
                  <c:v>2.8571428571402602E-4</c:v>
                </c:pt>
                <c:pt idx="56">
                  <c:v>0</c:v>
                </c:pt>
                <c:pt idx="57">
                  <c:v>0</c:v>
                </c:pt>
                <c:pt idx="58">
                  <c:v>0</c:v>
                </c:pt>
                <c:pt idx="59">
                  <c:v>0</c:v>
                </c:pt>
                <c:pt idx="60">
                  <c:v>0</c:v>
                </c:pt>
                <c:pt idx="61">
                  <c:v>0</c:v>
                </c:pt>
                <c:pt idx="62">
                  <c:v>0</c:v>
                </c:pt>
                <c:pt idx="63">
                  <c:v>2.8571428571402602E-4</c:v>
                </c:pt>
                <c:pt idx="64">
                  <c:v>2.8571428571402602E-4</c:v>
                </c:pt>
                <c:pt idx="65">
                  <c:v>2.8571428571402602E-4</c:v>
                </c:pt>
                <c:pt idx="66">
                  <c:v>2.8571428571402602E-4</c:v>
                </c:pt>
                <c:pt idx="67">
                  <c:v>2.8571428571402602E-4</c:v>
                </c:pt>
                <c:pt idx="68">
                  <c:v>2.8571428571402602E-4</c:v>
                </c:pt>
                <c:pt idx="69">
                  <c:v>2.8571428571402602E-4</c:v>
                </c:pt>
                <c:pt idx="70">
                  <c:v>0</c:v>
                </c:pt>
                <c:pt idx="71">
                  <c:v>0</c:v>
                </c:pt>
                <c:pt idx="72">
                  <c:v>0</c:v>
                </c:pt>
                <c:pt idx="73">
                  <c:v>2.8571428571402602E-4</c:v>
                </c:pt>
                <c:pt idx="74">
                  <c:v>2.8571428571402602E-4</c:v>
                </c:pt>
                <c:pt idx="75">
                  <c:v>2.8571428571402602E-4</c:v>
                </c:pt>
                <c:pt idx="76">
                  <c:v>8.571428571428919E-4</c:v>
                </c:pt>
                <c:pt idx="77">
                  <c:v>8.571428571428919E-4</c:v>
                </c:pt>
                <c:pt idx="78">
                  <c:v>8.571428571428919E-4</c:v>
                </c:pt>
                <c:pt idx="79">
                  <c:v>8.571428571428919E-4</c:v>
                </c:pt>
                <c:pt idx="80">
                  <c:v>5.7142857142886464E-4</c:v>
                </c:pt>
                <c:pt idx="81">
                  <c:v>5.7142857142886464E-4</c:v>
                </c:pt>
                <c:pt idx="82">
                  <c:v>5.7142857142886464E-4</c:v>
                </c:pt>
                <c:pt idx="83">
                  <c:v>2.8571428571402602E-4</c:v>
                </c:pt>
                <c:pt idx="84">
                  <c:v>2.8571428571402602E-4</c:v>
                </c:pt>
                <c:pt idx="85">
                  <c:v>2.8571428571402602E-4</c:v>
                </c:pt>
                <c:pt idx="86">
                  <c:v>2.8571428571402602E-4</c:v>
                </c:pt>
                <c:pt idx="87">
                  <c:v>2.8571428571402602E-4</c:v>
                </c:pt>
                <c:pt idx="88">
                  <c:v>2.8571428571402602E-4</c:v>
                </c:pt>
                <c:pt idx="89">
                  <c:v>2.8571428571402602E-4</c:v>
                </c:pt>
                <c:pt idx="90">
                  <c:v>0</c:v>
                </c:pt>
                <c:pt idx="91">
                  <c:v>0</c:v>
                </c:pt>
                <c:pt idx="92">
                  <c:v>0</c:v>
                </c:pt>
                <c:pt idx="93">
                  <c:v>0</c:v>
                </c:pt>
                <c:pt idx="94">
                  <c:v>0</c:v>
                </c:pt>
                <c:pt idx="95">
                  <c:v>0</c:v>
                </c:pt>
                <c:pt idx="96">
                  <c:v>0</c:v>
                </c:pt>
                <c:pt idx="97">
                  <c:v>0</c:v>
                </c:pt>
                <c:pt idx="98">
                  <c:v>0</c:v>
                </c:pt>
                <c:pt idx="99">
                  <c:v>0</c:v>
                </c:pt>
                <c:pt idx="100">
                  <c:v>2.857142857148383E-4</c:v>
                </c:pt>
                <c:pt idx="101">
                  <c:v>2.857142857148383E-4</c:v>
                </c:pt>
                <c:pt idx="102">
                  <c:v>5.7142857142886464E-4</c:v>
                </c:pt>
                <c:pt idx="103">
                  <c:v>5.7142857142886464E-4</c:v>
                </c:pt>
                <c:pt idx="104">
                  <c:v>5.7142857142886464E-4</c:v>
                </c:pt>
                <c:pt idx="105">
                  <c:v>8.571428571428919E-4</c:v>
                </c:pt>
                <c:pt idx="106">
                  <c:v>1.1428571428577317E-3</c:v>
                </c:pt>
                <c:pt idx="107">
                  <c:v>8.571428571428919E-4</c:v>
                </c:pt>
                <c:pt idx="108">
                  <c:v>8.571428571428919E-4</c:v>
                </c:pt>
                <c:pt idx="109">
                  <c:v>5.7142857142886464E-4</c:v>
                </c:pt>
                <c:pt idx="110">
                  <c:v>5.7142857142886464E-4</c:v>
                </c:pt>
                <c:pt idx="111">
                  <c:v>5.7142857142886464E-4</c:v>
                </c:pt>
                <c:pt idx="112">
                  <c:v>2.857142857148383E-4</c:v>
                </c:pt>
                <c:pt idx="113">
                  <c:v>0</c:v>
                </c:pt>
                <c:pt idx="114">
                  <c:v>0</c:v>
                </c:pt>
                <c:pt idx="115">
                  <c:v>0</c:v>
                </c:pt>
                <c:pt idx="116">
                  <c:v>0</c:v>
                </c:pt>
                <c:pt idx="117">
                  <c:v>-2.857142857148383E-4</c:v>
                </c:pt>
                <c:pt idx="118">
                  <c:v>-2.857142857148383E-4</c:v>
                </c:pt>
                <c:pt idx="119">
                  <c:v>5.7142857142805268E-4</c:v>
                </c:pt>
                <c:pt idx="120">
                  <c:v>5.7142857142805268E-4</c:v>
                </c:pt>
                <c:pt idx="121">
                  <c:v>2.8571428571402602E-4</c:v>
                </c:pt>
                <c:pt idx="122">
                  <c:v>2.8571428571402602E-4</c:v>
                </c:pt>
                <c:pt idx="123">
                  <c:v>2.8571428571402602E-4</c:v>
                </c:pt>
                <c:pt idx="124">
                  <c:v>5.7142857142886464E-4</c:v>
                </c:pt>
                <c:pt idx="125">
                  <c:v>3.4285714285715646E-3</c:v>
                </c:pt>
                <c:pt idx="126">
                  <c:v>2.8571428571435072E-3</c:v>
                </c:pt>
                <c:pt idx="127">
                  <c:v>2.8571428571435072E-3</c:v>
                </c:pt>
                <c:pt idx="128">
                  <c:v>3.1428571428575398E-3</c:v>
                </c:pt>
                <c:pt idx="129">
                  <c:v>3.1428571428575398E-3</c:v>
                </c:pt>
                <c:pt idx="130">
                  <c:v>3.1428571428575398E-3</c:v>
                </c:pt>
                <c:pt idx="131">
                  <c:v>2.8571428571426997E-3</c:v>
                </c:pt>
                <c:pt idx="132">
                  <c:v>0</c:v>
                </c:pt>
                <c:pt idx="133">
                  <c:v>5.7142857142805268E-4</c:v>
                </c:pt>
                <c:pt idx="134">
                  <c:v>1.1428571428569194E-3</c:v>
                </c:pt>
                <c:pt idx="135">
                  <c:v>1.1428571428569194E-3</c:v>
                </c:pt>
                <c:pt idx="136">
                  <c:v>1.7142857142849691E-3</c:v>
                </c:pt>
                <c:pt idx="137">
                  <c:v>1.9999999999998079E-3</c:v>
                </c:pt>
                <c:pt idx="138">
                  <c:v>2.5714285714286689E-3</c:v>
                </c:pt>
                <c:pt idx="139">
                  <c:v>2.8571428571426997E-3</c:v>
                </c:pt>
                <c:pt idx="140">
                  <c:v>2.5714285714286689E-3</c:v>
                </c:pt>
                <c:pt idx="141">
                  <c:v>2.2857142857138375E-3</c:v>
                </c:pt>
                <c:pt idx="142">
                  <c:v>2.5714285714286689E-3</c:v>
                </c:pt>
                <c:pt idx="143">
                  <c:v>2.0000000000006202E-3</c:v>
                </c:pt>
                <c:pt idx="144">
                  <c:v>1.7142857142857823E-3</c:v>
                </c:pt>
                <c:pt idx="145">
                  <c:v>1.7142857142857823E-3</c:v>
                </c:pt>
                <c:pt idx="146">
                  <c:v>2.5714285714286689E-3</c:v>
                </c:pt>
                <c:pt idx="147">
                  <c:v>2.2857142857146497E-3</c:v>
                </c:pt>
                <c:pt idx="148">
                  <c:v>2.0000000000006202E-3</c:v>
                </c:pt>
                <c:pt idx="149">
                  <c:v>1.9999999999998079E-3</c:v>
                </c:pt>
                <c:pt idx="150">
                  <c:v>2.2857142857138375E-3</c:v>
                </c:pt>
                <c:pt idx="151">
                  <c:v>2.5714285714286689E-3</c:v>
                </c:pt>
                <c:pt idx="152">
                  <c:v>3.4285714285715646E-3</c:v>
                </c:pt>
                <c:pt idx="153">
                  <c:v>2.2857142857146497E-3</c:v>
                </c:pt>
                <c:pt idx="154">
                  <c:v>1.9999999999998079E-3</c:v>
                </c:pt>
                <c:pt idx="155">
                  <c:v>2.2857142857138375E-3</c:v>
                </c:pt>
                <c:pt idx="156">
                  <c:v>2.2857142857146497E-3</c:v>
                </c:pt>
                <c:pt idx="157">
                  <c:v>3.1428571428575398E-3</c:v>
                </c:pt>
                <c:pt idx="158">
                  <c:v>2.8571428571426997E-3</c:v>
                </c:pt>
                <c:pt idx="159">
                  <c:v>2.2857142857138375E-3</c:v>
                </c:pt>
                <c:pt idx="160">
                  <c:v>2.5714285714286689E-3</c:v>
                </c:pt>
                <c:pt idx="161">
                  <c:v>2.8571428571426997E-3</c:v>
                </c:pt>
                <c:pt idx="162">
                  <c:v>3.4285714285715646E-3</c:v>
                </c:pt>
                <c:pt idx="163">
                  <c:v>3.4285714285707514E-3</c:v>
                </c:pt>
                <c:pt idx="164">
                  <c:v>3.4285714285715646E-3</c:v>
                </c:pt>
                <c:pt idx="165">
                  <c:v>3.4285714285715646E-3</c:v>
                </c:pt>
                <c:pt idx="166">
                  <c:v>2.5714285714286689E-3</c:v>
                </c:pt>
                <c:pt idx="167">
                  <c:v>2.2857142857138375E-3</c:v>
                </c:pt>
                <c:pt idx="168">
                  <c:v>2.8571428571426997E-3</c:v>
                </c:pt>
                <c:pt idx="169">
                  <c:v>2.2857142857146497E-3</c:v>
                </c:pt>
                <c:pt idx="170">
                  <c:v>2.2857142857146497E-3</c:v>
                </c:pt>
                <c:pt idx="171">
                  <c:v>1.7142857142857823E-3</c:v>
                </c:pt>
                <c:pt idx="172">
                  <c:v>1.9999999999998079E-3</c:v>
                </c:pt>
                <c:pt idx="173">
                  <c:v>2.2857142857146497E-3</c:v>
                </c:pt>
                <c:pt idx="174">
                  <c:v>3.4285714285715646E-3</c:v>
                </c:pt>
                <c:pt idx="175">
                  <c:v>2.8571428571426997E-3</c:v>
                </c:pt>
                <c:pt idx="176">
                  <c:v>2.8571428571426997E-3</c:v>
                </c:pt>
                <c:pt idx="177">
                  <c:v>3.4285714285715646E-3</c:v>
                </c:pt>
                <c:pt idx="178">
                  <c:v>3.142857142856724E-3</c:v>
                </c:pt>
                <c:pt idx="179">
                  <c:v>3.142857142856724E-3</c:v>
                </c:pt>
                <c:pt idx="180">
                  <c:v>3.4285714285715646E-3</c:v>
                </c:pt>
                <c:pt idx="181">
                  <c:v>2.8571428571426997E-3</c:v>
                </c:pt>
                <c:pt idx="182">
                  <c:v>3.4285714285715646E-3</c:v>
                </c:pt>
                <c:pt idx="183">
                  <c:v>3.714285714285588E-3</c:v>
                </c:pt>
                <c:pt idx="184">
                  <c:v>3.142857142856724E-3</c:v>
                </c:pt>
                <c:pt idx="185">
                  <c:v>3.1428571428575398E-3</c:v>
                </c:pt>
                <c:pt idx="186">
                  <c:v>3.1428571428575398E-3</c:v>
                </c:pt>
                <c:pt idx="187">
                  <c:v>4.5714285714284816E-3</c:v>
                </c:pt>
                <c:pt idx="188">
                  <c:v>3.7142857142864029E-3</c:v>
                </c:pt>
                <c:pt idx="189">
                  <c:v>2.8571428571435072E-3</c:v>
                </c:pt>
                <c:pt idx="190">
                  <c:v>2.5714285714286689E-3</c:v>
                </c:pt>
                <c:pt idx="191">
                  <c:v>3.1428571428575398E-3</c:v>
                </c:pt>
                <c:pt idx="192">
                  <c:v>3.714285714285588E-3</c:v>
                </c:pt>
                <c:pt idx="193">
                  <c:v>3.4285714285715646E-3</c:v>
                </c:pt>
                <c:pt idx="194">
                  <c:v>2.2857142857138375E-3</c:v>
                </c:pt>
                <c:pt idx="195">
                  <c:v>2.8571428571426997E-3</c:v>
                </c:pt>
                <c:pt idx="196">
                  <c:v>3.4285714285707514E-3</c:v>
                </c:pt>
                <c:pt idx="197">
                  <c:v>3.9999999999996098E-3</c:v>
                </c:pt>
                <c:pt idx="198">
                  <c:v>3.714285714285588E-3</c:v>
                </c:pt>
                <c:pt idx="199">
                  <c:v>3.4285714285715646E-3</c:v>
                </c:pt>
                <c:pt idx="200">
                  <c:v>3.4285714285715646E-3</c:v>
                </c:pt>
                <c:pt idx="201">
                  <c:v>3.4285714285715646E-3</c:v>
                </c:pt>
                <c:pt idx="202">
                  <c:v>4.2857142857144533E-3</c:v>
                </c:pt>
                <c:pt idx="203">
                  <c:v>4.0000000000004234E-3</c:v>
                </c:pt>
                <c:pt idx="204">
                  <c:v>3.4285714285715646E-3</c:v>
                </c:pt>
                <c:pt idx="205">
                  <c:v>3.4285714285715646E-3</c:v>
                </c:pt>
                <c:pt idx="206">
                  <c:v>3.714285714285588E-3</c:v>
                </c:pt>
                <c:pt idx="207">
                  <c:v>4.5714285714284816E-3</c:v>
                </c:pt>
                <c:pt idx="208">
                  <c:v>4.0000000000004234E-3</c:v>
                </c:pt>
                <c:pt idx="209">
                  <c:v>3.4285714285707514E-3</c:v>
                </c:pt>
                <c:pt idx="210">
                  <c:v>3.714285714285588E-3</c:v>
                </c:pt>
                <c:pt idx="211">
                  <c:v>4.0000000000004234E-3</c:v>
                </c:pt>
                <c:pt idx="212">
                  <c:v>4.2857142857144533E-3</c:v>
                </c:pt>
                <c:pt idx="213">
                  <c:v>3.714285714285588E-3</c:v>
                </c:pt>
                <c:pt idx="214">
                  <c:v>3.142857142856724E-3</c:v>
                </c:pt>
                <c:pt idx="215">
                  <c:v>4.2857142857144533E-3</c:v>
                </c:pt>
                <c:pt idx="216">
                  <c:v>4.2857142857144533E-3</c:v>
                </c:pt>
                <c:pt idx="217">
                  <c:v>4.2857142857144533E-3</c:v>
                </c:pt>
                <c:pt idx="218">
                  <c:v>3.9999999999996098E-3</c:v>
                </c:pt>
                <c:pt idx="219">
                  <c:v>3.142857142856724E-3</c:v>
                </c:pt>
                <c:pt idx="220">
                  <c:v>4.2857142857144533E-3</c:v>
                </c:pt>
                <c:pt idx="221">
                  <c:v>4.0000000000004234E-3</c:v>
                </c:pt>
                <c:pt idx="222">
                  <c:v>3.4285714285707514E-3</c:v>
                </c:pt>
                <c:pt idx="223">
                  <c:v>3.1428571428575398E-3</c:v>
                </c:pt>
                <c:pt idx="224">
                  <c:v>4.5714285714284816E-3</c:v>
                </c:pt>
                <c:pt idx="225">
                  <c:v>4.2857142857144533E-3</c:v>
                </c:pt>
                <c:pt idx="226">
                  <c:v>4.5714285714284816E-3</c:v>
                </c:pt>
                <c:pt idx="227">
                  <c:v>3.4285714285715646E-3</c:v>
                </c:pt>
                <c:pt idx="228">
                  <c:v>3.9999999999996098E-3</c:v>
                </c:pt>
                <c:pt idx="229">
                  <c:v>4.5714285714284816E-3</c:v>
                </c:pt>
                <c:pt idx="230">
                  <c:v>4.8571428571424916E-3</c:v>
                </c:pt>
                <c:pt idx="231">
                  <c:v>3.9999999999996098E-3</c:v>
                </c:pt>
                <c:pt idx="232">
                  <c:v>4.2857142857144533E-3</c:v>
                </c:pt>
                <c:pt idx="233">
                  <c:v>4.2857142857144533E-3</c:v>
                </c:pt>
                <c:pt idx="234">
                  <c:v>4.5714285714284816E-3</c:v>
                </c:pt>
                <c:pt idx="235">
                  <c:v>4.5714285714284816E-3</c:v>
                </c:pt>
                <c:pt idx="236">
                  <c:v>4.2857142857144533E-3</c:v>
                </c:pt>
                <c:pt idx="237">
                  <c:v>4.2857142857144533E-3</c:v>
                </c:pt>
                <c:pt idx="238">
                  <c:v>3.7142857142864029E-3</c:v>
                </c:pt>
                <c:pt idx="239">
                  <c:v>4.2857142857144533E-3</c:v>
                </c:pt>
                <c:pt idx="240">
                  <c:v>4.5714285714284816E-3</c:v>
                </c:pt>
                <c:pt idx="241">
                  <c:v>4.5714285714284816E-3</c:v>
                </c:pt>
                <c:pt idx="242">
                  <c:v>4.2857142857144533E-3</c:v>
                </c:pt>
                <c:pt idx="243">
                  <c:v>4.5714285714284816E-3</c:v>
                </c:pt>
                <c:pt idx="244">
                  <c:v>4.2857142857144533E-3</c:v>
                </c:pt>
                <c:pt idx="245">
                  <c:v>4.2857142857136475E-3</c:v>
                </c:pt>
                <c:pt idx="246">
                  <c:v>4.8571428571424916E-3</c:v>
                </c:pt>
                <c:pt idx="247">
                  <c:v>4.5714285714284816E-3</c:v>
                </c:pt>
                <c:pt idx="248">
                  <c:v>4.5714285714284816E-3</c:v>
                </c:pt>
                <c:pt idx="249">
                  <c:v>5.7142857142862009E-3</c:v>
                </c:pt>
                <c:pt idx="250">
                  <c:v>4.8571428571433095E-3</c:v>
                </c:pt>
                <c:pt idx="251">
                  <c:v>4.8571428571424916E-3</c:v>
                </c:pt>
                <c:pt idx="252">
                  <c:v>5.7142857142862009E-3</c:v>
                </c:pt>
                <c:pt idx="253">
                  <c:v>4.5714285714284816E-3</c:v>
                </c:pt>
                <c:pt idx="254">
                  <c:v>4.8571428571433095E-3</c:v>
                </c:pt>
                <c:pt idx="255">
                  <c:v>5.1428571428573404E-3</c:v>
                </c:pt>
                <c:pt idx="256">
                  <c:v>4.2857142857136475E-3</c:v>
                </c:pt>
                <c:pt idx="257">
                  <c:v>4.5714285714284816E-3</c:v>
                </c:pt>
                <c:pt idx="258">
                  <c:v>4.8571428571433095E-3</c:v>
                </c:pt>
                <c:pt idx="259">
                  <c:v>3.9999999999996098E-3</c:v>
                </c:pt>
                <c:pt idx="260">
                  <c:v>4.2857142857144533E-3</c:v>
                </c:pt>
                <c:pt idx="261">
                  <c:v>4.2857142857144533E-3</c:v>
                </c:pt>
                <c:pt idx="262">
                  <c:v>4.8571428571424916E-3</c:v>
                </c:pt>
                <c:pt idx="263">
                  <c:v>4.8571428571433095E-3</c:v>
                </c:pt>
                <c:pt idx="264">
                  <c:v>5.4285714285713738E-3</c:v>
                </c:pt>
                <c:pt idx="265">
                  <c:v>5.714285714285389E-3</c:v>
                </c:pt>
                <c:pt idx="266">
                  <c:v>6.0000000000002334E-3</c:v>
                </c:pt>
                <c:pt idx="267">
                  <c:v>5.714285714285389E-3</c:v>
                </c:pt>
                <c:pt idx="268">
                  <c:v>5.1428571428565294E-3</c:v>
                </c:pt>
                <c:pt idx="269">
                  <c:v>5.4285714285713738E-3</c:v>
                </c:pt>
                <c:pt idx="270">
                  <c:v>5.1428571428573404E-3</c:v>
                </c:pt>
                <c:pt idx="271">
                  <c:v>4.8571428571424916E-3</c:v>
                </c:pt>
                <c:pt idx="272">
                  <c:v>4.8571428571424916E-3</c:v>
                </c:pt>
                <c:pt idx="273">
                  <c:v>5.1428571428573404E-3</c:v>
                </c:pt>
                <c:pt idx="274">
                  <c:v>5.4285714285713738E-3</c:v>
                </c:pt>
                <c:pt idx="275">
                  <c:v>5.7142857142862009E-3</c:v>
                </c:pt>
                <c:pt idx="276">
                  <c:v>5.7142857142862009E-3</c:v>
                </c:pt>
                <c:pt idx="277">
                  <c:v>5.714285714285389E-3</c:v>
                </c:pt>
                <c:pt idx="278">
                  <c:v>5.1428571428573404E-3</c:v>
                </c:pt>
                <c:pt idx="279">
                  <c:v>5.7142857142862009E-3</c:v>
                </c:pt>
                <c:pt idx="280">
                  <c:v>5.714285714285389E-3</c:v>
                </c:pt>
                <c:pt idx="281">
                  <c:v>5.4285714285713738E-3</c:v>
                </c:pt>
                <c:pt idx="282">
                  <c:v>5.9999999999994242E-3</c:v>
                </c:pt>
                <c:pt idx="283">
                  <c:v>4.8571428571424916E-3</c:v>
                </c:pt>
                <c:pt idx="284">
                  <c:v>4.8571428571424916E-3</c:v>
                </c:pt>
                <c:pt idx="285">
                  <c:v>6.0000000000002334E-3</c:v>
                </c:pt>
                <c:pt idx="286">
                  <c:v>5.714285714285389E-3</c:v>
                </c:pt>
                <c:pt idx="287">
                  <c:v>5.1428571428573404E-3</c:v>
                </c:pt>
                <c:pt idx="288">
                  <c:v>5.4285714285721848E-3</c:v>
                </c:pt>
                <c:pt idx="289">
                  <c:v>5.4285714285713738E-3</c:v>
                </c:pt>
                <c:pt idx="290">
                  <c:v>5.714285714285389E-3</c:v>
                </c:pt>
                <c:pt idx="291">
                  <c:v>6.0000000000002334E-3</c:v>
                </c:pt>
                <c:pt idx="292">
                  <c:v>5.714285714285389E-3</c:v>
                </c:pt>
                <c:pt idx="293">
                  <c:v>5.4285714285713738E-3</c:v>
                </c:pt>
                <c:pt idx="294">
                  <c:v>5.1428571428573404E-3</c:v>
                </c:pt>
                <c:pt idx="295">
                  <c:v>6.2857142857142608E-3</c:v>
                </c:pt>
                <c:pt idx="296">
                  <c:v>6.0000000000002334E-3</c:v>
                </c:pt>
                <c:pt idx="297">
                  <c:v>6.2857142857142608E-3</c:v>
                </c:pt>
                <c:pt idx="298">
                  <c:v>6.0000000000002334E-3</c:v>
                </c:pt>
                <c:pt idx="299">
                  <c:v>5.1428571428573404E-3</c:v>
                </c:pt>
                <c:pt idx="300">
                  <c:v>4.8571428571433095E-3</c:v>
                </c:pt>
                <c:pt idx="301">
                  <c:v>6.2857142857142608E-3</c:v>
                </c:pt>
                <c:pt idx="302">
                  <c:v>5.1428571428565294E-3</c:v>
                </c:pt>
                <c:pt idx="303">
                  <c:v>5.7142857142862009E-3</c:v>
                </c:pt>
                <c:pt idx="304">
                  <c:v>5.1428571428573404E-3</c:v>
                </c:pt>
                <c:pt idx="305">
                  <c:v>5.714285714285389E-3</c:v>
                </c:pt>
                <c:pt idx="306">
                  <c:v>6.0000000000002334E-3</c:v>
                </c:pt>
                <c:pt idx="307">
                  <c:v>6.2857142857142608E-3</c:v>
                </c:pt>
                <c:pt idx="308">
                  <c:v>5.714285714285389E-3</c:v>
                </c:pt>
                <c:pt idx="309">
                  <c:v>5.7142857142862009E-3</c:v>
                </c:pt>
                <c:pt idx="310">
                  <c:v>5.4285714285713738E-3</c:v>
                </c:pt>
                <c:pt idx="311">
                  <c:v>6.5714285714290992E-3</c:v>
                </c:pt>
                <c:pt idx="312">
                  <c:v>5.4285714285713738E-3</c:v>
                </c:pt>
                <c:pt idx="313">
                  <c:v>6.857142857143117E-3</c:v>
                </c:pt>
                <c:pt idx="314">
                  <c:v>6.0000000000002334E-3</c:v>
                </c:pt>
                <c:pt idx="315">
                  <c:v>5.714285714285389E-3</c:v>
                </c:pt>
                <c:pt idx="316">
                  <c:v>6.8571428571423051E-3</c:v>
                </c:pt>
                <c:pt idx="317">
                  <c:v>6.8571428571423051E-3</c:v>
                </c:pt>
                <c:pt idx="318">
                  <c:v>5.714285714285389E-3</c:v>
                </c:pt>
                <c:pt idx="319">
                  <c:v>6.5714285714290992E-3</c:v>
                </c:pt>
                <c:pt idx="320">
                  <c:v>6.2857142857142608E-3</c:v>
                </c:pt>
                <c:pt idx="321">
                  <c:v>7.7142857142852026E-3</c:v>
                </c:pt>
                <c:pt idx="322">
                  <c:v>7.4285714285719879E-3</c:v>
                </c:pt>
                <c:pt idx="323">
                  <c:v>6.5714285714290992E-3</c:v>
                </c:pt>
                <c:pt idx="324">
                  <c:v>6.5714285714290992E-3</c:v>
                </c:pt>
                <c:pt idx="325">
                  <c:v>7.1428571428571487E-3</c:v>
                </c:pt>
                <c:pt idx="326">
                  <c:v>6.8571428571423051E-3</c:v>
                </c:pt>
                <c:pt idx="327">
                  <c:v>6.8571428571423051E-3</c:v>
                </c:pt>
                <c:pt idx="328">
                  <c:v>6.0000000000002334E-3</c:v>
                </c:pt>
                <c:pt idx="329">
                  <c:v>5.4285714285713738E-3</c:v>
                </c:pt>
                <c:pt idx="330">
                  <c:v>5.714285714285389E-3</c:v>
                </c:pt>
                <c:pt idx="331">
                  <c:v>6.2857142857142608E-3</c:v>
                </c:pt>
                <c:pt idx="332">
                  <c:v>6.2857142857142608E-3</c:v>
                </c:pt>
                <c:pt idx="333">
                  <c:v>6.2857142857142608E-3</c:v>
                </c:pt>
                <c:pt idx="334">
                  <c:v>5.7142857142862009E-3</c:v>
                </c:pt>
                <c:pt idx="335">
                  <c:v>6.0000000000002334E-3</c:v>
                </c:pt>
                <c:pt idx="336">
                  <c:v>7.1428571428571487E-3</c:v>
                </c:pt>
                <c:pt idx="337">
                  <c:v>7.7142857142860136E-3</c:v>
                </c:pt>
                <c:pt idx="338">
                  <c:v>6.8571428571423051E-3</c:v>
                </c:pt>
                <c:pt idx="339">
                  <c:v>6.2857142857142608E-3</c:v>
                </c:pt>
                <c:pt idx="340">
                  <c:v>6.5714285714290992E-3</c:v>
                </c:pt>
                <c:pt idx="341">
                  <c:v>6.5714285714282882E-3</c:v>
                </c:pt>
                <c:pt idx="342">
                  <c:v>6.2857142857142608E-3</c:v>
                </c:pt>
                <c:pt idx="343">
                  <c:v>6.5714285714282882E-3</c:v>
                </c:pt>
                <c:pt idx="344">
                  <c:v>5.714285714285389E-3</c:v>
                </c:pt>
                <c:pt idx="345">
                  <c:v>6.0000000000002334E-3</c:v>
                </c:pt>
                <c:pt idx="346">
                  <c:v>6.5714285714282882E-3</c:v>
                </c:pt>
                <c:pt idx="347">
                  <c:v>7.1428571428571487E-3</c:v>
                </c:pt>
                <c:pt idx="348">
                  <c:v>6.857142857143117E-3</c:v>
                </c:pt>
                <c:pt idx="349">
                  <c:v>6.5714285714282882E-3</c:v>
                </c:pt>
                <c:pt idx="350">
                  <c:v>6.5714285714290992E-3</c:v>
                </c:pt>
                <c:pt idx="351">
                  <c:v>6.857142857143117E-3</c:v>
                </c:pt>
                <c:pt idx="352">
                  <c:v>7.7142857142860136E-3</c:v>
                </c:pt>
                <c:pt idx="353">
                  <c:v>6.857142857143117E-3</c:v>
                </c:pt>
                <c:pt idx="354">
                  <c:v>6.8571428571423051E-3</c:v>
                </c:pt>
                <c:pt idx="355">
                  <c:v>7.4285714285711813E-3</c:v>
                </c:pt>
                <c:pt idx="356">
                  <c:v>8.5714285714289205E-3</c:v>
                </c:pt>
                <c:pt idx="357">
                  <c:v>7.4285714285711813E-3</c:v>
                </c:pt>
                <c:pt idx="358">
                  <c:v>7.1428571428571487E-3</c:v>
                </c:pt>
                <c:pt idx="359">
                  <c:v>6.8571428571423051E-3</c:v>
                </c:pt>
                <c:pt idx="360">
                  <c:v>7.7142857142860136E-3</c:v>
                </c:pt>
                <c:pt idx="361">
                  <c:v>7.7142857142860136E-3</c:v>
                </c:pt>
                <c:pt idx="362">
                  <c:v>7.1428571428571487E-3</c:v>
                </c:pt>
                <c:pt idx="363">
                  <c:v>6.8571428571423051E-3</c:v>
                </c:pt>
                <c:pt idx="364">
                  <c:v>8.2857142857140596E-3</c:v>
                </c:pt>
                <c:pt idx="365">
                  <c:v>8.2857142857140596E-3</c:v>
                </c:pt>
                <c:pt idx="366">
                  <c:v>8.0000000000000366E-3</c:v>
                </c:pt>
                <c:pt idx="367">
                  <c:v>7.4285714285711813E-3</c:v>
                </c:pt>
                <c:pt idx="368">
                  <c:v>8.0000000000000366E-3</c:v>
                </c:pt>
                <c:pt idx="369">
                  <c:v>8.8571428571429557E-3</c:v>
                </c:pt>
                <c:pt idx="370">
                  <c:v>8.5714285714289205E-3</c:v>
                </c:pt>
                <c:pt idx="371">
                  <c:v>8.0000000000000366E-3</c:v>
                </c:pt>
                <c:pt idx="372">
                  <c:v>7.7142857142860136E-3</c:v>
                </c:pt>
                <c:pt idx="373">
                  <c:v>8.2857142857148715E-3</c:v>
                </c:pt>
                <c:pt idx="374">
                  <c:v>8.2857142857140596E-3</c:v>
                </c:pt>
                <c:pt idx="375">
                  <c:v>6.857142857143117E-3</c:v>
                </c:pt>
                <c:pt idx="376">
                  <c:v>6.857142857143117E-3</c:v>
                </c:pt>
                <c:pt idx="377">
                  <c:v>7.4285714285711813E-3</c:v>
                </c:pt>
                <c:pt idx="378">
                  <c:v>7.1428571428571487E-3</c:v>
                </c:pt>
                <c:pt idx="379">
                  <c:v>7.4285714285711813E-3</c:v>
                </c:pt>
                <c:pt idx="380">
                  <c:v>6.5714285714282882E-3</c:v>
                </c:pt>
                <c:pt idx="381">
                  <c:v>7.7142857142860136E-3</c:v>
                </c:pt>
                <c:pt idx="382">
                  <c:v>8.8571428571429557E-3</c:v>
                </c:pt>
                <c:pt idx="383">
                  <c:v>8.2857142857140596E-3</c:v>
                </c:pt>
                <c:pt idx="384">
                  <c:v>9.1428571428569527E-3</c:v>
                </c:pt>
                <c:pt idx="385">
                  <c:v>9.1428571428569527E-3</c:v>
                </c:pt>
                <c:pt idx="386">
                  <c:v>8.5714285714289205E-3</c:v>
                </c:pt>
                <c:pt idx="387">
                  <c:v>9.4285714285717859E-3</c:v>
                </c:pt>
                <c:pt idx="388">
                  <c:v>9.1428571428569527E-3</c:v>
                </c:pt>
                <c:pt idx="389">
                  <c:v>8.8571428571429557E-3</c:v>
                </c:pt>
                <c:pt idx="390">
                  <c:v>9.4285714285709688E-3</c:v>
                </c:pt>
                <c:pt idx="391">
                  <c:v>8.5714285714289205E-3</c:v>
                </c:pt>
                <c:pt idx="392">
                  <c:v>8.2857142857148715E-3</c:v>
                </c:pt>
                <c:pt idx="393">
                  <c:v>8.5714285714281017E-3</c:v>
                </c:pt>
                <c:pt idx="394">
                  <c:v>8.5714285714281017E-3</c:v>
                </c:pt>
                <c:pt idx="395">
                  <c:v>8.5714285714289205E-3</c:v>
                </c:pt>
                <c:pt idx="396">
                  <c:v>7.9999999999992334E-3</c:v>
                </c:pt>
                <c:pt idx="397">
                  <c:v>7.4285714285719879E-3</c:v>
                </c:pt>
                <c:pt idx="398">
                  <c:v>7.4285714285711813E-3</c:v>
                </c:pt>
                <c:pt idx="399">
                  <c:v>8.5714285714281017E-3</c:v>
                </c:pt>
                <c:pt idx="400">
                  <c:v>8.8571428571429557E-3</c:v>
                </c:pt>
                <c:pt idx="401">
                  <c:v>7.7142857142860136E-3</c:v>
                </c:pt>
                <c:pt idx="402">
                  <c:v>8.0000000000000366E-3</c:v>
                </c:pt>
                <c:pt idx="403">
                  <c:v>9.1428571428577628E-3</c:v>
                </c:pt>
                <c:pt idx="404">
                  <c:v>9.1428571428569527E-3</c:v>
                </c:pt>
                <c:pt idx="405">
                  <c:v>8.0000000000000366E-3</c:v>
                </c:pt>
                <c:pt idx="406">
                  <c:v>8.2857142857148715E-3</c:v>
                </c:pt>
                <c:pt idx="407">
                  <c:v>9.1428571428569527E-3</c:v>
                </c:pt>
                <c:pt idx="408">
                  <c:v>9.7142857142858106E-3</c:v>
                </c:pt>
                <c:pt idx="409">
                  <c:v>8.8571428571429557E-3</c:v>
                </c:pt>
                <c:pt idx="410">
                  <c:v>8.5714285714281017E-3</c:v>
                </c:pt>
                <c:pt idx="411">
                  <c:v>9.1428571428569527E-3</c:v>
                </c:pt>
                <c:pt idx="412">
                  <c:v>1.0285714285714681E-2</c:v>
                </c:pt>
                <c:pt idx="413">
                  <c:v>9.4285714285709688E-3</c:v>
                </c:pt>
                <c:pt idx="414">
                  <c:v>1.0000000000000661E-2</c:v>
                </c:pt>
                <c:pt idx="415">
                  <c:v>9.9999999999998614E-3</c:v>
                </c:pt>
                <c:pt idx="416">
                  <c:v>1.0571428571428699E-2</c:v>
                </c:pt>
                <c:pt idx="417">
                  <c:v>1.0285714285714681E-2</c:v>
                </c:pt>
                <c:pt idx="418">
                  <c:v>9.7142857142858106E-3</c:v>
                </c:pt>
                <c:pt idx="419">
                  <c:v>9.4285714285709688E-3</c:v>
                </c:pt>
                <c:pt idx="420">
                  <c:v>9.7142857142858106E-3</c:v>
                </c:pt>
                <c:pt idx="421">
                  <c:v>8.5714285714281017E-3</c:v>
                </c:pt>
                <c:pt idx="422">
                  <c:v>9.4285714285717859E-3</c:v>
                </c:pt>
                <c:pt idx="423">
                  <c:v>8.2857142857140596E-3</c:v>
                </c:pt>
                <c:pt idx="424">
                  <c:v>8.2857142857140596E-3</c:v>
                </c:pt>
                <c:pt idx="425">
                  <c:v>9.1428571428569527E-3</c:v>
                </c:pt>
                <c:pt idx="426">
                  <c:v>9.1428571428577628E-3</c:v>
                </c:pt>
                <c:pt idx="427">
                  <c:v>8.0000000000000366E-3</c:v>
                </c:pt>
                <c:pt idx="428">
                  <c:v>8.8571428571429557E-3</c:v>
                </c:pt>
                <c:pt idx="429">
                  <c:v>9.7142857142850005E-3</c:v>
                </c:pt>
                <c:pt idx="430">
                  <c:v>1.1142857142857194E-2</c:v>
                </c:pt>
                <c:pt idx="431">
                  <c:v>1.2285714285714481E-2</c:v>
                </c:pt>
                <c:pt idx="432">
                  <c:v>1.1714285714286045E-2</c:v>
                </c:pt>
                <c:pt idx="433">
                  <c:v>1.1428571428571207E-2</c:v>
                </c:pt>
                <c:pt idx="434">
                  <c:v>1.4571428571428719E-2</c:v>
                </c:pt>
                <c:pt idx="435">
                  <c:v>1.3142857142857402E-2</c:v>
                </c:pt>
                <c:pt idx="436">
                  <c:v>1.2285714285714481E-2</c:v>
                </c:pt>
                <c:pt idx="437">
                  <c:v>1.2285714285714081E-2</c:v>
                </c:pt>
                <c:pt idx="438">
                  <c:v>1.1714285714285642E-2</c:v>
                </c:pt>
                <c:pt idx="439">
                  <c:v>1.2857142857142925E-2</c:v>
                </c:pt>
                <c:pt idx="440">
                  <c:v>1.3142857142856982E-2</c:v>
                </c:pt>
                <c:pt idx="441">
                  <c:v>1.0285714285714283E-2</c:v>
                </c:pt>
                <c:pt idx="442">
                  <c:v>9.9999999999998614E-3</c:v>
                </c:pt>
                <c:pt idx="443">
                  <c:v>1.3428571428571416E-2</c:v>
                </c:pt>
                <c:pt idx="444">
                  <c:v>1.2000000000000061E-2</c:v>
                </c:pt>
                <c:pt idx="445">
                  <c:v>1.1428571428571609E-2</c:v>
                </c:pt>
                <c:pt idx="446">
                  <c:v>1.0857142857142718E-2</c:v>
                </c:pt>
                <c:pt idx="447">
                  <c:v>1.1428571428571609E-2</c:v>
                </c:pt>
                <c:pt idx="448">
                  <c:v>1.2857142857142515E-2</c:v>
                </c:pt>
                <c:pt idx="449">
                  <c:v>1.5714285714285656E-2</c:v>
                </c:pt>
                <c:pt idx="450">
                  <c:v>1.0857142857143117E-2</c:v>
                </c:pt>
                <c:pt idx="451">
                  <c:v>1.4857142857142736E-2</c:v>
                </c:pt>
                <c:pt idx="452">
                  <c:v>1.4857142857142736E-2</c:v>
                </c:pt>
                <c:pt idx="453">
                  <c:v>1.5428571428571621E-2</c:v>
                </c:pt>
                <c:pt idx="454">
                  <c:v>1.6285714285714101E-2</c:v>
                </c:pt>
                <c:pt idx="455">
                  <c:v>1.4285714285714285E-2</c:v>
                </c:pt>
                <c:pt idx="456">
                  <c:v>1.1428571428571609E-2</c:v>
                </c:pt>
                <c:pt idx="457">
                  <c:v>1.4857142857142736E-2</c:v>
                </c:pt>
                <c:pt idx="458">
                  <c:v>1.2571428571428506E-2</c:v>
                </c:pt>
                <c:pt idx="459">
                  <c:v>1.5142857142857204E-2</c:v>
                </c:pt>
                <c:pt idx="460">
                  <c:v>1.2857142857142515E-2</c:v>
                </c:pt>
                <c:pt idx="461">
                  <c:v>1.3428571428571416E-2</c:v>
                </c:pt>
                <c:pt idx="462">
                  <c:v>1.4571428571428719E-2</c:v>
                </c:pt>
                <c:pt idx="463">
                  <c:v>1.7428571428571411E-2</c:v>
                </c:pt>
                <c:pt idx="464">
                  <c:v>1.5428571428571621E-2</c:v>
                </c:pt>
                <c:pt idx="465">
                  <c:v>1.6285714285714521E-2</c:v>
                </c:pt>
                <c:pt idx="466">
                  <c:v>1.4857142857142736E-2</c:v>
                </c:pt>
                <c:pt idx="467">
                  <c:v>1.5428571428571621E-2</c:v>
                </c:pt>
                <c:pt idx="468">
                  <c:v>1.400000000000026E-2</c:v>
                </c:pt>
                <c:pt idx="469">
                  <c:v>1.6857142857142952E-2</c:v>
                </c:pt>
                <c:pt idx="470">
                  <c:v>1.5428571428571621E-2</c:v>
                </c:pt>
                <c:pt idx="471">
                  <c:v>1.7428571428571411E-2</c:v>
                </c:pt>
                <c:pt idx="472">
                  <c:v>1.8285714285714325E-2</c:v>
                </c:pt>
                <c:pt idx="473">
                  <c:v>2.0000000000000091E-2</c:v>
                </c:pt>
                <c:pt idx="474">
                  <c:v>2.0571428571428584E-2</c:v>
                </c:pt>
                <c:pt idx="475">
                  <c:v>2.0857142857143011E-2</c:v>
                </c:pt>
                <c:pt idx="476">
                  <c:v>2.1714285714285457E-2</c:v>
                </c:pt>
                <c:pt idx="477">
                  <c:v>2.0285714285714174E-2</c:v>
                </c:pt>
                <c:pt idx="478">
                  <c:v>1.9142857142856823E-2</c:v>
                </c:pt>
                <c:pt idx="479">
                  <c:v>1.799999999999987E-2</c:v>
                </c:pt>
                <c:pt idx="480">
                  <c:v>1.799999999999987E-2</c:v>
                </c:pt>
                <c:pt idx="481">
                  <c:v>1.8285714285714325E-2</c:v>
                </c:pt>
                <c:pt idx="482">
                  <c:v>2.1999999999999888E-2</c:v>
                </c:pt>
                <c:pt idx="483">
                  <c:v>1.8571428571428735E-2</c:v>
                </c:pt>
                <c:pt idx="484">
                  <c:v>2.1999999999999888E-2</c:v>
                </c:pt>
                <c:pt idx="485">
                  <c:v>2.2571428571428794E-2</c:v>
                </c:pt>
                <c:pt idx="486">
                  <c:v>2.4285714285714594E-2</c:v>
                </c:pt>
                <c:pt idx="487">
                  <c:v>2.2285714285714402E-2</c:v>
                </c:pt>
                <c:pt idx="488">
                  <c:v>2.5428571428571446E-2</c:v>
                </c:pt>
                <c:pt idx="489">
                  <c:v>2.2285714285714402E-2</c:v>
                </c:pt>
                <c:pt idx="490">
                  <c:v>2.2857142857142819E-2</c:v>
                </c:pt>
                <c:pt idx="491">
                  <c:v>2.1142857142857397E-2</c:v>
                </c:pt>
                <c:pt idx="492">
                  <c:v>2.142857142857146E-2</c:v>
                </c:pt>
                <c:pt idx="493">
                  <c:v>1.9714285714285684E-2</c:v>
                </c:pt>
                <c:pt idx="494">
                  <c:v>2.3428571428571642E-2</c:v>
                </c:pt>
                <c:pt idx="495">
                  <c:v>1.9428571428571649E-2</c:v>
                </c:pt>
                <c:pt idx="496">
                  <c:v>2.0000000000000091E-2</c:v>
                </c:pt>
                <c:pt idx="497">
                  <c:v>2.0000000000000091E-2</c:v>
                </c:pt>
                <c:pt idx="498">
                  <c:v>2.0857142857142602E-2</c:v>
                </c:pt>
                <c:pt idx="499">
                  <c:v>2.1999999999999888E-2</c:v>
                </c:pt>
                <c:pt idx="500">
                  <c:v>2.3142857142857198E-2</c:v>
                </c:pt>
                <c:pt idx="501">
                  <c:v>1.9142857142856823E-2</c:v>
                </c:pt>
                <c:pt idx="502">
                  <c:v>2.0285714285714174E-2</c:v>
                </c:pt>
                <c:pt idx="503">
                  <c:v>2.2857142857142819E-2</c:v>
                </c:pt>
                <c:pt idx="504">
                  <c:v>2.0857142857143011E-2</c:v>
                </c:pt>
                <c:pt idx="505">
                  <c:v>2.3428571428571642E-2</c:v>
                </c:pt>
                <c:pt idx="506">
                  <c:v>2.4571428571428598E-2</c:v>
                </c:pt>
                <c:pt idx="507">
                  <c:v>2.3428571428571236E-2</c:v>
                </c:pt>
                <c:pt idx="508">
                  <c:v>2.2857142857143249E-2</c:v>
                </c:pt>
                <c:pt idx="509">
                  <c:v>2.0857142857143011E-2</c:v>
                </c:pt>
                <c:pt idx="510">
                  <c:v>2.0000000000000091E-2</c:v>
                </c:pt>
                <c:pt idx="511">
                  <c:v>2.9142857142857033E-2</c:v>
                </c:pt>
                <c:pt idx="512">
                  <c:v>2.1999999999999888E-2</c:v>
                </c:pt>
                <c:pt idx="513">
                  <c:v>2.142857142857146E-2</c:v>
                </c:pt>
                <c:pt idx="514">
                  <c:v>1.8571428571428735E-2</c:v>
                </c:pt>
                <c:pt idx="515">
                  <c:v>2.1714285714285457E-2</c:v>
                </c:pt>
                <c:pt idx="516">
                  <c:v>2.4571428571428598E-2</c:v>
                </c:pt>
                <c:pt idx="517">
                  <c:v>2.2285714285713992E-2</c:v>
                </c:pt>
                <c:pt idx="518">
                  <c:v>1.5142857142857204E-2</c:v>
                </c:pt>
                <c:pt idx="519">
                  <c:v>1.9714285714285684E-2</c:v>
                </c:pt>
                <c:pt idx="520">
                  <c:v>1.7428571428571411E-2</c:v>
                </c:pt>
                <c:pt idx="521">
                  <c:v>1.885714285714276E-2</c:v>
                </c:pt>
                <c:pt idx="522">
                  <c:v>1.6571428571428522E-2</c:v>
                </c:pt>
                <c:pt idx="523">
                  <c:v>2.2285714285714402E-2</c:v>
                </c:pt>
                <c:pt idx="524">
                  <c:v>2.142857142857146E-2</c:v>
                </c:pt>
                <c:pt idx="525">
                  <c:v>2.142857142857146E-2</c:v>
                </c:pt>
                <c:pt idx="526">
                  <c:v>2.2285714285714402E-2</c:v>
                </c:pt>
                <c:pt idx="527">
                  <c:v>2.2857142857143249E-2</c:v>
                </c:pt>
                <c:pt idx="528">
                  <c:v>2.571428571428588E-2</c:v>
                </c:pt>
                <c:pt idx="529">
                  <c:v>3.0571428571428812E-2</c:v>
                </c:pt>
                <c:pt idx="530">
                  <c:v>2.3428571428571236E-2</c:v>
                </c:pt>
                <c:pt idx="531">
                  <c:v>2.3142857142857198E-2</c:v>
                </c:pt>
                <c:pt idx="532">
                  <c:v>2.4857142857143029E-2</c:v>
                </c:pt>
                <c:pt idx="533">
                  <c:v>2.6571428571428812E-2</c:v>
                </c:pt>
                <c:pt idx="534">
                  <c:v>2.2857142857142819E-2</c:v>
                </c:pt>
                <c:pt idx="535">
                  <c:v>2.3999999999999678E-2</c:v>
                </c:pt>
                <c:pt idx="536">
                  <c:v>1.9142857142857236E-2</c:v>
                </c:pt>
                <c:pt idx="537">
                  <c:v>2.6285714285714409E-2</c:v>
                </c:pt>
                <c:pt idx="538">
                  <c:v>2.6000000000000346E-2</c:v>
                </c:pt>
                <c:pt idx="539">
                  <c:v>2.6857142857142812E-2</c:v>
                </c:pt>
                <c:pt idx="540">
                  <c:v>2.7428571428571295E-2</c:v>
                </c:pt>
                <c:pt idx="541">
                  <c:v>2.7714285714285681E-2</c:v>
                </c:pt>
                <c:pt idx="542">
                  <c:v>2.4857142857143029E-2</c:v>
                </c:pt>
                <c:pt idx="543">
                  <c:v>3.0285714285714416E-2</c:v>
                </c:pt>
                <c:pt idx="544">
                  <c:v>2.0571428571428584E-2</c:v>
                </c:pt>
                <c:pt idx="545">
                  <c:v>2.7142857142856826E-2</c:v>
                </c:pt>
                <c:pt idx="546">
                  <c:v>2.6285714285714409E-2</c:v>
                </c:pt>
                <c:pt idx="547">
                  <c:v>2.3142857142857198E-2</c:v>
                </c:pt>
                <c:pt idx="548">
                  <c:v>2.5428571428571446E-2</c:v>
                </c:pt>
                <c:pt idx="549">
                  <c:v>2.5142857142857009E-2</c:v>
                </c:pt>
                <c:pt idx="550">
                  <c:v>2.4285714285714188E-2</c:v>
                </c:pt>
                <c:pt idx="551">
                  <c:v>2.6857142857142812E-2</c:v>
                </c:pt>
                <c:pt idx="552">
                  <c:v>2.142857142857146E-2</c:v>
                </c:pt>
                <c:pt idx="553">
                  <c:v>2.6571428571428409E-2</c:v>
                </c:pt>
                <c:pt idx="554">
                  <c:v>2.7142857142857225E-2</c:v>
                </c:pt>
                <c:pt idx="555">
                  <c:v>2.5999999999999902E-2</c:v>
                </c:pt>
                <c:pt idx="556">
                  <c:v>2.8285714285714605E-2</c:v>
                </c:pt>
                <c:pt idx="557">
                  <c:v>2.7714285714285681E-2</c:v>
                </c:pt>
                <c:pt idx="558">
                  <c:v>2.9428571428571491E-2</c:v>
                </c:pt>
                <c:pt idx="559">
                  <c:v>3.1714285714285702E-2</c:v>
                </c:pt>
                <c:pt idx="560">
                  <c:v>2.5142857142857408E-2</c:v>
                </c:pt>
                <c:pt idx="561">
                  <c:v>2.6857142857142812E-2</c:v>
                </c:pt>
                <c:pt idx="562">
                  <c:v>2.8571428571428591E-2</c:v>
                </c:pt>
                <c:pt idx="563">
                  <c:v>2.5142857142857009E-2</c:v>
                </c:pt>
                <c:pt idx="564">
                  <c:v>2.2571428571428794E-2</c:v>
                </c:pt>
                <c:pt idx="565">
                  <c:v>2.0571428571428584E-2</c:v>
                </c:pt>
                <c:pt idx="566">
                  <c:v>2.0857142857143011E-2</c:v>
                </c:pt>
                <c:pt idx="567">
                  <c:v>2.1142857142856998E-2</c:v>
                </c:pt>
                <c:pt idx="568">
                  <c:v>2.0285714285714174E-2</c:v>
                </c:pt>
                <c:pt idx="569">
                  <c:v>2.3714285714285667E-2</c:v>
                </c:pt>
                <c:pt idx="570">
                  <c:v>2.4000000000000112E-2</c:v>
                </c:pt>
                <c:pt idx="571">
                  <c:v>2.5999999999999902E-2</c:v>
                </c:pt>
                <c:pt idx="572">
                  <c:v>2.7142857142857225E-2</c:v>
                </c:pt>
                <c:pt idx="573">
                  <c:v>2.571428571428588E-2</c:v>
                </c:pt>
                <c:pt idx="574">
                  <c:v>2.5428571428571446E-2</c:v>
                </c:pt>
                <c:pt idx="575">
                  <c:v>2.6000000000000346E-2</c:v>
                </c:pt>
                <c:pt idx="576">
                  <c:v>2.4000000000000112E-2</c:v>
                </c:pt>
                <c:pt idx="577">
                  <c:v>2.4571428571428598E-2</c:v>
                </c:pt>
                <c:pt idx="578">
                  <c:v>2.4285714285714188E-2</c:v>
                </c:pt>
                <c:pt idx="579">
                  <c:v>2.5999999999999902E-2</c:v>
                </c:pt>
                <c:pt idx="580">
                  <c:v>2.9142857142857033E-2</c:v>
                </c:pt>
                <c:pt idx="581">
                  <c:v>2.7714285714285681E-2</c:v>
                </c:pt>
                <c:pt idx="582">
                  <c:v>3.0285714285714416E-2</c:v>
                </c:pt>
                <c:pt idx="583">
                  <c:v>2.8857142857143043E-2</c:v>
                </c:pt>
                <c:pt idx="584">
                  <c:v>3.6857142857142679E-2</c:v>
                </c:pt>
                <c:pt idx="585">
                  <c:v>3.6285714285714643E-2</c:v>
                </c:pt>
                <c:pt idx="586">
                  <c:v>3.7666666666667001E-2</c:v>
                </c:pt>
                <c:pt idx="587">
                  <c:v>3.6000000000000275E-2</c:v>
                </c:pt>
                <c:pt idx="588">
                  <c:v>4.3500000000000233E-2</c:v>
                </c:pt>
              </c:numCache>
            </c:numRef>
          </c:yVal>
          <c:smooth val="0"/>
        </c:ser>
        <c:dLbls>
          <c:showLegendKey val="0"/>
          <c:showVal val="0"/>
          <c:showCatName val="0"/>
          <c:showSerName val="0"/>
          <c:showPercent val="0"/>
          <c:showBubbleSize val="0"/>
        </c:dLbls>
        <c:axId val="108813696"/>
        <c:axId val="110377216"/>
      </c:scatterChart>
      <c:valAx>
        <c:axId val="108813696"/>
        <c:scaling>
          <c:orientation val="minMax"/>
          <c:max val="480"/>
          <c:min val="0"/>
        </c:scaling>
        <c:delete val="0"/>
        <c:axPos val="b"/>
        <c:title>
          <c:tx>
            <c:rich>
              <a:bodyPr/>
              <a:lstStyle/>
              <a:p>
                <a:pPr>
                  <a:defRPr/>
                </a:pPr>
                <a:r>
                  <a:rPr lang="en-US" i="1"/>
                  <a:t>t</a:t>
                </a:r>
                <a:r>
                  <a:rPr lang="en-US"/>
                  <a:t> (s)</a:t>
                </a:r>
              </a:p>
            </c:rich>
          </c:tx>
          <c:layout/>
          <c:overlay val="0"/>
        </c:title>
        <c:numFmt formatCode="General" sourceLinked="1"/>
        <c:majorTickMark val="in"/>
        <c:minorTickMark val="none"/>
        <c:tickLblPos val="nextTo"/>
        <c:spPr>
          <a:ln>
            <a:solidFill>
              <a:schemeClr val="tx1"/>
            </a:solidFill>
          </a:ln>
        </c:spPr>
        <c:crossAx val="110377216"/>
        <c:crosses val="autoZero"/>
        <c:crossBetween val="midCat"/>
        <c:majorUnit val="60"/>
      </c:valAx>
      <c:valAx>
        <c:axId val="110377216"/>
        <c:scaling>
          <c:orientation val="minMax"/>
          <c:max val="4.0000000000000022E-2"/>
          <c:min val="0"/>
        </c:scaling>
        <c:delete val="0"/>
        <c:axPos val="l"/>
        <c:title>
          <c:tx>
            <c:rich>
              <a:bodyPr rot="-5400000" vert="horz"/>
              <a:lstStyle/>
              <a:p>
                <a:pPr>
                  <a:defRPr/>
                </a:pPr>
                <a:r>
                  <a:rPr lang="en-US"/>
                  <a:t>dm'/dt (g s</a:t>
                </a:r>
                <a:r>
                  <a:rPr lang="en-US" baseline="30000"/>
                  <a:t>-1</a:t>
                </a:r>
                <a:r>
                  <a:rPr lang="en-US" sz="1200" b="1" i="0" u="none" strike="noStrike" baseline="0"/>
                  <a:t>cm</a:t>
                </a:r>
                <a:r>
                  <a:rPr lang="en-US" sz="1200" b="1" i="0" u="none" strike="noStrike" baseline="30000"/>
                  <a:t>-1</a:t>
                </a:r>
                <a:r>
                  <a:rPr lang="en-US"/>
                  <a:t>)</a:t>
                </a:r>
              </a:p>
            </c:rich>
          </c:tx>
          <c:layout/>
          <c:overlay val="0"/>
        </c:title>
        <c:numFmt formatCode="General" sourceLinked="1"/>
        <c:majorTickMark val="in"/>
        <c:minorTickMark val="none"/>
        <c:tickLblPos val="nextTo"/>
        <c:spPr>
          <a:ln>
            <a:solidFill>
              <a:schemeClr val="tx1"/>
            </a:solidFill>
          </a:ln>
        </c:spPr>
        <c:crossAx val="108813696"/>
        <c:crosses val="autoZero"/>
        <c:crossBetween val="midCat"/>
      </c:valAx>
      <c:spPr>
        <a:ln>
          <a:solidFill>
            <a:schemeClr val="tx1"/>
          </a:solidFill>
        </a:ln>
      </c:spPr>
    </c:plotArea>
    <c:legend>
      <c:legendPos val="r"/>
      <c:layout>
        <c:manualLayout>
          <c:xMode val="edge"/>
          <c:yMode val="edge"/>
          <c:x val="0.14397298093349328"/>
          <c:y val="9.9190606161761008E-2"/>
          <c:w val="0.1380649164490349"/>
          <c:h val="0.27269883035194181"/>
        </c:manualLayout>
      </c:layout>
      <c:overlay val="0"/>
    </c:legend>
    <c:plotVisOnly val="1"/>
    <c:dispBlanksAs val="gap"/>
    <c:showDLblsOverMax val="0"/>
  </c:chart>
  <c:spPr>
    <a:solidFill>
      <a:prstClr val="white"/>
    </a:solidFill>
    <a:ln>
      <a:noFill/>
    </a:ln>
  </c:spPr>
  <c:txPr>
    <a:bodyPr/>
    <a:lstStyle/>
    <a:p>
      <a:pPr>
        <a:defRPr sz="1200"/>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9891899105832479E-2"/>
          <c:y val="3.4451322515503389E-2"/>
          <c:w val="0.87435129930792554"/>
          <c:h val="0.81245093832362603"/>
        </c:manualLayout>
      </c:layout>
      <c:scatterChart>
        <c:scatterStyle val="smoothMarker"/>
        <c:varyColors val="0"/>
        <c:ser>
          <c:idx val="8"/>
          <c:order val="0"/>
          <c:tx>
            <c:v>New Burner</c:v>
          </c:tx>
          <c:spPr>
            <a:ln>
              <a:noFill/>
            </a:ln>
          </c:spPr>
          <c:marker>
            <c:symbol val="circle"/>
            <c:size val="5"/>
            <c:spPr>
              <a:noFill/>
              <a:ln>
                <a:solidFill>
                  <a:schemeClr val="tx1">
                    <a:lumMod val="95000"/>
                    <a:lumOff val="5000"/>
                  </a:schemeClr>
                </a:solidFill>
              </a:ln>
            </c:spPr>
          </c:marker>
          <c:xVal>
            <c:numRef>
              <c:f>'q" tails (MATLAB xf w offset)'!$X$4:$AD$4</c:f>
              <c:numCache>
                <c:formatCode>General</c:formatCode>
                <c:ptCount val="7"/>
                <c:pt idx="0">
                  <c:v>4</c:v>
                </c:pt>
                <c:pt idx="1">
                  <c:v>5</c:v>
                </c:pt>
                <c:pt idx="2">
                  <c:v>7.5</c:v>
                </c:pt>
                <c:pt idx="3">
                  <c:v>10</c:v>
                </c:pt>
                <c:pt idx="4">
                  <c:v>12.5</c:v>
                </c:pt>
                <c:pt idx="5">
                  <c:v>15</c:v>
                </c:pt>
                <c:pt idx="6">
                  <c:v>17.5</c:v>
                </c:pt>
              </c:numCache>
            </c:numRef>
          </c:xVal>
          <c:yVal>
            <c:numRef>
              <c:f>'q" tails (MATLAB xf w offset)'!$X$5:$AD$5</c:f>
              <c:numCache>
                <c:formatCode>General</c:formatCode>
                <c:ptCount val="7"/>
                <c:pt idx="0">
                  <c:v>2.0549999999999997</c:v>
                </c:pt>
                <c:pt idx="1">
                  <c:v>2.0830000000000002</c:v>
                </c:pt>
                <c:pt idx="2">
                  <c:v>1.9179999999999984</c:v>
                </c:pt>
                <c:pt idx="3">
                  <c:v>1.9730000000000001</c:v>
                </c:pt>
                <c:pt idx="4">
                  <c:v>2.0619999999999998</c:v>
                </c:pt>
                <c:pt idx="5">
                  <c:v>2.403</c:v>
                </c:pt>
                <c:pt idx="6">
                  <c:v>3.2330000000000001</c:v>
                </c:pt>
              </c:numCache>
            </c:numRef>
          </c:yVal>
          <c:smooth val="1"/>
        </c:ser>
        <c:ser>
          <c:idx val="0"/>
          <c:order val="1"/>
          <c:tx>
            <c:v>Avg, new burner</c:v>
          </c:tx>
          <c:spPr>
            <a:ln w="28575">
              <a:solidFill>
                <a:sysClr val="window" lastClr="FFFFFF">
                  <a:lumMod val="50000"/>
                </a:sysClr>
              </a:solidFill>
              <a:prstDash val="sysDash"/>
            </a:ln>
          </c:spPr>
          <c:marker>
            <c:symbol val="none"/>
          </c:marker>
          <c:xVal>
            <c:numRef>
              <c:f>'q" tails (MATLAB xf w offset)'!$AF$4:$AG$4</c:f>
              <c:numCache>
                <c:formatCode>General</c:formatCode>
                <c:ptCount val="2"/>
                <c:pt idx="0">
                  <c:v>0</c:v>
                </c:pt>
                <c:pt idx="1">
                  <c:v>20</c:v>
                </c:pt>
              </c:numCache>
            </c:numRef>
          </c:xVal>
          <c:yVal>
            <c:numRef>
              <c:f>'q" tails (MATLAB xf w offset)'!$AF$5:$AG$5</c:f>
              <c:numCache>
                <c:formatCode>General</c:formatCode>
                <c:ptCount val="2"/>
                <c:pt idx="0">
                  <c:v>2.3939999999999997</c:v>
                </c:pt>
                <c:pt idx="1">
                  <c:v>2.3939999999999997</c:v>
                </c:pt>
              </c:numCache>
            </c:numRef>
          </c:yVal>
          <c:smooth val="1"/>
        </c:ser>
        <c:ser>
          <c:idx val="1"/>
          <c:order val="2"/>
          <c:tx>
            <c:v>Fitted, new burner; a=2+0.03exp(0.5(x-10))</c:v>
          </c:tx>
          <c:spPr>
            <a:ln w="28575">
              <a:solidFill>
                <a:sysClr val="windowText" lastClr="000000"/>
              </a:solidFill>
            </a:ln>
          </c:spPr>
          <c:marker>
            <c:symbol val="none"/>
          </c:marker>
          <c:xVal>
            <c:numRef>
              <c:f>'q" tails (MATLAB xf w offset)'!$T$9:$AJ$9</c:f>
              <c:numCache>
                <c:formatCode>General</c:formatCode>
                <c:ptCount val="17"/>
                <c:pt idx="0">
                  <c:v>3</c:v>
                </c:pt>
                <c:pt idx="1">
                  <c:v>4</c:v>
                </c:pt>
                <c:pt idx="2">
                  <c:v>5</c:v>
                </c:pt>
                <c:pt idx="3">
                  <c:v>6</c:v>
                </c:pt>
                <c:pt idx="4">
                  <c:v>7</c:v>
                </c:pt>
                <c:pt idx="5">
                  <c:v>8</c:v>
                </c:pt>
                <c:pt idx="6">
                  <c:v>9</c:v>
                </c:pt>
                <c:pt idx="7">
                  <c:v>10</c:v>
                </c:pt>
                <c:pt idx="8">
                  <c:v>11</c:v>
                </c:pt>
                <c:pt idx="9">
                  <c:v>12</c:v>
                </c:pt>
                <c:pt idx="10">
                  <c:v>13</c:v>
                </c:pt>
                <c:pt idx="11">
                  <c:v>14</c:v>
                </c:pt>
                <c:pt idx="12">
                  <c:v>15</c:v>
                </c:pt>
                <c:pt idx="13">
                  <c:v>16</c:v>
                </c:pt>
                <c:pt idx="14">
                  <c:v>17</c:v>
                </c:pt>
                <c:pt idx="15">
                  <c:v>18</c:v>
                </c:pt>
                <c:pt idx="16">
                  <c:v>19</c:v>
                </c:pt>
              </c:numCache>
            </c:numRef>
          </c:xVal>
          <c:yVal>
            <c:numRef>
              <c:f>'q" tails (MATLAB xf w offset)'!$T$10:$AJ$10</c:f>
              <c:numCache>
                <c:formatCode>General</c:formatCode>
                <c:ptCount val="17"/>
                <c:pt idx="0">
                  <c:v>2.0009059215026697</c:v>
                </c:pt>
                <c:pt idx="1">
                  <c:v>2.0014936120510392</c:v>
                </c:pt>
                <c:pt idx="2">
                  <c:v>2.0024625499587168</c:v>
                </c:pt>
                <c:pt idx="3">
                  <c:v>2.0040600584971018</c:v>
                </c:pt>
                <c:pt idx="4">
                  <c:v>2.006693904804453</c:v>
                </c:pt>
                <c:pt idx="5">
                  <c:v>2.0110363832351399</c:v>
                </c:pt>
                <c:pt idx="6">
                  <c:v>2.018195919791379</c:v>
                </c:pt>
                <c:pt idx="7">
                  <c:v>2.0299999999999998</c:v>
                </c:pt>
                <c:pt idx="8">
                  <c:v>2.049461638121004</c:v>
                </c:pt>
                <c:pt idx="9">
                  <c:v>2.0815484548537668</c:v>
                </c:pt>
                <c:pt idx="10">
                  <c:v>2.1344506721101397</c:v>
                </c:pt>
                <c:pt idx="11">
                  <c:v>2.2216716829679233</c:v>
                </c:pt>
                <c:pt idx="12">
                  <c:v>2.3654748188211041</c:v>
                </c:pt>
                <c:pt idx="13">
                  <c:v>2.6025661076956301</c:v>
                </c:pt>
                <c:pt idx="14">
                  <c:v>2.9934635587607694</c:v>
                </c:pt>
                <c:pt idx="15">
                  <c:v>3.6379445009943292</c:v>
                </c:pt>
                <c:pt idx="16">
                  <c:v>4.7005139390156474</c:v>
                </c:pt>
              </c:numCache>
            </c:numRef>
          </c:yVal>
          <c:smooth val="1"/>
        </c:ser>
        <c:dLbls>
          <c:showLegendKey val="0"/>
          <c:showVal val="0"/>
          <c:showCatName val="0"/>
          <c:showSerName val="0"/>
          <c:showPercent val="0"/>
          <c:showBubbleSize val="0"/>
        </c:dLbls>
        <c:axId val="57949568"/>
        <c:axId val="57976320"/>
      </c:scatterChart>
      <c:valAx>
        <c:axId val="57949568"/>
        <c:scaling>
          <c:orientation val="minMax"/>
          <c:max val="20"/>
          <c:min val="0"/>
        </c:scaling>
        <c:delete val="0"/>
        <c:axPos val="b"/>
        <c:title>
          <c:tx>
            <c:rich>
              <a:bodyPr/>
              <a:lstStyle/>
              <a:p>
                <a:pPr>
                  <a:defRPr/>
                </a:pPr>
                <a:r>
                  <a:rPr lang="en-US"/>
                  <a:t>Measurement Height,</a:t>
                </a:r>
                <a:r>
                  <a:rPr lang="en-US" baseline="0"/>
                  <a:t> x (cm)</a:t>
                </a:r>
                <a:endParaRPr lang="en-US"/>
              </a:p>
            </c:rich>
          </c:tx>
          <c:overlay val="0"/>
        </c:title>
        <c:numFmt formatCode="General" sourceLinked="1"/>
        <c:majorTickMark val="in"/>
        <c:minorTickMark val="none"/>
        <c:tickLblPos val="nextTo"/>
        <c:spPr>
          <a:ln>
            <a:solidFill>
              <a:sysClr val="windowText" lastClr="000000"/>
            </a:solidFill>
          </a:ln>
        </c:spPr>
        <c:crossAx val="57976320"/>
        <c:crosses val="autoZero"/>
        <c:crossBetween val="midCat"/>
      </c:valAx>
      <c:valAx>
        <c:axId val="57976320"/>
        <c:scaling>
          <c:orientation val="minMax"/>
          <c:max val="4"/>
          <c:min val="0"/>
        </c:scaling>
        <c:delete val="0"/>
        <c:axPos val="l"/>
        <c:title>
          <c:tx>
            <c:rich>
              <a:bodyPr rot="-5400000" vert="horz"/>
              <a:lstStyle/>
              <a:p>
                <a:pPr>
                  <a:defRPr/>
                </a:pPr>
                <a:r>
                  <a:rPr lang="en-US"/>
                  <a:t>tail</a:t>
                </a:r>
                <a:r>
                  <a:rPr lang="en-US" baseline="0"/>
                  <a:t> fitting constant, </a:t>
                </a:r>
                <a:r>
                  <a:rPr lang="el-GR" baseline="0"/>
                  <a:t>α</a:t>
                </a:r>
                <a:endParaRPr lang="en-US"/>
              </a:p>
            </c:rich>
          </c:tx>
          <c:overlay val="0"/>
        </c:title>
        <c:numFmt formatCode="General" sourceLinked="1"/>
        <c:majorTickMark val="in"/>
        <c:minorTickMark val="none"/>
        <c:tickLblPos val="nextTo"/>
        <c:spPr>
          <a:ln>
            <a:solidFill>
              <a:sysClr val="windowText" lastClr="000000"/>
            </a:solidFill>
          </a:ln>
        </c:spPr>
        <c:crossAx val="57949568"/>
        <c:crosses val="autoZero"/>
        <c:crossBetween val="midCat"/>
      </c:valAx>
      <c:spPr>
        <a:ln>
          <a:solidFill>
            <a:sysClr val="windowText" lastClr="000000"/>
          </a:solidFill>
        </a:ln>
      </c:spPr>
    </c:plotArea>
    <c:legend>
      <c:legendPos val="r"/>
      <c:layout>
        <c:manualLayout>
          <c:xMode val="edge"/>
          <c:yMode val="edge"/>
          <c:x val="0.67605803511849383"/>
          <c:y val="0.47092142403930637"/>
          <c:w val="0.29175786924939523"/>
          <c:h val="0.33905177252464891"/>
        </c:manualLayout>
      </c:layout>
      <c:overlay val="0"/>
    </c:legend>
    <c:plotVisOnly val="1"/>
    <c:dispBlanksAs val="gap"/>
    <c:showDLblsOverMax val="0"/>
  </c:chart>
  <c:spPr>
    <a:solidFill>
      <a:prstClr val="white"/>
    </a:solidFill>
  </c:spPr>
  <c:txPr>
    <a:bodyPr/>
    <a:lstStyle/>
    <a:p>
      <a:pPr>
        <a:defRPr sz="1200"/>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74221568666762"/>
          <c:y val="4.0924651818872004E-2"/>
          <c:w val="0.81933993526836102"/>
          <c:h val="0.81154201198071207"/>
        </c:manualLayout>
      </c:layout>
      <c:scatterChart>
        <c:scatterStyle val="lineMarker"/>
        <c:varyColors val="0"/>
        <c:ser>
          <c:idx val="0"/>
          <c:order val="0"/>
          <c:tx>
            <c:strRef>
              <c:f>'Fitted HF and Xf'!$BK$67</c:f>
              <c:strCache>
                <c:ptCount val="1"/>
                <c:pt idx="0">
                  <c:v>xf = a(dm'/dt)^b+c</c:v>
                </c:pt>
              </c:strCache>
            </c:strRef>
          </c:tx>
          <c:spPr>
            <a:ln w="28575">
              <a:solidFill>
                <a:schemeClr val="tx1"/>
              </a:solidFill>
            </a:ln>
          </c:spPr>
          <c:marker>
            <c:symbol val="none"/>
          </c:marker>
          <c:xVal>
            <c:numRef>
              <c:f>'Fitted HF and Xf'!$BJ$68:$BJ$136</c:f>
              <c:numCache>
                <c:formatCode>General</c:formatCode>
                <c:ptCount val="69"/>
                <c:pt idx="0">
                  <c:v>0</c:v>
                </c:pt>
                <c:pt idx="1">
                  <c:v>0.4800000000000002</c:v>
                </c:pt>
                <c:pt idx="2">
                  <c:v>0.96000000000000041</c:v>
                </c:pt>
                <c:pt idx="3">
                  <c:v>1.44</c:v>
                </c:pt>
                <c:pt idx="4">
                  <c:v>2.0567999999999982</c:v>
                </c:pt>
                <c:pt idx="5">
                  <c:v>2.4000000000000004</c:v>
                </c:pt>
                <c:pt idx="6">
                  <c:v>2.88</c:v>
                </c:pt>
                <c:pt idx="7">
                  <c:v>3.3599999999999977</c:v>
                </c:pt>
                <c:pt idx="8">
                  <c:v>3.84</c:v>
                </c:pt>
                <c:pt idx="9">
                  <c:v>4.3199999999999985</c:v>
                </c:pt>
                <c:pt idx="10">
                  <c:v>4.8000000000000007</c:v>
                </c:pt>
                <c:pt idx="11">
                  <c:v>6</c:v>
                </c:pt>
                <c:pt idx="12">
                  <c:v>7.1999999999999975</c:v>
                </c:pt>
                <c:pt idx="13">
                  <c:v>8.4</c:v>
                </c:pt>
                <c:pt idx="14">
                  <c:v>9.6000000000000014</c:v>
                </c:pt>
                <c:pt idx="15">
                  <c:v>10.8</c:v>
                </c:pt>
                <c:pt idx="16">
                  <c:v>12</c:v>
                </c:pt>
                <c:pt idx="17">
                  <c:v>13.2</c:v>
                </c:pt>
                <c:pt idx="18">
                  <c:v>14.400000000000002</c:v>
                </c:pt>
                <c:pt idx="19">
                  <c:v>15.600000000000001</c:v>
                </c:pt>
                <c:pt idx="20">
                  <c:v>16.8</c:v>
                </c:pt>
                <c:pt idx="21">
                  <c:v>18</c:v>
                </c:pt>
                <c:pt idx="22">
                  <c:v>19.200000000000003</c:v>
                </c:pt>
                <c:pt idx="23">
                  <c:v>20.400000000000002</c:v>
                </c:pt>
                <c:pt idx="24">
                  <c:v>21.599999999999987</c:v>
                </c:pt>
                <c:pt idx="25">
                  <c:v>22.799999999999986</c:v>
                </c:pt>
                <c:pt idx="26">
                  <c:v>24</c:v>
                </c:pt>
                <c:pt idx="27">
                  <c:v>25.200000000000003</c:v>
                </c:pt>
                <c:pt idx="28">
                  <c:v>26.4</c:v>
                </c:pt>
                <c:pt idx="29">
                  <c:v>27.599999999999987</c:v>
                </c:pt>
                <c:pt idx="30">
                  <c:v>28.799999999999986</c:v>
                </c:pt>
                <c:pt idx="31">
                  <c:v>30</c:v>
                </c:pt>
                <c:pt idx="32">
                  <c:v>31.200000000000003</c:v>
                </c:pt>
                <c:pt idx="33">
                  <c:v>32.400000000000006</c:v>
                </c:pt>
                <c:pt idx="34">
                  <c:v>33.6</c:v>
                </c:pt>
                <c:pt idx="35">
                  <c:v>34.800000000000004</c:v>
                </c:pt>
                <c:pt idx="36">
                  <c:v>36</c:v>
                </c:pt>
                <c:pt idx="37">
                  <c:v>37.200000000000003</c:v>
                </c:pt>
                <c:pt idx="38">
                  <c:v>38.400000000000006</c:v>
                </c:pt>
                <c:pt idx="39">
                  <c:v>39.6</c:v>
                </c:pt>
                <c:pt idx="40">
                  <c:v>40.800000000000004</c:v>
                </c:pt>
                <c:pt idx="41">
                  <c:v>42.000000000000007</c:v>
                </c:pt>
                <c:pt idx="42">
                  <c:v>43.20000000000001</c:v>
                </c:pt>
                <c:pt idx="43">
                  <c:v>44.4</c:v>
                </c:pt>
                <c:pt idx="44">
                  <c:v>45.600000000000009</c:v>
                </c:pt>
                <c:pt idx="45">
                  <c:v>46.8</c:v>
                </c:pt>
                <c:pt idx="46">
                  <c:v>48</c:v>
                </c:pt>
                <c:pt idx="47">
                  <c:v>54</c:v>
                </c:pt>
                <c:pt idx="48">
                  <c:v>60</c:v>
                </c:pt>
                <c:pt idx="49">
                  <c:v>66</c:v>
                </c:pt>
                <c:pt idx="50">
                  <c:v>72</c:v>
                </c:pt>
                <c:pt idx="51">
                  <c:v>78</c:v>
                </c:pt>
                <c:pt idx="52">
                  <c:v>84.000000000000014</c:v>
                </c:pt>
                <c:pt idx="53">
                  <c:v>90</c:v>
                </c:pt>
                <c:pt idx="54">
                  <c:v>96</c:v>
                </c:pt>
                <c:pt idx="55">
                  <c:v>102</c:v>
                </c:pt>
                <c:pt idx="56">
                  <c:v>108</c:v>
                </c:pt>
                <c:pt idx="57">
                  <c:v>114</c:v>
                </c:pt>
                <c:pt idx="58">
                  <c:v>120</c:v>
                </c:pt>
                <c:pt idx="59">
                  <c:v>144</c:v>
                </c:pt>
                <c:pt idx="60">
                  <c:v>168.00000000000003</c:v>
                </c:pt>
                <c:pt idx="61">
                  <c:v>192</c:v>
                </c:pt>
                <c:pt idx="62">
                  <c:v>216</c:v>
                </c:pt>
                <c:pt idx="63">
                  <c:v>240</c:v>
                </c:pt>
                <c:pt idx="64">
                  <c:v>264</c:v>
                </c:pt>
                <c:pt idx="65">
                  <c:v>288</c:v>
                </c:pt>
                <c:pt idx="66">
                  <c:v>312</c:v>
                </c:pt>
                <c:pt idx="67">
                  <c:v>336.00000000000006</c:v>
                </c:pt>
                <c:pt idx="68">
                  <c:v>360</c:v>
                </c:pt>
              </c:numCache>
            </c:numRef>
          </c:xVal>
          <c:yVal>
            <c:numRef>
              <c:f>'Fitted HF and Xf'!$BK$68:$BK$136</c:f>
              <c:numCache>
                <c:formatCode>General</c:formatCode>
                <c:ptCount val="69"/>
                <c:pt idx="0">
                  <c:v>-21.04</c:v>
                </c:pt>
                <c:pt idx="1">
                  <c:v>-5.1917483123859967</c:v>
                </c:pt>
                <c:pt idx="2">
                  <c:v>-2.900638213745502</c:v>
                </c:pt>
                <c:pt idx="3">
                  <c:v>-1.4098065225666718</c:v>
                </c:pt>
                <c:pt idx="4">
                  <c:v>1.9207511801653274E-3</c:v>
                </c:pt>
                <c:pt idx="5">
                  <c:v>0.64406580156179483</c:v>
                </c:pt>
                <c:pt idx="6">
                  <c:v>1.4280418029722064</c:v>
                </c:pt>
                <c:pt idx="7">
                  <c:v>2.1129566086732967</c:v>
                </c:pt>
                <c:pt idx="8">
                  <c:v>2.723110588217065</c:v>
                </c:pt>
                <c:pt idx="9">
                  <c:v>3.2746375737222149</c:v>
                </c:pt>
                <c:pt idx="10">
                  <c:v>3.7788331637163401</c:v>
                </c:pt>
                <c:pt idx="11">
                  <c:v>4.8814582754926512</c:v>
                </c:pt>
                <c:pt idx="12">
                  <c:v>5.8186349745268267</c:v>
                </c:pt>
                <c:pt idx="13">
                  <c:v>6.6373924308415582</c:v>
                </c:pt>
                <c:pt idx="14">
                  <c:v>7.3667796715512885</c:v>
                </c:pt>
                <c:pt idx="15">
                  <c:v>8.0260833221402095</c:v>
                </c:pt>
                <c:pt idx="16">
                  <c:v>8.6288063109156337</c:v>
                </c:pt>
                <c:pt idx="17">
                  <c:v>9.1847953117998991</c:v>
                </c:pt>
                <c:pt idx="18">
                  <c:v>9.7014664084779838</c:v>
                </c:pt>
                <c:pt idx="19">
                  <c:v>10.184553610896232</c:v>
                </c:pt>
                <c:pt idx="20">
                  <c:v>10.638587928758568</c:v>
                </c:pt>
                <c:pt idx="21">
                  <c:v>11.067216063637844</c:v>
                </c:pt>
                <c:pt idx="22">
                  <c:v>11.473419385395019</c:v>
                </c:pt>
                <c:pt idx="23">
                  <c:v>11.859668594663725</c:v>
                </c:pt>
                <c:pt idx="24">
                  <c:v>12.228035584125468</c:v>
                </c:pt>
                <c:pt idx="25">
                  <c:v>12.580276033068856</c:v>
                </c:pt>
                <c:pt idx="26">
                  <c:v>12.9178915105577</c:v>
                </c:pt>
                <c:pt idx="27">
                  <c:v>13.242176928884042</c:v>
                </c:pt>
                <c:pt idx="28">
                  <c:v>13.554257327747472</c:v>
                </c:pt>
                <c:pt idx="29">
                  <c:v>13.855116758230228</c:v>
                </c:pt>
                <c:pt idx="30">
                  <c:v>14.145621229071011</c:v>
                </c:pt>
                <c:pt idx="31">
                  <c:v>14.42653712961345</c:v>
                </c:pt>
                <c:pt idx="32">
                  <c:v>14.69854616436988</c:v>
                </c:pt>
                <c:pt idx="33">
                  <c:v>14.962257567043453</c:v>
                </c:pt>
                <c:pt idx="34">
                  <c:v>15.218218170936801</c:v>
                </c:pt>
                <c:pt idx="35">
                  <c:v>15.466920774292447</c:v>
                </c:pt>
                <c:pt idx="36">
                  <c:v>15.708811137504791</c:v>
                </c:pt>
                <c:pt idx="37">
                  <c:v>15.9442938736534</c:v>
                </c:pt>
                <c:pt idx="38">
                  <c:v>16.173737437097216</c:v>
                </c:pt>
                <c:pt idx="39">
                  <c:v>16.397478371835302</c:v>
                </c:pt>
                <c:pt idx="40">
                  <c:v>16.615824948368598</c:v>
                </c:pt>
                <c:pt idx="41">
                  <c:v>16.82906029231367</c:v>
                </c:pt>
                <c:pt idx="42">
                  <c:v>17.037445088158684</c:v>
                </c:pt>
                <c:pt idx="43">
                  <c:v>17.241219925952116</c:v>
                </c:pt>
                <c:pt idx="44">
                  <c:v>17.440607346373575</c:v>
                </c:pt>
                <c:pt idx="45">
                  <c:v>17.635813629803792</c:v>
                </c:pt>
                <c:pt idx="46">
                  <c:v>17.827030367128316</c:v>
                </c:pt>
                <c:pt idx="47">
                  <c:v>18.729109916619127</c:v>
                </c:pt>
                <c:pt idx="48">
                  <c:v>19.55377406294479</c:v>
                </c:pt>
                <c:pt idx="49">
                  <c:v>20.314495328467189</c:v>
                </c:pt>
                <c:pt idx="50">
                  <c:v>21.021420627166741</c:v>
                </c:pt>
                <c:pt idx="51">
                  <c:v>21.682395407957024</c:v>
                </c:pt>
                <c:pt idx="52">
                  <c:v>22.303619137788907</c:v>
                </c:pt>
                <c:pt idx="53">
                  <c:v>22.890081346007577</c:v>
                </c:pt>
                <c:pt idx="54">
                  <c:v>23.44586123462954</c:v>
                </c:pt>
                <c:pt idx="55">
                  <c:v>23.974339292315182</c:v>
                </c:pt>
                <c:pt idx="56">
                  <c:v>24.478350346408611</c:v>
                </c:pt>
                <c:pt idx="57">
                  <c:v>24.960296571355876</c:v>
                </c:pt>
                <c:pt idx="58">
                  <c:v>25.422232460171617</c:v>
                </c:pt>
                <c:pt idx="59">
                  <c:v>27.10205005314829</c:v>
                </c:pt>
                <c:pt idx="60">
                  <c:v>28.569610205802164</c:v>
                </c:pt>
                <c:pt idx="61">
                  <c:v>29.87698107865851</c:v>
                </c:pt>
                <c:pt idx="62">
                  <c:v>31.058732473581468</c:v>
                </c:pt>
                <c:pt idx="63">
                  <c:v>32.139067357365754</c:v>
                </c:pt>
                <c:pt idx="64">
                  <c:v>33.135635140313632</c:v>
                </c:pt>
                <c:pt idx="65">
                  <c:v>34.061728585527128</c:v>
                </c:pt>
                <c:pt idx="66">
                  <c:v>34.927625467513508</c:v>
                </c:pt>
                <c:pt idx="67">
                  <c:v>35.74144727480595</c:v>
                </c:pt>
                <c:pt idx="68">
                  <c:v>36.509730441210948</c:v>
                </c:pt>
              </c:numCache>
            </c:numRef>
          </c:yVal>
          <c:smooth val="0"/>
        </c:ser>
        <c:ser>
          <c:idx val="2"/>
          <c:order val="1"/>
          <c:tx>
            <c:v>Q'&lt;20 kW/m</c:v>
          </c:tx>
          <c:spPr>
            <a:ln w="28575">
              <a:noFill/>
            </a:ln>
          </c:spPr>
          <c:marker>
            <c:symbol val="circle"/>
            <c:size val="7"/>
            <c:spPr>
              <a:solidFill>
                <a:schemeClr val="tx1"/>
              </a:solidFill>
              <a:ln>
                <a:solidFill>
                  <a:prstClr val="black"/>
                </a:solidFill>
              </a:ln>
            </c:spPr>
          </c:marker>
          <c:trendline>
            <c:trendlineType val="power"/>
            <c:forward val="1"/>
            <c:backward val="5"/>
            <c:dispRSqr val="0"/>
            <c:dispEq val="0"/>
          </c:trendline>
          <c:xVal>
            <c:numRef>
              <c:f>'Fitted HF and Xf'!$BO$15:$BO$19</c:f>
              <c:numCache>
                <c:formatCode>General</c:formatCode>
                <c:ptCount val="5"/>
                <c:pt idx="0">
                  <c:v>3.9020203405695288</c:v>
                </c:pt>
                <c:pt idx="1">
                  <c:v>5.1347138525456169</c:v>
                </c:pt>
                <c:pt idx="2">
                  <c:v>8.1304236270659906</c:v>
                </c:pt>
                <c:pt idx="3">
                  <c:v>9.7396567957908182</c:v>
                </c:pt>
                <c:pt idx="4">
                  <c:v>11.661829762429658</c:v>
                </c:pt>
              </c:numCache>
            </c:numRef>
          </c:xVal>
          <c:yVal>
            <c:numRef>
              <c:f>'Fitted HF and Xf'!$BI$15:$BI$19</c:f>
              <c:numCache>
                <c:formatCode>General</c:formatCode>
                <c:ptCount val="5"/>
                <c:pt idx="0">
                  <c:v>3</c:v>
                </c:pt>
                <c:pt idx="1">
                  <c:v>4</c:v>
                </c:pt>
                <c:pt idx="2">
                  <c:v>5</c:v>
                </c:pt>
                <c:pt idx="3">
                  <c:v>7.5</c:v>
                </c:pt>
                <c:pt idx="4">
                  <c:v>10</c:v>
                </c:pt>
              </c:numCache>
            </c:numRef>
          </c:yVal>
          <c:smooth val="0"/>
        </c:ser>
        <c:ser>
          <c:idx val="1"/>
          <c:order val="2"/>
          <c:tx>
            <c:v>Q' &gt; 20 kW/m</c:v>
          </c:tx>
          <c:spPr>
            <a:ln w="28575">
              <a:noFill/>
            </a:ln>
          </c:spPr>
          <c:marker>
            <c:symbol val="square"/>
            <c:size val="7"/>
            <c:spPr>
              <a:solidFill>
                <a:schemeClr val="bg1">
                  <a:lumMod val="95000"/>
                </a:schemeClr>
              </a:solidFill>
              <a:ln w="19050">
                <a:solidFill>
                  <a:prstClr val="black"/>
                </a:solidFill>
              </a:ln>
            </c:spPr>
          </c:marker>
          <c:trendline>
            <c:trendlineType val="power"/>
            <c:forward val="50"/>
            <c:backward val="10"/>
            <c:dispRSqr val="0"/>
            <c:dispEq val="0"/>
          </c:trendline>
          <c:xVal>
            <c:numRef>
              <c:f>'Fitted HF and Xf'!$BO$20:$BO$22</c:f>
              <c:numCache>
                <c:formatCode>General</c:formatCode>
                <c:ptCount val="3"/>
                <c:pt idx="0">
                  <c:v>24.610411674773012</c:v>
                </c:pt>
                <c:pt idx="1">
                  <c:v>33.750311972891389</c:v>
                </c:pt>
                <c:pt idx="2">
                  <c:v>44.951404705767089</c:v>
                </c:pt>
              </c:numCache>
            </c:numRef>
          </c:xVal>
          <c:yVal>
            <c:numRef>
              <c:f>'Fitted HF and Xf'!$BI$20:$BI$22</c:f>
              <c:numCache>
                <c:formatCode>General</c:formatCode>
                <c:ptCount val="3"/>
                <c:pt idx="0">
                  <c:v>12.5</c:v>
                </c:pt>
                <c:pt idx="1">
                  <c:v>15</c:v>
                </c:pt>
                <c:pt idx="2">
                  <c:v>17.5</c:v>
                </c:pt>
              </c:numCache>
            </c:numRef>
          </c:yVal>
          <c:smooth val="0"/>
        </c:ser>
        <c:ser>
          <c:idx val="3"/>
          <c:order val="3"/>
          <c:tx>
            <c:strRef>
              <c:f>'Fitted HF and Xf'!$BL$67</c:f>
              <c:strCache>
                <c:ptCount val="1"/>
                <c:pt idx="0">
                  <c:v>xf2 = a(dm'/dt)^b</c:v>
                </c:pt>
              </c:strCache>
            </c:strRef>
          </c:tx>
          <c:spPr>
            <a:ln>
              <a:prstDash val="sysDash"/>
            </a:ln>
          </c:spPr>
          <c:marker>
            <c:symbol val="none"/>
          </c:marker>
          <c:xVal>
            <c:numRef>
              <c:f>'Fitted HF and Xf'!$BJ$68:$BJ$136</c:f>
              <c:numCache>
                <c:formatCode>General</c:formatCode>
                <c:ptCount val="69"/>
                <c:pt idx="0">
                  <c:v>0</c:v>
                </c:pt>
                <c:pt idx="1">
                  <c:v>0.4800000000000002</c:v>
                </c:pt>
                <c:pt idx="2">
                  <c:v>0.96000000000000041</c:v>
                </c:pt>
                <c:pt idx="3">
                  <c:v>1.44</c:v>
                </c:pt>
                <c:pt idx="4">
                  <c:v>2.0567999999999982</c:v>
                </c:pt>
                <c:pt idx="5">
                  <c:v>2.4000000000000004</c:v>
                </c:pt>
                <c:pt idx="6">
                  <c:v>2.88</c:v>
                </c:pt>
                <c:pt idx="7">
                  <c:v>3.3599999999999977</c:v>
                </c:pt>
                <c:pt idx="8">
                  <c:v>3.84</c:v>
                </c:pt>
                <c:pt idx="9">
                  <c:v>4.3199999999999985</c:v>
                </c:pt>
                <c:pt idx="10">
                  <c:v>4.8000000000000007</c:v>
                </c:pt>
                <c:pt idx="11">
                  <c:v>6</c:v>
                </c:pt>
                <c:pt idx="12">
                  <c:v>7.1999999999999975</c:v>
                </c:pt>
                <c:pt idx="13">
                  <c:v>8.4</c:v>
                </c:pt>
                <c:pt idx="14">
                  <c:v>9.6000000000000014</c:v>
                </c:pt>
                <c:pt idx="15">
                  <c:v>10.8</c:v>
                </c:pt>
                <c:pt idx="16">
                  <c:v>12</c:v>
                </c:pt>
                <c:pt idx="17">
                  <c:v>13.2</c:v>
                </c:pt>
                <c:pt idx="18">
                  <c:v>14.400000000000002</c:v>
                </c:pt>
                <c:pt idx="19">
                  <c:v>15.600000000000001</c:v>
                </c:pt>
                <c:pt idx="20">
                  <c:v>16.8</c:v>
                </c:pt>
                <c:pt idx="21">
                  <c:v>18</c:v>
                </c:pt>
                <c:pt idx="22">
                  <c:v>19.200000000000003</c:v>
                </c:pt>
                <c:pt idx="23">
                  <c:v>20.400000000000002</c:v>
                </c:pt>
                <c:pt idx="24">
                  <c:v>21.599999999999987</c:v>
                </c:pt>
                <c:pt idx="25">
                  <c:v>22.799999999999986</c:v>
                </c:pt>
                <c:pt idx="26">
                  <c:v>24</c:v>
                </c:pt>
                <c:pt idx="27">
                  <c:v>25.200000000000003</c:v>
                </c:pt>
                <c:pt idx="28">
                  <c:v>26.4</c:v>
                </c:pt>
                <c:pt idx="29">
                  <c:v>27.599999999999987</c:v>
                </c:pt>
                <c:pt idx="30">
                  <c:v>28.799999999999986</c:v>
                </c:pt>
                <c:pt idx="31">
                  <c:v>30</c:v>
                </c:pt>
                <c:pt idx="32">
                  <c:v>31.200000000000003</c:v>
                </c:pt>
                <c:pt idx="33">
                  <c:v>32.400000000000006</c:v>
                </c:pt>
                <c:pt idx="34">
                  <c:v>33.6</c:v>
                </c:pt>
                <c:pt idx="35">
                  <c:v>34.800000000000004</c:v>
                </c:pt>
                <c:pt idx="36">
                  <c:v>36</c:v>
                </c:pt>
                <c:pt idx="37">
                  <c:v>37.200000000000003</c:v>
                </c:pt>
                <c:pt idx="38">
                  <c:v>38.400000000000006</c:v>
                </c:pt>
                <c:pt idx="39">
                  <c:v>39.6</c:v>
                </c:pt>
                <c:pt idx="40">
                  <c:v>40.800000000000004</c:v>
                </c:pt>
                <c:pt idx="41">
                  <c:v>42.000000000000007</c:v>
                </c:pt>
                <c:pt idx="42">
                  <c:v>43.20000000000001</c:v>
                </c:pt>
                <c:pt idx="43">
                  <c:v>44.4</c:v>
                </c:pt>
                <c:pt idx="44">
                  <c:v>45.600000000000009</c:v>
                </c:pt>
                <c:pt idx="45">
                  <c:v>46.8</c:v>
                </c:pt>
                <c:pt idx="46">
                  <c:v>48</c:v>
                </c:pt>
                <c:pt idx="47">
                  <c:v>54</c:v>
                </c:pt>
                <c:pt idx="48">
                  <c:v>60</c:v>
                </c:pt>
                <c:pt idx="49">
                  <c:v>66</c:v>
                </c:pt>
                <c:pt idx="50">
                  <c:v>72</c:v>
                </c:pt>
                <c:pt idx="51">
                  <c:v>78</c:v>
                </c:pt>
                <c:pt idx="52">
                  <c:v>84.000000000000014</c:v>
                </c:pt>
                <c:pt idx="53">
                  <c:v>90</c:v>
                </c:pt>
                <c:pt idx="54">
                  <c:v>96</c:v>
                </c:pt>
                <c:pt idx="55">
                  <c:v>102</c:v>
                </c:pt>
                <c:pt idx="56">
                  <c:v>108</c:v>
                </c:pt>
                <c:pt idx="57">
                  <c:v>114</c:v>
                </c:pt>
                <c:pt idx="58">
                  <c:v>120</c:v>
                </c:pt>
                <c:pt idx="59">
                  <c:v>144</c:v>
                </c:pt>
                <c:pt idx="60">
                  <c:v>168.00000000000003</c:v>
                </c:pt>
                <c:pt idx="61">
                  <c:v>192</c:v>
                </c:pt>
                <c:pt idx="62">
                  <c:v>216</c:v>
                </c:pt>
                <c:pt idx="63">
                  <c:v>240</c:v>
                </c:pt>
                <c:pt idx="64">
                  <c:v>264</c:v>
                </c:pt>
                <c:pt idx="65">
                  <c:v>288</c:v>
                </c:pt>
                <c:pt idx="66">
                  <c:v>312</c:v>
                </c:pt>
                <c:pt idx="67">
                  <c:v>336.00000000000006</c:v>
                </c:pt>
                <c:pt idx="68">
                  <c:v>360</c:v>
                </c:pt>
              </c:numCache>
            </c:numRef>
          </c:xVal>
          <c:yVal>
            <c:numRef>
              <c:f>'Fitted HF and Xf'!$BL$68:$BL$136</c:f>
              <c:numCache>
                <c:formatCode>General</c:formatCode>
                <c:ptCount val="69"/>
                <c:pt idx="0">
                  <c:v>0</c:v>
                </c:pt>
                <c:pt idx="1">
                  <c:v>1.0950954604599759</c:v>
                </c:pt>
                <c:pt idx="2">
                  <c:v>1.6792961023852453</c:v>
                </c:pt>
                <c:pt idx="3">
                  <c:v>2.1564548444747227</c:v>
                </c:pt>
                <c:pt idx="4">
                  <c:v>2.6868241814824145</c:v>
                </c:pt>
                <c:pt idx="5">
                  <c:v>2.9551305887744164</c:v>
                </c:pt>
                <c:pt idx="6">
                  <c:v>3.3068589415712721</c:v>
                </c:pt>
                <c:pt idx="7">
                  <c:v>3.6367081493829287</c:v>
                </c:pt>
                <c:pt idx="8">
                  <c:v>3.9489158815666716</c:v>
                </c:pt>
                <c:pt idx="9">
                  <c:v>4.2464768270569078</c:v>
                </c:pt>
                <c:pt idx="10">
                  <c:v>4.5316042837798465</c:v>
                </c:pt>
                <c:pt idx="11">
                  <c:v>5.200272176125643</c:v>
                </c:pt>
                <c:pt idx="12">
                  <c:v>5.8192238981077784</c:v>
                </c:pt>
                <c:pt idx="13">
                  <c:v>6.3996739344668914</c:v>
                </c:pt>
                <c:pt idx="14">
                  <c:v>6.9490794967841101</c:v>
                </c:pt>
                <c:pt idx="15">
                  <c:v>7.4727104697815774</c:v>
                </c:pt>
                <c:pt idx="16">
                  <c:v>7.9744616903462999</c:v>
                </c:pt>
                <c:pt idx="17">
                  <c:v>8.4573126175382765</c:v>
                </c:pt>
                <c:pt idx="18">
                  <c:v>8.9236056251158313</c:v>
                </c:pt>
                <c:pt idx="19">
                  <c:v>9.375223626573483</c:v>
                </c:pt>
                <c:pt idx="20">
                  <c:v>9.8137083776903005</c:v>
                </c:pt>
                <c:pt idx="21">
                  <c:v>10.240342081303975</c:v>
                </c:pt>
                <c:pt idx="22">
                  <c:v>10.656205358766762</c:v>
                </c:pt>
                <c:pt idx="23">
                  <c:v>11.062219477039006</c:v>
                </c:pt>
                <c:pt idx="24">
                  <c:v>11.459177778790767</c:v>
                </c:pt>
                <c:pt idx="25">
                  <c:v>11.847769520434868</c:v>
                </c:pt>
                <c:pt idx="26">
                  <c:v>12.228598253520405</c:v>
                </c:pt>
                <c:pt idx="27">
                  <c:v>12.602196207847523</c:v>
                </c:pt>
                <c:pt idx="28">
                  <c:v>12.969035694221706</c:v>
                </c:pt>
                <c:pt idx="29">
                  <c:v>13.329538251270517</c:v>
                </c:pt>
                <c:pt idx="30">
                  <c:v>13.68408206092435</c:v>
                </c:pt>
                <c:pt idx="31">
                  <c:v>14.033008018466749</c:v>
                </c:pt>
                <c:pt idx="32">
                  <c:v>14.376624745099384</c:v>
                </c:pt>
                <c:pt idx="33">
                  <c:v>14.715212760674598</c:v>
                </c:pt>
                <c:pt idx="34">
                  <c:v>15.049027983075126</c:v>
                </c:pt>
                <c:pt idx="35">
                  <c:v>15.378304682973367</c:v>
                </c:pt>
                <c:pt idx="36">
                  <c:v>15.703257994515148</c:v>
                </c:pt>
                <c:pt idx="37">
                  <c:v>16.024086061190015</c:v>
                </c:pt>
                <c:pt idx="38">
                  <c:v>16.340971879910185</c:v>
                </c:pt>
                <c:pt idx="39">
                  <c:v>16.654084893811131</c:v>
                </c:pt>
                <c:pt idx="40">
                  <c:v>16.96358237456197</c:v>
                </c:pt>
                <c:pt idx="41">
                  <c:v>17.269610627352787</c:v>
                </c:pt>
                <c:pt idx="42">
                  <c:v>17.572306045703151</c:v>
                </c:pt>
                <c:pt idx="43">
                  <c:v>17.871796038447087</c:v>
                </c:pt>
                <c:pt idx="44">
                  <c:v>18.168199847406918</c:v>
                </c:pt>
                <c:pt idx="45">
                  <c:v>18.461629271174523</c:v>
                </c:pt>
                <c:pt idx="46">
                  <c:v>18.752189307904029</c:v>
                </c:pt>
                <c:pt idx="47">
                  <c:v>20.165214894627375</c:v>
                </c:pt>
                <c:pt idx="48">
                  <c:v>21.519197659949892</c:v>
                </c:pt>
                <c:pt idx="49">
                  <c:v>22.822177716285591</c:v>
                </c:pt>
                <c:pt idx="50">
                  <c:v>24.080475992351182</c:v>
                </c:pt>
                <c:pt idx="51">
                  <c:v>25.299173556843037</c:v>
                </c:pt>
                <c:pt idx="52">
                  <c:v>26.482430859537125</c:v>
                </c:pt>
                <c:pt idx="53">
                  <c:v>27.633707942926179</c:v>
                </c:pt>
                <c:pt idx="54">
                  <c:v>28.755920879013086</c:v>
                </c:pt>
                <c:pt idx="55">
                  <c:v>29.851555719720604</c:v>
                </c:pt>
                <c:pt idx="56">
                  <c:v>30.92275331146465</c:v>
                </c:pt>
                <c:pt idx="57">
                  <c:v>31.971373622423901</c:v>
                </c:pt>
                <c:pt idx="58">
                  <c:v>32.99904534499008</c:v>
                </c:pt>
                <c:pt idx="59">
                  <c:v>36.926688985224494</c:v>
                </c:pt>
                <c:pt idx="60">
                  <c:v>40.610014861560856</c:v>
                </c:pt>
                <c:pt idx="61">
                  <c:v>44.096343740062501</c:v>
                </c:pt>
                <c:pt idx="62">
                  <c:v>47.41911640210008</c:v>
                </c:pt>
                <c:pt idx="63">
                  <c:v>50.603048073087152</c:v>
                </c:pt>
                <c:pt idx="64">
                  <c:v>53.667045322006103</c:v>
                </c:pt>
                <c:pt idx="65">
                  <c:v>56.625972005064362</c:v>
                </c:pt>
                <c:pt idx="66">
                  <c:v>59.491776409905711</c:v>
                </c:pt>
                <c:pt idx="67">
                  <c:v>62.274241960770524</c:v>
                </c:pt>
                <c:pt idx="68">
                  <c:v>64.981505052860811</c:v>
                </c:pt>
              </c:numCache>
            </c:numRef>
          </c:yVal>
          <c:smooth val="0"/>
        </c:ser>
        <c:ser>
          <c:idx val="5"/>
          <c:order val="4"/>
          <c:tx>
            <c:v>QSW</c:v>
          </c:tx>
          <c:spPr>
            <a:ln>
              <a:noFill/>
            </a:ln>
          </c:spPr>
          <c:marker>
            <c:symbol val="triangle"/>
            <c:size val="5"/>
          </c:marker>
          <c:xVal>
            <c:numRef>
              <c:f>'Fitted HF and Xf'!$BW$43:$BW$49</c:f>
              <c:numCache>
                <c:formatCode>General</c:formatCode>
                <c:ptCount val="7"/>
                <c:pt idx="0">
                  <c:v>18</c:v>
                </c:pt>
                <c:pt idx="1">
                  <c:v>22</c:v>
                </c:pt>
                <c:pt idx="2">
                  <c:v>38</c:v>
                </c:pt>
                <c:pt idx="3">
                  <c:v>48</c:v>
                </c:pt>
                <c:pt idx="4">
                  <c:v>59</c:v>
                </c:pt>
                <c:pt idx="5">
                  <c:v>74</c:v>
                </c:pt>
                <c:pt idx="6">
                  <c:v>96</c:v>
                </c:pt>
              </c:numCache>
            </c:numRef>
          </c:xVal>
          <c:yVal>
            <c:numRef>
              <c:f>'Fitted HF and Xf'!$BX$43:$BX$49</c:f>
              <c:numCache>
                <c:formatCode>General</c:formatCode>
                <c:ptCount val="7"/>
                <c:pt idx="0">
                  <c:v>60</c:v>
                </c:pt>
                <c:pt idx="1">
                  <c:v>60.5</c:v>
                </c:pt>
                <c:pt idx="2">
                  <c:v>105</c:v>
                </c:pt>
                <c:pt idx="3">
                  <c:v>112</c:v>
                </c:pt>
                <c:pt idx="4">
                  <c:v>115</c:v>
                </c:pt>
                <c:pt idx="5">
                  <c:v>180</c:v>
                </c:pt>
                <c:pt idx="6">
                  <c:v>190</c:v>
                </c:pt>
              </c:numCache>
            </c:numRef>
          </c:yVal>
          <c:smooth val="0"/>
        </c:ser>
        <c:dLbls>
          <c:showLegendKey val="0"/>
          <c:showVal val="0"/>
          <c:showCatName val="0"/>
          <c:showSerName val="0"/>
          <c:showPercent val="0"/>
          <c:showBubbleSize val="0"/>
        </c:dLbls>
        <c:axId val="58013568"/>
        <c:axId val="58048512"/>
      </c:scatterChart>
      <c:valAx>
        <c:axId val="58013568"/>
        <c:scaling>
          <c:logBase val="10"/>
          <c:orientation val="minMax"/>
          <c:max val="1000"/>
        </c:scaling>
        <c:delete val="0"/>
        <c:axPos val="b"/>
        <c:title>
          <c:tx>
            <c:rich>
              <a:bodyPr/>
              <a:lstStyle/>
              <a:p>
                <a:pPr>
                  <a:defRPr/>
                </a:pPr>
                <a:r>
                  <a:rPr lang="en-US"/>
                  <a:t>Q'</a:t>
                </a:r>
                <a:r>
                  <a:rPr lang="en-US" baseline="0"/>
                  <a:t> </a:t>
                </a:r>
                <a:r>
                  <a:rPr lang="en-US"/>
                  <a:t>(kW</a:t>
                </a:r>
                <a:r>
                  <a:rPr lang="en-US" baseline="0"/>
                  <a:t>/m) </a:t>
                </a:r>
              </a:p>
              <a:p>
                <a:pPr>
                  <a:defRPr/>
                </a:pPr>
                <a:r>
                  <a:rPr lang="en-US" b="0" i="1" baseline="0"/>
                  <a:t>Pizzo et al. show transition at Q' = 17 kW/m for 5 cm wide samples</a:t>
                </a:r>
                <a:endParaRPr lang="en-US" b="0" i="1"/>
              </a:p>
            </c:rich>
          </c:tx>
          <c:overlay val="0"/>
        </c:title>
        <c:numFmt formatCode="General" sourceLinked="1"/>
        <c:majorTickMark val="in"/>
        <c:minorTickMark val="in"/>
        <c:tickLblPos val="nextTo"/>
        <c:spPr>
          <a:ln>
            <a:solidFill>
              <a:schemeClr val="tx1"/>
            </a:solidFill>
          </a:ln>
        </c:spPr>
        <c:crossAx val="58048512"/>
        <c:crosses val="autoZero"/>
        <c:crossBetween val="midCat"/>
      </c:valAx>
      <c:valAx>
        <c:axId val="58048512"/>
        <c:scaling>
          <c:logBase val="10"/>
          <c:orientation val="minMax"/>
          <c:max val="1000"/>
          <c:min val="1"/>
        </c:scaling>
        <c:delete val="0"/>
        <c:axPos val="l"/>
        <c:title>
          <c:tx>
            <c:rich>
              <a:bodyPr rot="-5400000" vert="horz"/>
              <a:lstStyle/>
              <a:p>
                <a:pPr>
                  <a:defRPr/>
                </a:pPr>
                <a:r>
                  <a:rPr lang="en-US" i="1"/>
                  <a:t>x</a:t>
                </a:r>
                <a:r>
                  <a:rPr lang="en-US" i="1" baseline="-25000"/>
                  <a:t>f</a:t>
                </a:r>
                <a:r>
                  <a:rPr lang="en-US"/>
                  <a:t> (cm)</a:t>
                </a:r>
              </a:p>
            </c:rich>
          </c:tx>
          <c:overlay val="0"/>
        </c:title>
        <c:numFmt formatCode="General" sourceLinked="1"/>
        <c:majorTickMark val="in"/>
        <c:minorTickMark val="in"/>
        <c:tickLblPos val="nextTo"/>
        <c:spPr>
          <a:ln>
            <a:solidFill>
              <a:schemeClr val="tx1"/>
            </a:solidFill>
          </a:ln>
        </c:spPr>
        <c:crossAx val="58013568"/>
        <c:crossesAt val="0.1"/>
        <c:crossBetween val="midCat"/>
        <c:majorUnit val="10"/>
      </c:valAx>
      <c:spPr>
        <a:ln>
          <a:solidFill>
            <a:schemeClr val="tx1"/>
          </a:solidFill>
        </a:ln>
      </c:spPr>
    </c:plotArea>
    <c:legend>
      <c:legendPos val="r"/>
      <c:layout>
        <c:manualLayout>
          <c:xMode val="edge"/>
          <c:yMode val="edge"/>
          <c:x val="0.14848903174099246"/>
          <c:y val="5.8464615903277103E-2"/>
          <c:w val="0.29618076182477576"/>
          <c:h val="0.55954882823412222"/>
        </c:manualLayout>
      </c:layout>
      <c:overlay val="0"/>
    </c:legend>
    <c:plotVisOnly val="1"/>
    <c:dispBlanksAs val="gap"/>
    <c:showDLblsOverMax val="0"/>
  </c:chart>
  <c:txPr>
    <a:bodyPr/>
    <a:lstStyle/>
    <a:p>
      <a:pPr>
        <a:defRPr sz="1200"/>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091465534041228"/>
          <c:y val="2.8792124972862168E-2"/>
          <c:w val="0.78859402085992658"/>
          <c:h val="0.84356483435888974"/>
        </c:manualLayout>
      </c:layout>
      <c:scatterChart>
        <c:scatterStyle val="smoothMarker"/>
        <c:varyColors val="0"/>
        <c:ser>
          <c:idx val="13"/>
          <c:order val="0"/>
          <c:tx>
            <c:v>15 cm</c:v>
          </c:tx>
          <c:spPr>
            <a:ln>
              <a:solidFill>
                <a:srgbClr val="000000"/>
              </a:solidFill>
            </a:ln>
          </c:spPr>
          <c:marker>
            <c:symbol val="none"/>
          </c:marker>
          <c:xVal>
            <c:numRef>
              <c:f>'combustion inst presentation'!$A$3:$A$363</c:f>
              <c:numCache>
                <c:formatCode>General</c:formatCode>
                <c:ptCount val="3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numCache>
            </c:numRef>
          </c:xVal>
          <c:yVal>
            <c:numRef>
              <c:f>'combustion inst presentation'!$AD$3:$AD$363</c:f>
              <c:numCache>
                <c:formatCode>General</c:formatCode>
                <c:ptCount val="361"/>
                <c:pt idx="0">
                  <c:v>9.7667638483970296E-4</c:v>
                </c:pt>
                <c:pt idx="1">
                  <c:v>1.5459183673470047E-3</c:v>
                </c:pt>
                <c:pt idx="2">
                  <c:v>1.8418367346939529E-3</c:v>
                </c:pt>
                <c:pt idx="3">
                  <c:v>2.0102040816327212E-3</c:v>
                </c:pt>
                <c:pt idx="4">
                  <c:v>2.1479591836735088E-3</c:v>
                </c:pt>
                <c:pt idx="5">
                  <c:v>2.2397959183673836E-3</c:v>
                </c:pt>
                <c:pt idx="6">
                  <c:v>2.2091836734694221E-3</c:v>
                </c:pt>
                <c:pt idx="7">
                  <c:v>2.1683673469388002E-3</c:v>
                </c:pt>
                <c:pt idx="8">
                  <c:v>2.1938775510204306E-3</c:v>
                </c:pt>
                <c:pt idx="9">
                  <c:v>2.2704081632653151E-3</c:v>
                </c:pt>
                <c:pt idx="10">
                  <c:v>2.2704081632653242E-3</c:v>
                </c:pt>
                <c:pt idx="11">
                  <c:v>2.2857142857143141E-3</c:v>
                </c:pt>
                <c:pt idx="12">
                  <c:v>2.3265306122449143E-3</c:v>
                </c:pt>
                <c:pt idx="13">
                  <c:v>2.3979591836734565E-3</c:v>
                </c:pt>
                <c:pt idx="14">
                  <c:v>2.4540816326530626E-3</c:v>
                </c:pt>
                <c:pt idx="15">
                  <c:v>2.5102040816326657E-3</c:v>
                </c:pt>
                <c:pt idx="16">
                  <c:v>2.5510204081632647E-3</c:v>
                </c:pt>
                <c:pt idx="17">
                  <c:v>2.5765306122448755E-3</c:v>
                </c:pt>
                <c:pt idx="18">
                  <c:v>2.5969387755101826E-3</c:v>
                </c:pt>
                <c:pt idx="19">
                  <c:v>2.5765306122448612E-3</c:v>
                </c:pt>
                <c:pt idx="20">
                  <c:v>2.5867346938775421E-3</c:v>
                </c:pt>
                <c:pt idx="21">
                  <c:v>2.6122448979591277E-3</c:v>
                </c:pt>
                <c:pt idx="22">
                  <c:v>2.5969387755101453E-3</c:v>
                </c:pt>
                <c:pt idx="23">
                  <c:v>2.5816326530611602E-3</c:v>
                </c:pt>
                <c:pt idx="24">
                  <c:v>2.6122448979591429E-3</c:v>
                </c:pt>
                <c:pt idx="25">
                  <c:v>2.6173469387755005E-3</c:v>
                </c:pt>
                <c:pt idx="26">
                  <c:v>2.6785714285714446E-3</c:v>
                </c:pt>
                <c:pt idx="27">
                  <c:v>2.724489795918376E-3</c:v>
                </c:pt>
                <c:pt idx="28">
                  <c:v>2.7397959183673875E-3</c:v>
                </c:pt>
                <c:pt idx="29">
                  <c:v>2.7755102040816762E-3</c:v>
                </c:pt>
                <c:pt idx="30">
                  <c:v>2.8316326530612628E-3</c:v>
                </c:pt>
                <c:pt idx="31">
                  <c:v>2.8418367346939042E-3</c:v>
                </c:pt>
                <c:pt idx="32">
                  <c:v>2.8520408163265473E-3</c:v>
                </c:pt>
                <c:pt idx="33">
                  <c:v>2.8316326530612437E-3</c:v>
                </c:pt>
                <c:pt idx="34">
                  <c:v>2.8163265306122543E-3</c:v>
                </c:pt>
                <c:pt idx="35">
                  <c:v>2.8724489795918357E-3</c:v>
                </c:pt>
                <c:pt idx="36">
                  <c:v>2.9336734693877482E-3</c:v>
                </c:pt>
                <c:pt idx="37">
                  <c:v>2.928571428571428E-3</c:v>
                </c:pt>
                <c:pt idx="38">
                  <c:v>2.9285714285714349E-3</c:v>
                </c:pt>
                <c:pt idx="39">
                  <c:v>2.94387755102041E-3</c:v>
                </c:pt>
                <c:pt idx="40">
                  <c:v>2.9744897959183493E-3</c:v>
                </c:pt>
                <c:pt idx="41">
                  <c:v>3.0306122448979741E-3</c:v>
                </c:pt>
                <c:pt idx="42">
                  <c:v>2.9999999999999992E-3</c:v>
                </c:pt>
                <c:pt idx="43">
                  <c:v>2.9030612244898032E-3</c:v>
                </c:pt>
                <c:pt idx="44">
                  <c:v>2.8877551020408286E-3</c:v>
                </c:pt>
                <c:pt idx="45">
                  <c:v>2.9591836734694198E-3</c:v>
                </c:pt>
                <c:pt idx="46">
                  <c:v>3.0408163265306402E-3</c:v>
                </c:pt>
                <c:pt idx="47">
                  <c:v>3.0663265306122667E-3</c:v>
                </c:pt>
                <c:pt idx="48">
                  <c:v>3.0306122448979659E-3</c:v>
                </c:pt>
                <c:pt idx="49">
                  <c:v>3.0561224489796023E-3</c:v>
                </c:pt>
                <c:pt idx="50">
                  <c:v>3.1683673469387877E-3</c:v>
                </c:pt>
                <c:pt idx="51">
                  <c:v>3.2346938775510243E-3</c:v>
                </c:pt>
                <c:pt idx="52">
                  <c:v>3.1887755102040648E-3</c:v>
                </c:pt>
                <c:pt idx="53">
                  <c:v>3.1224489795918077E-3</c:v>
                </c:pt>
                <c:pt idx="54">
                  <c:v>3.1275510204081614E-3</c:v>
                </c:pt>
                <c:pt idx="55">
                  <c:v>3.2142857142857199E-3</c:v>
                </c:pt>
                <c:pt idx="56">
                  <c:v>3.2806122448979687E-3</c:v>
                </c:pt>
                <c:pt idx="57">
                  <c:v>3.2755102040816358E-3</c:v>
                </c:pt>
                <c:pt idx="58">
                  <c:v>3.2704081632653052E-3</c:v>
                </c:pt>
                <c:pt idx="59">
                  <c:v>3.3316326530612181E-3</c:v>
                </c:pt>
                <c:pt idx="60">
                  <c:v>3.4285714285714509E-3</c:v>
                </c:pt>
                <c:pt idx="61">
                  <c:v>3.5051020408163477E-3</c:v>
                </c:pt>
                <c:pt idx="62">
                  <c:v>3.4846938775510367E-3</c:v>
                </c:pt>
                <c:pt idx="63">
                  <c:v>3.4744897959183732E-3</c:v>
                </c:pt>
                <c:pt idx="64">
                  <c:v>3.510204081632674E-3</c:v>
                </c:pt>
                <c:pt idx="65">
                  <c:v>3.5561224489796045E-3</c:v>
                </c:pt>
                <c:pt idx="66">
                  <c:v>3.54591836734697E-3</c:v>
                </c:pt>
                <c:pt idx="67">
                  <c:v>3.5306122448979767E-3</c:v>
                </c:pt>
                <c:pt idx="68">
                  <c:v>3.4846938775510298E-3</c:v>
                </c:pt>
                <c:pt idx="69">
                  <c:v>3.4999999999999966E-3</c:v>
                </c:pt>
                <c:pt idx="70">
                  <c:v>3.5051020408163338E-3</c:v>
                </c:pt>
                <c:pt idx="71">
                  <c:v>3.5255102040816317E-3</c:v>
                </c:pt>
                <c:pt idx="72">
                  <c:v>3.5204081632653019E-3</c:v>
                </c:pt>
                <c:pt idx="73">
                  <c:v>3.5663265306122346E-3</c:v>
                </c:pt>
                <c:pt idx="74">
                  <c:v>3.6020408163265081E-3</c:v>
                </c:pt>
                <c:pt idx="75">
                  <c:v>3.7040816326530438E-3</c:v>
                </c:pt>
                <c:pt idx="76">
                  <c:v>3.7653061224489632E-3</c:v>
                </c:pt>
                <c:pt idx="77">
                  <c:v>3.7755102040816307E-3</c:v>
                </c:pt>
                <c:pt idx="78">
                  <c:v>3.775510204081622E-3</c:v>
                </c:pt>
                <c:pt idx="79">
                  <c:v>3.8214285714285594E-3</c:v>
                </c:pt>
                <c:pt idx="80">
                  <c:v>3.8418367346938712E-3</c:v>
                </c:pt>
                <c:pt idx="81">
                  <c:v>3.8571428571428702E-3</c:v>
                </c:pt>
                <c:pt idx="82">
                  <c:v>3.8214285714285841E-3</c:v>
                </c:pt>
                <c:pt idx="83">
                  <c:v>3.8367346938775674E-3</c:v>
                </c:pt>
                <c:pt idx="84">
                  <c:v>3.9132653061224581E-3</c:v>
                </c:pt>
                <c:pt idx="85">
                  <c:v>3.9693877551020638E-3</c:v>
                </c:pt>
                <c:pt idx="86">
                  <c:v>4.0153061224489969E-3</c:v>
                </c:pt>
                <c:pt idx="87">
                  <c:v>4.0510204081632807E-3</c:v>
                </c:pt>
                <c:pt idx="88">
                  <c:v>4.0561224489796179E-3</c:v>
                </c:pt>
                <c:pt idx="89">
                  <c:v>4.0765306122449345E-3</c:v>
                </c:pt>
                <c:pt idx="90">
                  <c:v>4.0867346938775993E-3</c:v>
                </c:pt>
                <c:pt idx="91">
                  <c:v>4.0867346938775924E-3</c:v>
                </c:pt>
                <c:pt idx="92">
                  <c:v>4.1275510204081961E-3</c:v>
                </c:pt>
                <c:pt idx="93">
                  <c:v>4.1224489795918711E-3</c:v>
                </c:pt>
                <c:pt idx="94">
                  <c:v>4.1530612244898447E-3</c:v>
                </c:pt>
                <c:pt idx="95">
                  <c:v>4.1938775510204215E-3</c:v>
                </c:pt>
                <c:pt idx="96">
                  <c:v>4.2397959183673589E-3</c:v>
                </c:pt>
                <c:pt idx="97">
                  <c:v>4.2653061224489494E-3</c:v>
                </c:pt>
                <c:pt idx="98">
                  <c:v>4.3112244897959128E-3</c:v>
                </c:pt>
                <c:pt idx="99">
                  <c:v>4.3061224489795713E-3</c:v>
                </c:pt>
                <c:pt idx="100">
                  <c:v>4.3265306122448584E-3</c:v>
                </c:pt>
                <c:pt idx="101">
                  <c:v>4.3265306122448714E-3</c:v>
                </c:pt>
                <c:pt idx="102">
                  <c:v>4.3826530612244789E-3</c:v>
                </c:pt>
                <c:pt idx="103">
                  <c:v>4.4183673469387584E-3</c:v>
                </c:pt>
                <c:pt idx="104">
                  <c:v>4.4234693877551164E-3</c:v>
                </c:pt>
                <c:pt idx="105">
                  <c:v>4.4438775510203914E-3</c:v>
                </c:pt>
                <c:pt idx="106">
                  <c:v>4.4846938775510194E-3</c:v>
                </c:pt>
                <c:pt idx="107">
                  <c:v>4.5408163265306164E-3</c:v>
                </c:pt>
                <c:pt idx="108">
                  <c:v>4.6122448979591824E-3</c:v>
                </c:pt>
                <c:pt idx="109">
                  <c:v>4.6173469387755075E-3</c:v>
                </c:pt>
                <c:pt idx="110">
                  <c:v>4.6275510204081575E-3</c:v>
                </c:pt>
                <c:pt idx="111">
                  <c:v>4.7142857142857039E-3</c:v>
                </c:pt>
                <c:pt idx="112">
                  <c:v>4.7346938775510317E-3</c:v>
                </c:pt>
                <c:pt idx="113">
                  <c:v>4.7295918367347084E-3</c:v>
                </c:pt>
                <c:pt idx="114">
                  <c:v>4.7653061224490114E-3</c:v>
                </c:pt>
                <c:pt idx="115">
                  <c:v>4.7551020408163483E-3</c:v>
                </c:pt>
                <c:pt idx="116">
                  <c:v>4.8010204081632875E-3</c:v>
                </c:pt>
                <c:pt idx="117">
                  <c:v>4.8367346938775584E-3</c:v>
                </c:pt>
                <c:pt idx="118">
                  <c:v>4.821428571428572E-3</c:v>
                </c:pt>
                <c:pt idx="119">
                  <c:v>4.8316326530612342E-3</c:v>
                </c:pt>
                <c:pt idx="120">
                  <c:v>4.8775510204081404E-3</c:v>
                </c:pt>
                <c:pt idx="121">
                  <c:v>4.8571428571428186E-3</c:v>
                </c:pt>
                <c:pt idx="122">
                  <c:v>4.8928571428571172E-3</c:v>
                </c:pt>
                <c:pt idx="123">
                  <c:v>4.8979591836734709E-3</c:v>
                </c:pt>
                <c:pt idx="124">
                  <c:v>4.9081632653061253E-3</c:v>
                </c:pt>
                <c:pt idx="125">
                  <c:v>4.9438775510204083E-3</c:v>
                </c:pt>
                <c:pt idx="126">
                  <c:v>5.0102040816326606E-3</c:v>
                </c:pt>
                <c:pt idx="127">
                  <c:v>5.0306122448979824E-3</c:v>
                </c:pt>
                <c:pt idx="128">
                  <c:v>5.0714285714285904E-3</c:v>
                </c:pt>
                <c:pt idx="129">
                  <c:v>5.0867346938775837E-3</c:v>
                </c:pt>
                <c:pt idx="130">
                  <c:v>5.1122448979591889E-3</c:v>
                </c:pt>
                <c:pt idx="131">
                  <c:v>5.1734693877551353E-3</c:v>
                </c:pt>
                <c:pt idx="132">
                  <c:v>5.2397959183673607E-3</c:v>
                </c:pt>
                <c:pt idx="133">
                  <c:v>5.2142857142857425E-3</c:v>
                </c:pt>
                <c:pt idx="134">
                  <c:v>5.2346938775510365E-3</c:v>
                </c:pt>
                <c:pt idx="135">
                  <c:v>5.2397959183673607E-3</c:v>
                </c:pt>
                <c:pt idx="136">
                  <c:v>5.3163265306122396E-3</c:v>
                </c:pt>
                <c:pt idx="137">
                  <c:v>5.3469387755102123E-3</c:v>
                </c:pt>
                <c:pt idx="138">
                  <c:v>5.3265306122449105E-3</c:v>
                </c:pt>
                <c:pt idx="139">
                  <c:v>5.3010204081632845E-3</c:v>
                </c:pt>
                <c:pt idx="140">
                  <c:v>5.3469387755102089E-3</c:v>
                </c:pt>
                <c:pt idx="141">
                  <c:v>5.4132653061224594E-3</c:v>
                </c:pt>
                <c:pt idx="142">
                  <c:v>5.5255102040816404E-3</c:v>
                </c:pt>
                <c:pt idx="143">
                  <c:v>5.5051020408163438E-3</c:v>
                </c:pt>
                <c:pt idx="144">
                  <c:v>5.5255102040816092E-3</c:v>
                </c:pt>
                <c:pt idx="145">
                  <c:v>5.6020408163264951E-3</c:v>
                </c:pt>
                <c:pt idx="146">
                  <c:v>5.6428571428571378E-3</c:v>
                </c:pt>
                <c:pt idx="147">
                  <c:v>5.6734693877551123E-3</c:v>
                </c:pt>
                <c:pt idx="148">
                  <c:v>5.6785714285714304E-3</c:v>
                </c:pt>
                <c:pt idx="149">
                  <c:v>5.6377551020408345E-3</c:v>
                </c:pt>
                <c:pt idx="150">
                  <c:v>5.6938775510204116E-3</c:v>
                </c:pt>
                <c:pt idx="151">
                  <c:v>5.7448979591837104E-3</c:v>
                </c:pt>
                <c:pt idx="152">
                  <c:v>5.724489795918399E-3</c:v>
                </c:pt>
                <c:pt idx="153">
                  <c:v>5.7142857142857334E-3</c:v>
                </c:pt>
                <c:pt idx="154">
                  <c:v>5.7602040816326855E-3</c:v>
                </c:pt>
                <c:pt idx="155">
                  <c:v>5.7755102040816545E-3</c:v>
                </c:pt>
                <c:pt idx="156">
                  <c:v>5.8265306122449014E-3</c:v>
                </c:pt>
                <c:pt idx="157">
                  <c:v>5.7857142857142847E-3</c:v>
                </c:pt>
                <c:pt idx="158">
                  <c:v>5.7959183673469243E-3</c:v>
                </c:pt>
                <c:pt idx="159">
                  <c:v>5.8673469387755025E-3</c:v>
                </c:pt>
                <c:pt idx="160">
                  <c:v>5.9642857142857024E-3</c:v>
                </c:pt>
                <c:pt idx="161">
                  <c:v>5.9693877551020395E-3</c:v>
                </c:pt>
                <c:pt idx="162">
                  <c:v>6.0153061224489483E-3</c:v>
                </c:pt>
                <c:pt idx="163">
                  <c:v>6.0612244897959109E-3</c:v>
                </c:pt>
                <c:pt idx="164">
                  <c:v>6.1887755102040722E-3</c:v>
                </c:pt>
                <c:pt idx="165">
                  <c:v>6.2397959183673503E-3</c:v>
                </c:pt>
                <c:pt idx="166">
                  <c:v>6.2500000000000012E-3</c:v>
                </c:pt>
                <c:pt idx="167">
                  <c:v>6.2295918367346994E-3</c:v>
                </c:pt>
                <c:pt idx="168">
                  <c:v>6.3010204081632775E-3</c:v>
                </c:pt>
                <c:pt idx="169">
                  <c:v>6.3571428571428537E-3</c:v>
                </c:pt>
                <c:pt idx="170">
                  <c:v>6.2806122448979427E-3</c:v>
                </c:pt>
                <c:pt idx="171">
                  <c:v>6.2346938775510131E-3</c:v>
                </c:pt>
                <c:pt idx="172">
                  <c:v>6.2295918367346924E-3</c:v>
                </c:pt>
                <c:pt idx="173">
                  <c:v>6.2755102040816524E-3</c:v>
                </c:pt>
                <c:pt idx="174">
                  <c:v>6.3775510204081582E-3</c:v>
                </c:pt>
                <c:pt idx="175">
                  <c:v>6.3418367346938995E-3</c:v>
                </c:pt>
                <c:pt idx="176">
                  <c:v>6.3061224489796173E-3</c:v>
                </c:pt>
                <c:pt idx="177">
                  <c:v>6.4744897959184118E-3</c:v>
                </c:pt>
                <c:pt idx="178">
                  <c:v>6.5612244897959313E-3</c:v>
                </c:pt>
                <c:pt idx="179">
                  <c:v>6.6683673469387804E-3</c:v>
                </c:pt>
                <c:pt idx="180">
                  <c:v>6.6683673469387569E-3</c:v>
                </c:pt>
                <c:pt idx="181">
                  <c:v>6.6224489795918334E-3</c:v>
                </c:pt>
                <c:pt idx="182">
                  <c:v>6.6989795918367314E-3</c:v>
                </c:pt>
                <c:pt idx="183">
                  <c:v>6.7908163265305976E-3</c:v>
                </c:pt>
                <c:pt idx="184">
                  <c:v>6.7551020408163336E-3</c:v>
                </c:pt>
                <c:pt idx="185">
                  <c:v>6.7244897959183982E-3</c:v>
                </c:pt>
                <c:pt idx="186">
                  <c:v>6.6428571428571561E-3</c:v>
                </c:pt>
                <c:pt idx="187">
                  <c:v>6.7346938775510483E-3</c:v>
                </c:pt>
                <c:pt idx="188">
                  <c:v>6.7908163265306314E-3</c:v>
                </c:pt>
                <c:pt idx="189">
                  <c:v>6.8010204081632927E-3</c:v>
                </c:pt>
                <c:pt idx="190">
                  <c:v>6.7500000000000277E-3</c:v>
                </c:pt>
                <c:pt idx="191">
                  <c:v>6.7653061224489906E-3</c:v>
                </c:pt>
                <c:pt idx="192">
                  <c:v>6.8418367346938817E-3</c:v>
                </c:pt>
                <c:pt idx="193">
                  <c:v>6.9234693877551247E-3</c:v>
                </c:pt>
                <c:pt idx="194">
                  <c:v>6.8367346938775775E-3</c:v>
                </c:pt>
                <c:pt idx="195">
                  <c:v>6.8520408163265465E-3</c:v>
                </c:pt>
                <c:pt idx="196">
                  <c:v>6.8826530612245175E-3</c:v>
                </c:pt>
                <c:pt idx="197">
                  <c:v>6.9642857142857414E-3</c:v>
                </c:pt>
                <c:pt idx="198">
                  <c:v>7.0102040816326988E-3</c:v>
                </c:pt>
                <c:pt idx="199">
                  <c:v>7.0204081632653471E-3</c:v>
                </c:pt>
                <c:pt idx="200">
                  <c:v>7.056122448979611E-3</c:v>
                </c:pt>
                <c:pt idx="201">
                  <c:v>7.1632653061224384E-3</c:v>
                </c:pt>
                <c:pt idx="202">
                  <c:v>7.1989795918367214E-3</c:v>
                </c:pt>
                <c:pt idx="203">
                  <c:v>7.2551020408163375E-3</c:v>
                </c:pt>
                <c:pt idx="204">
                  <c:v>7.290816326530572E-3</c:v>
                </c:pt>
                <c:pt idx="205">
                  <c:v>7.3265306122448524E-3</c:v>
                </c:pt>
                <c:pt idx="206">
                  <c:v>7.3928571428571134E-3</c:v>
                </c:pt>
                <c:pt idx="207">
                  <c:v>7.4285714285714094E-3</c:v>
                </c:pt>
                <c:pt idx="208">
                  <c:v>7.443877551020401E-3</c:v>
                </c:pt>
                <c:pt idx="209">
                  <c:v>7.4795918367346918E-3</c:v>
                </c:pt>
                <c:pt idx="210">
                  <c:v>7.4948979591836409E-3</c:v>
                </c:pt>
                <c:pt idx="211">
                  <c:v>7.5561224489795924E-3</c:v>
                </c:pt>
                <c:pt idx="212">
                  <c:v>7.6071428571428687E-3</c:v>
                </c:pt>
                <c:pt idx="213">
                  <c:v>7.5612244897959348E-3</c:v>
                </c:pt>
                <c:pt idx="214">
                  <c:v>7.5612244897959192E-3</c:v>
                </c:pt>
                <c:pt idx="215">
                  <c:v>7.6734693877551375E-3</c:v>
                </c:pt>
                <c:pt idx="216">
                  <c:v>7.7653061224489933E-3</c:v>
                </c:pt>
                <c:pt idx="217">
                  <c:v>7.831632653061282E-3</c:v>
                </c:pt>
                <c:pt idx="218">
                  <c:v>7.8469387755102423E-3</c:v>
                </c:pt>
                <c:pt idx="219">
                  <c:v>7.9030612244898532E-3</c:v>
                </c:pt>
                <c:pt idx="220">
                  <c:v>8.0816326530612961E-3</c:v>
                </c:pt>
                <c:pt idx="221">
                  <c:v>8.2244897959184229E-3</c:v>
                </c:pt>
                <c:pt idx="222">
                  <c:v>8.2193877551020728E-3</c:v>
                </c:pt>
                <c:pt idx="223">
                  <c:v>8.2653061224490232E-3</c:v>
                </c:pt>
                <c:pt idx="224">
                  <c:v>8.3826530612245067E-3</c:v>
                </c:pt>
                <c:pt idx="225">
                  <c:v>8.4693877551020782E-3</c:v>
                </c:pt>
                <c:pt idx="226">
                  <c:v>8.5357142857143183E-3</c:v>
                </c:pt>
                <c:pt idx="227">
                  <c:v>8.4897959183673731E-3</c:v>
                </c:pt>
                <c:pt idx="228">
                  <c:v>8.4693877551020574E-3</c:v>
                </c:pt>
                <c:pt idx="229">
                  <c:v>8.5204081632653025E-3</c:v>
                </c:pt>
                <c:pt idx="230">
                  <c:v>8.5000000000000232E-3</c:v>
                </c:pt>
                <c:pt idx="231">
                  <c:v>8.3979591836734879E-3</c:v>
                </c:pt>
                <c:pt idx="232">
                  <c:v>8.3826530612245067E-3</c:v>
                </c:pt>
                <c:pt idx="233">
                  <c:v>8.3469387755102046E-3</c:v>
                </c:pt>
                <c:pt idx="234">
                  <c:v>8.367346938775562E-3</c:v>
                </c:pt>
                <c:pt idx="235">
                  <c:v>8.3673469387755394E-3</c:v>
                </c:pt>
                <c:pt idx="236">
                  <c:v>8.3775510204081721E-3</c:v>
                </c:pt>
                <c:pt idx="237">
                  <c:v>8.4438775510204227E-3</c:v>
                </c:pt>
                <c:pt idx="238">
                  <c:v>8.494897959183699E-3</c:v>
                </c:pt>
                <c:pt idx="239">
                  <c:v>8.566326530612272E-3</c:v>
                </c:pt>
                <c:pt idx="240">
                  <c:v>8.6734693877551124E-3</c:v>
                </c:pt>
                <c:pt idx="241">
                  <c:v>8.8163265306122392E-3</c:v>
                </c:pt>
                <c:pt idx="242">
                  <c:v>8.9540816326530714E-3</c:v>
                </c:pt>
                <c:pt idx="243">
                  <c:v>9.0816326530612536E-3</c:v>
                </c:pt>
                <c:pt idx="244">
                  <c:v>9.1581632653061108E-3</c:v>
                </c:pt>
                <c:pt idx="245">
                  <c:v>9.3520408163265782E-3</c:v>
                </c:pt>
                <c:pt idx="246">
                  <c:v>9.5000000000000067E-3</c:v>
                </c:pt>
                <c:pt idx="247">
                  <c:v>9.5663265306122746E-3</c:v>
                </c:pt>
                <c:pt idx="248">
                  <c:v>9.6020408163265732E-3</c:v>
                </c:pt>
                <c:pt idx="249">
                  <c:v>9.6632653061224528E-3</c:v>
                </c:pt>
                <c:pt idx="250">
                  <c:v>9.7040816326530738E-3</c:v>
                </c:pt>
                <c:pt idx="251">
                  <c:v>9.7704081632653227E-3</c:v>
                </c:pt>
                <c:pt idx="252">
                  <c:v>9.7142857142857204E-3</c:v>
                </c:pt>
                <c:pt idx="253">
                  <c:v>9.6020408163265732E-3</c:v>
                </c:pt>
                <c:pt idx="254">
                  <c:v>9.6020408163265871E-3</c:v>
                </c:pt>
                <c:pt idx="255">
                  <c:v>9.5510204081632796E-3</c:v>
                </c:pt>
                <c:pt idx="256">
                  <c:v>9.5102040816326724E-3</c:v>
                </c:pt>
                <c:pt idx="257">
                  <c:v>9.4387755102040821E-3</c:v>
                </c:pt>
                <c:pt idx="258">
                  <c:v>9.3826530612245145E-3</c:v>
                </c:pt>
                <c:pt idx="259">
                  <c:v>9.3928571428571576E-3</c:v>
                </c:pt>
                <c:pt idx="260">
                  <c:v>9.4744897959184119E-3</c:v>
                </c:pt>
                <c:pt idx="261">
                  <c:v>9.5459183673469675E-3</c:v>
                </c:pt>
                <c:pt idx="262">
                  <c:v>9.704081632653079E-3</c:v>
                </c:pt>
                <c:pt idx="263">
                  <c:v>9.7959183673469747E-3</c:v>
                </c:pt>
                <c:pt idx="264">
                  <c:v>9.9693877551021073E-3</c:v>
                </c:pt>
                <c:pt idx="265">
                  <c:v>1.0173469387755166E-2</c:v>
                </c:pt>
                <c:pt idx="266">
                  <c:v>1.0423469387755169E-2</c:v>
                </c:pt>
                <c:pt idx="267">
                  <c:v>1.06479591836735E-2</c:v>
                </c:pt>
                <c:pt idx="268">
                  <c:v>1.0724489795918441E-2</c:v>
                </c:pt>
                <c:pt idx="269">
                  <c:v>1.0785714285714301E-2</c:v>
                </c:pt>
                <c:pt idx="270">
                  <c:v>1.089285714285715E-2</c:v>
                </c:pt>
                <c:pt idx="271">
                  <c:v>1.0908163265306123E-2</c:v>
                </c:pt>
                <c:pt idx="272">
                  <c:v>1.0887755102040781E-2</c:v>
                </c:pt>
                <c:pt idx="273">
                  <c:v>1.0760204081632621E-2</c:v>
                </c:pt>
                <c:pt idx="274">
                  <c:v>1.0642857142857147E-2</c:v>
                </c:pt>
                <c:pt idx="275">
                  <c:v>1.06989795918367E-2</c:v>
                </c:pt>
                <c:pt idx="276">
                  <c:v>1.0729591836734683E-2</c:v>
                </c:pt>
                <c:pt idx="277">
                  <c:v>1.0790816326530613E-2</c:v>
                </c:pt>
                <c:pt idx="278">
                  <c:v>1.0852040816326515E-2</c:v>
                </c:pt>
                <c:pt idx="279">
                  <c:v>1.0943877551020401E-2</c:v>
                </c:pt>
                <c:pt idx="280">
                  <c:v>1.1086734693877583E-2</c:v>
                </c:pt>
                <c:pt idx="281">
                  <c:v>1.1142857142857194E-2</c:v>
                </c:pt>
                <c:pt idx="282">
                  <c:v>1.1132653061224499E-2</c:v>
                </c:pt>
                <c:pt idx="283">
                  <c:v>1.1137755102040833E-2</c:v>
                </c:pt>
                <c:pt idx="284">
                  <c:v>1.1091836734693866E-2</c:v>
                </c:pt>
                <c:pt idx="285">
                  <c:v>1.1209183673469422E-2</c:v>
                </c:pt>
                <c:pt idx="286">
                  <c:v>1.1183673469387813E-2</c:v>
                </c:pt>
                <c:pt idx="287">
                  <c:v>1.1204081632653127E-2</c:v>
                </c:pt>
                <c:pt idx="288">
                  <c:v>1.1346938775510244E-2</c:v>
                </c:pt>
                <c:pt idx="289">
                  <c:v>1.1479591836734681E-2</c:v>
                </c:pt>
                <c:pt idx="290">
                  <c:v>1.1586734693877557E-2</c:v>
                </c:pt>
                <c:pt idx="291">
                  <c:v>1.171938775510202E-2</c:v>
                </c:pt>
                <c:pt idx="292">
                  <c:v>1.1729591836734663E-2</c:v>
                </c:pt>
                <c:pt idx="293">
                  <c:v>1.1867346938775471E-2</c:v>
                </c:pt>
                <c:pt idx="294">
                  <c:v>1.1836734693877525E-2</c:v>
                </c:pt>
                <c:pt idx="295">
                  <c:v>1.180102040816324E-2</c:v>
                </c:pt>
                <c:pt idx="296">
                  <c:v>1.1806122448979599E-2</c:v>
                </c:pt>
                <c:pt idx="297">
                  <c:v>1.1852040816326541E-2</c:v>
                </c:pt>
                <c:pt idx="298">
                  <c:v>1.1852040816326541E-2</c:v>
                </c:pt>
                <c:pt idx="299">
                  <c:v>1.1795918367346959E-2</c:v>
                </c:pt>
                <c:pt idx="300">
                  <c:v>1.1846938775510255E-2</c:v>
                </c:pt>
                <c:pt idx="301">
                  <c:v>1.207142857142861E-2</c:v>
                </c:pt>
                <c:pt idx="302">
                  <c:v>1.2209183673469461E-2</c:v>
                </c:pt>
                <c:pt idx="303">
                  <c:v>1.2311224489795948E-2</c:v>
                </c:pt>
                <c:pt idx="304">
                  <c:v>1.229081632653062E-2</c:v>
                </c:pt>
                <c:pt idx="305">
                  <c:v>1.2326530612244901E-2</c:v>
                </c:pt>
                <c:pt idx="306">
                  <c:v>1.2474489795918404E-2</c:v>
                </c:pt>
                <c:pt idx="307">
                  <c:v>1.2377551020408165E-2</c:v>
                </c:pt>
                <c:pt idx="308">
                  <c:v>1.2306122448979585E-2</c:v>
                </c:pt>
                <c:pt idx="309">
                  <c:v>1.2301020408163273E-2</c:v>
                </c:pt>
                <c:pt idx="310">
                  <c:v>1.2234693877550966E-2</c:v>
                </c:pt>
                <c:pt idx="311">
                  <c:v>1.2316326530612235E-2</c:v>
                </c:pt>
                <c:pt idx="312">
                  <c:v>1.2387755102040815E-2</c:v>
                </c:pt>
                <c:pt idx="313">
                  <c:v>1.2336734693877562E-2</c:v>
                </c:pt>
                <c:pt idx="314">
                  <c:v>1.241326530612244E-2</c:v>
                </c:pt>
                <c:pt idx="315">
                  <c:v>1.2326530612244901E-2</c:v>
                </c:pt>
                <c:pt idx="316">
                  <c:v>1.2239795918367361E-2</c:v>
                </c:pt>
                <c:pt idx="317">
                  <c:v>1.2331632653061253E-2</c:v>
                </c:pt>
                <c:pt idx="318">
                  <c:v>1.23622448979592E-2</c:v>
                </c:pt>
                <c:pt idx="319">
                  <c:v>1.23622448979592E-2</c:v>
                </c:pt>
                <c:pt idx="320">
                  <c:v>1.2505102040816344E-2</c:v>
                </c:pt>
                <c:pt idx="321">
                  <c:v>1.26173469387755E-2</c:v>
                </c:pt>
                <c:pt idx="322">
                  <c:v>1.281632653061222E-2</c:v>
                </c:pt>
                <c:pt idx="323">
                  <c:v>1.2999999999999972E-2</c:v>
                </c:pt>
                <c:pt idx="324">
                  <c:v>1.3020408163265324E-2</c:v>
                </c:pt>
                <c:pt idx="325">
                  <c:v>1.3117346938775492E-2</c:v>
                </c:pt>
                <c:pt idx="326">
                  <c:v>1.3285714285714302E-2</c:v>
                </c:pt>
                <c:pt idx="327">
                  <c:v>1.33214285714286E-2</c:v>
                </c:pt>
                <c:pt idx="328">
                  <c:v>1.3346938775510223E-2</c:v>
                </c:pt>
                <c:pt idx="329">
                  <c:v>1.3377551020408223E-2</c:v>
                </c:pt>
                <c:pt idx="330">
                  <c:v>1.3433673469387829E-2</c:v>
                </c:pt>
                <c:pt idx="331">
                  <c:v>1.3525510204081704E-2</c:v>
                </c:pt>
                <c:pt idx="332">
                  <c:v>1.3535714285714321E-2</c:v>
                </c:pt>
                <c:pt idx="333">
                  <c:v>1.3464285714285774E-2</c:v>
                </c:pt>
                <c:pt idx="334">
                  <c:v>1.3397959183673477E-2</c:v>
                </c:pt>
                <c:pt idx="335">
                  <c:v>1.3545918367346942E-2</c:v>
                </c:pt>
                <c:pt idx="336">
                  <c:v>1.3622448979591834E-2</c:v>
                </c:pt>
                <c:pt idx="337">
                  <c:v>1.3586734693877573E-2</c:v>
                </c:pt>
                <c:pt idx="338">
                  <c:v>1.3596938775510195E-2</c:v>
                </c:pt>
                <c:pt idx="339">
                  <c:v>1.3454081632653079E-2</c:v>
                </c:pt>
                <c:pt idx="340">
                  <c:v>1.3633381924198235E-2</c:v>
                </c:pt>
                <c:pt idx="341">
                  <c:v>1.3933673469387779E-2</c:v>
                </c:pt>
                <c:pt idx="342">
                  <c:v>1.3922740524781313E-2</c:v>
                </c:pt>
                <c:pt idx="343">
                  <c:v>1.4043731778425621E-2</c:v>
                </c:pt>
                <c:pt idx="344">
                  <c:v>1.4357871720116587E-2</c:v>
                </c:pt>
                <c:pt idx="345">
                  <c:v>1.4624635568513103E-2</c:v>
                </c:pt>
                <c:pt idx="346">
                  <c:v>1.5142857142857173E-2</c:v>
                </c:pt>
                <c:pt idx="347">
                  <c:v>1.5189504373177861E-2</c:v>
                </c:pt>
                <c:pt idx="348">
                  <c:v>1.5253644314868801E-2</c:v>
                </c:pt>
                <c:pt idx="349">
                  <c:v>1.5329446064139942E-2</c:v>
                </c:pt>
                <c:pt idx="350">
                  <c:v>1.5230320699708508E-2</c:v>
                </c:pt>
                <c:pt idx="351">
                  <c:v>1.4857142857142855E-2</c:v>
                </c:pt>
                <c:pt idx="352">
                  <c:v>1.4682215743440247E-2</c:v>
                </c:pt>
                <c:pt idx="353">
                  <c:v>1.4345966958211822E-2</c:v>
                </c:pt>
                <c:pt idx="354">
                  <c:v>1.4245869776482028E-2</c:v>
                </c:pt>
                <c:pt idx="355">
                  <c:v>1.3752186588921304E-2</c:v>
                </c:pt>
                <c:pt idx="356">
                  <c:v>1.3450923226433441E-2</c:v>
                </c:pt>
                <c:pt idx="357">
                  <c:v>1.3592322643343081E-2</c:v>
                </c:pt>
                <c:pt idx="358">
                  <c:v>1.4054421768707531E-2</c:v>
                </c:pt>
                <c:pt idx="359">
                  <c:v>1.354421768707486E-2</c:v>
                </c:pt>
                <c:pt idx="360">
                  <c:v>1.3666666666666721E-2</c:v>
                </c:pt>
              </c:numCache>
            </c:numRef>
          </c:yVal>
          <c:smooth val="1"/>
        </c:ser>
        <c:ser>
          <c:idx val="12"/>
          <c:order val="1"/>
          <c:tx>
            <c:v>13 cm</c:v>
          </c:tx>
          <c:marker>
            <c:symbol val="none"/>
          </c:marker>
          <c:xVal>
            <c:numRef>
              <c:f>'combustion inst presentation'!$A$3:$A$363</c:f>
              <c:numCache>
                <c:formatCode>General</c:formatCode>
                <c:ptCount val="3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numCache>
            </c:numRef>
          </c:xVal>
          <c:yVal>
            <c:numRef>
              <c:f>'combustion inst presentation'!$AC$3:$AC$363</c:f>
              <c:numCache>
                <c:formatCode>General</c:formatCode>
                <c:ptCount val="361"/>
                <c:pt idx="0">
                  <c:v>1.6224489795918474E-3</c:v>
                </c:pt>
                <c:pt idx="1">
                  <c:v>1.8214285714285646E-3</c:v>
                </c:pt>
                <c:pt idx="2">
                  <c:v>1.9132653061224489E-3</c:v>
                </c:pt>
                <c:pt idx="3">
                  <c:v>2.0014577259475303E-3</c:v>
                </c:pt>
                <c:pt idx="4">
                  <c:v>2.0626822157434176E-3</c:v>
                </c:pt>
                <c:pt idx="5">
                  <c:v>2.129008746355643E-3</c:v>
                </c:pt>
                <c:pt idx="6">
                  <c:v>2.1034985422740083E-3</c:v>
                </c:pt>
                <c:pt idx="7">
                  <c:v>2.057580174927064E-3</c:v>
                </c:pt>
                <c:pt idx="8">
                  <c:v>2.0575801749270891E-3</c:v>
                </c:pt>
                <c:pt idx="9">
                  <c:v>2.1392128279883052E-3</c:v>
                </c:pt>
                <c:pt idx="10">
                  <c:v>2.2244897959183534E-3</c:v>
                </c:pt>
                <c:pt idx="11">
                  <c:v>2.3520408163265078E-3</c:v>
                </c:pt>
                <c:pt idx="12">
                  <c:v>2.4744897959183892E-3</c:v>
                </c:pt>
                <c:pt idx="13">
                  <c:v>2.6122448979592071E-3</c:v>
                </c:pt>
                <c:pt idx="14">
                  <c:v>2.7040816326531032E-3</c:v>
                </c:pt>
                <c:pt idx="15">
                  <c:v>2.780612244898006E-3</c:v>
                </c:pt>
                <c:pt idx="16">
                  <c:v>2.7755102040816887E-3</c:v>
                </c:pt>
                <c:pt idx="17">
                  <c:v>2.7857142857143392E-3</c:v>
                </c:pt>
                <c:pt idx="18">
                  <c:v>2.7959183673470006E-3</c:v>
                </c:pt>
                <c:pt idx="19">
                  <c:v>2.7193877551020661E-3</c:v>
                </c:pt>
                <c:pt idx="20">
                  <c:v>2.6326530612245098E-3</c:v>
                </c:pt>
                <c:pt idx="21">
                  <c:v>2.5969387755102082E-3</c:v>
                </c:pt>
                <c:pt idx="22">
                  <c:v>2.5969387755101652E-3</c:v>
                </c:pt>
                <c:pt idx="23">
                  <c:v>2.6683673469387443E-3</c:v>
                </c:pt>
                <c:pt idx="24">
                  <c:v>2.6632653061224145E-3</c:v>
                </c:pt>
                <c:pt idx="25">
                  <c:v>2.6224489795917821E-3</c:v>
                </c:pt>
                <c:pt idx="26">
                  <c:v>2.6887755102040583E-3</c:v>
                </c:pt>
                <c:pt idx="27">
                  <c:v>2.8061224489795652E-3</c:v>
                </c:pt>
                <c:pt idx="28">
                  <c:v>2.8826530612244632E-3</c:v>
                </c:pt>
                <c:pt idx="29">
                  <c:v>2.9183673469387896E-3</c:v>
                </c:pt>
                <c:pt idx="30">
                  <c:v>2.9132653061224581E-3</c:v>
                </c:pt>
                <c:pt idx="31">
                  <c:v>2.9387755102040836E-3</c:v>
                </c:pt>
                <c:pt idx="32">
                  <c:v>2.9591836734694085E-3</c:v>
                </c:pt>
                <c:pt idx="33">
                  <c:v>2.9234693877551051E-3</c:v>
                </c:pt>
                <c:pt idx="34">
                  <c:v>2.8316326530612229E-3</c:v>
                </c:pt>
                <c:pt idx="35">
                  <c:v>2.7755102040816614E-3</c:v>
                </c:pt>
                <c:pt idx="36">
                  <c:v>2.7448979591836835E-3</c:v>
                </c:pt>
                <c:pt idx="37">
                  <c:v>2.7142857142857272E-3</c:v>
                </c:pt>
                <c:pt idx="38">
                  <c:v>2.7295918367347292E-3</c:v>
                </c:pt>
                <c:pt idx="39">
                  <c:v>2.7704081632653095E-3</c:v>
                </c:pt>
                <c:pt idx="40">
                  <c:v>2.8061224489796211E-3</c:v>
                </c:pt>
                <c:pt idx="41">
                  <c:v>2.8724489795918513E-3</c:v>
                </c:pt>
                <c:pt idx="42">
                  <c:v>2.9489795918367428E-3</c:v>
                </c:pt>
                <c:pt idx="43">
                  <c:v>3.0051020408163377E-3</c:v>
                </c:pt>
                <c:pt idx="44">
                  <c:v>3.0663265306122619E-3</c:v>
                </c:pt>
                <c:pt idx="45">
                  <c:v>3.0408163265306211E-3</c:v>
                </c:pt>
                <c:pt idx="46">
                  <c:v>3.0306122448979815E-3</c:v>
                </c:pt>
                <c:pt idx="47">
                  <c:v>3.0663265306122454E-3</c:v>
                </c:pt>
                <c:pt idx="48">
                  <c:v>3.1377551020408158E-3</c:v>
                </c:pt>
                <c:pt idx="49">
                  <c:v>3.1326530612245012E-3</c:v>
                </c:pt>
                <c:pt idx="50">
                  <c:v>3.1377551020408253E-3</c:v>
                </c:pt>
                <c:pt idx="51">
                  <c:v>3.1428571428571426E-3</c:v>
                </c:pt>
                <c:pt idx="52">
                  <c:v>3.22448979591836E-3</c:v>
                </c:pt>
                <c:pt idx="53">
                  <c:v>3.2602040816326573E-3</c:v>
                </c:pt>
                <c:pt idx="54">
                  <c:v>3.2500000000000159E-3</c:v>
                </c:pt>
                <c:pt idx="55">
                  <c:v>3.1632653061224618E-3</c:v>
                </c:pt>
                <c:pt idx="56">
                  <c:v>3.147959183673455E-3</c:v>
                </c:pt>
                <c:pt idx="57">
                  <c:v>3.1632653061224392E-3</c:v>
                </c:pt>
                <c:pt idx="58">
                  <c:v>3.1581632653061176E-3</c:v>
                </c:pt>
                <c:pt idx="59">
                  <c:v>3.1275510204081614E-3</c:v>
                </c:pt>
                <c:pt idx="60">
                  <c:v>3.173469387755091E-3</c:v>
                </c:pt>
                <c:pt idx="61">
                  <c:v>3.2448979591836432E-3</c:v>
                </c:pt>
                <c:pt idx="62">
                  <c:v>3.3367346938775492E-3</c:v>
                </c:pt>
                <c:pt idx="63">
                  <c:v>3.3826530612245092E-3</c:v>
                </c:pt>
                <c:pt idx="64">
                  <c:v>3.4387755102041084E-3</c:v>
                </c:pt>
                <c:pt idx="65">
                  <c:v>3.5306122448979902E-3</c:v>
                </c:pt>
                <c:pt idx="66">
                  <c:v>3.617346938775546E-3</c:v>
                </c:pt>
                <c:pt idx="67">
                  <c:v>3.6275510204081935E-3</c:v>
                </c:pt>
                <c:pt idx="68">
                  <c:v>3.6122448979592262E-3</c:v>
                </c:pt>
                <c:pt idx="69">
                  <c:v>3.6071428571428795E-3</c:v>
                </c:pt>
                <c:pt idx="70">
                  <c:v>3.658163265306125E-3</c:v>
                </c:pt>
                <c:pt idx="71">
                  <c:v>3.6632653061224314E-3</c:v>
                </c:pt>
                <c:pt idx="72">
                  <c:v>3.5969387755101891E-3</c:v>
                </c:pt>
                <c:pt idx="73">
                  <c:v>3.5255102040816196E-3</c:v>
                </c:pt>
                <c:pt idx="74">
                  <c:v>3.5255102040816196E-3</c:v>
                </c:pt>
                <c:pt idx="75">
                  <c:v>3.5969387755101804E-3</c:v>
                </c:pt>
                <c:pt idx="76">
                  <c:v>3.6530612244897892E-3</c:v>
                </c:pt>
                <c:pt idx="77">
                  <c:v>3.6377551020408193E-3</c:v>
                </c:pt>
                <c:pt idx="78">
                  <c:v>3.5816326530612452E-3</c:v>
                </c:pt>
                <c:pt idx="79">
                  <c:v>3.6836734693877667E-3</c:v>
                </c:pt>
                <c:pt idx="80">
                  <c:v>3.7857142857142898E-3</c:v>
                </c:pt>
                <c:pt idx="81">
                  <c:v>3.8469387755102214E-3</c:v>
                </c:pt>
                <c:pt idx="82">
                  <c:v>3.8010204081632779E-3</c:v>
                </c:pt>
                <c:pt idx="83">
                  <c:v>3.8265306122448944E-3</c:v>
                </c:pt>
                <c:pt idx="84">
                  <c:v>3.9183673469387796E-3</c:v>
                </c:pt>
                <c:pt idx="85">
                  <c:v>4.0612244897959013E-3</c:v>
                </c:pt>
                <c:pt idx="86">
                  <c:v>4.0969387755102104E-3</c:v>
                </c:pt>
                <c:pt idx="87">
                  <c:v>4.1326530612245133E-3</c:v>
                </c:pt>
                <c:pt idx="88">
                  <c:v>4.1632653061224323E-3</c:v>
                </c:pt>
                <c:pt idx="89">
                  <c:v>4.2602040816326521E-3</c:v>
                </c:pt>
                <c:pt idx="90">
                  <c:v>4.2704081632653108E-3</c:v>
                </c:pt>
                <c:pt idx="91">
                  <c:v>4.2397959183673424E-3</c:v>
                </c:pt>
                <c:pt idx="92">
                  <c:v>4.2346938775510434E-3</c:v>
                </c:pt>
                <c:pt idx="93">
                  <c:v>4.2244897959183717E-3</c:v>
                </c:pt>
                <c:pt idx="94">
                  <c:v>4.2499999999999934E-3</c:v>
                </c:pt>
                <c:pt idx="95">
                  <c:v>4.2397959183673962E-3</c:v>
                </c:pt>
                <c:pt idx="96">
                  <c:v>4.2091836734694322E-3</c:v>
                </c:pt>
                <c:pt idx="97">
                  <c:v>4.2551020408163722E-3</c:v>
                </c:pt>
                <c:pt idx="98">
                  <c:v>4.3418367346939116E-3</c:v>
                </c:pt>
                <c:pt idx="99">
                  <c:v>4.3724489795918513E-3</c:v>
                </c:pt>
                <c:pt idx="100">
                  <c:v>4.3979591836734938E-3</c:v>
                </c:pt>
                <c:pt idx="101">
                  <c:v>4.3928571428571714E-3</c:v>
                </c:pt>
                <c:pt idx="102">
                  <c:v>4.4438775510204122E-3</c:v>
                </c:pt>
                <c:pt idx="103">
                  <c:v>4.4795918367347013E-3</c:v>
                </c:pt>
                <c:pt idx="104">
                  <c:v>4.4183673469387584E-3</c:v>
                </c:pt>
                <c:pt idx="105">
                  <c:v>4.3826530612245005E-3</c:v>
                </c:pt>
                <c:pt idx="106">
                  <c:v>4.4081632653061439E-3</c:v>
                </c:pt>
                <c:pt idx="107">
                  <c:v>4.3979591836734904E-3</c:v>
                </c:pt>
                <c:pt idx="108">
                  <c:v>4.4183673469387974E-3</c:v>
                </c:pt>
                <c:pt idx="109">
                  <c:v>4.4183673469387714E-3</c:v>
                </c:pt>
                <c:pt idx="110">
                  <c:v>4.4846938775510124E-3</c:v>
                </c:pt>
                <c:pt idx="111">
                  <c:v>4.637755102040798E-3</c:v>
                </c:pt>
                <c:pt idx="112">
                  <c:v>4.6683673469387491E-3</c:v>
                </c:pt>
                <c:pt idx="113">
                  <c:v>4.647959183673449E-3</c:v>
                </c:pt>
                <c:pt idx="114">
                  <c:v>4.7448979591836419E-3</c:v>
                </c:pt>
                <c:pt idx="115">
                  <c:v>4.7704081632652428E-3</c:v>
                </c:pt>
                <c:pt idx="116">
                  <c:v>4.7908163265305767E-3</c:v>
                </c:pt>
                <c:pt idx="117">
                  <c:v>4.7908163265305975E-3</c:v>
                </c:pt>
                <c:pt idx="118">
                  <c:v>4.7653061224489828E-3</c:v>
                </c:pt>
                <c:pt idx="119">
                  <c:v>4.7908163265306314E-3</c:v>
                </c:pt>
                <c:pt idx="120">
                  <c:v>4.857142857142862E-3</c:v>
                </c:pt>
                <c:pt idx="121">
                  <c:v>4.8622448979591922E-3</c:v>
                </c:pt>
                <c:pt idx="122">
                  <c:v>4.9081632653061921E-3</c:v>
                </c:pt>
                <c:pt idx="123">
                  <c:v>4.9897959183673839E-3</c:v>
                </c:pt>
                <c:pt idx="124">
                  <c:v>5.0153061224489804E-3</c:v>
                </c:pt>
                <c:pt idx="125">
                  <c:v>5.0306122448979494E-3</c:v>
                </c:pt>
                <c:pt idx="126">
                  <c:v>5.0816326530612075E-3</c:v>
                </c:pt>
                <c:pt idx="127">
                  <c:v>5.1173469387754949E-3</c:v>
                </c:pt>
                <c:pt idx="128">
                  <c:v>5.1275510204081606E-3</c:v>
                </c:pt>
                <c:pt idx="129">
                  <c:v>5.1377551020407863E-3</c:v>
                </c:pt>
                <c:pt idx="130">
                  <c:v>5.0969387755101991E-3</c:v>
                </c:pt>
                <c:pt idx="131">
                  <c:v>5.1355685131195504E-3</c:v>
                </c:pt>
                <c:pt idx="132">
                  <c:v>5.1625364431487075E-3</c:v>
                </c:pt>
                <c:pt idx="133">
                  <c:v>5.2186588921283193E-3</c:v>
                </c:pt>
                <c:pt idx="134">
                  <c:v>5.2084548104956319E-3</c:v>
                </c:pt>
                <c:pt idx="135">
                  <c:v>5.2288629737609425E-3</c:v>
                </c:pt>
                <c:pt idx="136">
                  <c:v>5.3053935860058422E-3</c:v>
                </c:pt>
                <c:pt idx="137">
                  <c:v>5.3921282798834076E-3</c:v>
                </c:pt>
                <c:pt idx="138">
                  <c:v>5.41545189504375E-3</c:v>
                </c:pt>
                <c:pt idx="139">
                  <c:v>5.4854227405248005E-3</c:v>
                </c:pt>
                <c:pt idx="140">
                  <c:v>5.4344023323615433E-3</c:v>
                </c:pt>
                <c:pt idx="141">
                  <c:v>5.4446064139942055E-3</c:v>
                </c:pt>
                <c:pt idx="142">
                  <c:v>5.5211370262390706E-3</c:v>
                </c:pt>
                <c:pt idx="143">
                  <c:v>5.5160349854227533E-3</c:v>
                </c:pt>
                <c:pt idx="144">
                  <c:v>5.556851311953351E-3</c:v>
                </c:pt>
                <c:pt idx="145">
                  <c:v>5.5867346938775625E-3</c:v>
                </c:pt>
                <c:pt idx="146">
                  <c:v>5.5765306122448925E-3</c:v>
                </c:pt>
                <c:pt idx="147">
                  <c:v>5.6224489795918204E-3</c:v>
                </c:pt>
                <c:pt idx="148">
                  <c:v>5.7346938775510187E-3</c:v>
                </c:pt>
                <c:pt idx="149">
                  <c:v>5.7500000000000225E-3</c:v>
                </c:pt>
                <c:pt idx="150">
                  <c:v>5.7500000000000242E-3</c:v>
                </c:pt>
                <c:pt idx="151">
                  <c:v>5.7244897959183982E-3</c:v>
                </c:pt>
                <c:pt idx="152">
                  <c:v>5.770408163265346E-3</c:v>
                </c:pt>
                <c:pt idx="153">
                  <c:v>5.8061224489796498E-3</c:v>
                </c:pt>
                <c:pt idx="154">
                  <c:v>5.8979591836735247E-3</c:v>
                </c:pt>
                <c:pt idx="155">
                  <c:v>5.9030612244898393E-3</c:v>
                </c:pt>
                <c:pt idx="156">
                  <c:v>5.8622448979591974E-3</c:v>
                </c:pt>
                <c:pt idx="157">
                  <c:v>5.9183673469387814E-3</c:v>
                </c:pt>
                <c:pt idx="158">
                  <c:v>5.9438775510204109E-3</c:v>
                </c:pt>
                <c:pt idx="159">
                  <c:v>5.9336734693877539E-3</c:v>
                </c:pt>
                <c:pt idx="160">
                  <c:v>5.9795918367346853E-3</c:v>
                </c:pt>
                <c:pt idx="161">
                  <c:v>5.9744897959183732E-3</c:v>
                </c:pt>
                <c:pt idx="162">
                  <c:v>5.9489795918367437E-3</c:v>
                </c:pt>
                <c:pt idx="163">
                  <c:v>6.0867346938775534E-3</c:v>
                </c:pt>
                <c:pt idx="164">
                  <c:v>6.1224489795918425E-3</c:v>
                </c:pt>
                <c:pt idx="165">
                  <c:v>6.1938775510204016E-3</c:v>
                </c:pt>
                <c:pt idx="166">
                  <c:v>6.2244897959183882E-3</c:v>
                </c:pt>
                <c:pt idx="167">
                  <c:v>6.1887755102041104E-3</c:v>
                </c:pt>
                <c:pt idx="168">
                  <c:v>6.2346938775510443E-3</c:v>
                </c:pt>
                <c:pt idx="169">
                  <c:v>6.3469387755102392E-3</c:v>
                </c:pt>
                <c:pt idx="170">
                  <c:v>6.2959183673469456E-3</c:v>
                </c:pt>
                <c:pt idx="171">
                  <c:v>6.31632653061225E-3</c:v>
                </c:pt>
                <c:pt idx="172">
                  <c:v>6.3112244897959441E-3</c:v>
                </c:pt>
                <c:pt idx="173">
                  <c:v>6.3520408163265296E-3</c:v>
                </c:pt>
                <c:pt idx="174">
                  <c:v>6.4183673469387524E-3</c:v>
                </c:pt>
                <c:pt idx="175">
                  <c:v>6.4081632653061084E-3</c:v>
                </c:pt>
                <c:pt idx="176">
                  <c:v>6.3469387755101863E-3</c:v>
                </c:pt>
                <c:pt idx="177">
                  <c:v>6.3469387755101863E-3</c:v>
                </c:pt>
                <c:pt idx="178">
                  <c:v>6.3418367346938544E-3</c:v>
                </c:pt>
                <c:pt idx="179">
                  <c:v>6.3979591836734635E-3</c:v>
                </c:pt>
                <c:pt idx="180">
                  <c:v>6.428571428571412E-3</c:v>
                </c:pt>
                <c:pt idx="181">
                  <c:v>6.4744897959183919E-3</c:v>
                </c:pt>
                <c:pt idx="182">
                  <c:v>6.4795918367347195E-3</c:v>
                </c:pt>
                <c:pt idx="183">
                  <c:v>6.551020408163276E-3</c:v>
                </c:pt>
                <c:pt idx="184">
                  <c:v>6.6479591836734794E-3</c:v>
                </c:pt>
                <c:pt idx="185">
                  <c:v>6.7346938775510483E-3</c:v>
                </c:pt>
                <c:pt idx="186">
                  <c:v>6.7602040816326647E-3</c:v>
                </c:pt>
                <c:pt idx="187">
                  <c:v>6.7551020408163362E-3</c:v>
                </c:pt>
                <c:pt idx="188">
                  <c:v>6.7448979591836836E-3</c:v>
                </c:pt>
                <c:pt idx="189">
                  <c:v>6.811224489795902E-3</c:v>
                </c:pt>
                <c:pt idx="190">
                  <c:v>6.8469387755101998E-3</c:v>
                </c:pt>
                <c:pt idx="191">
                  <c:v>6.8673469387755155E-3</c:v>
                </c:pt>
                <c:pt idx="192">
                  <c:v>6.8673469387754956E-3</c:v>
                </c:pt>
                <c:pt idx="193">
                  <c:v>6.8163265306122461E-3</c:v>
                </c:pt>
                <c:pt idx="194">
                  <c:v>6.8928571428571719E-3</c:v>
                </c:pt>
                <c:pt idx="195">
                  <c:v>6.9744897959184106E-3</c:v>
                </c:pt>
                <c:pt idx="196">
                  <c:v>6.9693877551021055E-3</c:v>
                </c:pt>
                <c:pt idx="197">
                  <c:v>6.9285714285714723E-3</c:v>
                </c:pt>
                <c:pt idx="198">
                  <c:v>6.9132653061224859E-3</c:v>
                </c:pt>
                <c:pt idx="199">
                  <c:v>6.9387755102041449E-3</c:v>
                </c:pt>
                <c:pt idx="200">
                  <c:v>7.0663265306122984E-3</c:v>
                </c:pt>
                <c:pt idx="201">
                  <c:v>7.0714285714285835E-3</c:v>
                </c:pt>
                <c:pt idx="202">
                  <c:v>7.0408163265305882E-3</c:v>
                </c:pt>
                <c:pt idx="203">
                  <c:v>7.117346938775475E-3</c:v>
                </c:pt>
                <c:pt idx="204">
                  <c:v>7.2040816326530534E-3</c:v>
                </c:pt>
                <c:pt idx="205">
                  <c:v>7.2551020408163193E-3</c:v>
                </c:pt>
                <c:pt idx="206">
                  <c:v>7.255102040816289E-3</c:v>
                </c:pt>
                <c:pt idx="207">
                  <c:v>7.2244897959183405E-3</c:v>
                </c:pt>
                <c:pt idx="208">
                  <c:v>7.2295918367346924E-3</c:v>
                </c:pt>
                <c:pt idx="209">
                  <c:v>7.2806122448979878E-3</c:v>
                </c:pt>
                <c:pt idx="210">
                  <c:v>7.2602040816326955E-3</c:v>
                </c:pt>
                <c:pt idx="211">
                  <c:v>7.2602040816326608E-3</c:v>
                </c:pt>
                <c:pt idx="212">
                  <c:v>7.2755102040816394E-3</c:v>
                </c:pt>
                <c:pt idx="213">
                  <c:v>7.2857142857142981E-3</c:v>
                </c:pt>
                <c:pt idx="214">
                  <c:v>7.3469387755102037E-3</c:v>
                </c:pt>
                <c:pt idx="215">
                  <c:v>7.4387755102040933E-3</c:v>
                </c:pt>
                <c:pt idx="216">
                  <c:v>7.5051020408163178E-3</c:v>
                </c:pt>
                <c:pt idx="217">
                  <c:v>7.5765306122448934E-3</c:v>
                </c:pt>
                <c:pt idx="218">
                  <c:v>7.6530612244897914E-3</c:v>
                </c:pt>
                <c:pt idx="219">
                  <c:v>7.719387755102061E-3</c:v>
                </c:pt>
                <c:pt idx="220">
                  <c:v>7.8622448979592044E-3</c:v>
                </c:pt>
                <c:pt idx="221">
                  <c:v>7.8520408163265734E-3</c:v>
                </c:pt>
                <c:pt idx="222">
                  <c:v>7.8418367346939112E-3</c:v>
                </c:pt>
                <c:pt idx="223">
                  <c:v>7.8214285714285868E-3</c:v>
                </c:pt>
                <c:pt idx="224">
                  <c:v>7.8469387755102423E-3</c:v>
                </c:pt>
                <c:pt idx="225">
                  <c:v>7.821428571428592E-3</c:v>
                </c:pt>
                <c:pt idx="226">
                  <c:v>7.8010204081632858E-3</c:v>
                </c:pt>
                <c:pt idx="227">
                  <c:v>7.7653061224489889E-3</c:v>
                </c:pt>
                <c:pt idx="228">
                  <c:v>7.8265306122448884E-3</c:v>
                </c:pt>
                <c:pt idx="229">
                  <c:v>7.8163265306122314E-3</c:v>
                </c:pt>
                <c:pt idx="230">
                  <c:v>7.8571428571428438E-3</c:v>
                </c:pt>
                <c:pt idx="231">
                  <c:v>7.8724489795918354E-3</c:v>
                </c:pt>
                <c:pt idx="232">
                  <c:v>8.0000000000000054E-3</c:v>
                </c:pt>
                <c:pt idx="233">
                  <c:v>8.0969387755102148E-3</c:v>
                </c:pt>
                <c:pt idx="234">
                  <c:v>8.0816326530612475E-3</c:v>
                </c:pt>
                <c:pt idx="235">
                  <c:v>8.1887755102040775E-3</c:v>
                </c:pt>
                <c:pt idx="236">
                  <c:v>8.3571428571429275E-3</c:v>
                </c:pt>
                <c:pt idx="237">
                  <c:v>8.4132653061224708E-3</c:v>
                </c:pt>
                <c:pt idx="238">
                  <c:v>8.4642857142857731E-3</c:v>
                </c:pt>
                <c:pt idx="239">
                  <c:v>8.4438775510204348E-3</c:v>
                </c:pt>
                <c:pt idx="240">
                  <c:v>8.4642857142857523E-3</c:v>
                </c:pt>
                <c:pt idx="241">
                  <c:v>8.591836734693931E-3</c:v>
                </c:pt>
                <c:pt idx="242">
                  <c:v>8.5408163265306234E-3</c:v>
                </c:pt>
                <c:pt idx="243">
                  <c:v>8.5204081632653146E-3</c:v>
                </c:pt>
                <c:pt idx="244">
                  <c:v>8.576530612244955E-3</c:v>
                </c:pt>
                <c:pt idx="245">
                  <c:v>8.66836734693875E-3</c:v>
                </c:pt>
                <c:pt idx="246">
                  <c:v>8.7142857142857161E-3</c:v>
                </c:pt>
                <c:pt idx="247">
                  <c:v>8.7908163265306254E-3</c:v>
                </c:pt>
                <c:pt idx="248">
                  <c:v>8.8571428571428898E-3</c:v>
                </c:pt>
                <c:pt idx="249">
                  <c:v>8.9693877551020682E-3</c:v>
                </c:pt>
                <c:pt idx="250">
                  <c:v>8.9795918367347131E-3</c:v>
                </c:pt>
                <c:pt idx="251">
                  <c:v>9.0561224489795842E-3</c:v>
                </c:pt>
                <c:pt idx="252">
                  <c:v>9.0408163265306204E-3</c:v>
                </c:pt>
                <c:pt idx="253">
                  <c:v>9.132653061224464E-3</c:v>
                </c:pt>
                <c:pt idx="254">
                  <c:v>9.1071428571428484E-3</c:v>
                </c:pt>
                <c:pt idx="255">
                  <c:v>9.0714285714285567E-3</c:v>
                </c:pt>
                <c:pt idx="256">
                  <c:v>9.0255102040816496E-3</c:v>
                </c:pt>
                <c:pt idx="257">
                  <c:v>9.0867346938775725E-3</c:v>
                </c:pt>
                <c:pt idx="258">
                  <c:v>9.0408163265305892E-3</c:v>
                </c:pt>
                <c:pt idx="259">
                  <c:v>9.0918367346938568E-3</c:v>
                </c:pt>
                <c:pt idx="260">
                  <c:v>9.1020408163265537E-3</c:v>
                </c:pt>
                <c:pt idx="261">
                  <c:v>9.153061224489811E-3</c:v>
                </c:pt>
                <c:pt idx="262">
                  <c:v>9.2551020408163358E-3</c:v>
                </c:pt>
                <c:pt idx="263">
                  <c:v>9.3724489795918541E-3</c:v>
                </c:pt>
                <c:pt idx="264">
                  <c:v>9.4030612244898077E-3</c:v>
                </c:pt>
                <c:pt idx="265">
                  <c:v>9.5153061224490104E-3</c:v>
                </c:pt>
                <c:pt idx="266">
                  <c:v>9.5612244897959504E-3</c:v>
                </c:pt>
                <c:pt idx="267">
                  <c:v>9.5510204081633143E-3</c:v>
                </c:pt>
                <c:pt idx="268">
                  <c:v>9.6020408163265906E-3</c:v>
                </c:pt>
                <c:pt idx="269">
                  <c:v>9.6173469387755527E-3</c:v>
                </c:pt>
                <c:pt idx="270">
                  <c:v>9.6581632653061546E-3</c:v>
                </c:pt>
                <c:pt idx="271">
                  <c:v>9.7448979591837227E-3</c:v>
                </c:pt>
                <c:pt idx="272">
                  <c:v>9.8112244897959524E-3</c:v>
                </c:pt>
                <c:pt idx="273">
                  <c:v>9.9591836734694537E-3</c:v>
                </c:pt>
                <c:pt idx="274">
                  <c:v>1.0142857142857195E-2</c:v>
                </c:pt>
                <c:pt idx="275">
                  <c:v>1.0301020408163303E-2</c:v>
                </c:pt>
                <c:pt idx="276">
                  <c:v>1.0311224489795922E-2</c:v>
                </c:pt>
                <c:pt idx="277">
                  <c:v>1.0341836734693877E-2</c:v>
                </c:pt>
                <c:pt idx="278">
                  <c:v>1.0326530612244889E-2</c:v>
                </c:pt>
                <c:pt idx="279">
                  <c:v>1.0229591836734681E-2</c:v>
                </c:pt>
                <c:pt idx="280">
                  <c:v>1.0127551020408165E-2</c:v>
                </c:pt>
                <c:pt idx="281">
                  <c:v>1.0020408163265325E-2</c:v>
                </c:pt>
                <c:pt idx="282">
                  <c:v>9.8622448979592547E-3</c:v>
                </c:pt>
                <c:pt idx="283">
                  <c:v>9.8826530612245219E-3</c:v>
                </c:pt>
                <c:pt idx="284">
                  <c:v>9.8622448979592357E-3</c:v>
                </c:pt>
                <c:pt idx="285">
                  <c:v>9.9132653061224704E-3</c:v>
                </c:pt>
                <c:pt idx="286">
                  <c:v>1.0020408163265361E-2</c:v>
                </c:pt>
                <c:pt idx="287">
                  <c:v>1.0096938775510237E-2</c:v>
                </c:pt>
                <c:pt idx="288">
                  <c:v>1.01479591836735E-2</c:v>
                </c:pt>
                <c:pt idx="289">
                  <c:v>1.0316326530612241E-2</c:v>
                </c:pt>
                <c:pt idx="290">
                  <c:v>1.0448979591836745E-2</c:v>
                </c:pt>
                <c:pt idx="291">
                  <c:v>1.049489795918369E-2</c:v>
                </c:pt>
                <c:pt idx="292">
                  <c:v>1.0494897959183682E-2</c:v>
                </c:pt>
                <c:pt idx="293">
                  <c:v>1.060204081632652E-2</c:v>
                </c:pt>
                <c:pt idx="294">
                  <c:v>1.059183673469386E-2</c:v>
                </c:pt>
                <c:pt idx="295">
                  <c:v>1.0663265306122421E-2</c:v>
                </c:pt>
                <c:pt idx="296">
                  <c:v>1.0673469387755107E-2</c:v>
                </c:pt>
                <c:pt idx="297">
                  <c:v>1.0688775510204068E-2</c:v>
                </c:pt>
                <c:pt idx="298">
                  <c:v>1.0780612244897923E-2</c:v>
                </c:pt>
                <c:pt idx="299">
                  <c:v>1.09132653061224E-2</c:v>
                </c:pt>
                <c:pt idx="300">
                  <c:v>1.0887755102040781E-2</c:v>
                </c:pt>
                <c:pt idx="301">
                  <c:v>1.1020408163265326E-2</c:v>
                </c:pt>
                <c:pt idx="302">
                  <c:v>1.1051020408163267E-2</c:v>
                </c:pt>
                <c:pt idx="303">
                  <c:v>1.1096938775510191E-2</c:v>
                </c:pt>
                <c:pt idx="304">
                  <c:v>1.107142857142856E-2</c:v>
                </c:pt>
                <c:pt idx="305">
                  <c:v>1.1147959183673461E-2</c:v>
                </c:pt>
                <c:pt idx="306">
                  <c:v>1.1137755102040819E-2</c:v>
                </c:pt>
                <c:pt idx="307">
                  <c:v>1.1158163265306147E-2</c:v>
                </c:pt>
                <c:pt idx="308">
                  <c:v>1.1163265306122468E-2</c:v>
                </c:pt>
                <c:pt idx="309">
                  <c:v>1.1295918367346959E-2</c:v>
                </c:pt>
                <c:pt idx="310">
                  <c:v>1.1377551020408199E-2</c:v>
                </c:pt>
                <c:pt idx="311">
                  <c:v>1.1561224489795945E-2</c:v>
                </c:pt>
                <c:pt idx="312">
                  <c:v>1.1637755102040849E-2</c:v>
                </c:pt>
                <c:pt idx="313">
                  <c:v>1.1760204081632706E-2</c:v>
                </c:pt>
                <c:pt idx="314">
                  <c:v>1.1933673469387809E-2</c:v>
                </c:pt>
                <c:pt idx="315">
                  <c:v>1.2025510204081661E-2</c:v>
                </c:pt>
                <c:pt idx="316">
                  <c:v>1.1979591836734691E-2</c:v>
                </c:pt>
                <c:pt idx="317">
                  <c:v>1.2040816326530633E-2</c:v>
                </c:pt>
                <c:pt idx="318">
                  <c:v>1.1989795918367404E-2</c:v>
                </c:pt>
                <c:pt idx="319">
                  <c:v>1.1882653061224489E-2</c:v>
                </c:pt>
                <c:pt idx="320">
                  <c:v>1.190306122448981E-2</c:v>
                </c:pt>
                <c:pt idx="321">
                  <c:v>1.1841836734693885E-2</c:v>
                </c:pt>
                <c:pt idx="322">
                  <c:v>1.17857142857143E-2</c:v>
                </c:pt>
                <c:pt idx="323">
                  <c:v>1.1857142857142868E-2</c:v>
                </c:pt>
                <c:pt idx="324">
                  <c:v>1.1831632653061233E-2</c:v>
                </c:pt>
                <c:pt idx="325">
                  <c:v>1.1816326530612245E-2</c:v>
                </c:pt>
                <c:pt idx="326">
                  <c:v>1.1892857142857203E-2</c:v>
                </c:pt>
                <c:pt idx="327">
                  <c:v>1.185204081632656E-2</c:v>
                </c:pt>
                <c:pt idx="328">
                  <c:v>1.1933673469387817E-2</c:v>
                </c:pt>
                <c:pt idx="329">
                  <c:v>1.2015306122448976E-2</c:v>
                </c:pt>
                <c:pt idx="330">
                  <c:v>1.2025510204081661E-2</c:v>
                </c:pt>
                <c:pt idx="331">
                  <c:v>1.2086734693877584E-2</c:v>
                </c:pt>
                <c:pt idx="332">
                  <c:v>1.2198979591836759E-2</c:v>
                </c:pt>
                <c:pt idx="333">
                  <c:v>1.2372448979591817E-2</c:v>
                </c:pt>
                <c:pt idx="334">
                  <c:v>1.2433673469387781E-2</c:v>
                </c:pt>
                <c:pt idx="335">
                  <c:v>1.2423469387755138E-2</c:v>
                </c:pt>
                <c:pt idx="336">
                  <c:v>1.2525510204081646E-2</c:v>
                </c:pt>
                <c:pt idx="337">
                  <c:v>1.2642857142857155E-2</c:v>
                </c:pt>
                <c:pt idx="338">
                  <c:v>1.2683673469387783E-2</c:v>
                </c:pt>
                <c:pt idx="339">
                  <c:v>1.2857142857142817E-2</c:v>
                </c:pt>
                <c:pt idx="340">
                  <c:v>1.2903061224489781E-2</c:v>
                </c:pt>
                <c:pt idx="341">
                  <c:v>1.3112244897959155E-2</c:v>
                </c:pt>
                <c:pt idx="342">
                  <c:v>1.3178571428571421E-2</c:v>
                </c:pt>
                <c:pt idx="343">
                  <c:v>1.3260204081632648E-2</c:v>
                </c:pt>
                <c:pt idx="344">
                  <c:v>1.3265306122448958E-2</c:v>
                </c:pt>
                <c:pt idx="345">
                  <c:v>1.3352040816326509E-2</c:v>
                </c:pt>
                <c:pt idx="346">
                  <c:v>1.3224489795918398E-2</c:v>
                </c:pt>
                <c:pt idx="347">
                  <c:v>1.3173469387755125E-2</c:v>
                </c:pt>
                <c:pt idx="348">
                  <c:v>1.3127551020408178E-2</c:v>
                </c:pt>
                <c:pt idx="349">
                  <c:v>1.3336734693877564E-2</c:v>
                </c:pt>
                <c:pt idx="350">
                  <c:v>1.3321428571428583E-2</c:v>
                </c:pt>
                <c:pt idx="351">
                  <c:v>1.3377551020408203E-2</c:v>
                </c:pt>
                <c:pt idx="352">
                  <c:v>1.3433673469387789E-2</c:v>
                </c:pt>
                <c:pt idx="353">
                  <c:v>1.3229591836734726E-2</c:v>
                </c:pt>
                <c:pt idx="354">
                  <c:v>1.2841836734693877E-2</c:v>
                </c:pt>
                <c:pt idx="355">
                  <c:v>1.2479591836734711E-2</c:v>
                </c:pt>
                <c:pt idx="356">
                  <c:v>1.2112244897959198E-2</c:v>
                </c:pt>
                <c:pt idx="357">
                  <c:v>1.1678571428571425E-2</c:v>
                </c:pt>
                <c:pt idx="358">
                  <c:v>1.0765306122448958E-2</c:v>
                </c:pt>
                <c:pt idx="359">
                  <c:v>9.6887755102040875E-3</c:v>
                </c:pt>
                <c:pt idx="360">
                  <c:v>8.9897959183673909E-3</c:v>
                </c:pt>
              </c:numCache>
            </c:numRef>
          </c:yVal>
          <c:smooth val="1"/>
        </c:ser>
        <c:ser>
          <c:idx val="11"/>
          <c:order val="2"/>
          <c:tx>
            <c:v>11 cm</c:v>
          </c:tx>
          <c:marker>
            <c:symbol val="none"/>
          </c:marker>
          <c:xVal>
            <c:numRef>
              <c:f>'combustion inst presentation'!$A$3:$A$363</c:f>
              <c:numCache>
                <c:formatCode>General</c:formatCode>
                <c:ptCount val="3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numCache>
            </c:numRef>
          </c:xVal>
          <c:yVal>
            <c:numRef>
              <c:f>'combustion inst presentation'!$AB$3:$AB$363</c:f>
              <c:numCache>
                <c:formatCode>General</c:formatCode>
                <c:ptCount val="361"/>
                <c:pt idx="0">
                  <c:v>1.3775510204081891E-3</c:v>
                </c:pt>
                <c:pt idx="1">
                  <c:v>1.7653061224490001E-3</c:v>
                </c:pt>
                <c:pt idx="2">
                  <c:v>1.9795918367347103E-3</c:v>
                </c:pt>
                <c:pt idx="3">
                  <c:v>2.1734693877551166E-3</c:v>
                </c:pt>
                <c:pt idx="4">
                  <c:v>2.2755102040816597E-3</c:v>
                </c:pt>
                <c:pt idx="5">
                  <c:v>2.3775510204081607E-3</c:v>
                </c:pt>
                <c:pt idx="6">
                  <c:v>2.4591836734693556E-3</c:v>
                </c:pt>
                <c:pt idx="7">
                  <c:v>2.5918367346938398E-3</c:v>
                </c:pt>
                <c:pt idx="8">
                  <c:v>2.6224489795918147E-3</c:v>
                </c:pt>
                <c:pt idx="9">
                  <c:v>2.6632653061224271E-3</c:v>
                </c:pt>
                <c:pt idx="10">
                  <c:v>2.6428571428571235E-3</c:v>
                </c:pt>
                <c:pt idx="11">
                  <c:v>2.6734693877550971E-3</c:v>
                </c:pt>
                <c:pt idx="12">
                  <c:v>2.7142857142856852E-3</c:v>
                </c:pt>
                <c:pt idx="13">
                  <c:v>2.7244897959183786E-3</c:v>
                </c:pt>
                <c:pt idx="14">
                  <c:v>2.7142857142857402E-3</c:v>
                </c:pt>
                <c:pt idx="15">
                  <c:v>2.6530612244898052E-3</c:v>
                </c:pt>
                <c:pt idx="16">
                  <c:v>2.5816326530612552E-3</c:v>
                </c:pt>
                <c:pt idx="17">
                  <c:v>2.5918367346939152E-3</c:v>
                </c:pt>
                <c:pt idx="18">
                  <c:v>2.6224489795918567E-3</c:v>
                </c:pt>
                <c:pt idx="19">
                  <c:v>2.6734693877551417E-3</c:v>
                </c:pt>
                <c:pt idx="20">
                  <c:v>2.683673469387784E-3</c:v>
                </c:pt>
                <c:pt idx="21">
                  <c:v>2.7244897959183643E-3</c:v>
                </c:pt>
                <c:pt idx="22">
                  <c:v>2.7040816326530728E-3</c:v>
                </c:pt>
                <c:pt idx="23">
                  <c:v>2.7551020408163097E-3</c:v>
                </c:pt>
                <c:pt idx="24">
                  <c:v>2.7857142857142837E-3</c:v>
                </c:pt>
                <c:pt idx="25">
                  <c:v>2.7755102040816081E-3</c:v>
                </c:pt>
                <c:pt idx="26">
                  <c:v>2.7551020408163257E-3</c:v>
                </c:pt>
                <c:pt idx="27">
                  <c:v>2.7142857142857012E-3</c:v>
                </c:pt>
                <c:pt idx="28">
                  <c:v>2.6734693877551092E-3</c:v>
                </c:pt>
                <c:pt idx="29">
                  <c:v>2.7346938775510234E-3</c:v>
                </c:pt>
                <c:pt idx="30">
                  <c:v>2.7551020408163539E-3</c:v>
                </c:pt>
                <c:pt idx="31">
                  <c:v>2.7755102040816406E-3</c:v>
                </c:pt>
                <c:pt idx="32">
                  <c:v>2.8061224489796216E-3</c:v>
                </c:pt>
                <c:pt idx="33">
                  <c:v>2.8367346938775566E-3</c:v>
                </c:pt>
                <c:pt idx="34">
                  <c:v>2.9183673469387939E-3</c:v>
                </c:pt>
                <c:pt idx="35">
                  <c:v>2.9387755102041062E-3</c:v>
                </c:pt>
                <c:pt idx="36">
                  <c:v>2.8979591836734873E-3</c:v>
                </c:pt>
                <c:pt idx="37">
                  <c:v>2.8673469387755185E-3</c:v>
                </c:pt>
                <c:pt idx="38">
                  <c:v>2.8265306122449161E-3</c:v>
                </c:pt>
                <c:pt idx="39">
                  <c:v>2.8673469387755011E-3</c:v>
                </c:pt>
                <c:pt idx="40">
                  <c:v>2.8775510204081698E-3</c:v>
                </c:pt>
                <c:pt idx="41">
                  <c:v>2.795918367346926E-3</c:v>
                </c:pt>
                <c:pt idx="42">
                  <c:v>2.8061224489795492E-3</c:v>
                </c:pt>
                <c:pt idx="43">
                  <c:v>2.8979591836734435E-3</c:v>
                </c:pt>
                <c:pt idx="44">
                  <c:v>3.0306122448979654E-3</c:v>
                </c:pt>
                <c:pt idx="45">
                  <c:v>3.1428571428571343E-3</c:v>
                </c:pt>
                <c:pt idx="46">
                  <c:v>3.102040816326528E-3</c:v>
                </c:pt>
                <c:pt idx="47">
                  <c:v>3.0612244897958896E-3</c:v>
                </c:pt>
                <c:pt idx="48">
                  <c:v>3.2142857142857212E-3</c:v>
                </c:pt>
                <c:pt idx="49">
                  <c:v>3.3367346938775809E-3</c:v>
                </c:pt>
                <c:pt idx="50">
                  <c:v>3.3571428571428684E-3</c:v>
                </c:pt>
                <c:pt idx="51">
                  <c:v>3.2653061224489767E-3</c:v>
                </c:pt>
                <c:pt idx="52">
                  <c:v>3.2448979591836848E-3</c:v>
                </c:pt>
                <c:pt idx="53">
                  <c:v>3.3469387755102088E-3</c:v>
                </c:pt>
                <c:pt idx="54">
                  <c:v>3.4795918367347056E-3</c:v>
                </c:pt>
                <c:pt idx="55">
                  <c:v>3.4081632653060905E-3</c:v>
                </c:pt>
                <c:pt idx="56">
                  <c:v>3.3163265306121871E-3</c:v>
                </c:pt>
                <c:pt idx="57">
                  <c:v>3.306122448979563E-3</c:v>
                </c:pt>
                <c:pt idx="58">
                  <c:v>3.4183673469387454E-3</c:v>
                </c:pt>
                <c:pt idx="59">
                  <c:v>3.4795918367346405E-3</c:v>
                </c:pt>
                <c:pt idx="60">
                  <c:v>3.438775510204029E-3</c:v>
                </c:pt>
                <c:pt idx="61">
                  <c:v>3.4183673469387454E-3</c:v>
                </c:pt>
                <c:pt idx="62">
                  <c:v>3.4489795918367493E-3</c:v>
                </c:pt>
                <c:pt idx="63">
                  <c:v>3.5510204081632842E-3</c:v>
                </c:pt>
                <c:pt idx="64">
                  <c:v>3.5714285714285752E-3</c:v>
                </c:pt>
                <c:pt idx="65">
                  <c:v>3.5714285714285852E-3</c:v>
                </c:pt>
                <c:pt idx="66">
                  <c:v>3.5408163265306602E-3</c:v>
                </c:pt>
                <c:pt idx="67">
                  <c:v>3.5204081632653848E-3</c:v>
                </c:pt>
                <c:pt idx="68">
                  <c:v>3.4693877551021028E-3</c:v>
                </c:pt>
                <c:pt idx="69">
                  <c:v>3.5306122448980006E-3</c:v>
                </c:pt>
                <c:pt idx="70">
                  <c:v>3.5510204081632985E-3</c:v>
                </c:pt>
                <c:pt idx="71">
                  <c:v>3.6020408163265813E-3</c:v>
                </c:pt>
                <c:pt idx="72">
                  <c:v>3.5612244897959494E-3</c:v>
                </c:pt>
                <c:pt idx="73">
                  <c:v>3.5714285714285852E-3</c:v>
                </c:pt>
                <c:pt idx="74">
                  <c:v>3.7448979591836544E-3</c:v>
                </c:pt>
                <c:pt idx="75">
                  <c:v>3.8979591836734622E-3</c:v>
                </c:pt>
                <c:pt idx="76">
                  <c:v>3.9489795918367333E-3</c:v>
                </c:pt>
                <c:pt idx="77">
                  <c:v>3.9081632653061148E-3</c:v>
                </c:pt>
                <c:pt idx="78">
                  <c:v>3.9591836734693695E-3</c:v>
                </c:pt>
                <c:pt idx="79">
                  <c:v>4.0714285714285514E-3</c:v>
                </c:pt>
                <c:pt idx="80">
                  <c:v>4.1428571428571174E-3</c:v>
                </c:pt>
                <c:pt idx="81">
                  <c:v>4.0102040816326606E-3</c:v>
                </c:pt>
                <c:pt idx="82">
                  <c:v>3.9489795918367333E-3</c:v>
                </c:pt>
                <c:pt idx="83">
                  <c:v>3.9387755102040806E-3</c:v>
                </c:pt>
                <c:pt idx="84">
                  <c:v>4.0102040816326883E-3</c:v>
                </c:pt>
                <c:pt idx="85">
                  <c:v>3.9693877551020698E-3</c:v>
                </c:pt>
                <c:pt idx="86">
                  <c:v>3.9693877551020855E-3</c:v>
                </c:pt>
                <c:pt idx="87">
                  <c:v>4.0102040816327135E-3</c:v>
                </c:pt>
                <c:pt idx="88">
                  <c:v>4.1122448979591985E-3</c:v>
                </c:pt>
                <c:pt idx="89">
                  <c:v>4.1734693877551379E-3</c:v>
                </c:pt>
                <c:pt idx="90">
                  <c:v>4.2142857142857234E-3</c:v>
                </c:pt>
                <c:pt idx="91">
                  <c:v>4.2448979591836779E-3</c:v>
                </c:pt>
                <c:pt idx="92">
                  <c:v>4.2448979591836874E-3</c:v>
                </c:pt>
                <c:pt idx="93">
                  <c:v>4.2448979591837004E-3</c:v>
                </c:pt>
                <c:pt idx="94">
                  <c:v>4.2346938775510113E-3</c:v>
                </c:pt>
                <c:pt idx="95">
                  <c:v>4.2755102040816844E-3</c:v>
                </c:pt>
                <c:pt idx="96">
                  <c:v>4.2959183673469351E-3</c:v>
                </c:pt>
                <c:pt idx="97">
                  <c:v>4.2755102040816523E-3</c:v>
                </c:pt>
                <c:pt idx="98">
                  <c:v>4.2653061224489806E-3</c:v>
                </c:pt>
                <c:pt idx="99">
                  <c:v>4.3877551020407874E-3</c:v>
                </c:pt>
                <c:pt idx="100">
                  <c:v>4.428571428571372E-3</c:v>
                </c:pt>
                <c:pt idx="101">
                  <c:v>4.4795918367346831E-3</c:v>
                </c:pt>
                <c:pt idx="102">
                  <c:v>4.469387755101987E-3</c:v>
                </c:pt>
                <c:pt idx="103">
                  <c:v>4.4999999999999632E-3</c:v>
                </c:pt>
                <c:pt idx="104">
                  <c:v>4.5612244897958853E-3</c:v>
                </c:pt>
                <c:pt idx="105">
                  <c:v>4.6632653061224293E-3</c:v>
                </c:pt>
                <c:pt idx="106">
                  <c:v>4.6428571428571352E-3</c:v>
                </c:pt>
                <c:pt idx="107">
                  <c:v>4.7142857142857203E-3</c:v>
                </c:pt>
                <c:pt idx="108">
                  <c:v>4.71428571428569E-3</c:v>
                </c:pt>
                <c:pt idx="109">
                  <c:v>4.7653061224489524E-3</c:v>
                </c:pt>
                <c:pt idx="110">
                  <c:v>4.7448979591836775E-3</c:v>
                </c:pt>
                <c:pt idx="111">
                  <c:v>4.7551020408162937E-3</c:v>
                </c:pt>
                <c:pt idx="112">
                  <c:v>4.6734693877550828E-3</c:v>
                </c:pt>
                <c:pt idx="113">
                  <c:v>4.7244897959183747E-3</c:v>
                </c:pt>
                <c:pt idx="114">
                  <c:v>4.6632653061224414E-3</c:v>
                </c:pt>
                <c:pt idx="115">
                  <c:v>4.7142857142857203E-3</c:v>
                </c:pt>
                <c:pt idx="116">
                  <c:v>4.7755102040816788E-3</c:v>
                </c:pt>
                <c:pt idx="117">
                  <c:v>4.8571428571428784E-3</c:v>
                </c:pt>
                <c:pt idx="118">
                  <c:v>4.8877551020408772E-3</c:v>
                </c:pt>
                <c:pt idx="119">
                  <c:v>4.9591836734694406E-3</c:v>
                </c:pt>
                <c:pt idx="120">
                  <c:v>4.9693877551020777E-3</c:v>
                </c:pt>
                <c:pt idx="121">
                  <c:v>5.0612244897959629E-3</c:v>
                </c:pt>
                <c:pt idx="122">
                  <c:v>5.0204081632653315E-3</c:v>
                </c:pt>
                <c:pt idx="123">
                  <c:v>4.9285714285714323E-3</c:v>
                </c:pt>
                <c:pt idx="124">
                  <c:v>4.9387755102041171E-3</c:v>
                </c:pt>
                <c:pt idx="125">
                  <c:v>4.9795918367347E-3</c:v>
                </c:pt>
                <c:pt idx="126">
                  <c:v>5.1020408163265285E-3</c:v>
                </c:pt>
                <c:pt idx="127">
                  <c:v>5.0816326530612275E-3</c:v>
                </c:pt>
                <c:pt idx="128">
                  <c:v>5.0408163265305795E-3</c:v>
                </c:pt>
                <c:pt idx="129">
                  <c:v>5.1632653061224505E-3</c:v>
                </c:pt>
                <c:pt idx="130">
                  <c:v>5.2959183673469273E-3</c:v>
                </c:pt>
                <c:pt idx="131">
                  <c:v>5.2857142857142903E-3</c:v>
                </c:pt>
                <c:pt idx="132">
                  <c:v>5.3163265306122413E-3</c:v>
                </c:pt>
                <c:pt idx="133">
                  <c:v>5.2040816326530724E-3</c:v>
                </c:pt>
                <c:pt idx="134">
                  <c:v>5.2448979591837187E-3</c:v>
                </c:pt>
                <c:pt idx="135">
                  <c:v>5.316326530612283E-3</c:v>
                </c:pt>
                <c:pt idx="136">
                  <c:v>5.2551020408163514E-3</c:v>
                </c:pt>
                <c:pt idx="137">
                  <c:v>5.2551020408163514E-3</c:v>
                </c:pt>
                <c:pt idx="138">
                  <c:v>5.418367346938787E-3</c:v>
                </c:pt>
                <c:pt idx="139">
                  <c:v>5.4183673469387914E-3</c:v>
                </c:pt>
                <c:pt idx="140">
                  <c:v>5.4693877551020443E-3</c:v>
                </c:pt>
                <c:pt idx="141">
                  <c:v>5.5816326530611958E-3</c:v>
                </c:pt>
                <c:pt idx="142">
                  <c:v>5.6224489795917987E-3</c:v>
                </c:pt>
                <c:pt idx="143">
                  <c:v>5.7346938775509962E-3</c:v>
                </c:pt>
                <c:pt idx="144">
                  <c:v>5.7653061224489594E-3</c:v>
                </c:pt>
                <c:pt idx="145">
                  <c:v>5.6122448979591833E-3</c:v>
                </c:pt>
                <c:pt idx="146">
                  <c:v>5.6428571428571474E-3</c:v>
                </c:pt>
                <c:pt idx="147">
                  <c:v>5.7448979591836914E-3</c:v>
                </c:pt>
                <c:pt idx="148">
                  <c:v>5.7346938775510534E-3</c:v>
                </c:pt>
                <c:pt idx="149">
                  <c:v>5.7551020408163796E-3</c:v>
                </c:pt>
                <c:pt idx="150">
                  <c:v>5.7142857142857516E-3</c:v>
                </c:pt>
                <c:pt idx="151">
                  <c:v>5.7448979591837122E-3</c:v>
                </c:pt>
                <c:pt idx="152">
                  <c:v>5.8775510204081734E-3</c:v>
                </c:pt>
                <c:pt idx="153">
                  <c:v>5.9591836734693999E-3</c:v>
                </c:pt>
                <c:pt idx="154">
                  <c:v>5.9387755102041232E-3</c:v>
                </c:pt>
                <c:pt idx="155">
                  <c:v>5.8877551020408382E-3</c:v>
                </c:pt>
                <c:pt idx="156">
                  <c:v>5.9183673469387814E-3</c:v>
                </c:pt>
                <c:pt idx="157">
                  <c:v>5.9999999999999975E-3</c:v>
                </c:pt>
                <c:pt idx="158">
                  <c:v>6.0714285714285731E-3</c:v>
                </c:pt>
                <c:pt idx="159">
                  <c:v>6.0714285714286165E-3</c:v>
                </c:pt>
                <c:pt idx="160">
                  <c:v>6.0000000000000114E-3</c:v>
                </c:pt>
                <c:pt idx="161">
                  <c:v>6.0204081632652829E-3</c:v>
                </c:pt>
                <c:pt idx="162">
                  <c:v>6.1530612244897779E-3</c:v>
                </c:pt>
                <c:pt idx="163">
                  <c:v>6.224489795918357E-3</c:v>
                </c:pt>
                <c:pt idx="164">
                  <c:v>6.2346938775510114E-3</c:v>
                </c:pt>
                <c:pt idx="165">
                  <c:v>6.1530612244897831E-3</c:v>
                </c:pt>
                <c:pt idx="166">
                  <c:v>6.2040816326530022E-3</c:v>
                </c:pt>
                <c:pt idx="167">
                  <c:v>6.3265306122448732E-3</c:v>
                </c:pt>
                <c:pt idx="168">
                  <c:v>6.3979591836734922E-3</c:v>
                </c:pt>
                <c:pt idx="169">
                  <c:v>6.3775510204081834E-3</c:v>
                </c:pt>
                <c:pt idx="170">
                  <c:v>6.2857142857143094E-3</c:v>
                </c:pt>
                <c:pt idx="171">
                  <c:v>6.3163265306122734E-3</c:v>
                </c:pt>
                <c:pt idx="172">
                  <c:v>6.4591836734694099E-3</c:v>
                </c:pt>
                <c:pt idx="173">
                  <c:v>6.4795918367347534E-3</c:v>
                </c:pt>
                <c:pt idx="174">
                  <c:v>6.5000000000000309E-3</c:v>
                </c:pt>
                <c:pt idx="175">
                  <c:v>6.4591836734694099E-3</c:v>
                </c:pt>
                <c:pt idx="176">
                  <c:v>6.4183673469387905E-3</c:v>
                </c:pt>
                <c:pt idx="177">
                  <c:v>6.551020408163283E-3</c:v>
                </c:pt>
                <c:pt idx="178">
                  <c:v>6.5918367346938754E-3</c:v>
                </c:pt>
                <c:pt idx="179">
                  <c:v>6.520408163265292E-3</c:v>
                </c:pt>
                <c:pt idx="180">
                  <c:v>6.4795918367346649E-3</c:v>
                </c:pt>
                <c:pt idx="181">
                  <c:v>6.4795918367346926E-3</c:v>
                </c:pt>
                <c:pt idx="182">
                  <c:v>6.5714285714285389E-3</c:v>
                </c:pt>
                <c:pt idx="183">
                  <c:v>6.7142857142856944E-3</c:v>
                </c:pt>
                <c:pt idx="184">
                  <c:v>6.6938775510203968E-3</c:v>
                </c:pt>
                <c:pt idx="185">
                  <c:v>6.6530612244897983E-3</c:v>
                </c:pt>
                <c:pt idx="186">
                  <c:v>6.7244897959183557E-3</c:v>
                </c:pt>
                <c:pt idx="187">
                  <c:v>6.8673469387755095E-3</c:v>
                </c:pt>
                <c:pt idx="188">
                  <c:v>6.8979591836734779E-3</c:v>
                </c:pt>
                <c:pt idx="189">
                  <c:v>6.8877551020408425E-3</c:v>
                </c:pt>
                <c:pt idx="190">
                  <c:v>6.8673469387755095E-3</c:v>
                </c:pt>
                <c:pt idx="191">
                  <c:v>6.9081632653061192E-3</c:v>
                </c:pt>
                <c:pt idx="192">
                  <c:v>6.9591836734693808E-3</c:v>
                </c:pt>
                <c:pt idx="193">
                  <c:v>6.979591836734713E-3</c:v>
                </c:pt>
                <c:pt idx="194">
                  <c:v>6.9387755102040833E-3</c:v>
                </c:pt>
                <c:pt idx="195">
                  <c:v>6.918367346938758E-3</c:v>
                </c:pt>
                <c:pt idx="196">
                  <c:v>6.9387755102040607E-3</c:v>
                </c:pt>
                <c:pt idx="197">
                  <c:v>6.9795918367346887E-3</c:v>
                </c:pt>
                <c:pt idx="198">
                  <c:v>6.9897959183673527E-3</c:v>
                </c:pt>
                <c:pt idx="199">
                  <c:v>7.051020408163293E-3</c:v>
                </c:pt>
                <c:pt idx="200">
                  <c:v>7.0714285714286052E-3</c:v>
                </c:pt>
                <c:pt idx="201">
                  <c:v>7.0918367346939236E-3</c:v>
                </c:pt>
                <c:pt idx="202">
                  <c:v>7.2040816326531375E-3</c:v>
                </c:pt>
                <c:pt idx="203">
                  <c:v>7.2959183673469725E-3</c:v>
                </c:pt>
                <c:pt idx="204">
                  <c:v>7.3163265306122726E-3</c:v>
                </c:pt>
                <c:pt idx="205">
                  <c:v>7.4081632653061474E-3</c:v>
                </c:pt>
                <c:pt idx="206">
                  <c:v>7.438775510204102E-3</c:v>
                </c:pt>
                <c:pt idx="207">
                  <c:v>7.5306122448979594E-3</c:v>
                </c:pt>
                <c:pt idx="208">
                  <c:v>7.6530612244898088E-3</c:v>
                </c:pt>
                <c:pt idx="209">
                  <c:v>7.6632653061224423E-3</c:v>
                </c:pt>
                <c:pt idx="210">
                  <c:v>7.6836734693877962E-3</c:v>
                </c:pt>
                <c:pt idx="211">
                  <c:v>7.7755102040816945E-3</c:v>
                </c:pt>
                <c:pt idx="212">
                  <c:v>7.7857142857143471E-3</c:v>
                </c:pt>
                <c:pt idx="213">
                  <c:v>7.867346938775532E-3</c:v>
                </c:pt>
                <c:pt idx="214">
                  <c:v>7.8673469387755181E-3</c:v>
                </c:pt>
                <c:pt idx="215">
                  <c:v>7.8061224489796126E-3</c:v>
                </c:pt>
                <c:pt idx="216">
                  <c:v>7.8163265306122418E-3</c:v>
                </c:pt>
                <c:pt idx="217">
                  <c:v>7.8061224489795935E-3</c:v>
                </c:pt>
                <c:pt idx="218">
                  <c:v>7.7755102040816424E-3</c:v>
                </c:pt>
                <c:pt idx="219">
                  <c:v>7.7857142857143133E-3</c:v>
                </c:pt>
                <c:pt idx="220">
                  <c:v>7.7551020408163423E-3</c:v>
                </c:pt>
                <c:pt idx="221">
                  <c:v>7.7959183673469686E-3</c:v>
                </c:pt>
                <c:pt idx="222">
                  <c:v>7.8469387755102423E-3</c:v>
                </c:pt>
                <c:pt idx="223">
                  <c:v>7.9183673469388118E-3</c:v>
                </c:pt>
                <c:pt idx="224">
                  <c:v>7.9387755102040877E-3</c:v>
                </c:pt>
                <c:pt idx="225">
                  <c:v>7.9591836734693878E-3</c:v>
                </c:pt>
                <c:pt idx="226">
                  <c:v>7.9693877551020326E-3</c:v>
                </c:pt>
                <c:pt idx="227">
                  <c:v>8.0510204081632713E-3</c:v>
                </c:pt>
                <c:pt idx="228">
                  <c:v>8.0918367346938507E-3</c:v>
                </c:pt>
                <c:pt idx="229">
                  <c:v>8.1122448979591769E-3</c:v>
                </c:pt>
                <c:pt idx="230">
                  <c:v>8.0918367346938542E-3</c:v>
                </c:pt>
                <c:pt idx="231">
                  <c:v>8.1530612244898066E-3</c:v>
                </c:pt>
                <c:pt idx="232">
                  <c:v>8.2346938775510158E-3</c:v>
                </c:pt>
                <c:pt idx="233">
                  <c:v>8.3163265306122648E-3</c:v>
                </c:pt>
                <c:pt idx="234">
                  <c:v>8.2959183673469248E-3</c:v>
                </c:pt>
                <c:pt idx="235">
                  <c:v>8.2551020408163228E-3</c:v>
                </c:pt>
                <c:pt idx="236">
                  <c:v>8.3367346938775511E-3</c:v>
                </c:pt>
                <c:pt idx="237">
                  <c:v>8.3877551020407875E-3</c:v>
                </c:pt>
                <c:pt idx="238">
                  <c:v>8.4183673469387186E-3</c:v>
                </c:pt>
                <c:pt idx="239">
                  <c:v>8.4285714285713739E-3</c:v>
                </c:pt>
                <c:pt idx="240">
                  <c:v>8.3979591836734306E-3</c:v>
                </c:pt>
                <c:pt idx="241">
                  <c:v>8.316326530612211E-3</c:v>
                </c:pt>
                <c:pt idx="242">
                  <c:v>8.3979591836734306E-3</c:v>
                </c:pt>
                <c:pt idx="243">
                  <c:v>8.3673469387755186E-3</c:v>
                </c:pt>
                <c:pt idx="244">
                  <c:v>8.3571428571428963E-3</c:v>
                </c:pt>
                <c:pt idx="245">
                  <c:v>8.3775510204082086E-3</c:v>
                </c:pt>
                <c:pt idx="246">
                  <c:v>8.3877551020408465E-3</c:v>
                </c:pt>
                <c:pt idx="247">
                  <c:v>8.4387755102041211E-3</c:v>
                </c:pt>
                <c:pt idx="248">
                  <c:v>8.653061224489873E-3</c:v>
                </c:pt>
                <c:pt idx="249">
                  <c:v>8.6632653061225005E-3</c:v>
                </c:pt>
                <c:pt idx="250">
                  <c:v>8.765306122449034E-3</c:v>
                </c:pt>
                <c:pt idx="251">
                  <c:v>8.979591836734746E-3</c:v>
                </c:pt>
                <c:pt idx="252">
                  <c:v>9.0612244897959274E-3</c:v>
                </c:pt>
                <c:pt idx="253">
                  <c:v>9.1224489795918365E-3</c:v>
                </c:pt>
                <c:pt idx="254">
                  <c:v>9.2448979591836528E-3</c:v>
                </c:pt>
                <c:pt idx="255">
                  <c:v>9.3163265306122553E-3</c:v>
                </c:pt>
                <c:pt idx="256">
                  <c:v>9.4693877551020739E-3</c:v>
                </c:pt>
                <c:pt idx="257">
                  <c:v>9.5000000000000206E-3</c:v>
                </c:pt>
                <c:pt idx="258">
                  <c:v>9.2959183673469708E-3</c:v>
                </c:pt>
                <c:pt idx="259">
                  <c:v>9.2857142857143068E-3</c:v>
                </c:pt>
                <c:pt idx="260">
                  <c:v>9.2755102040816811E-3</c:v>
                </c:pt>
                <c:pt idx="261">
                  <c:v>9.2346938775510774E-3</c:v>
                </c:pt>
                <c:pt idx="262">
                  <c:v>9.1836734693878028E-3</c:v>
                </c:pt>
                <c:pt idx="263">
                  <c:v>9.0408163265306256E-3</c:v>
                </c:pt>
                <c:pt idx="264">
                  <c:v>9.0816326530612779E-3</c:v>
                </c:pt>
                <c:pt idx="265">
                  <c:v>9.3061224489796208E-3</c:v>
                </c:pt>
                <c:pt idx="266">
                  <c:v>9.3877551020408508E-3</c:v>
                </c:pt>
                <c:pt idx="267">
                  <c:v>9.4795918367347569E-3</c:v>
                </c:pt>
                <c:pt idx="268">
                  <c:v>9.4591836734694099E-3</c:v>
                </c:pt>
                <c:pt idx="269">
                  <c:v>9.4081632653061024E-3</c:v>
                </c:pt>
                <c:pt idx="270">
                  <c:v>9.4897959183673809E-3</c:v>
                </c:pt>
                <c:pt idx="271">
                  <c:v>9.3571428571428712E-3</c:v>
                </c:pt>
                <c:pt idx="272">
                  <c:v>9.3265306122448932E-3</c:v>
                </c:pt>
                <c:pt idx="273">
                  <c:v>9.3061224489795705E-3</c:v>
                </c:pt>
                <c:pt idx="274">
                  <c:v>9.3265306122449331E-3</c:v>
                </c:pt>
                <c:pt idx="275">
                  <c:v>9.6326530612245026E-3</c:v>
                </c:pt>
                <c:pt idx="276">
                  <c:v>9.9285714285714411E-3</c:v>
                </c:pt>
                <c:pt idx="277">
                  <c:v>1.0163265306122481E-2</c:v>
                </c:pt>
                <c:pt idx="278">
                  <c:v>1.0540816326530641E-2</c:v>
                </c:pt>
                <c:pt idx="279">
                  <c:v>1.058163265306126E-2</c:v>
                </c:pt>
                <c:pt idx="280">
                  <c:v>1.0755102040816341E-2</c:v>
                </c:pt>
                <c:pt idx="281">
                  <c:v>1.0928571428571444E-2</c:v>
                </c:pt>
                <c:pt idx="282">
                  <c:v>1.0683673469387797E-2</c:v>
                </c:pt>
                <c:pt idx="283">
                  <c:v>1.0469387755102047E-2</c:v>
                </c:pt>
                <c:pt idx="284">
                  <c:v>1.0357142857142836E-2</c:v>
                </c:pt>
                <c:pt idx="285">
                  <c:v>1.0132653061224479E-2</c:v>
                </c:pt>
                <c:pt idx="286">
                  <c:v>1.0061224489795935E-2</c:v>
                </c:pt>
                <c:pt idx="287">
                  <c:v>9.82653061224497E-3</c:v>
                </c:pt>
                <c:pt idx="288">
                  <c:v>9.5612244897959661E-3</c:v>
                </c:pt>
                <c:pt idx="289">
                  <c:v>9.5816326530612853E-3</c:v>
                </c:pt>
                <c:pt idx="290">
                  <c:v>9.6326530612245165E-3</c:v>
                </c:pt>
                <c:pt idx="291">
                  <c:v>9.5714285714286265E-3</c:v>
                </c:pt>
                <c:pt idx="292">
                  <c:v>9.6224489795918768E-3</c:v>
                </c:pt>
                <c:pt idx="293">
                  <c:v>9.8469387755101834E-3</c:v>
                </c:pt>
                <c:pt idx="294">
                  <c:v>1.0091836734693859E-2</c:v>
                </c:pt>
                <c:pt idx="295">
                  <c:v>1.0418367346938741E-2</c:v>
                </c:pt>
                <c:pt idx="296">
                  <c:v>1.0632653061224439E-2</c:v>
                </c:pt>
                <c:pt idx="297">
                  <c:v>1.070408163265305E-2</c:v>
                </c:pt>
                <c:pt idx="298">
                  <c:v>1.0877551020408169E-2</c:v>
                </c:pt>
                <c:pt idx="299">
                  <c:v>1.1010204081632641E-2</c:v>
                </c:pt>
                <c:pt idx="300">
                  <c:v>1.1020408163265362E-2</c:v>
                </c:pt>
                <c:pt idx="301">
                  <c:v>1.1163265306122468E-2</c:v>
                </c:pt>
                <c:pt idx="302">
                  <c:v>1.1163265306122482E-2</c:v>
                </c:pt>
                <c:pt idx="303">
                  <c:v>1.1255102040816365E-2</c:v>
                </c:pt>
                <c:pt idx="304">
                  <c:v>1.1489795918367421E-2</c:v>
                </c:pt>
                <c:pt idx="305">
                  <c:v>1.1591836734693895E-2</c:v>
                </c:pt>
                <c:pt idx="306">
                  <c:v>1.169387755102042E-2</c:v>
                </c:pt>
                <c:pt idx="307">
                  <c:v>1.1744897959183683E-2</c:v>
                </c:pt>
                <c:pt idx="308">
                  <c:v>1.171428571428575E-2</c:v>
                </c:pt>
                <c:pt idx="309">
                  <c:v>1.1714285714285731E-2</c:v>
                </c:pt>
                <c:pt idx="310">
                  <c:v>1.1571428571428561E-2</c:v>
                </c:pt>
                <c:pt idx="311">
                  <c:v>1.1459183673469401E-2</c:v>
                </c:pt>
                <c:pt idx="312">
                  <c:v>1.1346938775510183E-2</c:v>
                </c:pt>
                <c:pt idx="313">
                  <c:v>1.114285714285718E-2</c:v>
                </c:pt>
                <c:pt idx="314">
                  <c:v>1.0918367346938761E-2</c:v>
                </c:pt>
                <c:pt idx="315">
                  <c:v>1.0734693877550964E-2</c:v>
                </c:pt>
                <c:pt idx="316">
                  <c:v>1.0591836734693844E-2</c:v>
                </c:pt>
                <c:pt idx="317">
                  <c:v>1.0704081632653063E-2</c:v>
                </c:pt>
                <c:pt idx="318">
                  <c:v>1.0683673469387749E-2</c:v>
                </c:pt>
                <c:pt idx="319">
                  <c:v>1.0755102040816341E-2</c:v>
                </c:pt>
                <c:pt idx="320">
                  <c:v>1.0908163265306147E-2</c:v>
                </c:pt>
                <c:pt idx="321">
                  <c:v>1.1122448979591856E-2</c:v>
                </c:pt>
                <c:pt idx="322">
                  <c:v>1.1306122448979643E-2</c:v>
                </c:pt>
                <c:pt idx="323">
                  <c:v>1.1510204081632704E-2</c:v>
                </c:pt>
                <c:pt idx="324">
                  <c:v>1.1377551020408206E-2</c:v>
                </c:pt>
                <c:pt idx="325">
                  <c:v>1.136734693877552E-2</c:v>
                </c:pt>
                <c:pt idx="326">
                  <c:v>1.1397959183673444E-2</c:v>
                </c:pt>
                <c:pt idx="327">
                  <c:v>1.1499999999999958E-2</c:v>
                </c:pt>
                <c:pt idx="328">
                  <c:v>1.1663265306122425E-2</c:v>
                </c:pt>
                <c:pt idx="329">
                  <c:v>1.1775510204081603E-2</c:v>
                </c:pt>
                <c:pt idx="330">
                  <c:v>1.2020408163265309E-2</c:v>
                </c:pt>
                <c:pt idx="331">
                  <c:v>1.2479591836734668E-2</c:v>
                </c:pt>
                <c:pt idx="332">
                  <c:v>1.2765306122448935E-2</c:v>
                </c:pt>
                <c:pt idx="333">
                  <c:v>1.2846938775510203E-2</c:v>
                </c:pt>
                <c:pt idx="334">
                  <c:v>1.2887755102040857E-2</c:v>
                </c:pt>
                <c:pt idx="335">
                  <c:v>1.2826530612244941E-2</c:v>
                </c:pt>
                <c:pt idx="336">
                  <c:v>1.2714285714285784E-2</c:v>
                </c:pt>
                <c:pt idx="337">
                  <c:v>1.2336734693877601E-2</c:v>
                </c:pt>
                <c:pt idx="338">
                  <c:v>1.1928571428571504E-2</c:v>
                </c:pt>
                <c:pt idx="339">
                  <c:v>1.1714285714285793E-2</c:v>
                </c:pt>
                <c:pt idx="340">
                  <c:v>1.1642857142857243E-2</c:v>
                </c:pt>
                <c:pt idx="341">
                  <c:v>1.1520408163265364E-2</c:v>
                </c:pt>
                <c:pt idx="342">
                  <c:v>1.1520408163265364E-2</c:v>
                </c:pt>
                <c:pt idx="343">
                  <c:v>1.1734693877550974E-2</c:v>
                </c:pt>
                <c:pt idx="344">
                  <c:v>1.2051020408163221E-2</c:v>
                </c:pt>
                <c:pt idx="345">
                  <c:v>1.2459183673469355E-2</c:v>
                </c:pt>
                <c:pt idx="346">
                  <c:v>1.277551020408158E-2</c:v>
                </c:pt>
                <c:pt idx="347">
                  <c:v>1.3071428571428524E-2</c:v>
                </c:pt>
                <c:pt idx="348">
                  <c:v>1.3244897959183641E-2</c:v>
                </c:pt>
                <c:pt idx="349">
                  <c:v>1.3285714285714286E-2</c:v>
                </c:pt>
                <c:pt idx="350">
                  <c:v>1.3183673469387803E-2</c:v>
                </c:pt>
                <c:pt idx="351">
                  <c:v>1.3132653061224516E-2</c:v>
                </c:pt>
                <c:pt idx="352">
                  <c:v>1.310204081632654E-2</c:v>
                </c:pt>
                <c:pt idx="353">
                  <c:v>1.3081632653061243E-2</c:v>
                </c:pt>
                <c:pt idx="354">
                  <c:v>1.3030612244897969E-2</c:v>
                </c:pt>
                <c:pt idx="355">
                  <c:v>1.253061224489798E-2</c:v>
                </c:pt>
                <c:pt idx="356">
                  <c:v>1.254081632653062E-2</c:v>
                </c:pt>
                <c:pt idx="357">
                  <c:v>1.1989795918367378E-2</c:v>
                </c:pt>
                <c:pt idx="358">
                  <c:v>1.2408163265306103E-2</c:v>
                </c:pt>
                <c:pt idx="359">
                  <c:v>1.1765306122448979E-2</c:v>
                </c:pt>
                <c:pt idx="360">
                  <c:v>1.0795918367346918E-2</c:v>
                </c:pt>
              </c:numCache>
            </c:numRef>
          </c:yVal>
          <c:smooth val="1"/>
        </c:ser>
        <c:ser>
          <c:idx val="10"/>
          <c:order val="3"/>
          <c:tx>
            <c:v>9 cm</c:v>
          </c:tx>
          <c:marker>
            <c:symbol val="none"/>
          </c:marker>
          <c:xVal>
            <c:numRef>
              <c:f>'combustion inst presentation'!$A$3:$A$363</c:f>
              <c:numCache>
                <c:formatCode>General</c:formatCode>
                <c:ptCount val="3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numCache>
            </c:numRef>
          </c:xVal>
          <c:yVal>
            <c:numRef>
              <c:f>'combustion inst presentation'!$AA$3:$AA$363</c:f>
              <c:numCache>
                <c:formatCode>General</c:formatCode>
                <c:ptCount val="361"/>
                <c:pt idx="0">
                  <c:v>2.4897959183673764E-3</c:v>
                </c:pt>
                <c:pt idx="1">
                  <c:v>2.0816326530612682E-3</c:v>
                </c:pt>
                <c:pt idx="2">
                  <c:v>1.6081632653061921E-3</c:v>
                </c:pt>
                <c:pt idx="3">
                  <c:v>1.706122448979654E-3</c:v>
                </c:pt>
                <c:pt idx="4">
                  <c:v>1.9346938775510517E-3</c:v>
                </c:pt>
                <c:pt idx="5">
                  <c:v>2.0489795918367804E-3</c:v>
                </c:pt>
                <c:pt idx="6">
                  <c:v>2.1714285714285685E-3</c:v>
                </c:pt>
                <c:pt idx="7">
                  <c:v>2.2612244897958962E-3</c:v>
                </c:pt>
                <c:pt idx="8">
                  <c:v>2.3510204081632381E-3</c:v>
                </c:pt>
                <c:pt idx="9">
                  <c:v>2.3918367346938366E-3</c:v>
                </c:pt>
                <c:pt idx="10">
                  <c:v>2.4244897959183123E-3</c:v>
                </c:pt>
                <c:pt idx="11">
                  <c:v>2.4571428571428292E-3</c:v>
                </c:pt>
                <c:pt idx="12">
                  <c:v>2.4816326530611951E-3</c:v>
                </c:pt>
                <c:pt idx="13">
                  <c:v>2.4734693877550952E-3</c:v>
                </c:pt>
                <c:pt idx="14">
                  <c:v>2.5224489795918387E-3</c:v>
                </c:pt>
                <c:pt idx="15">
                  <c:v>2.55510204081633E-3</c:v>
                </c:pt>
                <c:pt idx="16">
                  <c:v>2.6122448979591512E-3</c:v>
                </c:pt>
                <c:pt idx="17">
                  <c:v>2.5877551020407875E-3</c:v>
                </c:pt>
                <c:pt idx="18">
                  <c:v>2.5959183673469177E-3</c:v>
                </c:pt>
                <c:pt idx="19">
                  <c:v>2.6530612244897614E-3</c:v>
                </c:pt>
                <c:pt idx="20">
                  <c:v>2.6775510204081585E-3</c:v>
                </c:pt>
                <c:pt idx="21">
                  <c:v>2.6612244897959193E-3</c:v>
                </c:pt>
                <c:pt idx="22">
                  <c:v>2.66938775510205E-3</c:v>
                </c:pt>
                <c:pt idx="23">
                  <c:v>2.7102040816327009E-3</c:v>
                </c:pt>
                <c:pt idx="24">
                  <c:v>2.8244897959184352E-3</c:v>
                </c:pt>
                <c:pt idx="25">
                  <c:v>2.8326530612245351E-3</c:v>
                </c:pt>
                <c:pt idx="26">
                  <c:v>2.8244897959184092E-3</c:v>
                </c:pt>
                <c:pt idx="27">
                  <c:v>2.8816326530612599E-3</c:v>
                </c:pt>
                <c:pt idx="28">
                  <c:v>2.9387755102041392E-3</c:v>
                </c:pt>
                <c:pt idx="29">
                  <c:v>2.9632653061224981E-3</c:v>
                </c:pt>
                <c:pt idx="30">
                  <c:v>2.9061224489796231E-3</c:v>
                </c:pt>
                <c:pt idx="31">
                  <c:v>2.8408163265306392E-3</c:v>
                </c:pt>
                <c:pt idx="32">
                  <c:v>2.8163265306122807E-3</c:v>
                </c:pt>
                <c:pt idx="33">
                  <c:v>2.7755102040816801E-3</c:v>
                </c:pt>
                <c:pt idx="34">
                  <c:v>2.7510204081632808E-3</c:v>
                </c:pt>
                <c:pt idx="35">
                  <c:v>2.7673469387755069E-3</c:v>
                </c:pt>
                <c:pt idx="36">
                  <c:v>2.7102040816326307E-3</c:v>
                </c:pt>
                <c:pt idx="37">
                  <c:v>2.6857142857142622E-3</c:v>
                </c:pt>
                <c:pt idx="38">
                  <c:v>2.6857142857142622E-3</c:v>
                </c:pt>
                <c:pt idx="39">
                  <c:v>2.7918367346938446E-3</c:v>
                </c:pt>
                <c:pt idx="40">
                  <c:v>2.9061224489795655E-3</c:v>
                </c:pt>
                <c:pt idx="41">
                  <c:v>2.9142857142856991E-3</c:v>
                </c:pt>
                <c:pt idx="42">
                  <c:v>2.8408163265305976E-3</c:v>
                </c:pt>
                <c:pt idx="43">
                  <c:v>2.8897959183673606E-3</c:v>
                </c:pt>
                <c:pt idx="44">
                  <c:v>2.9795918367347177E-3</c:v>
                </c:pt>
                <c:pt idx="45">
                  <c:v>3.0857142857142689E-3</c:v>
                </c:pt>
                <c:pt idx="46">
                  <c:v>3.0530612244897685E-3</c:v>
                </c:pt>
                <c:pt idx="47">
                  <c:v>3.0204081632652837E-3</c:v>
                </c:pt>
                <c:pt idx="48">
                  <c:v>3.0285714285714113E-3</c:v>
                </c:pt>
                <c:pt idx="49">
                  <c:v>3.1510204081632584E-3</c:v>
                </c:pt>
                <c:pt idx="50">
                  <c:v>3.2571428571428634E-3</c:v>
                </c:pt>
                <c:pt idx="51">
                  <c:v>3.2897959183673369E-3</c:v>
                </c:pt>
                <c:pt idx="52">
                  <c:v>3.2897959183673937E-3</c:v>
                </c:pt>
                <c:pt idx="53">
                  <c:v>3.2897959183674184E-3</c:v>
                </c:pt>
                <c:pt idx="54">
                  <c:v>3.2816326530612839E-3</c:v>
                </c:pt>
                <c:pt idx="55">
                  <c:v>3.3224489795918824E-3</c:v>
                </c:pt>
                <c:pt idx="56">
                  <c:v>3.3224489795918768E-3</c:v>
                </c:pt>
                <c:pt idx="57">
                  <c:v>3.257142857142899E-3</c:v>
                </c:pt>
                <c:pt idx="58">
                  <c:v>3.2571428571429111E-3</c:v>
                </c:pt>
                <c:pt idx="59">
                  <c:v>3.2163265306122484E-3</c:v>
                </c:pt>
                <c:pt idx="60">
                  <c:v>3.2816326530612045E-3</c:v>
                </c:pt>
                <c:pt idx="61">
                  <c:v>3.412244897959155E-3</c:v>
                </c:pt>
                <c:pt idx="62">
                  <c:v>3.4857142857142786E-3</c:v>
                </c:pt>
                <c:pt idx="63">
                  <c:v>3.4693877551020421E-3</c:v>
                </c:pt>
                <c:pt idx="64">
                  <c:v>3.4938775510203954E-3</c:v>
                </c:pt>
                <c:pt idx="65">
                  <c:v>3.5510204081632382E-3</c:v>
                </c:pt>
                <c:pt idx="66">
                  <c:v>3.6653061224489699E-3</c:v>
                </c:pt>
                <c:pt idx="67">
                  <c:v>3.6897959183673566E-3</c:v>
                </c:pt>
                <c:pt idx="68">
                  <c:v>3.5918367346938701E-3</c:v>
                </c:pt>
                <c:pt idx="69">
                  <c:v>3.51836734693875E-3</c:v>
                </c:pt>
                <c:pt idx="70">
                  <c:v>3.559183673469381E-3</c:v>
                </c:pt>
                <c:pt idx="71">
                  <c:v>3.6244897959183744E-3</c:v>
                </c:pt>
                <c:pt idx="72">
                  <c:v>3.5918367346938831E-3</c:v>
                </c:pt>
                <c:pt idx="73">
                  <c:v>3.5020408163265412E-3</c:v>
                </c:pt>
                <c:pt idx="74">
                  <c:v>3.4857142857142786E-3</c:v>
                </c:pt>
                <c:pt idx="75">
                  <c:v>3.5918367346938701E-3</c:v>
                </c:pt>
                <c:pt idx="76">
                  <c:v>3.7061224489796187E-3</c:v>
                </c:pt>
                <c:pt idx="77">
                  <c:v>3.730612244897966E-3</c:v>
                </c:pt>
                <c:pt idx="78">
                  <c:v>3.7224489795918262E-3</c:v>
                </c:pt>
                <c:pt idx="79">
                  <c:v>3.7551020408163088E-3</c:v>
                </c:pt>
                <c:pt idx="80">
                  <c:v>3.8448979591836612E-3</c:v>
                </c:pt>
                <c:pt idx="81">
                  <c:v>3.926530612244932E-3</c:v>
                </c:pt>
                <c:pt idx="82">
                  <c:v>3.9346938775510583E-3</c:v>
                </c:pt>
                <c:pt idx="83">
                  <c:v>3.9183673469388091E-3</c:v>
                </c:pt>
                <c:pt idx="84">
                  <c:v>3.9836734693877692E-3</c:v>
                </c:pt>
                <c:pt idx="85">
                  <c:v>4.0489795918367414E-3</c:v>
                </c:pt>
                <c:pt idx="86">
                  <c:v>4.0897959183673884E-3</c:v>
                </c:pt>
                <c:pt idx="87">
                  <c:v>4.1551020408163485E-3</c:v>
                </c:pt>
                <c:pt idx="88">
                  <c:v>4.1551020408163155E-3</c:v>
                </c:pt>
                <c:pt idx="89">
                  <c:v>4.1469387755101814E-3</c:v>
                </c:pt>
                <c:pt idx="90">
                  <c:v>4.1959183673468915E-3</c:v>
                </c:pt>
                <c:pt idx="91">
                  <c:v>4.2530612244898137E-3</c:v>
                </c:pt>
                <c:pt idx="92">
                  <c:v>4.2775510204081778E-3</c:v>
                </c:pt>
                <c:pt idx="93">
                  <c:v>4.3591836734693714E-3</c:v>
                </c:pt>
                <c:pt idx="94">
                  <c:v>4.3346938775509977E-3</c:v>
                </c:pt>
                <c:pt idx="95">
                  <c:v>4.3673469387754855E-3</c:v>
                </c:pt>
                <c:pt idx="96">
                  <c:v>4.4408163265306101E-3</c:v>
                </c:pt>
                <c:pt idx="97">
                  <c:v>4.4408163265306074E-3</c:v>
                </c:pt>
                <c:pt idx="98">
                  <c:v>4.3755102040816361E-3</c:v>
                </c:pt>
                <c:pt idx="99">
                  <c:v>4.3836734693877711E-3</c:v>
                </c:pt>
                <c:pt idx="100">
                  <c:v>4.326530612244907E-3</c:v>
                </c:pt>
                <c:pt idx="101">
                  <c:v>4.4000000000000133E-3</c:v>
                </c:pt>
                <c:pt idx="102">
                  <c:v>4.4000000000000133E-3</c:v>
                </c:pt>
                <c:pt idx="103">
                  <c:v>4.4163265306122711E-3</c:v>
                </c:pt>
                <c:pt idx="104">
                  <c:v>4.4734693877551456E-3</c:v>
                </c:pt>
                <c:pt idx="105">
                  <c:v>4.5224489795918374E-3</c:v>
                </c:pt>
                <c:pt idx="106">
                  <c:v>4.5061224489796039E-3</c:v>
                </c:pt>
                <c:pt idx="107">
                  <c:v>4.5551020408163374E-3</c:v>
                </c:pt>
                <c:pt idx="108">
                  <c:v>4.4653061224489924E-3</c:v>
                </c:pt>
                <c:pt idx="109">
                  <c:v>4.4897959183673652E-3</c:v>
                </c:pt>
                <c:pt idx="110">
                  <c:v>4.4244897959183653E-3</c:v>
                </c:pt>
                <c:pt idx="111">
                  <c:v>4.3918367346938722E-3</c:v>
                </c:pt>
                <c:pt idx="112">
                  <c:v>4.3918367346938575E-3</c:v>
                </c:pt>
                <c:pt idx="113">
                  <c:v>4.4326530612244525E-3</c:v>
                </c:pt>
                <c:pt idx="114">
                  <c:v>4.4244897959183323E-3</c:v>
                </c:pt>
                <c:pt idx="115">
                  <c:v>4.5469387755101877E-3</c:v>
                </c:pt>
                <c:pt idx="116">
                  <c:v>4.5632653061224316E-3</c:v>
                </c:pt>
                <c:pt idx="117">
                  <c:v>4.6775510204081563E-3</c:v>
                </c:pt>
                <c:pt idx="118">
                  <c:v>4.7428571428571424E-3</c:v>
                </c:pt>
                <c:pt idx="119">
                  <c:v>4.8326530612245247E-3</c:v>
                </c:pt>
                <c:pt idx="120">
                  <c:v>4.8653061224490229E-3</c:v>
                </c:pt>
                <c:pt idx="121">
                  <c:v>4.9469387755102434E-3</c:v>
                </c:pt>
                <c:pt idx="122">
                  <c:v>4.9224489795918393E-3</c:v>
                </c:pt>
                <c:pt idx="123">
                  <c:v>4.9632653061224491E-3</c:v>
                </c:pt>
                <c:pt idx="124">
                  <c:v>4.9551020408163306E-3</c:v>
                </c:pt>
                <c:pt idx="125">
                  <c:v>4.9877551020408376E-3</c:v>
                </c:pt>
                <c:pt idx="126">
                  <c:v>4.9387755102041006E-3</c:v>
                </c:pt>
                <c:pt idx="127">
                  <c:v>5.0204081632653124E-3</c:v>
                </c:pt>
                <c:pt idx="128">
                  <c:v>5.061224489795917E-3</c:v>
                </c:pt>
                <c:pt idx="129">
                  <c:v>5.1428571428571703E-3</c:v>
                </c:pt>
                <c:pt idx="130">
                  <c:v>5.1510204081633339E-3</c:v>
                </c:pt>
                <c:pt idx="131">
                  <c:v>5.2244897959184133E-3</c:v>
                </c:pt>
                <c:pt idx="132">
                  <c:v>5.2326530612245544E-3</c:v>
                </c:pt>
                <c:pt idx="133">
                  <c:v>5.3469387755102184E-3</c:v>
                </c:pt>
                <c:pt idx="134">
                  <c:v>5.306122448979619E-3</c:v>
                </c:pt>
                <c:pt idx="135">
                  <c:v>5.289795918367389E-3</c:v>
                </c:pt>
                <c:pt idx="136">
                  <c:v>5.2408163265306104E-3</c:v>
                </c:pt>
                <c:pt idx="137">
                  <c:v>5.3224489795918074E-3</c:v>
                </c:pt>
                <c:pt idx="138">
                  <c:v>5.3387755102040592E-3</c:v>
                </c:pt>
                <c:pt idx="139">
                  <c:v>5.4122448979591524E-3</c:v>
                </c:pt>
                <c:pt idx="140">
                  <c:v>5.3795918367346924E-3</c:v>
                </c:pt>
                <c:pt idx="141">
                  <c:v>5.4285714285714172E-3</c:v>
                </c:pt>
                <c:pt idx="142">
                  <c:v>5.4530612244897865E-3</c:v>
                </c:pt>
                <c:pt idx="143">
                  <c:v>5.5346938775510382E-3</c:v>
                </c:pt>
                <c:pt idx="144">
                  <c:v>5.493877551020418E-3</c:v>
                </c:pt>
                <c:pt idx="145">
                  <c:v>5.5020408163265321E-3</c:v>
                </c:pt>
                <c:pt idx="146">
                  <c:v>5.4285714285714284E-3</c:v>
                </c:pt>
                <c:pt idx="147">
                  <c:v>5.3959183673469085E-3</c:v>
                </c:pt>
                <c:pt idx="148">
                  <c:v>5.363265306122451E-3</c:v>
                </c:pt>
                <c:pt idx="149">
                  <c:v>5.3795918367347114E-3</c:v>
                </c:pt>
                <c:pt idx="150">
                  <c:v>5.3795918367346889E-3</c:v>
                </c:pt>
                <c:pt idx="151">
                  <c:v>5.4693877551020564E-3</c:v>
                </c:pt>
                <c:pt idx="152">
                  <c:v>5.469387755102053E-3</c:v>
                </c:pt>
                <c:pt idx="153">
                  <c:v>5.5510204081632829E-3</c:v>
                </c:pt>
                <c:pt idx="154">
                  <c:v>5.7142857142857151E-3</c:v>
                </c:pt>
                <c:pt idx="155">
                  <c:v>5.8204081632652893E-3</c:v>
                </c:pt>
                <c:pt idx="156">
                  <c:v>5.8775510204081404E-3</c:v>
                </c:pt>
                <c:pt idx="157">
                  <c:v>5.9510204081632883E-3</c:v>
                </c:pt>
                <c:pt idx="158">
                  <c:v>5.9591836734694007E-3</c:v>
                </c:pt>
                <c:pt idx="159">
                  <c:v>6.0081632653061446E-3</c:v>
                </c:pt>
                <c:pt idx="160">
                  <c:v>6.0571428571428521E-3</c:v>
                </c:pt>
                <c:pt idx="161">
                  <c:v>5.9836734693877883E-3</c:v>
                </c:pt>
                <c:pt idx="162">
                  <c:v>6.0163265306122631E-3</c:v>
                </c:pt>
                <c:pt idx="163">
                  <c:v>6.0244897959183972E-3</c:v>
                </c:pt>
                <c:pt idx="164">
                  <c:v>6.0081632653061342E-3</c:v>
                </c:pt>
                <c:pt idx="165">
                  <c:v>6.0244897959183643E-3</c:v>
                </c:pt>
                <c:pt idx="166">
                  <c:v>6.0489795918367327E-3</c:v>
                </c:pt>
                <c:pt idx="167">
                  <c:v>6.0489795918367414E-3</c:v>
                </c:pt>
                <c:pt idx="168">
                  <c:v>6.0734693877551047E-3</c:v>
                </c:pt>
                <c:pt idx="169">
                  <c:v>6.0489795918367371E-3</c:v>
                </c:pt>
                <c:pt idx="170">
                  <c:v>6.1142857142857075E-3</c:v>
                </c:pt>
                <c:pt idx="171">
                  <c:v>6.1387755102040933E-3</c:v>
                </c:pt>
                <c:pt idx="172">
                  <c:v>6.1469387755102014E-3</c:v>
                </c:pt>
                <c:pt idx="173">
                  <c:v>6.1795918367347014E-3</c:v>
                </c:pt>
                <c:pt idx="174">
                  <c:v>6.1795918367346979E-3</c:v>
                </c:pt>
                <c:pt idx="175">
                  <c:v>6.277551020408184E-3</c:v>
                </c:pt>
                <c:pt idx="176">
                  <c:v>6.2938775510204313E-3</c:v>
                </c:pt>
                <c:pt idx="177">
                  <c:v>6.2204081632653103E-3</c:v>
                </c:pt>
                <c:pt idx="178">
                  <c:v>6.2285714285714314E-3</c:v>
                </c:pt>
                <c:pt idx="179">
                  <c:v>6.2612244897959383E-3</c:v>
                </c:pt>
                <c:pt idx="180">
                  <c:v>6.2448979591836762E-3</c:v>
                </c:pt>
                <c:pt idx="181">
                  <c:v>6.2857142857143024E-3</c:v>
                </c:pt>
                <c:pt idx="182">
                  <c:v>6.236734693877556E-3</c:v>
                </c:pt>
                <c:pt idx="183">
                  <c:v>6.3183673469387599E-3</c:v>
                </c:pt>
                <c:pt idx="184">
                  <c:v>6.4408163265306014E-3</c:v>
                </c:pt>
                <c:pt idx="185">
                  <c:v>6.5142857142857008E-3</c:v>
                </c:pt>
                <c:pt idx="186">
                  <c:v>6.5142857142857181E-3</c:v>
                </c:pt>
                <c:pt idx="187">
                  <c:v>6.5714285714285883E-3</c:v>
                </c:pt>
                <c:pt idx="188">
                  <c:v>6.6367346938775527E-3</c:v>
                </c:pt>
                <c:pt idx="189">
                  <c:v>6.7183673469387861E-3</c:v>
                </c:pt>
                <c:pt idx="190">
                  <c:v>6.7183673469387913E-3</c:v>
                </c:pt>
                <c:pt idx="191">
                  <c:v>6.6693877551020561E-3</c:v>
                </c:pt>
                <c:pt idx="192">
                  <c:v>6.6448979591836894E-3</c:v>
                </c:pt>
                <c:pt idx="193">
                  <c:v>6.6938775510203916E-3</c:v>
                </c:pt>
                <c:pt idx="194">
                  <c:v>6.6285714285714264E-3</c:v>
                </c:pt>
                <c:pt idx="195">
                  <c:v>6.571428571428584E-3</c:v>
                </c:pt>
                <c:pt idx="196">
                  <c:v>6.4897959183673531E-3</c:v>
                </c:pt>
                <c:pt idx="197">
                  <c:v>6.4408163265306014E-3</c:v>
                </c:pt>
                <c:pt idx="198">
                  <c:v>6.4897959183673531E-3</c:v>
                </c:pt>
                <c:pt idx="199">
                  <c:v>6.5551020408163184E-3</c:v>
                </c:pt>
                <c:pt idx="200">
                  <c:v>6.5877551020408365E-3</c:v>
                </c:pt>
                <c:pt idx="201">
                  <c:v>6.7591836734693838E-3</c:v>
                </c:pt>
                <c:pt idx="202">
                  <c:v>6.808163265306132E-3</c:v>
                </c:pt>
                <c:pt idx="203">
                  <c:v>6.8897959183673594E-3</c:v>
                </c:pt>
                <c:pt idx="204">
                  <c:v>6.9469387755102131E-3</c:v>
                </c:pt>
                <c:pt idx="205">
                  <c:v>6.9551020408163342E-3</c:v>
                </c:pt>
                <c:pt idx="206">
                  <c:v>6.8653061224489883E-3</c:v>
                </c:pt>
                <c:pt idx="207">
                  <c:v>6.7591836734693924E-3</c:v>
                </c:pt>
                <c:pt idx="208">
                  <c:v>6.6448979591836824E-3</c:v>
                </c:pt>
                <c:pt idx="209">
                  <c:v>6.7020408163265309E-3</c:v>
                </c:pt>
                <c:pt idx="210">
                  <c:v>6.7183673469387584E-3</c:v>
                </c:pt>
                <c:pt idx="211">
                  <c:v>6.7183673469387913E-3</c:v>
                </c:pt>
                <c:pt idx="212">
                  <c:v>6.7183673469387913E-3</c:v>
                </c:pt>
                <c:pt idx="213">
                  <c:v>6.8081632653061407E-3</c:v>
                </c:pt>
                <c:pt idx="214">
                  <c:v>6.93061224489799E-3</c:v>
                </c:pt>
                <c:pt idx="215">
                  <c:v>7.0040816326530824E-3</c:v>
                </c:pt>
                <c:pt idx="216">
                  <c:v>6.9306122448979796E-3</c:v>
                </c:pt>
                <c:pt idx="217">
                  <c:v>6.9224489795918775E-3</c:v>
                </c:pt>
                <c:pt idx="218">
                  <c:v>6.9306122448979865E-3</c:v>
                </c:pt>
                <c:pt idx="219">
                  <c:v>6.9224489795918524E-3</c:v>
                </c:pt>
                <c:pt idx="220">
                  <c:v>6.9142857142857304E-3</c:v>
                </c:pt>
                <c:pt idx="221">
                  <c:v>6.906122448979612E-3</c:v>
                </c:pt>
                <c:pt idx="222">
                  <c:v>6.8653061224489952E-3</c:v>
                </c:pt>
                <c:pt idx="223">
                  <c:v>6.9061224489796449E-3</c:v>
                </c:pt>
                <c:pt idx="224">
                  <c:v>6.9469387755102443E-3</c:v>
                </c:pt>
                <c:pt idx="225">
                  <c:v>6.9795918367347165E-3</c:v>
                </c:pt>
                <c:pt idx="226">
                  <c:v>6.9959183673469465E-3</c:v>
                </c:pt>
                <c:pt idx="227">
                  <c:v>7.0122448979591905E-3</c:v>
                </c:pt>
                <c:pt idx="228">
                  <c:v>7.0367346938775607E-3</c:v>
                </c:pt>
                <c:pt idx="229">
                  <c:v>7.1102040816326496E-3</c:v>
                </c:pt>
                <c:pt idx="230">
                  <c:v>7.1428571428571114E-3</c:v>
                </c:pt>
                <c:pt idx="231">
                  <c:v>7.1265306122448658E-3</c:v>
                </c:pt>
                <c:pt idx="232">
                  <c:v>7.1755102040815984E-3</c:v>
                </c:pt>
                <c:pt idx="233">
                  <c:v>7.2734693877550861E-3</c:v>
                </c:pt>
                <c:pt idx="234">
                  <c:v>7.2897959183673439E-3</c:v>
                </c:pt>
                <c:pt idx="235">
                  <c:v>7.2979591836734754E-3</c:v>
                </c:pt>
                <c:pt idx="236">
                  <c:v>7.2979591836734893E-3</c:v>
                </c:pt>
                <c:pt idx="237">
                  <c:v>7.3224489795918526E-3</c:v>
                </c:pt>
                <c:pt idx="238">
                  <c:v>7.3632653061224823E-3</c:v>
                </c:pt>
                <c:pt idx="239">
                  <c:v>7.3224489795918803E-3</c:v>
                </c:pt>
                <c:pt idx="240">
                  <c:v>7.2734693877551781E-3</c:v>
                </c:pt>
                <c:pt idx="241">
                  <c:v>7.2897959183674003E-3</c:v>
                </c:pt>
                <c:pt idx="242">
                  <c:v>7.3306122448980127E-3</c:v>
                </c:pt>
                <c:pt idx="243">
                  <c:v>7.2897959183673977E-3</c:v>
                </c:pt>
                <c:pt idx="244">
                  <c:v>7.2734693877551581E-3</c:v>
                </c:pt>
                <c:pt idx="245">
                  <c:v>7.2897959183673656E-3</c:v>
                </c:pt>
                <c:pt idx="246">
                  <c:v>7.3959183673469285E-3</c:v>
                </c:pt>
                <c:pt idx="247">
                  <c:v>7.4204081632652814E-3</c:v>
                </c:pt>
                <c:pt idx="248">
                  <c:v>7.4857142857142709E-3</c:v>
                </c:pt>
                <c:pt idx="249">
                  <c:v>7.5020408163264827E-3</c:v>
                </c:pt>
                <c:pt idx="250">
                  <c:v>7.6653061224489314E-3</c:v>
                </c:pt>
                <c:pt idx="251">
                  <c:v>7.7795918367346674E-3</c:v>
                </c:pt>
                <c:pt idx="252">
                  <c:v>7.8040816326530394E-3</c:v>
                </c:pt>
                <c:pt idx="253">
                  <c:v>7.7877551020408232E-3</c:v>
                </c:pt>
                <c:pt idx="254">
                  <c:v>7.9183673469387823E-3</c:v>
                </c:pt>
                <c:pt idx="255">
                  <c:v>7.9510204081632892E-3</c:v>
                </c:pt>
                <c:pt idx="256">
                  <c:v>7.9265306122449173E-3</c:v>
                </c:pt>
                <c:pt idx="257">
                  <c:v>7.9020408163265523E-3</c:v>
                </c:pt>
                <c:pt idx="258">
                  <c:v>7.9102040816326977E-3</c:v>
                </c:pt>
                <c:pt idx="259">
                  <c:v>7.9836734693878031E-3</c:v>
                </c:pt>
                <c:pt idx="260">
                  <c:v>7.9755102040816768E-3</c:v>
                </c:pt>
                <c:pt idx="261">
                  <c:v>7.9020408163265488E-3</c:v>
                </c:pt>
                <c:pt idx="262">
                  <c:v>7.9265306122449173E-3</c:v>
                </c:pt>
                <c:pt idx="263">
                  <c:v>8.0653061224490261E-3</c:v>
                </c:pt>
                <c:pt idx="264">
                  <c:v>8.0408163265306212E-3</c:v>
                </c:pt>
                <c:pt idx="265">
                  <c:v>8.0000000000000227E-3</c:v>
                </c:pt>
                <c:pt idx="266">
                  <c:v>8.0081632653061004E-3</c:v>
                </c:pt>
                <c:pt idx="267">
                  <c:v>8.1632653061224254E-3</c:v>
                </c:pt>
                <c:pt idx="268">
                  <c:v>8.1959183673469375E-3</c:v>
                </c:pt>
                <c:pt idx="269">
                  <c:v>8.1551020408163252E-3</c:v>
                </c:pt>
                <c:pt idx="270">
                  <c:v>8.1795918367347075E-3</c:v>
                </c:pt>
                <c:pt idx="271">
                  <c:v>8.3428571428571224E-3</c:v>
                </c:pt>
                <c:pt idx="272">
                  <c:v>8.4653061224489925E-3</c:v>
                </c:pt>
                <c:pt idx="273">
                  <c:v>8.4734693877551066E-3</c:v>
                </c:pt>
                <c:pt idx="274">
                  <c:v>8.4408163265306067E-3</c:v>
                </c:pt>
                <c:pt idx="275">
                  <c:v>8.5142857142857208E-3</c:v>
                </c:pt>
                <c:pt idx="276">
                  <c:v>8.7102040816326529E-3</c:v>
                </c:pt>
                <c:pt idx="277">
                  <c:v>8.7510204081632705E-3</c:v>
                </c:pt>
                <c:pt idx="278">
                  <c:v>8.6938775510204246E-3</c:v>
                </c:pt>
                <c:pt idx="279">
                  <c:v>8.7346938775510405E-3</c:v>
                </c:pt>
                <c:pt idx="280">
                  <c:v>8.8571428571429158E-3</c:v>
                </c:pt>
                <c:pt idx="281">
                  <c:v>8.8653061224490352E-3</c:v>
                </c:pt>
                <c:pt idx="282">
                  <c:v>8.9877551020408203E-3</c:v>
                </c:pt>
                <c:pt idx="283">
                  <c:v>8.9061224489795955E-3</c:v>
                </c:pt>
                <c:pt idx="284">
                  <c:v>8.8489795918367323E-3</c:v>
                </c:pt>
                <c:pt idx="285">
                  <c:v>8.9306122448979657E-3</c:v>
                </c:pt>
                <c:pt idx="286">
                  <c:v>8.8489795918367253E-3</c:v>
                </c:pt>
                <c:pt idx="287">
                  <c:v>8.7918367346938725E-3</c:v>
                </c:pt>
                <c:pt idx="288">
                  <c:v>8.8244897959183811E-3</c:v>
                </c:pt>
                <c:pt idx="289">
                  <c:v>8.6857142857143087E-3</c:v>
                </c:pt>
                <c:pt idx="290">
                  <c:v>8.7102040816326356E-3</c:v>
                </c:pt>
                <c:pt idx="291">
                  <c:v>8.8326530612244866E-3</c:v>
                </c:pt>
                <c:pt idx="292">
                  <c:v>8.8000000000000248E-3</c:v>
                </c:pt>
                <c:pt idx="293">
                  <c:v>8.9795918367347339E-3</c:v>
                </c:pt>
                <c:pt idx="294">
                  <c:v>9.0775510204081748E-3</c:v>
                </c:pt>
                <c:pt idx="295">
                  <c:v>9.2163265306122767E-3</c:v>
                </c:pt>
                <c:pt idx="296">
                  <c:v>9.379591836734761E-3</c:v>
                </c:pt>
                <c:pt idx="297">
                  <c:v>9.4612244897959528E-3</c:v>
                </c:pt>
                <c:pt idx="298">
                  <c:v>9.4204081632653473E-3</c:v>
                </c:pt>
                <c:pt idx="299">
                  <c:v>9.4612244897959268E-3</c:v>
                </c:pt>
                <c:pt idx="300">
                  <c:v>9.4285714285714181E-3</c:v>
                </c:pt>
                <c:pt idx="301">
                  <c:v>9.4122448979592297E-3</c:v>
                </c:pt>
                <c:pt idx="302">
                  <c:v>9.2000000000000068E-3</c:v>
                </c:pt>
                <c:pt idx="303">
                  <c:v>9.1183673469387421E-3</c:v>
                </c:pt>
                <c:pt idx="304">
                  <c:v>9.061224489795891E-3</c:v>
                </c:pt>
                <c:pt idx="305">
                  <c:v>9.0775510204081505E-3</c:v>
                </c:pt>
                <c:pt idx="306">
                  <c:v>9.053061224489822E-3</c:v>
                </c:pt>
                <c:pt idx="307">
                  <c:v>8.9551020408163533E-3</c:v>
                </c:pt>
                <c:pt idx="308">
                  <c:v>8.8816326530612687E-3</c:v>
                </c:pt>
                <c:pt idx="309">
                  <c:v>9.0367346938775728E-3</c:v>
                </c:pt>
                <c:pt idx="310">
                  <c:v>9.0530612244898393E-3</c:v>
                </c:pt>
                <c:pt idx="311">
                  <c:v>9.1428571428571487E-3</c:v>
                </c:pt>
                <c:pt idx="312">
                  <c:v>9.2081632653061313E-3</c:v>
                </c:pt>
                <c:pt idx="313">
                  <c:v>9.3306122448979789E-3</c:v>
                </c:pt>
                <c:pt idx="314">
                  <c:v>9.5346938775510166E-3</c:v>
                </c:pt>
                <c:pt idx="315">
                  <c:v>9.7142857142857048E-3</c:v>
                </c:pt>
                <c:pt idx="316">
                  <c:v>9.7551020408163415E-3</c:v>
                </c:pt>
                <c:pt idx="317">
                  <c:v>9.8448979591836822E-3</c:v>
                </c:pt>
                <c:pt idx="318">
                  <c:v>9.8204081632653067E-3</c:v>
                </c:pt>
                <c:pt idx="319">
                  <c:v>9.8122448979592308E-3</c:v>
                </c:pt>
                <c:pt idx="320">
                  <c:v>9.7551020408163571E-3</c:v>
                </c:pt>
                <c:pt idx="321">
                  <c:v>9.6326530612245026E-3</c:v>
                </c:pt>
                <c:pt idx="322">
                  <c:v>9.6081632653061428E-3</c:v>
                </c:pt>
                <c:pt idx="323">
                  <c:v>9.6000000000000148E-3</c:v>
                </c:pt>
                <c:pt idx="324">
                  <c:v>9.6326530612245026E-3</c:v>
                </c:pt>
                <c:pt idx="325">
                  <c:v>9.665306122449006E-3</c:v>
                </c:pt>
                <c:pt idx="326">
                  <c:v>9.6244897959183728E-3</c:v>
                </c:pt>
                <c:pt idx="327">
                  <c:v>9.5836734693877535E-3</c:v>
                </c:pt>
                <c:pt idx="328">
                  <c:v>9.5673469387755252E-3</c:v>
                </c:pt>
                <c:pt idx="329">
                  <c:v>9.4938775510204181E-3</c:v>
                </c:pt>
                <c:pt idx="330">
                  <c:v>9.5428571428571342E-3</c:v>
                </c:pt>
                <c:pt idx="331">
                  <c:v>9.5836734693877466E-3</c:v>
                </c:pt>
                <c:pt idx="332">
                  <c:v>9.8040816326530767E-3</c:v>
                </c:pt>
                <c:pt idx="333">
                  <c:v>1.0089795918367388E-2</c:v>
                </c:pt>
                <c:pt idx="334">
                  <c:v>1.0432653061224498E-2</c:v>
                </c:pt>
                <c:pt idx="335">
                  <c:v>1.0832653061224497E-2</c:v>
                </c:pt>
                <c:pt idx="336">
                  <c:v>1.110204081632654E-2</c:v>
                </c:pt>
                <c:pt idx="337">
                  <c:v>1.1167346938775502E-2</c:v>
                </c:pt>
                <c:pt idx="338">
                  <c:v>1.1167346938775517E-2</c:v>
                </c:pt>
                <c:pt idx="339">
                  <c:v>1.0971428571428557E-2</c:v>
                </c:pt>
                <c:pt idx="340">
                  <c:v>1.082448979591839E-2</c:v>
                </c:pt>
                <c:pt idx="341">
                  <c:v>1.0628571428571414E-2</c:v>
                </c:pt>
                <c:pt idx="342">
                  <c:v>1.0416326530612207E-2</c:v>
                </c:pt>
                <c:pt idx="343">
                  <c:v>1.0367346938775479E-2</c:v>
                </c:pt>
                <c:pt idx="344">
                  <c:v>1.0620408163265333E-2</c:v>
                </c:pt>
                <c:pt idx="345">
                  <c:v>1.0865306122448954E-2</c:v>
                </c:pt>
                <c:pt idx="346">
                  <c:v>1.1110204081632661E-2</c:v>
                </c:pt>
                <c:pt idx="347">
                  <c:v>1.1273469387755166E-2</c:v>
                </c:pt>
                <c:pt idx="348">
                  <c:v>1.1518367346938821E-2</c:v>
                </c:pt>
                <c:pt idx="349">
                  <c:v>1.1583673469387847E-2</c:v>
                </c:pt>
                <c:pt idx="350">
                  <c:v>1.1575510204081681E-2</c:v>
                </c:pt>
                <c:pt idx="351">
                  <c:v>1.1248979591836791E-2</c:v>
                </c:pt>
                <c:pt idx="352">
                  <c:v>1.0786394557823171E-2</c:v>
                </c:pt>
                <c:pt idx="353">
                  <c:v>1.0299319727891176E-2</c:v>
                </c:pt>
                <c:pt idx="354">
                  <c:v>9.7278911564626144E-3</c:v>
                </c:pt>
                <c:pt idx="355">
                  <c:v>8.8925170068027918E-3</c:v>
                </c:pt>
                <c:pt idx="356">
                  <c:v>8.1414965986395093E-3</c:v>
                </c:pt>
                <c:pt idx="357">
                  <c:v>7.2435374149660402E-3</c:v>
                </c:pt>
                <c:pt idx="358">
                  <c:v>6.7006802721088984E-3</c:v>
                </c:pt>
                <c:pt idx="359">
                  <c:v>6.8367346938775914E-3</c:v>
                </c:pt>
                <c:pt idx="360">
                  <c:v>6.6870748299320002E-3</c:v>
                </c:pt>
              </c:numCache>
            </c:numRef>
          </c:yVal>
          <c:smooth val="1"/>
        </c:ser>
        <c:ser>
          <c:idx val="9"/>
          <c:order val="4"/>
          <c:tx>
            <c:v>7 cm</c:v>
          </c:tx>
          <c:marker>
            <c:symbol val="none"/>
          </c:marker>
          <c:xVal>
            <c:numRef>
              <c:f>'combustion inst presentation'!$A$3:$A$363</c:f>
              <c:numCache>
                <c:formatCode>General</c:formatCode>
                <c:ptCount val="3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numCache>
            </c:numRef>
          </c:xVal>
          <c:yVal>
            <c:numRef>
              <c:f>'combustion inst presentation'!$Z$3:$Z$363</c:f>
              <c:numCache>
                <c:formatCode>General</c:formatCode>
                <c:ptCount val="361"/>
                <c:pt idx="0">
                  <c:v>1.4845578231292564E-3</c:v>
                </c:pt>
                <c:pt idx="1">
                  <c:v>1.6600680272108965E-3</c:v>
                </c:pt>
                <c:pt idx="2">
                  <c:v>1.7988435374149821E-3</c:v>
                </c:pt>
                <c:pt idx="3">
                  <c:v>1.9743537414966209E-3</c:v>
                </c:pt>
                <c:pt idx="4">
                  <c:v>2.0124489795918347E-3</c:v>
                </c:pt>
                <c:pt idx="5">
                  <c:v>2.0277551020408081E-3</c:v>
                </c:pt>
                <c:pt idx="6">
                  <c:v>2.1551020408163216E-3</c:v>
                </c:pt>
                <c:pt idx="7">
                  <c:v>2.3673469387754916E-3</c:v>
                </c:pt>
                <c:pt idx="8">
                  <c:v>2.5469387755101811E-3</c:v>
                </c:pt>
                <c:pt idx="9">
                  <c:v>2.6938775510203994E-3</c:v>
                </c:pt>
                <c:pt idx="10">
                  <c:v>2.7428571428571406E-3</c:v>
                </c:pt>
                <c:pt idx="11">
                  <c:v>2.8489795918367252E-3</c:v>
                </c:pt>
                <c:pt idx="12">
                  <c:v>2.9877551020408184E-3</c:v>
                </c:pt>
                <c:pt idx="13">
                  <c:v>3.0530612244898002E-3</c:v>
                </c:pt>
                <c:pt idx="14">
                  <c:v>2.9714285714285802E-3</c:v>
                </c:pt>
                <c:pt idx="15">
                  <c:v>2.8897959183673558E-3</c:v>
                </c:pt>
                <c:pt idx="16">
                  <c:v>2.8326530612244826E-3</c:v>
                </c:pt>
                <c:pt idx="17">
                  <c:v>2.8326530612244826E-3</c:v>
                </c:pt>
                <c:pt idx="18">
                  <c:v>2.8734693877551054E-3</c:v>
                </c:pt>
                <c:pt idx="19">
                  <c:v>2.8081632653061254E-3</c:v>
                </c:pt>
                <c:pt idx="20">
                  <c:v>2.8081632653061315E-3</c:v>
                </c:pt>
                <c:pt idx="21">
                  <c:v>2.8408163265306202E-3</c:v>
                </c:pt>
                <c:pt idx="22">
                  <c:v>2.8897959183673723E-3</c:v>
                </c:pt>
                <c:pt idx="23">
                  <c:v>2.9061224489796197E-3</c:v>
                </c:pt>
                <c:pt idx="24">
                  <c:v>2.9387755102040884E-3</c:v>
                </c:pt>
                <c:pt idx="25">
                  <c:v>2.9387755102040832E-3</c:v>
                </c:pt>
                <c:pt idx="26">
                  <c:v>2.9469387755102208E-3</c:v>
                </c:pt>
                <c:pt idx="27">
                  <c:v>2.9142857142857204E-3</c:v>
                </c:pt>
                <c:pt idx="28">
                  <c:v>2.9306122448979743E-3</c:v>
                </c:pt>
                <c:pt idx="29">
                  <c:v>2.9224489795918189E-3</c:v>
                </c:pt>
                <c:pt idx="30">
                  <c:v>2.9469387755101995E-3</c:v>
                </c:pt>
                <c:pt idx="31">
                  <c:v>2.9877551020408202E-3</c:v>
                </c:pt>
                <c:pt idx="32">
                  <c:v>2.9877551020408258E-3</c:v>
                </c:pt>
                <c:pt idx="33">
                  <c:v>3.0285714285714356E-3</c:v>
                </c:pt>
                <c:pt idx="34">
                  <c:v>3.0857142857142823E-3</c:v>
                </c:pt>
                <c:pt idx="35">
                  <c:v>3.1265306122448856E-3</c:v>
                </c:pt>
                <c:pt idx="36">
                  <c:v>3.1755102040816512E-3</c:v>
                </c:pt>
                <c:pt idx="37">
                  <c:v>3.2244897959183847E-3</c:v>
                </c:pt>
                <c:pt idx="38">
                  <c:v>3.2571428571428634E-3</c:v>
                </c:pt>
                <c:pt idx="39">
                  <c:v>3.2816326530612089E-3</c:v>
                </c:pt>
                <c:pt idx="40">
                  <c:v>3.330612244897961E-3</c:v>
                </c:pt>
                <c:pt idx="41">
                  <c:v>3.3224489795918247E-3</c:v>
                </c:pt>
                <c:pt idx="42">
                  <c:v>3.3224489795918256E-3</c:v>
                </c:pt>
                <c:pt idx="43">
                  <c:v>3.3469387755101919E-3</c:v>
                </c:pt>
                <c:pt idx="44">
                  <c:v>3.3469387755101984E-3</c:v>
                </c:pt>
                <c:pt idx="45">
                  <c:v>3.2489795918367475E-3</c:v>
                </c:pt>
                <c:pt idx="46">
                  <c:v>3.2163265306122692E-3</c:v>
                </c:pt>
                <c:pt idx="47">
                  <c:v>3.1183673469387936E-3</c:v>
                </c:pt>
                <c:pt idx="48">
                  <c:v>3.1265306122449195E-3</c:v>
                </c:pt>
                <c:pt idx="49">
                  <c:v>3.1265306122449116E-3</c:v>
                </c:pt>
                <c:pt idx="50">
                  <c:v>3.0938775510204234E-3</c:v>
                </c:pt>
                <c:pt idx="51">
                  <c:v>3.0367346938775619E-3</c:v>
                </c:pt>
                <c:pt idx="52">
                  <c:v>3.0857142857142819E-3</c:v>
                </c:pt>
                <c:pt idx="53">
                  <c:v>3.1428571428571343E-3</c:v>
                </c:pt>
                <c:pt idx="54">
                  <c:v>3.281632653061215E-3</c:v>
                </c:pt>
                <c:pt idx="55">
                  <c:v>3.330612244897961E-3</c:v>
                </c:pt>
                <c:pt idx="56">
                  <c:v>3.3387755102040851E-3</c:v>
                </c:pt>
                <c:pt idx="57">
                  <c:v>3.3387755102040843E-3</c:v>
                </c:pt>
                <c:pt idx="58">
                  <c:v>3.4367346938775482E-3</c:v>
                </c:pt>
                <c:pt idx="59">
                  <c:v>3.5510204081632742E-3</c:v>
                </c:pt>
                <c:pt idx="60">
                  <c:v>3.5836734693877612E-3</c:v>
                </c:pt>
                <c:pt idx="61">
                  <c:v>3.5428571428571596E-3</c:v>
                </c:pt>
                <c:pt idx="62">
                  <c:v>3.5183673469387829E-3</c:v>
                </c:pt>
                <c:pt idx="63">
                  <c:v>3.5673469387755147E-3</c:v>
                </c:pt>
                <c:pt idx="64">
                  <c:v>3.7306122448979599E-3</c:v>
                </c:pt>
                <c:pt idx="65">
                  <c:v>3.7551020408163344E-3</c:v>
                </c:pt>
                <c:pt idx="66">
                  <c:v>3.689795918367357E-3</c:v>
                </c:pt>
                <c:pt idx="67">
                  <c:v>3.6734693877551092E-3</c:v>
                </c:pt>
                <c:pt idx="68">
                  <c:v>3.6979591836734651E-3</c:v>
                </c:pt>
                <c:pt idx="69">
                  <c:v>3.8040816326530692E-3</c:v>
                </c:pt>
                <c:pt idx="70">
                  <c:v>3.828571428571449E-3</c:v>
                </c:pt>
                <c:pt idx="71">
                  <c:v>3.6734693877551244E-3</c:v>
                </c:pt>
                <c:pt idx="72">
                  <c:v>3.6897959183673796E-3</c:v>
                </c:pt>
                <c:pt idx="73">
                  <c:v>3.7877551020408366E-3</c:v>
                </c:pt>
                <c:pt idx="74">
                  <c:v>3.8448979591836859E-3</c:v>
                </c:pt>
                <c:pt idx="75">
                  <c:v>3.8693877551020726E-3</c:v>
                </c:pt>
                <c:pt idx="76">
                  <c:v>3.8040816326530866E-3</c:v>
                </c:pt>
                <c:pt idx="77">
                  <c:v>3.8612244897959329E-3</c:v>
                </c:pt>
                <c:pt idx="78">
                  <c:v>3.9836734693877692E-3</c:v>
                </c:pt>
                <c:pt idx="79">
                  <c:v>3.9591836734693842E-3</c:v>
                </c:pt>
                <c:pt idx="80">
                  <c:v>3.9183673469387796E-3</c:v>
                </c:pt>
                <c:pt idx="81">
                  <c:v>3.9999999999999992E-3</c:v>
                </c:pt>
                <c:pt idx="82">
                  <c:v>4.0816326530612422E-3</c:v>
                </c:pt>
                <c:pt idx="83">
                  <c:v>4.1632653061224384E-3</c:v>
                </c:pt>
                <c:pt idx="84">
                  <c:v>4.1142857142857005E-3</c:v>
                </c:pt>
                <c:pt idx="85">
                  <c:v>4.1306122448979488E-3</c:v>
                </c:pt>
                <c:pt idx="86">
                  <c:v>4.2204081632653094E-3</c:v>
                </c:pt>
                <c:pt idx="87">
                  <c:v>4.2775510204081536E-3</c:v>
                </c:pt>
                <c:pt idx="88">
                  <c:v>4.1795918367347014E-3</c:v>
                </c:pt>
                <c:pt idx="89">
                  <c:v>4.1632653061224505E-3</c:v>
                </c:pt>
                <c:pt idx="90">
                  <c:v>4.1632653061224566E-3</c:v>
                </c:pt>
                <c:pt idx="91">
                  <c:v>4.2204081632653198E-3</c:v>
                </c:pt>
                <c:pt idx="92">
                  <c:v>4.2448979591836883E-3</c:v>
                </c:pt>
                <c:pt idx="93">
                  <c:v>4.2040816326530794E-3</c:v>
                </c:pt>
                <c:pt idx="94">
                  <c:v>4.1795918367347213E-3</c:v>
                </c:pt>
                <c:pt idx="95">
                  <c:v>4.2367346938775811E-3</c:v>
                </c:pt>
                <c:pt idx="96">
                  <c:v>4.1714285714285733E-3</c:v>
                </c:pt>
                <c:pt idx="97">
                  <c:v>4.1959183673469245E-3</c:v>
                </c:pt>
                <c:pt idx="98">
                  <c:v>4.2040816326530551E-3</c:v>
                </c:pt>
                <c:pt idx="99">
                  <c:v>4.1877551020408034E-3</c:v>
                </c:pt>
                <c:pt idx="100">
                  <c:v>4.2448979591836527E-3</c:v>
                </c:pt>
                <c:pt idx="101">
                  <c:v>4.3183673469387469E-3</c:v>
                </c:pt>
                <c:pt idx="102">
                  <c:v>4.3755102040816023E-3</c:v>
                </c:pt>
                <c:pt idx="103">
                  <c:v>4.5551020408163105E-3</c:v>
                </c:pt>
                <c:pt idx="104">
                  <c:v>4.6530612244897913E-3</c:v>
                </c:pt>
                <c:pt idx="105">
                  <c:v>4.7591836734693898E-3</c:v>
                </c:pt>
                <c:pt idx="106">
                  <c:v>4.8326530612244996E-3</c:v>
                </c:pt>
                <c:pt idx="107">
                  <c:v>4.8653061224489804E-3</c:v>
                </c:pt>
                <c:pt idx="108">
                  <c:v>4.8979591836734821E-3</c:v>
                </c:pt>
                <c:pt idx="109">
                  <c:v>4.9632653061224621E-3</c:v>
                </c:pt>
                <c:pt idx="110">
                  <c:v>4.9469387755102104E-3</c:v>
                </c:pt>
                <c:pt idx="111">
                  <c:v>4.9061224489795989E-3</c:v>
                </c:pt>
                <c:pt idx="112">
                  <c:v>4.8571428571428515E-3</c:v>
                </c:pt>
                <c:pt idx="113">
                  <c:v>4.8489795918367339E-3</c:v>
                </c:pt>
                <c:pt idx="114">
                  <c:v>4.9224489795918524E-3</c:v>
                </c:pt>
                <c:pt idx="115">
                  <c:v>4.9306122448979734E-3</c:v>
                </c:pt>
                <c:pt idx="116">
                  <c:v>4.8408163265306232E-3</c:v>
                </c:pt>
                <c:pt idx="117">
                  <c:v>4.7591836734693993E-3</c:v>
                </c:pt>
                <c:pt idx="118">
                  <c:v>4.6938775510204055E-3</c:v>
                </c:pt>
                <c:pt idx="119">
                  <c:v>4.7183673469387904E-3</c:v>
                </c:pt>
                <c:pt idx="120">
                  <c:v>4.7265306122448994E-3</c:v>
                </c:pt>
                <c:pt idx="121">
                  <c:v>4.6122448979591824E-3</c:v>
                </c:pt>
                <c:pt idx="122">
                  <c:v>4.5795918367347024E-3</c:v>
                </c:pt>
                <c:pt idx="123">
                  <c:v>4.644897959183672E-3</c:v>
                </c:pt>
                <c:pt idx="124">
                  <c:v>4.7510204081632861E-3</c:v>
                </c:pt>
                <c:pt idx="125">
                  <c:v>4.8244897959183906E-3</c:v>
                </c:pt>
                <c:pt idx="126">
                  <c:v>4.8408163265306232E-3</c:v>
                </c:pt>
                <c:pt idx="127">
                  <c:v>4.9387755102041093E-3</c:v>
                </c:pt>
                <c:pt idx="128">
                  <c:v>5.0448979591836834E-3</c:v>
                </c:pt>
                <c:pt idx="129">
                  <c:v>5.0857142857142984E-3</c:v>
                </c:pt>
                <c:pt idx="130">
                  <c:v>5.1673469387755145E-3</c:v>
                </c:pt>
                <c:pt idx="131">
                  <c:v>5.1591836734693926E-3</c:v>
                </c:pt>
                <c:pt idx="132">
                  <c:v>5.2653061224489824E-3</c:v>
                </c:pt>
                <c:pt idx="133">
                  <c:v>5.2653061224489824E-3</c:v>
                </c:pt>
                <c:pt idx="134">
                  <c:v>5.1591836734693874E-3</c:v>
                </c:pt>
                <c:pt idx="135">
                  <c:v>5.1673469387754885E-3</c:v>
                </c:pt>
                <c:pt idx="136">
                  <c:v>5.2653061224489624E-3</c:v>
                </c:pt>
                <c:pt idx="137">
                  <c:v>5.2489795918367194E-3</c:v>
                </c:pt>
                <c:pt idx="138">
                  <c:v>5.3142857142856959E-3</c:v>
                </c:pt>
                <c:pt idx="139">
                  <c:v>5.2897959183673508E-3</c:v>
                </c:pt>
                <c:pt idx="140">
                  <c:v>5.3632653061224415E-3</c:v>
                </c:pt>
                <c:pt idx="141">
                  <c:v>5.4938775510204024E-3</c:v>
                </c:pt>
                <c:pt idx="142">
                  <c:v>5.5673469387755165E-3</c:v>
                </c:pt>
                <c:pt idx="143">
                  <c:v>5.5755102040816584E-3</c:v>
                </c:pt>
                <c:pt idx="144">
                  <c:v>5.6244897959183884E-3</c:v>
                </c:pt>
                <c:pt idx="145">
                  <c:v>5.6244897959183814E-3</c:v>
                </c:pt>
                <c:pt idx="146">
                  <c:v>5.6816326530612421E-3</c:v>
                </c:pt>
                <c:pt idx="147">
                  <c:v>5.6816326530612447E-3</c:v>
                </c:pt>
                <c:pt idx="148">
                  <c:v>5.7387755102040828E-3</c:v>
                </c:pt>
                <c:pt idx="149">
                  <c:v>5.6734693877551019E-3</c:v>
                </c:pt>
                <c:pt idx="150">
                  <c:v>5.6326530612244782E-3</c:v>
                </c:pt>
                <c:pt idx="151">
                  <c:v>5.6081632653060993E-3</c:v>
                </c:pt>
                <c:pt idx="152">
                  <c:v>5.6244897959183511E-3</c:v>
                </c:pt>
                <c:pt idx="153">
                  <c:v>5.5755102040816323E-3</c:v>
                </c:pt>
                <c:pt idx="154">
                  <c:v>5.6244897959183502E-3</c:v>
                </c:pt>
                <c:pt idx="155">
                  <c:v>5.4775510204081584E-3</c:v>
                </c:pt>
                <c:pt idx="156">
                  <c:v>5.4938775510204084E-3</c:v>
                </c:pt>
                <c:pt idx="157">
                  <c:v>5.5346938775510234E-3</c:v>
                </c:pt>
                <c:pt idx="158">
                  <c:v>5.5510204081632873E-3</c:v>
                </c:pt>
                <c:pt idx="159">
                  <c:v>5.5428571428571514E-3</c:v>
                </c:pt>
                <c:pt idx="160">
                  <c:v>5.5510204081632829E-3</c:v>
                </c:pt>
                <c:pt idx="161">
                  <c:v>5.4530612244898247E-3</c:v>
                </c:pt>
                <c:pt idx="162">
                  <c:v>5.5673469387755165E-3</c:v>
                </c:pt>
                <c:pt idx="163">
                  <c:v>5.5918367346938919E-3</c:v>
                </c:pt>
                <c:pt idx="164">
                  <c:v>5.5428571428571514E-3</c:v>
                </c:pt>
                <c:pt idx="165">
                  <c:v>5.5346938775510104E-3</c:v>
                </c:pt>
                <c:pt idx="166">
                  <c:v>5.5346938775510104E-3</c:v>
                </c:pt>
                <c:pt idx="167">
                  <c:v>5.551020408163263E-3</c:v>
                </c:pt>
                <c:pt idx="168">
                  <c:v>5.6897959183673423E-3</c:v>
                </c:pt>
                <c:pt idx="169">
                  <c:v>5.7142857142857021E-3</c:v>
                </c:pt>
                <c:pt idx="170">
                  <c:v>5.8285714285714165E-3</c:v>
                </c:pt>
                <c:pt idx="171">
                  <c:v>5.9102040816326595E-3</c:v>
                </c:pt>
                <c:pt idx="172">
                  <c:v>5.9346938775510331E-3</c:v>
                </c:pt>
                <c:pt idx="173">
                  <c:v>5.9673469387755175E-3</c:v>
                </c:pt>
                <c:pt idx="174">
                  <c:v>5.9673469387755314E-3</c:v>
                </c:pt>
                <c:pt idx="175">
                  <c:v>5.8693877551020722E-3</c:v>
                </c:pt>
                <c:pt idx="176">
                  <c:v>5.8530612244898379E-3</c:v>
                </c:pt>
                <c:pt idx="177">
                  <c:v>5.7306122448979912E-3</c:v>
                </c:pt>
                <c:pt idx="178">
                  <c:v>5.7224489795918744E-3</c:v>
                </c:pt>
                <c:pt idx="179">
                  <c:v>5.738775510204114E-3</c:v>
                </c:pt>
                <c:pt idx="180">
                  <c:v>5.8122448979591994E-3</c:v>
                </c:pt>
                <c:pt idx="181">
                  <c:v>5.9183673469387823E-3</c:v>
                </c:pt>
                <c:pt idx="182">
                  <c:v>6.0244897959183833E-3</c:v>
                </c:pt>
                <c:pt idx="183">
                  <c:v>6.0163265306122432E-3</c:v>
                </c:pt>
                <c:pt idx="184">
                  <c:v>6.1306122448979514E-3</c:v>
                </c:pt>
                <c:pt idx="185">
                  <c:v>6.1632653061224514E-3</c:v>
                </c:pt>
                <c:pt idx="186">
                  <c:v>6.1632653061224514E-3</c:v>
                </c:pt>
                <c:pt idx="187">
                  <c:v>6.0734693877551107E-3</c:v>
                </c:pt>
                <c:pt idx="188">
                  <c:v>5.9673469387754976E-3</c:v>
                </c:pt>
                <c:pt idx="189">
                  <c:v>5.8857142857142823E-3</c:v>
                </c:pt>
                <c:pt idx="190">
                  <c:v>5.9346938775510123E-3</c:v>
                </c:pt>
                <c:pt idx="191">
                  <c:v>5.8530612244898006E-3</c:v>
                </c:pt>
                <c:pt idx="192">
                  <c:v>5.8857142857142823E-3</c:v>
                </c:pt>
                <c:pt idx="193">
                  <c:v>5.9428571428571542E-3</c:v>
                </c:pt>
                <c:pt idx="194">
                  <c:v>6.0081632653061412E-3</c:v>
                </c:pt>
                <c:pt idx="195">
                  <c:v>6.0816326530612475E-3</c:v>
                </c:pt>
                <c:pt idx="196">
                  <c:v>6.1959183673469288E-3</c:v>
                </c:pt>
                <c:pt idx="197">
                  <c:v>6.1959183673469375E-3</c:v>
                </c:pt>
                <c:pt idx="198">
                  <c:v>6.2775510204081718E-3</c:v>
                </c:pt>
                <c:pt idx="199">
                  <c:v>6.1959183673469288E-3</c:v>
                </c:pt>
                <c:pt idx="200">
                  <c:v>6.2204081632653094E-3</c:v>
                </c:pt>
                <c:pt idx="201">
                  <c:v>6.2367346938775733E-3</c:v>
                </c:pt>
                <c:pt idx="202">
                  <c:v>6.3183673469387894E-3</c:v>
                </c:pt>
                <c:pt idx="203">
                  <c:v>6.3183673469387937E-3</c:v>
                </c:pt>
                <c:pt idx="204">
                  <c:v>6.3183673469387703E-3</c:v>
                </c:pt>
                <c:pt idx="205">
                  <c:v>6.3020408163265386E-3</c:v>
                </c:pt>
                <c:pt idx="206">
                  <c:v>6.4326530612245003E-3</c:v>
                </c:pt>
                <c:pt idx="207">
                  <c:v>6.4244897959183705E-3</c:v>
                </c:pt>
                <c:pt idx="208">
                  <c:v>6.4571428571428323E-3</c:v>
                </c:pt>
                <c:pt idx="209">
                  <c:v>6.3836734693877382E-3</c:v>
                </c:pt>
                <c:pt idx="210">
                  <c:v>6.3999999999999743E-3</c:v>
                </c:pt>
                <c:pt idx="211">
                  <c:v>6.4897959183673618E-3</c:v>
                </c:pt>
                <c:pt idx="212">
                  <c:v>6.5877551020408201E-3</c:v>
                </c:pt>
                <c:pt idx="213">
                  <c:v>6.5714285714285918E-3</c:v>
                </c:pt>
                <c:pt idx="214">
                  <c:v>6.5224489795918704E-3</c:v>
                </c:pt>
                <c:pt idx="215">
                  <c:v>6.4979591836735115E-3</c:v>
                </c:pt>
                <c:pt idx="216">
                  <c:v>6.5306122448979863E-3</c:v>
                </c:pt>
                <c:pt idx="217">
                  <c:v>6.4816326530612771E-3</c:v>
                </c:pt>
                <c:pt idx="218">
                  <c:v>6.4000000000000159E-3</c:v>
                </c:pt>
                <c:pt idx="219">
                  <c:v>6.2775510204081779E-3</c:v>
                </c:pt>
                <c:pt idx="220">
                  <c:v>6.3102040816326631E-3</c:v>
                </c:pt>
                <c:pt idx="221">
                  <c:v>6.4734693877551049E-3</c:v>
                </c:pt>
                <c:pt idx="222">
                  <c:v>6.5469387755102007E-3</c:v>
                </c:pt>
                <c:pt idx="223">
                  <c:v>6.5877551020408253E-3</c:v>
                </c:pt>
                <c:pt idx="224">
                  <c:v>6.693877551020389E-3</c:v>
                </c:pt>
                <c:pt idx="225">
                  <c:v>6.7836734693877583E-3</c:v>
                </c:pt>
                <c:pt idx="226">
                  <c:v>6.9224489795918507E-3</c:v>
                </c:pt>
                <c:pt idx="227">
                  <c:v>6.832653061224497E-3</c:v>
                </c:pt>
                <c:pt idx="228">
                  <c:v>6.7265306122448994E-3</c:v>
                </c:pt>
                <c:pt idx="229">
                  <c:v>6.734693877551037E-3</c:v>
                </c:pt>
                <c:pt idx="230">
                  <c:v>6.7428571428571511E-3</c:v>
                </c:pt>
                <c:pt idx="231">
                  <c:v>6.7102040816326746E-3</c:v>
                </c:pt>
                <c:pt idx="232">
                  <c:v>6.751020408163267E-3</c:v>
                </c:pt>
                <c:pt idx="233">
                  <c:v>6.7428571428571312E-3</c:v>
                </c:pt>
                <c:pt idx="234">
                  <c:v>6.9469387755102027E-3</c:v>
                </c:pt>
                <c:pt idx="235">
                  <c:v>7.12653061224489E-3</c:v>
                </c:pt>
                <c:pt idx="236">
                  <c:v>7.1918367346938822E-3</c:v>
                </c:pt>
                <c:pt idx="237">
                  <c:v>7.2489795918367524E-3</c:v>
                </c:pt>
                <c:pt idx="238">
                  <c:v>7.3387755102041E-3</c:v>
                </c:pt>
                <c:pt idx="239">
                  <c:v>7.289795918367389E-3</c:v>
                </c:pt>
                <c:pt idx="240">
                  <c:v>7.2897959183673864E-3</c:v>
                </c:pt>
                <c:pt idx="241">
                  <c:v>7.1591836734694186E-3</c:v>
                </c:pt>
                <c:pt idx="242">
                  <c:v>6.9877551020408558E-3</c:v>
                </c:pt>
                <c:pt idx="243">
                  <c:v>6.8816326530612539E-3</c:v>
                </c:pt>
                <c:pt idx="244">
                  <c:v>6.8326530612244979E-3</c:v>
                </c:pt>
                <c:pt idx="245">
                  <c:v>6.7428571428571537E-3</c:v>
                </c:pt>
                <c:pt idx="246">
                  <c:v>6.7183673469387801E-3</c:v>
                </c:pt>
                <c:pt idx="247">
                  <c:v>6.6775510204081521E-3</c:v>
                </c:pt>
                <c:pt idx="248">
                  <c:v>6.6857142857142862E-3</c:v>
                </c:pt>
                <c:pt idx="249">
                  <c:v>6.7183673469387584E-3</c:v>
                </c:pt>
                <c:pt idx="250">
                  <c:v>6.7673469387754875E-3</c:v>
                </c:pt>
                <c:pt idx="251">
                  <c:v>6.8653061224489787E-3</c:v>
                </c:pt>
                <c:pt idx="252">
                  <c:v>6.9877551020408307E-3</c:v>
                </c:pt>
                <c:pt idx="253">
                  <c:v>7.1673469387754955E-3</c:v>
                </c:pt>
                <c:pt idx="254">
                  <c:v>7.3224489795918404E-3</c:v>
                </c:pt>
                <c:pt idx="255">
                  <c:v>7.4938775510204024E-3</c:v>
                </c:pt>
                <c:pt idx="256">
                  <c:v>7.6489795918367404E-3</c:v>
                </c:pt>
                <c:pt idx="257">
                  <c:v>7.8040816326530723E-3</c:v>
                </c:pt>
                <c:pt idx="258">
                  <c:v>7.8693877551020523E-3</c:v>
                </c:pt>
                <c:pt idx="259">
                  <c:v>7.9020408163265332E-3</c:v>
                </c:pt>
                <c:pt idx="260">
                  <c:v>8.000000000000021E-3</c:v>
                </c:pt>
                <c:pt idx="261">
                  <c:v>8.0816326530612562E-3</c:v>
                </c:pt>
                <c:pt idx="262">
                  <c:v>8.1306122448979723E-3</c:v>
                </c:pt>
                <c:pt idx="263">
                  <c:v>8.1551020408163512E-3</c:v>
                </c:pt>
                <c:pt idx="264">
                  <c:v>8.138775510204083E-3</c:v>
                </c:pt>
                <c:pt idx="265">
                  <c:v>8.1061224489796038E-3</c:v>
                </c:pt>
                <c:pt idx="266">
                  <c:v>8.048979591836751E-3</c:v>
                </c:pt>
                <c:pt idx="267">
                  <c:v>7.8204081632653171E-3</c:v>
                </c:pt>
                <c:pt idx="268">
                  <c:v>7.6408163265306315E-3</c:v>
                </c:pt>
                <c:pt idx="269">
                  <c:v>7.5102040816326749E-3</c:v>
                </c:pt>
                <c:pt idx="270">
                  <c:v>7.4530612244898178E-3</c:v>
                </c:pt>
                <c:pt idx="271">
                  <c:v>7.3387755102040939E-3</c:v>
                </c:pt>
                <c:pt idx="272">
                  <c:v>7.2571428571428483E-3</c:v>
                </c:pt>
                <c:pt idx="273">
                  <c:v>7.281632653061228E-3</c:v>
                </c:pt>
                <c:pt idx="274">
                  <c:v>7.3877551020408248E-3</c:v>
                </c:pt>
                <c:pt idx="275">
                  <c:v>7.5102040816326741E-3</c:v>
                </c:pt>
                <c:pt idx="276">
                  <c:v>7.5102040816326853E-3</c:v>
                </c:pt>
                <c:pt idx="277">
                  <c:v>7.5755102040816489E-3</c:v>
                </c:pt>
                <c:pt idx="278">
                  <c:v>7.7387755102041001E-3</c:v>
                </c:pt>
                <c:pt idx="279">
                  <c:v>7.8285714285714434E-3</c:v>
                </c:pt>
                <c:pt idx="280">
                  <c:v>7.8693877551020593E-3</c:v>
                </c:pt>
                <c:pt idx="281">
                  <c:v>7.8938775510204139E-3</c:v>
                </c:pt>
                <c:pt idx="282">
                  <c:v>7.8204081632653136E-3</c:v>
                </c:pt>
                <c:pt idx="283">
                  <c:v>7.8612244897959139E-3</c:v>
                </c:pt>
                <c:pt idx="284">
                  <c:v>7.7714285714285724E-3</c:v>
                </c:pt>
                <c:pt idx="285">
                  <c:v>7.5836734693877578E-3</c:v>
                </c:pt>
                <c:pt idx="286">
                  <c:v>7.4285714285714111E-3</c:v>
                </c:pt>
                <c:pt idx="287">
                  <c:v>7.3224489795918083E-3</c:v>
                </c:pt>
                <c:pt idx="288">
                  <c:v>7.2244897959183553E-3</c:v>
                </c:pt>
                <c:pt idx="289">
                  <c:v>7.2897959183673422E-3</c:v>
                </c:pt>
                <c:pt idx="290">
                  <c:v>7.3795918367346829E-3</c:v>
                </c:pt>
                <c:pt idx="291">
                  <c:v>7.3306122448979511E-3</c:v>
                </c:pt>
                <c:pt idx="292">
                  <c:v>7.4285714285714311E-3</c:v>
                </c:pt>
                <c:pt idx="293">
                  <c:v>7.6571428571428493E-3</c:v>
                </c:pt>
                <c:pt idx="294">
                  <c:v>7.7306122448979817E-3</c:v>
                </c:pt>
                <c:pt idx="295">
                  <c:v>7.763265306122466E-3</c:v>
                </c:pt>
                <c:pt idx="296">
                  <c:v>7.6489795918367439E-3</c:v>
                </c:pt>
                <c:pt idx="297">
                  <c:v>7.5755102040816653E-3</c:v>
                </c:pt>
                <c:pt idx="298">
                  <c:v>7.8285714285714382E-3</c:v>
                </c:pt>
                <c:pt idx="299">
                  <c:v>8.0000000000000227E-3</c:v>
                </c:pt>
                <c:pt idx="300">
                  <c:v>8.0408163265306368E-3</c:v>
                </c:pt>
                <c:pt idx="301">
                  <c:v>8.2122448979592318E-3</c:v>
                </c:pt>
                <c:pt idx="302">
                  <c:v>8.4897959183674095E-3</c:v>
                </c:pt>
                <c:pt idx="303">
                  <c:v>8.8081632653061338E-3</c:v>
                </c:pt>
                <c:pt idx="304">
                  <c:v>8.8897959183673898E-3</c:v>
                </c:pt>
                <c:pt idx="305">
                  <c:v>8.7755102040816737E-3</c:v>
                </c:pt>
                <c:pt idx="306">
                  <c:v>8.6367346938775527E-3</c:v>
                </c:pt>
                <c:pt idx="307">
                  <c:v>8.5632653061224508E-3</c:v>
                </c:pt>
                <c:pt idx="308">
                  <c:v>8.4489795918367191E-3</c:v>
                </c:pt>
                <c:pt idx="309">
                  <c:v>8.2122448979591728E-3</c:v>
                </c:pt>
                <c:pt idx="310">
                  <c:v>8.0000000000000054E-3</c:v>
                </c:pt>
                <c:pt idx="311">
                  <c:v>7.9591836734693982E-3</c:v>
                </c:pt>
                <c:pt idx="312">
                  <c:v>7.9346938775510124E-3</c:v>
                </c:pt>
                <c:pt idx="313">
                  <c:v>7.9836734693877615E-3</c:v>
                </c:pt>
                <c:pt idx="314">
                  <c:v>8.0571428571428755E-3</c:v>
                </c:pt>
                <c:pt idx="315">
                  <c:v>8.1142857142857041E-3</c:v>
                </c:pt>
                <c:pt idx="316">
                  <c:v>8.2448979591836728E-3</c:v>
                </c:pt>
                <c:pt idx="317">
                  <c:v>8.3918367346939009E-3</c:v>
                </c:pt>
                <c:pt idx="318">
                  <c:v>8.4979591836734699E-3</c:v>
                </c:pt>
                <c:pt idx="319">
                  <c:v>8.6612244897959351E-3</c:v>
                </c:pt>
                <c:pt idx="320">
                  <c:v>8.8000000000000248E-3</c:v>
                </c:pt>
                <c:pt idx="321">
                  <c:v>8.8163265306122913E-3</c:v>
                </c:pt>
                <c:pt idx="322">
                  <c:v>8.9387755102041215E-3</c:v>
                </c:pt>
                <c:pt idx="323">
                  <c:v>9.0122448979592599E-3</c:v>
                </c:pt>
                <c:pt idx="324">
                  <c:v>9.0775510204082026E-3</c:v>
                </c:pt>
                <c:pt idx="325">
                  <c:v>9.1346938775510398E-3</c:v>
                </c:pt>
                <c:pt idx="326">
                  <c:v>9.1510204081632768E-3</c:v>
                </c:pt>
                <c:pt idx="327">
                  <c:v>9.1265306122449395E-3</c:v>
                </c:pt>
                <c:pt idx="328">
                  <c:v>9.2897959183673561E-3</c:v>
                </c:pt>
                <c:pt idx="329">
                  <c:v>9.2734693877550706E-3</c:v>
                </c:pt>
                <c:pt idx="330">
                  <c:v>9.1510204081632247E-3</c:v>
                </c:pt>
                <c:pt idx="331">
                  <c:v>8.9714285714285573E-3</c:v>
                </c:pt>
                <c:pt idx="332">
                  <c:v>8.881632653061227E-3</c:v>
                </c:pt>
                <c:pt idx="333">
                  <c:v>8.7836734693877202E-3</c:v>
                </c:pt>
                <c:pt idx="334">
                  <c:v>8.6775510204081547E-3</c:v>
                </c:pt>
                <c:pt idx="335">
                  <c:v>8.3428571428571501E-3</c:v>
                </c:pt>
                <c:pt idx="336">
                  <c:v>8.1795918367347457E-3</c:v>
                </c:pt>
                <c:pt idx="337">
                  <c:v>8.2530612244898268E-3</c:v>
                </c:pt>
                <c:pt idx="338">
                  <c:v>8.4734693877551552E-3</c:v>
                </c:pt>
                <c:pt idx="339">
                  <c:v>8.4979591836734977E-3</c:v>
                </c:pt>
                <c:pt idx="340">
                  <c:v>8.5714285714286343E-3</c:v>
                </c:pt>
                <c:pt idx="341">
                  <c:v>8.7183673469387931E-3</c:v>
                </c:pt>
                <c:pt idx="342">
                  <c:v>8.9387755102041007E-3</c:v>
                </c:pt>
                <c:pt idx="343">
                  <c:v>9.0367346938775607E-3</c:v>
                </c:pt>
                <c:pt idx="344">
                  <c:v>9.0612244897959066E-3</c:v>
                </c:pt>
                <c:pt idx="345">
                  <c:v>8.8489795918367201E-3</c:v>
                </c:pt>
                <c:pt idx="346">
                  <c:v>8.8489795918367323E-3</c:v>
                </c:pt>
                <c:pt idx="347">
                  <c:v>8.7836734693877514E-3</c:v>
                </c:pt>
                <c:pt idx="348">
                  <c:v>8.6693877551020666E-3</c:v>
                </c:pt>
                <c:pt idx="349">
                  <c:v>8.8612244897959391E-3</c:v>
                </c:pt>
                <c:pt idx="350">
                  <c:v>9.1224489795918746E-3</c:v>
                </c:pt>
                <c:pt idx="351">
                  <c:v>9.2387755102041197E-3</c:v>
                </c:pt>
                <c:pt idx="352">
                  <c:v>9.4571428571429434E-3</c:v>
                </c:pt>
                <c:pt idx="353">
                  <c:v>9.5142857142857546E-3</c:v>
                </c:pt>
                <c:pt idx="354">
                  <c:v>9.5836734693877795E-3</c:v>
                </c:pt>
                <c:pt idx="355">
                  <c:v>9.5510204081633091E-3</c:v>
                </c:pt>
                <c:pt idx="356">
                  <c:v>9.2346938775510427E-3</c:v>
                </c:pt>
                <c:pt idx="357">
                  <c:v>9.1938775510204043E-3</c:v>
                </c:pt>
                <c:pt idx="358">
                  <c:v>9.2925170068027217E-3</c:v>
                </c:pt>
                <c:pt idx="359">
                  <c:v>9.2210884353741158E-3</c:v>
                </c:pt>
                <c:pt idx="360">
                  <c:v>8.962585034013603E-3</c:v>
                </c:pt>
              </c:numCache>
            </c:numRef>
          </c:yVal>
          <c:smooth val="1"/>
        </c:ser>
        <c:ser>
          <c:idx val="8"/>
          <c:order val="5"/>
          <c:tx>
            <c:v>5 cm</c:v>
          </c:tx>
          <c:marker>
            <c:symbol val="none"/>
          </c:marker>
          <c:xVal>
            <c:numRef>
              <c:f>'combustion inst presentation'!$A$3:$A$363</c:f>
              <c:numCache>
                <c:formatCode>General</c:formatCode>
                <c:ptCount val="3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numCache>
            </c:numRef>
          </c:xVal>
          <c:yVal>
            <c:numRef>
              <c:f>'combustion inst presentation'!$Y$3:$Y$363</c:f>
              <c:numCache>
                <c:formatCode>General</c:formatCode>
                <c:ptCount val="361"/>
                <c:pt idx="0">
                  <c:v>1.7469387755102196E-3</c:v>
                </c:pt>
                <c:pt idx="1">
                  <c:v>1.8775510204081943E-3</c:v>
                </c:pt>
                <c:pt idx="2">
                  <c:v>1.9591836734694141E-3</c:v>
                </c:pt>
                <c:pt idx="3">
                  <c:v>1.9918367346938911E-3</c:v>
                </c:pt>
                <c:pt idx="4">
                  <c:v>2.0244897959183772E-3</c:v>
                </c:pt>
                <c:pt idx="5">
                  <c:v>2.0979591836734635E-3</c:v>
                </c:pt>
                <c:pt idx="6">
                  <c:v>2.204081632653065E-3</c:v>
                </c:pt>
                <c:pt idx="7">
                  <c:v>2.3265306122449052E-3</c:v>
                </c:pt>
                <c:pt idx="8">
                  <c:v>2.4244897959183648E-3</c:v>
                </c:pt>
                <c:pt idx="9">
                  <c:v>2.5306122448979619E-3</c:v>
                </c:pt>
                <c:pt idx="10">
                  <c:v>2.6285714285714488E-3</c:v>
                </c:pt>
                <c:pt idx="11">
                  <c:v>2.791836734693891E-3</c:v>
                </c:pt>
                <c:pt idx="12">
                  <c:v>2.881632653061243E-3</c:v>
                </c:pt>
                <c:pt idx="13">
                  <c:v>2.8816326530612382E-3</c:v>
                </c:pt>
                <c:pt idx="14">
                  <c:v>2.889795918367348E-3</c:v>
                </c:pt>
                <c:pt idx="15">
                  <c:v>2.8897959183673489E-3</c:v>
                </c:pt>
                <c:pt idx="16">
                  <c:v>2.8734693877550985E-3</c:v>
                </c:pt>
                <c:pt idx="17">
                  <c:v>2.9224489795918168E-3</c:v>
                </c:pt>
                <c:pt idx="18">
                  <c:v>2.8326530612244722E-3</c:v>
                </c:pt>
                <c:pt idx="19">
                  <c:v>2.7918367346938559E-3</c:v>
                </c:pt>
                <c:pt idx="20">
                  <c:v>2.808163265306118E-3</c:v>
                </c:pt>
                <c:pt idx="21">
                  <c:v>2.8734693877551002E-3</c:v>
                </c:pt>
                <c:pt idx="22">
                  <c:v>2.9306122448979643E-3</c:v>
                </c:pt>
                <c:pt idx="23">
                  <c:v>3.0122448979591821E-3</c:v>
                </c:pt>
                <c:pt idx="24">
                  <c:v>3.0122448979591782E-3</c:v>
                </c:pt>
                <c:pt idx="25">
                  <c:v>3.0775510204081491E-3</c:v>
                </c:pt>
                <c:pt idx="26">
                  <c:v>3.1183673469387693E-3</c:v>
                </c:pt>
                <c:pt idx="27">
                  <c:v>3.1673469387755024E-3</c:v>
                </c:pt>
                <c:pt idx="28">
                  <c:v>3.102040816326528E-3</c:v>
                </c:pt>
                <c:pt idx="29">
                  <c:v>3.0530612244898002E-3</c:v>
                </c:pt>
                <c:pt idx="30">
                  <c:v>3.0122448979591878E-3</c:v>
                </c:pt>
                <c:pt idx="31">
                  <c:v>3.0204081632653184E-3</c:v>
                </c:pt>
                <c:pt idx="32">
                  <c:v>3.004081632653084E-3</c:v>
                </c:pt>
                <c:pt idx="33">
                  <c:v>3.0122448979592047E-3</c:v>
                </c:pt>
                <c:pt idx="34">
                  <c:v>3.0367346938775792E-3</c:v>
                </c:pt>
                <c:pt idx="35">
                  <c:v>3.1183673469387945E-3</c:v>
                </c:pt>
                <c:pt idx="36">
                  <c:v>3.1836734693877645E-3</c:v>
                </c:pt>
                <c:pt idx="37">
                  <c:v>3.1755102040816469E-3</c:v>
                </c:pt>
                <c:pt idx="38">
                  <c:v>3.1673469387755253E-3</c:v>
                </c:pt>
                <c:pt idx="39">
                  <c:v>3.2000000000000088E-3</c:v>
                </c:pt>
                <c:pt idx="40">
                  <c:v>3.1999999999999941E-3</c:v>
                </c:pt>
                <c:pt idx="41">
                  <c:v>3.110204081632646E-3</c:v>
                </c:pt>
                <c:pt idx="42">
                  <c:v>3.0612244897959152E-3</c:v>
                </c:pt>
                <c:pt idx="43">
                  <c:v>3.0285714285714286E-3</c:v>
                </c:pt>
                <c:pt idx="44">
                  <c:v>3.0775510204081491E-3</c:v>
                </c:pt>
                <c:pt idx="45">
                  <c:v>3.0938775510204052E-3</c:v>
                </c:pt>
                <c:pt idx="46">
                  <c:v>3.1102040816326643E-3</c:v>
                </c:pt>
                <c:pt idx="47">
                  <c:v>3.1265306122449195E-3</c:v>
                </c:pt>
                <c:pt idx="48">
                  <c:v>3.1755102040816469E-3</c:v>
                </c:pt>
                <c:pt idx="49">
                  <c:v>3.2244897959183812E-3</c:v>
                </c:pt>
                <c:pt idx="50">
                  <c:v>3.2163265306122484E-3</c:v>
                </c:pt>
                <c:pt idx="51">
                  <c:v>3.2163265306122536E-3</c:v>
                </c:pt>
                <c:pt idx="52">
                  <c:v>3.273469387755119E-3</c:v>
                </c:pt>
                <c:pt idx="53">
                  <c:v>3.2816326530612258E-3</c:v>
                </c:pt>
                <c:pt idx="54">
                  <c:v>3.3142857142857106E-3</c:v>
                </c:pt>
                <c:pt idx="55">
                  <c:v>3.4285714285714366E-3</c:v>
                </c:pt>
                <c:pt idx="56">
                  <c:v>3.4122448979591893E-3</c:v>
                </c:pt>
                <c:pt idx="57">
                  <c:v>3.518367346938802E-3</c:v>
                </c:pt>
                <c:pt idx="58">
                  <c:v>3.5020408163265442E-3</c:v>
                </c:pt>
                <c:pt idx="59">
                  <c:v>3.4204081632653051E-3</c:v>
                </c:pt>
                <c:pt idx="60">
                  <c:v>3.3714285714285751E-3</c:v>
                </c:pt>
                <c:pt idx="61">
                  <c:v>3.3959183673469492E-3</c:v>
                </c:pt>
                <c:pt idx="62">
                  <c:v>3.3387755102041007E-3</c:v>
                </c:pt>
                <c:pt idx="63">
                  <c:v>3.4285714285714427E-3</c:v>
                </c:pt>
                <c:pt idx="64">
                  <c:v>3.4122448979591715E-3</c:v>
                </c:pt>
                <c:pt idx="65">
                  <c:v>3.4775510204081601E-3</c:v>
                </c:pt>
                <c:pt idx="66">
                  <c:v>3.5673469387755147E-3</c:v>
                </c:pt>
                <c:pt idx="67">
                  <c:v>3.6897959183673501E-3</c:v>
                </c:pt>
                <c:pt idx="68">
                  <c:v>3.6734693877550815E-3</c:v>
                </c:pt>
                <c:pt idx="69">
                  <c:v>3.6734693877550719E-3</c:v>
                </c:pt>
                <c:pt idx="70">
                  <c:v>3.5755102040816284E-3</c:v>
                </c:pt>
                <c:pt idx="71">
                  <c:v>3.5591836734693892E-3</c:v>
                </c:pt>
                <c:pt idx="72">
                  <c:v>3.5510204081632599E-3</c:v>
                </c:pt>
                <c:pt idx="73">
                  <c:v>3.5673469387755147E-3</c:v>
                </c:pt>
                <c:pt idx="74">
                  <c:v>3.5428571428571596E-3</c:v>
                </c:pt>
                <c:pt idx="75">
                  <c:v>3.5918367346938992E-3</c:v>
                </c:pt>
                <c:pt idx="76">
                  <c:v>3.6081632653061583E-3</c:v>
                </c:pt>
                <c:pt idx="77">
                  <c:v>3.7306122448979703E-3</c:v>
                </c:pt>
                <c:pt idx="78">
                  <c:v>3.7142857142857082E-3</c:v>
                </c:pt>
                <c:pt idx="79">
                  <c:v>3.7224489795918319E-3</c:v>
                </c:pt>
                <c:pt idx="80">
                  <c:v>3.7224489795918262E-3</c:v>
                </c:pt>
                <c:pt idx="81">
                  <c:v>3.7387755102040732E-3</c:v>
                </c:pt>
                <c:pt idx="82">
                  <c:v>3.7306122448979599E-3</c:v>
                </c:pt>
                <c:pt idx="83">
                  <c:v>3.779591836734686E-3</c:v>
                </c:pt>
                <c:pt idx="84">
                  <c:v>3.7632653061224659E-3</c:v>
                </c:pt>
                <c:pt idx="85">
                  <c:v>3.8693877551020679E-3</c:v>
                </c:pt>
                <c:pt idx="86">
                  <c:v>4.0081632653061481E-3</c:v>
                </c:pt>
                <c:pt idx="87">
                  <c:v>4.0489795918367474E-3</c:v>
                </c:pt>
                <c:pt idx="88">
                  <c:v>4.0816326530612491E-3</c:v>
                </c:pt>
                <c:pt idx="89">
                  <c:v>4.0979591836734861E-3</c:v>
                </c:pt>
                <c:pt idx="90">
                  <c:v>4.1142857142857248E-3</c:v>
                </c:pt>
                <c:pt idx="91">
                  <c:v>4.1306122448979566E-3</c:v>
                </c:pt>
                <c:pt idx="92">
                  <c:v>4.0979591836734757E-3</c:v>
                </c:pt>
                <c:pt idx="93">
                  <c:v>3.9428571428571386E-3</c:v>
                </c:pt>
                <c:pt idx="94">
                  <c:v>3.9020408163265206E-3</c:v>
                </c:pt>
                <c:pt idx="95">
                  <c:v>3.9183673469387606E-3</c:v>
                </c:pt>
                <c:pt idx="96">
                  <c:v>3.9836734693877406E-3</c:v>
                </c:pt>
                <c:pt idx="97">
                  <c:v>4.0163265306122379E-3</c:v>
                </c:pt>
                <c:pt idx="98">
                  <c:v>3.9836734693877492E-3</c:v>
                </c:pt>
                <c:pt idx="99">
                  <c:v>4.0244897959183781E-3</c:v>
                </c:pt>
                <c:pt idx="100">
                  <c:v>4.1061224489795933E-3</c:v>
                </c:pt>
                <c:pt idx="101">
                  <c:v>4.1387755102040994E-3</c:v>
                </c:pt>
                <c:pt idx="102">
                  <c:v>4.0653061224490104E-3</c:v>
                </c:pt>
                <c:pt idx="103">
                  <c:v>4.0081632653061481E-3</c:v>
                </c:pt>
                <c:pt idx="104">
                  <c:v>3.9428571428571611E-3</c:v>
                </c:pt>
                <c:pt idx="105">
                  <c:v>4.0081632653061429E-3</c:v>
                </c:pt>
                <c:pt idx="106">
                  <c:v>3.9999999999999992E-3</c:v>
                </c:pt>
                <c:pt idx="107">
                  <c:v>4.0000000000000114E-3</c:v>
                </c:pt>
                <c:pt idx="108">
                  <c:v>4.0571428571428486E-3</c:v>
                </c:pt>
                <c:pt idx="109">
                  <c:v>4.187755102040812E-3</c:v>
                </c:pt>
                <c:pt idx="110">
                  <c:v>4.2448979591836822E-3</c:v>
                </c:pt>
                <c:pt idx="111">
                  <c:v>4.3020408163265455E-3</c:v>
                </c:pt>
                <c:pt idx="112">
                  <c:v>4.3102040816326848E-3</c:v>
                </c:pt>
                <c:pt idx="113">
                  <c:v>4.3510204081632824E-3</c:v>
                </c:pt>
                <c:pt idx="114">
                  <c:v>4.4163265306122633E-3</c:v>
                </c:pt>
                <c:pt idx="115">
                  <c:v>4.3918367346938991E-3</c:v>
                </c:pt>
                <c:pt idx="116">
                  <c:v>4.3346938775510064E-3</c:v>
                </c:pt>
                <c:pt idx="117">
                  <c:v>4.3346938775509977E-3</c:v>
                </c:pt>
                <c:pt idx="118">
                  <c:v>4.3755102040815971E-3</c:v>
                </c:pt>
                <c:pt idx="119">
                  <c:v>4.3020408163264882E-3</c:v>
                </c:pt>
                <c:pt idx="120">
                  <c:v>4.2530612244897834E-3</c:v>
                </c:pt>
                <c:pt idx="121">
                  <c:v>4.1877551020407964E-3</c:v>
                </c:pt>
                <c:pt idx="122">
                  <c:v>4.1714285714285733E-3</c:v>
                </c:pt>
                <c:pt idx="123">
                  <c:v>4.2040816326530724E-3</c:v>
                </c:pt>
                <c:pt idx="124">
                  <c:v>4.2040816326530724E-3</c:v>
                </c:pt>
                <c:pt idx="125">
                  <c:v>4.1142857142857396E-3</c:v>
                </c:pt>
                <c:pt idx="126">
                  <c:v>4.1551020408163546E-3</c:v>
                </c:pt>
                <c:pt idx="127">
                  <c:v>4.1632653061224731E-3</c:v>
                </c:pt>
                <c:pt idx="128">
                  <c:v>4.1959183673469583E-3</c:v>
                </c:pt>
                <c:pt idx="129">
                  <c:v>4.2612244897959409E-3</c:v>
                </c:pt>
                <c:pt idx="130">
                  <c:v>4.2693877551020524E-3</c:v>
                </c:pt>
                <c:pt idx="131">
                  <c:v>4.2775510204081813E-3</c:v>
                </c:pt>
                <c:pt idx="132">
                  <c:v>4.3755102040816405E-3</c:v>
                </c:pt>
                <c:pt idx="133">
                  <c:v>4.4897959183673505E-3</c:v>
                </c:pt>
                <c:pt idx="134">
                  <c:v>4.5469387755102094E-3</c:v>
                </c:pt>
                <c:pt idx="135">
                  <c:v>4.5551020408163105E-3</c:v>
                </c:pt>
                <c:pt idx="136">
                  <c:v>4.5387755102040813E-3</c:v>
                </c:pt>
                <c:pt idx="137">
                  <c:v>4.5469387755102024E-3</c:v>
                </c:pt>
                <c:pt idx="138">
                  <c:v>4.5469387755102024E-3</c:v>
                </c:pt>
                <c:pt idx="139">
                  <c:v>4.5387755102040813E-3</c:v>
                </c:pt>
                <c:pt idx="140">
                  <c:v>4.4979591836734733E-3</c:v>
                </c:pt>
                <c:pt idx="141">
                  <c:v>4.4897959183673418E-3</c:v>
                </c:pt>
                <c:pt idx="142">
                  <c:v>4.5306122448979724E-3</c:v>
                </c:pt>
                <c:pt idx="143">
                  <c:v>4.5469387755102163E-3</c:v>
                </c:pt>
                <c:pt idx="144">
                  <c:v>4.5469387755102094E-3</c:v>
                </c:pt>
                <c:pt idx="145">
                  <c:v>4.5714285714285761E-3</c:v>
                </c:pt>
                <c:pt idx="146">
                  <c:v>4.6040816326530613E-3</c:v>
                </c:pt>
                <c:pt idx="147">
                  <c:v>4.5632653061224524E-3</c:v>
                </c:pt>
                <c:pt idx="148">
                  <c:v>4.6285714285714298E-3</c:v>
                </c:pt>
                <c:pt idx="149">
                  <c:v>4.6530612244897887E-3</c:v>
                </c:pt>
                <c:pt idx="150">
                  <c:v>4.6775510204081494E-3</c:v>
                </c:pt>
                <c:pt idx="151">
                  <c:v>4.6693877551020413E-3</c:v>
                </c:pt>
                <c:pt idx="152">
                  <c:v>4.6775510204081537E-3</c:v>
                </c:pt>
                <c:pt idx="153">
                  <c:v>4.6285714285714229E-3</c:v>
                </c:pt>
                <c:pt idx="154">
                  <c:v>4.6938775510204055E-3</c:v>
                </c:pt>
                <c:pt idx="155">
                  <c:v>4.5795918367347024E-3</c:v>
                </c:pt>
                <c:pt idx="156">
                  <c:v>4.5142857142857085E-3</c:v>
                </c:pt>
                <c:pt idx="157">
                  <c:v>4.4816326530612433E-3</c:v>
                </c:pt>
                <c:pt idx="158">
                  <c:v>4.5551020408163313E-3</c:v>
                </c:pt>
                <c:pt idx="159">
                  <c:v>4.5551020408163435E-3</c:v>
                </c:pt>
                <c:pt idx="160">
                  <c:v>4.6693877551020595E-3</c:v>
                </c:pt>
                <c:pt idx="161">
                  <c:v>4.6530612244898104E-3</c:v>
                </c:pt>
                <c:pt idx="162">
                  <c:v>4.726530612244908E-3</c:v>
                </c:pt>
                <c:pt idx="163">
                  <c:v>4.7346938775510404E-3</c:v>
                </c:pt>
                <c:pt idx="164">
                  <c:v>4.7836734693877791E-3</c:v>
                </c:pt>
                <c:pt idx="165">
                  <c:v>4.7183673469387904E-3</c:v>
                </c:pt>
                <c:pt idx="166">
                  <c:v>4.7673469387755005E-3</c:v>
                </c:pt>
                <c:pt idx="167">
                  <c:v>4.6775510204081694E-3</c:v>
                </c:pt>
                <c:pt idx="168">
                  <c:v>4.6938775510204055E-3</c:v>
                </c:pt>
                <c:pt idx="169">
                  <c:v>4.7102040816326754E-3</c:v>
                </c:pt>
                <c:pt idx="170">
                  <c:v>4.7755102040816424E-3</c:v>
                </c:pt>
                <c:pt idx="171">
                  <c:v>4.775510204081638E-3</c:v>
                </c:pt>
                <c:pt idx="172">
                  <c:v>4.8163265306122504E-3</c:v>
                </c:pt>
                <c:pt idx="173">
                  <c:v>4.7428571428571676E-3</c:v>
                </c:pt>
                <c:pt idx="174">
                  <c:v>4.7918367346938976E-3</c:v>
                </c:pt>
                <c:pt idx="175">
                  <c:v>4.7836734693877791E-3</c:v>
                </c:pt>
                <c:pt idx="176">
                  <c:v>4.8000000000000083E-3</c:v>
                </c:pt>
                <c:pt idx="177">
                  <c:v>4.832653061224516E-3</c:v>
                </c:pt>
                <c:pt idx="178">
                  <c:v>4.8571428571428784E-3</c:v>
                </c:pt>
                <c:pt idx="179">
                  <c:v>4.8979591836734908E-3</c:v>
                </c:pt>
                <c:pt idx="180">
                  <c:v>5.0040816326530693E-3</c:v>
                </c:pt>
                <c:pt idx="181">
                  <c:v>4.9877551020408358E-3</c:v>
                </c:pt>
                <c:pt idx="182">
                  <c:v>5.0285714285714187E-3</c:v>
                </c:pt>
                <c:pt idx="183">
                  <c:v>5.0693877551020502E-3</c:v>
                </c:pt>
                <c:pt idx="184">
                  <c:v>5.0530612244897924E-3</c:v>
                </c:pt>
                <c:pt idx="185">
                  <c:v>5.077551020408147E-3</c:v>
                </c:pt>
                <c:pt idx="186">
                  <c:v>5.0938775510203874E-3</c:v>
                </c:pt>
                <c:pt idx="187">
                  <c:v>5.0530612244897811E-3</c:v>
                </c:pt>
                <c:pt idx="188">
                  <c:v>5.1020408163264851E-3</c:v>
                </c:pt>
                <c:pt idx="189">
                  <c:v>5.1265306122448813E-3</c:v>
                </c:pt>
                <c:pt idx="190">
                  <c:v>5.1020408163264851E-3</c:v>
                </c:pt>
                <c:pt idx="191">
                  <c:v>5.0938775510203814E-3</c:v>
                </c:pt>
                <c:pt idx="192">
                  <c:v>5.0775510204081513E-3</c:v>
                </c:pt>
                <c:pt idx="193">
                  <c:v>5.0530612244897924E-3</c:v>
                </c:pt>
                <c:pt idx="194">
                  <c:v>5.1020408163265285E-3</c:v>
                </c:pt>
                <c:pt idx="195">
                  <c:v>5.110204081632686E-3</c:v>
                </c:pt>
                <c:pt idx="196">
                  <c:v>5.0938775510204204E-3</c:v>
                </c:pt>
                <c:pt idx="197">
                  <c:v>5.159183673469416E-3</c:v>
                </c:pt>
                <c:pt idx="198">
                  <c:v>5.2081632653061547E-3</c:v>
                </c:pt>
                <c:pt idx="199">
                  <c:v>5.1918367346939012E-3</c:v>
                </c:pt>
                <c:pt idx="200">
                  <c:v>5.2000000000000258E-3</c:v>
                </c:pt>
                <c:pt idx="201">
                  <c:v>5.2326530612245249E-3</c:v>
                </c:pt>
                <c:pt idx="202">
                  <c:v>5.2081632653061391E-3</c:v>
                </c:pt>
                <c:pt idx="203">
                  <c:v>5.1918367346938934E-3</c:v>
                </c:pt>
                <c:pt idx="204">
                  <c:v>5.085714285714288E-3</c:v>
                </c:pt>
                <c:pt idx="205">
                  <c:v>5.061224489795923E-3</c:v>
                </c:pt>
                <c:pt idx="206">
                  <c:v>5.0693877551020502E-3</c:v>
                </c:pt>
                <c:pt idx="207">
                  <c:v>5.0938775510203987E-3</c:v>
                </c:pt>
                <c:pt idx="208">
                  <c:v>5.0040816326530511E-3</c:v>
                </c:pt>
                <c:pt idx="209">
                  <c:v>5.0448979591836704E-3</c:v>
                </c:pt>
                <c:pt idx="210">
                  <c:v>5.1346938775510094E-3</c:v>
                </c:pt>
                <c:pt idx="211">
                  <c:v>5.2244897959183847E-3</c:v>
                </c:pt>
                <c:pt idx="212">
                  <c:v>5.2571428571428673E-3</c:v>
                </c:pt>
                <c:pt idx="213">
                  <c:v>5.2653061224489893E-3</c:v>
                </c:pt>
                <c:pt idx="214">
                  <c:v>5.2653061224489893E-3</c:v>
                </c:pt>
                <c:pt idx="215">
                  <c:v>5.3959183673469345E-3</c:v>
                </c:pt>
                <c:pt idx="216">
                  <c:v>5.3877551020408291E-3</c:v>
                </c:pt>
                <c:pt idx="217">
                  <c:v>5.3551020408163404E-3</c:v>
                </c:pt>
                <c:pt idx="218">
                  <c:v>5.3551020408163239E-3</c:v>
                </c:pt>
                <c:pt idx="219">
                  <c:v>5.3224489795918282E-3</c:v>
                </c:pt>
                <c:pt idx="220">
                  <c:v>5.4040816326530522E-3</c:v>
                </c:pt>
                <c:pt idx="221">
                  <c:v>5.4612244897959275E-3</c:v>
                </c:pt>
                <c:pt idx="222">
                  <c:v>5.3714285714285808E-3</c:v>
                </c:pt>
                <c:pt idx="223">
                  <c:v>5.4204081632653273E-3</c:v>
                </c:pt>
                <c:pt idx="224">
                  <c:v>5.4040816326530764E-3</c:v>
                </c:pt>
                <c:pt idx="225">
                  <c:v>5.4040816326530591E-3</c:v>
                </c:pt>
                <c:pt idx="226">
                  <c:v>5.4612244897959293E-3</c:v>
                </c:pt>
                <c:pt idx="227">
                  <c:v>5.3959183673469233E-3</c:v>
                </c:pt>
                <c:pt idx="228">
                  <c:v>5.28979591836735E-3</c:v>
                </c:pt>
                <c:pt idx="229">
                  <c:v>5.2897959183673534E-3</c:v>
                </c:pt>
                <c:pt idx="230">
                  <c:v>5.2653061224489772E-3</c:v>
                </c:pt>
                <c:pt idx="231">
                  <c:v>5.2571428571428439E-3</c:v>
                </c:pt>
                <c:pt idx="232">
                  <c:v>5.2408163265306104E-3</c:v>
                </c:pt>
                <c:pt idx="233">
                  <c:v>5.1591836734693822E-3</c:v>
                </c:pt>
                <c:pt idx="234">
                  <c:v>5.1673469387755085E-3</c:v>
                </c:pt>
                <c:pt idx="235">
                  <c:v>5.1918367346938925E-3</c:v>
                </c:pt>
                <c:pt idx="236">
                  <c:v>5.2734693877551243E-3</c:v>
                </c:pt>
                <c:pt idx="237">
                  <c:v>5.232653061224498E-3</c:v>
                </c:pt>
                <c:pt idx="238">
                  <c:v>5.2897959183673534E-3</c:v>
                </c:pt>
                <c:pt idx="239">
                  <c:v>5.3224489795918508E-3</c:v>
                </c:pt>
                <c:pt idx="240">
                  <c:v>5.4693877551020694E-3</c:v>
                </c:pt>
                <c:pt idx="241">
                  <c:v>5.6000000000000034E-3</c:v>
                </c:pt>
                <c:pt idx="242">
                  <c:v>5.7959183673469365E-3</c:v>
                </c:pt>
                <c:pt idx="243">
                  <c:v>5.8285714285714234E-3</c:v>
                </c:pt>
                <c:pt idx="244">
                  <c:v>5.9346938775510409E-3</c:v>
                </c:pt>
                <c:pt idx="245">
                  <c:v>5.9591836734693999E-3</c:v>
                </c:pt>
                <c:pt idx="246">
                  <c:v>6.0734693877551047E-3</c:v>
                </c:pt>
                <c:pt idx="247">
                  <c:v>6.0653061224489714E-3</c:v>
                </c:pt>
                <c:pt idx="248">
                  <c:v>6.0326530612245036E-3</c:v>
                </c:pt>
                <c:pt idx="249">
                  <c:v>5.9673469387755106E-3</c:v>
                </c:pt>
                <c:pt idx="250">
                  <c:v>5.9428571428571716E-3</c:v>
                </c:pt>
                <c:pt idx="251">
                  <c:v>6.0489795918367414E-3</c:v>
                </c:pt>
                <c:pt idx="252">
                  <c:v>6.1306122448979714E-3</c:v>
                </c:pt>
                <c:pt idx="253">
                  <c:v>6.0408163265306325E-3</c:v>
                </c:pt>
                <c:pt idx="254">
                  <c:v>6.0571428571428703E-3</c:v>
                </c:pt>
                <c:pt idx="255">
                  <c:v>6.0489795918367414E-3</c:v>
                </c:pt>
                <c:pt idx="256">
                  <c:v>6.0163265306122432E-3</c:v>
                </c:pt>
                <c:pt idx="257">
                  <c:v>6.0408163265306064E-3</c:v>
                </c:pt>
                <c:pt idx="258">
                  <c:v>5.877551020408169E-3</c:v>
                </c:pt>
                <c:pt idx="259">
                  <c:v>5.7959183673469286E-3</c:v>
                </c:pt>
                <c:pt idx="260">
                  <c:v>5.8285714285714304E-3</c:v>
                </c:pt>
                <c:pt idx="261">
                  <c:v>5.7959183673469365E-3</c:v>
                </c:pt>
                <c:pt idx="262">
                  <c:v>5.7795918367347134E-3</c:v>
                </c:pt>
                <c:pt idx="263">
                  <c:v>5.7551020408163414E-3</c:v>
                </c:pt>
                <c:pt idx="264">
                  <c:v>5.7224489795918527E-3</c:v>
                </c:pt>
                <c:pt idx="265">
                  <c:v>5.7142857142857334E-3</c:v>
                </c:pt>
                <c:pt idx="266">
                  <c:v>5.7142857142857394E-3</c:v>
                </c:pt>
                <c:pt idx="267">
                  <c:v>5.7387755102041192E-3</c:v>
                </c:pt>
                <c:pt idx="268">
                  <c:v>5.730612244897979E-3</c:v>
                </c:pt>
                <c:pt idx="269">
                  <c:v>5.7632653061224694E-3</c:v>
                </c:pt>
                <c:pt idx="270">
                  <c:v>5.8612244897959182E-3</c:v>
                </c:pt>
                <c:pt idx="271">
                  <c:v>5.9591836734693999E-3</c:v>
                </c:pt>
                <c:pt idx="272">
                  <c:v>6.1714285714285898E-3</c:v>
                </c:pt>
                <c:pt idx="273">
                  <c:v>6.3346938775510194E-3</c:v>
                </c:pt>
                <c:pt idx="274">
                  <c:v>6.4653061224489872E-3</c:v>
                </c:pt>
                <c:pt idx="275">
                  <c:v>6.6122448979591903E-3</c:v>
                </c:pt>
                <c:pt idx="276">
                  <c:v>6.7673469387755101E-3</c:v>
                </c:pt>
                <c:pt idx="277">
                  <c:v>6.8000000000000135E-3</c:v>
                </c:pt>
                <c:pt idx="278">
                  <c:v>6.8081632653061242E-3</c:v>
                </c:pt>
                <c:pt idx="279">
                  <c:v>6.7346938775509979E-3</c:v>
                </c:pt>
                <c:pt idx="280">
                  <c:v>6.6122448979591816E-3</c:v>
                </c:pt>
                <c:pt idx="281">
                  <c:v>6.4489795918367381E-3</c:v>
                </c:pt>
                <c:pt idx="282">
                  <c:v>6.3591836734693714E-3</c:v>
                </c:pt>
                <c:pt idx="283">
                  <c:v>6.2448979591836718E-3</c:v>
                </c:pt>
                <c:pt idx="284">
                  <c:v>6.253061224489799E-3</c:v>
                </c:pt>
                <c:pt idx="285">
                  <c:v>6.2285714285714383E-3</c:v>
                </c:pt>
                <c:pt idx="286">
                  <c:v>6.1877551020408424E-3</c:v>
                </c:pt>
                <c:pt idx="287">
                  <c:v>6.2122448979591936E-3</c:v>
                </c:pt>
                <c:pt idx="288">
                  <c:v>6.3020408163265229E-3</c:v>
                </c:pt>
                <c:pt idx="289">
                  <c:v>6.3510204081632798E-3</c:v>
                </c:pt>
                <c:pt idx="290">
                  <c:v>6.3265306122448984E-3</c:v>
                </c:pt>
                <c:pt idx="291">
                  <c:v>6.2857142857142738E-3</c:v>
                </c:pt>
                <c:pt idx="292">
                  <c:v>6.2938775510203862E-3</c:v>
                </c:pt>
                <c:pt idx="293">
                  <c:v>6.3102040816326406E-3</c:v>
                </c:pt>
                <c:pt idx="294">
                  <c:v>6.3265306122448723E-3</c:v>
                </c:pt>
                <c:pt idx="295">
                  <c:v>6.3102040816326527E-3</c:v>
                </c:pt>
                <c:pt idx="296">
                  <c:v>6.2775510204081536E-3</c:v>
                </c:pt>
                <c:pt idx="297">
                  <c:v>6.2938775510204027E-3</c:v>
                </c:pt>
                <c:pt idx="298">
                  <c:v>6.3265306122449192E-3</c:v>
                </c:pt>
                <c:pt idx="299">
                  <c:v>6.334693877551042E-3</c:v>
                </c:pt>
                <c:pt idx="300">
                  <c:v>6.4244897959184E-3</c:v>
                </c:pt>
                <c:pt idx="301">
                  <c:v>6.4897959183673965E-3</c:v>
                </c:pt>
                <c:pt idx="302">
                  <c:v>6.5306122448979924E-3</c:v>
                </c:pt>
                <c:pt idx="303">
                  <c:v>6.563265306122488E-3</c:v>
                </c:pt>
                <c:pt idx="304">
                  <c:v>6.5959183673469455E-3</c:v>
                </c:pt>
                <c:pt idx="305">
                  <c:v>6.5877551020408253E-3</c:v>
                </c:pt>
                <c:pt idx="306">
                  <c:v>6.7102040816326746E-3</c:v>
                </c:pt>
                <c:pt idx="307">
                  <c:v>6.7183673469387731E-3</c:v>
                </c:pt>
                <c:pt idx="308">
                  <c:v>6.7836734693877488E-3</c:v>
                </c:pt>
                <c:pt idx="309">
                  <c:v>6.8979591836734544E-3</c:v>
                </c:pt>
                <c:pt idx="310">
                  <c:v>7.0775510204081462E-3</c:v>
                </c:pt>
                <c:pt idx="311">
                  <c:v>7.2326530612244946E-3</c:v>
                </c:pt>
                <c:pt idx="312">
                  <c:v>7.4122448979591958E-3</c:v>
                </c:pt>
                <c:pt idx="313">
                  <c:v>7.4367346938775634E-3</c:v>
                </c:pt>
                <c:pt idx="314">
                  <c:v>7.5510204081632839E-3</c:v>
                </c:pt>
                <c:pt idx="315">
                  <c:v>7.5346938775510382E-3</c:v>
                </c:pt>
                <c:pt idx="316">
                  <c:v>7.4857142857143108E-3</c:v>
                </c:pt>
                <c:pt idx="317">
                  <c:v>7.3306122448979737E-3</c:v>
                </c:pt>
                <c:pt idx="318">
                  <c:v>7.3224489795918387E-3</c:v>
                </c:pt>
                <c:pt idx="319">
                  <c:v>7.1918367346938761E-3</c:v>
                </c:pt>
                <c:pt idx="320">
                  <c:v>7.0693877551020442E-3</c:v>
                </c:pt>
                <c:pt idx="321">
                  <c:v>6.8979591836734692E-3</c:v>
                </c:pt>
                <c:pt idx="322">
                  <c:v>6.832653061224497E-3</c:v>
                </c:pt>
                <c:pt idx="323">
                  <c:v>6.7591836734693924E-3</c:v>
                </c:pt>
                <c:pt idx="324">
                  <c:v>6.8734693877551233E-3</c:v>
                </c:pt>
                <c:pt idx="325">
                  <c:v>6.8408163265306224E-3</c:v>
                </c:pt>
                <c:pt idx="326">
                  <c:v>6.8897959183673828E-3</c:v>
                </c:pt>
                <c:pt idx="327">
                  <c:v>7.0612244897959413E-3</c:v>
                </c:pt>
                <c:pt idx="328">
                  <c:v>7.2408163265306174E-3</c:v>
                </c:pt>
                <c:pt idx="329">
                  <c:v>7.4040816326530635E-3</c:v>
                </c:pt>
                <c:pt idx="330">
                  <c:v>7.5673469387754965E-3</c:v>
                </c:pt>
                <c:pt idx="331">
                  <c:v>7.3877551020408065E-3</c:v>
                </c:pt>
                <c:pt idx="332">
                  <c:v>7.1755102040816114E-3</c:v>
                </c:pt>
                <c:pt idx="333">
                  <c:v>7.0448979591836445E-3</c:v>
                </c:pt>
                <c:pt idx="334">
                  <c:v>6.9244897959183606E-3</c:v>
                </c:pt>
                <c:pt idx="335">
                  <c:v>6.753061224489789E-3</c:v>
                </c:pt>
                <c:pt idx="336">
                  <c:v>6.5428571428571437E-3</c:v>
                </c:pt>
                <c:pt idx="337">
                  <c:v>6.3591836734693879E-3</c:v>
                </c:pt>
                <c:pt idx="338">
                  <c:v>6.5408163265306104E-3</c:v>
                </c:pt>
                <c:pt idx="339">
                  <c:v>6.7469387755102342E-3</c:v>
                </c:pt>
                <c:pt idx="340">
                  <c:v>6.9591836734694034E-3</c:v>
                </c:pt>
                <c:pt idx="341">
                  <c:v>7.0510204081632817E-3</c:v>
                </c:pt>
                <c:pt idx="342">
                  <c:v>7.2040816326530534E-3</c:v>
                </c:pt>
                <c:pt idx="343">
                  <c:v>7.3775510204081539E-3</c:v>
                </c:pt>
                <c:pt idx="344">
                  <c:v>7.5918367346938971E-3</c:v>
                </c:pt>
                <c:pt idx="345">
                  <c:v>7.6224489795918334E-3</c:v>
                </c:pt>
                <c:pt idx="346">
                  <c:v>7.7551020408163224E-3</c:v>
                </c:pt>
                <c:pt idx="347">
                  <c:v>7.8061224489795987E-3</c:v>
                </c:pt>
                <c:pt idx="348">
                  <c:v>7.8571428571428681E-3</c:v>
                </c:pt>
                <c:pt idx="349">
                  <c:v>7.9183673469388118E-3</c:v>
                </c:pt>
                <c:pt idx="350">
                  <c:v>7.938775510204131E-3</c:v>
                </c:pt>
                <c:pt idx="351">
                  <c:v>7.8367346938775836E-3</c:v>
                </c:pt>
                <c:pt idx="352">
                  <c:v>7.6938775510204298E-3</c:v>
                </c:pt>
                <c:pt idx="353">
                  <c:v>7.4795918367347378E-3</c:v>
                </c:pt>
                <c:pt idx="354">
                  <c:v>7.1224489795918694E-3</c:v>
                </c:pt>
                <c:pt idx="355">
                  <c:v>6.5408163265306312E-3</c:v>
                </c:pt>
                <c:pt idx="356">
                  <c:v>5.9591836734694094E-3</c:v>
                </c:pt>
                <c:pt idx="357">
                  <c:v>5.1020408163265345E-3</c:v>
                </c:pt>
                <c:pt idx="358">
                  <c:v>4.0510204081632773E-3</c:v>
                </c:pt>
                <c:pt idx="359">
                  <c:v>3.1938775510204085E-3</c:v>
                </c:pt>
                <c:pt idx="360">
                  <c:v>1.9591836734693681E-3</c:v>
                </c:pt>
              </c:numCache>
            </c:numRef>
          </c:yVal>
          <c:smooth val="1"/>
        </c:ser>
        <c:ser>
          <c:idx val="7"/>
          <c:order val="6"/>
          <c:tx>
            <c:v>3 cm</c:v>
          </c:tx>
          <c:marker>
            <c:symbol val="none"/>
          </c:marker>
          <c:xVal>
            <c:numRef>
              <c:f>'combustion inst presentation'!$A$3:$A$363</c:f>
              <c:numCache>
                <c:formatCode>General</c:formatCode>
                <c:ptCount val="3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numCache>
            </c:numRef>
          </c:xVal>
          <c:yVal>
            <c:numRef>
              <c:f>'combustion inst presentation'!$X$3:$X$363</c:f>
              <c:numCache>
                <c:formatCode>General</c:formatCode>
                <c:ptCount val="361"/>
                <c:pt idx="0">
                  <c:v>1.812244897959192E-3</c:v>
                </c:pt>
                <c:pt idx="1">
                  <c:v>1.8938775510204267E-3</c:v>
                </c:pt>
                <c:pt idx="2">
                  <c:v>2.0163265306122643E-3</c:v>
                </c:pt>
                <c:pt idx="3">
                  <c:v>2.1387755102041032E-3</c:v>
                </c:pt>
                <c:pt idx="4">
                  <c:v>2.261224489795943E-3</c:v>
                </c:pt>
                <c:pt idx="5">
                  <c:v>2.3428571428571652E-3</c:v>
                </c:pt>
                <c:pt idx="6">
                  <c:v>2.3673469387755289E-3</c:v>
                </c:pt>
                <c:pt idx="7">
                  <c:v>2.3836734693877632E-3</c:v>
                </c:pt>
                <c:pt idx="8">
                  <c:v>2.457142857142863E-3</c:v>
                </c:pt>
                <c:pt idx="9">
                  <c:v>2.4653061224489802E-3</c:v>
                </c:pt>
                <c:pt idx="10">
                  <c:v>2.3999999999999981E-3</c:v>
                </c:pt>
                <c:pt idx="11">
                  <c:v>2.2775510204081596E-3</c:v>
                </c:pt>
                <c:pt idx="12">
                  <c:v>2.2367346938775446E-3</c:v>
                </c:pt>
                <c:pt idx="13">
                  <c:v>2.2693877551020441E-3</c:v>
                </c:pt>
                <c:pt idx="14">
                  <c:v>2.2612244897959174E-3</c:v>
                </c:pt>
                <c:pt idx="15">
                  <c:v>2.1959183673469409E-3</c:v>
                </c:pt>
                <c:pt idx="16">
                  <c:v>2.1714285714285642E-3</c:v>
                </c:pt>
                <c:pt idx="17">
                  <c:v>2.2122448979591792E-3</c:v>
                </c:pt>
                <c:pt idx="18">
                  <c:v>2.3510204081632667E-3</c:v>
                </c:pt>
                <c:pt idx="19">
                  <c:v>2.4163265306122485E-3</c:v>
                </c:pt>
                <c:pt idx="20">
                  <c:v>2.3999999999999981E-3</c:v>
                </c:pt>
                <c:pt idx="21">
                  <c:v>2.4326530612244868E-3</c:v>
                </c:pt>
                <c:pt idx="22">
                  <c:v>2.4244897959183691E-3</c:v>
                </c:pt>
                <c:pt idx="23">
                  <c:v>2.4571428571428652E-3</c:v>
                </c:pt>
                <c:pt idx="24">
                  <c:v>2.4163265306122485E-3</c:v>
                </c:pt>
                <c:pt idx="25">
                  <c:v>2.3510204081632667E-3</c:v>
                </c:pt>
                <c:pt idx="26">
                  <c:v>2.3428571428571543E-3</c:v>
                </c:pt>
                <c:pt idx="27">
                  <c:v>2.3510204081632667E-3</c:v>
                </c:pt>
                <c:pt idx="28">
                  <c:v>2.3265306122448991E-3</c:v>
                </c:pt>
                <c:pt idx="29">
                  <c:v>2.3428571428571392E-3</c:v>
                </c:pt>
                <c:pt idx="30">
                  <c:v>2.3102040816326492E-3</c:v>
                </c:pt>
                <c:pt idx="31">
                  <c:v>2.3346938775510172E-3</c:v>
                </c:pt>
                <c:pt idx="32">
                  <c:v>2.3102040816326474E-3</c:v>
                </c:pt>
                <c:pt idx="33">
                  <c:v>2.2693877551020441E-3</c:v>
                </c:pt>
                <c:pt idx="34">
                  <c:v>2.3102040816326492E-3</c:v>
                </c:pt>
                <c:pt idx="35">
                  <c:v>2.3510204081632637E-3</c:v>
                </c:pt>
                <c:pt idx="36">
                  <c:v>2.3836734693877546E-3</c:v>
                </c:pt>
                <c:pt idx="37">
                  <c:v>2.3755102040816296E-3</c:v>
                </c:pt>
                <c:pt idx="38">
                  <c:v>2.3591836734693952E-3</c:v>
                </c:pt>
                <c:pt idx="39">
                  <c:v>2.3591836734693952E-3</c:v>
                </c:pt>
                <c:pt idx="40">
                  <c:v>2.416326530612248E-3</c:v>
                </c:pt>
                <c:pt idx="41">
                  <c:v>2.4000000000000046E-3</c:v>
                </c:pt>
                <c:pt idx="42">
                  <c:v>2.3673469387755202E-3</c:v>
                </c:pt>
                <c:pt idx="43">
                  <c:v>2.3428571428571556E-3</c:v>
                </c:pt>
                <c:pt idx="44">
                  <c:v>2.4163265306122545E-3</c:v>
                </c:pt>
                <c:pt idx="45">
                  <c:v>2.4734693877551082E-3</c:v>
                </c:pt>
                <c:pt idx="46">
                  <c:v>2.4816326530612298E-3</c:v>
                </c:pt>
                <c:pt idx="47">
                  <c:v>2.4244897959183761E-3</c:v>
                </c:pt>
                <c:pt idx="48">
                  <c:v>2.4244897959183691E-3</c:v>
                </c:pt>
                <c:pt idx="49">
                  <c:v>2.4734693877550991E-3</c:v>
                </c:pt>
                <c:pt idx="50">
                  <c:v>2.4326530612244868E-3</c:v>
                </c:pt>
                <c:pt idx="51">
                  <c:v>2.3346938775510211E-3</c:v>
                </c:pt>
                <c:pt idx="52">
                  <c:v>2.2530612244898002E-3</c:v>
                </c:pt>
                <c:pt idx="53">
                  <c:v>2.2530612244897989E-3</c:v>
                </c:pt>
                <c:pt idx="54">
                  <c:v>2.2857142857142976E-3</c:v>
                </c:pt>
                <c:pt idx="55">
                  <c:v>2.2285714285714461E-3</c:v>
                </c:pt>
                <c:pt idx="56">
                  <c:v>2.179591836734703E-3</c:v>
                </c:pt>
                <c:pt idx="57">
                  <c:v>2.2448979591836822E-3</c:v>
                </c:pt>
                <c:pt idx="58">
                  <c:v>2.3591836734693952E-3</c:v>
                </c:pt>
                <c:pt idx="59">
                  <c:v>2.4326530612244941E-3</c:v>
                </c:pt>
                <c:pt idx="60">
                  <c:v>2.4408163265306152E-3</c:v>
                </c:pt>
                <c:pt idx="61">
                  <c:v>2.4816326530612211E-3</c:v>
                </c:pt>
                <c:pt idx="62">
                  <c:v>2.5469387755102002E-3</c:v>
                </c:pt>
                <c:pt idx="63">
                  <c:v>2.6448979591836711E-3</c:v>
                </c:pt>
                <c:pt idx="64">
                  <c:v>2.6040816326530591E-3</c:v>
                </c:pt>
                <c:pt idx="65">
                  <c:v>2.5306122448979576E-3</c:v>
                </c:pt>
                <c:pt idx="66">
                  <c:v>2.5142857142857042E-3</c:v>
                </c:pt>
                <c:pt idx="67">
                  <c:v>2.5142857142857094E-3</c:v>
                </c:pt>
                <c:pt idx="68">
                  <c:v>2.5061224489795961E-3</c:v>
                </c:pt>
                <c:pt idx="69">
                  <c:v>2.4734693877551035E-3</c:v>
                </c:pt>
                <c:pt idx="70">
                  <c:v>2.3755102040816391E-3</c:v>
                </c:pt>
                <c:pt idx="71">
                  <c:v>2.4081632653061413E-3</c:v>
                </c:pt>
                <c:pt idx="72">
                  <c:v>2.4326530612244998E-3</c:v>
                </c:pt>
                <c:pt idx="73">
                  <c:v>2.4571428571428682E-3</c:v>
                </c:pt>
                <c:pt idx="74">
                  <c:v>2.4653061224489958E-3</c:v>
                </c:pt>
                <c:pt idx="75">
                  <c:v>2.4163265306122602E-3</c:v>
                </c:pt>
                <c:pt idx="76">
                  <c:v>2.4734693877551082E-3</c:v>
                </c:pt>
                <c:pt idx="77">
                  <c:v>2.4897959183673608E-3</c:v>
                </c:pt>
                <c:pt idx="78">
                  <c:v>2.4979591836734637E-3</c:v>
                </c:pt>
                <c:pt idx="79">
                  <c:v>2.5061224489795943E-3</c:v>
                </c:pt>
                <c:pt idx="80">
                  <c:v>2.5469387755102002E-3</c:v>
                </c:pt>
                <c:pt idx="81">
                  <c:v>2.5714285714285592E-3</c:v>
                </c:pt>
                <c:pt idx="82">
                  <c:v>2.5714285714285592E-3</c:v>
                </c:pt>
                <c:pt idx="83">
                  <c:v>2.5714285714285592E-3</c:v>
                </c:pt>
                <c:pt idx="84">
                  <c:v>2.6122448979591715E-3</c:v>
                </c:pt>
                <c:pt idx="85">
                  <c:v>2.6040816326530591E-3</c:v>
                </c:pt>
                <c:pt idx="86">
                  <c:v>2.6040816326530604E-3</c:v>
                </c:pt>
                <c:pt idx="87">
                  <c:v>2.5877551020408226E-3</c:v>
                </c:pt>
                <c:pt idx="88">
                  <c:v>2.6285714285714449E-3</c:v>
                </c:pt>
                <c:pt idx="89">
                  <c:v>2.6693877551020582E-3</c:v>
                </c:pt>
                <c:pt idx="90">
                  <c:v>2.6367346938775647E-3</c:v>
                </c:pt>
                <c:pt idx="91">
                  <c:v>2.669387755102066E-3</c:v>
                </c:pt>
                <c:pt idx="92">
                  <c:v>2.6938775510204323E-3</c:v>
                </c:pt>
                <c:pt idx="93">
                  <c:v>2.7346938775510412E-3</c:v>
                </c:pt>
                <c:pt idx="94">
                  <c:v>2.7673469387755239E-3</c:v>
                </c:pt>
                <c:pt idx="95">
                  <c:v>2.7591836734693954E-3</c:v>
                </c:pt>
                <c:pt idx="96">
                  <c:v>2.8000000000000052E-3</c:v>
                </c:pt>
                <c:pt idx="97">
                  <c:v>2.8163265306122417E-3</c:v>
                </c:pt>
                <c:pt idx="98">
                  <c:v>2.7918367346938698E-3</c:v>
                </c:pt>
                <c:pt idx="99">
                  <c:v>2.83265306122448E-3</c:v>
                </c:pt>
                <c:pt idx="100">
                  <c:v>2.8571428571428524E-3</c:v>
                </c:pt>
                <c:pt idx="101">
                  <c:v>2.8734693877551002E-3</c:v>
                </c:pt>
                <c:pt idx="102">
                  <c:v>2.8571428571428593E-3</c:v>
                </c:pt>
                <c:pt idx="103">
                  <c:v>2.8571428571428593E-3</c:v>
                </c:pt>
                <c:pt idx="104">
                  <c:v>2.8979591836734669E-3</c:v>
                </c:pt>
                <c:pt idx="105">
                  <c:v>2.8571428571428602E-3</c:v>
                </c:pt>
                <c:pt idx="106">
                  <c:v>2.8000000000000052E-3</c:v>
                </c:pt>
                <c:pt idx="107">
                  <c:v>2.7591836734693954E-3</c:v>
                </c:pt>
                <c:pt idx="108">
                  <c:v>2.7428571428571484E-3</c:v>
                </c:pt>
                <c:pt idx="109">
                  <c:v>2.7346938775510287E-3</c:v>
                </c:pt>
                <c:pt idx="110">
                  <c:v>2.6938775510204197E-3</c:v>
                </c:pt>
                <c:pt idx="111">
                  <c:v>2.6693877551020582E-3</c:v>
                </c:pt>
                <c:pt idx="112">
                  <c:v>2.7102040816326615E-3</c:v>
                </c:pt>
                <c:pt idx="113">
                  <c:v>2.7428571428571493E-3</c:v>
                </c:pt>
                <c:pt idx="114">
                  <c:v>2.7755102040816419E-3</c:v>
                </c:pt>
                <c:pt idx="115">
                  <c:v>2.7673469387755213E-3</c:v>
                </c:pt>
                <c:pt idx="116">
                  <c:v>2.8081632653061284E-3</c:v>
                </c:pt>
                <c:pt idx="117">
                  <c:v>2.8816326530612247E-3</c:v>
                </c:pt>
                <c:pt idx="118">
                  <c:v>2.8816326530612247E-3</c:v>
                </c:pt>
                <c:pt idx="119">
                  <c:v>2.8816326530612247E-3</c:v>
                </c:pt>
                <c:pt idx="120">
                  <c:v>2.8734693877551011E-3</c:v>
                </c:pt>
                <c:pt idx="121">
                  <c:v>2.8489795918367417E-3</c:v>
                </c:pt>
                <c:pt idx="122">
                  <c:v>2.8489795918367439E-3</c:v>
                </c:pt>
                <c:pt idx="123">
                  <c:v>2.8326530612244943E-3</c:v>
                </c:pt>
                <c:pt idx="124">
                  <c:v>2.7918367346938841E-3</c:v>
                </c:pt>
                <c:pt idx="125">
                  <c:v>2.8000000000000052E-3</c:v>
                </c:pt>
                <c:pt idx="126">
                  <c:v>2.8244897959183793E-3</c:v>
                </c:pt>
                <c:pt idx="127">
                  <c:v>2.8571428571428675E-3</c:v>
                </c:pt>
                <c:pt idx="128">
                  <c:v>2.8571428571428675E-3</c:v>
                </c:pt>
                <c:pt idx="129">
                  <c:v>2.8653061224489852E-3</c:v>
                </c:pt>
                <c:pt idx="130">
                  <c:v>2.897959183673473E-3</c:v>
                </c:pt>
                <c:pt idx="131">
                  <c:v>2.9142857142857152E-3</c:v>
                </c:pt>
                <c:pt idx="132">
                  <c:v>2.9387755102040802E-3</c:v>
                </c:pt>
                <c:pt idx="133">
                  <c:v>2.995918367346946E-3</c:v>
                </c:pt>
                <c:pt idx="134">
                  <c:v>3.0448979591836691E-3</c:v>
                </c:pt>
                <c:pt idx="135">
                  <c:v>3.0448979591836656E-3</c:v>
                </c:pt>
                <c:pt idx="136">
                  <c:v>3.0122448979591704E-3</c:v>
                </c:pt>
                <c:pt idx="137">
                  <c:v>3.0530612244897858E-3</c:v>
                </c:pt>
                <c:pt idx="138">
                  <c:v>3.0775510204081621E-3</c:v>
                </c:pt>
                <c:pt idx="139">
                  <c:v>3.0775510204081621E-3</c:v>
                </c:pt>
                <c:pt idx="140">
                  <c:v>3.0204081632653002E-3</c:v>
                </c:pt>
                <c:pt idx="141">
                  <c:v>3.036734693877558E-3</c:v>
                </c:pt>
                <c:pt idx="142">
                  <c:v>3.167346938775521E-3</c:v>
                </c:pt>
                <c:pt idx="143">
                  <c:v>3.2653061224489871E-3</c:v>
                </c:pt>
                <c:pt idx="144">
                  <c:v>3.2326530612244845E-3</c:v>
                </c:pt>
                <c:pt idx="145">
                  <c:v>3.2163265306122445E-3</c:v>
                </c:pt>
                <c:pt idx="146">
                  <c:v>3.2816326530612288E-3</c:v>
                </c:pt>
                <c:pt idx="147">
                  <c:v>3.3142857142857071E-3</c:v>
                </c:pt>
                <c:pt idx="148">
                  <c:v>3.2653061224489814E-3</c:v>
                </c:pt>
                <c:pt idx="149">
                  <c:v>3.1346938775510245E-3</c:v>
                </c:pt>
                <c:pt idx="150">
                  <c:v>3.0938775510204212E-3</c:v>
                </c:pt>
                <c:pt idx="151">
                  <c:v>3.1183673469387854E-3</c:v>
                </c:pt>
                <c:pt idx="152">
                  <c:v>3.0938775510204217E-3</c:v>
                </c:pt>
                <c:pt idx="153">
                  <c:v>3.0122448979591847E-3</c:v>
                </c:pt>
                <c:pt idx="154">
                  <c:v>2.9632653061224604E-3</c:v>
                </c:pt>
                <c:pt idx="155">
                  <c:v>2.9632653061224591E-3</c:v>
                </c:pt>
                <c:pt idx="156">
                  <c:v>2.9877551020408202E-3</c:v>
                </c:pt>
                <c:pt idx="157">
                  <c:v>3.0040816326530654E-3</c:v>
                </c:pt>
                <c:pt idx="158">
                  <c:v>3.0448979591836812E-3</c:v>
                </c:pt>
                <c:pt idx="159">
                  <c:v>3.1346938775510388E-3</c:v>
                </c:pt>
                <c:pt idx="160">
                  <c:v>3.2000000000000162E-3</c:v>
                </c:pt>
                <c:pt idx="161">
                  <c:v>3.2897959183673694E-3</c:v>
                </c:pt>
                <c:pt idx="162">
                  <c:v>3.3877551020408242E-3</c:v>
                </c:pt>
                <c:pt idx="163">
                  <c:v>3.4612244897959253E-3</c:v>
                </c:pt>
                <c:pt idx="164">
                  <c:v>3.4204081632653051E-3</c:v>
                </c:pt>
                <c:pt idx="165">
                  <c:v>3.3387755102040752E-3</c:v>
                </c:pt>
                <c:pt idx="166">
                  <c:v>3.379591836734688E-3</c:v>
                </c:pt>
                <c:pt idx="167">
                  <c:v>3.4204081632652965E-3</c:v>
                </c:pt>
                <c:pt idx="168">
                  <c:v>3.3632653061224423E-3</c:v>
                </c:pt>
                <c:pt idx="169">
                  <c:v>3.224489795918366E-3</c:v>
                </c:pt>
                <c:pt idx="170">
                  <c:v>3.240816326530619E-3</c:v>
                </c:pt>
                <c:pt idx="171">
                  <c:v>3.363265306122461E-3</c:v>
                </c:pt>
                <c:pt idx="172">
                  <c:v>3.3632653061224644E-3</c:v>
                </c:pt>
                <c:pt idx="173">
                  <c:v>3.2571428571428695E-3</c:v>
                </c:pt>
                <c:pt idx="174">
                  <c:v>3.2816326530612384E-3</c:v>
                </c:pt>
                <c:pt idx="175">
                  <c:v>3.3795918367347092E-3</c:v>
                </c:pt>
                <c:pt idx="176">
                  <c:v>3.4285714285714466E-3</c:v>
                </c:pt>
                <c:pt idx="177">
                  <c:v>3.3469387755102114E-3</c:v>
                </c:pt>
                <c:pt idx="178">
                  <c:v>3.3469387755102101E-3</c:v>
                </c:pt>
                <c:pt idx="179">
                  <c:v>3.4530612244898012E-3</c:v>
                </c:pt>
                <c:pt idx="180">
                  <c:v>3.485714285714299E-3</c:v>
                </c:pt>
                <c:pt idx="181">
                  <c:v>3.4612244897959249E-3</c:v>
                </c:pt>
                <c:pt idx="182">
                  <c:v>3.444897959183674E-3</c:v>
                </c:pt>
                <c:pt idx="183">
                  <c:v>3.5673469387755147E-3</c:v>
                </c:pt>
                <c:pt idx="184">
                  <c:v>3.6163265306122503E-3</c:v>
                </c:pt>
                <c:pt idx="185">
                  <c:v>3.5775510204081652E-3</c:v>
                </c:pt>
                <c:pt idx="186">
                  <c:v>3.5040816326530598E-3</c:v>
                </c:pt>
                <c:pt idx="187">
                  <c:v>3.5897959183673498E-3</c:v>
                </c:pt>
                <c:pt idx="188">
                  <c:v>3.5755102040816358E-3</c:v>
                </c:pt>
                <c:pt idx="189">
                  <c:v>3.5816326530612192E-3</c:v>
                </c:pt>
                <c:pt idx="190">
                  <c:v>3.4530612244897951E-3</c:v>
                </c:pt>
                <c:pt idx="191">
                  <c:v>3.3714285714285682E-3</c:v>
                </c:pt>
                <c:pt idx="192">
                  <c:v>3.3571428571428598E-3</c:v>
                </c:pt>
                <c:pt idx="193">
                  <c:v>3.3428571428571491E-3</c:v>
                </c:pt>
                <c:pt idx="194">
                  <c:v>3.3285714285714416E-3</c:v>
                </c:pt>
                <c:pt idx="195">
                  <c:v>3.3142857142857145E-3</c:v>
                </c:pt>
                <c:pt idx="196">
                  <c:v>3.2428571428571567E-3</c:v>
                </c:pt>
                <c:pt idx="197">
                  <c:v>3.3142857142857149E-3</c:v>
                </c:pt>
                <c:pt idx="198">
                  <c:v>3.4428571428571451E-3</c:v>
                </c:pt>
                <c:pt idx="199">
                  <c:v>3.4571428571428565E-3</c:v>
                </c:pt>
                <c:pt idx="200">
                  <c:v>3.4571428571428496E-3</c:v>
                </c:pt>
                <c:pt idx="201">
                  <c:v>3.37142857142856E-3</c:v>
                </c:pt>
                <c:pt idx="202">
                  <c:v>3.3142857142857093E-3</c:v>
                </c:pt>
                <c:pt idx="203">
                  <c:v>3.3571428571428598E-3</c:v>
                </c:pt>
                <c:pt idx="204">
                  <c:v>3.442857142857149E-3</c:v>
                </c:pt>
                <c:pt idx="205">
                  <c:v>3.4428571428571585E-3</c:v>
                </c:pt>
                <c:pt idx="206">
                  <c:v>3.4571428571428769E-3</c:v>
                </c:pt>
                <c:pt idx="207">
                  <c:v>3.5428571428571644E-3</c:v>
                </c:pt>
                <c:pt idx="208">
                  <c:v>3.5142857142857315E-3</c:v>
                </c:pt>
                <c:pt idx="209">
                  <c:v>3.5428571428571579E-3</c:v>
                </c:pt>
                <c:pt idx="210">
                  <c:v>3.5000000000000118E-3</c:v>
                </c:pt>
                <c:pt idx="211">
                  <c:v>3.428571428571444E-3</c:v>
                </c:pt>
                <c:pt idx="212">
                  <c:v>3.4142857142857048E-3</c:v>
                </c:pt>
                <c:pt idx="213">
                  <c:v>3.385714285714287E-3</c:v>
                </c:pt>
                <c:pt idx="214">
                  <c:v>3.3142857142857041E-3</c:v>
                </c:pt>
                <c:pt idx="215">
                  <c:v>3.34285714285714E-3</c:v>
                </c:pt>
                <c:pt idx="216">
                  <c:v>3.3714285714285712E-3</c:v>
                </c:pt>
                <c:pt idx="217">
                  <c:v>3.4142857142857048E-3</c:v>
                </c:pt>
                <c:pt idx="218">
                  <c:v>3.4571428571428496E-3</c:v>
                </c:pt>
                <c:pt idx="219">
                  <c:v>3.4428571428571451E-3</c:v>
                </c:pt>
                <c:pt idx="220">
                  <c:v>3.4714285714285615E-3</c:v>
                </c:pt>
                <c:pt idx="221">
                  <c:v>3.5142857142857111E-3</c:v>
                </c:pt>
                <c:pt idx="222">
                  <c:v>3.5142857142857202E-3</c:v>
                </c:pt>
                <c:pt idx="223">
                  <c:v>3.514285714285705E-3</c:v>
                </c:pt>
                <c:pt idx="224">
                  <c:v>3.5285714285714386E-3</c:v>
                </c:pt>
                <c:pt idx="225">
                  <c:v>3.4857142857143007E-3</c:v>
                </c:pt>
                <c:pt idx="226">
                  <c:v>3.4857142857143007E-3</c:v>
                </c:pt>
                <c:pt idx="227">
                  <c:v>3.4285714285714501E-3</c:v>
                </c:pt>
                <c:pt idx="228">
                  <c:v>3.3571428571428806E-3</c:v>
                </c:pt>
                <c:pt idx="229">
                  <c:v>3.400000000000015E-3</c:v>
                </c:pt>
                <c:pt idx="230">
                  <c:v>3.4857142857143133E-3</c:v>
                </c:pt>
                <c:pt idx="231">
                  <c:v>3.485714285714309E-3</c:v>
                </c:pt>
                <c:pt idx="232">
                  <c:v>3.4571428571428604E-3</c:v>
                </c:pt>
                <c:pt idx="233">
                  <c:v>3.4285714285714306E-3</c:v>
                </c:pt>
                <c:pt idx="234">
                  <c:v>3.4428571428571295E-3</c:v>
                </c:pt>
                <c:pt idx="235">
                  <c:v>3.499999999999984E-3</c:v>
                </c:pt>
                <c:pt idx="236">
                  <c:v>3.5857142857142837E-3</c:v>
                </c:pt>
                <c:pt idx="237">
                  <c:v>3.5428571428571414E-3</c:v>
                </c:pt>
                <c:pt idx="238">
                  <c:v>3.5142857142857202E-3</c:v>
                </c:pt>
                <c:pt idx="239">
                  <c:v>3.5142857142857202E-3</c:v>
                </c:pt>
                <c:pt idx="240">
                  <c:v>3.6000000000000103E-3</c:v>
                </c:pt>
                <c:pt idx="241">
                  <c:v>3.671428571428592E-3</c:v>
                </c:pt>
                <c:pt idx="242">
                  <c:v>3.7000000000000136E-3</c:v>
                </c:pt>
                <c:pt idx="243">
                  <c:v>3.68571428571429E-3</c:v>
                </c:pt>
                <c:pt idx="244">
                  <c:v>3.6428571428571504E-3</c:v>
                </c:pt>
                <c:pt idx="245">
                  <c:v>3.6428571428571434E-3</c:v>
                </c:pt>
                <c:pt idx="246">
                  <c:v>3.6857142857142874E-3</c:v>
                </c:pt>
                <c:pt idx="247">
                  <c:v>3.700000000000008E-3</c:v>
                </c:pt>
                <c:pt idx="248">
                  <c:v>3.6285714285714341E-3</c:v>
                </c:pt>
                <c:pt idx="249">
                  <c:v>3.6571428571428588E-3</c:v>
                </c:pt>
                <c:pt idx="250">
                  <c:v>3.6999999999999993E-3</c:v>
                </c:pt>
                <c:pt idx="251">
                  <c:v>3.757142857142856E-3</c:v>
                </c:pt>
                <c:pt idx="252">
                  <c:v>3.7857142857142933E-3</c:v>
                </c:pt>
                <c:pt idx="253">
                  <c:v>3.8000000000000052E-3</c:v>
                </c:pt>
                <c:pt idx="254">
                  <c:v>3.757142857142876E-3</c:v>
                </c:pt>
                <c:pt idx="255">
                  <c:v>3.771428571428587E-3</c:v>
                </c:pt>
                <c:pt idx="256">
                  <c:v>3.7428571428571589E-3</c:v>
                </c:pt>
                <c:pt idx="257">
                  <c:v>3.7428571428571589E-3</c:v>
                </c:pt>
                <c:pt idx="258">
                  <c:v>3.7000000000000136E-3</c:v>
                </c:pt>
                <c:pt idx="259">
                  <c:v>3.728571428571447E-3</c:v>
                </c:pt>
                <c:pt idx="260">
                  <c:v>3.7000000000000136E-3</c:v>
                </c:pt>
                <c:pt idx="261">
                  <c:v>3.6571428571428588E-3</c:v>
                </c:pt>
                <c:pt idx="262">
                  <c:v>3.6714285714285672E-3</c:v>
                </c:pt>
                <c:pt idx="263">
                  <c:v>3.700000000000008E-3</c:v>
                </c:pt>
                <c:pt idx="264">
                  <c:v>3.7428571428571489E-3</c:v>
                </c:pt>
                <c:pt idx="265">
                  <c:v>3.8428571428571487E-3</c:v>
                </c:pt>
                <c:pt idx="266">
                  <c:v>3.8714285714285682E-3</c:v>
                </c:pt>
                <c:pt idx="267">
                  <c:v>3.8857142857142771E-3</c:v>
                </c:pt>
                <c:pt idx="268">
                  <c:v>3.9142857142857078E-3</c:v>
                </c:pt>
                <c:pt idx="269">
                  <c:v>3.8999999999999916E-3</c:v>
                </c:pt>
                <c:pt idx="270">
                  <c:v>3.8428571428571414E-3</c:v>
                </c:pt>
                <c:pt idx="271">
                  <c:v>3.7285714285714422E-3</c:v>
                </c:pt>
                <c:pt idx="272">
                  <c:v>3.6571428571428588E-3</c:v>
                </c:pt>
                <c:pt idx="273">
                  <c:v>3.642857142857146E-3</c:v>
                </c:pt>
                <c:pt idx="274">
                  <c:v>3.6714285714285811E-3</c:v>
                </c:pt>
                <c:pt idx="275">
                  <c:v>3.7571428571428643E-3</c:v>
                </c:pt>
                <c:pt idx="276">
                  <c:v>3.8714285714285751E-3</c:v>
                </c:pt>
                <c:pt idx="277">
                  <c:v>3.9571428571428657E-3</c:v>
                </c:pt>
                <c:pt idx="278">
                  <c:v>4.0285714285714239E-3</c:v>
                </c:pt>
                <c:pt idx="279">
                  <c:v>4.0428571428571484E-3</c:v>
                </c:pt>
                <c:pt idx="280">
                  <c:v>4.0571428571428633E-3</c:v>
                </c:pt>
                <c:pt idx="281">
                  <c:v>3.9571428571428691E-3</c:v>
                </c:pt>
                <c:pt idx="282">
                  <c:v>3.7857142857143124E-3</c:v>
                </c:pt>
                <c:pt idx="283">
                  <c:v>3.6285714285714541E-3</c:v>
                </c:pt>
                <c:pt idx="284">
                  <c:v>3.485714285714309E-3</c:v>
                </c:pt>
                <c:pt idx="285">
                  <c:v>3.3714285714285912E-3</c:v>
                </c:pt>
                <c:pt idx="286">
                  <c:v>3.4285714285714475E-3</c:v>
                </c:pt>
                <c:pt idx="287">
                  <c:v>3.3714285714285782E-3</c:v>
                </c:pt>
                <c:pt idx="288">
                  <c:v>3.3714285714285756E-3</c:v>
                </c:pt>
                <c:pt idx="289">
                  <c:v>3.4142857142857095E-3</c:v>
                </c:pt>
                <c:pt idx="290">
                  <c:v>3.4142857142857048E-3</c:v>
                </c:pt>
                <c:pt idx="291">
                  <c:v>3.542857142857144E-3</c:v>
                </c:pt>
                <c:pt idx="292">
                  <c:v>3.6714285714285612E-3</c:v>
                </c:pt>
                <c:pt idx="293">
                  <c:v>3.6999999999999993E-3</c:v>
                </c:pt>
                <c:pt idx="294">
                  <c:v>3.7857142857142989E-3</c:v>
                </c:pt>
                <c:pt idx="295">
                  <c:v>3.9428571428571542E-3</c:v>
                </c:pt>
                <c:pt idx="296">
                  <c:v>4.0047619047619207E-3</c:v>
                </c:pt>
                <c:pt idx="297">
                  <c:v>4.0571428571428633E-3</c:v>
                </c:pt>
                <c:pt idx="298">
                  <c:v>4.0333333333333558E-3</c:v>
                </c:pt>
                <c:pt idx="299">
                  <c:v>3.8761904761904788E-3</c:v>
                </c:pt>
                <c:pt idx="300">
                  <c:v>3.7428571428571498E-3</c:v>
                </c:pt>
                <c:pt idx="301">
                  <c:v>3.695238095238083E-3</c:v>
                </c:pt>
                <c:pt idx="302">
                  <c:v>3.5999999999999852E-3</c:v>
                </c:pt>
                <c:pt idx="303">
                  <c:v>3.5809523809523665E-3</c:v>
                </c:pt>
                <c:pt idx="304">
                  <c:v>3.5999999999999852E-3</c:v>
                </c:pt>
                <c:pt idx="305">
                  <c:v>3.6952380952380839E-3</c:v>
                </c:pt>
                <c:pt idx="306">
                  <c:v>3.7714285714285792E-3</c:v>
                </c:pt>
                <c:pt idx="307">
                  <c:v>3.8666666666666801E-3</c:v>
                </c:pt>
                <c:pt idx="308">
                  <c:v>3.9047619047619278E-3</c:v>
                </c:pt>
                <c:pt idx="309">
                  <c:v>3.8476190476190689E-3</c:v>
                </c:pt>
                <c:pt idx="310">
                  <c:v>3.847619047619068E-3</c:v>
                </c:pt>
                <c:pt idx="311">
                  <c:v>3.8666666666666836E-3</c:v>
                </c:pt>
                <c:pt idx="312">
                  <c:v>3.7523809523809628E-3</c:v>
                </c:pt>
                <c:pt idx="313">
                  <c:v>3.7904761904761892E-3</c:v>
                </c:pt>
                <c:pt idx="314">
                  <c:v>3.7523809523809628E-3</c:v>
                </c:pt>
                <c:pt idx="315">
                  <c:v>3.6000000000000003E-3</c:v>
                </c:pt>
                <c:pt idx="316">
                  <c:v>3.6190476190476242E-3</c:v>
                </c:pt>
                <c:pt idx="317">
                  <c:v>3.5428571428571579E-3</c:v>
                </c:pt>
                <c:pt idx="318">
                  <c:v>3.5238095238095202E-3</c:v>
                </c:pt>
                <c:pt idx="319">
                  <c:v>3.5809523809523869E-3</c:v>
                </c:pt>
                <c:pt idx="320">
                  <c:v>3.5809523809523947E-3</c:v>
                </c:pt>
                <c:pt idx="321">
                  <c:v>3.5714285714285652E-3</c:v>
                </c:pt>
                <c:pt idx="322">
                  <c:v>3.6761904761904909E-3</c:v>
                </c:pt>
                <c:pt idx="323">
                  <c:v>3.7809523809523987E-3</c:v>
                </c:pt>
                <c:pt idx="324">
                  <c:v>3.9428571428571412E-3</c:v>
                </c:pt>
                <c:pt idx="325">
                  <c:v>4.0000000000000174E-3</c:v>
                </c:pt>
                <c:pt idx="326">
                  <c:v>3.9714285714285832E-3</c:v>
                </c:pt>
                <c:pt idx="327">
                  <c:v>3.9142857142857078E-3</c:v>
                </c:pt>
                <c:pt idx="328">
                  <c:v>3.9142857142857156E-3</c:v>
                </c:pt>
                <c:pt idx="329">
                  <c:v>3.9428571428571386E-3</c:v>
                </c:pt>
                <c:pt idx="330">
                  <c:v>3.8857142857142814E-3</c:v>
                </c:pt>
                <c:pt idx="331">
                  <c:v>3.8000000000000052E-3</c:v>
                </c:pt>
                <c:pt idx="332">
                  <c:v>3.7428571428571489E-3</c:v>
                </c:pt>
                <c:pt idx="333">
                  <c:v>3.8000000000000052E-3</c:v>
                </c:pt>
                <c:pt idx="334">
                  <c:v>4.1428571428571512E-3</c:v>
                </c:pt>
                <c:pt idx="335">
                  <c:v>4.3428571428571414E-3</c:v>
                </c:pt>
                <c:pt idx="336">
                  <c:v>4.4000000000000107E-3</c:v>
                </c:pt>
                <c:pt idx="337">
                  <c:v>4.5200000000000014E-3</c:v>
                </c:pt>
                <c:pt idx="338">
                  <c:v>4.7499999999999929E-3</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numCache>
            </c:numRef>
          </c:yVal>
          <c:smooth val="1"/>
        </c:ser>
        <c:dLbls>
          <c:showLegendKey val="0"/>
          <c:showVal val="0"/>
          <c:showCatName val="0"/>
          <c:showSerName val="0"/>
          <c:showPercent val="0"/>
          <c:showBubbleSize val="0"/>
        </c:dLbls>
        <c:axId val="58093952"/>
        <c:axId val="58095872"/>
      </c:scatterChart>
      <c:valAx>
        <c:axId val="58093952"/>
        <c:scaling>
          <c:orientation val="minMax"/>
          <c:max val="360"/>
          <c:min val="0"/>
        </c:scaling>
        <c:delete val="0"/>
        <c:axPos val="b"/>
        <c:title>
          <c:tx>
            <c:rich>
              <a:bodyPr/>
              <a:lstStyle/>
              <a:p>
                <a:pPr>
                  <a:defRPr/>
                </a:pPr>
                <a:r>
                  <a:rPr lang="en-US" dirty="0"/>
                  <a:t>Time After Burner </a:t>
                </a:r>
                <a:r>
                  <a:rPr lang="en-US" dirty="0" smtClean="0"/>
                  <a:t>Removal, </a:t>
                </a:r>
                <a:r>
                  <a:rPr lang="en-US" i="1" dirty="0" smtClean="0"/>
                  <a:t>t</a:t>
                </a:r>
                <a:r>
                  <a:rPr lang="en-US" dirty="0" smtClean="0"/>
                  <a:t> </a:t>
                </a:r>
                <a:r>
                  <a:rPr lang="en-US" dirty="0"/>
                  <a:t>(s)</a:t>
                </a:r>
              </a:p>
            </c:rich>
          </c:tx>
          <c:overlay val="0"/>
        </c:title>
        <c:numFmt formatCode="General" sourceLinked="1"/>
        <c:majorTickMark val="in"/>
        <c:minorTickMark val="none"/>
        <c:tickLblPos val="nextTo"/>
        <c:spPr>
          <a:ln>
            <a:solidFill>
              <a:sysClr val="windowText" lastClr="000000"/>
            </a:solidFill>
          </a:ln>
        </c:spPr>
        <c:crossAx val="58095872"/>
        <c:crosses val="autoZero"/>
        <c:crossBetween val="midCat"/>
        <c:majorUnit val="60"/>
      </c:valAx>
      <c:valAx>
        <c:axId val="58095872"/>
        <c:scaling>
          <c:orientation val="minMax"/>
          <c:max val="1.6000000000000045E-2"/>
          <c:min val="0"/>
        </c:scaling>
        <c:delete val="0"/>
        <c:axPos val="l"/>
        <c:title>
          <c:tx>
            <c:rich>
              <a:bodyPr rot="-5400000" vert="horz"/>
              <a:lstStyle/>
              <a:p>
                <a:pPr>
                  <a:defRPr/>
                </a:pPr>
                <a:r>
                  <a:rPr lang="en-US" dirty="0"/>
                  <a:t>Mass Loss </a:t>
                </a:r>
                <a:r>
                  <a:rPr lang="en-US" dirty="0" smtClean="0"/>
                  <a:t>Rate </a:t>
                </a:r>
                <a:r>
                  <a:rPr lang="en-US" i="1" dirty="0" smtClean="0"/>
                  <a:t>dm’/</a:t>
                </a:r>
                <a:r>
                  <a:rPr lang="en-US" i="1" dirty="0" err="1" smtClean="0"/>
                  <a:t>dt</a:t>
                </a:r>
                <a:r>
                  <a:rPr lang="en-US" i="1" dirty="0" smtClean="0"/>
                  <a:t> </a:t>
                </a:r>
                <a:r>
                  <a:rPr lang="en-US" dirty="0" smtClean="0"/>
                  <a:t> </a:t>
                </a:r>
                <a:r>
                  <a:rPr lang="en-US" dirty="0"/>
                  <a:t>(g cm</a:t>
                </a:r>
                <a:r>
                  <a:rPr lang="en-US" baseline="30000" dirty="0"/>
                  <a:t>-1</a:t>
                </a:r>
                <a:r>
                  <a:rPr lang="en-US" dirty="0"/>
                  <a:t> s</a:t>
                </a:r>
                <a:r>
                  <a:rPr lang="en-US" baseline="30000" dirty="0"/>
                  <a:t>-1</a:t>
                </a:r>
                <a:r>
                  <a:rPr lang="en-US" dirty="0"/>
                  <a:t>)</a:t>
                </a:r>
              </a:p>
            </c:rich>
          </c:tx>
          <c:overlay val="0"/>
        </c:title>
        <c:numFmt formatCode="General" sourceLinked="1"/>
        <c:majorTickMark val="in"/>
        <c:minorTickMark val="none"/>
        <c:tickLblPos val="nextTo"/>
        <c:spPr>
          <a:ln>
            <a:solidFill>
              <a:sysClr val="windowText" lastClr="000000"/>
            </a:solidFill>
          </a:ln>
        </c:spPr>
        <c:crossAx val="58093952"/>
        <c:crosses val="autoZero"/>
        <c:crossBetween val="midCat"/>
      </c:valAx>
      <c:spPr>
        <a:ln>
          <a:solidFill>
            <a:schemeClr val="tx1"/>
          </a:solidFill>
        </a:ln>
      </c:spPr>
    </c:plotArea>
    <c:legend>
      <c:legendPos val="r"/>
      <c:layout>
        <c:manualLayout>
          <c:xMode val="edge"/>
          <c:yMode val="edge"/>
          <c:x val="0.16024254164860072"/>
          <c:y val="3.6707418151678418E-2"/>
          <c:w val="0.19181220718357914"/>
          <c:h val="0.31292466731132412"/>
        </c:manualLayout>
      </c:layout>
      <c:overlay val="0"/>
    </c:legend>
    <c:plotVisOnly val="1"/>
    <c:dispBlanksAs val="gap"/>
    <c:showDLblsOverMax val="0"/>
  </c:chart>
  <c:spPr>
    <a:ln>
      <a:noFill/>
    </a:ln>
  </c:spPr>
  <c:txPr>
    <a:bodyPr/>
    <a:lstStyle/>
    <a:p>
      <a:pPr>
        <a:defRPr sz="14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82817267322374"/>
          <c:y val="5.5097482316177122E-2"/>
          <c:w val="0.84083076204800289"/>
          <c:h val="0.76907030431292045"/>
        </c:manualLayout>
      </c:layout>
      <c:scatterChart>
        <c:scatterStyle val="smoothMarker"/>
        <c:varyColors val="0"/>
        <c:ser>
          <c:idx val="0"/>
          <c:order val="0"/>
          <c:tx>
            <c:strRef>
              <c:f>'5cm'!$BN$4</c:f>
              <c:strCache>
                <c:ptCount val="1"/>
                <c:pt idx="0">
                  <c:v>Average 10°C</c:v>
                </c:pt>
              </c:strCache>
            </c:strRef>
          </c:tx>
          <c:spPr>
            <a:ln>
              <a:solidFill>
                <a:srgbClr val="0000CC"/>
              </a:solidFill>
            </a:ln>
          </c:spPr>
          <c:marker>
            <c:symbol val="none"/>
          </c:marker>
          <c:xVal>
            <c:numRef>
              <c:f>'5cm'!$B$7:$B$847</c:f>
              <c:numCache>
                <c:formatCode>General</c:formatCode>
                <c:ptCount val="841"/>
                <c:pt idx="0">
                  <c:v>-90</c:v>
                </c:pt>
                <c:pt idx="1">
                  <c:v>-89.5</c:v>
                </c:pt>
                <c:pt idx="2">
                  <c:v>-89</c:v>
                </c:pt>
                <c:pt idx="3">
                  <c:v>-88.5</c:v>
                </c:pt>
                <c:pt idx="4">
                  <c:v>-88</c:v>
                </c:pt>
                <c:pt idx="5">
                  <c:v>-87.5</c:v>
                </c:pt>
                <c:pt idx="6">
                  <c:v>-87</c:v>
                </c:pt>
                <c:pt idx="7">
                  <c:v>-86.5</c:v>
                </c:pt>
                <c:pt idx="8">
                  <c:v>-86</c:v>
                </c:pt>
                <c:pt idx="9">
                  <c:v>-85.5</c:v>
                </c:pt>
                <c:pt idx="10">
                  <c:v>-85</c:v>
                </c:pt>
                <c:pt idx="11">
                  <c:v>-84.5</c:v>
                </c:pt>
                <c:pt idx="12">
                  <c:v>-84</c:v>
                </c:pt>
                <c:pt idx="13">
                  <c:v>-83.5</c:v>
                </c:pt>
                <c:pt idx="14">
                  <c:v>-83</c:v>
                </c:pt>
                <c:pt idx="15">
                  <c:v>-82.5</c:v>
                </c:pt>
                <c:pt idx="16">
                  <c:v>-82</c:v>
                </c:pt>
                <c:pt idx="17">
                  <c:v>-81.5</c:v>
                </c:pt>
                <c:pt idx="18">
                  <c:v>-81</c:v>
                </c:pt>
                <c:pt idx="19">
                  <c:v>-80.5</c:v>
                </c:pt>
                <c:pt idx="20">
                  <c:v>-80</c:v>
                </c:pt>
                <c:pt idx="21">
                  <c:v>-79.5</c:v>
                </c:pt>
                <c:pt idx="22">
                  <c:v>-79</c:v>
                </c:pt>
                <c:pt idx="23">
                  <c:v>-78.5</c:v>
                </c:pt>
                <c:pt idx="24">
                  <c:v>-78</c:v>
                </c:pt>
                <c:pt idx="25">
                  <c:v>-77.5</c:v>
                </c:pt>
                <c:pt idx="26">
                  <c:v>-77</c:v>
                </c:pt>
                <c:pt idx="27">
                  <c:v>-76.5</c:v>
                </c:pt>
                <c:pt idx="28">
                  <c:v>-76</c:v>
                </c:pt>
                <c:pt idx="29">
                  <c:v>-75.5</c:v>
                </c:pt>
                <c:pt idx="30">
                  <c:v>-75</c:v>
                </c:pt>
                <c:pt idx="31">
                  <c:v>-74.5</c:v>
                </c:pt>
                <c:pt idx="32">
                  <c:v>-74</c:v>
                </c:pt>
                <c:pt idx="33">
                  <c:v>-73.5</c:v>
                </c:pt>
                <c:pt idx="34">
                  <c:v>-73</c:v>
                </c:pt>
                <c:pt idx="35">
                  <c:v>-72.5</c:v>
                </c:pt>
                <c:pt idx="36">
                  <c:v>-72</c:v>
                </c:pt>
                <c:pt idx="37">
                  <c:v>-71.5</c:v>
                </c:pt>
                <c:pt idx="38">
                  <c:v>-71</c:v>
                </c:pt>
                <c:pt idx="39">
                  <c:v>-70.5</c:v>
                </c:pt>
                <c:pt idx="40">
                  <c:v>-70</c:v>
                </c:pt>
                <c:pt idx="41">
                  <c:v>-69.5</c:v>
                </c:pt>
                <c:pt idx="42">
                  <c:v>-69</c:v>
                </c:pt>
                <c:pt idx="43">
                  <c:v>-68.5</c:v>
                </c:pt>
                <c:pt idx="44">
                  <c:v>-68</c:v>
                </c:pt>
                <c:pt idx="45">
                  <c:v>-67.5</c:v>
                </c:pt>
                <c:pt idx="46">
                  <c:v>-67</c:v>
                </c:pt>
                <c:pt idx="47">
                  <c:v>-66.5</c:v>
                </c:pt>
                <c:pt idx="48">
                  <c:v>-66</c:v>
                </c:pt>
                <c:pt idx="49">
                  <c:v>-65.5</c:v>
                </c:pt>
                <c:pt idx="50">
                  <c:v>-65</c:v>
                </c:pt>
                <c:pt idx="51">
                  <c:v>-64.5</c:v>
                </c:pt>
                <c:pt idx="52">
                  <c:v>-64</c:v>
                </c:pt>
                <c:pt idx="53">
                  <c:v>-63.5</c:v>
                </c:pt>
                <c:pt idx="54">
                  <c:v>-63</c:v>
                </c:pt>
                <c:pt idx="55">
                  <c:v>-62.5</c:v>
                </c:pt>
                <c:pt idx="56">
                  <c:v>-62</c:v>
                </c:pt>
                <c:pt idx="57">
                  <c:v>-61.5</c:v>
                </c:pt>
                <c:pt idx="58">
                  <c:v>-61</c:v>
                </c:pt>
                <c:pt idx="59">
                  <c:v>-60.5</c:v>
                </c:pt>
                <c:pt idx="60">
                  <c:v>-60</c:v>
                </c:pt>
                <c:pt idx="61">
                  <c:v>-59.5</c:v>
                </c:pt>
                <c:pt idx="62">
                  <c:v>-59</c:v>
                </c:pt>
                <c:pt idx="63">
                  <c:v>-58.5</c:v>
                </c:pt>
                <c:pt idx="64">
                  <c:v>-58</c:v>
                </c:pt>
                <c:pt idx="65">
                  <c:v>-57.5</c:v>
                </c:pt>
                <c:pt idx="66">
                  <c:v>-57</c:v>
                </c:pt>
                <c:pt idx="67">
                  <c:v>-56.5</c:v>
                </c:pt>
                <c:pt idx="68">
                  <c:v>-56</c:v>
                </c:pt>
                <c:pt idx="69">
                  <c:v>-55.5</c:v>
                </c:pt>
                <c:pt idx="70">
                  <c:v>-55</c:v>
                </c:pt>
                <c:pt idx="71">
                  <c:v>-54.5</c:v>
                </c:pt>
                <c:pt idx="72">
                  <c:v>-54</c:v>
                </c:pt>
                <c:pt idx="73">
                  <c:v>-53.5</c:v>
                </c:pt>
                <c:pt idx="74">
                  <c:v>-53</c:v>
                </c:pt>
                <c:pt idx="75">
                  <c:v>-52.5</c:v>
                </c:pt>
                <c:pt idx="76">
                  <c:v>-52</c:v>
                </c:pt>
                <c:pt idx="77">
                  <c:v>-51.5</c:v>
                </c:pt>
                <c:pt idx="78">
                  <c:v>-51</c:v>
                </c:pt>
                <c:pt idx="79">
                  <c:v>-50.5</c:v>
                </c:pt>
                <c:pt idx="80">
                  <c:v>-50</c:v>
                </c:pt>
                <c:pt idx="81">
                  <c:v>-49.5</c:v>
                </c:pt>
                <c:pt idx="82">
                  <c:v>-49</c:v>
                </c:pt>
                <c:pt idx="83">
                  <c:v>-48.5</c:v>
                </c:pt>
                <c:pt idx="84">
                  <c:v>-48</c:v>
                </c:pt>
                <c:pt idx="85">
                  <c:v>-47.5</c:v>
                </c:pt>
                <c:pt idx="86">
                  <c:v>-47</c:v>
                </c:pt>
                <c:pt idx="87">
                  <c:v>-46.5</c:v>
                </c:pt>
                <c:pt idx="88">
                  <c:v>-46</c:v>
                </c:pt>
                <c:pt idx="89">
                  <c:v>-45.5</c:v>
                </c:pt>
                <c:pt idx="90">
                  <c:v>-45</c:v>
                </c:pt>
                <c:pt idx="91">
                  <c:v>-44.5</c:v>
                </c:pt>
                <c:pt idx="92">
                  <c:v>-44</c:v>
                </c:pt>
                <c:pt idx="93">
                  <c:v>-43.5</c:v>
                </c:pt>
                <c:pt idx="94">
                  <c:v>-43</c:v>
                </c:pt>
                <c:pt idx="95">
                  <c:v>-42.5</c:v>
                </c:pt>
                <c:pt idx="96">
                  <c:v>-42</c:v>
                </c:pt>
                <c:pt idx="97">
                  <c:v>-41.5</c:v>
                </c:pt>
                <c:pt idx="98">
                  <c:v>-41</c:v>
                </c:pt>
                <c:pt idx="99">
                  <c:v>-40.5</c:v>
                </c:pt>
                <c:pt idx="100">
                  <c:v>-40</c:v>
                </c:pt>
                <c:pt idx="101">
                  <c:v>-39.5</c:v>
                </c:pt>
                <c:pt idx="102">
                  <c:v>-39</c:v>
                </c:pt>
                <c:pt idx="103">
                  <c:v>-38.5</c:v>
                </c:pt>
                <c:pt idx="104">
                  <c:v>-38</c:v>
                </c:pt>
                <c:pt idx="105">
                  <c:v>-37.5</c:v>
                </c:pt>
                <c:pt idx="106">
                  <c:v>-37</c:v>
                </c:pt>
                <c:pt idx="107">
                  <c:v>-36.5</c:v>
                </c:pt>
                <c:pt idx="108">
                  <c:v>-36</c:v>
                </c:pt>
                <c:pt idx="109">
                  <c:v>-35.5</c:v>
                </c:pt>
                <c:pt idx="110">
                  <c:v>-35</c:v>
                </c:pt>
                <c:pt idx="111">
                  <c:v>-34.5</c:v>
                </c:pt>
                <c:pt idx="112">
                  <c:v>-34</c:v>
                </c:pt>
                <c:pt idx="113">
                  <c:v>-33.5</c:v>
                </c:pt>
                <c:pt idx="114">
                  <c:v>-33</c:v>
                </c:pt>
                <c:pt idx="115">
                  <c:v>-32.5</c:v>
                </c:pt>
                <c:pt idx="116">
                  <c:v>-32</c:v>
                </c:pt>
                <c:pt idx="117">
                  <c:v>-31.5</c:v>
                </c:pt>
                <c:pt idx="118">
                  <c:v>-31</c:v>
                </c:pt>
                <c:pt idx="119">
                  <c:v>-30.5</c:v>
                </c:pt>
                <c:pt idx="120">
                  <c:v>-30</c:v>
                </c:pt>
                <c:pt idx="121">
                  <c:v>-29.5</c:v>
                </c:pt>
                <c:pt idx="122">
                  <c:v>-29</c:v>
                </c:pt>
                <c:pt idx="123">
                  <c:v>-28.5</c:v>
                </c:pt>
                <c:pt idx="124">
                  <c:v>-28</c:v>
                </c:pt>
                <c:pt idx="125">
                  <c:v>-27.5</c:v>
                </c:pt>
                <c:pt idx="126">
                  <c:v>-27</c:v>
                </c:pt>
                <c:pt idx="127">
                  <c:v>-26.5</c:v>
                </c:pt>
                <c:pt idx="128">
                  <c:v>-26</c:v>
                </c:pt>
                <c:pt idx="129">
                  <c:v>-25.5</c:v>
                </c:pt>
                <c:pt idx="130">
                  <c:v>-25</c:v>
                </c:pt>
                <c:pt idx="131">
                  <c:v>-24.5</c:v>
                </c:pt>
                <c:pt idx="132">
                  <c:v>-24</c:v>
                </c:pt>
                <c:pt idx="133">
                  <c:v>-23.5</c:v>
                </c:pt>
                <c:pt idx="134">
                  <c:v>-23</c:v>
                </c:pt>
                <c:pt idx="135">
                  <c:v>-22.5</c:v>
                </c:pt>
                <c:pt idx="136">
                  <c:v>-22</c:v>
                </c:pt>
                <c:pt idx="137">
                  <c:v>-21.5</c:v>
                </c:pt>
                <c:pt idx="138">
                  <c:v>-21</c:v>
                </c:pt>
                <c:pt idx="139">
                  <c:v>-20.5</c:v>
                </c:pt>
                <c:pt idx="140">
                  <c:v>-20</c:v>
                </c:pt>
                <c:pt idx="141">
                  <c:v>-19.5</c:v>
                </c:pt>
                <c:pt idx="142">
                  <c:v>-19</c:v>
                </c:pt>
                <c:pt idx="143">
                  <c:v>-18.5</c:v>
                </c:pt>
                <c:pt idx="144">
                  <c:v>-18</c:v>
                </c:pt>
                <c:pt idx="145">
                  <c:v>-17.5</c:v>
                </c:pt>
                <c:pt idx="146">
                  <c:v>-17</c:v>
                </c:pt>
                <c:pt idx="147">
                  <c:v>-16.5</c:v>
                </c:pt>
                <c:pt idx="148">
                  <c:v>-16</c:v>
                </c:pt>
                <c:pt idx="149">
                  <c:v>-15.5</c:v>
                </c:pt>
                <c:pt idx="150">
                  <c:v>-15</c:v>
                </c:pt>
                <c:pt idx="151">
                  <c:v>-14.5</c:v>
                </c:pt>
                <c:pt idx="152">
                  <c:v>-14</c:v>
                </c:pt>
                <c:pt idx="153">
                  <c:v>-13.5</c:v>
                </c:pt>
                <c:pt idx="154">
                  <c:v>-13</c:v>
                </c:pt>
                <c:pt idx="155">
                  <c:v>-12.5</c:v>
                </c:pt>
                <c:pt idx="156">
                  <c:v>-12</c:v>
                </c:pt>
                <c:pt idx="157">
                  <c:v>-11.5</c:v>
                </c:pt>
                <c:pt idx="158">
                  <c:v>-11</c:v>
                </c:pt>
                <c:pt idx="159">
                  <c:v>-10.5</c:v>
                </c:pt>
                <c:pt idx="160">
                  <c:v>-10</c:v>
                </c:pt>
                <c:pt idx="161">
                  <c:v>-9.5</c:v>
                </c:pt>
                <c:pt idx="162">
                  <c:v>-9</c:v>
                </c:pt>
                <c:pt idx="163">
                  <c:v>-8.5</c:v>
                </c:pt>
                <c:pt idx="164">
                  <c:v>-8</c:v>
                </c:pt>
                <c:pt idx="165">
                  <c:v>-7.5</c:v>
                </c:pt>
                <c:pt idx="166">
                  <c:v>-7</c:v>
                </c:pt>
                <c:pt idx="167">
                  <c:v>-6.5</c:v>
                </c:pt>
                <c:pt idx="168">
                  <c:v>-6</c:v>
                </c:pt>
                <c:pt idx="169">
                  <c:v>-5.5</c:v>
                </c:pt>
                <c:pt idx="170">
                  <c:v>-5</c:v>
                </c:pt>
                <c:pt idx="171">
                  <c:v>-4.5</c:v>
                </c:pt>
                <c:pt idx="172">
                  <c:v>-4</c:v>
                </c:pt>
                <c:pt idx="173">
                  <c:v>-3.5</c:v>
                </c:pt>
                <c:pt idx="174">
                  <c:v>-3</c:v>
                </c:pt>
                <c:pt idx="175">
                  <c:v>-2.5</c:v>
                </c:pt>
                <c:pt idx="176">
                  <c:v>-2</c:v>
                </c:pt>
                <c:pt idx="177">
                  <c:v>-1.5</c:v>
                </c:pt>
                <c:pt idx="178">
                  <c:v>-1</c:v>
                </c:pt>
                <c:pt idx="179">
                  <c:v>-0.5</c:v>
                </c:pt>
                <c:pt idx="180">
                  <c:v>0</c:v>
                </c:pt>
                <c:pt idx="181">
                  <c:v>0.5</c:v>
                </c:pt>
                <c:pt idx="182">
                  <c:v>1</c:v>
                </c:pt>
                <c:pt idx="183">
                  <c:v>1.5</c:v>
                </c:pt>
                <c:pt idx="184">
                  <c:v>2</c:v>
                </c:pt>
                <c:pt idx="185">
                  <c:v>2.5</c:v>
                </c:pt>
                <c:pt idx="186">
                  <c:v>3</c:v>
                </c:pt>
                <c:pt idx="187">
                  <c:v>3.5</c:v>
                </c:pt>
                <c:pt idx="188">
                  <c:v>4</c:v>
                </c:pt>
                <c:pt idx="189">
                  <c:v>4.5</c:v>
                </c:pt>
                <c:pt idx="190">
                  <c:v>5</c:v>
                </c:pt>
                <c:pt idx="191">
                  <c:v>5.5</c:v>
                </c:pt>
                <c:pt idx="192">
                  <c:v>6</c:v>
                </c:pt>
                <c:pt idx="193">
                  <c:v>6.5</c:v>
                </c:pt>
                <c:pt idx="194">
                  <c:v>7</c:v>
                </c:pt>
                <c:pt idx="195">
                  <c:v>7.5</c:v>
                </c:pt>
                <c:pt idx="196">
                  <c:v>8</c:v>
                </c:pt>
                <c:pt idx="197">
                  <c:v>8.5</c:v>
                </c:pt>
                <c:pt idx="198">
                  <c:v>9</c:v>
                </c:pt>
                <c:pt idx="199">
                  <c:v>9.5</c:v>
                </c:pt>
                <c:pt idx="200">
                  <c:v>10</c:v>
                </c:pt>
                <c:pt idx="201">
                  <c:v>10.5</c:v>
                </c:pt>
                <c:pt idx="202">
                  <c:v>11</c:v>
                </c:pt>
                <c:pt idx="203">
                  <c:v>11.5</c:v>
                </c:pt>
                <c:pt idx="204">
                  <c:v>12</c:v>
                </c:pt>
                <c:pt idx="205">
                  <c:v>12.5</c:v>
                </c:pt>
                <c:pt idx="206">
                  <c:v>13</c:v>
                </c:pt>
                <c:pt idx="207">
                  <c:v>13.5</c:v>
                </c:pt>
                <c:pt idx="208">
                  <c:v>14</c:v>
                </c:pt>
                <c:pt idx="209">
                  <c:v>14.5</c:v>
                </c:pt>
                <c:pt idx="210">
                  <c:v>15</c:v>
                </c:pt>
                <c:pt idx="211">
                  <c:v>15.5</c:v>
                </c:pt>
                <c:pt idx="212">
                  <c:v>16</c:v>
                </c:pt>
                <c:pt idx="213">
                  <c:v>16.5</c:v>
                </c:pt>
                <c:pt idx="214">
                  <c:v>17</c:v>
                </c:pt>
                <c:pt idx="215">
                  <c:v>17.5</c:v>
                </c:pt>
                <c:pt idx="216">
                  <c:v>18</c:v>
                </c:pt>
                <c:pt idx="217">
                  <c:v>18.5</c:v>
                </c:pt>
                <c:pt idx="218">
                  <c:v>19</c:v>
                </c:pt>
                <c:pt idx="219">
                  <c:v>19.5</c:v>
                </c:pt>
                <c:pt idx="220">
                  <c:v>20</c:v>
                </c:pt>
                <c:pt idx="221">
                  <c:v>20.5</c:v>
                </c:pt>
                <c:pt idx="222">
                  <c:v>21</c:v>
                </c:pt>
                <c:pt idx="223">
                  <c:v>21.5</c:v>
                </c:pt>
                <c:pt idx="224">
                  <c:v>22</c:v>
                </c:pt>
                <c:pt idx="225">
                  <c:v>22.5</c:v>
                </c:pt>
                <c:pt idx="226">
                  <c:v>23</c:v>
                </c:pt>
                <c:pt idx="227">
                  <c:v>23.5</c:v>
                </c:pt>
                <c:pt idx="228">
                  <c:v>24</c:v>
                </c:pt>
                <c:pt idx="229">
                  <c:v>24.5</c:v>
                </c:pt>
                <c:pt idx="230">
                  <c:v>25</c:v>
                </c:pt>
                <c:pt idx="231">
                  <c:v>25.5</c:v>
                </c:pt>
                <c:pt idx="232">
                  <c:v>26</c:v>
                </c:pt>
                <c:pt idx="233">
                  <c:v>26.5</c:v>
                </c:pt>
                <c:pt idx="234">
                  <c:v>27</c:v>
                </c:pt>
                <c:pt idx="235">
                  <c:v>27.5</c:v>
                </c:pt>
                <c:pt idx="236">
                  <c:v>28</c:v>
                </c:pt>
                <c:pt idx="237">
                  <c:v>28.5</c:v>
                </c:pt>
                <c:pt idx="238">
                  <c:v>29</c:v>
                </c:pt>
                <c:pt idx="239">
                  <c:v>29.5</c:v>
                </c:pt>
                <c:pt idx="240">
                  <c:v>30</c:v>
                </c:pt>
                <c:pt idx="241">
                  <c:v>30.5</c:v>
                </c:pt>
                <c:pt idx="242">
                  <c:v>31</c:v>
                </c:pt>
                <c:pt idx="243">
                  <c:v>31.5</c:v>
                </c:pt>
                <c:pt idx="244">
                  <c:v>32</c:v>
                </c:pt>
                <c:pt idx="245">
                  <c:v>32.5</c:v>
                </c:pt>
                <c:pt idx="246">
                  <c:v>33</c:v>
                </c:pt>
                <c:pt idx="247">
                  <c:v>33.5</c:v>
                </c:pt>
                <c:pt idx="248">
                  <c:v>34</c:v>
                </c:pt>
                <c:pt idx="249">
                  <c:v>34.5</c:v>
                </c:pt>
                <c:pt idx="250">
                  <c:v>35</c:v>
                </c:pt>
                <c:pt idx="251">
                  <c:v>35.5</c:v>
                </c:pt>
                <c:pt idx="252">
                  <c:v>36</c:v>
                </c:pt>
                <c:pt idx="253">
                  <c:v>36.5</c:v>
                </c:pt>
                <c:pt idx="254">
                  <c:v>37</c:v>
                </c:pt>
                <c:pt idx="255">
                  <c:v>37.5</c:v>
                </c:pt>
                <c:pt idx="256">
                  <c:v>38</c:v>
                </c:pt>
                <c:pt idx="257">
                  <c:v>38.5</c:v>
                </c:pt>
                <c:pt idx="258">
                  <c:v>39</c:v>
                </c:pt>
                <c:pt idx="259">
                  <c:v>39.5</c:v>
                </c:pt>
                <c:pt idx="260">
                  <c:v>40</c:v>
                </c:pt>
                <c:pt idx="261">
                  <c:v>40.5</c:v>
                </c:pt>
                <c:pt idx="262">
                  <c:v>41</c:v>
                </c:pt>
                <c:pt idx="263">
                  <c:v>41.5</c:v>
                </c:pt>
                <c:pt idx="264">
                  <c:v>42</c:v>
                </c:pt>
                <c:pt idx="265">
                  <c:v>42.5</c:v>
                </c:pt>
                <c:pt idx="266">
                  <c:v>43</c:v>
                </c:pt>
                <c:pt idx="267">
                  <c:v>43.5</c:v>
                </c:pt>
                <c:pt idx="268">
                  <c:v>44</c:v>
                </c:pt>
                <c:pt idx="269">
                  <c:v>44.5</c:v>
                </c:pt>
                <c:pt idx="270">
                  <c:v>45</c:v>
                </c:pt>
                <c:pt idx="271">
                  <c:v>45.5</c:v>
                </c:pt>
                <c:pt idx="272">
                  <c:v>46</c:v>
                </c:pt>
                <c:pt idx="273">
                  <c:v>46.5</c:v>
                </c:pt>
                <c:pt idx="274">
                  <c:v>47</c:v>
                </c:pt>
                <c:pt idx="275">
                  <c:v>47.5</c:v>
                </c:pt>
                <c:pt idx="276">
                  <c:v>48</c:v>
                </c:pt>
                <c:pt idx="277">
                  <c:v>48.5</c:v>
                </c:pt>
                <c:pt idx="278">
                  <c:v>49</c:v>
                </c:pt>
                <c:pt idx="279">
                  <c:v>49.5</c:v>
                </c:pt>
                <c:pt idx="280">
                  <c:v>50</c:v>
                </c:pt>
                <c:pt idx="281">
                  <c:v>50.5</c:v>
                </c:pt>
                <c:pt idx="282">
                  <c:v>51</c:v>
                </c:pt>
                <c:pt idx="283">
                  <c:v>51.5</c:v>
                </c:pt>
                <c:pt idx="284">
                  <c:v>52</c:v>
                </c:pt>
                <c:pt idx="285">
                  <c:v>52.5</c:v>
                </c:pt>
                <c:pt idx="286">
                  <c:v>53</c:v>
                </c:pt>
                <c:pt idx="287">
                  <c:v>53.5</c:v>
                </c:pt>
                <c:pt idx="288">
                  <c:v>54</c:v>
                </c:pt>
                <c:pt idx="289">
                  <c:v>54.5</c:v>
                </c:pt>
                <c:pt idx="290">
                  <c:v>55</c:v>
                </c:pt>
                <c:pt idx="291">
                  <c:v>55.5</c:v>
                </c:pt>
                <c:pt idx="292">
                  <c:v>56</c:v>
                </c:pt>
                <c:pt idx="293">
                  <c:v>56.5</c:v>
                </c:pt>
                <c:pt idx="294">
                  <c:v>57</c:v>
                </c:pt>
                <c:pt idx="295">
                  <c:v>57.5</c:v>
                </c:pt>
                <c:pt idx="296">
                  <c:v>58</c:v>
                </c:pt>
                <c:pt idx="297">
                  <c:v>58.5</c:v>
                </c:pt>
                <c:pt idx="298">
                  <c:v>59</c:v>
                </c:pt>
                <c:pt idx="299">
                  <c:v>59.5</c:v>
                </c:pt>
                <c:pt idx="300">
                  <c:v>60</c:v>
                </c:pt>
                <c:pt idx="301">
                  <c:v>60.5</c:v>
                </c:pt>
                <c:pt idx="302">
                  <c:v>61</c:v>
                </c:pt>
                <c:pt idx="303">
                  <c:v>61.5</c:v>
                </c:pt>
                <c:pt idx="304">
                  <c:v>62</c:v>
                </c:pt>
                <c:pt idx="305">
                  <c:v>62.5</c:v>
                </c:pt>
                <c:pt idx="306">
                  <c:v>63</c:v>
                </c:pt>
                <c:pt idx="307">
                  <c:v>63.5</c:v>
                </c:pt>
                <c:pt idx="308">
                  <c:v>64</c:v>
                </c:pt>
                <c:pt idx="309">
                  <c:v>64.5</c:v>
                </c:pt>
                <c:pt idx="310">
                  <c:v>65</c:v>
                </c:pt>
                <c:pt idx="311">
                  <c:v>65.5</c:v>
                </c:pt>
                <c:pt idx="312">
                  <c:v>66</c:v>
                </c:pt>
                <c:pt idx="313">
                  <c:v>66.5</c:v>
                </c:pt>
                <c:pt idx="314">
                  <c:v>67</c:v>
                </c:pt>
                <c:pt idx="315">
                  <c:v>67.5</c:v>
                </c:pt>
                <c:pt idx="316">
                  <c:v>68</c:v>
                </c:pt>
                <c:pt idx="317">
                  <c:v>68.5</c:v>
                </c:pt>
                <c:pt idx="318">
                  <c:v>69</c:v>
                </c:pt>
                <c:pt idx="319">
                  <c:v>69.5</c:v>
                </c:pt>
                <c:pt idx="320">
                  <c:v>70</c:v>
                </c:pt>
                <c:pt idx="321">
                  <c:v>70.5</c:v>
                </c:pt>
                <c:pt idx="322">
                  <c:v>71</c:v>
                </c:pt>
                <c:pt idx="323">
                  <c:v>71.5</c:v>
                </c:pt>
                <c:pt idx="324">
                  <c:v>72</c:v>
                </c:pt>
                <c:pt idx="325">
                  <c:v>72.5</c:v>
                </c:pt>
                <c:pt idx="326">
                  <c:v>73</c:v>
                </c:pt>
                <c:pt idx="327">
                  <c:v>73.5</c:v>
                </c:pt>
                <c:pt idx="328">
                  <c:v>74</c:v>
                </c:pt>
                <c:pt idx="329">
                  <c:v>74.5</c:v>
                </c:pt>
                <c:pt idx="330">
                  <c:v>75</c:v>
                </c:pt>
                <c:pt idx="331">
                  <c:v>75.5</c:v>
                </c:pt>
                <c:pt idx="332">
                  <c:v>76</c:v>
                </c:pt>
                <c:pt idx="333">
                  <c:v>76.5</c:v>
                </c:pt>
                <c:pt idx="334">
                  <c:v>77</c:v>
                </c:pt>
                <c:pt idx="335">
                  <c:v>77.5</c:v>
                </c:pt>
                <c:pt idx="336">
                  <c:v>78</c:v>
                </c:pt>
                <c:pt idx="337">
                  <c:v>78.5</c:v>
                </c:pt>
                <c:pt idx="338">
                  <c:v>79</c:v>
                </c:pt>
                <c:pt idx="339">
                  <c:v>79.5</c:v>
                </c:pt>
                <c:pt idx="340">
                  <c:v>80</c:v>
                </c:pt>
                <c:pt idx="341">
                  <c:v>80.5</c:v>
                </c:pt>
                <c:pt idx="342">
                  <c:v>81</c:v>
                </c:pt>
                <c:pt idx="343">
                  <c:v>81.5</c:v>
                </c:pt>
                <c:pt idx="344">
                  <c:v>82</c:v>
                </c:pt>
                <c:pt idx="345">
                  <c:v>82.5</c:v>
                </c:pt>
                <c:pt idx="346">
                  <c:v>83</c:v>
                </c:pt>
                <c:pt idx="347">
                  <c:v>83.5</c:v>
                </c:pt>
                <c:pt idx="348">
                  <c:v>84</c:v>
                </c:pt>
                <c:pt idx="349">
                  <c:v>84.5</c:v>
                </c:pt>
                <c:pt idx="350">
                  <c:v>85</c:v>
                </c:pt>
                <c:pt idx="351">
                  <c:v>85.5</c:v>
                </c:pt>
                <c:pt idx="352">
                  <c:v>86</c:v>
                </c:pt>
                <c:pt idx="353">
                  <c:v>86.5</c:v>
                </c:pt>
                <c:pt idx="354">
                  <c:v>87</c:v>
                </c:pt>
                <c:pt idx="355">
                  <c:v>87.5</c:v>
                </c:pt>
                <c:pt idx="356">
                  <c:v>88</c:v>
                </c:pt>
                <c:pt idx="357">
                  <c:v>88.5</c:v>
                </c:pt>
                <c:pt idx="358">
                  <c:v>89</c:v>
                </c:pt>
                <c:pt idx="359">
                  <c:v>89.5</c:v>
                </c:pt>
                <c:pt idx="360">
                  <c:v>90</c:v>
                </c:pt>
                <c:pt idx="361">
                  <c:v>90.5</c:v>
                </c:pt>
                <c:pt idx="362">
                  <c:v>91</c:v>
                </c:pt>
                <c:pt idx="363">
                  <c:v>91.5</c:v>
                </c:pt>
                <c:pt idx="364">
                  <c:v>92</c:v>
                </c:pt>
                <c:pt idx="365">
                  <c:v>92.5</c:v>
                </c:pt>
                <c:pt idx="366">
                  <c:v>93</c:v>
                </c:pt>
                <c:pt idx="367">
                  <c:v>93.5</c:v>
                </c:pt>
                <c:pt idx="368">
                  <c:v>94</c:v>
                </c:pt>
                <c:pt idx="369">
                  <c:v>94.5</c:v>
                </c:pt>
                <c:pt idx="370">
                  <c:v>95</c:v>
                </c:pt>
                <c:pt idx="371">
                  <c:v>95.5</c:v>
                </c:pt>
                <c:pt idx="372">
                  <c:v>96</c:v>
                </c:pt>
                <c:pt idx="373">
                  <c:v>96.5</c:v>
                </c:pt>
                <c:pt idx="374">
                  <c:v>97</c:v>
                </c:pt>
                <c:pt idx="375">
                  <c:v>97.5</c:v>
                </c:pt>
                <c:pt idx="376">
                  <c:v>98</c:v>
                </c:pt>
                <c:pt idx="377">
                  <c:v>98.5</c:v>
                </c:pt>
                <c:pt idx="378">
                  <c:v>99</c:v>
                </c:pt>
                <c:pt idx="379">
                  <c:v>99.5</c:v>
                </c:pt>
                <c:pt idx="380">
                  <c:v>100</c:v>
                </c:pt>
                <c:pt idx="381">
                  <c:v>100.5</c:v>
                </c:pt>
                <c:pt idx="382">
                  <c:v>101</c:v>
                </c:pt>
                <c:pt idx="383">
                  <c:v>101.5</c:v>
                </c:pt>
                <c:pt idx="384">
                  <c:v>102</c:v>
                </c:pt>
                <c:pt idx="385">
                  <c:v>102.5</c:v>
                </c:pt>
                <c:pt idx="386">
                  <c:v>103</c:v>
                </c:pt>
                <c:pt idx="387">
                  <c:v>103.5</c:v>
                </c:pt>
                <c:pt idx="388">
                  <c:v>104</c:v>
                </c:pt>
                <c:pt idx="389">
                  <c:v>104.5</c:v>
                </c:pt>
                <c:pt idx="390">
                  <c:v>105</c:v>
                </c:pt>
                <c:pt idx="391">
                  <c:v>105.5</c:v>
                </c:pt>
                <c:pt idx="392">
                  <c:v>106</c:v>
                </c:pt>
                <c:pt idx="393">
                  <c:v>106.5</c:v>
                </c:pt>
                <c:pt idx="394">
                  <c:v>107</c:v>
                </c:pt>
                <c:pt idx="395">
                  <c:v>107.5</c:v>
                </c:pt>
                <c:pt idx="396">
                  <c:v>108</c:v>
                </c:pt>
                <c:pt idx="397">
                  <c:v>108.5</c:v>
                </c:pt>
                <c:pt idx="398">
                  <c:v>109</c:v>
                </c:pt>
                <c:pt idx="399">
                  <c:v>109.5</c:v>
                </c:pt>
                <c:pt idx="400">
                  <c:v>110</c:v>
                </c:pt>
                <c:pt idx="401">
                  <c:v>110.5</c:v>
                </c:pt>
                <c:pt idx="402">
                  <c:v>111</c:v>
                </c:pt>
                <c:pt idx="403">
                  <c:v>111.5</c:v>
                </c:pt>
                <c:pt idx="404">
                  <c:v>112</c:v>
                </c:pt>
                <c:pt idx="405">
                  <c:v>112.5</c:v>
                </c:pt>
                <c:pt idx="406">
                  <c:v>113</c:v>
                </c:pt>
                <c:pt idx="407">
                  <c:v>113.5</c:v>
                </c:pt>
                <c:pt idx="408">
                  <c:v>114</c:v>
                </c:pt>
                <c:pt idx="409">
                  <c:v>114.5</c:v>
                </c:pt>
                <c:pt idx="410">
                  <c:v>115</c:v>
                </c:pt>
                <c:pt idx="411">
                  <c:v>115.5</c:v>
                </c:pt>
                <c:pt idx="412">
                  <c:v>116</c:v>
                </c:pt>
                <c:pt idx="413">
                  <c:v>116.5</c:v>
                </c:pt>
                <c:pt idx="414">
                  <c:v>117</c:v>
                </c:pt>
                <c:pt idx="415">
                  <c:v>117.5</c:v>
                </c:pt>
                <c:pt idx="416">
                  <c:v>118</c:v>
                </c:pt>
                <c:pt idx="417">
                  <c:v>118.5</c:v>
                </c:pt>
                <c:pt idx="418">
                  <c:v>119</c:v>
                </c:pt>
                <c:pt idx="419">
                  <c:v>119.5</c:v>
                </c:pt>
                <c:pt idx="420">
                  <c:v>120</c:v>
                </c:pt>
                <c:pt idx="421">
                  <c:v>120.5</c:v>
                </c:pt>
                <c:pt idx="422">
                  <c:v>121</c:v>
                </c:pt>
                <c:pt idx="423">
                  <c:v>121.5</c:v>
                </c:pt>
                <c:pt idx="424">
                  <c:v>122</c:v>
                </c:pt>
                <c:pt idx="425">
                  <c:v>122.5</c:v>
                </c:pt>
                <c:pt idx="426">
                  <c:v>123</c:v>
                </c:pt>
                <c:pt idx="427">
                  <c:v>123.5</c:v>
                </c:pt>
                <c:pt idx="428">
                  <c:v>124</c:v>
                </c:pt>
                <c:pt idx="429">
                  <c:v>124.5</c:v>
                </c:pt>
                <c:pt idx="430">
                  <c:v>125</c:v>
                </c:pt>
                <c:pt idx="431">
                  <c:v>125.5</c:v>
                </c:pt>
                <c:pt idx="432">
                  <c:v>126</c:v>
                </c:pt>
                <c:pt idx="433">
                  <c:v>126.5</c:v>
                </c:pt>
                <c:pt idx="434">
                  <c:v>127</c:v>
                </c:pt>
                <c:pt idx="435">
                  <c:v>127.5</c:v>
                </c:pt>
                <c:pt idx="436">
                  <c:v>128</c:v>
                </c:pt>
                <c:pt idx="437">
                  <c:v>128.5</c:v>
                </c:pt>
                <c:pt idx="438">
                  <c:v>129</c:v>
                </c:pt>
                <c:pt idx="439">
                  <c:v>129.5</c:v>
                </c:pt>
                <c:pt idx="440">
                  <c:v>130</c:v>
                </c:pt>
                <c:pt idx="441">
                  <c:v>130.5</c:v>
                </c:pt>
                <c:pt idx="442">
                  <c:v>131</c:v>
                </c:pt>
                <c:pt idx="443">
                  <c:v>131.5</c:v>
                </c:pt>
                <c:pt idx="444">
                  <c:v>132</c:v>
                </c:pt>
                <c:pt idx="445">
                  <c:v>132.5</c:v>
                </c:pt>
                <c:pt idx="446">
                  <c:v>133</c:v>
                </c:pt>
                <c:pt idx="447">
                  <c:v>133.5</c:v>
                </c:pt>
                <c:pt idx="448">
                  <c:v>134</c:v>
                </c:pt>
                <c:pt idx="449">
                  <c:v>134.5</c:v>
                </c:pt>
                <c:pt idx="450">
                  <c:v>135</c:v>
                </c:pt>
                <c:pt idx="451">
                  <c:v>135.5</c:v>
                </c:pt>
                <c:pt idx="452">
                  <c:v>136</c:v>
                </c:pt>
                <c:pt idx="453">
                  <c:v>136.5</c:v>
                </c:pt>
                <c:pt idx="454">
                  <c:v>137</c:v>
                </c:pt>
                <c:pt idx="455">
                  <c:v>137.5</c:v>
                </c:pt>
                <c:pt idx="456">
                  <c:v>138</c:v>
                </c:pt>
                <c:pt idx="457">
                  <c:v>138.5</c:v>
                </c:pt>
                <c:pt idx="458">
                  <c:v>139</c:v>
                </c:pt>
                <c:pt idx="459">
                  <c:v>139.5</c:v>
                </c:pt>
                <c:pt idx="460">
                  <c:v>140</c:v>
                </c:pt>
                <c:pt idx="461">
                  <c:v>140.5</c:v>
                </c:pt>
                <c:pt idx="462">
                  <c:v>141</c:v>
                </c:pt>
                <c:pt idx="463">
                  <c:v>141.5</c:v>
                </c:pt>
                <c:pt idx="464">
                  <c:v>142</c:v>
                </c:pt>
                <c:pt idx="465">
                  <c:v>142.5</c:v>
                </c:pt>
                <c:pt idx="466">
                  <c:v>143</c:v>
                </c:pt>
                <c:pt idx="467">
                  <c:v>143.5</c:v>
                </c:pt>
                <c:pt idx="468">
                  <c:v>144</c:v>
                </c:pt>
                <c:pt idx="469">
                  <c:v>144.5</c:v>
                </c:pt>
                <c:pt idx="470">
                  <c:v>145</c:v>
                </c:pt>
                <c:pt idx="471">
                  <c:v>145.5</c:v>
                </c:pt>
                <c:pt idx="472">
                  <c:v>146</c:v>
                </c:pt>
                <c:pt idx="473">
                  <c:v>146.5</c:v>
                </c:pt>
                <c:pt idx="474">
                  <c:v>147</c:v>
                </c:pt>
                <c:pt idx="475">
                  <c:v>147.5</c:v>
                </c:pt>
                <c:pt idx="476">
                  <c:v>148</c:v>
                </c:pt>
                <c:pt idx="477">
                  <c:v>148.5</c:v>
                </c:pt>
                <c:pt idx="478">
                  <c:v>149</c:v>
                </c:pt>
                <c:pt idx="479">
                  <c:v>149.5</c:v>
                </c:pt>
                <c:pt idx="480">
                  <c:v>150</c:v>
                </c:pt>
                <c:pt idx="481">
                  <c:v>150.5</c:v>
                </c:pt>
                <c:pt idx="482">
                  <c:v>151</c:v>
                </c:pt>
                <c:pt idx="483">
                  <c:v>151.5</c:v>
                </c:pt>
                <c:pt idx="484">
                  <c:v>152</c:v>
                </c:pt>
                <c:pt idx="485">
                  <c:v>152.5</c:v>
                </c:pt>
                <c:pt idx="486">
                  <c:v>153</c:v>
                </c:pt>
                <c:pt idx="487">
                  <c:v>153.5</c:v>
                </c:pt>
                <c:pt idx="488">
                  <c:v>154</c:v>
                </c:pt>
                <c:pt idx="489">
                  <c:v>154.5</c:v>
                </c:pt>
                <c:pt idx="490">
                  <c:v>155</c:v>
                </c:pt>
                <c:pt idx="491">
                  <c:v>155.5</c:v>
                </c:pt>
                <c:pt idx="492">
                  <c:v>156</c:v>
                </c:pt>
                <c:pt idx="493">
                  <c:v>156.5</c:v>
                </c:pt>
                <c:pt idx="494">
                  <c:v>157</c:v>
                </c:pt>
                <c:pt idx="495">
                  <c:v>157.5</c:v>
                </c:pt>
                <c:pt idx="496">
                  <c:v>158</c:v>
                </c:pt>
                <c:pt idx="497">
                  <c:v>158.5</c:v>
                </c:pt>
                <c:pt idx="498">
                  <c:v>159</c:v>
                </c:pt>
                <c:pt idx="499">
                  <c:v>159.5</c:v>
                </c:pt>
                <c:pt idx="500">
                  <c:v>160</c:v>
                </c:pt>
                <c:pt idx="501">
                  <c:v>160.5</c:v>
                </c:pt>
                <c:pt idx="502">
                  <c:v>161</c:v>
                </c:pt>
                <c:pt idx="503">
                  <c:v>161.5</c:v>
                </c:pt>
                <c:pt idx="504">
                  <c:v>162</c:v>
                </c:pt>
                <c:pt idx="505">
                  <c:v>162.5</c:v>
                </c:pt>
                <c:pt idx="506">
                  <c:v>163</c:v>
                </c:pt>
                <c:pt idx="507">
                  <c:v>163.5</c:v>
                </c:pt>
                <c:pt idx="508">
                  <c:v>164</c:v>
                </c:pt>
                <c:pt idx="509">
                  <c:v>164.5</c:v>
                </c:pt>
                <c:pt idx="510">
                  <c:v>165</c:v>
                </c:pt>
                <c:pt idx="511">
                  <c:v>165.5</c:v>
                </c:pt>
                <c:pt idx="512">
                  <c:v>166</c:v>
                </c:pt>
                <c:pt idx="513">
                  <c:v>166.5</c:v>
                </c:pt>
                <c:pt idx="514">
                  <c:v>167</c:v>
                </c:pt>
                <c:pt idx="515">
                  <c:v>167.5</c:v>
                </c:pt>
                <c:pt idx="516">
                  <c:v>168</c:v>
                </c:pt>
                <c:pt idx="517">
                  <c:v>168.5</c:v>
                </c:pt>
                <c:pt idx="518">
                  <c:v>169</c:v>
                </c:pt>
                <c:pt idx="519">
                  <c:v>169.5</c:v>
                </c:pt>
                <c:pt idx="520">
                  <c:v>170</c:v>
                </c:pt>
                <c:pt idx="521">
                  <c:v>170.5</c:v>
                </c:pt>
                <c:pt idx="522">
                  <c:v>171</c:v>
                </c:pt>
                <c:pt idx="523">
                  <c:v>171.5</c:v>
                </c:pt>
                <c:pt idx="524">
                  <c:v>172</c:v>
                </c:pt>
                <c:pt idx="525">
                  <c:v>172.5</c:v>
                </c:pt>
                <c:pt idx="526">
                  <c:v>173</c:v>
                </c:pt>
                <c:pt idx="527">
                  <c:v>173.5</c:v>
                </c:pt>
                <c:pt idx="528">
                  <c:v>174</c:v>
                </c:pt>
                <c:pt idx="529">
                  <c:v>174.5</c:v>
                </c:pt>
                <c:pt idx="530">
                  <c:v>175</c:v>
                </c:pt>
                <c:pt idx="531">
                  <c:v>175.5</c:v>
                </c:pt>
                <c:pt idx="532">
                  <c:v>176</c:v>
                </c:pt>
                <c:pt idx="533">
                  <c:v>176.5</c:v>
                </c:pt>
                <c:pt idx="534">
                  <c:v>177</c:v>
                </c:pt>
                <c:pt idx="535">
                  <c:v>177.5</c:v>
                </c:pt>
                <c:pt idx="536">
                  <c:v>178</c:v>
                </c:pt>
                <c:pt idx="537">
                  <c:v>178.5</c:v>
                </c:pt>
                <c:pt idx="538">
                  <c:v>179</c:v>
                </c:pt>
                <c:pt idx="539">
                  <c:v>179.5</c:v>
                </c:pt>
                <c:pt idx="540">
                  <c:v>180</c:v>
                </c:pt>
                <c:pt idx="541">
                  <c:v>180.5</c:v>
                </c:pt>
                <c:pt idx="542">
                  <c:v>181</c:v>
                </c:pt>
                <c:pt idx="543">
                  <c:v>181.5</c:v>
                </c:pt>
                <c:pt idx="544">
                  <c:v>182</c:v>
                </c:pt>
                <c:pt idx="545">
                  <c:v>182.5</c:v>
                </c:pt>
                <c:pt idx="546">
                  <c:v>183</c:v>
                </c:pt>
                <c:pt idx="547">
                  <c:v>183.5</c:v>
                </c:pt>
                <c:pt idx="548">
                  <c:v>184</c:v>
                </c:pt>
                <c:pt idx="549">
                  <c:v>184.5</c:v>
                </c:pt>
                <c:pt idx="550">
                  <c:v>185</c:v>
                </c:pt>
                <c:pt idx="551">
                  <c:v>185.5</c:v>
                </c:pt>
                <c:pt idx="552">
                  <c:v>186</c:v>
                </c:pt>
                <c:pt idx="553">
                  <c:v>186.5</c:v>
                </c:pt>
                <c:pt idx="554">
                  <c:v>187</c:v>
                </c:pt>
                <c:pt idx="555">
                  <c:v>187.5</c:v>
                </c:pt>
                <c:pt idx="556">
                  <c:v>188</c:v>
                </c:pt>
                <c:pt idx="557">
                  <c:v>188.5</c:v>
                </c:pt>
                <c:pt idx="558">
                  <c:v>189</c:v>
                </c:pt>
                <c:pt idx="559">
                  <c:v>189.5</c:v>
                </c:pt>
                <c:pt idx="560">
                  <c:v>190</c:v>
                </c:pt>
                <c:pt idx="561">
                  <c:v>190.5</c:v>
                </c:pt>
                <c:pt idx="562">
                  <c:v>191</c:v>
                </c:pt>
                <c:pt idx="563">
                  <c:v>191.5</c:v>
                </c:pt>
                <c:pt idx="564">
                  <c:v>192</c:v>
                </c:pt>
                <c:pt idx="565">
                  <c:v>192.5</c:v>
                </c:pt>
                <c:pt idx="566">
                  <c:v>193</c:v>
                </c:pt>
                <c:pt idx="567">
                  <c:v>193.5</c:v>
                </c:pt>
                <c:pt idx="568">
                  <c:v>194</c:v>
                </c:pt>
                <c:pt idx="569">
                  <c:v>194.5</c:v>
                </c:pt>
                <c:pt idx="570">
                  <c:v>195</c:v>
                </c:pt>
                <c:pt idx="571">
                  <c:v>195.5</c:v>
                </c:pt>
                <c:pt idx="572">
                  <c:v>196</c:v>
                </c:pt>
                <c:pt idx="573">
                  <c:v>196.5</c:v>
                </c:pt>
                <c:pt idx="574">
                  <c:v>197</c:v>
                </c:pt>
                <c:pt idx="575">
                  <c:v>197.5</c:v>
                </c:pt>
                <c:pt idx="576">
                  <c:v>198</c:v>
                </c:pt>
                <c:pt idx="577">
                  <c:v>198.5</c:v>
                </c:pt>
                <c:pt idx="578">
                  <c:v>199</c:v>
                </c:pt>
                <c:pt idx="579">
                  <c:v>199.5</c:v>
                </c:pt>
                <c:pt idx="580">
                  <c:v>200</c:v>
                </c:pt>
                <c:pt idx="581">
                  <c:v>200.5</c:v>
                </c:pt>
                <c:pt idx="582">
                  <c:v>201</c:v>
                </c:pt>
                <c:pt idx="583">
                  <c:v>201.5</c:v>
                </c:pt>
                <c:pt idx="584">
                  <c:v>202</c:v>
                </c:pt>
                <c:pt idx="585">
                  <c:v>202.5</c:v>
                </c:pt>
                <c:pt idx="586">
                  <c:v>203</c:v>
                </c:pt>
                <c:pt idx="587">
                  <c:v>203.5</c:v>
                </c:pt>
                <c:pt idx="588">
                  <c:v>204</c:v>
                </c:pt>
                <c:pt idx="589">
                  <c:v>204.5</c:v>
                </c:pt>
                <c:pt idx="590">
                  <c:v>205</c:v>
                </c:pt>
                <c:pt idx="591">
                  <c:v>205.5</c:v>
                </c:pt>
                <c:pt idx="592">
                  <c:v>206</c:v>
                </c:pt>
                <c:pt idx="593">
                  <c:v>206.5</c:v>
                </c:pt>
                <c:pt idx="594">
                  <c:v>207</c:v>
                </c:pt>
                <c:pt idx="595">
                  <c:v>207.5</c:v>
                </c:pt>
                <c:pt idx="596">
                  <c:v>208</c:v>
                </c:pt>
                <c:pt idx="597">
                  <c:v>208.5</c:v>
                </c:pt>
                <c:pt idx="598">
                  <c:v>209</c:v>
                </c:pt>
                <c:pt idx="599">
                  <c:v>209.5</c:v>
                </c:pt>
                <c:pt idx="600">
                  <c:v>210</c:v>
                </c:pt>
                <c:pt idx="601">
                  <c:v>210.5</c:v>
                </c:pt>
                <c:pt idx="602">
                  <c:v>211</c:v>
                </c:pt>
                <c:pt idx="603">
                  <c:v>211.5</c:v>
                </c:pt>
                <c:pt idx="604">
                  <c:v>212</c:v>
                </c:pt>
                <c:pt idx="605">
                  <c:v>212.5</c:v>
                </c:pt>
                <c:pt idx="606">
                  <c:v>213</c:v>
                </c:pt>
                <c:pt idx="607">
                  <c:v>213.5</c:v>
                </c:pt>
                <c:pt idx="608">
                  <c:v>214</c:v>
                </c:pt>
                <c:pt idx="609">
                  <c:v>214.5</c:v>
                </c:pt>
                <c:pt idx="610">
                  <c:v>215</c:v>
                </c:pt>
                <c:pt idx="611">
                  <c:v>215.5</c:v>
                </c:pt>
                <c:pt idx="612">
                  <c:v>216</c:v>
                </c:pt>
                <c:pt idx="613">
                  <c:v>216.5</c:v>
                </c:pt>
                <c:pt idx="614">
                  <c:v>217</c:v>
                </c:pt>
                <c:pt idx="615">
                  <c:v>217.5</c:v>
                </c:pt>
                <c:pt idx="616">
                  <c:v>218</c:v>
                </c:pt>
                <c:pt idx="617">
                  <c:v>218.5</c:v>
                </c:pt>
                <c:pt idx="618">
                  <c:v>219</c:v>
                </c:pt>
                <c:pt idx="619">
                  <c:v>219.5</c:v>
                </c:pt>
                <c:pt idx="620">
                  <c:v>220</c:v>
                </c:pt>
                <c:pt idx="621">
                  <c:v>220.5</c:v>
                </c:pt>
                <c:pt idx="622">
                  <c:v>221</c:v>
                </c:pt>
                <c:pt idx="623">
                  <c:v>221.5</c:v>
                </c:pt>
                <c:pt idx="624">
                  <c:v>222</c:v>
                </c:pt>
                <c:pt idx="625">
                  <c:v>222.5</c:v>
                </c:pt>
                <c:pt idx="626">
                  <c:v>223</c:v>
                </c:pt>
                <c:pt idx="627">
                  <c:v>223.5</c:v>
                </c:pt>
                <c:pt idx="628">
                  <c:v>224</c:v>
                </c:pt>
                <c:pt idx="629">
                  <c:v>224.5</c:v>
                </c:pt>
                <c:pt idx="630">
                  <c:v>225</c:v>
                </c:pt>
                <c:pt idx="631">
                  <c:v>225.5</c:v>
                </c:pt>
                <c:pt idx="632">
                  <c:v>226</c:v>
                </c:pt>
                <c:pt idx="633">
                  <c:v>226.5</c:v>
                </c:pt>
                <c:pt idx="634">
                  <c:v>227</c:v>
                </c:pt>
                <c:pt idx="635">
                  <c:v>227.5</c:v>
                </c:pt>
                <c:pt idx="636">
                  <c:v>228</c:v>
                </c:pt>
                <c:pt idx="637">
                  <c:v>228.5</c:v>
                </c:pt>
                <c:pt idx="638">
                  <c:v>229</c:v>
                </c:pt>
                <c:pt idx="639">
                  <c:v>229.5</c:v>
                </c:pt>
                <c:pt idx="640">
                  <c:v>230</c:v>
                </c:pt>
                <c:pt idx="641">
                  <c:v>230.5</c:v>
                </c:pt>
                <c:pt idx="642">
                  <c:v>231</c:v>
                </c:pt>
                <c:pt idx="643">
                  <c:v>231.5</c:v>
                </c:pt>
                <c:pt idx="644">
                  <c:v>232</c:v>
                </c:pt>
                <c:pt idx="645">
                  <c:v>232.5</c:v>
                </c:pt>
                <c:pt idx="646">
                  <c:v>233</c:v>
                </c:pt>
                <c:pt idx="647">
                  <c:v>233.5</c:v>
                </c:pt>
                <c:pt idx="648">
                  <c:v>234</c:v>
                </c:pt>
                <c:pt idx="649">
                  <c:v>234.5</c:v>
                </c:pt>
                <c:pt idx="650">
                  <c:v>235</c:v>
                </c:pt>
                <c:pt idx="651">
                  <c:v>235.5</c:v>
                </c:pt>
                <c:pt idx="652">
                  <c:v>236</c:v>
                </c:pt>
                <c:pt idx="653">
                  <c:v>236.5</c:v>
                </c:pt>
                <c:pt idx="654">
                  <c:v>237</c:v>
                </c:pt>
                <c:pt idx="655">
                  <c:v>237.5</c:v>
                </c:pt>
                <c:pt idx="656">
                  <c:v>238</c:v>
                </c:pt>
                <c:pt idx="657">
                  <c:v>238.5</c:v>
                </c:pt>
                <c:pt idx="658">
                  <c:v>239</c:v>
                </c:pt>
                <c:pt idx="659">
                  <c:v>239.5</c:v>
                </c:pt>
                <c:pt idx="660">
                  <c:v>240</c:v>
                </c:pt>
                <c:pt idx="661">
                  <c:v>240.5</c:v>
                </c:pt>
                <c:pt idx="662">
                  <c:v>241</c:v>
                </c:pt>
                <c:pt idx="663">
                  <c:v>241.5</c:v>
                </c:pt>
                <c:pt idx="664">
                  <c:v>242</c:v>
                </c:pt>
                <c:pt idx="665">
                  <c:v>242.5</c:v>
                </c:pt>
                <c:pt idx="666">
                  <c:v>243</c:v>
                </c:pt>
                <c:pt idx="667">
                  <c:v>243.5</c:v>
                </c:pt>
                <c:pt idx="668">
                  <c:v>244</c:v>
                </c:pt>
                <c:pt idx="669">
                  <c:v>244.5</c:v>
                </c:pt>
                <c:pt idx="670">
                  <c:v>245</c:v>
                </c:pt>
                <c:pt idx="671">
                  <c:v>245.5</c:v>
                </c:pt>
                <c:pt idx="672">
                  <c:v>246</c:v>
                </c:pt>
                <c:pt idx="673">
                  <c:v>246.5</c:v>
                </c:pt>
                <c:pt idx="674">
                  <c:v>247</c:v>
                </c:pt>
                <c:pt idx="675">
                  <c:v>247.5</c:v>
                </c:pt>
                <c:pt idx="676">
                  <c:v>248</c:v>
                </c:pt>
                <c:pt idx="677">
                  <c:v>248.5</c:v>
                </c:pt>
                <c:pt idx="678">
                  <c:v>249</c:v>
                </c:pt>
                <c:pt idx="679">
                  <c:v>249.5</c:v>
                </c:pt>
                <c:pt idx="680">
                  <c:v>250</c:v>
                </c:pt>
                <c:pt idx="681">
                  <c:v>250.5</c:v>
                </c:pt>
                <c:pt idx="682">
                  <c:v>251</c:v>
                </c:pt>
                <c:pt idx="683">
                  <c:v>251.5</c:v>
                </c:pt>
                <c:pt idx="684">
                  <c:v>252</c:v>
                </c:pt>
                <c:pt idx="685">
                  <c:v>252.5</c:v>
                </c:pt>
                <c:pt idx="686">
                  <c:v>253</c:v>
                </c:pt>
                <c:pt idx="687">
                  <c:v>253.5</c:v>
                </c:pt>
                <c:pt idx="688">
                  <c:v>254</c:v>
                </c:pt>
                <c:pt idx="689">
                  <c:v>254.5</c:v>
                </c:pt>
                <c:pt idx="690">
                  <c:v>255</c:v>
                </c:pt>
                <c:pt idx="691">
                  <c:v>255.5</c:v>
                </c:pt>
                <c:pt idx="692">
                  <c:v>256</c:v>
                </c:pt>
                <c:pt idx="693">
                  <c:v>256.5</c:v>
                </c:pt>
                <c:pt idx="694">
                  <c:v>257</c:v>
                </c:pt>
                <c:pt idx="695">
                  <c:v>257.5</c:v>
                </c:pt>
                <c:pt idx="696">
                  <c:v>258</c:v>
                </c:pt>
                <c:pt idx="697">
                  <c:v>258.5</c:v>
                </c:pt>
                <c:pt idx="698">
                  <c:v>259</c:v>
                </c:pt>
                <c:pt idx="699">
                  <c:v>259.5</c:v>
                </c:pt>
                <c:pt idx="700">
                  <c:v>260</c:v>
                </c:pt>
                <c:pt idx="701">
                  <c:v>260.5</c:v>
                </c:pt>
                <c:pt idx="702">
                  <c:v>261</c:v>
                </c:pt>
                <c:pt idx="703">
                  <c:v>261.5</c:v>
                </c:pt>
                <c:pt idx="704">
                  <c:v>262</c:v>
                </c:pt>
                <c:pt idx="705">
                  <c:v>262.5</c:v>
                </c:pt>
                <c:pt idx="706">
                  <c:v>263</c:v>
                </c:pt>
                <c:pt idx="707">
                  <c:v>263.5</c:v>
                </c:pt>
                <c:pt idx="708">
                  <c:v>264</c:v>
                </c:pt>
                <c:pt idx="709">
                  <c:v>264.5</c:v>
                </c:pt>
                <c:pt idx="710">
                  <c:v>265</c:v>
                </c:pt>
                <c:pt idx="711">
                  <c:v>265.5</c:v>
                </c:pt>
                <c:pt idx="712">
                  <c:v>266</c:v>
                </c:pt>
                <c:pt idx="713">
                  <c:v>266.5</c:v>
                </c:pt>
                <c:pt idx="714">
                  <c:v>267</c:v>
                </c:pt>
                <c:pt idx="715">
                  <c:v>267.5</c:v>
                </c:pt>
                <c:pt idx="716">
                  <c:v>268</c:v>
                </c:pt>
                <c:pt idx="717">
                  <c:v>268.5</c:v>
                </c:pt>
                <c:pt idx="718">
                  <c:v>269</c:v>
                </c:pt>
                <c:pt idx="719">
                  <c:v>269.5</c:v>
                </c:pt>
                <c:pt idx="720">
                  <c:v>270</c:v>
                </c:pt>
                <c:pt idx="721">
                  <c:v>270.5</c:v>
                </c:pt>
                <c:pt idx="722">
                  <c:v>271</c:v>
                </c:pt>
                <c:pt idx="723">
                  <c:v>271.5</c:v>
                </c:pt>
                <c:pt idx="724">
                  <c:v>272</c:v>
                </c:pt>
                <c:pt idx="725">
                  <c:v>272.5</c:v>
                </c:pt>
                <c:pt idx="726">
                  <c:v>273</c:v>
                </c:pt>
                <c:pt idx="727">
                  <c:v>273.5</c:v>
                </c:pt>
                <c:pt idx="728">
                  <c:v>274</c:v>
                </c:pt>
                <c:pt idx="729">
                  <c:v>274.5</c:v>
                </c:pt>
                <c:pt idx="730">
                  <c:v>275</c:v>
                </c:pt>
                <c:pt idx="731">
                  <c:v>275.5</c:v>
                </c:pt>
                <c:pt idx="732">
                  <c:v>276</c:v>
                </c:pt>
                <c:pt idx="733">
                  <c:v>276.5</c:v>
                </c:pt>
                <c:pt idx="734">
                  <c:v>277</c:v>
                </c:pt>
                <c:pt idx="735">
                  <c:v>277.5</c:v>
                </c:pt>
                <c:pt idx="736">
                  <c:v>278</c:v>
                </c:pt>
                <c:pt idx="737">
                  <c:v>278.5</c:v>
                </c:pt>
                <c:pt idx="738">
                  <c:v>279</c:v>
                </c:pt>
                <c:pt idx="739">
                  <c:v>279.5</c:v>
                </c:pt>
                <c:pt idx="740">
                  <c:v>280</c:v>
                </c:pt>
                <c:pt idx="741">
                  <c:v>280.5</c:v>
                </c:pt>
                <c:pt idx="742">
                  <c:v>281</c:v>
                </c:pt>
                <c:pt idx="743">
                  <c:v>281.5</c:v>
                </c:pt>
                <c:pt idx="744">
                  <c:v>282</c:v>
                </c:pt>
                <c:pt idx="745">
                  <c:v>282.5</c:v>
                </c:pt>
                <c:pt idx="746">
                  <c:v>283</c:v>
                </c:pt>
                <c:pt idx="747">
                  <c:v>283.5</c:v>
                </c:pt>
                <c:pt idx="748">
                  <c:v>284</c:v>
                </c:pt>
                <c:pt idx="749">
                  <c:v>284.5</c:v>
                </c:pt>
                <c:pt idx="750">
                  <c:v>285</c:v>
                </c:pt>
                <c:pt idx="751">
                  <c:v>285.5</c:v>
                </c:pt>
                <c:pt idx="752">
                  <c:v>286</c:v>
                </c:pt>
                <c:pt idx="753">
                  <c:v>286.5</c:v>
                </c:pt>
                <c:pt idx="754">
                  <c:v>287</c:v>
                </c:pt>
                <c:pt idx="755">
                  <c:v>287.5</c:v>
                </c:pt>
                <c:pt idx="756">
                  <c:v>288</c:v>
                </c:pt>
                <c:pt idx="757">
                  <c:v>288.5</c:v>
                </c:pt>
                <c:pt idx="758">
                  <c:v>289</c:v>
                </c:pt>
                <c:pt idx="759">
                  <c:v>289.5</c:v>
                </c:pt>
                <c:pt idx="760">
                  <c:v>290</c:v>
                </c:pt>
                <c:pt idx="761">
                  <c:v>290.5</c:v>
                </c:pt>
                <c:pt idx="762">
                  <c:v>291</c:v>
                </c:pt>
                <c:pt idx="763">
                  <c:v>291.5</c:v>
                </c:pt>
                <c:pt idx="764">
                  <c:v>292</c:v>
                </c:pt>
                <c:pt idx="765">
                  <c:v>292.5</c:v>
                </c:pt>
                <c:pt idx="766">
                  <c:v>293</c:v>
                </c:pt>
                <c:pt idx="767">
                  <c:v>293.5</c:v>
                </c:pt>
                <c:pt idx="768">
                  <c:v>294</c:v>
                </c:pt>
                <c:pt idx="769">
                  <c:v>294.5</c:v>
                </c:pt>
                <c:pt idx="770">
                  <c:v>295</c:v>
                </c:pt>
                <c:pt idx="771">
                  <c:v>295.5</c:v>
                </c:pt>
                <c:pt idx="772">
                  <c:v>296</c:v>
                </c:pt>
                <c:pt idx="773">
                  <c:v>296.5</c:v>
                </c:pt>
                <c:pt idx="774">
                  <c:v>297</c:v>
                </c:pt>
                <c:pt idx="775">
                  <c:v>297.5</c:v>
                </c:pt>
                <c:pt idx="776">
                  <c:v>298</c:v>
                </c:pt>
                <c:pt idx="777">
                  <c:v>298.5</c:v>
                </c:pt>
                <c:pt idx="778">
                  <c:v>299</c:v>
                </c:pt>
                <c:pt idx="779">
                  <c:v>299.5</c:v>
                </c:pt>
                <c:pt idx="780">
                  <c:v>300</c:v>
                </c:pt>
                <c:pt idx="781">
                  <c:v>300.5</c:v>
                </c:pt>
                <c:pt idx="782">
                  <c:v>301</c:v>
                </c:pt>
                <c:pt idx="783">
                  <c:v>301.5</c:v>
                </c:pt>
                <c:pt idx="784">
                  <c:v>302</c:v>
                </c:pt>
                <c:pt idx="785">
                  <c:v>302.5</c:v>
                </c:pt>
                <c:pt idx="786">
                  <c:v>303</c:v>
                </c:pt>
                <c:pt idx="787">
                  <c:v>303.5</c:v>
                </c:pt>
                <c:pt idx="788">
                  <c:v>304</c:v>
                </c:pt>
                <c:pt idx="789">
                  <c:v>304.5</c:v>
                </c:pt>
                <c:pt idx="790">
                  <c:v>305</c:v>
                </c:pt>
                <c:pt idx="791">
                  <c:v>305.5</c:v>
                </c:pt>
                <c:pt idx="792">
                  <c:v>306</c:v>
                </c:pt>
                <c:pt idx="793">
                  <c:v>306.5</c:v>
                </c:pt>
                <c:pt idx="794">
                  <c:v>307</c:v>
                </c:pt>
                <c:pt idx="795">
                  <c:v>307.5</c:v>
                </c:pt>
                <c:pt idx="796">
                  <c:v>308</c:v>
                </c:pt>
                <c:pt idx="797">
                  <c:v>308.5</c:v>
                </c:pt>
                <c:pt idx="798">
                  <c:v>309</c:v>
                </c:pt>
                <c:pt idx="799">
                  <c:v>309.5</c:v>
                </c:pt>
                <c:pt idx="800">
                  <c:v>310</c:v>
                </c:pt>
                <c:pt idx="801">
                  <c:v>310.5</c:v>
                </c:pt>
                <c:pt idx="802">
                  <c:v>311</c:v>
                </c:pt>
                <c:pt idx="803">
                  <c:v>311.5</c:v>
                </c:pt>
                <c:pt idx="804">
                  <c:v>312</c:v>
                </c:pt>
                <c:pt idx="805">
                  <c:v>312.5</c:v>
                </c:pt>
                <c:pt idx="806">
                  <c:v>313</c:v>
                </c:pt>
                <c:pt idx="807">
                  <c:v>313.5</c:v>
                </c:pt>
                <c:pt idx="808">
                  <c:v>314</c:v>
                </c:pt>
                <c:pt idx="809">
                  <c:v>314.5</c:v>
                </c:pt>
                <c:pt idx="810">
                  <c:v>315</c:v>
                </c:pt>
                <c:pt idx="811">
                  <c:v>315.5</c:v>
                </c:pt>
                <c:pt idx="812">
                  <c:v>316</c:v>
                </c:pt>
                <c:pt idx="813">
                  <c:v>316.5</c:v>
                </c:pt>
                <c:pt idx="814">
                  <c:v>317</c:v>
                </c:pt>
                <c:pt idx="815">
                  <c:v>317.5</c:v>
                </c:pt>
                <c:pt idx="816">
                  <c:v>318</c:v>
                </c:pt>
                <c:pt idx="817">
                  <c:v>318.5</c:v>
                </c:pt>
                <c:pt idx="818">
                  <c:v>319</c:v>
                </c:pt>
                <c:pt idx="819">
                  <c:v>319.5</c:v>
                </c:pt>
                <c:pt idx="820">
                  <c:v>320</c:v>
                </c:pt>
                <c:pt idx="821">
                  <c:v>320.5</c:v>
                </c:pt>
                <c:pt idx="822">
                  <c:v>321</c:v>
                </c:pt>
                <c:pt idx="823">
                  <c:v>321.5</c:v>
                </c:pt>
                <c:pt idx="824">
                  <c:v>322</c:v>
                </c:pt>
                <c:pt idx="825">
                  <c:v>322.5</c:v>
                </c:pt>
                <c:pt idx="826">
                  <c:v>323</c:v>
                </c:pt>
                <c:pt idx="827">
                  <c:v>323.5</c:v>
                </c:pt>
                <c:pt idx="828">
                  <c:v>324</c:v>
                </c:pt>
                <c:pt idx="829">
                  <c:v>324.5</c:v>
                </c:pt>
                <c:pt idx="830">
                  <c:v>325</c:v>
                </c:pt>
                <c:pt idx="831">
                  <c:v>325.5</c:v>
                </c:pt>
                <c:pt idx="832">
                  <c:v>326</c:v>
                </c:pt>
                <c:pt idx="833">
                  <c:v>326.5</c:v>
                </c:pt>
                <c:pt idx="834">
                  <c:v>327</c:v>
                </c:pt>
                <c:pt idx="835">
                  <c:v>327.5</c:v>
                </c:pt>
                <c:pt idx="836">
                  <c:v>328</c:v>
                </c:pt>
                <c:pt idx="837">
                  <c:v>328.5</c:v>
                </c:pt>
                <c:pt idx="838">
                  <c:v>329</c:v>
                </c:pt>
                <c:pt idx="839">
                  <c:v>329.5</c:v>
                </c:pt>
                <c:pt idx="840">
                  <c:v>330</c:v>
                </c:pt>
              </c:numCache>
            </c:numRef>
          </c:xVal>
          <c:yVal>
            <c:numRef>
              <c:f>'5cm'!$BN$5:$BN$845</c:f>
              <c:numCache>
                <c:formatCode>0.00</c:formatCode>
                <c:ptCount val="841"/>
                <c:pt idx="0">
                  <c:v>0.11301873468322761</c:v>
                </c:pt>
                <c:pt idx="1">
                  <c:v>0.11814890997295402</c:v>
                </c:pt>
                <c:pt idx="2">
                  <c:v>0.11557613881321067</c:v>
                </c:pt>
                <c:pt idx="3">
                  <c:v>0.13102178051376343</c:v>
                </c:pt>
                <c:pt idx="4">
                  <c:v>0.13378209342727851</c:v>
                </c:pt>
                <c:pt idx="5">
                  <c:v>0.13108621409015656</c:v>
                </c:pt>
                <c:pt idx="6">
                  <c:v>0.13762777636032106</c:v>
                </c:pt>
                <c:pt idx="7">
                  <c:v>0.12463117806778086</c:v>
                </c:pt>
                <c:pt idx="8">
                  <c:v>0.12722581048278808</c:v>
                </c:pt>
                <c:pt idx="9">
                  <c:v>0.12783097306327817</c:v>
                </c:pt>
                <c:pt idx="10">
                  <c:v>0.12316229051551959</c:v>
                </c:pt>
                <c:pt idx="11">
                  <c:v>0.11797559218826306</c:v>
                </c:pt>
                <c:pt idx="12">
                  <c:v>0.11821607316017255</c:v>
                </c:pt>
                <c:pt idx="13">
                  <c:v>0.12111258841190425</c:v>
                </c:pt>
                <c:pt idx="14">
                  <c:v>0.12217794106102096</c:v>
                </c:pt>
                <c:pt idx="15">
                  <c:v>0.12869767982387537</c:v>
                </c:pt>
                <c:pt idx="16">
                  <c:v>0.12879182547798171</c:v>
                </c:pt>
                <c:pt idx="17">
                  <c:v>0.12676259260883332</c:v>
                </c:pt>
                <c:pt idx="18">
                  <c:v>0.1311889179079056</c:v>
                </c:pt>
                <c:pt idx="19">
                  <c:v>0.11793782380638125</c:v>
                </c:pt>
                <c:pt idx="20">
                  <c:v>0.11287433956584937</c:v>
                </c:pt>
                <c:pt idx="21">
                  <c:v>0.11160953767986209</c:v>
                </c:pt>
                <c:pt idx="22">
                  <c:v>0.12269309196300639</c:v>
                </c:pt>
                <c:pt idx="23">
                  <c:v>0.1139395780376435</c:v>
                </c:pt>
                <c:pt idx="24">
                  <c:v>0.13970362868499758</c:v>
                </c:pt>
                <c:pt idx="25">
                  <c:v>1.4771110419179916</c:v>
                </c:pt>
                <c:pt idx="26">
                  <c:v>1.696596082101631</c:v>
                </c:pt>
                <c:pt idx="27">
                  <c:v>3.9067271219123842</c:v>
                </c:pt>
                <c:pt idx="28">
                  <c:v>5.1126030131435414</c:v>
                </c:pt>
                <c:pt idx="29">
                  <c:v>7.7423814631376304</c:v>
                </c:pt>
                <c:pt idx="30">
                  <c:v>8.6772218748884189</c:v>
                </c:pt>
                <c:pt idx="31">
                  <c:v>9.4349874918146153</c:v>
                </c:pt>
                <c:pt idx="32">
                  <c:v>9.4933075006370551</c:v>
                </c:pt>
                <c:pt idx="33">
                  <c:v>9.6068357773590076</c:v>
                </c:pt>
                <c:pt idx="34">
                  <c:v>9.6250227299671174</c:v>
                </c:pt>
                <c:pt idx="35">
                  <c:v>9.4899107569532397</c:v>
                </c:pt>
                <c:pt idx="36">
                  <c:v>9.4008974060935984</c:v>
                </c:pt>
                <c:pt idx="37">
                  <c:v>9.2120408296527874</c:v>
                </c:pt>
                <c:pt idx="38">
                  <c:v>9.2155861027040746</c:v>
                </c:pt>
                <c:pt idx="39">
                  <c:v>9.0333799186992643</c:v>
                </c:pt>
                <c:pt idx="40">
                  <c:v>8.6182156615486019</c:v>
                </c:pt>
                <c:pt idx="41">
                  <c:v>8.7076663354597077</c:v>
                </c:pt>
                <c:pt idx="42">
                  <c:v>9.106677431054111</c:v>
                </c:pt>
                <c:pt idx="43">
                  <c:v>9.2352917510137189</c:v>
                </c:pt>
                <c:pt idx="44">
                  <c:v>9.1947643086729052</c:v>
                </c:pt>
                <c:pt idx="45">
                  <c:v>9.2220617408302559</c:v>
                </c:pt>
                <c:pt idx="46">
                  <c:v>9.2213911864316565</c:v>
                </c:pt>
                <c:pt idx="47">
                  <c:v>9.1345155073232647</c:v>
                </c:pt>
                <c:pt idx="48">
                  <c:v>9.238096791063299</c:v>
                </c:pt>
                <c:pt idx="49">
                  <c:v>9.2042425267419823</c:v>
                </c:pt>
                <c:pt idx="50">
                  <c:v>9.0667820063438747</c:v>
                </c:pt>
                <c:pt idx="51">
                  <c:v>8.9325775328264267</c:v>
                </c:pt>
                <c:pt idx="52">
                  <c:v>9.0200684296502889</c:v>
                </c:pt>
                <c:pt idx="53">
                  <c:v>8.9295409700441368</c:v>
                </c:pt>
                <c:pt idx="54">
                  <c:v>8.9160245627670278</c:v>
                </c:pt>
                <c:pt idx="55">
                  <c:v>8.5331077229423506</c:v>
                </c:pt>
                <c:pt idx="56">
                  <c:v>8.8812290267457961</c:v>
                </c:pt>
                <c:pt idx="57">
                  <c:v>9.0381568385105115</c:v>
                </c:pt>
                <c:pt idx="58">
                  <c:v>8.7150289630144488</c:v>
                </c:pt>
                <c:pt idx="59">
                  <c:v>8.5607161318550204</c:v>
                </c:pt>
                <c:pt idx="60">
                  <c:v>8.7655617752113333</c:v>
                </c:pt>
                <c:pt idx="61">
                  <c:v>8.4677083068657026</c:v>
                </c:pt>
                <c:pt idx="62">
                  <c:v>8.336505767742155</c:v>
                </c:pt>
                <c:pt idx="63">
                  <c:v>8.3579721377239267</c:v>
                </c:pt>
                <c:pt idx="64">
                  <c:v>8.5253044396095277</c:v>
                </c:pt>
                <c:pt idx="65">
                  <c:v>8.6027394002494848</c:v>
                </c:pt>
                <c:pt idx="66">
                  <c:v>8.4434343016473292</c:v>
                </c:pt>
                <c:pt idx="67">
                  <c:v>8.5871827015571487</c:v>
                </c:pt>
                <c:pt idx="68">
                  <c:v>8.2815344175806267</c:v>
                </c:pt>
                <c:pt idx="69">
                  <c:v>8.1701063561773548</c:v>
                </c:pt>
                <c:pt idx="70">
                  <c:v>8.3364747391128535</c:v>
                </c:pt>
                <c:pt idx="71">
                  <c:v>8.3307303444881526</c:v>
                </c:pt>
                <c:pt idx="72">
                  <c:v>8.3455890127622236</c:v>
                </c:pt>
                <c:pt idx="73">
                  <c:v>7.9846899169340144</c:v>
                </c:pt>
                <c:pt idx="74">
                  <c:v>8.332873342609405</c:v>
                </c:pt>
                <c:pt idx="75">
                  <c:v>8.1255483989458206</c:v>
                </c:pt>
                <c:pt idx="76">
                  <c:v>8.039679607860565</c:v>
                </c:pt>
                <c:pt idx="77">
                  <c:v>8.084505434256549</c:v>
                </c:pt>
                <c:pt idx="78">
                  <c:v>7.9902021064910924</c:v>
                </c:pt>
                <c:pt idx="79">
                  <c:v>8.0696408572541483</c:v>
                </c:pt>
                <c:pt idx="80">
                  <c:v>8.0240293954143507</c:v>
                </c:pt>
                <c:pt idx="81">
                  <c:v>7.9956346829185492</c:v>
                </c:pt>
                <c:pt idx="82">
                  <c:v>7.8802425360374375</c:v>
                </c:pt>
                <c:pt idx="83">
                  <c:v>7.8787770948104914</c:v>
                </c:pt>
                <c:pt idx="84">
                  <c:v>7.8106406236658099</c:v>
                </c:pt>
                <c:pt idx="85">
                  <c:v>7.7520437520303824</c:v>
                </c:pt>
                <c:pt idx="86">
                  <c:v>7.8564769934349084</c:v>
                </c:pt>
                <c:pt idx="87">
                  <c:v>7.6056575824213031</c:v>
                </c:pt>
                <c:pt idx="88">
                  <c:v>7.4495803738527302</c:v>
                </c:pt>
                <c:pt idx="89">
                  <c:v>6.8956279268951395</c:v>
                </c:pt>
                <c:pt idx="90">
                  <c:v>6.9673227998886134</c:v>
                </c:pt>
                <c:pt idx="91">
                  <c:v>7.4676043127098088</c:v>
                </c:pt>
                <c:pt idx="92">
                  <c:v>7.3582871342277505</c:v>
                </c:pt>
                <c:pt idx="93">
                  <c:v>7.3938172159481041</c:v>
                </c:pt>
                <c:pt idx="94">
                  <c:v>7.0166073628501904</c:v>
                </c:pt>
                <c:pt idx="95">
                  <c:v>7.039610470436096</c:v>
                </c:pt>
                <c:pt idx="96">
                  <c:v>7.4349625021743924</c:v>
                </c:pt>
                <c:pt idx="97">
                  <c:v>7.4995677231617517</c:v>
                </c:pt>
                <c:pt idx="98">
                  <c:v>7.0227133762226055</c:v>
                </c:pt>
                <c:pt idx="99">
                  <c:v>7.0074341695747355</c:v>
                </c:pt>
                <c:pt idx="100">
                  <c:v>7.0061156431961056</c:v>
                </c:pt>
                <c:pt idx="101">
                  <c:v>6.6635935847034453</c:v>
                </c:pt>
                <c:pt idx="102">
                  <c:v>6.5573543070897466</c:v>
                </c:pt>
                <c:pt idx="103">
                  <c:v>6.7415290910682923</c:v>
                </c:pt>
                <c:pt idx="104">
                  <c:v>6.7402407581339014</c:v>
                </c:pt>
                <c:pt idx="105">
                  <c:v>6.9736754225959814</c:v>
                </c:pt>
                <c:pt idx="106">
                  <c:v>6.9657459941177384</c:v>
                </c:pt>
                <c:pt idx="107">
                  <c:v>6.9956394518756904</c:v>
                </c:pt>
                <c:pt idx="108">
                  <c:v>6.6888934665756228</c:v>
                </c:pt>
                <c:pt idx="109">
                  <c:v>6.5641512963504036</c:v>
                </c:pt>
                <c:pt idx="110">
                  <c:v>6.3083126893024453</c:v>
                </c:pt>
                <c:pt idx="111">
                  <c:v>6.7851573171110147</c:v>
                </c:pt>
                <c:pt idx="112">
                  <c:v>6.4284658898544311</c:v>
                </c:pt>
                <c:pt idx="113">
                  <c:v>5.9627475029609673</c:v>
                </c:pt>
                <c:pt idx="114">
                  <c:v>6.1777026790637946</c:v>
                </c:pt>
                <c:pt idx="115">
                  <c:v>6.1817477346611733</c:v>
                </c:pt>
                <c:pt idx="116">
                  <c:v>6.3929824110097755</c:v>
                </c:pt>
                <c:pt idx="117">
                  <c:v>6.0987406532793074</c:v>
                </c:pt>
                <c:pt idx="118">
                  <c:v>6.2873286955338212</c:v>
                </c:pt>
                <c:pt idx="119">
                  <c:v>6.3070497846202924</c:v>
                </c:pt>
                <c:pt idx="120">
                  <c:v>6.5606068050527568</c:v>
                </c:pt>
                <c:pt idx="121">
                  <c:v>6.3984296787509845</c:v>
                </c:pt>
                <c:pt idx="122">
                  <c:v>6.7554523705291754</c:v>
                </c:pt>
                <c:pt idx="123">
                  <c:v>6.6427120713577255</c:v>
                </c:pt>
                <c:pt idx="124">
                  <c:v>6.7368095976486524</c:v>
                </c:pt>
                <c:pt idx="125">
                  <c:v>6.3344324539270405</c:v>
                </c:pt>
                <c:pt idx="126">
                  <c:v>6.5018489822664334</c:v>
                </c:pt>
                <c:pt idx="127">
                  <c:v>6.7960511757507334</c:v>
                </c:pt>
                <c:pt idx="128">
                  <c:v>6.7507398193368875</c:v>
                </c:pt>
                <c:pt idx="129">
                  <c:v>6.6990781133242034</c:v>
                </c:pt>
                <c:pt idx="130">
                  <c:v>6.8063534875622134</c:v>
                </c:pt>
                <c:pt idx="131">
                  <c:v>6.8075710931749374</c:v>
                </c:pt>
                <c:pt idx="132">
                  <c:v>6.7210466088514327</c:v>
                </c:pt>
                <c:pt idx="133">
                  <c:v>6.5757848097743965</c:v>
                </c:pt>
                <c:pt idx="134">
                  <c:v>6.5422632907171883</c:v>
                </c:pt>
                <c:pt idx="135">
                  <c:v>6.3372835201168058</c:v>
                </c:pt>
                <c:pt idx="136">
                  <c:v>6.326660963702202</c:v>
                </c:pt>
                <c:pt idx="137">
                  <c:v>6.5262676957627255</c:v>
                </c:pt>
                <c:pt idx="138">
                  <c:v>6.1286885305194243</c:v>
                </c:pt>
                <c:pt idx="139">
                  <c:v>6.3402179417209625</c:v>
                </c:pt>
                <c:pt idx="140">
                  <c:v>6.2003155963487355</c:v>
                </c:pt>
                <c:pt idx="141">
                  <c:v>6.2315678185310404</c:v>
                </c:pt>
                <c:pt idx="142">
                  <c:v>6.1646621792650205</c:v>
                </c:pt>
                <c:pt idx="143">
                  <c:v>6.1408737267684845</c:v>
                </c:pt>
                <c:pt idx="144">
                  <c:v>6.6178204655151367</c:v>
                </c:pt>
                <c:pt idx="145">
                  <c:v>6.5931407272138598</c:v>
                </c:pt>
                <c:pt idx="146">
                  <c:v>6.5722653304786824</c:v>
                </c:pt>
                <c:pt idx="147">
                  <c:v>6.4576918742275238</c:v>
                </c:pt>
                <c:pt idx="148">
                  <c:v>6.2364387562694548</c:v>
                </c:pt>
                <c:pt idx="149">
                  <c:v>6.2994731504641166</c:v>
                </c:pt>
                <c:pt idx="150">
                  <c:v>6.2456961066989898</c:v>
                </c:pt>
                <c:pt idx="151">
                  <c:v>6.1353021817904034</c:v>
                </c:pt>
                <c:pt idx="152">
                  <c:v>6.0066061524162304</c:v>
                </c:pt>
                <c:pt idx="153">
                  <c:v>6.152750743531227</c:v>
                </c:pt>
                <c:pt idx="154">
                  <c:v>6.3731283488550146</c:v>
                </c:pt>
                <c:pt idx="155">
                  <c:v>6.4808420000829834</c:v>
                </c:pt>
                <c:pt idx="156">
                  <c:v>6.1792007376565925</c:v>
                </c:pt>
                <c:pt idx="157">
                  <c:v>6.2297769513769055</c:v>
                </c:pt>
                <c:pt idx="158">
                  <c:v>6.1800808702076981</c:v>
                </c:pt>
                <c:pt idx="159">
                  <c:v>6.2589398794851245</c:v>
                </c:pt>
                <c:pt idx="160">
                  <c:v>6.1104237172994615</c:v>
                </c:pt>
                <c:pt idx="161">
                  <c:v>5.9785021619291534</c:v>
                </c:pt>
                <c:pt idx="162">
                  <c:v>6.0178918206806165</c:v>
                </c:pt>
                <c:pt idx="163">
                  <c:v>6.2485713363142015</c:v>
                </c:pt>
                <c:pt idx="164">
                  <c:v>6.6750648306198075</c:v>
                </c:pt>
                <c:pt idx="165">
                  <c:v>6.5027367206296915</c:v>
                </c:pt>
                <c:pt idx="166">
                  <c:v>6.4552444340972901</c:v>
                </c:pt>
                <c:pt idx="167">
                  <c:v>6.2414430760974877</c:v>
                </c:pt>
                <c:pt idx="168">
                  <c:v>6.1173070875015254</c:v>
                </c:pt>
                <c:pt idx="169">
                  <c:v>6.2802245565071075</c:v>
                </c:pt>
                <c:pt idx="170">
                  <c:v>6.2013844775066369</c:v>
                </c:pt>
                <c:pt idx="171">
                  <c:v>5.9707935916129093</c:v>
                </c:pt>
                <c:pt idx="172">
                  <c:v>5.9453212131347914</c:v>
                </c:pt>
                <c:pt idx="173">
                  <c:v>6.2151810853624339</c:v>
                </c:pt>
                <c:pt idx="174">
                  <c:v>6.1046278581838607</c:v>
                </c:pt>
                <c:pt idx="175">
                  <c:v>6.3424696301498411</c:v>
                </c:pt>
                <c:pt idx="176">
                  <c:v>6.2120796281948092</c:v>
                </c:pt>
                <c:pt idx="177">
                  <c:v>6.377975035035135</c:v>
                </c:pt>
                <c:pt idx="178">
                  <c:v>6.4108733949862033</c:v>
                </c:pt>
                <c:pt idx="179">
                  <c:v>6.5755169120206816</c:v>
                </c:pt>
                <c:pt idx="180">
                  <c:v>16.764643845820071</c:v>
                </c:pt>
                <c:pt idx="181">
                  <c:v>19.147267885017396</c:v>
                </c:pt>
                <c:pt idx="182">
                  <c:v>21.690386222100226</c:v>
                </c:pt>
                <c:pt idx="183">
                  <c:v>24.533724938125371</c:v>
                </c:pt>
                <c:pt idx="184">
                  <c:v>29.715426161274902</c:v>
                </c:pt>
                <c:pt idx="185">
                  <c:v>31.327016334657671</c:v>
                </c:pt>
                <c:pt idx="186">
                  <c:v>33.377582567967899</c:v>
                </c:pt>
                <c:pt idx="187">
                  <c:v>34.268504875555472</c:v>
                </c:pt>
                <c:pt idx="188">
                  <c:v>35.016469965547969</c:v>
                </c:pt>
                <c:pt idx="189">
                  <c:v>36.272964396939656</c:v>
                </c:pt>
                <c:pt idx="190">
                  <c:v>34.973024873389974</c:v>
                </c:pt>
                <c:pt idx="191">
                  <c:v>35.888589880299179</c:v>
                </c:pt>
                <c:pt idx="192">
                  <c:v>37.148789143886546</c:v>
                </c:pt>
                <c:pt idx="193">
                  <c:v>35.647297489465878</c:v>
                </c:pt>
                <c:pt idx="194">
                  <c:v>36.666059275898931</c:v>
                </c:pt>
                <c:pt idx="195">
                  <c:v>37.484295169510794</c:v>
                </c:pt>
                <c:pt idx="196">
                  <c:v>38.181178170247044</c:v>
                </c:pt>
                <c:pt idx="197">
                  <c:v>38.390223084001526</c:v>
                </c:pt>
                <c:pt idx="198">
                  <c:v>38.857651353835514</c:v>
                </c:pt>
                <c:pt idx="199">
                  <c:v>37.859963689803585</c:v>
                </c:pt>
                <c:pt idx="200">
                  <c:v>38.951453977551445</c:v>
                </c:pt>
                <c:pt idx="201">
                  <c:v>39.092159777055258</c:v>
                </c:pt>
                <c:pt idx="202">
                  <c:v>39.010755843553561</c:v>
                </c:pt>
                <c:pt idx="203">
                  <c:v>39.506161492681294</c:v>
                </c:pt>
                <c:pt idx="204">
                  <c:v>38.845855850148197</c:v>
                </c:pt>
                <c:pt idx="205">
                  <c:v>39.65532222053583</c:v>
                </c:pt>
                <c:pt idx="206">
                  <c:v>39.973686630415905</c:v>
                </c:pt>
                <c:pt idx="207">
                  <c:v>39.585648915261999</c:v>
                </c:pt>
                <c:pt idx="208">
                  <c:v>39.849641800127024</c:v>
                </c:pt>
                <c:pt idx="209">
                  <c:v>39.627454192843395</c:v>
                </c:pt>
                <c:pt idx="210">
                  <c:v>40.049859555591944</c:v>
                </c:pt>
                <c:pt idx="211">
                  <c:v>39.954280421780787</c:v>
                </c:pt>
                <c:pt idx="212">
                  <c:v>39.952020842762003</c:v>
                </c:pt>
                <c:pt idx="213">
                  <c:v>40.152753626709163</c:v>
                </c:pt>
                <c:pt idx="214">
                  <c:v>40.005184851827494</c:v>
                </c:pt>
                <c:pt idx="215">
                  <c:v>40.040859675592877</c:v>
                </c:pt>
                <c:pt idx="216">
                  <c:v>39.962181387743954</c:v>
                </c:pt>
                <c:pt idx="217">
                  <c:v>39.863551742711067</c:v>
                </c:pt>
                <c:pt idx="218">
                  <c:v>40.377922075228213</c:v>
                </c:pt>
                <c:pt idx="219">
                  <c:v>40.130966293187143</c:v>
                </c:pt>
                <c:pt idx="220">
                  <c:v>39.811383419875995</c:v>
                </c:pt>
                <c:pt idx="221">
                  <c:v>39.884050098351999</c:v>
                </c:pt>
                <c:pt idx="222">
                  <c:v>40.044321211414044</c:v>
                </c:pt>
                <c:pt idx="223">
                  <c:v>39.962361881156006</c:v>
                </c:pt>
                <c:pt idx="224">
                  <c:v>40.180694901523594</c:v>
                </c:pt>
                <c:pt idx="225">
                  <c:v>39.338095719409012</c:v>
                </c:pt>
                <c:pt idx="226">
                  <c:v>39.924706567678079</c:v>
                </c:pt>
                <c:pt idx="227">
                  <c:v>39.87475219739914</c:v>
                </c:pt>
                <c:pt idx="228">
                  <c:v>39.422052248579</c:v>
                </c:pt>
                <c:pt idx="229">
                  <c:v>39.990083580832042</c:v>
                </c:pt>
                <c:pt idx="230">
                  <c:v>39.855774412159917</c:v>
                </c:pt>
                <c:pt idx="231">
                  <c:v>40.01241861200333</c:v>
                </c:pt>
                <c:pt idx="232">
                  <c:v>39.879506256866144</c:v>
                </c:pt>
                <c:pt idx="233">
                  <c:v>39.991991262483594</c:v>
                </c:pt>
                <c:pt idx="234">
                  <c:v>39.948129961504932</c:v>
                </c:pt>
                <c:pt idx="235">
                  <c:v>39.855422742738732</c:v>
                </c:pt>
                <c:pt idx="236">
                  <c:v>39.70048294962406</c:v>
                </c:pt>
                <c:pt idx="237">
                  <c:v>39.422469497608994</c:v>
                </c:pt>
                <c:pt idx="238">
                  <c:v>39.598212403221133</c:v>
                </c:pt>
                <c:pt idx="239">
                  <c:v>39.484995980796796</c:v>
                </c:pt>
                <c:pt idx="240">
                  <c:v>39.78571720461369</c:v>
                </c:pt>
                <c:pt idx="241">
                  <c:v>39.856306651114934</c:v>
                </c:pt>
                <c:pt idx="242">
                  <c:v>39.880955645180009</c:v>
                </c:pt>
                <c:pt idx="243">
                  <c:v>39.371251195639871</c:v>
                </c:pt>
                <c:pt idx="244">
                  <c:v>39.624930696401613</c:v>
                </c:pt>
                <c:pt idx="245">
                  <c:v>39.878379480781554</c:v>
                </c:pt>
                <c:pt idx="246">
                  <c:v>39.415632262382495</c:v>
                </c:pt>
                <c:pt idx="247">
                  <c:v>39.758631997375488</c:v>
                </c:pt>
                <c:pt idx="248">
                  <c:v>39.633499458612754</c:v>
                </c:pt>
                <c:pt idx="249">
                  <c:v>39.446681548428494</c:v>
                </c:pt>
                <c:pt idx="250">
                  <c:v>39.436206369967444</c:v>
                </c:pt>
                <c:pt idx="251">
                  <c:v>39.706762726402289</c:v>
                </c:pt>
                <c:pt idx="252">
                  <c:v>39.65495553536892</c:v>
                </c:pt>
                <c:pt idx="253">
                  <c:v>39.885623874831204</c:v>
                </c:pt>
                <c:pt idx="254">
                  <c:v>39.891861434545071</c:v>
                </c:pt>
                <c:pt idx="255">
                  <c:v>39.774872415265975</c:v>
                </c:pt>
                <c:pt idx="256">
                  <c:v>39.818130774817455</c:v>
                </c:pt>
                <c:pt idx="257">
                  <c:v>39.985593119235034</c:v>
                </c:pt>
                <c:pt idx="258">
                  <c:v>39.784231119141545</c:v>
                </c:pt>
                <c:pt idx="259">
                  <c:v>39.694856429710008</c:v>
                </c:pt>
                <c:pt idx="260">
                  <c:v>39.766364970179168</c:v>
                </c:pt>
                <c:pt idx="261">
                  <c:v>39.949832072043144</c:v>
                </c:pt>
                <c:pt idx="262">
                  <c:v>39.624298447499278</c:v>
                </c:pt>
                <c:pt idx="263">
                  <c:v>39.614697254437964</c:v>
                </c:pt>
                <c:pt idx="264">
                  <c:v>39.745114500541689</c:v>
                </c:pt>
                <c:pt idx="265">
                  <c:v>39.827782897400859</c:v>
                </c:pt>
                <c:pt idx="266">
                  <c:v>39.573315641179768</c:v>
                </c:pt>
                <c:pt idx="267">
                  <c:v>39.720975022378575</c:v>
                </c:pt>
                <c:pt idx="268">
                  <c:v>39.902464821028708</c:v>
                </c:pt>
                <c:pt idx="269">
                  <c:v>39.778048673048005</c:v>
                </c:pt>
                <c:pt idx="270">
                  <c:v>40.354347273401707</c:v>
                </c:pt>
                <c:pt idx="271">
                  <c:v>38.483693207201945</c:v>
                </c:pt>
                <c:pt idx="272">
                  <c:v>39.576525521078118</c:v>
                </c:pt>
                <c:pt idx="273">
                  <c:v>39.433032056622494</c:v>
                </c:pt>
                <c:pt idx="274">
                  <c:v>39.487076616945245</c:v>
                </c:pt>
                <c:pt idx="275">
                  <c:v>39.472736297488211</c:v>
                </c:pt>
                <c:pt idx="276">
                  <c:v>39.371327046813946</c:v>
                </c:pt>
                <c:pt idx="277">
                  <c:v>39.752644094576837</c:v>
                </c:pt>
                <c:pt idx="278">
                  <c:v>39.663263839435587</c:v>
                </c:pt>
                <c:pt idx="279">
                  <c:v>39.751234892230002</c:v>
                </c:pt>
                <c:pt idx="280">
                  <c:v>39.564868210515982</c:v>
                </c:pt>
                <c:pt idx="281">
                  <c:v>39.679019679813344</c:v>
                </c:pt>
                <c:pt idx="282">
                  <c:v>39.698410886493136</c:v>
                </c:pt>
                <c:pt idx="283">
                  <c:v>39.678479632172589</c:v>
                </c:pt>
                <c:pt idx="284">
                  <c:v>39.756766223707196</c:v>
                </c:pt>
                <c:pt idx="285">
                  <c:v>39.767533762269018</c:v>
                </c:pt>
                <c:pt idx="286">
                  <c:v>39.905702543163301</c:v>
                </c:pt>
                <c:pt idx="287">
                  <c:v>39.637137889137264</c:v>
                </c:pt>
                <c:pt idx="288">
                  <c:v>39.596121180973213</c:v>
                </c:pt>
                <c:pt idx="289">
                  <c:v>39.378436975411994</c:v>
                </c:pt>
                <c:pt idx="290">
                  <c:v>39.350151588916745</c:v>
                </c:pt>
                <c:pt idx="291">
                  <c:v>39.463250074596395</c:v>
                </c:pt>
                <c:pt idx="292">
                  <c:v>39.004802994151163</c:v>
                </c:pt>
                <c:pt idx="293">
                  <c:v>39.270985572676594</c:v>
                </c:pt>
                <c:pt idx="294">
                  <c:v>39.256735457520492</c:v>
                </c:pt>
                <c:pt idx="295">
                  <c:v>39.353445279387913</c:v>
                </c:pt>
                <c:pt idx="296">
                  <c:v>39.238388975968363</c:v>
                </c:pt>
                <c:pt idx="297">
                  <c:v>39.200038061227801</c:v>
                </c:pt>
                <c:pt idx="298">
                  <c:v>39.184152833452231</c:v>
                </c:pt>
                <c:pt idx="299">
                  <c:v>39.577769890728007</c:v>
                </c:pt>
                <c:pt idx="300">
                  <c:v>39.357746787423693</c:v>
                </c:pt>
                <c:pt idx="301">
                  <c:v>39.286869909391044</c:v>
                </c:pt>
                <c:pt idx="302">
                  <c:v>38.860482351626906</c:v>
                </c:pt>
                <c:pt idx="303">
                  <c:v>39.026916134505981</c:v>
                </c:pt>
                <c:pt idx="304">
                  <c:v>39.139781622409863</c:v>
                </c:pt>
                <c:pt idx="305">
                  <c:v>39.134073057270044</c:v>
                </c:pt>
                <c:pt idx="306">
                  <c:v>39.066207518115043</c:v>
                </c:pt>
                <c:pt idx="307">
                  <c:v>39.135908953562009</c:v>
                </c:pt>
                <c:pt idx="308">
                  <c:v>39.036818930140129</c:v>
                </c:pt>
                <c:pt idx="309">
                  <c:v>39.426393087878232</c:v>
                </c:pt>
                <c:pt idx="310">
                  <c:v>39.28441179051876</c:v>
                </c:pt>
                <c:pt idx="311">
                  <c:v>39.328337765956</c:v>
                </c:pt>
                <c:pt idx="312">
                  <c:v>39.314650529470065</c:v>
                </c:pt>
                <c:pt idx="313">
                  <c:v>39.200124387435963</c:v>
                </c:pt>
                <c:pt idx="314">
                  <c:v>39.172666732315996</c:v>
                </c:pt>
                <c:pt idx="315">
                  <c:v>38.979296885141999</c:v>
                </c:pt>
                <c:pt idx="316">
                  <c:v>39.299675018930884</c:v>
                </c:pt>
                <c:pt idx="317">
                  <c:v>39.254351511111246</c:v>
                </c:pt>
                <c:pt idx="318">
                  <c:v>39.135327845974473</c:v>
                </c:pt>
                <c:pt idx="319">
                  <c:v>38.913765806322097</c:v>
                </c:pt>
                <c:pt idx="320">
                  <c:v>39.057194966711997</c:v>
                </c:pt>
                <c:pt idx="321">
                  <c:v>39.05605589476108</c:v>
                </c:pt>
                <c:pt idx="322">
                  <c:v>38.907799815511709</c:v>
                </c:pt>
                <c:pt idx="323">
                  <c:v>38.527667395591742</c:v>
                </c:pt>
                <c:pt idx="324">
                  <c:v>38.848921687015995</c:v>
                </c:pt>
                <c:pt idx="325">
                  <c:v>39.146961926198003</c:v>
                </c:pt>
                <c:pt idx="326">
                  <c:v>38.882872263255095</c:v>
                </c:pt>
                <c:pt idx="327">
                  <c:v>38.936701240992548</c:v>
                </c:pt>
                <c:pt idx="328">
                  <c:v>39.10909805379822</c:v>
                </c:pt>
                <c:pt idx="329">
                  <c:v>39.265899736409636</c:v>
                </c:pt>
                <c:pt idx="330">
                  <c:v>39.372535475244078</c:v>
                </c:pt>
                <c:pt idx="331">
                  <c:v>39.31818527658001</c:v>
                </c:pt>
                <c:pt idx="332">
                  <c:v>39.394101223483091</c:v>
                </c:pt>
                <c:pt idx="333">
                  <c:v>39.357477825679744</c:v>
                </c:pt>
                <c:pt idx="334">
                  <c:v>39.138746228123296</c:v>
                </c:pt>
                <c:pt idx="335">
                  <c:v>39.164003290200235</c:v>
                </c:pt>
                <c:pt idx="336">
                  <c:v>39.009606044983869</c:v>
                </c:pt>
                <c:pt idx="337">
                  <c:v>38.769075040808325</c:v>
                </c:pt>
                <c:pt idx="338">
                  <c:v>38.832884875253967</c:v>
                </c:pt>
                <c:pt idx="339">
                  <c:v>38.787365257754324</c:v>
                </c:pt>
                <c:pt idx="340">
                  <c:v>38.963367638315994</c:v>
                </c:pt>
                <c:pt idx="341">
                  <c:v>38.811128546819674</c:v>
                </c:pt>
                <c:pt idx="342">
                  <c:v>38.894814774179459</c:v>
                </c:pt>
                <c:pt idx="343">
                  <c:v>38.500663570508955</c:v>
                </c:pt>
                <c:pt idx="344">
                  <c:v>38.735642246833308</c:v>
                </c:pt>
                <c:pt idx="345">
                  <c:v>38.568416943512013</c:v>
                </c:pt>
                <c:pt idx="346">
                  <c:v>38.520416057386022</c:v>
                </c:pt>
                <c:pt idx="347">
                  <c:v>38.365350444693554</c:v>
                </c:pt>
                <c:pt idx="348">
                  <c:v>38.284700686473862</c:v>
                </c:pt>
                <c:pt idx="349">
                  <c:v>37.966414245638852</c:v>
                </c:pt>
                <c:pt idx="350">
                  <c:v>38.218260612616085</c:v>
                </c:pt>
                <c:pt idx="351">
                  <c:v>38.724697582416042</c:v>
                </c:pt>
                <c:pt idx="352">
                  <c:v>38.841167046699042</c:v>
                </c:pt>
                <c:pt idx="353">
                  <c:v>38.546546132817255</c:v>
                </c:pt>
                <c:pt idx="354">
                  <c:v>38.410244720410994</c:v>
                </c:pt>
                <c:pt idx="355">
                  <c:v>38.47860016619682</c:v>
                </c:pt>
                <c:pt idx="356">
                  <c:v>38.555401582793735</c:v>
                </c:pt>
                <c:pt idx="357">
                  <c:v>38.375261760067794</c:v>
                </c:pt>
                <c:pt idx="358">
                  <c:v>38.353146955384894</c:v>
                </c:pt>
                <c:pt idx="359">
                  <c:v>38.519321421942038</c:v>
                </c:pt>
                <c:pt idx="360">
                  <c:v>38.432733134603502</c:v>
                </c:pt>
                <c:pt idx="361">
                  <c:v>38.737200490818005</c:v>
                </c:pt>
                <c:pt idx="362">
                  <c:v>38.642796441001913</c:v>
                </c:pt>
                <c:pt idx="363">
                  <c:v>38.475103215332034</c:v>
                </c:pt>
                <c:pt idx="364">
                  <c:v>38.224907027220723</c:v>
                </c:pt>
                <c:pt idx="365">
                  <c:v>38.415123640432356</c:v>
                </c:pt>
                <c:pt idx="366">
                  <c:v>38.580917956943495</c:v>
                </c:pt>
                <c:pt idx="367">
                  <c:v>38.992582951707838</c:v>
                </c:pt>
                <c:pt idx="368">
                  <c:v>38.953803117517985</c:v>
                </c:pt>
                <c:pt idx="369">
                  <c:v>39.039221367068244</c:v>
                </c:pt>
                <c:pt idx="370">
                  <c:v>39.140830469555858</c:v>
                </c:pt>
                <c:pt idx="371">
                  <c:v>39.13803712427616</c:v>
                </c:pt>
                <c:pt idx="372">
                  <c:v>38.876219719366944</c:v>
                </c:pt>
                <c:pt idx="373">
                  <c:v>39.074799272260272</c:v>
                </c:pt>
                <c:pt idx="374">
                  <c:v>38.916672011952294</c:v>
                </c:pt>
                <c:pt idx="375">
                  <c:v>38.838985976171976</c:v>
                </c:pt>
                <c:pt idx="376">
                  <c:v>38.644308349490167</c:v>
                </c:pt>
                <c:pt idx="377">
                  <c:v>39.012921212058068</c:v>
                </c:pt>
                <c:pt idx="378">
                  <c:v>38.843891332459457</c:v>
                </c:pt>
                <c:pt idx="379">
                  <c:v>39.362577215232847</c:v>
                </c:pt>
                <c:pt idx="380">
                  <c:v>39.29258361858426</c:v>
                </c:pt>
                <c:pt idx="381">
                  <c:v>38.77701505634785</c:v>
                </c:pt>
                <c:pt idx="382">
                  <c:v>38.705141412691994</c:v>
                </c:pt>
                <c:pt idx="383">
                  <c:v>38.943033530530933</c:v>
                </c:pt>
                <c:pt idx="384">
                  <c:v>39.054417212042267</c:v>
                </c:pt>
                <c:pt idx="385">
                  <c:v>39.101634478611487</c:v>
                </c:pt>
                <c:pt idx="386">
                  <c:v>39.187521858648857</c:v>
                </c:pt>
                <c:pt idx="387">
                  <c:v>39.009169983444195</c:v>
                </c:pt>
                <c:pt idx="388">
                  <c:v>38.965520050006006</c:v>
                </c:pt>
                <c:pt idx="389">
                  <c:v>38.988958676123623</c:v>
                </c:pt>
                <c:pt idx="390">
                  <c:v>38.991052804141063</c:v>
                </c:pt>
                <c:pt idx="391">
                  <c:v>38.953475546317094</c:v>
                </c:pt>
                <c:pt idx="392">
                  <c:v>38.396522274284365</c:v>
                </c:pt>
                <c:pt idx="393">
                  <c:v>38.936566806092245</c:v>
                </c:pt>
                <c:pt idx="394">
                  <c:v>39.235862418899536</c:v>
                </c:pt>
                <c:pt idx="395">
                  <c:v>38.943735164713864</c:v>
                </c:pt>
                <c:pt idx="396">
                  <c:v>38.729199915948307</c:v>
                </c:pt>
                <c:pt idx="397">
                  <c:v>38.676379073758127</c:v>
                </c:pt>
                <c:pt idx="398">
                  <c:v>38.451659077853577</c:v>
                </c:pt>
                <c:pt idx="399">
                  <c:v>38.839839730963703</c:v>
                </c:pt>
                <c:pt idx="400">
                  <c:v>38.798742656431592</c:v>
                </c:pt>
                <c:pt idx="401">
                  <c:v>39.21765342673779</c:v>
                </c:pt>
                <c:pt idx="402">
                  <c:v>38.956007542114094</c:v>
                </c:pt>
                <c:pt idx="403">
                  <c:v>38.843986174073194</c:v>
                </c:pt>
                <c:pt idx="404">
                  <c:v>38.694879367895126</c:v>
                </c:pt>
                <c:pt idx="405">
                  <c:v>38.348913017420813</c:v>
                </c:pt>
                <c:pt idx="406">
                  <c:v>38.615428173370354</c:v>
                </c:pt>
                <c:pt idx="407">
                  <c:v>38.812042379827496</c:v>
                </c:pt>
                <c:pt idx="408">
                  <c:v>38.696034921383863</c:v>
                </c:pt>
                <c:pt idx="409">
                  <c:v>38.538139450059013</c:v>
                </c:pt>
                <c:pt idx="410">
                  <c:v>38.686426767963994</c:v>
                </c:pt>
                <c:pt idx="411">
                  <c:v>38.743003088784214</c:v>
                </c:pt>
                <c:pt idx="412">
                  <c:v>38.392431480650906</c:v>
                </c:pt>
                <c:pt idx="413">
                  <c:v>38.703385681700709</c:v>
                </c:pt>
                <c:pt idx="414">
                  <c:v>38.626389640188513</c:v>
                </c:pt>
                <c:pt idx="415">
                  <c:v>38.534101301517474</c:v>
                </c:pt>
                <c:pt idx="416">
                  <c:v>38.708271894493109</c:v>
                </c:pt>
                <c:pt idx="417">
                  <c:v>38.725156358371585</c:v>
                </c:pt>
                <c:pt idx="418">
                  <c:v>38.426430406312946</c:v>
                </c:pt>
                <c:pt idx="419">
                  <c:v>38.621501974587453</c:v>
                </c:pt>
                <c:pt idx="420">
                  <c:v>38.316322447853075</c:v>
                </c:pt>
                <c:pt idx="421">
                  <c:v>38.315992682604787</c:v>
                </c:pt>
                <c:pt idx="422">
                  <c:v>38.007915028767584</c:v>
                </c:pt>
                <c:pt idx="423">
                  <c:v>38.512035096135413</c:v>
                </c:pt>
                <c:pt idx="424">
                  <c:v>38.404959218316044</c:v>
                </c:pt>
                <c:pt idx="425">
                  <c:v>38.343325650791996</c:v>
                </c:pt>
                <c:pt idx="426">
                  <c:v>38.581922154254904</c:v>
                </c:pt>
                <c:pt idx="427">
                  <c:v>38.378294285874354</c:v>
                </c:pt>
                <c:pt idx="428">
                  <c:v>38.405947887110706</c:v>
                </c:pt>
                <c:pt idx="429">
                  <c:v>38.290242271709438</c:v>
                </c:pt>
                <c:pt idx="430">
                  <c:v>38.443906233587256</c:v>
                </c:pt>
                <c:pt idx="431">
                  <c:v>38.169051641497596</c:v>
                </c:pt>
                <c:pt idx="432">
                  <c:v>38.430127508187297</c:v>
                </c:pt>
                <c:pt idx="433">
                  <c:v>38.444246051739754</c:v>
                </c:pt>
                <c:pt idx="434">
                  <c:v>38.23993980021001</c:v>
                </c:pt>
                <c:pt idx="435">
                  <c:v>38.643185164523132</c:v>
                </c:pt>
                <c:pt idx="436">
                  <c:v>38.765094235959573</c:v>
                </c:pt>
                <c:pt idx="437">
                  <c:v>38.598107845216006</c:v>
                </c:pt>
                <c:pt idx="438">
                  <c:v>38.690579662661548</c:v>
                </c:pt>
                <c:pt idx="439">
                  <c:v>38.665309110098271</c:v>
                </c:pt>
                <c:pt idx="440">
                  <c:v>38.445955519790644</c:v>
                </c:pt>
                <c:pt idx="441">
                  <c:v>38.398883593043792</c:v>
                </c:pt>
                <c:pt idx="442">
                  <c:v>38.766924416413296</c:v>
                </c:pt>
                <c:pt idx="443">
                  <c:v>38.418535343146331</c:v>
                </c:pt>
                <c:pt idx="444">
                  <c:v>38.555754563316682</c:v>
                </c:pt>
                <c:pt idx="445">
                  <c:v>38.296484562849997</c:v>
                </c:pt>
                <c:pt idx="446">
                  <c:v>38.316345884652094</c:v>
                </c:pt>
                <c:pt idx="447">
                  <c:v>38.381399742822644</c:v>
                </c:pt>
                <c:pt idx="448">
                  <c:v>38.487424637474994</c:v>
                </c:pt>
                <c:pt idx="449">
                  <c:v>38.468965270223606</c:v>
                </c:pt>
                <c:pt idx="450">
                  <c:v>38.334385576991998</c:v>
                </c:pt>
                <c:pt idx="451">
                  <c:v>38.349909771875993</c:v>
                </c:pt>
                <c:pt idx="452">
                  <c:v>38.439657823133444</c:v>
                </c:pt>
                <c:pt idx="453">
                  <c:v>38.302028066935534</c:v>
                </c:pt>
                <c:pt idx="454">
                  <c:v>38.530706079401973</c:v>
                </c:pt>
                <c:pt idx="455">
                  <c:v>38.415941758828154</c:v>
                </c:pt>
                <c:pt idx="456">
                  <c:v>38.406932665133475</c:v>
                </c:pt>
                <c:pt idx="457">
                  <c:v>38.158158976164358</c:v>
                </c:pt>
                <c:pt idx="458">
                  <c:v>38.296527221880012</c:v>
                </c:pt>
                <c:pt idx="459">
                  <c:v>38.044956695446508</c:v>
                </c:pt>
                <c:pt idx="460">
                  <c:v>38.404917991051676</c:v>
                </c:pt>
                <c:pt idx="461">
                  <c:v>38.026888519295994</c:v>
                </c:pt>
                <c:pt idx="462">
                  <c:v>38.342623303184496</c:v>
                </c:pt>
                <c:pt idx="463">
                  <c:v>38.141751291451456</c:v>
                </c:pt>
                <c:pt idx="464">
                  <c:v>38.100087271938094</c:v>
                </c:pt>
                <c:pt idx="465">
                  <c:v>38.163709474234544</c:v>
                </c:pt>
                <c:pt idx="466">
                  <c:v>38.119036472120278</c:v>
                </c:pt>
                <c:pt idx="467">
                  <c:v>38.183977192592494</c:v>
                </c:pt>
                <c:pt idx="468">
                  <c:v>38.228068698869215</c:v>
                </c:pt>
                <c:pt idx="469">
                  <c:v>37.876448175978645</c:v>
                </c:pt>
                <c:pt idx="470">
                  <c:v>38.136443537154207</c:v>
                </c:pt>
                <c:pt idx="471">
                  <c:v>38.212278780184185</c:v>
                </c:pt>
                <c:pt idx="472">
                  <c:v>38.173995453114394</c:v>
                </c:pt>
                <c:pt idx="473">
                  <c:v>38.300675165786139</c:v>
                </c:pt>
                <c:pt idx="474">
                  <c:v>38.366326509646768</c:v>
                </c:pt>
                <c:pt idx="475">
                  <c:v>38.059699049110144</c:v>
                </c:pt>
                <c:pt idx="476">
                  <c:v>38.275337504587213</c:v>
                </c:pt>
                <c:pt idx="477">
                  <c:v>38.411784536303927</c:v>
                </c:pt>
                <c:pt idx="478">
                  <c:v>38.440610796737644</c:v>
                </c:pt>
                <c:pt idx="479">
                  <c:v>38.142250987100603</c:v>
                </c:pt>
                <c:pt idx="480">
                  <c:v>38.586712845244406</c:v>
                </c:pt>
                <c:pt idx="481">
                  <c:v>38.3732438101244</c:v>
                </c:pt>
                <c:pt idx="482">
                  <c:v>38.384167475365565</c:v>
                </c:pt>
                <c:pt idx="483">
                  <c:v>38.566372466940912</c:v>
                </c:pt>
                <c:pt idx="484">
                  <c:v>38.133295255098346</c:v>
                </c:pt>
                <c:pt idx="485">
                  <c:v>38.544939526238444</c:v>
                </c:pt>
                <c:pt idx="486">
                  <c:v>38.463751647486674</c:v>
                </c:pt>
                <c:pt idx="487">
                  <c:v>38.38491320899486</c:v>
                </c:pt>
                <c:pt idx="488">
                  <c:v>38.450482537640809</c:v>
                </c:pt>
                <c:pt idx="489">
                  <c:v>38.507054675879445</c:v>
                </c:pt>
                <c:pt idx="490">
                  <c:v>38.606057492103574</c:v>
                </c:pt>
                <c:pt idx="491">
                  <c:v>38.689105137343404</c:v>
                </c:pt>
                <c:pt idx="492">
                  <c:v>38.422975409388542</c:v>
                </c:pt>
                <c:pt idx="493">
                  <c:v>38.312228691453925</c:v>
                </c:pt>
                <c:pt idx="494">
                  <c:v>38.317439285091844</c:v>
                </c:pt>
                <c:pt idx="495">
                  <c:v>38.231478421502104</c:v>
                </c:pt>
                <c:pt idx="496">
                  <c:v>38.193021099777205</c:v>
                </c:pt>
                <c:pt idx="497">
                  <c:v>38.046564248051652</c:v>
                </c:pt>
                <c:pt idx="498">
                  <c:v>38.134675059180246</c:v>
                </c:pt>
                <c:pt idx="499">
                  <c:v>38.264358123731611</c:v>
                </c:pt>
                <c:pt idx="500">
                  <c:v>38.388125933852201</c:v>
                </c:pt>
                <c:pt idx="501">
                  <c:v>38.318865173863848</c:v>
                </c:pt>
                <c:pt idx="502">
                  <c:v>38.313083246417044</c:v>
                </c:pt>
                <c:pt idx="503">
                  <c:v>38.06880713211536</c:v>
                </c:pt>
                <c:pt idx="504">
                  <c:v>38.332261969341744</c:v>
                </c:pt>
                <c:pt idx="505">
                  <c:v>38.386595639176356</c:v>
                </c:pt>
                <c:pt idx="506">
                  <c:v>38.504032234130342</c:v>
                </c:pt>
                <c:pt idx="507">
                  <c:v>38.275002462472919</c:v>
                </c:pt>
                <c:pt idx="508">
                  <c:v>38.164810159435277</c:v>
                </c:pt>
                <c:pt idx="509">
                  <c:v>38.184019935297954</c:v>
                </c:pt>
                <c:pt idx="510">
                  <c:v>38.201399592094425</c:v>
                </c:pt>
                <c:pt idx="511">
                  <c:v>37.914303951696667</c:v>
                </c:pt>
                <c:pt idx="512">
                  <c:v>38.171060428542994</c:v>
                </c:pt>
                <c:pt idx="513">
                  <c:v>38.248837926330566</c:v>
                </c:pt>
                <c:pt idx="514">
                  <c:v>38.143849719357078</c:v>
                </c:pt>
                <c:pt idx="515">
                  <c:v>38.119587995810114</c:v>
                </c:pt>
                <c:pt idx="516">
                  <c:v>38.111073909291974</c:v>
                </c:pt>
                <c:pt idx="517">
                  <c:v>38.057591681632125</c:v>
                </c:pt>
                <c:pt idx="518">
                  <c:v>38.292743060174487</c:v>
                </c:pt>
                <c:pt idx="519">
                  <c:v>38.224604335398674</c:v>
                </c:pt>
                <c:pt idx="520">
                  <c:v>38.524321360244748</c:v>
                </c:pt>
                <c:pt idx="521">
                  <c:v>38.197627379193094</c:v>
                </c:pt>
                <c:pt idx="522">
                  <c:v>38.169562640681313</c:v>
                </c:pt>
                <c:pt idx="523">
                  <c:v>38.226532298913646</c:v>
                </c:pt>
                <c:pt idx="524">
                  <c:v>38.144295340013507</c:v>
                </c:pt>
                <c:pt idx="525">
                  <c:v>37.890015882749566</c:v>
                </c:pt>
                <c:pt idx="526">
                  <c:v>38.026262200827603</c:v>
                </c:pt>
                <c:pt idx="527">
                  <c:v>38.030216614212975</c:v>
                </c:pt>
                <c:pt idx="528">
                  <c:v>37.732055856242177</c:v>
                </c:pt>
                <c:pt idx="529">
                  <c:v>37.969521891059912</c:v>
                </c:pt>
                <c:pt idx="530">
                  <c:v>38.011387781256808</c:v>
                </c:pt>
                <c:pt idx="531">
                  <c:v>37.987828444514044</c:v>
                </c:pt>
                <c:pt idx="532">
                  <c:v>38.197218736143213</c:v>
                </c:pt>
                <c:pt idx="533">
                  <c:v>38.295223134165468</c:v>
                </c:pt>
                <c:pt idx="534">
                  <c:v>38.062723981738102</c:v>
                </c:pt>
                <c:pt idx="535">
                  <c:v>37.786629175553294</c:v>
                </c:pt>
                <c:pt idx="536">
                  <c:v>37.961158848517513</c:v>
                </c:pt>
                <c:pt idx="537">
                  <c:v>37.723778060259313</c:v>
                </c:pt>
                <c:pt idx="538">
                  <c:v>37.79297164547571</c:v>
                </c:pt>
                <c:pt idx="539">
                  <c:v>37.970468480404094</c:v>
                </c:pt>
                <c:pt idx="540">
                  <c:v>37.990460732274762</c:v>
                </c:pt>
                <c:pt idx="541">
                  <c:v>37.984089885912589</c:v>
                </c:pt>
                <c:pt idx="542">
                  <c:v>37.998033765978263</c:v>
                </c:pt>
                <c:pt idx="543">
                  <c:v>37.571552873148235</c:v>
                </c:pt>
                <c:pt idx="544">
                  <c:v>37.518936400691395</c:v>
                </c:pt>
                <c:pt idx="545">
                  <c:v>37.782887602658946</c:v>
                </c:pt>
                <c:pt idx="546">
                  <c:v>37.936633406502857</c:v>
                </c:pt>
                <c:pt idx="547">
                  <c:v>38.032444214673731</c:v>
                </c:pt>
                <c:pt idx="548">
                  <c:v>38.018455042561413</c:v>
                </c:pt>
                <c:pt idx="549">
                  <c:v>38.03109344630105</c:v>
                </c:pt>
                <c:pt idx="550">
                  <c:v>37.805114414814547</c:v>
                </c:pt>
                <c:pt idx="551">
                  <c:v>37.773881184665044</c:v>
                </c:pt>
                <c:pt idx="552">
                  <c:v>37.503939112663254</c:v>
                </c:pt>
                <c:pt idx="553">
                  <c:v>37.533215981184121</c:v>
                </c:pt>
                <c:pt idx="554">
                  <c:v>37.542264285964954</c:v>
                </c:pt>
                <c:pt idx="555">
                  <c:v>37.820252984412051</c:v>
                </c:pt>
                <c:pt idx="556">
                  <c:v>37.942947810211145</c:v>
                </c:pt>
                <c:pt idx="557">
                  <c:v>37.928022990030563</c:v>
                </c:pt>
                <c:pt idx="558">
                  <c:v>37.950718543450492</c:v>
                </c:pt>
                <c:pt idx="559">
                  <c:v>37.814309080788746</c:v>
                </c:pt>
                <c:pt idx="560">
                  <c:v>37.858628213042763</c:v>
                </c:pt>
                <c:pt idx="561">
                  <c:v>37.852888192111394</c:v>
                </c:pt>
                <c:pt idx="562">
                  <c:v>37.777141494936245</c:v>
                </c:pt>
                <c:pt idx="563">
                  <c:v>37.684953939688555</c:v>
                </c:pt>
                <c:pt idx="564">
                  <c:v>37.601845764383164</c:v>
                </c:pt>
                <c:pt idx="565">
                  <c:v>37.464512589013225</c:v>
                </c:pt>
                <c:pt idx="566">
                  <c:v>37.735899139366154</c:v>
                </c:pt>
                <c:pt idx="567">
                  <c:v>37.830285954665975</c:v>
                </c:pt>
                <c:pt idx="568">
                  <c:v>37.522714832001441</c:v>
                </c:pt>
                <c:pt idx="569">
                  <c:v>37.703774642868062</c:v>
                </c:pt>
                <c:pt idx="570">
                  <c:v>37.608124898752486</c:v>
                </c:pt>
                <c:pt idx="571">
                  <c:v>37.311580223611557</c:v>
                </c:pt>
                <c:pt idx="572">
                  <c:v>37.601246902836394</c:v>
                </c:pt>
                <c:pt idx="573">
                  <c:v>37.53438263787951</c:v>
                </c:pt>
                <c:pt idx="574">
                  <c:v>37.600398262656078</c:v>
                </c:pt>
                <c:pt idx="575">
                  <c:v>37.741361496630994</c:v>
                </c:pt>
                <c:pt idx="576">
                  <c:v>37.348491849446944</c:v>
                </c:pt>
                <c:pt idx="577">
                  <c:v>37.416330156844005</c:v>
                </c:pt>
                <c:pt idx="578">
                  <c:v>37.146880822672145</c:v>
                </c:pt>
                <c:pt idx="579">
                  <c:v>37.062728015752505</c:v>
                </c:pt>
                <c:pt idx="580">
                  <c:v>37.109624806932722</c:v>
                </c:pt>
                <c:pt idx="581">
                  <c:v>37.24985537912135</c:v>
                </c:pt>
                <c:pt idx="582">
                  <c:v>37.218165384271316</c:v>
                </c:pt>
                <c:pt idx="583">
                  <c:v>37.253693305860246</c:v>
                </c:pt>
                <c:pt idx="584">
                  <c:v>37.408315084239412</c:v>
                </c:pt>
                <c:pt idx="585">
                  <c:v>37.534942337651962</c:v>
                </c:pt>
                <c:pt idx="586">
                  <c:v>37.279316464407813</c:v>
                </c:pt>
                <c:pt idx="587">
                  <c:v>37.149630940279678</c:v>
                </c:pt>
                <c:pt idx="588">
                  <c:v>37.504450545125692</c:v>
                </c:pt>
                <c:pt idx="589">
                  <c:v>37.468058536491412</c:v>
                </c:pt>
                <c:pt idx="590">
                  <c:v>37.488347176497044</c:v>
                </c:pt>
                <c:pt idx="591">
                  <c:v>37.539683302214144</c:v>
                </c:pt>
                <c:pt idx="592">
                  <c:v>37.449888738337904</c:v>
                </c:pt>
                <c:pt idx="593">
                  <c:v>37.255082705050881</c:v>
                </c:pt>
                <c:pt idx="594">
                  <c:v>37.275782636332011</c:v>
                </c:pt>
                <c:pt idx="595">
                  <c:v>37.416617704718043</c:v>
                </c:pt>
                <c:pt idx="596">
                  <c:v>36.919097836336014</c:v>
                </c:pt>
                <c:pt idx="597">
                  <c:v>37.18830262038135</c:v>
                </c:pt>
                <c:pt idx="598">
                  <c:v>36.883126792345998</c:v>
                </c:pt>
                <c:pt idx="599">
                  <c:v>36.948982175145829</c:v>
                </c:pt>
                <c:pt idx="600">
                  <c:v>37.141522341542931</c:v>
                </c:pt>
                <c:pt idx="601">
                  <c:v>37.096758374742812</c:v>
                </c:pt>
                <c:pt idx="602">
                  <c:v>36.870385160544245</c:v>
                </c:pt>
                <c:pt idx="603">
                  <c:v>36.946966758815194</c:v>
                </c:pt>
                <c:pt idx="604">
                  <c:v>36.939345204642144</c:v>
                </c:pt>
                <c:pt idx="605">
                  <c:v>36.903444774256542</c:v>
                </c:pt>
                <c:pt idx="606">
                  <c:v>36.987945957167049</c:v>
                </c:pt>
                <c:pt idx="607">
                  <c:v>37.100372768047883</c:v>
                </c:pt>
                <c:pt idx="608">
                  <c:v>36.887333300295992</c:v>
                </c:pt>
                <c:pt idx="609">
                  <c:v>36.898404608350475</c:v>
                </c:pt>
                <c:pt idx="610">
                  <c:v>36.952249549772944</c:v>
                </c:pt>
                <c:pt idx="611">
                  <c:v>36.826773529761176</c:v>
                </c:pt>
                <c:pt idx="612">
                  <c:v>36.821480843440042</c:v>
                </c:pt>
                <c:pt idx="613">
                  <c:v>36.835134551980154</c:v>
                </c:pt>
                <c:pt idx="614">
                  <c:v>36.853083136438258</c:v>
                </c:pt>
                <c:pt idx="615">
                  <c:v>36.820372567601886</c:v>
                </c:pt>
                <c:pt idx="616">
                  <c:v>36.670438510644097</c:v>
                </c:pt>
                <c:pt idx="617">
                  <c:v>36.739441073035998</c:v>
                </c:pt>
                <c:pt idx="618">
                  <c:v>36.555939577533174</c:v>
                </c:pt>
                <c:pt idx="619">
                  <c:v>36.673313641248434</c:v>
                </c:pt>
                <c:pt idx="620">
                  <c:v>36.467330431769241</c:v>
                </c:pt>
                <c:pt idx="621">
                  <c:v>36.467458739177161</c:v>
                </c:pt>
                <c:pt idx="622">
                  <c:v>36.505056065722876</c:v>
                </c:pt>
                <c:pt idx="623">
                  <c:v>36.392646021368847</c:v>
                </c:pt>
                <c:pt idx="624">
                  <c:v>36.460514198183333</c:v>
                </c:pt>
                <c:pt idx="625">
                  <c:v>36.540704590519496</c:v>
                </c:pt>
                <c:pt idx="626">
                  <c:v>36.425180862699236</c:v>
                </c:pt>
                <c:pt idx="627">
                  <c:v>36.381069084379945</c:v>
                </c:pt>
                <c:pt idx="628">
                  <c:v>36.213760204571663</c:v>
                </c:pt>
                <c:pt idx="629">
                  <c:v>36.313346352549964</c:v>
                </c:pt>
                <c:pt idx="630">
                  <c:v>36.196099712666104</c:v>
                </c:pt>
                <c:pt idx="631">
                  <c:v>36.065272967709163</c:v>
                </c:pt>
                <c:pt idx="632">
                  <c:v>36.195555810803668</c:v>
                </c:pt>
                <c:pt idx="633">
                  <c:v>36.133570736689322</c:v>
                </c:pt>
                <c:pt idx="634">
                  <c:v>35.924130818160364</c:v>
                </c:pt>
                <c:pt idx="635">
                  <c:v>35.862081401862362</c:v>
                </c:pt>
                <c:pt idx="636">
                  <c:v>36.080976465431995</c:v>
                </c:pt>
                <c:pt idx="637">
                  <c:v>36.109640487976044</c:v>
                </c:pt>
                <c:pt idx="638">
                  <c:v>36.317166780340486</c:v>
                </c:pt>
                <c:pt idx="639">
                  <c:v>36.147336939986111</c:v>
                </c:pt>
                <c:pt idx="640">
                  <c:v>36.273457625966756</c:v>
                </c:pt>
                <c:pt idx="641">
                  <c:v>36.230076017603196</c:v>
                </c:pt>
                <c:pt idx="642">
                  <c:v>35.907347649895804</c:v>
                </c:pt>
                <c:pt idx="643">
                  <c:v>35.998901392217356</c:v>
                </c:pt>
                <c:pt idx="644">
                  <c:v>36.106497073271214</c:v>
                </c:pt>
                <c:pt idx="645">
                  <c:v>36.057891341306998</c:v>
                </c:pt>
                <c:pt idx="646">
                  <c:v>36.057244114189146</c:v>
                </c:pt>
                <c:pt idx="647">
                  <c:v>36.24462443429082</c:v>
                </c:pt>
                <c:pt idx="648">
                  <c:v>35.925642022716005</c:v>
                </c:pt>
                <c:pt idx="649">
                  <c:v>36.112234759979252</c:v>
                </c:pt>
                <c:pt idx="650">
                  <c:v>36.494932757377626</c:v>
                </c:pt>
                <c:pt idx="651">
                  <c:v>36.461438109321591</c:v>
                </c:pt>
                <c:pt idx="652">
                  <c:v>36.65649405593814</c:v>
                </c:pt>
                <c:pt idx="653">
                  <c:v>36.702689698584422</c:v>
                </c:pt>
                <c:pt idx="654">
                  <c:v>36.5785304542378</c:v>
                </c:pt>
                <c:pt idx="655">
                  <c:v>36.626013300242001</c:v>
                </c:pt>
                <c:pt idx="656">
                  <c:v>36.8726653698563</c:v>
                </c:pt>
                <c:pt idx="657">
                  <c:v>36.932089740137371</c:v>
                </c:pt>
                <c:pt idx="658">
                  <c:v>36.674510263819016</c:v>
                </c:pt>
                <c:pt idx="659">
                  <c:v>36.885774678083145</c:v>
                </c:pt>
                <c:pt idx="660">
                  <c:v>36.969110578417101</c:v>
                </c:pt>
                <c:pt idx="661">
                  <c:v>36.684897157891719</c:v>
                </c:pt>
                <c:pt idx="662">
                  <c:v>36.83084835393089</c:v>
                </c:pt>
                <c:pt idx="663">
                  <c:v>36.737101929582913</c:v>
                </c:pt>
                <c:pt idx="664">
                  <c:v>36.610777721988136</c:v>
                </c:pt>
                <c:pt idx="665">
                  <c:v>36.666384383397784</c:v>
                </c:pt>
                <c:pt idx="666">
                  <c:v>36.726041930787233</c:v>
                </c:pt>
                <c:pt idx="667">
                  <c:v>36.623610901838063</c:v>
                </c:pt>
                <c:pt idx="668">
                  <c:v>36.449798863754275</c:v>
                </c:pt>
                <c:pt idx="669">
                  <c:v>36.712427849295445</c:v>
                </c:pt>
                <c:pt idx="670">
                  <c:v>36.395751886466009</c:v>
                </c:pt>
                <c:pt idx="671">
                  <c:v>36.569590264641903</c:v>
                </c:pt>
                <c:pt idx="672">
                  <c:v>36.792505532096293</c:v>
                </c:pt>
                <c:pt idx="673">
                  <c:v>36.549453965366894</c:v>
                </c:pt>
                <c:pt idx="674">
                  <c:v>36.816694940730294</c:v>
                </c:pt>
                <c:pt idx="675">
                  <c:v>36.746527786102305</c:v>
                </c:pt>
                <c:pt idx="676">
                  <c:v>36.904238848375613</c:v>
                </c:pt>
                <c:pt idx="677">
                  <c:v>36.913079893199374</c:v>
                </c:pt>
                <c:pt idx="678">
                  <c:v>36.756553553613372</c:v>
                </c:pt>
                <c:pt idx="679">
                  <c:v>36.851465475141417</c:v>
                </c:pt>
                <c:pt idx="680">
                  <c:v>36.69418844498226</c:v>
                </c:pt>
                <c:pt idx="681">
                  <c:v>36.562987085800145</c:v>
                </c:pt>
                <c:pt idx="682">
                  <c:v>36.825803715978353</c:v>
                </c:pt>
                <c:pt idx="683">
                  <c:v>36.812199329926628</c:v>
                </c:pt>
                <c:pt idx="684">
                  <c:v>36.686164677755997</c:v>
                </c:pt>
                <c:pt idx="685">
                  <c:v>36.811772161630358</c:v>
                </c:pt>
                <c:pt idx="686">
                  <c:v>36.742287830047594</c:v>
                </c:pt>
                <c:pt idx="687">
                  <c:v>36.719367426136444</c:v>
                </c:pt>
                <c:pt idx="688">
                  <c:v>36.659022193483594</c:v>
                </c:pt>
                <c:pt idx="689">
                  <c:v>36.362890542090277</c:v>
                </c:pt>
                <c:pt idx="690">
                  <c:v>36.503275867903575</c:v>
                </c:pt>
                <c:pt idx="691">
                  <c:v>36.423408993235995</c:v>
                </c:pt>
                <c:pt idx="692">
                  <c:v>36.52935959674835</c:v>
                </c:pt>
                <c:pt idx="693">
                  <c:v>36.569804738001153</c:v>
                </c:pt>
                <c:pt idx="694">
                  <c:v>36.676460977270942</c:v>
                </c:pt>
                <c:pt idx="695">
                  <c:v>36.576507124606444</c:v>
                </c:pt>
                <c:pt idx="696">
                  <c:v>36.551883502343458</c:v>
                </c:pt>
                <c:pt idx="697">
                  <c:v>36.501856957636626</c:v>
                </c:pt>
                <c:pt idx="698">
                  <c:v>36.238855054430282</c:v>
                </c:pt>
                <c:pt idx="699">
                  <c:v>36.26781511156355</c:v>
                </c:pt>
                <c:pt idx="700">
                  <c:v>36.555950939478578</c:v>
                </c:pt>
                <c:pt idx="701">
                  <c:v>36.794134366935218</c:v>
                </c:pt>
                <c:pt idx="702">
                  <c:v>36.821311619497024</c:v>
                </c:pt>
                <c:pt idx="703">
                  <c:v>36.463228304290773</c:v>
                </c:pt>
                <c:pt idx="704">
                  <c:v>36.63854802010183</c:v>
                </c:pt>
                <c:pt idx="705">
                  <c:v>36.747948072531571</c:v>
                </c:pt>
                <c:pt idx="706">
                  <c:v>36.898682859496994</c:v>
                </c:pt>
                <c:pt idx="707">
                  <c:v>37.413149844725467</c:v>
                </c:pt>
                <c:pt idx="708">
                  <c:v>37.002047506647926</c:v>
                </c:pt>
                <c:pt idx="709">
                  <c:v>37.027026003505156</c:v>
                </c:pt>
                <c:pt idx="710">
                  <c:v>37.139478926359438</c:v>
                </c:pt>
                <c:pt idx="711">
                  <c:v>37.169230201247075</c:v>
                </c:pt>
                <c:pt idx="712">
                  <c:v>36.662590841686011</c:v>
                </c:pt>
                <c:pt idx="713">
                  <c:v>36.321970677168714</c:v>
                </c:pt>
                <c:pt idx="714">
                  <c:v>36.308184955672822</c:v>
                </c:pt>
                <c:pt idx="715">
                  <c:v>36.410266857991417</c:v>
                </c:pt>
                <c:pt idx="716">
                  <c:v>36.448117214301163</c:v>
                </c:pt>
                <c:pt idx="717">
                  <c:v>36.428281305432996</c:v>
                </c:pt>
                <c:pt idx="718">
                  <c:v>36.640334929635181</c:v>
                </c:pt>
                <c:pt idx="719">
                  <c:v>36.874432225745046</c:v>
                </c:pt>
                <c:pt idx="720">
                  <c:v>36.775093186155559</c:v>
                </c:pt>
                <c:pt idx="721">
                  <c:v>37.197671303629193</c:v>
                </c:pt>
                <c:pt idx="722">
                  <c:v>37.299435529240199</c:v>
                </c:pt>
                <c:pt idx="723">
                  <c:v>37.680206610287144</c:v>
                </c:pt>
                <c:pt idx="724">
                  <c:v>37.968749544764933</c:v>
                </c:pt>
                <c:pt idx="725">
                  <c:v>38.054536413813558</c:v>
                </c:pt>
                <c:pt idx="726">
                  <c:v>37.922923424628131</c:v>
                </c:pt>
                <c:pt idx="727">
                  <c:v>38.186973998140616</c:v>
                </c:pt>
                <c:pt idx="728">
                  <c:v>38.433825527839645</c:v>
                </c:pt>
                <c:pt idx="729">
                  <c:v>38.448249798436848</c:v>
                </c:pt>
                <c:pt idx="730">
                  <c:v>38.143455819783888</c:v>
                </c:pt>
                <c:pt idx="731">
                  <c:v>38.221980441649244</c:v>
                </c:pt>
                <c:pt idx="732">
                  <c:v>38.268098185027213</c:v>
                </c:pt>
                <c:pt idx="733">
                  <c:v>38.540185137083881</c:v>
                </c:pt>
                <c:pt idx="734">
                  <c:v>38.407023147179913</c:v>
                </c:pt>
                <c:pt idx="735">
                  <c:v>37.212464864622746</c:v>
                </c:pt>
                <c:pt idx="736">
                  <c:v>37.268424173297845</c:v>
                </c:pt>
                <c:pt idx="737">
                  <c:v>37.012060796998341</c:v>
                </c:pt>
                <c:pt idx="738">
                  <c:v>36.892660666942135</c:v>
                </c:pt>
                <c:pt idx="739">
                  <c:v>37.111826318969733</c:v>
                </c:pt>
                <c:pt idx="740">
                  <c:v>36.957038655026167</c:v>
                </c:pt>
                <c:pt idx="741">
                  <c:v>37.047876386197395</c:v>
                </c:pt>
                <c:pt idx="742">
                  <c:v>37.220887574315995</c:v>
                </c:pt>
                <c:pt idx="743">
                  <c:v>37.25920620069504</c:v>
                </c:pt>
                <c:pt idx="744">
                  <c:v>37.22750233856253</c:v>
                </c:pt>
                <c:pt idx="745">
                  <c:v>37.299636330738522</c:v>
                </c:pt>
                <c:pt idx="746">
                  <c:v>37.259267650635529</c:v>
                </c:pt>
                <c:pt idx="747">
                  <c:v>37.270314764162698</c:v>
                </c:pt>
                <c:pt idx="748">
                  <c:v>37.096004218915311</c:v>
                </c:pt>
                <c:pt idx="749">
                  <c:v>37.707726007270814</c:v>
                </c:pt>
                <c:pt idx="750">
                  <c:v>37.965364994812006</c:v>
                </c:pt>
                <c:pt idx="751">
                  <c:v>37.848296295928961</c:v>
                </c:pt>
                <c:pt idx="752">
                  <c:v>37.878083384704595</c:v>
                </c:pt>
                <c:pt idx="753">
                  <c:v>37.843878544425962</c:v>
                </c:pt>
                <c:pt idx="754">
                  <c:v>37.849622588347898</c:v>
                </c:pt>
                <c:pt idx="755">
                  <c:v>37.648084764099096</c:v>
                </c:pt>
                <c:pt idx="756">
                  <c:v>37.80571949825287</c:v>
                </c:pt>
                <c:pt idx="757">
                  <c:v>37.669663144111631</c:v>
                </c:pt>
                <c:pt idx="758">
                  <c:v>37.76682143650055</c:v>
                </c:pt>
                <c:pt idx="759">
                  <c:v>38.115333951377913</c:v>
                </c:pt>
                <c:pt idx="760">
                  <c:v>37.609610997009312</c:v>
                </c:pt>
                <c:pt idx="761">
                  <c:v>37.098222923469613</c:v>
                </c:pt>
                <c:pt idx="762">
                  <c:v>37.032301825714114</c:v>
                </c:pt>
                <c:pt idx="763">
                  <c:v>37.239180648231503</c:v>
                </c:pt>
                <c:pt idx="764">
                  <c:v>37.003938434600833</c:v>
                </c:pt>
                <c:pt idx="765">
                  <c:v>37.121080038261404</c:v>
                </c:pt>
                <c:pt idx="766">
                  <c:v>37.293834465599055</c:v>
                </c:pt>
                <c:pt idx="767">
                  <c:v>37.234762647056584</c:v>
                </c:pt>
                <c:pt idx="768">
                  <c:v>37.380026078987044</c:v>
                </c:pt>
                <c:pt idx="769">
                  <c:v>37.278869291686995</c:v>
                </c:pt>
                <c:pt idx="770">
                  <c:v>37.787887887000608</c:v>
                </c:pt>
                <c:pt idx="771">
                  <c:v>37.321717117118837</c:v>
                </c:pt>
                <c:pt idx="772">
                  <c:v>37.420208874702446</c:v>
                </c:pt>
                <c:pt idx="773">
                  <c:v>37.676947971343587</c:v>
                </c:pt>
                <c:pt idx="774">
                  <c:v>37.977540524673444</c:v>
                </c:pt>
                <c:pt idx="775">
                  <c:v>38.099398908996612</c:v>
                </c:pt>
                <c:pt idx="776">
                  <c:v>37.763296532821663</c:v>
                </c:pt>
                <c:pt idx="777">
                  <c:v>37.957506565283893</c:v>
                </c:pt>
                <c:pt idx="778">
                  <c:v>37.832404843521118</c:v>
                </c:pt>
                <c:pt idx="779">
                  <c:v>37.806485679816475</c:v>
                </c:pt>
                <c:pt idx="780">
                  <c:v>37.643944018936146</c:v>
                </c:pt>
                <c:pt idx="781">
                  <c:v>37.531721863364844</c:v>
                </c:pt>
                <c:pt idx="782">
                  <c:v>38.033175929260253</c:v>
                </c:pt>
                <c:pt idx="783">
                  <c:v>37.295045666122462</c:v>
                </c:pt>
                <c:pt idx="784">
                  <c:v>37.630372548294069</c:v>
                </c:pt>
                <c:pt idx="785">
                  <c:v>37.204228297042846</c:v>
                </c:pt>
                <c:pt idx="786">
                  <c:v>37.682427227783194</c:v>
                </c:pt>
                <c:pt idx="787">
                  <c:v>37.790836813354488</c:v>
                </c:pt>
                <c:pt idx="788">
                  <c:v>37.524848289108277</c:v>
                </c:pt>
                <c:pt idx="789">
                  <c:v>37.864975183868395</c:v>
                </c:pt>
                <c:pt idx="790">
                  <c:v>37.463354255104065</c:v>
                </c:pt>
                <c:pt idx="791">
                  <c:v>37.468071034622191</c:v>
                </c:pt>
                <c:pt idx="792">
                  <c:v>37.404795434761049</c:v>
                </c:pt>
                <c:pt idx="793">
                  <c:v>37.619673000907902</c:v>
                </c:pt>
                <c:pt idx="794">
                  <c:v>37.414626028060894</c:v>
                </c:pt>
                <c:pt idx="795">
                  <c:v>37.434768081474296</c:v>
                </c:pt>
                <c:pt idx="796">
                  <c:v>37.418931934356685</c:v>
                </c:pt>
                <c:pt idx="797">
                  <c:v>37.392423754501351</c:v>
                </c:pt>
                <c:pt idx="798">
                  <c:v>37.220930951690676</c:v>
                </c:pt>
                <c:pt idx="799">
                  <c:v>37.269539971161329</c:v>
                </c:pt>
                <c:pt idx="800">
                  <c:v>37.359758675956726</c:v>
                </c:pt>
                <c:pt idx="801">
                  <c:v>37.212483861923204</c:v>
                </c:pt>
                <c:pt idx="802">
                  <c:v>37.452126176261899</c:v>
                </c:pt>
                <c:pt idx="803">
                  <c:v>37.452673696899396</c:v>
                </c:pt>
                <c:pt idx="804">
                  <c:v>37.245476794242855</c:v>
                </c:pt>
                <c:pt idx="805">
                  <c:v>37.176756195068364</c:v>
                </c:pt>
                <c:pt idx="806">
                  <c:v>37.371442675399138</c:v>
                </c:pt>
                <c:pt idx="807">
                  <c:v>37.379036744689962</c:v>
                </c:pt>
                <c:pt idx="808">
                  <c:v>37.552145265388475</c:v>
                </c:pt>
                <c:pt idx="809">
                  <c:v>38.339065081405494</c:v>
                </c:pt>
                <c:pt idx="810">
                  <c:v>38.063279268645999</c:v>
                </c:pt>
                <c:pt idx="811">
                  <c:v>38.092054990005984</c:v>
                </c:pt>
                <c:pt idx="812">
                  <c:v>37.928713837242128</c:v>
                </c:pt>
                <c:pt idx="813">
                  <c:v>37.864352335166963</c:v>
                </c:pt>
                <c:pt idx="814">
                  <c:v>38.081005858611995</c:v>
                </c:pt>
                <c:pt idx="815">
                  <c:v>37.933354130744931</c:v>
                </c:pt>
                <c:pt idx="816">
                  <c:v>38.169042506027232</c:v>
                </c:pt>
                <c:pt idx="817">
                  <c:v>37.691092810630813</c:v>
                </c:pt>
                <c:pt idx="818">
                  <c:v>37.564955365181063</c:v>
                </c:pt>
                <c:pt idx="819">
                  <c:v>37.683356819343544</c:v>
                </c:pt>
                <c:pt idx="820">
                  <c:v>37.721023988342274</c:v>
                </c:pt>
                <c:pt idx="821">
                  <c:v>37.669569364929629</c:v>
                </c:pt>
                <c:pt idx="822">
                  <c:v>37.588895513343275</c:v>
                </c:pt>
                <c:pt idx="823">
                  <c:v>37.856628755759722</c:v>
                </c:pt>
                <c:pt idx="824">
                  <c:v>37.572551970863351</c:v>
                </c:pt>
                <c:pt idx="825">
                  <c:v>37.478691627502194</c:v>
                </c:pt>
                <c:pt idx="826">
                  <c:v>37.694655348396303</c:v>
                </c:pt>
                <c:pt idx="827">
                  <c:v>37.399275695610044</c:v>
                </c:pt>
                <c:pt idx="828">
                  <c:v>37.659007431983945</c:v>
                </c:pt>
                <c:pt idx="829">
                  <c:v>37.818271541023194</c:v>
                </c:pt>
                <c:pt idx="830">
                  <c:v>37.710316989136011</c:v>
                </c:pt>
                <c:pt idx="831">
                  <c:v>37.996981574296257</c:v>
                </c:pt>
                <c:pt idx="832">
                  <c:v>38.101818155050275</c:v>
                </c:pt>
                <c:pt idx="833">
                  <c:v>37.999225559473025</c:v>
                </c:pt>
                <c:pt idx="834">
                  <c:v>38.306217156887044</c:v>
                </c:pt>
                <c:pt idx="835">
                  <c:v>39.083685955762093</c:v>
                </c:pt>
                <c:pt idx="836">
                  <c:v>38.828292911530013</c:v>
                </c:pt>
                <c:pt idx="837">
                  <c:v>38.816549186944954</c:v>
                </c:pt>
                <c:pt idx="838">
                  <c:v>38.530308784008113</c:v>
                </c:pt>
                <c:pt idx="839">
                  <c:v>38.263470050334931</c:v>
                </c:pt>
                <c:pt idx="840">
                  <c:v>37.25939626956</c:v>
                </c:pt>
              </c:numCache>
            </c:numRef>
          </c:yVal>
          <c:smooth val="1"/>
        </c:ser>
        <c:ser>
          <c:idx val="1"/>
          <c:order val="1"/>
          <c:tx>
            <c:strRef>
              <c:f>'5cm'!$BO$4</c:f>
              <c:strCache>
                <c:ptCount val="1"/>
                <c:pt idx="0">
                  <c:v>Average 64°C</c:v>
                </c:pt>
              </c:strCache>
            </c:strRef>
          </c:tx>
          <c:spPr>
            <a:ln>
              <a:solidFill>
                <a:srgbClr val="FFC000"/>
              </a:solidFill>
            </a:ln>
          </c:spPr>
          <c:marker>
            <c:symbol val="none"/>
          </c:marker>
          <c:xVal>
            <c:numRef>
              <c:f>'5cm'!$B$7:$B$847</c:f>
              <c:numCache>
                <c:formatCode>General</c:formatCode>
                <c:ptCount val="841"/>
                <c:pt idx="0">
                  <c:v>-90</c:v>
                </c:pt>
                <c:pt idx="1">
                  <c:v>-89.5</c:v>
                </c:pt>
                <c:pt idx="2">
                  <c:v>-89</c:v>
                </c:pt>
                <c:pt idx="3">
                  <c:v>-88.5</c:v>
                </c:pt>
                <c:pt idx="4">
                  <c:v>-88</c:v>
                </c:pt>
                <c:pt idx="5">
                  <c:v>-87.5</c:v>
                </c:pt>
                <c:pt idx="6">
                  <c:v>-87</c:v>
                </c:pt>
                <c:pt idx="7">
                  <c:v>-86.5</c:v>
                </c:pt>
                <c:pt idx="8">
                  <c:v>-86</c:v>
                </c:pt>
                <c:pt idx="9">
                  <c:v>-85.5</c:v>
                </c:pt>
                <c:pt idx="10">
                  <c:v>-85</c:v>
                </c:pt>
                <c:pt idx="11">
                  <c:v>-84.5</c:v>
                </c:pt>
                <c:pt idx="12">
                  <c:v>-84</c:v>
                </c:pt>
                <c:pt idx="13">
                  <c:v>-83.5</c:v>
                </c:pt>
                <c:pt idx="14">
                  <c:v>-83</c:v>
                </c:pt>
                <c:pt idx="15">
                  <c:v>-82.5</c:v>
                </c:pt>
                <c:pt idx="16">
                  <c:v>-82</c:v>
                </c:pt>
                <c:pt idx="17">
                  <c:v>-81.5</c:v>
                </c:pt>
                <c:pt idx="18">
                  <c:v>-81</c:v>
                </c:pt>
                <c:pt idx="19">
                  <c:v>-80.5</c:v>
                </c:pt>
                <c:pt idx="20">
                  <c:v>-80</c:v>
                </c:pt>
                <c:pt idx="21">
                  <c:v>-79.5</c:v>
                </c:pt>
                <c:pt idx="22">
                  <c:v>-79</c:v>
                </c:pt>
                <c:pt idx="23">
                  <c:v>-78.5</c:v>
                </c:pt>
                <c:pt idx="24">
                  <c:v>-78</c:v>
                </c:pt>
                <c:pt idx="25">
                  <c:v>-77.5</c:v>
                </c:pt>
                <c:pt idx="26">
                  <c:v>-77</c:v>
                </c:pt>
                <c:pt idx="27">
                  <c:v>-76.5</c:v>
                </c:pt>
                <c:pt idx="28">
                  <c:v>-76</c:v>
                </c:pt>
                <c:pt idx="29">
                  <c:v>-75.5</c:v>
                </c:pt>
                <c:pt idx="30">
                  <c:v>-75</c:v>
                </c:pt>
                <c:pt idx="31">
                  <c:v>-74.5</c:v>
                </c:pt>
                <c:pt idx="32">
                  <c:v>-74</c:v>
                </c:pt>
                <c:pt idx="33">
                  <c:v>-73.5</c:v>
                </c:pt>
                <c:pt idx="34">
                  <c:v>-73</c:v>
                </c:pt>
                <c:pt idx="35">
                  <c:v>-72.5</c:v>
                </c:pt>
                <c:pt idx="36">
                  <c:v>-72</c:v>
                </c:pt>
                <c:pt idx="37">
                  <c:v>-71.5</c:v>
                </c:pt>
                <c:pt idx="38">
                  <c:v>-71</c:v>
                </c:pt>
                <c:pt idx="39">
                  <c:v>-70.5</c:v>
                </c:pt>
                <c:pt idx="40">
                  <c:v>-70</c:v>
                </c:pt>
                <c:pt idx="41">
                  <c:v>-69.5</c:v>
                </c:pt>
                <c:pt idx="42">
                  <c:v>-69</c:v>
                </c:pt>
                <c:pt idx="43">
                  <c:v>-68.5</c:v>
                </c:pt>
                <c:pt idx="44">
                  <c:v>-68</c:v>
                </c:pt>
                <c:pt idx="45">
                  <c:v>-67.5</c:v>
                </c:pt>
                <c:pt idx="46">
                  <c:v>-67</c:v>
                </c:pt>
                <c:pt idx="47">
                  <c:v>-66.5</c:v>
                </c:pt>
                <c:pt idx="48">
                  <c:v>-66</c:v>
                </c:pt>
                <c:pt idx="49">
                  <c:v>-65.5</c:v>
                </c:pt>
                <c:pt idx="50">
                  <c:v>-65</c:v>
                </c:pt>
                <c:pt idx="51">
                  <c:v>-64.5</c:v>
                </c:pt>
                <c:pt idx="52">
                  <c:v>-64</c:v>
                </c:pt>
                <c:pt idx="53">
                  <c:v>-63.5</c:v>
                </c:pt>
                <c:pt idx="54">
                  <c:v>-63</c:v>
                </c:pt>
                <c:pt idx="55">
                  <c:v>-62.5</c:v>
                </c:pt>
                <c:pt idx="56">
                  <c:v>-62</c:v>
                </c:pt>
                <c:pt idx="57">
                  <c:v>-61.5</c:v>
                </c:pt>
                <c:pt idx="58">
                  <c:v>-61</c:v>
                </c:pt>
                <c:pt idx="59">
                  <c:v>-60.5</c:v>
                </c:pt>
                <c:pt idx="60">
                  <c:v>-60</c:v>
                </c:pt>
                <c:pt idx="61">
                  <c:v>-59.5</c:v>
                </c:pt>
                <c:pt idx="62">
                  <c:v>-59</c:v>
                </c:pt>
                <c:pt idx="63">
                  <c:v>-58.5</c:v>
                </c:pt>
                <c:pt idx="64">
                  <c:v>-58</c:v>
                </c:pt>
                <c:pt idx="65">
                  <c:v>-57.5</c:v>
                </c:pt>
                <c:pt idx="66">
                  <c:v>-57</c:v>
                </c:pt>
                <c:pt idx="67">
                  <c:v>-56.5</c:v>
                </c:pt>
                <c:pt idx="68">
                  <c:v>-56</c:v>
                </c:pt>
                <c:pt idx="69">
                  <c:v>-55.5</c:v>
                </c:pt>
                <c:pt idx="70">
                  <c:v>-55</c:v>
                </c:pt>
                <c:pt idx="71">
                  <c:v>-54.5</c:v>
                </c:pt>
                <c:pt idx="72">
                  <c:v>-54</c:v>
                </c:pt>
                <c:pt idx="73">
                  <c:v>-53.5</c:v>
                </c:pt>
                <c:pt idx="74">
                  <c:v>-53</c:v>
                </c:pt>
                <c:pt idx="75">
                  <c:v>-52.5</c:v>
                </c:pt>
                <c:pt idx="76">
                  <c:v>-52</c:v>
                </c:pt>
                <c:pt idx="77">
                  <c:v>-51.5</c:v>
                </c:pt>
                <c:pt idx="78">
                  <c:v>-51</c:v>
                </c:pt>
                <c:pt idx="79">
                  <c:v>-50.5</c:v>
                </c:pt>
                <c:pt idx="80">
                  <c:v>-50</c:v>
                </c:pt>
                <c:pt idx="81">
                  <c:v>-49.5</c:v>
                </c:pt>
                <c:pt idx="82">
                  <c:v>-49</c:v>
                </c:pt>
                <c:pt idx="83">
                  <c:v>-48.5</c:v>
                </c:pt>
                <c:pt idx="84">
                  <c:v>-48</c:v>
                </c:pt>
                <c:pt idx="85">
                  <c:v>-47.5</c:v>
                </c:pt>
                <c:pt idx="86">
                  <c:v>-47</c:v>
                </c:pt>
                <c:pt idx="87">
                  <c:v>-46.5</c:v>
                </c:pt>
                <c:pt idx="88">
                  <c:v>-46</c:v>
                </c:pt>
                <c:pt idx="89">
                  <c:v>-45.5</c:v>
                </c:pt>
                <c:pt idx="90">
                  <c:v>-45</c:v>
                </c:pt>
                <c:pt idx="91">
                  <c:v>-44.5</c:v>
                </c:pt>
                <c:pt idx="92">
                  <c:v>-44</c:v>
                </c:pt>
                <c:pt idx="93">
                  <c:v>-43.5</c:v>
                </c:pt>
                <c:pt idx="94">
                  <c:v>-43</c:v>
                </c:pt>
                <c:pt idx="95">
                  <c:v>-42.5</c:v>
                </c:pt>
                <c:pt idx="96">
                  <c:v>-42</c:v>
                </c:pt>
                <c:pt idx="97">
                  <c:v>-41.5</c:v>
                </c:pt>
                <c:pt idx="98">
                  <c:v>-41</c:v>
                </c:pt>
                <c:pt idx="99">
                  <c:v>-40.5</c:v>
                </c:pt>
                <c:pt idx="100">
                  <c:v>-40</c:v>
                </c:pt>
                <c:pt idx="101">
                  <c:v>-39.5</c:v>
                </c:pt>
                <c:pt idx="102">
                  <c:v>-39</c:v>
                </c:pt>
                <c:pt idx="103">
                  <c:v>-38.5</c:v>
                </c:pt>
                <c:pt idx="104">
                  <c:v>-38</c:v>
                </c:pt>
                <c:pt idx="105">
                  <c:v>-37.5</c:v>
                </c:pt>
                <c:pt idx="106">
                  <c:v>-37</c:v>
                </c:pt>
                <c:pt idx="107">
                  <c:v>-36.5</c:v>
                </c:pt>
                <c:pt idx="108">
                  <c:v>-36</c:v>
                </c:pt>
                <c:pt idx="109">
                  <c:v>-35.5</c:v>
                </c:pt>
                <c:pt idx="110">
                  <c:v>-35</c:v>
                </c:pt>
                <c:pt idx="111">
                  <c:v>-34.5</c:v>
                </c:pt>
                <c:pt idx="112">
                  <c:v>-34</c:v>
                </c:pt>
                <c:pt idx="113">
                  <c:v>-33.5</c:v>
                </c:pt>
                <c:pt idx="114">
                  <c:v>-33</c:v>
                </c:pt>
                <c:pt idx="115">
                  <c:v>-32.5</c:v>
                </c:pt>
                <c:pt idx="116">
                  <c:v>-32</c:v>
                </c:pt>
                <c:pt idx="117">
                  <c:v>-31.5</c:v>
                </c:pt>
                <c:pt idx="118">
                  <c:v>-31</c:v>
                </c:pt>
                <c:pt idx="119">
                  <c:v>-30.5</c:v>
                </c:pt>
                <c:pt idx="120">
                  <c:v>-30</c:v>
                </c:pt>
                <c:pt idx="121">
                  <c:v>-29.5</c:v>
                </c:pt>
                <c:pt idx="122">
                  <c:v>-29</c:v>
                </c:pt>
                <c:pt idx="123">
                  <c:v>-28.5</c:v>
                </c:pt>
                <c:pt idx="124">
                  <c:v>-28</c:v>
                </c:pt>
                <c:pt idx="125">
                  <c:v>-27.5</c:v>
                </c:pt>
                <c:pt idx="126">
                  <c:v>-27</c:v>
                </c:pt>
                <c:pt idx="127">
                  <c:v>-26.5</c:v>
                </c:pt>
                <c:pt idx="128">
                  <c:v>-26</c:v>
                </c:pt>
                <c:pt idx="129">
                  <c:v>-25.5</c:v>
                </c:pt>
                <c:pt idx="130">
                  <c:v>-25</c:v>
                </c:pt>
                <c:pt idx="131">
                  <c:v>-24.5</c:v>
                </c:pt>
                <c:pt idx="132">
                  <c:v>-24</c:v>
                </c:pt>
                <c:pt idx="133">
                  <c:v>-23.5</c:v>
                </c:pt>
                <c:pt idx="134">
                  <c:v>-23</c:v>
                </c:pt>
                <c:pt idx="135">
                  <c:v>-22.5</c:v>
                </c:pt>
                <c:pt idx="136">
                  <c:v>-22</c:v>
                </c:pt>
                <c:pt idx="137">
                  <c:v>-21.5</c:v>
                </c:pt>
                <c:pt idx="138">
                  <c:v>-21</c:v>
                </c:pt>
                <c:pt idx="139">
                  <c:v>-20.5</c:v>
                </c:pt>
                <c:pt idx="140">
                  <c:v>-20</c:v>
                </c:pt>
                <c:pt idx="141">
                  <c:v>-19.5</c:v>
                </c:pt>
                <c:pt idx="142">
                  <c:v>-19</c:v>
                </c:pt>
                <c:pt idx="143">
                  <c:v>-18.5</c:v>
                </c:pt>
                <c:pt idx="144">
                  <c:v>-18</c:v>
                </c:pt>
                <c:pt idx="145">
                  <c:v>-17.5</c:v>
                </c:pt>
                <c:pt idx="146">
                  <c:v>-17</c:v>
                </c:pt>
                <c:pt idx="147">
                  <c:v>-16.5</c:v>
                </c:pt>
                <c:pt idx="148">
                  <c:v>-16</c:v>
                </c:pt>
                <c:pt idx="149">
                  <c:v>-15.5</c:v>
                </c:pt>
                <c:pt idx="150">
                  <c:v>-15</c:v>
                </c:pt>
                <c:pt idx="151">
                  <c:v>-14.5</c:v>
                </c:pt>
                <c:pt idx="152">
                  <c:v>-14</c:v>
                </c:pt>
                <c:pt idx="153">
                  <c:v>-13.5</c:v>
                </c:pt>
                <c:pt idx="154">
                  <c:v>-13</c:v>
                </c:pt>
                <c:pt idx="155">
                  <c:v>-12.5</c:v>
                </c:pt>
                <c:pt idx="156">
                  <c:v>-12</c:v>
                </c:pt>
                <c:pt idx="157">
                  <c:v>-11.5</c:v>
                </c:pt>
                <c:pt idx="158">
                  <c:v>-11</c:v>
                </c:pt>
                <c:pt idx="159">
                  <c:v>-10.5</c:v>
                </c:pt>
                <c:pt idx="160">
                  <c:v>-10</c:v>
                </c:pt>
                <c:pt idx="161">
                  <c:v>-9.5</c:v>
                </c:pt>
                <c:pt idx="162">
                  <c:v>-9</c:v>
                </c:pt>
                <c:pt idx="163">
                  <c:v>-8.5</c:v>
                </c:pt>
                <c:pt idx="164">
                  <c:v>-8</c:v>
                </c:pt>
                <c:pt idx="165">
                  <c:v>-7.5</c:v>
                </c:pt>
                <c:pt idx="166">
                  <c:v>-7</c:v>
                </c:pt>
                <c:pt idx="167">
                  <c:v>-6.5</c:v>
                </c:pt>
                <c:pt idx="168">
                  <c:v>-6</c:v>
                </c:pt>
                <c:pt idx="169">
                  <c:v>-5.5</c:v>
                </c:pt>
                <c:pt idx="170">
                  <c:v>-5</c:v>
                </c:pt>
                <c:pt idx="171">
                  <c:v>-4.5</c:v>
                </c:pt>
                <c:pt idx="172">
                  <c:v>-4</c:v>
                </c:pt>
                <c:pt idx="173">
                  <c:v>-3.5</c:v>
                </c:pt>
                <c:pt idx="174">
                  <c:v>-3</c:v>
                </c:pt>
                <c:pt idx="175">
                  <c:v>-2.5</c:v>
                </c:pt>
                <c:pt idx="176">
                  <c:v>-2</c:v>
                </c:pt>
                <c:pt idx="177">
                  <c:v>-1.5</c:v>
                </c:pt>
                <c:pt idx="178">
                  <c:v>-1</c:v>
                </c:pt>
                <c:pt idx="179">
                  <c:v>-0.5</c:v>
                </c:pt>
                <c:pt idx="180">
                  <c:v>0</c:v>
                </c:pt>
                <c:pt idx="181">
                  <c:v>0.5</c:v>
                </c:pt>
                <c:pt idx="182">
                  <c:v>1</c:v>
                </c:pt>
                <c:pt idx="183">
                  <c:v>1.5</c:v>
                </c:pt>
                <c:pt idx="184">
                  <c:v>2</c:v>
                </c:pt>
                <c:pt idx="185">
                  <c:v>2.5</c:v>
                </c:pt>
                <c:pt idx="186">
                  <c:v>3</c:v>
                </c:pt>
                <c:pt idx="187">
                  <c:v>3.5</c:v>
                </c:pt>
                <c:pt idx="188">
                  <c:v>4</c:v>
                </c:pt>
                <c:pt idx="189">
                  <c:v>4.5</c:v>
                </c:pt>
                <c:pt idx="190">
                  <c:v>5</c:v>
                </c:pt>
                <c:pt idx="191">
                  <c:v>5.5</c:v>
                </c:pt>
                <c:pt idx="192">
                  <c:v>6</c:v>
                </c:pt>
                <c:pt idx="193">
                  <c:v>6.5</c:v>
                </c:pt>
                <c:pt idx="194">
                  <c:v>7</c:v>
                </c:pt>
                <c:pt idx="195">
                  <c:v>7.5</c:v>
                </c:pt>
                <c:pt idx="196">
                  <c:v>8</c:v>
                </c:pt>
                <c:pt idx="197">
                  <c:v>8.5</c:v>
                </c:pt>
                <c:pt idx="198">
                  <c:v>9</c:v>
                </c:pt>
                <c:pt idx="199">
                  <c:v>9.5</c:v>
                </c:pt>
                <c:pt idx="200">
                  <c:v>10</c:v>
                </c:pt>
                <c:pt idx="201">
                  <c:v>10.5</c:v>
                </c:pt>
                <c:pt idx="202">
                  <c:v>11</c:v>
                </c:pt>
                <c:pt idx="203">
                  <c:v>11.5</c:v>
                </c:pt>
                <c:pt idx="204">
                  <c:v>12</c:v>
                </c:pt>
                <c:pt idx="205">
                  <c:v>12.5</c:v>
                </c:pt>
                <c:pt idx="206">
                  <c:v>13</c:v>
                </c:pt>
                <c:pt idx="207">
                  <c:v>13.5</c:v>
                </c:pt>
                <c:pt idx="208">
                  <c:v>14</c:v>
                </c:pt>
                <c:pt idx="209">
                  <c:v>14.5</c:v>
                </c:pt>
                <c:pt idx="210">
                  <c:v>15</c:v>
                </c:pt>
                <c:pt idx="211">
                  <c:v>15.5</c:v>
                </c:pt>
                <c:pt idx="212">
                  <c:v>16</c:v>
                </c:pt>
                <c:pt idx="213">
                  <c:v>16.5</c:v>
                </c:pt>
                <c:pt idx="214">
                  <c:v>17</c:v>
                </c:pt>
                <c:pt idx="215">
                  <c:v>17.5</c:v>
                </c:pt>
                <c:pt idx="216">
                  <c:v>18</c:v>
                </c:pt>
                <c:pt idx="217">
                  <c:v>18.5</c:v>
                </c:pt>
                <c:pt idx="218">
                  <c:v>19</c:v>
                </c:pt>
                <c:pt idx="219">
                  <c:v>19.5</c:v>
                </c:pt>
                <c:pt idx="220">
                  <c:v>20</c:v>
                </c:pt>
                <c:pt idx="221">
                  <c:v>20.5</c:v>
                </c:pt>
                <c:pt idx="222">
                  <c:v>21</c:v>
                </c:pt>
                <c:pt idx="223">
                  <c:v>21.5</c:v>
                </c:pt>
                <c:pt idx="224">
                  <c:v>22</c:v>
                </c:pt>
                <c:pt idx="225">
                  <c:v>22.5</c:v>
                </c:pt>
                <c:pt idx="226">
                  <c:v>23</c:v>
                </c:pt>
                <c:pt idx="227">
                  <c:v>23.5</c:v>
                </c:pt>
                <c:pt idx="228">
                  <c:v>24</c:v>
                </c:pt>
                <c:pt idx="229">
                  <c:v>24.5</c:v>
                </c:pt>
                <c:pt idx="230">
                  <c:v>25</c:v>
                </c:pt>
                <c:pt idx="231">
                  <c:v>25.5</c:v>
                </c:pt>
                <c:pt idx="232">
                  <c:v>26</c:v>
                </c:pt>
                <c:pt idx="233">
                  <c:v>26.5</c:v>
                </c:pt>
                <c:pt idx="234">
                  <c:v>27</c:v>
                </c:pt>
                <c:pt idx="235">
                  <c:v>27.5</c:v>
                </c:pt>
                <c:pt idx="236">
                  <c:v>28</c:v>
                </c:pt>
                <c:pt idx="237">
                  <c:v>28.5</c:v>
                </c:pt>
                <c:pt idx="238">
                  <c:v>29</c:v>
                </c:pt>
                <c:pt idx="239">
                  <c:v>29.5</c:v>
                </c:pt>
                <c:pt idx="240">
                  <c:v>30</c:v>
                </c:pt>
                <c:pt idx="241">
                  <c:v>30.5</c:v>
                </c:pt>
                <c:pt idx="242">
                  <c:v>31</c:v>
                </c:pt>
                <c:pt idx="243">
                  <c:v>31.5</c:v>
                </c:pt>
                <c:pt idx="244">
                  <c:v>32</c:v>
                </c:pt>
                <c:pt idx="245">
                  <c:v>32.5</c:v>
                </c:pt>
                <c:pt idx="246">
                  <c:v>33</c:v>
                </c:pt>
                <c:pt idx="247">
                  <c:v>33.5</c:v>
                </c:pt>
                <c:pt idx="248">
                  <c:v>34</c:v>
                </c:pt>
                <c:pt idx="249">
                  <c:v>34.5</c:v>
                </c:pt>
                <c:pt idx="250">
                  <c:v>35</c:v>
                </c:pt>
                <c:pt idx="251">
                  <c:v>35.5</c:v>
                </c:pt>
                <c:pt idx="252">
                  <c:v>36</c:v>
                </c:pt>
                <c:pt idx="253">
                  <c:v>36.5</c:v>
                </c:pt>
                <c:pt idx="254">
                  <c:v>37</c:v>
                </c:pt>
                <c:pt idx="255">
                  <c:v>37.5</c:v>
                </c:pt>
                <c:pt idx="256">
                  <c:v>38</c:v>
                </c:pt>
                <c:pt idx="257">
                  <c:v>38.5</c:v>
                </c:pt>
                <c:pt idx="258">
                  <c:v>39</c:v>
                </c:pt>
                <c:pt idx="259">
                  <c:v>39.5</c:v>
                </c:pt>
                <c:pt idx="260">
                  <c:v>40</c:v>
                </c:pt>
                <c:pt idx="261">
                  <c:v>40.5</c:v>
                </c:pt>
                <c:pt idx="262">
                  <c:v>41</c:v>
                </c:pt>
                <c:pt idx="263">
                  <c:v>41.5</c:v>
                </c:pt>
                <c:pt idx="264">
                  <c:v>42</c:v>
                </c:pt>
                <c:pt idx="265">
                  <c:v>42.5</c:v>
                </c:pt>
                <c:pt idx="266">
                  <c:v>43</c:v>
                </c:pt>
                <c:pt idx="267">
                  <c:v>43.5</c:v>
                </c:pt>
                <c:pt idx="268">
                  <c:v>44</c:v>
                </c:pt>
                <c:pt idx="269">
                  <c:v>44.5</c:v>
                </c:pt>
                <c:pt idx="270">
                  <c:v>45</c:v>
                </c:pt>
                <c:pt idx="271">
                  <c:v>45.5</c:v>
                </c:pt>
                <c:pt idx="272">
                  <c:v>46</c:v>
                </c:pt>
                <c:pt idx="273">
                  <c:v>46.5</c:v>
                </c:pt>
                <c:pt idx="274">
                  <c:v>47</c:v>
                </c:pt>
                <c:pt idx="275">
                  <c:v>47.5</c:v>
                </c:pt>
                <c:pt idx="276">
                  <c:v>48</c:v>
                </c:pt>
                <c:pt idx="277">
                  <c:v>48.5</c:v>
                </c:pt>
                <c:pt idx="278">
                  <c:v>49</c:v>
                </c:pt>
                <c:pt idx="279">
                  <c:v>49.5</c:v>
                </c:pt>
                <c:pt idx="280">
                  <c:v>50</c:v>
                </c:pt>
                <c:pt idx="281">
                  <c:v>50.5</c:v>
                </c:pt>
                <c:pt idx="282">
                  <c:v>51</c:v>
                </c:pt>
                <c:pt idx="283">
                  <c:v>51.5</c:v>
                </c:pt>
                <c:pt idx="284">
                  <c:v>52</c:v>
                </c:pt>
                <c:pt idx="285">
                  <c:v>52.5</c:v>
                </c:pt>
                <c:pt idx="286">
                  <c:v>53</c:v>
                </c:pt>
                <c:pt idx="287">
                  <c:v>53.5</c:v>
                </c:pt>
                <c:pt idx="288">
                  <c:v>54</c:v>
                </c:pt>
                <c:pt idx="289">
                  <c:v>54.5</c:v>
                </c:pt>
                <c:pt idx="290">
                  <c:v>55</c:v>
                </c:pt>
                <c:pt idx="291">
                  <c:v>55.5</c:v>
                </c:pt>
                <c:pt idx="292">
                  <c:v>56</c:v>
                </c:pt>
                <c:pt idx="293">
                  <c:v>56.5</c:v>
                </c:pt>
                <c:pt idx="294">
                  <c:v>57</c:v>
                </c:pt>
                <c:pt idx="295">
                  <c:v>57.5</c:v>
                </c:pt>
                <c:pt idx="296">
                  <c:v>58</c:v>
                </c:pt>
                <c:pt idx="297">
                  <c:v>58.5</c:v>
                </c:pt>
                <c:pt idx="298">
                  <c:v>59</c:v>
                </c:pt>
                <c:pt idx="299">
                  <c:v>59.5</c:v>
                </c:pt>
                <c:pt idx="300">
                  <c:v>60</c:v>
                </c:pt>
                <c:pt idx="301">
                  <c:v>60.5</c:v>
                </c:pt>
                <c:pt idx="302">
                  <c:v>61</c:v>
                </c:pt>
                <c:pt idx="303">
                  <c:v>61.5</c:v>
                </c:pt>
                <c:pt idx="304">
                  <c:v>62</c:v>
                </c:pt>
                <c:pt idx="305">
                  <c:v>62.5</c:v>
                </c:pt>
                <c:pt idx="306">
                  <c:v>63</c:v>
                </c:pt>
                <c:pt idx="307">
                  <c:v>63.5</c:v>
                </c:pt>
                <c:pt idx="308">
                  <c:v>64</c:v>
                </c:pt>
                <c:pt idx="309">
                  <c:v>64.5</c:v>
                </c:pt>
                <c:pt idx="310">
                  <c:v>65</c:v>
                </c:pt>
                <c:pt idx="311">
                  <c:v>65.5</c:v>
                </c:pt>
                <c:pt idx="312">
                  <c:v>66</c:v>
                </c:pt>
                <c:pt idx="313">
                  <c:v>66.5</c:v>
                </c:pt>
                <c:pt idx="314">
                  <c:v>67</c:v>
                </c:pt>
                <c:pt idx="315">
                  <c:v>67.5</c:v>
                </c:pt>
                <c:pt idx="316">
                  <c:v>68</c:v>
                </c:pt>
                <c:pt idx="317">
                  <c:v>68.5</c:v>
                </c:pt>
                <c:pt idx="318">
                  <c:v>69</c:v>
                </c:pt>
                <c:pt idx="319">
                  <c:v>69.5</c:v>
                </c:pt>
                <c:pt idx="320">
                  <c:v>70</c:v>
                </c:pt>
                <c:pt idx="321">
                  <c:v>70.5</c:v>
                </c:pt>
                <c:pt idx="322">
                  <c:v>71</c:v>
                </c:pt>
                <c:pt idx="323">
                  <c:v>71.5</c:v>
                </c:pt>
                <c:pt idx="324">
                  <c:v>72</c:v>
                </c:pt>
                <c:pt idx="325">
                  <c:v>72.5</c:v>
                </c:pt>
                <c:pt idx="326">
                  <c:v>73</c:v>
                </c:pt>
                <c:pt idx="327">
                  <c:v>73.5</c:v>
                </c:pt>
                <c:pt idx="328">
                  <c:v>74</c:v>
                </c:pt>
                <c:pt idx="329">
                  <c:v>74.5</c:v>
                </c:pt>
                <c:pt idx="330">
                  <c:v>75</c:v>
                </c:pt>
                <c:pt idx="331">
                  <c:v>75.5</c:v>
                </c:pt>
                <c:pt idx="332">
                  <c:v>76</c:v>
                </c:pt>
                <c:pt idx="333">
                  <c:v>76.5</c:v>
                </c:pt>
                <c:pt idx="334">
                  <c:v>77</c:v>
                </c:pt>
                <c:pt idx="335">
                  <c:v>77.5</c:v>
                </c:pt>
                <c:pt idx="336">
                  <c:v>78</c:v>
                </c:pt>
                <c:pt idx="337">
                  <c:v>78.5</c:v>
                </c:pt>
                <c:pt idx="338">
                  <c:v>79</c:v>
                </c:pt>
                <c:pt idx="339">
                  <c:v>79.5</c:v>
                </c:pt>
                <c:pt idx="340">
                  <c:v>80</c:v>
                </c:pt>
                <c:pt idx="341">
                  <c:v>80.5</c:v>
                </c:pt>
                <c:pt idx="342">
                  <c:v>81</c:v>
                </c:pt>
                <c:pt idx="343">
                  <c:v>81.5</c:v>
                </c:pt>
                <c:pt idx="344">
                  <c:v>82</c:v>
                </c:pt>
                <c:pt idx="345">
                  <c:v>82.5</c:v>
                </c:pt>
                <c:pt idx="346">
                  <c:v>83</c:v>
                </c:pt>
                <c:pt idx="347">
                  <c:v>83.5</c:v>
                </c:pt>
                <c:pt idx="348">
                  <c:v>84</c:v>
                </c:pt>
                <c:pt idx="349">
                  <c:v>84.5</c:v>
                </c:pt>
                <c:pt idx="350">
                  <c:v>85</c:v>
                </c:pt>
                <c:pt idx="351">
                  <c:v>85.5</c:v>
                </c:pt>
                <c:pt idx="352">
                  <c:v>86</c:v>
                </c:pt>
                <c:pt idx="353">
                  <c:v>86.5</c:v>
                </c:pt>
                <c:pt idx="354">
                  <c:v>87</c:v>
                </c:pt>
                <c:pt idx="355">
                  <c:v>87.5</c:v>
                </c:pt>
                <c:pt idx="356">
                  <c:v>88</c:v>
                </c:pt>
                <c:pt idx="357">
                  <c:v>88.5</c:v>
                </c:pt>
                <c:pt idx="358">
                  <c:v>89</c:v>
                </c:pt>
                <c:pt idx="359">
                  <c:v>89.5</c:v>
                </c:pt>
                <c:pt idx="360">
                  <c:v>90</c:v>
                </c:pt>
                <c:pt idx="361">
                  <c:v>90.5</c:v>
                </c:pt>
                <c:pt idx="362">
                  <c:v>91</c:v>
                </c:pt>
                <c:pt idx="363">
                  <c:v>91.5</c:v>
                </c:pt>
                <c:pt idx="364">
                  <c:v>92</c:v>
                </c:pt>
                <c:pt idx="365">
                  <c:v>92.5</c:v>
                </c:pt>
                <c:pt idx="366">
                  <c:v>93</c:v>
                </c:pt>
                <c:pt idx="367">
                  <c:v>93.5</c:v>
                </c:pt>
                <c:pt idx="368">
                  <c:v>94</c:v>
                </c:pt>
                <c:pt idx="369">
                  <c:v>94.5</c:v>
                </c:pt>
                <c:pt idx="370">
                  <c:v>95</c:v>
                </c:pt>
                <c:pt idx="371">
                  <c:v>95.5</c:v>
                </c:pt>
                <c:pt idx="372">
                  <c:v>96</c:v>
                </c:pt>
                <c:pt idx="373">
                  <c:v>96.5</c:v>
                </c:pt>
                <c:pt idx="374">
                  <c:v>97</c:v>
                </c:pt>
                <c:pt idx="375">
                  <c:v>97.5</c:v>
                </c:pt>
                <c:pt idx="376">
                  <c:v>98</c:v>
                </c:pt>
                <c:pt idx="377">
                  <c:v>98.5</c:v>
                </c:pt>
                <c:pt idx="378">
                  <c:v>99</c:v>
                </c:pt>
                <c:pt idx="379">
                  <c:v>99.5</c:v>
                </c:pt>
                <c:pt idx="380">
                  <c:v>100</c:v>
                </c:pt>
                <c:pt idx="381">
                  <c:v>100.5</c:v>
                </c:pt>
                <c:pt idx="382">
                  <c:v>101</c:v>
                </c:pt>
                <c:pt idx="383">
                  <c:v>101.5</c:v>
                </c:pt>
                <c:pt idx="384">
                  <c:v>102</c:v>
                </c:pt>
                <c:pt idx="385">
                  <c:v>102.5</c:v>
                </c:pt>
                <c:pt idx="386">
                  <c:v>103</c:v>
                </c:pt>
                <c:pt idx="387">
                  <c:v>103.5</c:v>
                </c:pt>
                <c:pt idx="388">
                  <c:v>104</c:v>
                </c:pt>
                <c:pt idx="389">
                  <c:v>104.5</c:v>
                </c:pt>
                <c:pt idx="390">
                  <c:v>105</c:v>
                </c:pt>
                <c:pt idx="391">
                  <c:v>105.5</c:v>
                </c:pt>
                <c:pt idx="392">
                  <c:v>106</c:v>
                </c:pt>
                <c:pt idx="393">
                  <c:v>106.5</c:v>
                </c:pt>
                <c:pt idx="394">
                  <c:v>107</c:v>
                </c:pt>
                <c:pt idx="395">
                  <c:v>107.5</c:v>
                </c:pt>
                <c:pt idx="396">
                  <c:v>108</c:v>
                </c:pt>
                <c:pt idx="397">
                  <c:v>108.5</c:v>
                </c:pt>
                <c:pt idx="398">
                  <c:v>109</c:v>
                </c:pt>
                <c:pt idx="399">
                  <c:v>109.5</c:v>
                </c:pt>
                <c:pt idx="400">
                  <c:v>110</c:v>
                </c:pt>
                <c:pt idx="401">
                  <c:v>110.5</c:v>
                </c:pt>
                <c:pt idx="402">
                  <c:v>111</c:v>
                </c:pt>
                <c:pt idx="403">
                  <c:v>111.5</c:v>
                </c:pt>
                <c:pt idx="404">
                  <c:v>112</c:v>
                </c:pt>
                <c:pt idx="405">
                  <c:v>112.5</c:v>
                </c:pt>
                <c:pt idx="406">
                  <c:v>113</c:v>
                </c:pt>
                <c:pt idx="407">
                  <c:v>113.5</c:v>
                </c:pt>
                <c:pt idx="408">
                  <c:v>114</c:v>
                </c:pt>
                <c:pt idx="409">
                  <c:v>114.5</c:v>
                </c:pt>
                <c:pt idx="410">
                  <c:v>115</c:v>
                </c:pt>
                <c:pt idx="411">
                  <c:v>115.5</c:v>
                </c:pt>
                <c:pt idx="412">
                  <c:v>116</c:v>
                </c:pt>
                <c:pt idx="413">
                  <c:v>116.5</c:v>
                </c:pt>
                <c:pt idx="414">
                  <c:v>117</c:v>
                </c:pt>
                <c:pt idx="415">
                  <c:v>117.5</c:v>
                </c:pt>
                <c:pt idx="416">
                  <c:v>118</c:v>
                </c:pt>
                <c:pt idx="417">
                  <c:v>118.5</c:v>
                </c:pt>
                <c:pt idx="418">
                  <c:v>119</c:v>
                </c:pt>
                <c:pt idx="419">
                  <c:v>119.5</c:v>
                </c:pt>
                <c:pt idx="420">
                  <c:v>120</c:v>
                </c:pt>
                <c:pt idx="421">
                  <c:v>120.5</c:v>
                </c:pt>
                <c:pt idx="422">
                  <c:v>121</c:v>
                </c:pt>
                <c:pt idx="423">
                  <c:v>121.5</c:v>
                </c:pt>
                <c:pt idx="424">
                  <c:v>122</c:v>
                </c:pt>
                <c:pt idx="425">
                  <c:v>122.5</c:v>
                </c:pt>
                <c:pt idx="426">
                  <c:v>123</c:v>
                </c:pt>
                <c:pt idx="427">
                  <c:v>123.5</c:v>
                </c:pt>
                <c:pt idx="428">
                  <c:v>124</c:v>
                </c:pt>
                <c:pt idx="429">
                  <c:v>124.5</c:v>
                </c:pt>
                <c:pt idx="430">
                  <c:v>125</c:v>
                </c:pt>
                <c:pt idx="431">
                  <c:v>125.5</c:v>
                </c:pt>
                <c:pt idx="432">
                  <c:v>126</c:v>
                </c:pt>
                <c:pt idx="433">
                  <c:v>126.5</c:v>
                </c:pt>
                <c:pt idx="434">
                  <c:v>127</c:v>
                </c:pt>
                <c:pt idx="435">
                  <c:v>127.5</c:v>
                </c:pt>
                <c:pt idx="436">
                  <c:v>128</c:v>
                </c:pt>
                <c:pt idx="437">
                  <c:v>128.5</c:v>
                </c:pt>
                <c:pt idx="438">
                  <c:v>129</c:v>
                </c:pt>
                <c:pt idx="439">
                  <c:v>129.5</c:v>
                </c:pt>
                <c:pt idx="440">
                  <c:v>130</c:v>
                </c:pt>
                <c:pt idx="441">
                  <c:v>130.5</c:v>
                </c:pt>
                <c:pt idx="442">
                  <c:v>131</c:v>
                </c:pt>
                <c:pt idx="443">
                  <c:v>131.5</c:v>
                </c:pt>
                <c:pt idx="444">
                  <c:v>132</c:v>
                </c:pt>
                <c:pt idx="445">
                  <c:v>132.5</c:v>
                </c:pt>
                <c:pt idx="446">
                  <c:v>133</c:v>
                </c:pt>
                <c:pt idx="447">
                  <c:v>133.5</c:v>
                </c:pt>
                <c:pt idx="448">
                  <c:v>134</c:v>
                </c:pt>
                <c:pt idx="449">
                  <c:v>134.5</c:v>
                </c:pt>
                <c:pt idx="450">
                  <c:v>135</c:v>
                </c:pt>
                <c:pt idx="451">
                  <c:v>135.5</c:v>
                </c:pt>
                <c:pt idx="452">
                  <c:v>136</c:v>
                </c:pt>
                <c:pt idx="453">
                  <c:v>136.5</c:v>
                </c:pt>
                <c:pt idx="454">
                  <c:v>137</c:v>
                </c:pt>
                <c:pt idx="455">
                  <c:v>137.5</c:v>
                </c:pt>
                <c:pt idx="456">
                  <c:v>138</c:v>
                </c:pt>
                <c:pt idx="457">
                  <c:v>138.5</c:v>
                </c:pt>
                <c:pt idx="458">
                  <c:v>139</c:v>
                </c:pt>
                <c:pt idx="459">
                  <c:v>139.5</c:v>
                </c:pt>
                <c:pt idx="460">
                  <c:v>140</c:v>
                </c:pt>
                <c:pt idx="461">
                  <c:v>140.5</c:v>
                </c:pt>
                <c:pt idx="462">
                  <c:v>141</c:v>
                </c:pt>
                <c:pt idx="463">
                  <c:v>141.5</c:v>
                </c:pt>
                <c:pt idx="464">
                  <c:v>142</c:v>
                </c:pt>
                <c:pt idx="465">
                  <c:v>142.5</c:v>
                </c:pt>
                <c:pt idx="466">
                  <c:v>143</c:v>
                </c:pt>
                <c:pt idx="467">
                  <c:v>143.5</c:v>
                </c:pt>
                <c:pt idx="468">
                  <c:v>144</c:v>
                </c:pt>
                <c:pt idx="469">
                  <c:v>144.5</c:v>
                </c:pt>
                <c:pt idx="470">
                  <c:v>145</c:v>
                </c:pt>
                <c:pt idx="471">
                  <c:v>145.5</c:v>
                </c:pt>
                <c:pt idx="472">
                  <c:v>146</c:v>
                </c:pt>
                <c:pt idx="473">
                  <c:v>146.5</c:v>
                </c:pt>
                <c:pt idx="474">
                  <c:v>147</c:v>
                </c:pt>
                <c:pt idx="475">
                  <c:v>147.5</c:v>
                </c:pt>
                <c:pt idx="476">
                  <c:v>148</c:v>
                </c:pt>
                <c:pt idx="477">
                  <c:v>148.5</c:v>
                </c:pt>
                <c:pt idx="478">
                  <c:v>149</c:v>
                </c:pt>
                <c:pt idx="479">
                  <c:v>149.5</c:v>
                </c:pt>
                <c:pt idx="480">
                  <c:v>150</c:v>
                </c:pt>
                <c:pt idx="481">
                  <c:v>150.5</c:v>
                </c:pt>
                <c:pt idx="482">
                  <c:v>151</c:v>
                </c:pt>
                <c:pt idx="483">
                  <c:v>151.5</c:v>
                </c:pt>
                <c:pt idx="484">
                  <c:v>152</c:v>
                </c:pt>
                <c:pt idx="485">
                  <c:v>152.5</c:v>
                </c:pt>
                <c:pt idx="486">
                  <c:v>153</c:v>
                </c:pt>
                <c:pt idx="487">
                  <c:v>153.5</c:v>
                </c:pt>
                <c:pt idx="488">
                  <c:v>154</c:v>
                </c:pt>
                <c:pt idx="489">
                  <c:v>154.5</c:v>
                </c:pt>
                <c:pt idx="490">
                  <c:v>155</c:v>
                </c:pt>
                <c:pt idx="491">
                  <c:v>155.5</c:v>
                </c:pt>
                <c:pt idx="492">
                  <c:v>156</c:v>
                </c:pt>
                <c:pt idx="493">
                  <c:v>156.5</c:v>
                </c:pt>
                <c:pt idx="494">
                  <c:v>157</c:v>
                </c:pt>
                <c:pt idx="495">
                  <c:v>157.5</c:v>
                </c:pt>
                <c:pt idx="496">
                  <c:v>158</c:v>
                </c:pt>
                <c:pt idx="497">
                  <c:v>158.5</c:v>
                </c:pt>
                <c:pt idx="498">
                  <c:v>159</c:v>
                </c:pt>
                <c:pt idx="499">
                  <c:v>159.5</c:v>
                </c:pt>
                <c:pt idx="500">
                  <c:v>160</c:v>
                </c:pt>
                <c:pt idx="501">
                  <c:v>160.5</c:v>
                </c:pt>
                <c:pt idx="502">
                  <c:v>161</c:v>
                </c:pt>
                <c:pt idx="503">
                  <c:v>161.5</c:v>
                </c:pt>
                <c:pt idx="504">
                  <c:v>162</c:v>
                </c:pt>
                <c:pt idx="505">
                  <c:v>162.5</c:v>
                </c:pt>
                <c:pt idx="506">
                  <c:v>163</c:v>
                </c:pt>
                <c:pt idx="507">
                  <c:v>163.5</c:v>
                </c:pt>
                <c:pt idx="508">
                  <c:v>164</c:v>
                </c:pt>
                <c:pt idx="509">
                  <c:v>164.5</c:v>
                </c:pt>
                <c:pt idx="510">
                  <c:v>165</c:v>
                </c:pt>
                <c:pt idx="511">
                  <c:v>165.5</c:v>
                </c:pt>
                <c:pt idx="512">
                  <c:v>166</c:v>
                </c:pt>
                <c:pt idx="513">
                  <c:v>166.5</c:v>
                </c:pt>
                <c:pt idx="514">
                  <c:v>167</c:v>
                </c:pt>
                <c:pt idx="515">
                  <c:v>167.5</c:v>
                </c:pt>
                <c:pt idx="516">
                  <c:v>168</c:v>
                </c:pt>
                <c:pt idx="517">
                  <c:v>168.5</c:v>
                </c:pt>
                <c:pt idx="518">
                  <c:v>169</c:v>
                </c:pt>
                <c:pt idx="519">
                  <c:v>169.5</c:v>
                </c:pt>
                <c:pt idx="520">
                  <c:v>170</c:v>
                </c:pt>
                <c:pt idx="521">
                  <c:v>170.5</c:v>
                </c:pt>
                <c:pt idx="522">
                  <c:v>171</c:v>
                </c:pt>
                <c:pt idx="523">
                  <c:v>171.5</c:v>
                </c:pt>
                <c:pt idx="524">
                  <c:v>172</c:v>
                </c:pt>
                <c:pt idx="525">
                  <c:v>172.5</c:v>
                </c:pt>
                <c:pt idx="526">
                  <c:v>173</c:v>
                </c:pt>
                <c:pt idx="527">
                  <c:v>173.5</c:v>
                </c:pt>
                <c:pt idx="528">
                  <c:v>174</c:v>
                </c:pt>
                <c:pt idx="529">
                  <c:v>174.5</c:v>
                </c:pt>
                <c:pt idx="530">
                  <c:v>175</c:v>
                </c:pt>
                <c:pt idx="531">
                  <c:v>175.5</c:v>
                </c:pt>
                <c:pt idx="532">
                  <c:v>176</c:v>
                </c:pt>
                <c:pt idx="533">
                  <c:v>176.5</c:v>
                </c:pt>
                <c:pt idx="534">
                  <c:v>177</c:v>
                </c:pt>
                <c:pt idx="535">
                  <c:v>177.5</c:v>
                </c:pt>
                <c:pt idx="536">
                  <c:v>178</c:v>
                </c:pt>
                <c:pt idx="537">
                  <c:v>178.5</c:v>
                </c:pt>
                <c:pt idx="538">
                  <c:v>179</c:v>
                </c:pt>
                <c:pt idx="539">
                  <c:v>179.5</c:v>
                </c:pt>
                <c:pt idx="540">
                  <c:v>180</c:v>
                </c:pt>
                <c:pt idx="541">
                  <c:v>180.5</c:v>
                </c:pt>
                <c:pt idx="542">
                  <c:v>181</c:v>
                </c:pt>
                <c:pt idx="543">
                  <c:v>181.5</c:v>
                </c:pt>
                <c:pt idx="544">
                  <c:v>182</c:v>
                </c:pt>
                <c:pt idx="545">
                  <c:v>182.5</c:v>
                </c:pt>
                <c:pt idx="546">
                  <c:v>183</c:v>
                </c:pt>
                <c:pt idx="547">
                  <c:v>183.5</c:v>
                </c:pt>
                <c:pt idx="548">
                  <c:v>184</c:v>
                </c:pt>
                <c:pt idx="549">
                  <c:v>184.5</c:v>
                </c:pt>
                <c:pt idx="550">
                  <c:v>185</c:v>
                </c:pt>
                <c:pt idx="551">
                  <c:v>185.5</c:v>
                </c:pt>
                <c:pt idx="552">
                  <c:v>186</c:v>
                </c:pt>
                <c:pt idx="553">
                  <c:v>186.5</c:v>
                </c:pt>
                <c:pt idx="554">
                  <c:v>187</c:v>
                </c:pt>
                <c:pt idx="555">
                  <c:v>187.5</c:v>
                </c:pt>
                <c:pt idx="556">
                  <c:v>188</c:v>
                </c:pt>
                <c:pt idx="557">
                  <c:v>188.5</c:v>
                </c:pt>
                <c:pt idx="558">
                  <c:v>189</c:v>
                </c:pt>
                <c:pt idx="559">
                  <c:v>189.5</c:v>
                </c:pt>
                <c:pt idx="560">
                  <c:v>190</c:v>
                </c:pt>
                <c:pt idx="561">
                  <c:v>190.5</c:v>
                </c:pt>
                <c:pt idx="562">
                  <c:v>191</c:v>
                </c:pt>
                <c:pt idx="563">
                  <c:v>191.5</c:v>
                </c:pt>
                <c:pt idx="564">
                  <c:v>192</c:v>
                </c:pt>
                <c:pt idx="565">
                  <c:v>192.5</c:v>
                </c:pt>
                <c:pt idx="566">
                  <c:v>193</c:v>
                </c:pt>
                <c:pt idx="567">
                  <c:v>193.5</c:v>
                </c:pt>
                <c:pt idx="568">
                  <c:v>194</c:v>
                </c:pt>
                <c:pt idx="569">
                  <c:v>194.5</c:v>
                </c:pt>
                <c:pt idx="570">
                  <c:v>195</c:v>
                </c:pt>
                <c:pt idx="571">
                  <c:v>195.5</c:v>
                </c:pt>
                <c:pt idx="572">
                  <c:v>196</c:v>
                </c:pt>
                <c:pt idx="573">
                  <c:v>196.5</c:v>
                </c:pt>
                <c:pt idx="574">
                  <c:v>197</c:v>
                </c:pt>
                <c:pt idx="575">
                  <c:v>197.5</c:v>
                </c:pt>
                <c:pt idx="576">
                  <c:v>198</c:v>
                </c:pt>
                <c:pt idx="577">
                  <c:v>198.5</c:v>
                </c:pt>
                <c:pt idx="578">
                  <c:v>199</c:v>
                </c:pt>
                <c:pt idx="579">
                  <c:v>199.5</c:v>
                </c:pt>
                <c:pt idx="580">
                  <c:v>200</c:v>
                </c:pt>
                <c:pt idx="581">
                  <c:v>200.5</c:v>
                </c:pt>
                <c:pt idx="582">
                  <c:v>201</c:v>
                </c:pt>
                <c:pt idx="583">
                  <c:v>201.5</c:v>
                </c:pt>
                <c:pt idx="584">
                  <c:v>202</c:v>
                </c:pt>
                <c:pt idx="585">
                  <c:v>202.5</c:v>
                </c:pt>
                <c:pt idx="586">
                  <c:v>203</c:v>
                </c:pt>
                <c:pt idx="587">
                  <c:v>203.5</c:v>
                </c:pt>
                <c:pt idx="588">
                  <c:v>204</c:v>
                </c:pt>
                <c:pt idx="589">
                  <c:v>204.5</c:v>
                </c:pt>
                <c:pt idx="590">
                  <c:v>205</c:v>
                </c:pt>
                <c:pt idx="591">
                  <c:v>205.5</c:v>
                </c:pt>
                <c:pt idx="592">
                  <c:v>206</c:v>
                </c:pt>
                <c:pt idx="593">
                  <c:v>206.5</c:v>
                </c:pt>
                <c:pt idx="594">
                  <c:v>207</c:v>
                </c:pt>
                <c:pt idx="595">
                  <c:v>207.5</c:v>
                </c:pt>
                <c:pt idx="596">
                  <c:v>208</c:v>
                </c:pt>
                <c:pt idx="597">
                  <c:v>208.5</c:v>
                </c:pt>
                <c:pt idx="598">
                  <c:v>209</c:v>
                </c:pt>
                <c:pt idx="599">
                  <c:v>209.5</c:v>
                </c:pt>
                <c:pt idx="600">
                  <c:v>210</c:v>
                </c:pt>
                <c:pt idx="601">
                  <c:v>210.5</c:v>
                </c:pt>
                <c:pt idx="602">
                  <c:v>211</c:v>
                </c:pt>
                <c:pt idx="603">
                  <c:v>211.5</c:v>
                </c:pt>
                <c:pt idx="604">
                  <c:v>212</c:v>
                </c:pt>
                <c:pt idx="605">
                  <c:v>212.5</c:v>
                </c:pt>
                <c:pt idx="606">
                  <c:v>213</c:v>
                </c:pt>
                <c:pt idx="607">
                  <c:v>213.5</c:v>
                </c:pt>
                <c:pt idx="608">
                  <c:v>214</c:v>
                </c:pt>
                <c:pt idx="609">
                  <c:v>214.5</c:v>
                </c:pt>
                <c:pt idx="610">
                  <c:v>215</c:v>
                </c:pt>
                <c:pt idx="611">
                  <c:v>215.5</c:v>
                </c:pt>
                <c:pt idx="612">
                  <c:v>216</c:v>
                </c:pt>
                <c:pt idx="613">
                  <c:v>216.5</c:v>
                </c:pt>
                <c:pt idx="614">
                  <c:v>217</c:v>
                </c:pt>
                <c:pt idx="615">
                  <c:v>217.5</c:v>
                </c:pt>
                <c:pt idx="616">
                  <c:v>218</c:v>
                </c:pt>
                <c:pt idx="617">
                  <c:v>218.5</c:v>
                </c:pt>
                <c:pt idx="618">
                  <c:v>219</c:v>
                </c:pt>
                <c:pt idx="619">
                  <c:v>219.5</c:v>
                </c:pt>
                <c:pt idx="620">
                  <c:v>220</c:v>
                </c:pt>
                <c:pt idx="621">
                  <c:v>220.5</c:v>
                </c:pt>
                <c:pt idx="622">
                  <c:v>221</c:v>
                </c:pt>
                <c:pt idx="623">
                  <c:v>221.5</c:v>
                </c:pt>
                <c:pt idx="624">
                  <c:v>222</c:v>
                </c:pt>
                <c:pt idx="625">
                  <c:v>222.5</c:v>
                </c:pt>
                <c:pt idx="626">
                  <c:v>223</c:v>
                </c:pt>
                <c:pt idx="627">
                  <c:v>223.5</c:v>
                </c:pt>
                <c:pt idx="628">
                  <c:v>224</c:v>
                </c:pt>
                <c:pt idx="629">
                  <c:v>224.5</c:v>
                </c:pt>
                <c:pt idx="630">
                  <c:v>225</c:v>
                </c:pt>
                <c:pt idx="631">
                  <c:v>225.5</c:v>
                </c:pt>
                <c:pt idx="632">
                  <c:v>226</c:v>
                </c:pt>
                <c:pt idx="633">
                  <c:v>226.5</c:v>
                </c:pt>
                <c:pt idx="634">
                  <c:v>227</c:v>
                </c:pt>
                <c:pt idx="635">
                  <c:v>227.5</c:v>
                </c:pt>
                <c:pt idx="636">
                  <c:v>228</c:v>
                </c:pt>
                <c:pt idx="637">
                  <c:v>228.5</c:v>
                </c:pt>
                <c:pt idx="638">
                  <c:v>229</c:v>
                </c:pt>
                <c:pt idx="639">
                  <c:v>229.5</c:v>
                </c:pt>
                <c:pt idx="640">
                  <c:v>230</c:v>
                </c:pt>
                <c:pt idx="641">
                  <c:v>230.5</c:v>
                </c:pt>
                <c:pt idx="642">
                  <c:v>231</c:v>
                </c:pt>
                <c:pt idx="643">
                  <c:v>231.5</c:v>
                </c:pt>
                <c:pt idx="644">
                  <c:v>232</c:v>
                </c:pt>
                <c:pt idx="645">
                  <c:v>232.5</c:v>
                </c:pt>
                <c:pt idx="646">
                  <c:v>233</c:v>
                </c:pt>
                <c:pt idx="647">
                  <c:v>233.5</c:v>
                </c:pt>
                <c:pt idx="648">
                  <c:v>234</c:v>
                </c:pt>
                <c:pt idx="649">
                  <c:v>234.5</c:v>
                </c:pt>
                <c:pt idx="650">
                  <c:v>235</c:v>
                </c:pt>
                <c:pt idx="651">
                  <c:v>235.5</c:v>
                </c:pt>
                <c:pt idx="652">
                  <c:v>236</c:v>
                </c:pt>
                <c:pt idx="653">
                  <c:v>236.5</c:v>
                </c:pt>
                <c:pt idx="654">
                  <c:v>237</c:v>
                </c:pt>
                <c:pt idx="655">
                  <c:v>237.5</c:v>
                </c:pt>
                <c:pt idx="656">
                  <c:v>238</c:v>
                </c:pt>
                <c:pt idx="657">
                  <c:v>238.5</c:v>
                </c:pt>
                <c:pt idx="658">
                  <c:v>239</c:v>
                </c:pt>
                <c:pt idx="659">
                  <c:v>239.5</c:v>
                </c:pt>
                <c:pt idx="660">
                  <c:v>240</c:v>
                </c:pt>
                <c:pt idx="661">
                  <c:v>240.5</c:v>
                </c:pt>
                <c:pt idx="662">
                  <c:v>241</c:v>
                </c:pt>
                <c:pt idx="663">
                  <c:v>241.5</c:v>
                </c:pt>
                <c:pt idx="664">
                  <c:v>242</c:v>
                </c:pt>
                <c:pt idx="665">
                  <c:v>242.5</c:v>
                </c:pt>
                <c:pt idx="666">
                  <c:v>243</c:v>
                </c:pt>
                <c:pt idx="667">
                  <c:v>243.5</c:v>
                </c:pt>
                <c:pt idx="668">
                  <c:v>244</c:v>
                </c:pt>
                <c:pt idx="669">
                  <c:v>244.5</c:v>
                </c:pt>
                <c:pt idx="670">
                  <c:v>245</c:v>
                </c:pt>
                <c:pt idx="671">
                  <c:v>245.5</c:v>
                </c:pt>
                <c:pt idx="672">
                  <c:v>246</c:v>
                </c:pt>
                <c:pt idx="673">
                  <c:v>246.5</c:v>
                </c:pt>
                <c:pt idx="674">
                  <c:v>247</c:v>
                </c:pt>
                <c:pt idx="675">
                  <c:v>247.5</c:v>
                </c:pt>
                <c:pt idx="676">
                  <c:v>248</c:v>
                </c:pt>
                <c:pt idx="677">
                  <c:v>248.5</c:v>
                </c:pt>
                <c:pt idx="678">
                  <c:v>249</c:v>
                </c:pt>
                <c:pt idx="679">
                  <c:v>249.5</c:v>
                </c:pt>
                <c:pt idx="680">
                  <c:v>250</c:v>
                </c:pt>
                <c:pt idx="681">
                  <c:v>250.5</c:v>
                </c:pt>
                <c:pt idx="682">
                  <c:v>251</c:v>
                </c:pt>
                <c:pt idx="683">
                  <c:v>251.5</c:v>
                </c:pt>
                <c:pt idx="684">
                  <c:v>252</c:v>
                </c:pt>
                <c:pt idx="685">
                  <c:v>252.5</c:v>
                </c:pt>
                <c:pt idx="686">
                  <c:v>253</c:v>
                </c:pt>
                <c:pt idx="687">
                  <c:v>253.5</c:v>
                </c:pt>
                <c:pt idx="688">
                  <c:v>254</c:v>
                </c:pt>
                <c:pt idx="689">
                  <c:v>254.5</c:v>
                </c:pt>
                <c:pt idx="690">
                  <c:v>255</c:v>
                </c:pt>
                <c:pt idx="691">
                  <c:v>255.5</c:v>
                </c:pt>
                <c:pt idx="692">
                  <c:v>256</c:v>
                </c:pt>
                <c:pt idx="693">
                  <c:v>256.5</c:v>
                </c:pt>
                <c:pt idx="694">
                  <c:v>257</c:v>
                </c:pt>
                <c:pt idx="695">
                  <c:v>257.5</c:v>
                </c:pt>
                <c:pt idx="696">
                  <c:v>258</c:v>
                </c:pt>
                <c:pt idx="697">
                  <c:v>258.5</c:v>
                </c:pt>
                <c:pt idx="698">
                  <c:v>259</c:v>
                </c:pt>
                <c:pt idx="699">
                  <c:v>259.5</c:v>
                </c:pt>
                <c:pt idx="700">
                  <c:v>260</c:v>
                </c:pt>
                <c:pt idx="701">
                  <c:v>260.5</c:v>
                </c:pt>
                <c:pt idx="702">
                  <c:v>261</c:v>
                </c:pt>
                <c:pt idx="703">
                  <c:v>261.5</c:v>
                </c:pt>
                <c:pt idx="704">
                  <c:v>262</c:v>
                </c:pt>
                <c:pt idx="705">
                  <c:v>262.5</c:v>
                </c:pt>
                <c:pt idx="706">
                  <c:v>263</c:v>
                </c:pt>
                <c:pt idx="707">
                  <c:v>263.5</c:v>
                </c:pt>
                <c:pt idx="708">
                  <c:v>264</c:v>
                </c:pt>
                <c:pt idx="709">
                  <c:v>264.5</c:v>
                </c:pt>
                <c:pt idx="710">
                  <c:v>265</c:v>
                </c:pt>
                <c:pt idx="711">
                  <c:v>265.5</c:v>
                </c:pt>
                <c:pt idx="712">
                  <c:v>266</c:v>
                </c:pt>
                <c:pt idx="713">
                  <c:v>266.5</c:v>
                </c:pt>
                <c:pt idx="714">
                  <c:v>267</c:v>
                </c:pt>
                <c:pt idx="715">
                  <c:v>267.5</c:v>
                </c:pt>
                <c:pt idx="716">
                  <c:v>268</c:v>
                </c:pt>
                <c:pt idx="717">
                  <c:v>268.5</c:v>
                </c:pt>
                <c:pt idx="718">
                  <c:v>269</c:v>
                </c:pt>
                <c:pt idx="719">
                  <c:v>269.5</c:v>
                </c:pt>
                <c:pt idx="720">
                  <c:v>270</c:v>
                </c:pt>
                <c:pt idx="721">
                  <c:v>270.5</c:v>
                </c:pt>
                <c:pt idx="722">
                  <c:v>271</c:v>
                </c:pt>
                <c:pt idx="723">
                  <c:v>271.5</c:v>
                </c:pt>
                <c:pt idx="724">
                  <c:v>272</c:v>
                </c:pt>
                <c:pt idx="725">
                  <c:v>272.5</c:v>
                </c:pt>
                <c:pt idx="726">
                  <c:v>273</c:v>
                </c:pt>
                <c:pt idx="727">
                  <c:v>273.5</c:v>
                </c:pt>
                <c:pt idx="728">
                  <c:v>274</c:v>
                </c:pt>
                <c:pt idx="729">
                  <c:v>274.5</c:v>
                </c:pt>
                <c:pt idx="730">
                  <c:v>275</c:v>
                </c:pt>
                <c:pt idx="731">
                  <c:v>275.5</c:v>
                </c:pt>
                <c:pt idx="732">
                  <c:v>276</c:v>
                </c:pt>
                <c:pt idx="733">
                  <c:v>276.5</c:v>
                </c:pt>
                <c:pt idx="734">
                  <c:v>277</c:v>
                </c:pt>
                <c:pt idx="735">
                  <c:v>277.5</c:v>
                </c:pt>
                <c:pt idx="736">
                  <c:v>278</c:v>
                </c:pt>
                <c:pt idx="737">
                  <c:v>278.5</c:v>
                </c:pt>
                <c:pt idx="738">
                  <c:v>279</c:v>
                </c:pt>
                <c:pt idx="739">
                  <c:v>279.5</c:v>
                </c:pt>
                <c:pt idx="740">
                  <c:v>280</c:v>
                </c:pt>
                <c:pt idx="741">
                  <c:v>280.5</c:v>
                </c:pt>
                <c:pt idx="742">
                  <c:v>281</c:v>
                </c:pt>
                <c:pt idx="743">
                  <c:v>281.5</c:v>
                </c:pt>
                <c:pt idx="744">
                  <c:v>282</c:v>
                </c:pt>
                <c:pt idx="745">
                  <c:v>282.5</c:v>
                </c:pt>
                <c:pt idx="746">
                  <c:v>283</c:v>
                </c:pt>
                <c:pt idx="747">
                  <c:v>283.5</c:v>
                </c:pt>
                <c:pt idx="748">
                  <c:v>284</c:v>
                </c:pt>
                <c:pt idx="749">
                  <c:v>284.5</c:v>
                </c:pt>
                <c:pt idx="750">
                  <c:v>285</c:v>
                </c:pt>
                <c:pt idx="751">
                  <c:v>285.5</c:v>
                </c:pt>
                <c:pt idx="752">
                  <c:v>286</c:v>
                </c:pt>
                <c:pt idx="753">
                  <c:v>286.5</c:v>
                </c:pt>
                <c:pt idx="754">
                  <c:v>287</c:v>
                </c:pt>
                <c:pt idx="755">
                  <c:v>287.5</c:v>
                </c:pt>
                <c:pt idx="756">
                  <c:v>288</c:v>
                </c:pt>
                <c:pt idx="757">
                  <c:v>288.5</c:v>
                </c:pt>
                <c:pt idx="758">
                  <c:v>289</c:v>
                </c:pt>
                <c:pt idx="759">
                  <c:v>289.5</c:v>
                </c:pt>
                <c:pt idx="760">
                  <c:v>290</c:v>
                </c:pt>
                <c:pt idx="761">
                  <c:v>290.5</c:v>
                </c:pt>
                <c:pt idx="762">
                  <c:v>291</c:v>
                </c:pt>
                <c:pt idx="763">
                  <c:v>291.5</c:v>
                </c:pt>
                <c:pt idx="764">
                  <c:v>292</c:v>
                </c:pt>
                <c:pt idx="765">
                  <c:v>292.5</c:v>
                </c:pt>
                <c:pt idx="766">
                  <c:v>293</c:v>
                </c:pt>
                <c:pt idx="767">
                  <c:v>293.5</c:v>
                </c:pt>
                <c:pt idx="768">
                  <c:v>294</c:v>
                </c:pt>
                <c:pt idx="769">
                  <c:v>294.5</c:v>
                </c:pt>
                <c:pt idx="770">
                  <c:v>295</c:v>
                </c:pt>
                <c:pt idx="771">
                  <c:v>295.5</c:v>
                </c:pt>
                <c:pt idx="772">
                  <c:v>296</c:v>
                </c:pt>
                <c:pt idx="773">
                  <c:v>296.5</c:v>
                </c:pt>
                <c:pt idx="774">
                  <c:v>297</c:v>
                </c:pt>
                <c:pt idx="775">
                  <c:v>297.5</c:v>
                </c:pt>
                <c:pt idx="776">
                  <c:v>298</c:v>
                </c:pt>
                <c:pt idx="777">
                  <c:v>298.5</c:v>
                </c:pt>
                <c:pt idx="778">
                  <c:v>299</c:v>
                </c:pt>
                <c:pt idx="779">
                  <c:v>299.5</c:v>
                </c:pt>
                <c:pt idx="780">
                  <c:v>300</c:v>
                </c:pt>
                <c:pt idx="781">
                  <c:v>300.5</c:v>
                </c:pt>
                <c:pt idx="782">
                  <c:v>301</c:v>
                </c:pt>
                <c:pt idx="783">
                  <c:v>301.5</c:v>
                </c:pt>
                <c:pt idx="784">
                  <c:v>302</c:v>
                </c:pt>
                <c:pt idx="785">
                  <c:v>302.5</c:v>
                </c:pt>
                <c:pt idx="786">
                  <c:v>303</c:v>
                </c:pt>
                <c:pt idx="787">
                  <c:v>303.5</c:v>
                </c:pt>
                <c:pt idx="788">
                  <c:v>304</c:v>
                </c:pt>
                <c:pt idx="789">
                  <c:v>304.5</c:v>
                </c:pt>
                <c:pt idx="790">
                  <c:v>305</c:v>
                </c:pt>
                <c:pt idx="791">
                  <c:v>305.5</c:v>
                </c:pt>
                <c:pt idx="792">
                  <c:v>306</c:v>
                </c:pt>
                <c:pt idx="793">
                  <c:v>306.5</c:v>
                </c:pt>
                <c:pt idx="794">
                  <c:v>307</c:v>
                </c:pt>
                <c:pt idx="795">
                  <c:v>307.5</c:v>
                </c:pt>
                <c:pt idx="796">
                  <c:v>308</c:v>
                </c:pt>
                <c:pt idx="797">
                  <c:v>308.5</c:v>
                </c:pt>
                <c:pt idx="798">
                  <c:v>309</c:v>
                </c:pt>
                <c:pt idx="799">
                  <c:v>309.5</c:v>
                </c:pt>
                <c:pt idx="800">
                  <c:v>310</c:v>
                </c:pt>
                <c:pt idx="801">
                  <c:v>310.5</c:v>
                </c:pt>
                <c:pt idx="802">
                  <c:v>311</c:v>
                </c:pt>
                <c:pt idx="803">
                  <c:v>311.5</c:v>
                </c:pt>
                <c:pt idx="804">
                  <c:v>312</c:v>
                </c:pt>
                <c:pt idx="805">
                  <c:v>312.5</c:v>
                </c:pt>
                <c:pt idx="806">
                  <c:v>313</c:v>
                </c:pt>
                <c:pt idx="807">
                  <c:v>313.5</c:v>
                </c:pt>
                <c:pt idx="808">
                  <c:v>314</c:v>
                </c:pt>
                <c:pt idx="809">
                  <c:v>314.5</c:v>
                </c:pt>
                <c:pt idx="810">
                  <c:v>315</c:v>
                </c:pt>
                <c:pt idx="811">
                  <c:v>315.5</c:v>
                </c:pt>
                <c:pt idx="812">
                  <c:v>316</c:v>
                </c:pt>
                <c:pt idx="813">
                  <c:v>316.5</c:v>
                </c:pt>
                <c:pt idx="814">
                  <c:v>317</c:v>
                </c:pt>
                <c:pt idx="815">
                  <c:v>317.5</c:v>
                </c:pt>
                <c:pt idx="816">
                  <c:v>318</c:v>
                </c:pt>
                <c:pt idx="817">
                  <c:v>318.5</c:v>
                </c:pt>
                <c:pt idx="818">
                  <c:v>319</c:v>
                </c:pt>
                <c:pt idx="819">
                  <c:v>319.5</c:v>
                </c:pt>
                <c:pt idx="820">
                  <c:v>320</c:v>
                </c:pt>
                <c:pt idx="821">
                  <c:v>320.5</c:v>
                </c:pt>
                <c:pt idx="822">
                  <c:v>321</c:v>
                </c:pt>
                <c:pt idx="823">
                  <c:v>321.5</c:v>
                </c:pt>
                <c:pt idx="824">
                  <c:v>322</c:v>
                </c:pt>
                <c:pt idx="825">
                  <c:v>322.5</c:v>
                </c:pt>
                <c:pt idx="826">
                  <c:v>323</c:v>
                </c:pt>
                <c:pt idx="827">
                  <c:v>323.5</c:v>
                </c:pt>
                <c:pt idx="828">
                  <c:v>324</c:v>
                </c:pt>
                <c:pt idx="829">
                  <c:v>324.5</c:v>
                </c:pt>
                <c:pt idx="830">
                  <c:v>325</c:v>
                </c:pt>
                <c:pt idx="831">
                  <c:v>325.5</c:v>
                </c:pt>
                <c:pt idx="832">
                  <c:v>326</c:v>
                </c:pt>
                <c:pt idx="833">
                  <c:v>326.5</c:v>
                </c:pt>
                <c:pt idx="834">
                  <c:v>327</c:v>
                </c:pt>
                <c:pt idx="835">
                  <c:v>327.5</c:v>
                </c:pt>
                <c:pt idx="836">
                  <c:v>328</c:v>
                </c:pt>
                <c:pt idx="837">
                  <c:v>328.5</c:v>
                </c:pt>
                <c:pt idx="838">
                  <c:v>329</c:v>
                </c:pt>
                <c:pt idx="839">
                  <c:v>329.5</c:v>
                </c:pt>
                <c:pt idx="840">
                  <c:v>330</c:v>
                </c:pt>
              </c:numCache>
            </c:numRef>
          </c:xVal>
          <c:yVal>
            <c:numRef>
              <c:f>'5cm'!$BO$5:$BO$845</c:f>
              <c:numCache>
                <c:formatCode>0.00</c:formatCode>
                <c:ptCount val="841"/>
                <c:pt idx="0">
                  <c:v>-0.36975820000000031</c:v>
                </c:pt>
                <c:pt idx="1">
                  <c:v>-0.36934065000000038</c:v>
                </c:pt>
                <c:pt idx="2">
                  <c:v>-0.3649356750000034</c:v>
                </c:pt>
                <c:pt idx="3">
                  <c:v>-0.35950680000000346</c:v>
                </c:pt>
                <c:pt idx="4">
                  <c:v>-0.35791518625000363</c:v>
                </c:pt>
                <c:pt idx="5">
                  <c:v>-0.37345451250000283</c:v>
                </c:pt>
                <c:pt idx="6">
                  <c:v>-0.37064207750000283</c:v>
                </c:pt>
                <c:pt idx="7">
                  <c:v>-0.36328015000000002</c:v>
                </c:pt>
                <c:pt idx="8">
                  <c:v>-0.35741925000000002</c:v>
                </c:pt>
                <c:pt idx="9">
                  <c:v>-0.34568682500000447</c:v>
                </c:pt>
                <c:pt idx="10">
                  <c:v>-0.37811473250000038</c:v>
                </c:pt>
                <c:pt idx="11">
                  <c:v>-0.37344167500000425</c:v>
                </c:pt>
                <c:pt idx="12">
                  <c:v>-0.36310301499999997</c:v>
                </c:pt>
                <c:pt idx="13">
                  <c:v>-0.37016423250000002</c:v>
                </c:pt>
                <c:pt idx="14">
                  <c:v>-0.37912606375000646</c:v>
                </c:pt>
                <c:pt idx="15">
                  <c:v>-0.38196715000000031</c:v>
                </c:pt>
                <c:pt idx="16">
                  <c:v>-0.41497641000000363</c:v>
                </c:pt>
                <c:pt idx="17">
                  <c:v>-0.37366575000000002</c:v>
                </c:pt>
                <c:pt idx="18">
                  <c:v>-0.37664165000000005</c:v>
                </c:pt>
                <c:pt idx="19">
                  <c:v>-0.39041736625000639</c:v>
                </c:pt>
                <c:pt idx="20">
                  <c:v>-0.38703185000000001</c:v>
                </c:pt>
                <c:pt idx="21">
                  <c:v>-0.38460740000000032</c:v>
                </c:pt>
                <c:pt idx="22">
                  <c:v>-0.41282797462500476</c:v>
                </c:pt>
                <c:pt idx="23">
                  <c:v>-0.40269322649999773</c:v>
                </c:pt>
                <c:pt idx="24">
                  <c:v>-0.43210148750000038</c:v>
                </c:pt>
                <c:pt idx="25">
                  <c:v>0.43625974000000001</c:v>
                </c:pt>
                <c:pt idx="26">
                  <c:v>0.42696310000000032</c:v>
                </c:pt>
                <c:pt idx="27">
                  <c:v>1.7659050537499874</c:v>
                </c:pt>
                <c:pt idx="28">
                  <c:v>2.2124801649999997</c:v>
                </c:pt>
                <c:pt idx="29">
                  <c:v>2.6083267500000438</c:v>
                </c:pt>
                <c:pt idx="30">
                  <c:v>2.7294172500000284</c:v>
                </c:pt>
                <c:pt idx="31">
                  <c:v>2.8533463749999997</c:v>
                </c:pt>
                <c:pt idx="32">
                  <c:v>2.8659341250000003</c:v>
                </c:pt>
                <c:pt idx="33">
                  <c:v>2.7602049750000002</c:v>
                </c:pt>
                <c:pt idx="34">
                  <c:v>2.8885864999999997</c:v>
                </c:pt>
                <c:pt idx="35">
                  <c:v>2.9315763749999997</c:v>
                </c:pt>
                <c:pt idx="36">
                  <c:v>2.8845746999999999</c:v>
                </c:pt>
                <c:pt idx="37">
                  <c:v>2.8149847500000011</c:v>
                </c:pt>
                <c:pt idx="38">
                  <c:v>2.7726968625000001</c:v>
                </c:pt>
                <c:pt idx="39">
                  <c:v>3.014917375</c:v>
                </c:pt>
                <c:pt idx="40">
                  <c:v>2.9039029999999997</c:v>
                </c:pt>
                <c:pt idx="41">
                  <c:v>2.9856937500000011</c:v>
                </c:pt>
                <c:pt idx="42">
                  <c:v>2.8591299374999997</c:v>
                </c:pt>
                <c:pt idx="43">
                  <c:v>2.7493693100000001</c:v>
                </c:pt>
                <c:pt idx="44">
                  <c:v>2.8167427499999977</c:v>
                </c:pt>
                <c:pt idx="45">
                  <c:v>2.6595556874999997</c:v>
                </c:pt>
                <c:pt idx="46">
                  <c:v>2.7765556099999977</c:v>
                </c:pt>
                <c:pt idx="47">
                  <c:v>2.4738749374999998</c:v>
                </c:pt>
                <c:pt idx="48">
                  <c:v>2.7484408749999996</c:v>
                </c:pt>
                <c:pt idx="49">
                  <c:v>2.652994375</c:v>
                </c:pt>
                <c:pt idx="50">
                  <c:v>2.3403352125000012</c:v>
                </c:pt>
                <c:pt idx="51">
                  <c:v>2.2459085375000001</c:v>
                </c:pt>
                <c:pt idx="52">
                  <c:v>2.3664921499999987</c:v>
                </c:pt>
                <c:pt idx="53">
                  <c:v>2.7000520000000003</c:v>
                </c:pt>
                <c:pt idx="54">
                  <c:v>2.5863313500000289</c:v>
                </c:pt>
                <c:pt idx="55">
                  <c:v>2.5924018762499998</c:v>
                </c:pt>
                <c:pt idx="56">
                  <c:v>2.5712885624999999</c:v>
                </c:pt>
                <c:pt idx="57">
                  <c:v>2.5227239625000002</c:v>
                </c:pt>
                <c:pt idx="58">
                  <c:v>2.6340095749999994</c:v>
                </c:pt>
                <c:pt idx="59">
                  <c:v>2.8796142499999999</c:v>
                </c:pt>
                <c:pt idx="60">
                  <c:v>2.5468907500000002</c:v>
                </c:pt>
                <c:pt idx="61">
                  <c:v>2.6677089625000012</c:v>
                </c:pt>
                <c:pt idx="62">
                  <c:v>2.782276875</c:v>
                </c:pt>
                <c:pt idx="63">
                  <c:v>2.6074209625000262</c:v>
                </c:pt>
                <c:pt idx="64">
                  <c:v>2.2478239375000002</c:v>
                </c:pt>
                <c:pt idx="65">
                  <c:v>2.4809293625000244</c:v>
                </c:pt>
                <c:pt idx="66">
                  <c:v>2.5867575875000002</c:v>
                </c:pt>
                <c:pt idx="67">
                  <c:v>2.4556209874999997</c:v>
                </c:pt>
                <c:pt idx="68">
                  <c:v>2.2477632750000285</c:v>
                </c:pt>
                <c:pt idx="69">
                  <c:v>2.4002099625000004</c:v>
                </c:pt>
                <c:pt idx="70">
                  <c:v>2.5336186624999999</c:v>
                </c:pt>
                <c:pt idx="71">
                  <c:v>2.1794041675</c:v>
                </c:pt>
                <c:pt idx="72">
                  <c:v>2.54269525</c:v>
                </c:pt>
                <c:pt idx="73">
                  <c:v>2.4272225249999999</c:v>
                </c:pt>
                <c:pt idx="74">
                  <c:v>2.1197862287500002</c:v>
                </c:pt>
                <c:pt idx="75">
                  <c:v>2.08151493</c:v>
                </c:pt>
                <c:pt idx="76">
                  <c:v>2.3029683537499968</c:v>
                </c:pt>
                <c:pt idx="77">
                  <c:v>2.4819439249999977</c:v>
                </c:pt>
                <c:pt idx="78">
                  <c:v>2.4380041625</c:v>
                </c:pt>
                <c:pt idx="79">
                  <c:v>2.3396732349999967</c:v>
                </c:pt>
                <c:pt idx="80">
                  <c:v>2.4300305875000001</c:v>
                </c:pt>
                <c:pt idx="81">
                  <c:v>2.307922</c:v>
                </c:pt>
                <c:pt idx="82">
                  <c:v>2.4531755100000003</c:v>
                </c:pt>
                <c:pt idx="83">
                  <c:v>2.2887543500000285</c:v>
                </c:pt>
                <c:pt idx="84">
                  <c:v>2.4452724249999767</c:v>
                </c:pt>
                <c:pt idx="85">
                  <c:v>2.3568654912499523</c:v>
                </c:pt>
                <c:pt idx="86">
                  <c:v>2.2508684312499967</c:v>
                </c:pt>
                <c:pt idx="87">
                  <c:v>2.2746670125000001</c:v>
                </c:pt>
                <c:pt idx="88">
                  <c:v>2.2779790249999996</c:v>
                </c:pt>
                <c:pt idx="89">
                  <c:v>2.1748331249999997</c:v>
                </c:pt>
                <c:pt idx="90">
                  <c:v>1.8335252412499834</c:v>
                </c:pt>
                <c:pt idx="91">
                  <c:v>1.9193882612499988</c:v>
                </c:pt>
                <c:pt idx="92">
                  <c:v>1.8011859375000001</c:v>
                </c:pt>
                <c:pt idx="93">
                  <c:v>1.8324513124999886</c:v>
                </c:pt>
                <c:pt idx="94">
                  <c:v>1.7791819822499888</c:v>
                </c:pt>
                <c:pt idx="95">
                  <c:v>1.95241924</c:v>
                </c:pt>
                <c:pt idx="96">
                  <c:v>1.8416070775</c:v>
                </c:pt>
                <c:pt idx="97">
                  <c:v>1.9145577500000099</c:v>
                </c:pt>
                <c:pt idx="98">
                  <c:v>1.8404051387500129</c:v>
                </c:pt>
                <c:pt idx="99">
                  <c:v>1.686970375</c:v>
                </c:pt>
                <c:pt idx="100">
                  <c:v>1.5781621324999999</c:v>
                </c:pt>
                <c:pt idx="101">
                  <c:v>1.7210136287499938</c:v>
                </c:pt>
                <c:pt idx="102">
                  <c:v>1.8654076874999861</c:v>
                </c:pt>
                <c:pt idx="103">
                  <c:v>1.6761918625000001</c:v>
                </c:pt>
                <c:pt idx="104">
                  <c:v>1.8130744624999886</c:v>
                </c:pt>
                <c:pt idx="105">
                  <c:v>1.8555484874999872</c:v>
                </c:pt>
                <c:pt idx="106">
                  <c:v>1.7005724601375021</c:v>
                </c:pt>
                <c:pt idx="107">
                  <c:v>1.6836256749999998</c:v>
                </c:pt>
                <c:pt idx="108">
                  <c:v>1.7292072874999798</c:v>
                </c:pt>
                <c:pt idx="109">
                  <c:v>1.7582943374999811</c:v>
                </c:pt>
                <c:pt idx="110">
                  <c:v>1.7649949999999872</c:v>
                </c:pt>
                <c:pt idx="111">
                  <c:v>1.7441074300000021</c:v>
                </c:pt>
                <c:pt idx="112">
                  <c:v>1.8771882637499999</c:v>
                </c:pt>
                <c:pt idx="113">
                  <c:v>1.8370894232500001</c:v>
                </c:pt>
                <c:pt idx="114">
                  <c:v>1.7838284987499788</c:v>
                </c:pt>
                <c:pt idx="115">
                  <c:v>1.9853002499999988</c:v>
                </c:pt>
                <c:pt idx="116">
                  <c:v>1.8991384875000004</c:v>
                </c:pt>
                <c:pt idx="117">
                  <c:v>1.7927519875000009</c:v>
                </c:pt>
                <c:pt idx="118">
                  <c:v>1.5332894749999999</c:v>
                </c:pt>
                <c:pt idx="119">
                  <c:v>1.773500299999984</c:v>
                </c:pt>
                <c:pt idx="120">
                  <c:v>1.8430259000000002</c:v>
                </c:pt>
                <c:pt idx="121">
                  <c:v>1.767054162500002</c:v>
                </c:pt>
                <c:pt idx="122">
                  <c:v>1.9706505625000188</c:v>
                </c:pt>
                <c:pt idx="123">
                  <c:v>2.2110589249999704</c:v>
                </c:pt>
                <c:pt idx="124">
                  <c:v>1.7076879500000013</c:v>
                </c:pt>
                <c:pt idx="125">
                  <c:v>2.1031826625000281</c:v>
                </c:pt>
                <c:pt idx="126">
                  <c:v>1.9128398999999978</c:v>
                </c:pt>
                <c:pt idx="127">
                  <c:v>1.9346998999999978</c:v>
                </c:pt>
                <c:pt idx="128">
                  <c:v>1.8290484612500122</c:v>
                </c:pt>
                <c:pt idx="129">
                  <c:v>2.0875886175000002</c:v>
                </c:pt>
                <c:pt idx="130">
                  <c:v>1.6174868574999859</c:v>
                </c:pt>
                <c:pt idx="131">
                  <c:v>1.4491413599999834</c:v>
                </c:pt>
                <c:pt idx="132">
                  <c:v>1.7635031999999899</c:v>
                </c:pt>
                <c:pt idx="133">
                  <c:v>2.1559735250000003</c:v>
                </c:pt>
                <c:pt idx="134">
                  <c:v>2.1169174374999997</c:v>
                </c:pt>
                <c:pt idx="135">
                  <c:v>2.0185673125000001</c:v>
                </c:pt>
                <c:pt idx="136">
                  <c:v>2.2441351500000253</c:v>
                </c:pt>
                <c:pt idx="137">
                  <c:v>1.9120890124999979</c:v>
                </c:pt>
                <c:pt idx="138">
                  <c:v>1.8120117874999873</c:v>
                </c:pt>
                <c:pt idx="139">
                  <c:v>1.73542102499999</c:v>
                </c:pt>
                <c:pt idx="140">
                  <c:v>1.8239710037499863</c:v>
                </c:pt>
                <c:pt idx="141">
                  <c:v>1.8662498999999999</c:v>
                </c:pt>
                <c:pt idx="142">
                  <c:v>2.0540811375000003</c:v>
                </c:pt>
                <c:pt idx="143">
                  <c:v>1.8694261874999802</c:v>
                </c:pt>
                <c:pt idx="144">
                  <c:v>1.9048651662500116</c:v>
                </c:pt>
                <c:pt idx="145">
                  <c:v>1.8694054625000003</c:v>
                </c:pt>
                <c:pt idx="146">
                  <c:v>1.9090874800000106</c:v>
                </c:pt>
                <c:pt idx="147">
                  <c:v>1.885853875</c:v>
                </c:pt>
                <c:pt idx="148">
                  <c:v>1.6808343124999832</c:v>
                </c:pt>
                <c:pt idx="149">
                  <c:v>1.6447444125000004</c:v>
                </c:pt>
                <c:pt idx="150">
                  <c:v>1.8619082999999859</c:v>
                </c:pt>
                <c:pt idx="151">
                  <c:v>2.0616401124999997</c:v>
                </c:pt>
                <c:pt idx="152">
                  <c:v>2.0912601124999997</c:v>
                </c:pt>
                <c:pt idx="153">
                  <c:v>1.7451591874999874</c:v>
                </c:pt>
                <c:pt idx="154">
                  <c:v>2.1490718500000012</c:v>
                </c:pt>
                <c:pt idx="155">
                  <c:v>2.0362327374999998</c:v>
                </c:pt>
                <c:pt idx="156">
                  <c:v>1.98761155</c:v>
                </c:pt>
                <c:pt idx="157">
                  <c:v>1.8625537912499999</c:v>
                </c:pt>
                <c:pt idx="158">
                  <c:v>1.781442462500002</c:v>
                </c:pt>
                <c:pt idx="159">
                  <c:v>2.0015841875000002</c:v>
                </c:pt>
                <c:pt idx="160">
                  <c:v>2.0164000625000003</c:v>
                </c:pt>
                <c:pt idx="161">
                  <c:v>1.8550884124999998</c:v>
                </c:pt>
                <c:pt idx="162">
                  <c:v>1.9707737624999988</c:v>
                </c:pt>
                <c:pt idx="163">
                  <c:v>2.1672778362500011</c:v>
                </c:pt>
                <c:pt idx="164">
                  <c:v>1.9225480874999978</c:v>
                </c:pt>
                <c:pt idx="165">
                  <c:v>1.777513925000002</c:v>
                </c:pt>
                <c:pt idx="166">
                  <c:v>2.1010000500000001</c:v>
                </c:pt>
                <c:pt idx="167">
                  <c:v>1.9167509250000161</c:v>
                </c:pt>
                <c:pt idx="168">
                  <c:v>2.0521383499999999</c:v>
                </c:pt>
                <c:pt idx="169">
                  <c:v>1.9737981124999873</c:v>
                </c:pt>
                <c:pt idx="170">
                  <c:v>1.7207015625000013</c:v>
                </c:pt>
                <c:pt idx="171">
                  <c:v>1.7731854000000009</c:v>
                </c:pt>
                <c:pt idx="172">
                  <c:v>1.899638825</c:v>
                </c:pt>
                <c:pt idx="173">
                  <c:v>1.7747392249999998</c:v>
                </c:pt>
                <c:pt idx="174">
                  <c:v>1.745533687499973</c:v>
                </c:pt>
                <c:pt idx="175">
                  <c:v>1.95882745</c:v>
                </c:pt>
                <c:pt idx="176">
                  <c:v>1.7883325125000011</c:v>
                </c:pt>
                <c:pt idx="177">
                  <c:v>2.0770110750000002</c:v>
                </c:pt>
                <c:pt idx="178">
                  <c:v>1.9664837500000001</c:v>
                </c:pt>
                <c:pt idx="179">
                  <c:v>1.6374871625000147</c:v>
                </c:pt>
                <c:pt idx="180">
                  <c:v>13.447685375000002</c:v>
                </c:pt>
                <c:pt idx="181">
                  <c:v>13.534110250000001</c:v>
                </c:pt>
                <c:pt idx="182">
                  <c:v>16.507491374999987</c:v>
                </c:pt>
                <c:pt idx="183">
                  <c:v>18.256033749999986</c:v>
                </c:pt>
                <c:pt idx="184">
                  <c:v>20.979831249999989</c:v>
                </c:pt>
                <c:pt idx="185">
                  <c:v>22.836835000000214</c:v>
                </c:pt>
                <c:pt idx="186">
                  <c:v>23.493039999999748</c:v>
                </c:pt>
                <c:pt idx="187">
                  <c:v>28.0136</c:v>
                </c:pt>
                <c:pt idx="188">
                  <c:v>30.359966249999999</c:v>
                </c:pt>
                <c:pt idx="189">
                  <c:v>30.795471249999796</c:v>
                </c:pt>
                <c:pt idx="190">
                  <c:v>29.654757500000031</c:v>
                </c:pt>
                <c:pt idx="191">
                  <c:v>31.8347625</c:v>
                </c:pt>
                <c:pt idx="192">
                  <c:v>32.953089999999996</c:v>
                </c:pt>
                <c:pt idx="193">
                  <c:v>34.32415125</c:v>
                </c:pt>
                <c:pt idx="194">
                  <c:v>36.045478750000001</c:v>
                </c:pt>
                <c:pt idx="195">
                  <c:v>36.100692500000001</c:v>
                </c:pt>
                <c:pt idx="196">
                  <c:v>36.352584999999998</c:v>
                </c:pt>
                <c:pt idx="197">
                  <c:v>37.411789999999996</c:v>
                </c:pt>
                <c:pt idx="198">
                  <c:v>36.973861249999999</c:v>
                </c:pt>
                <c:pt idx="199">
                  <c:v>37.417577499999894</c:v>
                </c:pt>
                <c:pt idx="200">
                  <c:v>38.97077625</c:v>
                </c:pt>
                <c:pt idx="201">
                  <c:v>38.9513125</c:v>
                </c:pt>
                <c:pt idx="202">
                  <c:v>39.474788749999995</c:v>
                </c:pt>
                <c:pt idx="203">
                  <c:v>39.344239999999999</c:v>
                </c:pt>
                <c:pt idx="204">
                  <c:v>39.833575000000003</c:v>
                </c:pt>
                <c:pt idx="205">
                  <c:v>39.440615000000001</c:v>
                </c:pt>
                <c:pt idx="206">
                  <c:v>38.569911250000011</c:v>
                </c:pt>
                <c:pt idx="207">
                  <c:v>39.737286250000004</c:v>
                </c:pt>
                <c:pt idx="208">
                  <c:v>40.268620000000013</c:v>
                </c:pt>
                <c:pt idx="209">
                  <c:v>39.551813749999994</c:v>
                </c:pt>
                <c:pt idx="210">
                  <c:v>39.9931275</c:v>
                </c:pt>
                <c:pt idx="211">
                  <c:v>39.976838750000006</c:v>
                </c:pt>
                <c:pt idx="212">
                  <c:v>39.922945000000013</c:v>
                </c:pt>
                <c:pt idx="213">
                  <c:v>40.444657499999522</c:v>
                </c:pt>
                <c:pt idx="214">
                  <c:v>40.552070000000008</c:v>
                </c:pt>
                <c:pt idx="215">
                  <c:v>40.105016250000013</c:v>
                </c:pt>
                <c:pt idx="216">
                  <c:v>40.161441249999996</c:v>
                </c:pt>
                <c:pt idx="217">
                  <c:v>39.864360000000005</c:v>
                </c:pt>
                <c:pt idx="218">
                  <c:v>39.861520000000006</c:v>
                </c:pt>
                <c:pt idx="219">
                  <c:v>40.556352500000003</c:v>
                </c:pt>
                <c:pt idx="220">
                  <c:v>40.351716249999996</c:v>
                </c:pt>
                <c:pt idx="221">
                  <c:v>40.310607499999371</c:v>
                </c:pt>
                <c:pt idx="222">
                  <c:v>40.402942500000009</c:v>
                </c:pt>
                <c:pt idx="223">
                  <c:v>40.174808750000004</c:v>
                </c:pt>
                <c:pt idx="224">
                  <c:v>40.780981250000004</c:v>
                </c:pt>
                <c:pt idx="225">
                  <c:v>40.16288875</c:v>
                </c:pt>
                <c:pt idx="226">
                  <c:v>40.491405000000007</c:v>
                </c:pt>
                <c:pt idx="227">
                  <c:v>40.463455000000003</c:v>
                </c:pt>
                <c:pt idx="228">
                  <c:v>40.199961250000008</c:v>
                </c:pt>
                <c:pt idx="229">
                  <c:v>40.244271250000004</c:v>
                </c:pt>
                <c:pt idx="230">
                  <c:v>39.803651249999994</c:v>
                </c:pt>
                <c:pt idx="231">
                  <c:v>39.299160000000263</c:v>
                </c:pt>
                <c:pt idx="232">
                  <c:v>39.821429999999992</c:v>
                </c:pt>
                <c:pt idx="233">
                  <c:v>40.366572500000011</c:v>
                </c:pt>
                <c:pt idx="234">
                  <c:v>40.5203550000004</c:v>
                </c:pt>
                <c:pt idx="235">
                  <c:v>40.484735000000001</c:v>
                </c:pt>
                <c:pt idx="236">
                  <c:v>39.921925000000002</c:v>
                </c:pt>
                <c:pt idx="237">
                  <c:v>40.133982500000009</c:v>
                </c:pt>
                <c:pt idx="238">
                  <c:v>40.045763750000006</c:v>
                </c:pt>
                <c:pt idx="239">
                  <c:v>40.382301250000005</c:v>
                </c:pt>
                <c:pt idx="240">
                  <c:v>40.365740000000002</c:v>
                </c:pt>
                <c:pt idx="241">
                  <c:v>40.747246249999996</c:v>
                </c:pt>
                <c:pt idx="242">
                  <c:v>40.310533750000005</c:v>
                </c:pt>
                <c:pt idx="243">
                  <c:v>39.936118750000013</c:v>
                </c:pt>
                <c:pt idx="244">
                  <c:v>40.146931250000002</c:v>
                </c:pt>
                <c:pt idx="245">
                  <c:v>39.635905000000363</c:v>
                </c:pt>
                <c:pt idx="246">
                  <c:v>39.823446249999996</c:v>
                </c:pt>
                <c:pt idx="247">
                  <c:v>39.950375000000001</c:v>
                </c:pt>
                <c:pt idx="248">
                  <c:v>39.915298750000005</c:v>
                </c:pt>
                <c:pt idx="249">
                  <c:v>39.888036250000006</c:v>
                </c:pt>
                <c:pt idx="250">
                  <c:v>40.202441250000007</c:v>
                </c:pt>
                <c:pt idx="251">
                  <c:v>40.372570000000003</c:v>
                </c:pt>
                <c:pt idx="252">
                  <c:v>39.626722500000113</c:v>
                </c:pt>
                <c:pt idx="253">
                  <c:v>39.6562725</c:v>
                </c:pt>
                <c:pt idx="254">
                  <c:v>39.850087499999212</c:v>
                </c:pt>
                <c:pt idx="255">
                  <c:v>39.74141625</c:v>
                </c:pt>
                <c:pt idx="256">
                  <c:v>40.347557499999994</c:v>
                </c:pt>
                <c:pt idx="257">
                  <c:v>40.183862500000004</c:v>
                </c:pt>
                <c:pt idx="258">
                  <c:v>39.983935000000002</c:v>
                </c:pt>
                <c:pt idx="259">
                  <c:v>39.697486250000004</c:v>
                </c:pt>
                <c:pt idx="260">
                  <c:v>39.85966749999919</c:v>
                </c:pt>
                <c:pt idx="261">
                  <c:v>39.763331250000213</c:v>
                </c:pt>
                <c:pt idx="262">
                  <c:v>39.810229999999997</c:v>
                </c:pt>
                <c:pt idx="263">
                  <c:v>39.960377499999993</c:v>
                </c:pt>
                <c:pt idx="264">
                  <c:v>39.636210000000013</c:v>
                </c:pt>
                <c:pt idx="265">
                  <c:v>39.927646249999995</c:v>
                </c:pt>
                <c:pt idx="266">
                  <c:v>39.834647499999292</c:v>
                </c:pt>
                <c:pt idx="267">
                  <c:v>39.645303750000011</c:v>
                </c:pt>
                <c:pt idx="268">
                  <c:v>39.711998750000006</c:v>
                </c:pt>
                <c:pt idx="269">
                  <c:v>39.625732500000566</c:v>
                </c:pt>
                <c:pt idx="270">
                  <c:v>39.681628750000002</c:v>
                </c:pt>
                <c:pt idx="271">
                  <c:v>39.360878750000005</c:v>
                </c:pt>
                <c:pt idx="272">
                  <c:v>39.07359125</c:v>
                </c:pt>
                <c:pt idx="273">
                  <c:v>38.736156250000263</c:v>
                </c:pt>
                <c:pt idx="274">
                  <c:v>39.937484999999995</c:v>
                </c:pt>
                <c:pt idx="275">
                  <c:v>39.71739625</c:v>
                </c:pt>
                <c:pt idx="276">
                  <c:v>39.912566250000005</c:v>
                </c:pt>
                <c:pt idx="277">
                  <c:v>39.857944999999994</c:v>
                </c:pt>
                <c:pt idx="278">
                  <c:v>39.702257500000002</c:v>
                </c:pt>
                <c:pt idx="279">
                  <c:v>39.490231250000001</c:v>
                </c:pt>
                <c:pt idx="280">
                  <c:v>39.67551250000048</c:v>
                </c:pt>
                <c:pt idx="281">
                  <c:v>39.574938750000001</c:v>
                </c:pt>
                <c:pt idx="282">
                  <c:v>39.498273750000003</c:v>
                </c:pt>
                <c:pt idx="283">
                  <c:v>39.163103750000012</c:v>
                </c:pt>
                <c:pt idx="284">
                  <c:v>39.433922500000001</c:v>
                </c:pt>
                <c:pt idx="285">
                  <c:v>39.466136250000012</c:v>
                </c:pt>
                <c:pt idx="286">
                  <c:v>39.622738750000472</c:v>
                </c:pt>
                <c:pt idx="287">
                  <c:v>39.208292500000013</c:v>
                </c:pt>
                <c:pt idx="288">
                  <c:v>39.421300000000002</c:v>
                </c:pt>
                <c:pt idx="289">
                  <c:v>39.188618750000003</c:v>
                </c:pt>
                <c:pt idx="290">
                  <c:v>39.468486250000005</c:v>
                </c:pt>
                <c:pt idx="291">
                  <c:v>39.324459999999995</c:v>
                </c:pt>
                <c:pt idx="292">
                  <c:v>39.596827499999996</c:v>
                </c:pt>
                <c:pt idx="293">
                  <c:v>39.863435000000003</c:v>
                </c:pt>
                <c:pt idx="294">
                  <c:v>39.646638750000001</c:v>
                </c:pt>
                <c:pt idx="295">
                  <c:v>39.118252500000011</c:v>
                </c:pt>
                <c:pt idx="296">
                  <c:v>39.148060000000001</c:v>
                </c:pt>
                <c:pt idx="297">
                  <c:v>39.312652499999999</c:v>
                </c:pt>
                <c:pt idx="298">
                  <c:v>39.332390000000011</c:v>
                </c:pt>
                <c:pt idx="299">
                  <c:v>39.180657499999995</c:v>
                </c:pt>
                <c:pt idx="300">
                  <c:v>39.244473750000004</c:v>
                </c:pt>
                <c:pt idx="301">
                  <c:v>39.284861249999999</c:v>
                </c:pt>
                <c:pt idx="302">
                  <c:v>39.44232375</c:v>
                </c:pt>
                <c:pt idx="303">
                  <c:v>39.552783750000003</c:v>
                </c:pt>
                <c:pt idx="304">
                  <c:v>39.175103750000012</c:v>
                </c:pt>
                <c:pt idx="305">
                  <c:v>39.382141250000004</c:v>
                </c:pt>
                <c:pt idx="306">
                  <c:v>38.919008749999996</c:v>
                </c:pt>
                <c:pt idx="307">
                  <c:v>39.132828750000002</c:v>
                </c:pt>
                <c:pt idx="308">
                  <c:v>39.230440000000002</c:v>
                </c:pt>
                <c:pt idx="309">
                  <c:v>39.018853750000005</c:v>
                </c:pt>
                <c:pt idx="310">
                  <c:v>39.121497499999997</c:v>
                </c:pt>
                <c:pt idx="311">
                  <c:v>38.725576250000465</c:v>
                </c:pt>
                <c:pt idx="312">
                  <c:v>38.943582500000005</c:v>
                </c:pt>
                <c:pt idx="313">
                  <c:v>39.346402499999996</c:v>
                </c:pt>
                <c:pt idx="314">
                  <c:v>39.644322500000001</c:v>
                </c:pt>
                <c:pt idx="315">
                  <c:v>38.953362499999997</c:v>
                </c:pt>
                <c:pt idx="316">
                  <c:v>39.491097499999995</c:v>
                </c:pt>
                <c:pt idx="317">
                  <c:v>39.42568</c:v>
                </c:pt>
                <c:pt idx="318">
                  <c:v>39.444970000000005</c:v>
                </c:pt>
                <c:pt idx="319">
                  <c:v>39.260638750000012</c:v>
                </c:pt>
                <c:pt idx="320">
                  <c:v>39.349864999999994</c:v>
                </c:pt>
                <c:pt idx="321">
                  <c:v>39.32656875</c:v>
                </c:pt>
                <c:pt idx="322">
                  <c:v>39.20022625</c:v>
                </c:pt>
                <c:pt idx="323">
                  <c:v>39.071976250000006</c:v>
                </c:pt>
                <c:pt idx="324">
                  <c:v>39.079863749999994</c:v>
                </c:pt>
                <c:pt idx="325">
                  <c:v>38.886849999999995</c:v>
                </c:pt>
                <c:pt idx="326">
                  <c:v>38.793173750000363</c:v>
                </c:pt>
                <c:pt idx="327">
                  <c:v>39.096425000000011</c:v>
                </c:pt>
                <c:pt idx="328">
                  <c:v>39.162178750000429</c:v>
                </c:pt>
                <c:pt idx="329">
                  <c:v>39.672956250000013</c:v>
                </c:pt>
                <c:pt idx="330">
                  <c:v>39.2843175</c:v>
                </c:pt>
                <c:pt idx="331">
                  <c:v>39.219062499999993</c:v>
                </c:pt>
                <c:pt idx="332">
                  <c:v>38.212406250000001</c:v>
                </c:pt>
                <c:pt idx="333">
                  <c:v>39.233622500000003</c:v>
                </c:pt>
                <c:pt idx="334">
                  <c:v>39.53473875000001</c:v>
                </c:pt>
                <c:pt idx="335">
                  <c:v>38.848843749999993</c:v>
                </c:pt>
                <c:pt idx="336">
                  <c:v>39.499006250000001</c:v>
                </c:pt>
                <c:pt idx="337">
                  <c:v>39.334753750000004</c:v>
                </c:pt>
                <c:pt idx="338">
                  <c:v>39.283591250000001</c:v>
                </c:pt>
                <c:pt idx="339">
                  <c:v>38.971678749999995</c:v>
                </c:pt>
                <c:pt idx="340">
                  <c:v>39.18635625000001</c:v>
                </c:pt>
                <c:pt idx="341">
                  <c:v>39.242003750000002</c:v>
                </c:pt>
                <c:pt idx="342">
                  <c:v>38.973838750000006</c:v>
                </c:pt>
                <c:pt idx="343">
                  <c:v>39.039610000000003</c:v>
                </c:pt>
                <c:pt idx="344">
                  <c:v>38.759313750000011</c:v>
                </c:pt>
                <c:pt idx="345">
                  <c:v>38.932843750000004</c:v>
                </c:pt>
                <c:pt idx="346">
                  <c:v>38.824100000000001</c:v>
                </c:pt>
                <c:pt idx="347">
                  <c:v>39.150743750000004</c:v>
                </c:pt>
                <c:pt idx="348">
                  <c:v>39.14210125000001</c:v>
                </c:pt>
                <c:pt idx="349">
                  <c:v>38.736608750000002</c:v>
                </c:pt>
                <c:pt idx="350">
                  <c:v>38.863972500000003</c:v>
                </c:pt>
                <c:pt idx="351">
                  <c:v>39.350221249999997</c:v>
                </c:pt>
                <c:pt idx="352">
                  <c:v>38.821767499999844</c:v>
                </c:pt>
                <c:pt idx="353">
                  <c:v>39.077767499999894</c:v>
                </c:pt>
                <c:pt idx="354">
                  <c:v>39.350383749999999</c:v>
                </c:pt>
                <c:pt idx="355">
                  <c:v>38.738102500000473</c:v>
                </c:pt>
                <c:pt idx="356">
                  <c:v>39.068660000000001</c:v>
                </c:pt>
                <c:pt idx="357">
                  <c:v>39.274905000000011</c:v>
                </c:pt>
                <c:pt idx="358">
                  <c:v>39.16438625</c:v>
                </c:pt>
                <c:pt idx="359">
                  <c:v>39.243025000000003</c:v>
                </c:pt>
                <c:pt idx="360">
                  <c:v>39.171196250000001</c:v>
                </c:pt>
                <c:pt idx="361">
                  <c:v>39.588441249999995</c:v>
                </c:pt>
                <c:pt idx="362">
                  <c:v>38.947871249999999</c:v>
                </c:pt>
                <c:pt idx="363">
                  <c:v>39.125031250000013</c:v>
                </c:pt>
                <c:pt idx="364">
                  <c:v>39.085291250000004</c:v>
                </c:pt>
                <c:pt idx="365">
                  <c:v>39.156636250000005</c:v>
                </c:pt>
                <c:pt idx="366">
                  <c:v>39.239865000000002</c:v>
                </c:pt>
                <c:pt idx="367">
                  <c:v>39.417051249999993</c:v>
                </c:pt>
                <c:pt idx="368">
                  <c:v>39.428066250000001</c:v>
                </c:pt>
                <c:pt idx="369">
                  <c:v>38.945863750000001</c:v>
                </c:pt>
                <c:pt idx="370">
                  <c:v>38.835455000000003</c:v>
                </c:pt>
                <c:pt idx="371">
                  <c:v>39.233203750000008</c:v>
                </c:pt>
                <c:pt idx="372">
                  <c:v>39.138087499999997</c:v>
                </c:pt>
                <c:pt idx="373">
                  <c:v>39.183841249999993</c:v>
                </c:pt>
                <c:pt idx="374">
                  <c:v>39.072276250000002</c:v>
                </c:pt>
                <c:pt idx="375">
                  <c:v>39.192908750000313</c:v>
                </c:pt>
                <c:pt idx="376">
                  <c:v>38.869515000000163</c:v>
                </c:pt>
                <c:pt idx="377">
                  <c:v>39.359713750000004</c:v>
                </c:pt>
                <c:pt idx="378">
                  <c:v>39.06414625</c:v>
                </c:pt>
                <c:pt idx="379">
                  <c:v>38.612945000000003</c:v>
                </c:pt>
                <c:pt idx="380">
                  <c:v>39.129610000000113</c:v>
                </c:pt>
                <c:pt idx="381">
                  <c:v>39.110035000000003</c:v>
                </c:pt>
                <c:pt idx="382">
                  <c:v>38.388906250000005</c:v>
                </c:pt>
                <c:pt idx="383">
                  <c:v>39.144078750000006</c:v>
                </c:pt>
                <c:pt idx="384">
                  <c:v>38.920320000000011</c:v>
                </c:pt>
                <c:pt idx="385">
                  <c:v>39.486658750000004</c:v>
                </c:pt>
                <c:pt idx="386">
                  <c:v>38.684884999999994</c:v>
                </c:pt>
                <c:pt idx="387">
                  <c:v>38.627386250000001</c:v>
                </c:pt>
                <c:pt idx="388">
                  <c:v>38.7453675</c:v>
                </c:pt>
                <c:pt idx="389">
                  <c:v>39.033281249999995</c:v>
                </c:pt>
                <c:pt idx="390">
                  <c:v>38.542666250000003</c:v>
                </c:pt>
                <c:pt idx="391">
                  <c:v>39.100037499999992</c:v>
                </c:pt>
                <c:pt idx="392">
                  <c:v>38.837372500000001</c:v>
                </c:pt>
                <c:pt idx="393">
                  <c:v>39.252372500000163</c:v>
                </c:pt>
                <c:pt idx="394">
                  <c:v>39.234106250000011</c:v>
                </c:pt>
                <c:pt idx="395">
                  <c:v>39.064241249999995</c:v>
                </c:pt>
                <c:pt idx="396">
                  <c:v>39.112478750000008</c:v>
                </c:pt>
                <c:pt idx="397">
                  <c:v>39.176535000000378</c:v>
                </c:pt>
                <c:pt idx="398">
                  <c:v>38.319827499999278</c:v>
                </c:pt>
                <c:pt idx="399">
                  <c:v>38.600568750000001</c:v>
                </c:pt>
                <c:pt idx="400">
                  <c:v>38.630733750000012</c:v>
                </c:pt>
                <c:pt idx="401">
                  <c:v>38.582136250000012</c:v>
                </c:pt>
                <c:pt idx="402">
                  <c:v>38.593318750000392</c:v>
                </c:pt>
                <c:pt idx="403">
                  <c:v>38.325160000000011</c:v>
                </c:pt>
                <c:pt idx="404">
                  <c:v>38.352948749999996</c:v>
                </c:pt>
                <c:pt idx="405">
                  <c:v>38.921228750000004</c:v>
                </c:pt>
                <c:pt idx="406">
                  <c:v>38.435286250000004</c:v>
                </c:pt>
                <c:pt idx="407">
                  <c:v>38.663421250000006</c:v>
                </c:pt>
                <c:pt idx="408">
                  <c:v>38.725998750000421</c:v>
                </c:pt>
                <c:pt idx="409">
                  <c:v>39.016628750000002</c:v>
                </c:pt>
                <c:pt idx="410">
                  <c:v>38.202368750000012</c:v>
                </c:pt>
                <c:pt idx="411">
                  <c:v>38.308330000000012</c:v>
                </c:pt>
                <c:pt idx="412">
                  <c:v>38.986438750000005</c:v>
                </c:pt>
                <c:pt idx="413">
                  <c:v>38.924498750000005</c:v>
                </c:pt>
                <c:pt idx="414">
                  <c:v>39.110673750000004</c:v>
                </c:pt>
                <c:pt idx="415">
                  <c:v>39.662962500000013</c:v>
                </c:pt>
                <c:pt idx="416">
                  <c:v>39.302578750000002</c:v>
                </c:pt>
                <c:pt idx="417">
                  <c:v>38.598505000000443</c:v>
                </c:pt>
                <c:pt idx="418">
                  <c:v>38.902021250000004</c:v>
                </c:pt>
                <c:pt idx="419">
                  <c:v>38.825320000000012</c:v>
                </c:pt>
                <c:pt idx="420">
                  <c:v>38.1386775</c:v>
                </c:pt>
                <c:pt idx="421">
                  <c:v>39.437228749999996</c:v>
                </c:pt>
                <c:pt idx="422">
                  <c:v>39.193408750000003</c:v>
                </c:pt>
                <c:pt idx="423">
                  <c:v>38.900063749999994</c:v>
                </c:pt>
                <c:pt idx="424">
                  <c:v>39.149246250000004</c:v>
                </c:pt>
                <c:pt idx="425">
                  <c:v>39.028375000000494</c:v>
                </c:pt>
                <c:pt idx="426">
                  <c:v>39.0762</c:v>
                </c:pt>
                <c:pt idx="427">
                  <c:v>38.941201249999992</c:v>
                </c:pt>
                <c:pt idx="428">
                  <c:v>38.807333750000005</c:v>
                </c:pt>
                <c:pt idx="429">
                  <c:v>38.993737500000002</c:v>
                </c:pt>
                <c:pt idx="430">
                  <c:v>38.6892</c:v>
                </c:pt>
                <c:pt idx="431">
                  <c:v>38.787203750000003</c:v>
                </c:pt>
                <c:pt idx="432">
                  <c:v>38.736998750000012</c:v>
                </c:pt>
                <c:pt idx="433">
                  <c:v>38.920047499999995</c:v>
                </c:pt>
                <c:pt idx="434">
                  <c:v>38.995258750000012</c:v>
                </c:pt>
                <c:pt idx="435">
                  <c:v>39.224191250000011</c:v>
                </c:pt>
                <c:pt idx="436">
                  <c:v>38.684541249999995</c:v>
                </c:pt>
                <c:pt idx="437">
                  <c:v>39.048263750000004</c:v>
                </c:pt>
                <c:pt idx="438">
                  <c:v>38.873724999999993</c:v>
                </c:pt>
                <c:pt idx="439">
                  <c:v>38.645912500000385</c:v>
                </c:pt>
                <c:pt idx="440">
                  <c:v>39.179806250000006</c:v>
                </c:pt>
                <c:pt idx="441">
                  <c:v>38.979307500000004</c:v>
                </c:pt>
                <c:pt idx="442">
                  <c:v>39.388892499999997</c:v>
                </c:pt>
                <c:pt idx="443">
                  <c:v>38.984828749999998</c:v>
                </c:pt>
                <c:pt idx="444">
                  <c:v>38.797100000000263</c:v>
                </c:pt>
                <c:pt idx="445">
                  <c:v>38.669520000000013</c:v>
                </c:pt>
                <c:pt idx="446">
                  <c:v>38.370813750000003</c:v>
                </c:pt>
                <c:pt idx="447">
                  <c:v>39.079664999999999</c:v>
                </c:pt>
                <c:pt idx="448">
                  <c:v>39.095915000000566</c:v>
                </c:pt>
                <c:pt idx="449">
                  <c:v>38.129512500000494</c:v>
                </c:pt>
                <c:pt idx="450">
                  <c:v>38.637918750000011</c:v>
                </c:pt>
                <c:pt idx="451">
                  <c:v>39.440473750000002</c:v>
                </c:pt>
                <c:pt idx="452">
                  <c:v>39.336148750000007</c:v>
                </c:pt>
                <c:pt idx="453">
                  <c:v>39.421778750000001</c:v>
                </c:pt>
                <c:pt idx="454">
                  <c:v>38.190956250000013</c:v>
                </c:pt>
                <c:pt idx="455">
                  <c:v>38.325223750000006</c:v>
                </c:pt>
                <c:pt idx="456">
                  <c:v>38.789793750000001</c:v>
                </c:pt>
                <c:pt idx="457">
                  <c:v>39.158105000000013</c:v>
                </c:pt>
                <c:pt idx="458">
                  <c:v>39.189673750000004</c:v>
                </c:pt>
                <c:pt idx="459">
                  <c:v>39.678505000000385</c:v>
                </c:pt>
                <c:pt idx="460">
                  <c:v>39.049783749999996</c:v>
                </c:pt>
                <c:pt idx="461">
                  <c:v>39.079142500000003</c:v>
                </c:pt>
                <c:pt idx="462">
                  <c:v>38.761655000000012</c:v>
                </c:pt>
                <c:pt idx="463">
                  <c:v>38.764380000000003</c:v>
                </c:pt>
                <c:pt idx="464">
                  <c:v>38.8650825</c:v>
                </c:pt>
                <c:pt idx="465">
                  <c:v>39.710998750000002</c:v>
                </c:pt>
                <c:pt idx="466">
                  <c:v>38.865990000000011</c:v>
                </c:pt>
                <c:pt idx="467">
                  <c:v>39.669843750000005</c:v>
                </c:pt>
                <c:pt idx="468">
                  <c:v>39.708641250000007</c:v>
                </c:pt>
                <c:pt idx="469">
                  <c:v>39.458528750000006</c:v>
                </c:pt>
                <c:pt idx="470">
                  <c:v>38.566833750000008</c:v>
                </c:pt>
                <c:pt idx="471">
                  <c:v>38.846078750000004</c:v>
                </c:pt>
                <c:pt idx="472">
                  <c:v>38.699708750000013</c:v>
                </c:pt>
                <c:pt idx="473">
                  <c:v>38.872035000000011</c:v>
                </c:pt>
                <c:pt idx="474">
                  <c:v>39.017807499999392</c:v>
                </c:pt>
                <c:pt idx="475">
                  <c:v>39.273185000000012</c:v>
                </c:pt>
                <c:pt idx="476">
                  <c:v>39.049160000000001</c:v>
                </c:pt>
                <c:pt idx="477">
                  <c:v>38.9613175</c:v>
                </c:pt>
                <c:pt idx="478">
                  <c:v>39.216435000000011</c:v>
                </c:pt>
                <c:pt idx="479">
                  <c:v>39.462277499999999</c:v>
                </c:pt>
                <c:pt idx="480">
                  <c:v>38.832495000000002</c:v>
                </c:pt>
                <c:pt idx="481">
                  <c:v>38.735013750000213</c:v>
                </c:pt>
                <c:pt idx="482">
                  <c:v>38.621033750000002</c:v>
                </c:pt>
                <c:pt idx="483">
                  <c:v>38.725388750000263</c:v>
                </c:pt>
                <c:pt idx="484">
                  <c:v>38.422946250000003</c:v>
                </c:pt>
                <c:pt idx="485">
                  <c:v>38.733196250000013</c:v>
                </c:pt>
                <c:pt idx="486">
                  <c:v>38.67889375</c:v>
                </c:pt>
                <c:pt idx="487">
                  <c:v>38.674141250000005</c:v>
                </c:pt>
                <c:pt idx="488">
                  <c:v>39.107678750000005</c:v>
                </c:pt>
                <c:pt idx="489">
                  <c:v>39.070396250000002</c:v>
                </c:pt>
                <c:pt idx="490">
                  <c:v>38.674566250000005</c:v>
                </c:pt>
                <c:pt idx="491">
                  <c:v>39.408836250000007</c:v>
                </c:pt>
                <c:pt idx="492">
                  <c:v>38.475937500000001</c:v>
                </c:pt>
                <c:pt idx="493">
                  <c:v>38.700195000000313</c:v>
                </c:pt>
                <c:pt idx="494">
                  <c:v>38.715937500000003</c:v>
                </c:pt>
                <c:pt idx="495">
                  <c:v>39.359932499999999</c:v>
                </c:pt>
                <c:pt idx="496">
                  <c:v>39.074487499999407</c:v>
                </c:pt>
                <c:pt idx="497">
                  <c:v>38.482960000000006</c:v>
                </c:pt>
                <c:pt idx="498">
                  <c:v>39.154760000000003</c:v>
                </c:pt>
                <c:pt idx="499">
                  <c:v>38.899492500000001</c:v>
                </c:pt>
                <c:pt idx="500">
                  <c:v>39.535482500000001</c:v>
                </c:pt>
                <c:pt idx="501">
                  <c:v>39.432007499999997</c:v>
                </c:pt>
                <c:pt idx="502">
                  <c:v>39.449607499999594</c:v>
                </c:pt>
                <c:pt idx="503">
                  <c:v>39.124531250000011</c:v>
                </c:pt>
                <c:pt idx="504">
                  <c:v>38.877891249999998</c:v>
                </c:pt>
                <c:pt idx="505">
                  <c:v>38.867933750000006</c:v>
                </c:pt>
                <c:pt idx="506">
                  <c:v>39.195193750000385</c:v>
                </c:pt>
                <c:pt idx="507">
                  <c:v>38.786871250000004</c:v>
                </c:pt>
                <c:pt idx="508">
                  <c:v>38.640797500000005</c:v>
                </c:pt>
                <c:pt idx="509">
                  <c:v>38.870121250000004</c:v>
                </c:pt>
                <c:pt idx="510">
                  <c:v>38.775875000000013</c:v>
                </c:pt>
                <c:pt idx="511">
                  <c:v>38.91317875</c:v>
                </c:pt>
                <c:pt idx="512">
                  <c:v>38.836111250000002</c:v>
                </c:pt>
                <c:pt idx="513">
                  <c:v>39.544454999999999</c:v>
                </c:pt>
                <c:pt idx="514">
                  <c:v>39.177843749999994</c:v>
                </c:pt>
                <c:pt idx="515">
                  <c:v>38.793741250000011</c:v>
                </c:pt>
                <c:pt idx="516">
                  <c:v>39.283076250000001</c:v>
                </c:pt>
                <c:pt idx="517">
                  <c:v>38.636922500000011</c:v>
                </c:pt>
                <c:pt idx="518">
                  <c:v>38.827638750000006</c:v>
                </c:pt>
                <c:pt idx="519">
                  <c:v>38.406548750000006</c:v>
                </c:pt>
                <c:pt idx="520">
                  <c:v>38.644698749999996</c:v>
                </c:pt>
                <c:pt idx="521">
                  <c:v>38.938864999999993</c:v>
                </c:pt>
                <c:pt idx="522">
                  <c:v>38.456576250000005</c:v>
                </c:pt>
                <c:pt idx="523">
                  <c:v>39.00670375</c:v>
                </c:pt>
                <c:pt idx="524">
                  <c:v>39.289367499999997</c:v>
                </c:pt>
                <c:pt idx="525">
                  <c:v>38.896462499999998</c:v>
                </c:pt>
                <c:pt idx="526">
                  <c:v>39.059235000000001</c:v>
                </c:pt>
                <c:pt idx="527">
                  <c:v>39.056297499999744</c:v>
                </c:pt>
                <c:pt idx="528">
                  <c:v>38.802618750000001</c:v>
                </c:pt>
                <c:pt idx="529">
                  <c:v>39.377974999999992</c:v>
                </c:pt>
                <c:pt idx="530">
                  <c:v>39.439473750000005</c:v>
                </c:pt>
                <c:pt idx="531">
                  <c:v>39.1323875</c:v>
                </c:pt>
                <c:pt idx="532">
                  <c:v>39.270272500000011</c:v>
                </c:pt>
                <c:pt idx="533">
                  <c:v>39.822970000000012</c:v>
                </c:pt>
                <c:pt idx="534">
                  <c:v>39.271722500000003</c:v>
                </c:pt>
                <c:pt idx="535">
                  <c:v>39.498643750000006</c:v>
                </c:pt>
                <c:pt idx="536">
                  <c:v>38.941204999999997</c:v>
                </c:pt>
                <c:pt idx="537">
                  <c:v>39.342765</c:v>
                </c:pt>
                <c:pt idx="538">
                  <c:v>39.291592500000213</c:v>
                </c:pt>
                <c:pt idx="539">
                  <c:v>39.127141250000001</c:v>
                </c:pt>
                <c:pt idx="540">
                  <c:v>39.770948750000009</c:v>
                </c:pt>
                <c:pt idx="541">
                  <c:v>39.406898749999996</c:v>
                </c:pt>
                <c:pt idx="542">
                  <c:v>39.056751250000005</c:v>
                </c:pt>
                <c:pt idx="543">
                  <c:v>38.879564999999999</c:v>
                </c:pt>
                <c:pt idx="544">
                  <c:v>38.546187499999995</c:v>
                </c:pt>
                <c:pt idx="545">
                  <c:v>39.247176250000003</c:v>
                </c:pt>
                <c:pt idx="546">
                  <c:v>38.780278750000008</c:v>
                </c:pt>
                <c:pt idx="547">
                  <c:v>39.010863749999999</c:v>
                </c:pt>
                <c:pt idx="548">
                  <c:v>38.656620000000004</c:v>
                </c:pt>
                <c:pt idx="549">
                  <c:v>39.045116250000063</c:v>
                </c:pt>
                <c:pt idx="550">
                  <c:v>38.861795000000001</c:v>
                </c:pt>
                <c:pt idx="551">
                  <c:v>38.609097499999997</c:v>
                </c:pt>
                <c:pt idx="552">
                  <c:v>39.354137499999894</c:v>
                </c:pt>
                <c:pt idx="553">
                  <c:v>38.690812500000163</c:v>
                </c:pt>
                <c:pt idx="554">
                  <c:v>39.31911375</c:v>
                </c:pt>
                <c:pt idx="555">
                  <c:v>39.049707499999997</c:v>
                </c:pt>
                <c:pt idx="556">
                  <c:v>39.305352500000012</c:v>
                </c:pt>
                <c:pt idx="557">
                  <c:v>39.303998750000005</c:v>
                </c:pt>
                <c:pt idx="558">
                  <c:v>39.041361249999994</c:v>
                </c:pt>
                <c:pt idx="559">
                  <c:v>38.909140000000008</c:v>
                </c:pt>
                <c:pt idx="560">
                  <c:v>39.565205000000013</c:v>
                </c:pt>
                <c:pt idx="561">
                  <c:v>39.233730000000378</c:v>
                </c:pt>
                <c:pt idx="562">
                  <c:v>39.048781250000005</c:v>
                </c:pt>
                <c:pt idx="563">
                  <c:v>38.927070000000001</c:v>
                </c:pt>
                <c:pt idx="564">
                  <c:v>39.044548750000004</c:v>
                </c:pt>
                <c:pt idx="565">
                  <c:v>39.105745000000013</c:v>
                </c:pt>
                <c:pt idx="566">
                  <c:v>38.980510000000002</c:v>
                </c:pt>
                <c:pt idx="567">
                  <c:v>38.890800000000006</c:v>
                </c:pt>
                <c:pt idx="568">
                  <c:v>38.78528</c:v>
                </c:pt>
                <c:pt idx="569">
                  <c:v>39.32733125</c:v>
                </c:pt>
                <c:pt idx="570">
                  <c:v>39.111026250000002</c:v>
                </c:pt>
                <c:pt idx="571">
                  <c:v>39.266413750000012</c:v>
                </c:pt>
                <c:pt idx="572">
                  <c:v>38.961206250000004</c:v>
                </c:pt>
                <c:pt idx="573">
                  <c:v>39.393550000000012</c:v>
                </c:pt>
                <c:pt idx="574">
                  <c:v>39.047891249999992</c:v>
                </c:pt>
                <c:pt idx="575">
                  <c:v>39.444843749999997</c:v>
                </c:pt>
                <c:pt idx="576">
                  <c:v>39.212957500000002</c:v>
                </c:pt>
                <c:pt idx="577">
                  <c:v>38.962611250000002</c:v>
                </c:pt>
                <c:pt idx="578">
                  <c:v>39.234000000000009</c:v>
                </c:pt>
                <c:pt idx="579">
                  <c:v>38.999862499999999</c:v>
                </c:pt>
                <c:pt idx="580">
                  <c:v>39.101552500000011</c:v>
                </c:pt>
                <c:pt idx="581">
                  <c:v>39.384157499999944</c:v>
                </c:pt>
                <c:pt idx="582">
                  <c:v>39.051275000000004</c:v>
                </c:pt>
                <c:pt idx="583">
                  <c:v>39.296436250000063</c:v>
                </c:pt>
                <c:pt idx="584">
                  <c:v>39.487659999999998</c:v>
                </c:pt>
                <c:pt idx="585">
                  <c:v>39.217227499999844</c:v>
                </c:pt>
                <c:pt idx="586">
                  <c:v>39.275198750000378</c:v>
                </c:pt>
                <c:pt idx="587">
                  <c:v>39.071297499999844</c:v>
                </c:pt>
                <c:pt idx="588">
                  <c:v>39.027077500000004</c:v>
                </c:pt>
                <c:pt idx="589">
                  <c:v>38.998451250000009</c:v>
                </c:pt>
                <c:pt idx="590">
                  <c:v>39.065188750000011</c:v>
                </c:pt>
                <c:pt idx="591">
                  <c:v>39.280603750000004</c:v>
                </c:pt>
                <c:pt idx="592">
                  <c:v>38.711288750000001</c:v>
                </c:pt>
                <c:pt idx="593">
                  <c:v>39.184200000000004</c:v>
                </c:pt>
                <c:pt idx="594">
                  <c:v>39.454657499999371</c:v>
                </c:pt>
                <c:pt idx="595">
                  <c:v>38.954837499999407</c:v>
                </c:pt>
                <c:pt idx="596">
                  <c:v>38.605361250000001</c:v>
                </c:pt>
                <c:pt idx="597">
                  <c:v>39.638662500000002</c:v>
                </c:pt>
                <c:pt idx="598">
                  <c:v>38.946938750000001</c:v>
                </c:pt>
                <c:pt idx="599">
                  <c:v>39.060397500000001</c:v>
                </c:pt>
                <c:pt idx="600">
                  <c:v>38.841579999999993</c:v>
                </c:pt>
                <c:pt idx="601">
                  <c:v>39.487986249999999</c:v>
                </c:pt>
                <c:pt idx="602">
                  <c:v>38.757658750000004</c:v>
                </c:pt>
                <c:pt idx="603">
                  <c:v>39.213315000000385</c:v>
                </c:pt>
                <c:pt idx="604">
                  <c:v>39.060878750000001</c:v>
                </c:pt>
                <c:pt idx="605">
                  <c:v>38.75209375</c:v>
                </c:pt>
                <c:pt idx="606">
                  <c:v>39.596868750000006</c:v>
                </c:pt>
                <c:pt idx="607">
                  <c:v>39.556193750000006</c:v>
                </c:pt>
                <c:pt idx="608">
                  <c:v>38.44512375</c:v>
                </c:pt>
                <c:pt idx="609">
                  <c:v>39.297976250000012</c:v>
                </c:pt>
                <c:pt idx="610">
                  <c:v>39.028042500000012</c:v>
                </c:pt>
                <c:pt idx="611">
                  <c:v>38.78076875</c:v>
                </c:pt>
                <c:pt idx="612">
                  <c:v>39.197188750000002</c:v>
                </c:pt>
                <c:pt idx="613">
                  <c:v>38.725585000000414</c:v>
                </c:pt>
                <c:pt idx="614">
                  <c:v>38.581130000000002</c:v>
                </c:pt>
                <c:pt idx="615">
                  <c:v>38.249987499999996</c:v>
                </c:pt>
                <c:pt idx="616">
                  <c:v>39.318431250000003</c:v>
                </c:pt>
                <c:pt idx="617">
                  <c:v>38.594931250000009</c:v>
                </c:pt>
                <c:pt idx="618">
                  <c:v>38.696806250000009</c:v>
                </c:pt>
                <c:pt idx="619">
                  <c:v>39.021461250000002</c:v>
                </c:pt>
                <c:pt idx="620">
                  <c:v>39.072457500000006</c:v>
                </c:pt>
                <c:pt idx="621">
                  <c:v>39.163380000000011</c:v>
                </c:pt>
                <c:pt idx="622">
                  <c:v>39.048055000000012</c:v>
                </c:pt>
                <c:pt idx="623">
                  <c:v>38.874031250000002</c:v>
                </c:pt>
                <c:pt idx="624">
                  <c:v>38.971259999999994</c:v>
                </c:pt>
                <c:pt idx="625">
                  <c:v>38.852802499999996</c:v>
                </c:pt>
                <c:pt idx="626">
                  <c:v>38.410412500000007</c:v>
                </c:pt>
                <c:pt idx="627">
                  <c:v>38.631851250000004</c:v>
                </c:pt>
                <c:pt idx="628">
                  <c:v>38.227450000000012</c:v>
                </c:pt>
                <c:pt idx="629">
                  <c:v>38.704887499999536</c:v>
                </c:pt>
                <c:pt idx="630">
                  <c:v>38.866884999999996</c:v>
                </c:pt>
                <c:pt idx="631">
                  <c:v>39.251558750000001</c:v>
                </c:pt>
                <c:pt idx="632">
                  <c:v>39.489335000000011</c:v>
                </c:pt>
                <c:pt idx="633">
                  <c:v>39.44250375</c:v>
                </c:pt>
                <c:pt idx="634">
                  <c:v>39.202225000000013</c:v>
                </c:pt>
                <c:pt idx="635">
                  <c:v>39.107726250000006</c:v>
                </c:pt>
                <c:pt idx="636">
                  <c:v>38.809903750000004</c:v>
                </c:pt>
                <c:pt idx="637">
                  <c:v>39.071481249999998</c:v>
                </c:pt>
                <c:pt idx="638">
                  <c:v>38.313130000000001</c:v>
                </c:pt>
                <c:pt idx="639">
                  <c:v>38.926083750000004</c:v>
                </c:pt>
                <c:pt idx="640">
                  <c:v>39.203347500000007</c:v>
                </c:pt>
                <c:pt idx="641">
                  <c:v>39.005050000000011</c:v>
                </c:pt>
                <c:pt idx="642">
                  <c:v>38.68390625</c:v>
                </c:pt>
                <c:pt idx="643">
                  <c:v>39.037846249999994</c:v>
                </c:pt>
                <c:pt idx="644">
                  <c:v>38.796531250000363</c:v>
                </c:pt>
                <c:pt idx="645">
                  <c:v>38.205855000000113</c:v>
                </c:pt>
                <c:pt idx="646">
                  <c:v>38.736513750000213</c:v>
                </c:pt>
                <c:pt idx="647">
                  <c:v>39.072335000000429</c:v>
                </c:pt>
                <c:pt idx="648">
                  <c:v>38.375715000000113</c:v>
                </c:pt>
                <c:pt idx="649">
                  <c:v>38.506173750000009</c:v>
                </c:pt>
                <c:pt idx="650">
                  <c:v>38.971699999999998</c:v>
                </c:pt>
                <c:pt idx="651">
                  <c:v>38.631780000000006</c:v>
                </c:pt>
                <c:pt idx="652">
                  <c:v>38.923615000000012</c:v>
                </c:pt>
                <c:pt idx="653">
                  <c:v>38.306779999999996</c:v>
                </c:pt>
                <c:pt idx="654">
                  <c:v>39.404783749999993</c:v>
                </c:pt>
                <c:pt idx="655">
                  <c:v>38.456077499999594</c:v>
                </c:pt>
                <c:pt idx="656">
                  <c:v>38.158127500000006</c:v>
                </c:pt>
                <c:pt idx="657">
                  <c:v>38.470461249999993</c:v>
                </c:pt>
                <c:pt idx="658">
                  <c:v>38.855737499999996</c:v>
                </c:pt>
                <c:pt idx="659">
                  <c:v>38.388664999999996</c:v>
                </c:pt>
                <c:pt idx="660">
                  <c:v>38.348671249999995</c:v>
                </c:pt>
                <c:pt idx="661">
                  <c:v>38.924501250000006</c:v>
                </c:pt>
                <c:pt idx="662">
                  <c:v>38.66458875</c:v>
                </c:pt>
                <c:pt idx="663">
                  <c:v>38.784346250000006</c:v>
                </c:pt>
                <c:pt idx="664">
                  <c:v>38.270311250000013</c:v>
                </c:pt>
                <c:pt idx="665">
                  <c:v>38.516366250000004</c:v>
                </c:pt>
                <c:pt idx="666">
                  <c:v>38.550918750000001</c:v>
                </c:pt>
                <c:pt idx="667">
                  <c:v>39.44310875</c:v>
                </c:pt>
                <c:pt idx="668">
                  <c:v>38.999596250000003</c:v>
                </c:pt>
                <c:pt idx="669">
                  <c:v>38.876158750000002</c:v>
                </c:pt>
                <c:pt idx="670">
                  <c:v>38.765036250000385</c:v>
                </c:pt>
                <c:pt idx="671">
                  <c:v>39.110673750000004</c:v>
                </c:pt>
                <c:pt idx="672">
                  <c:v>39.249646250000005</c:v>
                </c:pt>
                <c:pt idx="673">
                  <c:v>39.094770000000011</c:v>
                </c:pt>
                <c:pt idx="674">
                  <c:v>38.307469999999995</c:v>
                </c:pt>
                <c:pt idx="675">
                  <c:v>39.203842499999993</c:v>
                </c:pt>
                <c:pt idx="676">
                  <c:v>38.855031249999996</c:v>
                </c:pt>
                <c:pt idx="677">
                  <c:v>38.809039999999996</c:v>
                </c:pt>
                <c:pt idx="678">
                  <c:v>38.753861249999993</c:v>
                </c:pt>
                <c:pt idx="679">
                  <c:v>38.312249999999992</c:v>
                </c:pt>
                <c:pt idx="680">
                  <c:v>38.797545000000063</c:v>
                </c:pt>
                <c:pt idx="681">
                  <c:v>38.655497499999996</c:v>
                </c:pt>
                <c:pt idx="682">
                  <c:v>38.941707499999794</c:v>
                </c:pt>
                <c:pt idx="683">
                  <c:v>38.985822499999998</c:v>
                </c:pt>
                <c:pt idx="684">
                  <c:v>38.600575000000013</c:v>
                </c:pt>
                <c:pt idx="685">
                  <c:v>38.496190000000013</c:v>
                </c:pt>
                <c:pt idx="686">
                  <c:v>39.181874999999998</c:v>
                </c:pt>
                <c:pt idx="687">
                  <c:v>38.452093749999996</c:v>
                </c:pt>
                <c:pt idx="688">
                  <c:v>38.196232500000313</c:v>
                </c:pt>
                <c:pt idx="689">
                  <c:v>39.186823749999995</c:v>
                </c:pt>
                <c:pt idx="690">
                  <c:v>38.367370000000001</c:v>
                </c:pt>
                <c:pt idx="691">
                  <c:v>38.851202499999744</c:v>
                </c:pt>
                <c:pt idx="692">
                  <c:v>38.458831249999996</c:v>
                </c:pt>
                <c:pt idx="693">
                  <c:v>38.109936250000011</c:v>
                </c:pt>
                <c:pt idx="694">
                  <c:v>38.41765749999945</c:v>
                </c:pt>
                <c:pt idx="695">
                  <c:v>38.743446250000005</c:v>
                </c:pt>
                <c:pt idx="696">
                  <c:v>39.421205</c:v>
                </c:pt>
                <c:pt idx="697">
                  <c:v>38.700146250000003</c:v>
                </c:pt>
                <c:pt idx="698">
                  <c:v>39.173426250000006</c:v>
                </c:pt>
                <c:pt idx="699">
                  <c:v>38.496882499999991</c:v>
                </c:pt>
                <c:pt idx="700">
                  <c:v>38.999861249999995</c:v>
                </c:pt>
                <c:pt idx="701">
                  <c:v>38.108700000000013</c:v>
                </c:pt>
                <c:pt idx="702">
                  <c:v>38.568162500000113</c:v>
                </c:pt>
                <c:pt idx="703">
                  <c:v>38.939508750000002</c:v>
                </c:pt>
                <c:pt idx="704">
                  <c:v>39.064741250000004</c:v>
                </c:pt>
                <c:pt idx="705">
                  <c:v>38.913197499999995</c:v>
                </c:pt>
                <c:pt idx="706">
                  <c:v>39.109808750000006</c:v>
                </c:pt>
                <c:pt idx="707">
                  <c:v>38.069576250000011</c:v>
                </c:pt>
                <c:pt idx="708">
                  <c:v>38.702542500000163</c:v>
                </c:pt>
                <c:pt idx="709">
                  <c:v>39.140126250000009</c:v>
                </c:pt>
                <c:pt idx="710">
                  <c:v>39.99173625000001</c:v>
                </c:pt>
                <c:pt idx="711">
                  <c:v>39.316267499999263</c:v>
                </c:pt>
                <c:pt idx="712">
                  <c:v>38.946493749999995</c:v>
                </c:pt>
                <c:pt idx="713">
                  <c:v>39.498152500000465</c:v>
                </c:pt>
                <c:pt idx="714">
                  <c:v>39.197102500000113</c:v>
                </c:pt>
                <c:pt idx="715">
                  <c:v>39.25037875000001</c:v>
                </c:pt>
                <c:pt idx="716">
                  <c:v>39.574464999999996</c:v>
                </c:pt>
                <c:pt idx="717">
                  <c:v>39.208572500000422</c:v>
                </c:pt>
                <c:pt idx="718">
                  <c:v>39.194030000000012</c:v>
                </c:pt>
                <c:pt idx="719">
                  <c:v>39.17017125000001</c:v>
                </c:pt>
                <c:pt idx="720">
                  <c:v>39.183915000000013</c:v>
                </c:pt>
                <c:pt idx="721">
                  <c:v>38.975652500000002</c:v>
                </c:pt>
                <c:pt idx="722">
                  <c:v>38.818297499999844</c:v>
                </c:pt>
                <c:pt idx="723">
                  <c:v>39.135091250000002</c:v>
                </c:pt>
                <c:pt idx="724">
                  <c:v>38.559257499999994</c:v>
                </c:pt>
                <c:pt idx="725">
                  <c:v>38.578692500000002</c:v>
                </c:pt>
                <c:pt idx="726">
                  <c:v>39.049037499999997</c:v>
                </c:pt>
                <c:pt idx="727">
                  <c:v>39.160396250000012</c:v>
                </c:pt>
                <c:pt idx="728">
                  <c:v>39.647726250000005</c:v>
                </c:pt>
                <c:pt idx="729">
                  <c:v>39.075116250000313</c:v>
                </c:pt>
                <c:pt idx="730">
                  <c:v>39.966368750000001</c:v>
                </c:pt>
                <c:pt idx="731">
                  <c:v>39.894748750000005</c:v>
                </c:pt>
                <c:pt idx="732">
                  <c:v>39.058970000000002</c:v>
                </c:pt>
                <c:pt idx="733">
                  <c:v>39.233046250000001</c:v>
                </c:pt>
                <c:pt idx="734">
                  <c:v>39.536503750000001</c:v>
                </c:pt>
                <c:pt idx="735">
                  <c:v>39.896818750000001</c:v>
                </c:pt>
                <c:pt idx="736">
                  <c:v>39.821217499999996</c:v>
                </c:pt>
                <c:pt idx="737">
                  <c:v>39.386331250000005</c:v>
                </c:pt>
                <c:pt idx="738">
                  <c:v>39.079268750000004</c:v>
                </c:pt>
                <c:pt idx="739">
                  <c:v>39.546203750000004</c:v>
                </c:pt>
                <c:pt idx="740">
                  <c:v>39.591062500000007</c:v>
                </c:pt>
                <c:pt idx="741">
                  <c:v>40.042635000000011</c:v>
                </c:pt>
                <c:pt idx="742">
                  <c:v>39.857337499999844</c:v>
                </c:pt>
                <c:pt idx="743">
                  <c:v>39.702533750000313</c:v>
                </c:pt>
                <c:pt idx="744">
                  <c:v>39.713060000000006</c:v>
                </c:pt>
                <c:pt idx="745">
                  <c:v>39.620457500000001</c:v>
                </c:pt>
                <c:pt idx="746">
                  <c:v>38.905889999999999</c:v>
                </c:pt>
                <c:pt idx="747">
                  <c:v>39.066430000000011</c:v>
                </c:pt>
                <c:pt idx="748">
                  <c:v>39.264857499999998</c:v>
                </c:pt>
                <c:pt idx="749">
                  <c:v>39.084596250000004</c:v>
                </c:pt>
                <c:pt idx="750">
                  <c:v>38.630436250000002</c:v>
                </c:pt>
                <c:pt idx="751">
                  <c:v>39.040252500000001</c:v>
                </c:pt>
                <c:pt idx="752">
                  <c:v>40.387376250000003</c:v>
                </c:pt>
                <c:pt idx="753">
                  <c:v>39.592678750000012</c:v>
                </c:pt>
                <c:pt idx="754">
                  <c:v>38.947867499999212</c:v>
                </c:pt>
                <c:pt idx="755">
                  <c:v>39.629356250000313</c:v>
                </c:pt>
                <c:pt idx="756">
                  <c:v>40.164982500000001</c:v>
                </c:pt>
                <c:pt idx="757">
                  <c:v>39.174297499999994</c:v>
                </c:pt>
                <c:pt idx="758">
                  <c:v>39.644872499999998</c:v>
                </c:pt>
                <c:pt idx="759">
                  <c:v>40.202486250000007</c:v>
                </c:pt>
                <c:pt idx="760">
                  <c:v>39.695695000000313</c:v>
                </c:pt>
                <c:pt idx="761">
                  <c:v>39.527567500000004</c:v>
                </c:pt>
                <c:pt idx="762">
                  <c:v>39.469473750000006</c:v>
                </c:pt>
                <c:pt idx="763">
                  <c:v>39.291255000000113</c:v>
                </c:pt>
                <c:pt idx="764">
                  <c:v>39.491851250000003</c:v>
                </c:pt>
                <c:pt idx="765">
                  <c:v>39.368756250000011</c:v>
                </c:pt>
                <c:pt idx="766">
                  <c:v>39.428392500000363</c:v>
                </c:pt>
                <c:pt idx="767">
                  <c:v>39.547507499999995</c:v>
                </c:pt>
                <c:pt idx="768">
                  <c:v>39.614215000000002</c:v>
                </c:pt>
                <c:pt idx="769">
                  <c:v>39.772652500000063</c:v>
                </c:pt>
                <c:pt idx="770">
                  <c:v>39.517778750000005</c:v>
                </c:pt>
                <c:pt idx="771">
                  <c:v>39.700830000000003</c:v>
                </c:pt>
                <c:pt idx="772">
                  <c:v>39.50285375</c:v>
                </c:pt>
                <c:pt idx="773">
                  <c:v>39.570582499999993</c:v>
                </c:pt>
                <c:pt idx="774">
                  <c:v>39.660880000000006</c:v>
                </c:pt>
                <c:pt idx="775">
                  <c:v>39.249871250000005</c:v>
                </c:pt>
                <c:pt idx="776">
                  <c:v>39.799252500000385</c:v>
                </c:pt>
                <c:pt idx="777">
                  <c:v>39.020472500000011</c:v>
                </c:pt>
                <c:pt idx="778">
                  <c:v>39.43077375</c:v>
                </c:pt>
                <c:pt idx="779">
                  <c:v>40.558120000000002</c:v>
                </c:pt>
                <c:pt idx="780">
                  <c:v>40.321153750000001</c:v>
                </c:pt>
                <c:pt idx="781">
                  <c:v>39.355381250000001</c:v>
                </c:pt>
                <c:pt idx="782">
                  <c:v>39.51263625</c:v>
                </c:pt>
                <c:pt idx="783">
                  <c:v>40.366071250000005</c:v>
                </c:pt>
                <c:pt idx="784">
                  <c:v>40.335716250000011</c:v>
                </c:pt>
                <c:pt idx="785">
                  <c:v>39.626392500000392</c:v>
                </c:pt>
                <c:pt idx="786">
                  <c:v>39.92191875000001</c:v>
                </c:pt>
                <c:pt idx="787">
                  <c:v>40.224840000000007</c:v>
                </c:pt>
                <c:pt idx="788">
                  <c:v>40.50685</c:v>
                </c:pt>
                <c:pt idx="789">
                  <c:v>39.679111250000012</c:v>
                </c:pt>
                <c:pt idx="790">
                  <c:v>39.494968750000005</c:v>
                </c:pt>
                <c:pt idx="791">
                  <c:v>39.988237499999997</c:v>
                </c:pt>
                <c:pt idx="792">
                  <c:v>40.348012500000003</c:v>
                </c:pt>
                <c:pt idx="793">
                  <c:v>40.60952875000001</c:v>
                </c:pt>
                <c:pt idx="794">
                  <c:v>39.729002500000163</c:v>
                </c:pt>
                <c:pt idx="795">
                  <c:v>39.518868750000003</c:v>
                </c:pt>
                <c:pt idx="796">
                  <c:v>39.332458750000008</c:v>
                </c:pt>
                <c:pt idx="797">
                  <c:v>40.222905000000523</c:v>
                </c:pt>
                <c:pt idx="798">
                  <c:v>40.517603749999999</c:v>
                </c:pt>
                <c:pt idx="799">
                  <c:v>39.805489999999999</c:v>
                </c:pt>
                <c:pt idx="800">
                  <c:v>40.419263749999999</c:v>
                </c:pt>
                <c:pt idx="801">
                  <c:v>40.828013750000011</c:v>
                </c:pt>
                <c:pt idx="802">
                  <c:v>40.244712500000013</c:v>
                </c:pt>
                <c:pt idx="803">
                  <c:v>39.945556250000003</c:v>
                </c:pt>
                <c:pt idx="804">
                  <c:v>40.629850000000012</c:v>
                </c:pt>
                <c:pt idx="805">
                  <c:v>40.412263750000001</c:v>
                </c:pt>
                <c:pt idx="806">
                  <c:v>40.340903750000003</c:v>
                </c:pt>
                <c:pt idx="807">
                  <c:v>39.473316250000003</c:v>
                </c:pt>
                <c:pt idx="808">
                  <c:v>39.847069999999995</c:v>
                </c:pt>
                <c:pt idx="809">
                  <c:v>40.150378750000002</c:v>
                </c:pt>
                <c:pt idx="810">
                  <c:v>40.411046249999998</c:v>
                </c:pt>
                <c:pt idx="811">
                  <c:v>39.9619</c:v>
                </c:pt>
                <c:pt idx="812">
                  <c:v>39.96220000000001</c:v>
                </c:pt>
                <c:pt idx="813">
                  <c:v>38.581916250000006</c:v>
                </c:pt>
                <c:pt idx="814">
                  <c:v>39.177224999999993</c:v>
                </c:pt>
                <c:pt idx="815">
                  <c:v>40.761262500000001</c:v>
                </c:pt>
                <c:pt idx="816">
                  <c:v>39.711266249999994</c:v>
                </c:pt>
                <c:pt idx="817">
                  <c:v>40.148676250000008</c:v>
                </c:pt>
                <c:pt idx="818">
                  <c:v>40.569596250000011</c:v>
                </c:pt>
                <c:pt idx="819">
                  <c:v>41.174915000000013</c:v>
                </c:pt>
                <c:pt idx="820">
                  <c:v>39.758860000000006</c:v>
                </c:pt>
                <c:pt idx="821">
                  <c:v>39.926381250000006</c:v>
                </c:pt>
                <c:pt idx="822">
                  <c:v>39.916110000000003</c:v>
                </c:pt>
                <c:pt idx="823">
                  <c:v>39.9827175</c:v>
                </c:pt>
                <c:pt idx="824">
                  <c:v>40.921266250000002</c:v>
                </c:pt>
                <c:pt idx="825">
                  <c:v>40.971253749999995</c:v>
                </c:pt>
                <c:pt idx="826">
                  <c:v>41.185835000000012</c:v>
                </c:pt>
                <c:pt idx="827">
                  <c:v>40.430857499999995</c:v>
                </c:pt>
                <c:pt idx="828">
                  <c:v>39.896488749999996</c:v>
                </c:pt>
                <c:pt idx="829">
                  <c:v>40.802918750000003</c:v>
                </c:pt>
                <c:pt idx="830">
                  <c:v>40.76248875000001</c:v>
                </c:pt>
                <c:pt idx="831">
                  <c:v>40.090265000000009</c:v>
                </c:pt>
                <c:pt idx="832">
                  <c:v>41.309658750000004</c:v>
                </c:pt>
                <c:pt idx="833">
                  <c:v>40.862446250000005</c:v>
                </c:pt>
                <c:pt idx="834">
                  <c:v>40.692777500000012</c:v>
                </c:pt>
                <c:pt idx="835">
                  <c:v>41.059669999999997</c:v>
                </c:pt>
                <c:pt idx="836">
                  <c:v>40.331621249999998</c:v>
                </c:pt>
                <c:pt idx="837">
                  <c:v>40.245335000000516</c:v>
                </c:pt>
                <c:pt idx="838">
                  <c:v>40.154702499999999</c:v>
                </c:pt>
                <c:pt idx="839">
                  <c:v>40.68560875</c:v>
                </c:pt>
                <c:pt idx="840">
                  <c:v>39.77452375</c:v>
                </c:pt>
              </c:numCache>
            </c:numRef>
          </c:yVal>
          <c:smooth val="1"/>
        </c:ser>
        <c:ser>
          <c:idx val="3"/>
          <c:order val="2"/>
          <c:tx>
            <c:strRef>
              <c:f>'5cm'!$BP$4</c:f>
              <c:strCache>
                <c:ptCount val="1"/>
                <c:pt idx="0">
                  <c:v>Average 87°C</c:v>
                </c:pt>
              </c:strCache>
            </c:strRef>
          </c:tx>
          <c:spPr>
            <a:ln>
              <a:solidFill>
                <a:srgbClr val="C00000"/>
              </a:solidFill>
            </a:ln>
          </c:spPr>
          <c:marker>
            <c:symbol val="none"/>
          </c:marker>
          <c:xVal>
            <c:numRef>
              <c:f>'5cm'!$B$7:$B$847</c:f>
              <c:numCache>
                <c:formatCode>General</c:formatCode>
                <c:ptCount val="841"/>
                <c:pt idx="0">
                  <c:v>-90</c:v>
                </c:pt>
                <c:pt idx="1">
                  <c:v>-89.5</c:v>
                </c:pt>
                <c:pt idx="2">
                  <c:v>-89</c:v>
                </c:pt>
                <c:pt idx="3">
                  <c:v>-88.5</c:v>
                </c:pt>
                <c:pt idx="4">
                  <c:v>-88</c:v>
                </c:pt>
                <c:pt idx="5">
                  <c:v>-87.5</c:v>
                </c:pt>
                <c:pt idx="6">
                  <c:v>-87</c:v>
                </c:pt>
                <c:pt idx="7">
                  <c:v>-86.5</c:v>
                </c:pt>
                <c:pt idx="8">
                  <c:v>-86</c:v>
                </c:pt>
                <c:pt idx="9">
                  <c:v>-85.5</c:v>
                </c:pt>
                <c:pt idx="10">
                  <c:v>-85</c:v>
                </c:pt>
                <c:pt idx="11">
                  <c:v>-84.5</c:v>
                </c:pt>
                <c:pt idx="12">
                  <c:v>-84</c:v>
                </c:pt>
                <c:pt idx="13">
                  <c:v>-83.5</c:v>
                </c:pt>
                <c:pt idx="14">
                  <c:v>-83</c:v>
                </c:pt>
                <c:pt idx="15">
                  <c:v>-82.5</c:v>
                </c:pt>
                <c:pt idx="16">
                  <c:v>-82</c:v>
                </c:pt>
                <c:pt idx="17">
                  <c:v>-81.5</c:v>
                </c:pt>
                <c:pt idx="18">
                  <c:v>-81</c:v>
                </c:pt>
                <c:pt idx="19">
                  <c:v>-80.5</c:v>
                </c:pt>
                <c:pt idx="20">
                  <c:v>-80</c:v>
                </c:pt>
                <c:pt idx="21">
                  <c:v>-79.5</c:v>
                </c:pt>
                <c:pt idx="22">
                  <c:v>-79</c:v>
                </c:pt>
                <c:pt idx="23">
                  <c:v>-78.5</c:v>
                </c:pt>
                <c:pt idx="24">
                  <c:v>-78</c:v>
                </c:pt>
                <c:pt idx="25">
                  <c:v>-77.5</c:v>
                </c:pt>
                <c:pt idx="26">
                  <c:v>-77</c:v>
                </c:pt>
                <c:pt idx="27">
                  <c:v>-76.5</c:v>
                </c:pt>
                <c:pt idx="28">
                  <c:v>-76</c:v>
                </c:pt>
                <c:pt idx="29">
                  <c:v>-75.5</c:v>
                </c:pt>
                <c:pt idx="30">
                  <c:v>-75</c:v>
                </c:pt>
                <c:pt idx="31">
                  <c:v>-74.5</c:v>
                </c:pt>
                <c:pt idx="32">
                  <c:v>-74</c:v>
                </c:pt>
                <c:pt idx="33">
                  <c:v>-73.5</c:v>
                </c:pt>
                <c:pt idx="34">
                  <c:v>-73</c:v>
                </c:pt>
                <c:pt idx="35">
                  <c:v>-72.5</c:v>
                </c:pt>
                <c:pt idx="36">
                  <c:v>-72</c:v>
                </c:pt>
                <c:pt idx="37">
                  <c:v>-71.5</c:v>
                </c:pt>
                <c:pt idx="38">
                  <c:v>-71</c:v>
                </c:pt>
                <c:pt idx="39">
                  <c:v>-70.5</c:v>
                </c:pt>
                <c:pt idx="40">
                  <c:v>-70</c:v>
                </c:pt>
                <c:pt idx="41">
                  <c:v>-69.5</c:v>
                </c:pt>
                <c:pt idx="42">
                  <c:v>-69</c:v>
                </c:pt>
                <c:pt idx="43">
                  <c:v>-68.5</c:v>
                </c:pt>
                <c:pt idx="44">
                  <c:v>-68</c:v>
                </c:pt>
                <c:pt idx="45">
                  <c:v>-67.5</c:v>
                </c:pt>
                <c:pt idx="46">
                  <c:v>-67</c:v>
                </c:pt>
                <c:pt idx="47">
                  <c:v>-66.5</c:v>
                </c:pt>
                <c:pt idx="48">
                  <c:v>-66</c:v>
                </c:pt>
                <c:pt idx="49">
                  <c:v>-65.5</c:v>
                </c:pt>
                <c:pt idx="50">
                  <c:v>-65</c:v>
                </c:pt>
                <c:pt idx="51">
                  <c:v>-64.5</c:v>
                </c:pt>
                <c:pt idx="52">
                  <c:v>-64</c:v>
                </c:pt>
                <c:pt idx="53">
                  <c:v>-63.5</c:v>
                </c:pt>
                <c:pt idx="54">
                  <c:v>-63</c:v>
                </c:pt>
                <c:pt idx="55">
                  <c:v>-62.5</c:v>
                </c:pt>
                <c:pt idx="56">
                  <c:v>-62</c:v>
                </c:pt>
                <c:pt idx="57">
                  <c:v>-61.5</c:v>
                </c:pt>
                <c:pt idx="58">
                  <c:v>-61</c:v>
                </c:pt>
                <c:pt idx="59">
                  <c:v>-60.5</c:v>
                </c:pt>
                <c:pt idx="60">
                  <c:v>-60</c:v>
                </c:pt>
                <c:pt idx="61">
                  <c:v>-59.5</c:v>
                </c:pt>
                <c:pt idx="62">
                  <c:v>-59</c:v>
                </c:pt>
                <c:pt idx="63">
                  <c:v>-58.5</c:v>
                </c:pt>
                <c:pt idx="64">
                  <c:v>-58</c:v>
                </c:pt>
                <c:pt idx="65">
                  <c:v>-57.5</c:v>
                </c:pt>
                <c:pt idx="66">
                  <c:v>-57</c:v>
                </c:pt>
                <c:pt idx="67">
                  <c:v>-56.5</c:v>
                </c:pt>
                <c:pt idx="68">
                  <c:v>-56</c:v>
                </c:pt>
                <c:pt idx="69">
                  <c:v>-55.5</c:v>
                </c:pt>
                <c:pt idx="70">
                  <c:v>-55</c:v>
                </c:pt>
                <c:pt idx="71">
                  <c:v>-54.5</c:v>
                </c:pt>
                <c:pt idx="72">
                  <c:v>-54</c:v>
                </c:pt>
                <c:pt idx="73">
                  <c:v>-53.5</c:v>
                </c:pt>
                <c:pt idx="74">
                  <c:v>-53</c:v>
                </c:pt>
                <c:pt idx="75">
                  <c:v>-52.5</c:v>
                </c:pt>
                <c:pt idx="76">
                  <c:v>-52</c:v>
                </c:pt>
                <c:pt idx="77">
                  <c:v>-51.5</c:v>
                </c:pt>
                <c:pt idx="78">
                  <c:v>-51</c:v>
                </c:pt>
                <c:pt idx="79">
                  <c:v>-50.5</c:v>
                </c:pt>
                <c:pt idx="80">
                  <c:v>-50</c:v>
                </c:pt>
                <c:pt idx="81">
                  <c:v>-49.5</c:v>
                </c:pt>
                <c:pt idx="82">
                  <c:v>-49</c:v>
                </c:pt>
                <c:pt idx="83">
                  <c:v>-48.5</c:v>
                </c:pt>
                <c:pt idx="84">
                  <c:v>-48</c:v>
                </c:pt>
                <c:pt idx="85">
                  <c:v>-47.5</c:v>
                </c:pt>
                <c:pt idx="86">
                  <c:v>-47</c:v>
                </c:pt>
                <c:pt idx="87">
                  <c:v>-46.5</c:v>
                </c:pt>
                <c:pt idx="88">
                  <c:v>-46</c:v>
                </c:pt>
                <c:pt idx="89">
                  <c:v>-45.5</c:v>
                </c:pt>
                <c:pt idx="90">
                  <c:v>-45</c:v>
                </c:pt>
                <c:pt idx="91">
                  <c:v>-44.5</c:v>
                </c:pt>
                <c:pt idx="92">
                  <c:v>-44</c:v>
                </c:pt>
                <c:pt idx="93">
                  <c:v>-43.5</c:v>
                </c:pt>
                <c:pt idx="94">
                  <c:v>-43</c:v>
                </c:pt>
                <c:pt idx="95">
                  <c:v>-42.5</c:v>
                </c:pt>
                <c:pt idx="96">
                  <c:v>-42</c:v>
                </c:pt>
                <c:pt idx="97">
                  <c:v>-41.5</c:v>
                </c:pt>
                <c:pt idx="98">
                  <c:v>-41</c:v>
                </c:pt>
                <c:pt idx="99">
                  <c:v>-40.5</c:v>
                </c:pt>
                <c:pt idx="100">
                  <c:v>-40</c:v>
                </c:pt>
                <c:pt idx="101">
                  <c:v>-39.5</c:v>
                </c:pt>
                <c:pt idx="102">
                  <c:v>-39</c:v>
                </c:pt>
                <c:pt idx="103">
                  <c:v>-38.5</c:v>
                </c:pt>
                <c:pt idx="104">
                  <c:v>-38</c:v>
                </c:pt>
                <c:pt idx="105">
                  <c:v>-37.5</c:v>
                </c:pt>
                <c:pt idx="106">
                  <c:v>-37</c:v>
                </c:pt>
                <c:pt idx="107">
                  <c:v>-36.5</c:v>
                </c:pt>
                <c:pt idx="108">
                  <c:v>-36</c:v>
                </c:pt>
                <c:pt idx="109">
                  <c:v>-35.5</c:v>
                </c:pt>
                <c:pt idx="110">
                  <c:v>-35</c:v>
                </c:pt>
                <c:pt idx="111">
                  <c:v>-34.5</c:v>
                </c:pt>
                <c:pt idx="112">
                  <c:v>-34</c:v>
                </c:pt>
                <c:pt idx="113">
                  <c:v>-33.5</c:v>
                </c:pt>
                <c:pt idx="114">
                  <c:v>-33</c:v>
                </c:pt>
                <c:pt idx="115">
                  <c:v>-32.5</c:v>
                </c:pt>
                <c:pt idx="116">
                  <c:v>-32</c:v>
                </c:pt>
                <c:pt idx="117">
                  <c:v>-31.5</c:v>
                </c:pt>
                <c:pt idx="118">
                  <c:v>-31</c:v>
                </c:pt>
                <c:pt idx="119">
                  <c:v>-30.5</c:v>
                </c:pt>
                <c:pt idx="120">
                  <c:v>-30</c:v>
                </c:pt>
                <c:pt idx="121">
                  <c:v>-29.5</c:v>
                </c:pt>
                <c:pt idx="122">
                  <c:v>-29</c:v>
                </c:pt>
                <c:pt idx="123">
                  <c:v>-28.5</c:v>
                </c:pt>
                <c:pt idx="124">
                  <c:v>-28</c:v>
                </c:pt>
                <c:pt idx="125">
                  <c:v>-27.5</c:v>
                </c:pt>
                <c:pt idx="126">
                  <c:v>-27</c:v>
                </c:pt>
                <c:pt idx="127">
                  <c:v>-26.5</c:v>
                </c:pt>
                <c:pt idx="128">
                  <c:v>-26</c:v>
                </c:pt>
                <c:pt idx="129">
                  <c:v>-25.5</c:v>
                </c:pt>
                <c:pt idx="130">
                  <c:v>-25</c:v>
                </c:pt>
                <c:pt idx="131">
                  <c:v>-24.5</c:v>
                </c:pt>
                <c:pt idx="132">
                  <c:v>-24</c:v>
                </c:pt>
                <c:pt idx="133">
                  <c:v>-23.5</c:v>
                </c:pt>
                <c:pt idx="134">
                  <c:v>-23</c:v>
                </c:pt>
                <c:pt idx="135">
                  <c:v>-22.5</c:v>
                </c:pt>
                <c:pt idx="136">
                  <c:v>-22</c:v>
                </c:pt>
                <c:pt idx="137">
                  <c:v>-21.5</c:v>
                </c:pt>
                <c:pt idx="138">
                  <c:v>-21</c:v>
                </c:pt>
                <c:pt idx="139">
                  <c:v>-20.5</c:v>
                </c:pt>
                <c:pt idx="140">
                  <c:v>-20</c:v>
                </c:pt>
                <c:pt idx="141">
                  <c:v>-19.5</c:v>
                </c:pt>
                <c:pt idx="142">
                  <c:v>-19</c:v>
                </c:pt>
                <c:pt idx="143">
                  <c:v>-18.5</c:v>
                </c:pt>
                <c:pt idx="144">
                  <c:v>-18</c:v>
                </c:pt>
                <c:pt idx="145">
                  <c:v>-17.5</c:v>
                </c:pt>
                <c:pt idx="146">
                  <c:v>-17</c:v>
                </c:pt>
                <c:pt idx="147">
                  <c:v>-16.5</c:v>
                </c:pt>
                <c:pt idx="148">
                  <c:v>-16</c:v>
                </c:pt>
                <c:pt idx="149">
                  <c:v>-15.5</c:v>
                </c:pt>
                <c:pt idx="150">
                  <c:v>-15</c:v>
                </c:pt>
                <c:pt idx="151">
                  <c:v>-14.5</c:v>
                </c:pt>
                <c:pt idx="152">
                  <c:v>-14</c:v>
                </c:pt>
                <c:pt idx="153">
                  <c:v>-13.5</c:v>
                </c:pt>
                <c:pt idx="154">
                  <c:v>-13</c:v>
                </c:pt>
                <c:pt idx="155">
                  <c:v>-12.5</c:v>
                </c:pt>
                <c:pt idx="156">
                  <c:v>-12</c:v>
                </c:pt>
                <c:pt idx="157">
                  <c:v>-11.5</c:v>
                </c:pt>
                <c:pt idx="158">
                  <c:v>-11</c:v>
                </c:pt>
                <c:pt idx="159">
                  <c:v>-10.5</c:v>
                </c:pt>
                <c:pt idx="160">
                  <c:v>-10</c:v>
                </c:pt>
                <c:pt idx="161">
                  <c:v>-9.5</c:v>
                </c:pt>
                <c:pt idx="162">
                  <c:v>-9</c:v>
                </c:pt>
                <c:pt idx="163">
                  <c:v>-8.5</c:v>
                </c:pt>
                <c:pt idx="164">
                  <c:v>-8</c:v>
                </c:pt>
                <c:pt idx="165">
                  <c:v>-7.5</c:v>
                </c:pt>
                <c:pt idx="166">
                  <c:v>-7</c:v>
                </c:pt>
                <c:pt idx="167">
                  <c:v>-6.5</c:v>
                </c:pt>
                <c:pt idx="168">
                  <c:v>-6</c:v>
                </c:pt>
                <c:pt idx="169">
                  <c:v>-5.5</c:v>
                </c:pt>
                <c:pt idx="170">
                  <c:v>-5</c:v>
                </c:pt>
                <c:pt idx="171">
                  <c:v>-4.5</c:v>
                </c:pt>
                <c:pt idx="172">
                  <c:v>-4</c:v>
                </c:pt>
                <c:pt idx="173">
                  <c:v>-3.5</c:v>
                </c:pt>
                <c:pt idx="174">
                  <c:v>-3</c:v>
                </c:pt>
                <c:pt idx="175">
                  <c:v>-2.5</c:v>
                </c:pt>
                <c:pt idx="176">
                  <c:v>-2</c:v>
                </c:pt>
                <c:pt idx="177">
                  <c:v>-1.5</c:v>
                </c:pt>
                <c:pt idx="178">
                  <c:v>-1</c:v>
                </c:pt>
                <c:pt idx="179">
                  <c:v>-0.5</c:v>
                </c:pt>
                <c:pt idx="180">
                  <c:v>0</c:v>
                </c:pt>
                <c:pt idx="181">
                  <c:v>0.5</c:v>
                </c:pt>
                <c:pt idx="182">
                  <c:v>1</c:v>
                </c:pt>
                <c:pt idx="183">
                  <c:v>1.5</c:v>
                </c:pt>
                <c:pt idx="184">
                  <c:v>2</c:v>
                </c:pt>
                <c:pt idx="185">
                  <c:v>2.5</c:v>
                </c:pt>
                <c:pt idx="186">
                  <c:v>3</c:v>
                </c:pt>
                <c:pt idx="187">
                  <c:v>3.5</c:v>
                </c:pt>
                <c:pt idx="188">
                  <c:v>4</c:v>
                </c:pt>
                <c:pt idx="189">
                  <c:v>4.5</c:v>
                </c:pt>
                <c:pt idx="190">
                  <c:v>5</c:v>
                </c:pt>
                <c:pt idx="191">
                  <c:v>5.5</c:v>
                </c:pt>
                <c:pt idx="192">
                  <c:v>6</c:v>
                </c:pt>
                <c:pt idx="193">
                  <c:v>6.5</c:v>
                </c:pt>
                <c:pt idx="194">
                  <c:v>7</c:v>
                </c:pt>
                <c:pt idx="195">
                  <c:v>7.5</c:v>
                </c:pt>
                <c:pt idx="196">
                  <c:v>8</c:v>
                </c:pt>
                <c:pt idx="197">
                  <c:v>8.5</c:v>
                </c:pt>
                <c:pt idx="198">
                  <c:v>9</c:v>
                </c:pt>
                <c:pt idx="199">
                  <c:v>9.5</c:v>
                </c:pt>
                <c:pt idx="200">
                  <c:v>10</c:v>
                </c:pt>
                <c:pt idx="201">
                  <c:v>10.5</c:v>
                </c:pt>
                <c:pt idx="202">
                  <c:v>11</c:v>
                </c:pt>
                <c:pt idx="203">
                  <c:v>11.5</c:v>
                </c:pt>
                <c:pt idx="204">
                  <c:v>12</c:v>
                </c:pt>
                <c:pt idx="205">
                  <c:v>12.5</c:v>
                </c:pt>
                <c:pt idx="206">
                  <c:v>13</c:v>
                </c:pt>
                <c:pt idx="207">
                  <c:v>13.5</c:v>
                </c:pt>
                <c:pt idx="208">
                  <c:v>14</c:v>
                </c:pt>
                <c:pt idx="209">
                  <c:v>14.5</c:v>
                </c:pt>
                <c:pt idx="210">
                  <c:v>15</c:v>
                </c:pt>
                <c:pt idx="211">
                  <c:v>15.5</c:v>
                </c:pt>
                <c:pt idx="212">
                  <c:v>16</c:v>
                </c:pt>
                <c:pt idx="213">
                  <c:v>16.5</c:v>
                </c:pt>
                <c:pt idx="214">
                  <c:v>17</c:v>
                </c:pt>
                <c:pt idx="215">
                  <c:v>17.5</c:v>
                </c:pt>
                <c:pt idx="216">
                  <c:v>18</c:v>
                </c:pt>
                <c:pt idx="217">
                  <c:v>18.5</c:v>
                </c:pt>
                <c:pt idx="218">
                  <c:v>19</c:v>
                </c:pt>
                <c:pt idx="219">
                  <c:v>19.5</c:v>
                </c:pt>
                <c:pt idx="220">
                  <c:v>20</c:v>
                </c:pt>
                <c:pt idx="221">
                  <c:v>20.5</c:v>
                </c:pt>
                <c:pt idx="222">
                  <c:v>21</c:v>
                </c:pt>
                <c:pt idx="223">
                  <c:v>21.5</c:v>
                </c:pt>
                <c:pt idx="224">
                  <c:v>22</c:v>
                </c:pt>
                <c:pt idx="225">
                  <c:v>22.5</c:v>
                </c:pt>
                <c:pt idx="226">
                  <c:v>23</c:v>
                </c:pt>
                <c:pt idx="227">
                  <c:v>23.5</c:v>
                </c:pt>
                <c:pt idx="228">
                  <c:v>24</c:v>
                </c:pt>
                <c:pt idx="229">
                  <c:v>24.5</c:v>
                </c:pt>
                <c:pt idx="230">
                  <c:v>25</c:v>
                </c:pt>
                <c:pt idx="231">
                  <c:v>25.5</c:v>
                </c:pt>
                <c:pt idx="232">
                  <c:v>26</c:v>
                </c:pt>
                <c:pt idx="233">
                  <c:v>26.5</c:v>
                </c:pt>
                <c:pt idx="234">
                  <c:v>27</c:v>
                </c:pt>
                <c:pt idx="235">
                  <c:v>27.5</c:v>
                </c:pt>
                <c:pt idx="236">
                  <c:v>28</c:v>
                </c:pt>
                <c:pt idx="237">
                  <c:v>28.5</c:v>
                </c:pt>
                <c:pt idx="238">
                  <c:v>29</c:v>
                </c:pt>
                <c:pt idx="239">
                  <c:v>29.5</c:v>
                </c:pt>
                <c:pt idx="240">
                  <c:v>30</c:v>
                </c:pt>
                <c:pt idx="241">
                  <c:v>30.5</c:v>
                </c:pt>
                <c:pt idx="242">
                  <c:v>31</c:v>
                </c:pt>
                <c:pt idx="243">
                  <c:v>31.5</c:v>
                </c:pt>
                <c:pt idx="244">
                  <c:v>32</c:v>
                </c:pt>
                <c:pt idx="245">
                  <c:v>32.5</c:v>
                </c:pt>
                <c:pt idx="246">
                  <c:v>33</c:v>
                </c:pt>
                <c:pt idx="247">
                  <c:v>33.5</c:v>
                </c:pt>
                <c:pt idx="248">
                  <c:v>34</c:v>
                </c:pt>
                <c:pt idx="249">
                  <c:v>34.5</c:v>
                </c:pt>
                <c:pt idx="250">
                  <c:v>35</c:v>
                </c:pt>
                <c:pt idx="251">
                  <c:v>35.5</c:v>
                </c:pt>
                <c:pt idx="252">
                  <c:v>36</c:v>
                </c:pt>
                <c:pt idx="253">
                  <c:v>36.5</c:v>
                </c:pt>
                <c:pt idx="254">
                  <c:v>37</c:v>
                </c:pt>
                <c:pt idx="255">
                  <c:v>37.5</c:v>
                </c:pt>
                <c:pt idx="256">
                  <c:v>38</c:v>
                </c:pt>
                <c:pt idx="257">
                  <c:v>38.5</c:v>
                </c:pt>
                <c:pt idx="258">
                  <c:v>39</c:v>
                </c:pt>
                <c:pt idx="259">
                  <c:v>39.5</c:v>
                </c:pt>
                <c:pt idx="260">
                  <c:v>40</c:v>
                </c:pt>
                <c:pt idx="261">
                  <c:v>40.5</c:v>
                </c:pt>
                <c:pt idx="262">
                  <c:v>41</c:v>
                </c:pt>
                <c:pt idx="263">
                  <c:v>41.5</c:v>
                </c:pt>
                <c:pt idx="264">
                  <c:v>42</c:v>
                </c:pt>
                <c:pt idx="265">
                  <c:v>42.5</c:v>
                </c:pt>
                <c:pt idx="266">
                  <c:v>43</c:v>
                </c:pt>
                <c:pt idx="267">
                  <c:v>43.5</c:v>
                </c:pt>
                <c:pt idx="268">
                  <c:v>44</c:v>
                </c:pt>
                <c:pt idx="269">
                  <c:v>44.5</c:v>
                </c:pt>
                <c:pt idx="270">
                  <c:v>45</c:v>
                </c:pt>
                <c:pt idx="271">
                  <c:v>45.5</c:v>
                </c:pt>
                <c:pt idx="272">
                  <c:v>46</c:v>
                </c:pt>
                <c:pt idx="273">
                  <c:v>46.5</c:v>
                </c:pt>
                <c:pt idx="274">
                  <c:v>47</c:v>
                </c:pt>
                <c:pt idx="275">
                  <c:v>47.5</c:v>
                </c:pt>
                <c:pt idx="276">
                  <c:v>48</c:v>
                </c:pt>
                <c:pt idx="277">
                  <c:v>48.5</c:v>
                </c:pt>
                <c:pt idx="278">
                  <c:v>49</c:v>
                </c:pt>
                <c:pt idx="279">
                  <c:v>49.5</c:v>
                </c:pt>
                <c:pt idx="280">
                  <c:v>50</c:v>
                </c:pt>
                <c:pt idx="281">
                  <c:v>50.5</c:v>
                </c:pt>
                <c:pt idx="282">
                  <c:v>51</c:v>
                </c:pt>
                <c:pt idx="283">
                  <c:v>51.5</c:v>
                </c:pt>
                <c:pt idx="284">
                  <c:v>52</c:v>
                </c:pt>
                <c:pt idx="285">
                  <c:v>52.5</c:v>
                </c:pt>
                <c:pt idx="286">
                  <c:v>53</c:v>
                </c:pt>
                <c:pt idx="287">
                  <c:v>53.5</c:v>
                </c:pt>
                <c:pt idx="288">
                  <c:v>54</c:v>
                </c:pt>
                <c:pt idx="289">
                  <c:v>54.5</c:v>
                </c:pt>
                <c:pt idx="290">
                  <c:v>55</c:v>
                </c:pt>
                <c:pt idx="291">
                  <c:v>55.5</c:v>
                </c:pt>
                <c:pt idx="292">
                  <c:v>56</c:v>
                </c:pt>
                <c:pt idx="293">
                  <c:v>56.5</c:v>
                </c:pt>
                <c:pt idx="294">
                  <c:v>57</c:v>
                </c:pt>
                <c:pt idx="295">
                  <c:v>57.5</c:v>
                </c:pt>
                <c:pt idx="296">
                  <c:v>58</c:v>
                </c:pt>
                <c:pt idx="297">
                  <c:v>58.5</c:v>
                </c:pt>
                <c:pt idx="298">
                  <c:v>59</c:v>
                </c:pt>
                <c:pt idx="299">
                  <c:v>59.5</c:v>
                </c:pt>
                <c:pt idx="300">
                  <c:v>60</c:v>
                </c:pt>
                <c:pt idx="301">
                  <c:v>60.5</c:v>
                </c:pt>
                <c:pt idx="302">
                  <c:v>61</c:v>
                </c:pt>
                <c:pt idx="303">
                  <c:v>61.5</c:v>
                </c:pt>
                <c:pt idx="304">
                  <c:v>62</c:v>
                </c:pt>
                <c:pt idx="305">
                  <c:v>62.5</c:v>
                </c:pt>
                <c:pt idx="306">
                  <c:v>63</c:v>
                </c:pt>
                <c:pt idx="307">
                  <c:v>63.5</c:v>
                </c:pt>
                <c:pt idx="308">
                  <c:v>64</c:v>
                </c:pt>
                <c:pt idx="309">
                  <c:v>64.5</c:v>
                </c:pt>
                <c:pt idx="310">
                  <c:v>65</c:v>
                </c:pt>
                <c:pt idx="311">
                  <c:v>65.5</c:v>
                </c:pt>
                <c:pt idx="312">
                  <c:v>66</c:v>
                </c:pt>
                <c:pt idx="313">
                  <c:v>66.5</c:v>
                </c:pt>
                <c:pt idx="314">
                  <c:v>67</c:v>
                </c:pt>
                <c:pt idx="315">
                  <c:v>67.5</c:v>
                </c:pt>
                <c:pt idx="316">
                  <c:v>68</c:v>
                </c:pt>
                <c:pt idx="317">
                  <c:v>68.5</c:v>
                </c:pt>
                <c:pt idx="318">
                  <c:v>69</c:v>
                </c:pt>
                <c:pt idx="319">
                  <c:v>69.5</c:v>
                </c:pt>
                <c:pt idx="320">
                  <c:v>70</c:v>
                </c:pt>
                <c:pt idx="321">
                  <c:v>70.5</c:v>
                </c:pt>
                <c:pt idx="322">
                  <c:v>71</c:v>
                </c:pt>
                <c:pt idx="323">
                  <c:v>71.5</c:v>
                </c:pt>
                <c:pt idx="324">
                  <c:v>72</c:v>
                </c:pt>
                <c:pt idx="325">
                  <c:v>72.5</c:v>
                </c:pt>
                <c:pt idx="326">
                  <c:v>73</c:v>
                </c:pt>
                <c:pt idx="327">
                  <c:v>73.5</c:v>
                </c:pt>
                <c:pt idx="328">
                  <c:v>74</c:v>
                </c:pt>
                <c:pt idx="329">
                  <c:v>74.5</c:v>
                </c:pt>
                <c:pt idx="330">
                  <c:v>75</c:v>
                </c:pt>
                <c:pt idx="331">
                  <c:v>75.5</c:v>
                </c:pt>
                <c:pt idx="332">
                  <c:v>76</c:v>
                </c:pt>
                <c:pt idx="333">
                  <c:v>76.5</c:v>
                </c:pt>
                <c:pt idx="334">
                  <c:v>77</c:v>
                </c:pt>
                <c:pt idx="335">
                  <c:v>77.5</c:v>
                </c:pt>
                <c:pt idx="336">
                  <c:v>78</c:v>
                </c:pt>
                <c:pt idx="337">
                  <c:v>78.5</c:v>
                </c:pt>
                <c:pt idx="338">
                  <c:v>79</c:v>
                </c:pt>
                <c:pt idx="339">
                  <c:v>79.5</c:v>
                </c:pt>
                <c:pt idx="340">
                  <c:v>80</c:v>
                </c:pt>
                <c:pt idx="341">
                  <c:v>80.5</c:v>
                </c:pt>
                <c:pt idx="342">
                  <c:v>81</c:v>
                </c:pt>
                <c:pt idx="343">
                  <c:v>81.5</c:v>
                </c:pt>
                <c:pt idx="344">
                  <c:v>82</c:v>
                </c:pt>
                <c:pt idx="345">
                  <c:v>82.5</c:v>
                </c:pt>
                <c:pt idx="346">
                  <c:v>83</c:v>
                </c:pt>
                <c:pt idx="347">
                  <c:v>83.5</c:v>
                </c:pt>
                <c:pt idx="348">
                  <c:v>84</c:v>
                </c:pt>
                <c:pt idx="349">
                  <c:v>84.5</c:v>
                </c:pt>
                <c:pt idx="350">
                  <c:v>85</c:v>
                </c:pt>
                <c:pt idx="351">
                  <c:v>85.5</c:v>
                </c:pt>
                <c:pt idx="352">
                  <c:v>86</c:v>
                </c:pt>
                <c:pt idx="353">
                  <c:v>86.5</c:v>
                </c:pt>
                <c:pt idx="354">
                  <c:v>87</c:v>
                </c:pt>
                <c:pt idx="355">
                  <c:v>87.5</c:v>
                </c:pt>
                <c:pt idx="356">
                  <c:v>88</c:v>
                </c:pt>
                <c:pt idx="357">
                  <c:v>88.5</c:v>
                </c:pt>
                <c:pt idx="358">
                  <c:v>89</c:v>
                </c:pt>
                <c:pt idx="359">
                  <c:v>89.5</c:v>
                </c:pt>
                <c:pt idx="360">
                  <c:v>90</c:v>
                </c:pt>
                <c:pt idx="361">
                  <c:v>90.5</c:v>
                </c:pt>
                <c:pt idx="362">
                  <c:v>91</c:v>
                </c:pt>
                <c:pt idx="363">
                  <c:v>91.5</c:v>
                </c:pt>
                <c:pt idx="364">
                  <c:v>92</c:v>
                </c:pt>
                <c:pt idx="365">
                  <c:v>92.5</c:v>
                </c:pt>
                <c:pt idx="366">
                  <c:v>93</c:v>
                </c:pt>
                <c:pt idx="367">
                  <c:v>93.5</c:v>
                </c:pt>
                <c:pt idx="368">
                  <c:v>94</c:v>
                </c:pt>
                <c:pt idx="369">
                  <c:v>94.5</c:v>
                </c:pt>
                <c:pt idx="370">
                  <c:v>95</c:v>
                </c:pt>
                <c:pt idx="371">
                  <c:v>95.5</c:v>
                </c:pt>
                <c:pt idx="372">
                  <c:v>96</c:v>
                </c:pt>
                <c:pt idx="373">
                  <c:v>96.5</c:v>
                </c:pt>
                <c:pt idx="374">
                  <c:v>97</c:v>
                </c:pt>
                <c:pt idx="375">
                  <c:v>97.5</c:v>
                </c:pt>
                <c:pt idx="376">
                  <c:v>98</c:v>
                </c:pt>
                <c:pt idx="377">
                  <c:v>98.5</c:v>
                </c:pt>
                <c:pt idx="378">
                  <c:v>99</c:v>
                </c:pt>
                <c:pt idx="379">
                  <c:v>99.5</c:v>
                </c:pt>
                <c:pt idx="380">
                  <c:v>100</c:v>
                </c:pt>
                <c:pt idx="381">
                  <c:v>100.5</c:v>
                </c:pt>
                <c:pt idx="382">
                  <c:v>101</c:v>
                </c:pt>
                <c:pt idx="383">
                  <c:v>101.5</c:v>
                </c:pt>
                <c:pt idx="384">
                  <c:v>102</c:v>
                </c:pt>
                <c:pt idx="385">
                  <c:v>102.5</c:v>
                </c:pt>
                <c:pt idx="386">
                  <c:v>103</c:v>
                </c:pt>
                <c:pt idx="387">
                  <c:v>103.5</c:v>
                </c:pt>
                <c:pt idx="388">
                  <c:v>104</c:v>
                </c:pt>
                <c:pt idx="389">
                  <c:v>104.5</c:v>
                </c:pt>
                <c:pt idx="390">
                  <c:v>105</c:v>
                </c:pt>
                <c:pt idx="391">
                  <c:v>105.5</c:v>
                </c:pt>
                <c:pt idx="392">
                  <c:v>106</c:v>
                </c:pt>
                <c:pt idx="393">
                  <c:v>106.5</c:v>
                </c:pt>
                <c:pt idx="394">
                  <c:v>107</c:v>
                </c:pt>
                <c:pt idx="395">
                  <c:v>107.5</c:v>
                </c:pt>
                <c:pt idx="396">
                  <c:v>108</c:v>
                </c:pt>
                <c:pt idx="397">
                  <c:v>108.5</c:v>
                </c:pt>
                <c:pt idx="398">
                  <c:v>109</c:v>
                </c:pt>
                <c:pt idx="399">
                  <c:v>109.5</c:v>
                </c:pt>
                <c:pt idx="400">
                  <c:v>110</c:v>
                </c:pt>
                <c:pt idx="401">
                  <c:v>110.5</c:v>
                </c:pt>
                <c:pt idx="402">
                  <c:v>111</c:v>
                </c:pt>
                <c:pt idx="403">
                  <c:v>111.5</c:v>
                </c:pt>
                <c:pt idx="404">
                  <c:v>112</c:v>
                </c:pt>
                <c:pt idx="405">
                  <c:v>112.5</c:v>
                </c:pt>
                <c:pt idx="406">
                  <c:v>113</c:v>
                </c:pt>
                <c:pt idx="407">
                  <c:v>113.5</c:v>
                </c:pt>
                <c:pt idx="408">
                  <c:v>114</c:v>
                </c:pt>
                <c:pt idx="409">
                  <c:v>114.5</c:v>
                </c:pt>
                <c:pt idx="410">
                  <c:v>115</c:v>
                </c:pt>
                <c:pt idx="411">
                  <c:v>115.5</c:v>
                </c:pt>
                <c:pt idx="412">
                  <c:v>116</c:v>
                </c:pt>
                <c:pt idx="413">
                  <c:v>116.5</c:v>
                </c:pt>
                <c:pt idx="414">
                  <c:v>117</c:v>
                </c:pt>
                <c:pt idx="415">
                  <c:v>117.5</c:v>
                </c:pt>
                <c:pt idx="416">
                  <c:v>118</c:v>
                </c:pt>
                <c:pt idx="417">
                  <c:v>118.5</c:v>
                </c:pt>
                <c:pt idx="418">
                  <c:v>119</c:v>
                </c:pt>
                <c:pt idx="419">
                  <c:v>119.5</c:v>
                </c:pt>
                <c:pt idx="420">
                  <c:v>120</c:v>
                </c:pt>
                <c:pt idx="421">
                  <c:v>120.5</c:v>
                </c:pt>
                <c:pt idx="422">
                  <c:v>121</c:v>
                </c:pt>
                <c:pt idx="423">
                  <c:v>121.5</c:v>
                </c:pt>
                <c:pt idx="424">
                  <c:v>122</c:v>
                </c:pt>
                <c:pt idx="425">
                  <c:v>122.5</c:v>
                </c:pt>
                <c:pt idx="426">
                  <c:v>123</c:v>
                </c:pt>
                <c:pt idx="427">
                  <c:v>123.5</c:v>
                </c:pt>
                <c:pt idx="428">
                  <c:v>124</c:v>
                </c:pt>
                <c:pt idx="429">
                  <c:v>124.5</c:v>
                </c:pt>
                <c:pt idx="430">
                  <c:v>125</c:v>
                </c:pt>
                <c:pt idx="431">
                  <c:v>125.5</c:v>
                </c:pt>
                <c:pt idx="432">
                  <c:v>126</c:v>
                </c:pt>
                <c:pt idx="433">
                  <c:v>126.5</c:v>
                </c:pt>
                <c:pt idx="434">
                  <c:v>127</c:v>
                </c:pt>
                <c:pt idx="435">
                  <c:v>127.5</c:v>
                </c:pt>
                <c:pt idx="436">
                  <c:v>128</c:v>
                </c:pt>
                <c:pt idx="437">
                  <c:v>128.5</c:v>
                </c:pt>
                <c:pt idx="438">
                  <c:v>129</c:v>
                </c:pt>
                <c:pt idx="439">
                  <c:v>129.5</c:v>
                </c:pt>
                <c:pt idx="440">
                  <c:v>130</c:v>
                </c:pt>
                <c:pt idx="441">
                  <c:v>130.5</c:v>
                </c:pt>
                <c:pt idx="442">
                  <c:v>131</c:v>
                </c:pt>
                <c:pt idx="443">
                  <c:v>131.5</c:v>
                </c:pt>
                <c:pt idx="444">
                  <c:v>132</c:v>
                </c:pt>
                <c:pt idx="445">
                  <c:v>132.5</c:v>
                </c:pt>
                <c:pt idx="446">
                  <c:v>133</c:v>
                </c:pt>
                <c:pt idx="447">
                  <c:v>133.5</c:v>
                </c:pt>
                <c:pt idx="448">
                  <c:v>134</c:v>
                </c:pt>
                <c:pt idx="449">
                  <c:v>134.5</c:v>
                </c:pt>
                <c:pt idx="450">
                  <c:v>135</c:v>
                </c:pt>
                <c:pt idx="451">
                  <c:v>135.5</c:v>
                </c:pt>
                <c:pt idx="452">
                  <c:v>136</c:v>
                </c:pt>
                <c:pt idx="453">
                  <c:v>136.5</c:v>
                </c:pt>
                <c:pt idx="454">
                  <c:v>137</c:v>
                </c:pt>
                <c:pt idx="455">
                  <c:v>137.5</c:v>
                </c:pt>
                <c:pt idx="456">
                  <c:v>138</c:v>
                </c:pt>
                <c:pt idx="457">
                  <c:v>138.5</c:v>
                </c:pt>
                <c:pt idx="458">
                  <c:v>139</c:v>
                </c:pt>
                <c:pt idx="459">
                  <c:v>139.5</c:v>
                </c:pt>
                <c:pt idx="460">
                  <c:v>140</c:v>
                </c:pt>
                <c:pt idx="461">
                  <c:v>140.5</c:v>
                </c:pt>
                <c:pt idx="462">
                  <c:v>141</c:v>
                </c:pt>
                <c:pt idx="463">
                  <c:v>141.5</c:v>
                </c:pt>
                <c:pt idx="464">
                  <c:v>142</c:v>
                </c:pt>
                <c:pt idx="465">
                  <c:v>142.5</c:v>
                </c:pt>
                <c:pt idx="466">
                  <c:v>143</c:v>
                </c:pt>
                <c:pt idx="467">
                  <c:v>143.5</c:v>
                </c:pt>
                <c:pt idx="468">
                  <c:v>144</c:v>
                </c:pt>
                <c:pt idx="469">
                  <c:v>144.5</c:v>
                </c:pt>
                <c:pt idx="470">
                  <c:v>145</c:v>
                </c:pt>
                <c:pt idx="471">
                  <c:v>145.5</c:v>
                </c:pt>
                <c:pt idx="472">
                  <c:v>146</c:v>
                </c:pt>
                <c:pt idx="473">
                  <c:v>146.5</c:v>
                </c:pt>
                <c:pt idx="474">
                  <c:v>147</c:v>
                </c:pt>
                <c:pt idx="475">
                  <c:v>147.5</c:v>
                </c:pt>
                <c:pt idx="476">
                  <c:v>148</c:v>
                </c:pt>
                <c:pt idx="477">
                  <c:v>148.5</c:v>
                </c:pt>
                <c:pt idx="478">
                  <c:v>149</c:v>
                </c:pt>
                <c:pt idx="479">
                  <c:v>149.5</c:v>
                </c:pt>
                <c:pt idx="480">
                  <c:v>150</c:v>
                </c:pt>
                <c:pt idx="481">
                  <c:v>150.5</c:v>
                </c:pt>
                <c:pt idx="482">
                  <c:v>151</c:v>
                </c:pt>
                <c:pt idx="483">
                  <c:v>151.5</c:v>
                </c:pt>
                <c:pt idx="484">
                  <c:v>152</c:v>
                </c:pt>
                <c:pt idx="485">
                  <c:v>152.5</c:v>
                </c:pt>
                <c:pt idx="486">
                  <c:v>153</c:v>
                </c:pt>
                <c:pt idx="487">
                  <c:v>153.5</c:v>
                </c:pt>
                <c:pt idx="488">
                  <c:v>154</c:v>
                </c:pt>
                <c:pt idx="489">
                  <c:v>154.5</c:v>
                </c:pt>
                <c:pt idx="490">
                  <c:v>155</c:v>
                </c:pt>
                <c:pt idx="491">
                  <c:v>155.5</c:v>
                </c:pt>
                <c:pt idx="492">
                  <c:v>156</c:v>
                </c:pt>
                <c:pt idx="493">
                  <c:v>156.5</c:v>
                </c:pt>
                <c:pt idx="494">
                  <c:v>157</c:v>
                </c:pt>
                <c:pt idx="495">
                  <c:v>157.5</c:v>
                </c:pt>
                <c:pt idx="496">
                  <c:v>158</c:v>
                </c:pt>
                <c:pt idx="497">
                  <c:v>158.5</c:v>
                </c:pt>
                <c:pt idx="498">
                  <c:v>159</c:v>
                </c:pt>
                <c:pt idx="499">
                  <c:v>159.5</c:v>
                </c:pt>
                <c:pt idx="500">
                  <c:v>160</c:v>
                </c:pt>
                <c:pt idx="501">
                  <c:v>160.5</c:v>
                </c:pt>
                <c:pt idx="502">
                  <c:v>161</c:v>
                </c:pt>
                <c:pt idx="503">
                  <c:v>161.5</c:v>
                </c:pt>
                <c:pt idx="504">
                  <c:v>162</c:v>
                </c:pt>
                <c:pt idx="505">
                  <c:v>162.5</c:v>
                </c:pt>
                <c:pt idx="506">
                  <c:v>163</c:v>
                </c:pt>
                <c:pt idx="507">
                  <c:v>163.5</c:v>
                </c:pt>
                <c:pt idx="508">
                  <c:v>164</c:v>
                </c:pt>
                <c:pt idx="509">
                  <c:v>164.5</c:v>
                </c:pt>
                <c:pt idx="510">
                  <c:v>165</c:v>
                </c:pt>
                <c:pt idx="511">
                  <c:v>165.5</c:v>
                </c:pt>
                <c:pt idx="512">
                  <c:v>166</c:v>
                </c:pt>
                <c:pt idx="513">
                  <c:v>166.5</c:v>
                </c:pt>
                <c:pt idx="514">
                  <c:v>167</c:v>
                </c:pt>
                <c:pt idx="515">
                  <c:v>167.5</c:v>
                </c:pt>
                <c:pt idx="516">
                  <c:v>168</c:v>
                </c:pt>
                <c:pt idx="517">
                  <c:v>168.5</c:v>
                </c:pt>
                <c:pt idx="518">
                  <c:v>169</c:v>
                </c:pt>
                <c:pt idx="519">
                  <c:v>169.5</c:v>
                </c:pt>
                <c:pt idx="520">
                  <c:v>170</c:v>
                </c:pt>
                <c:pt idx="521">
                  <c:v>170.5</c:v>
                </c:pt>
                <c:pt idx="522">
                  <c:v>171</c:v>
                </c:pt>
                <c:pt idx="523">
                  <c:v>171.5</c:v>
                </c:pt>
                <c:pt idx="524">
                  <c:v>172</c:v>
                </c:pt>
                <c:pt idx="525">
                  <c:v>172.5</c:v>
                </c:pt>
                <c:pt idx="526">
                  <c:v>173</c:v>
                </c:pt>
                <c:pt idx="527">
                  <c:v>173.5</c:v>
                </c:pt>
                <c:pt idx="528">
                  <c:v>174</c:v>
                </c:pt>
                <c:pt idx="529">
                  <c:v>174.5</c:v>
                </c:pt>
                <c:pt idx="530">
                  <c:v>175</c:v>
                </c:pt>
                <c:pt idx="531">
                  <c:v>175.5</c:v>
                </c:pt>
                <c:pt idx="532">
                  <c:v>176</c:v>
                </c:pt>
                <c:pt idx="533">
                  <c:v>176.5</c:v>
                </c:pt>
                <c:pt idx="534">
                  <c:v>177</c:v>
                </c:pt>
                <c:pt idx="535">
                  <c:v>177.5</c:v>
                </c:pt>
                <c:pt idx="536">
                  <c:v>178</c:v>
                </c:pt>
                <c:pt idx="537">
                  <c:v>178.5</c:v>
                </c:pt>
                <c:pt idx="538">
                  <c:v>179</c:v>
                </c:pt>
                <c:pt idx="539">
                  <c:v>179.5</c:v>
                </c:pt>
                <c:pt idx="540">
                  <c:v>180</c:v>
                </c:pt>
                <c:pt idx="541">
                  <c:v>180.5</c:v>
                </c:pt>
                <c:pt idx="542">
                  <c:v>181</c:v>
                </c:pt>
                <c:pt idx="543">
                  <c:v>181.5</c:v>
                </c:pt>
                <c:pt idx="544">
                  <c:v>182</c:v>
                </c:pt>
                <c:pt idx="545">
                  <c:v>182.5</c:v>
                </c:pt>
                <c:pt idx="546">
                  <c:v>183</c:v>
                </c:pt>
                <c:pt idx="547">
                  <c:v>183.5</c:v>
                </c:pt>
                <c:pt idx="548">
                  <c:v>184</c:v>
                </c:pt>
                <c:pt idx="549">
                  <c:v>184.5</c:v>
                </c:pt>
                <c:pt idx="550">
                  <c:v>185</c:v>
                </c:pt>
                <c:pt idx="551">
                  <c:v>185.5</c:v>
                </c:pt>
                <c:pt idx="552">
                  <c:v>186</c:v>
                </c:pt>
                <c:pt idx="553">
                  <c:v>186.5</c:v>
                </c:pt>
                <c:pt idx="554">
                  <c:v>187</c:v>
                </c:pt>
                <c:pt idx="555">
                  <c:v>187.5</c:v>
                </c:pt>
                <c:pt idx="556">
                  <c:v>188</c:v>
                </c:pt>
                <c:pt idx="557">
                  <c:v>188.5</c:v>
                </c:pt>
                <c:pt idx="558">
                  <c:v>189</c:v>
                </c:pt>
                <c:pt idx="559">
                  <c:v>189.5</c:v>
                </c:pt>
                <c:pt idx="560">
                  <c:v>190</c:v>
                </c:pt>
                <c:pt idx="561">
                  <c:v>190.5</c:v>
                </c:pt>
                <c:pt idx="562">
                  <c:v>191</c:v>
                </c:pt>
                <c:pt idx="563">
                  <c:v>191.5</c:v>
                </c:pt>
                <c:pt idx="564">
                  <c:v>192</c:v>
                </c:pt>
                <c:pt idx="565">
                  <c:v>192.5</c:v>
                </c:pt>
                <c:pt idx="566">
                  <c:v>193</c:v>
                </c:pt>
                <c:pt idx="567">
                  <c:v>193.5</c:v>
                </c:pt>
                <c:pt idx="568">
                  <c:v>194</c:v>
                </c:pt>
                <c:pt idx="569">
                  <c:v>194.5</c:v>
                </c:pt>
                <c:pt idx="570">
                  <c:v>195</c:v>
                </c:pt>
                <c:pt idx="571">
                  <c:v>195.5</c:v>
                </c:pt>
                <c:pt idx="572">
                  <c:v>196</c:v>
                </c:pt>
                <c:pt idx="573">
                  <c:v>196.5</c:v>
                </c:pt>
                <c:pt idx="574">
                  <c:v>197</c:v>
                </c:pt>
                <c:pt idx="575">
                  <c:v>197.5</c:v>
                </c:pt>
                <c:pt idx="576">
                  <c:v>198</c:v>
                </c:pt>
                <c:pt idx="577">
                  <c:v>198.5</c:v>
                </c:pt>
                <c:pt idx="578">
                  <c:v>199</c:v>
                </c:pt>
                <c:pt idx="579">
                  <c:v>199.5</c:v>
                </c:pt>
                <c:pt idx="580">
                  <c:v>200</c:v>
                </c:pt>
                <c:pt idx="581">
                  <c:v>200.5</c:v>
                </c:pt>
                <c:pt idx="582">
                  <c:v>201</c:v>
                </c:pt>
                <c:pt idx="583">
                  <c:v>201.5</c:v>
                </c:pt>
                <c:pt idx="584">
                  <c:v>202</c:v>
                </c:pt>
                <c:pt idx="585">
                  <c:v>202.5</c:v>
                </c:pt>
                <c:pt idx="586">
                  <c:v>203</c:v>
                </c:pt>
                <c:pt idx="587">
                  <c:v>203.5</c:v>
                </c:pt>
                <c:pt idx="588">
                  <c:v>204</c:v>
                </c:pt>
                <c:pt idx="589">
                  <c:v>204.5</c:v>
                </c:pt>
                <c:pt idx="590">
                  <c:v>205</c:v>
                </c:pt>
                <c:pt idx="591">
                  <c:v>205.5</c:v>
                </c:pt>
                <c:pt idx="592">
                  <c:v>206</c:v>
                </c:pt>
                <c:pt idx="593">
                  <c:v>206.5</c:v>
                </c:pt>
                <c:pt idx="594">
                  <c:v>207</c:v>
                </c:pt>
                <c:pt idx="595">
                  <c:v>207.5</c:v>
                </c:pt>
                <c:pt idx="596">
                  <c:v>208</c:v>
                </c:pt>
                <c:pt idx="597">
                  <c:v>208.5</c:v>
                </c:pt>
                <c:pt idx="598">
                  <c:v>209</c:v>
                </c:pt>
                <c:pt idx="599">
                  <c:v>209.5</c:v>
                </c:pt>
                <c:pt idx="600">
                  <c:v>210</c:v>
                </c:pt>
                <c:pt idx="601">
                  <c:v>210.5</c:v>
                </c:pt>
                <c:pt idx="602">
                  <c:v>211</c:v>
                </c:pt>
                <c:pt idx="603">
                  <c:v>211.5</c:v>
                </c:pt>
                <c:pt idx="604">
                  <c:v>212</c:v>
                </c:pt>
                <c:pt idx="605">
                  <c:v>212.5</c:v>
                </c:pt>
                <c:pt idx="606">
                  <c:v>213</c:v>
                </c:pt>
                <c:pt idx="607">
                  <c:v>213.5</c:v>
                </c:pt>
                <c:pt idx="608">
                  <c:v>214</c:v>
                </c:pt>
                <c:pt idx="609">
                  <c:v>214.5</c:v>
                </c:pt>
                <c:pt idx="610">
                  <c:v>215</c:v>
                </c:pt>
                <c:pt idx="611">
                  <c:v>215.5</c:v>
                </c:pt>
                <c:pt idx="612">
                  <c:v>216</c:v>
                </c:pt>
                <c:pt idx="613">
                  <c:v>216.5</c:v>
                </c:pt>
                <c:pt idx="614">
                  <c:v>217</c:v>
                </c:pt>
                <c:pt idx="615">
                  <c:v>217.5</c:v>
                </c:pt>
                <c:pt idx="616">
                  <c:v>218</c:v>
                </c:pt>
                <c:pt idx="617">
                  <c:v>218.5</c:v>
                </c:pt>
                <c:pt idx="618">
                  <c:v>219</c:v>
                </c:pt>
                <c:pt idx="619">
                  <c:v>219.5</c:v>
                </c:pt>
                <c:pt idx="620">
                  <c:v>220</c:v>
                </c:pt>
                <c:pt idx="621">
                  <c:v>220.5</c:v>
                </c:pt>
                <c:pt idx="622">
                  <c:v>221</c:v>
                </c:pt>
                <c:pt idx="623">
                  <c:v>221.5</c:v>
                </c:pt>
                <c:pt idx="624">
                  <c:v>222</c:v>
                </c:pt>
                <c:pt idx="625">
                  <c:v>222.5</c:v>
                </c:pt>
                <c:pt idx="626">
                  <c:v>223</c:v>
                </c:pt>
                <c:pt idx="627">
                  <c:v>223.5</c:v>
                </c:pt>
                <c:pt idx="628">
                  <c:v>224</c:v>
                </c:pt>
                <c:pt idx="629">
                  <c:v>224.5</c:v>
                </c:pt>
                <c:pt idx="630">
                  <c:v>225</c:v>
                </c:pt>
                <c:pt idx="631">
                  <c:v>225.5</c:v>
                </c:pt>
                <c:pt idx="632">
                  <c:v>226</c:v>
                </c:pt>
                <c:pt idx="633">
                  <c:v>226.5</c:v>
                </c:pt>
                <c:pt idx="634">
                  <c:v>227</c:v>
                </c:pt>
                <c:pt idx="635">
                  <c:v>227.5</c:v>
                </c:pt>
                <c:pt idx="636">
                  <c:v>228</c:v>
                </c:pt>
                <c:pt idx="637">
                  <c:v>228.5</c:v>
                </c:pt>
                <c:pt idx="638">
                  <c:v>229</c:v>
                </c:pt>
                <c:pt idx="639">
                  <c:v>229.5</c:v>
                </c:pt>
                <c:pt idx="640">
                  <c:v>230</c:v>
                </c:pt>
                <c:pt idx="641">
                  <c:v>230.5</c:v>
                </c:pt>
                <c:pt idx="642">
                  <c:v>231</c:v>
                </c:pt>
                <c:pt idx="643">
                  <c:v>231.5</c:v>
                </c:pt>
                <c:pt idx="644">
                  <c:v>232</c:v>
                </c:pt>
                <c:pt idx="645">
                  <c:v>232.5</c:v>
                </c:pt>
                <c:pt idx="646">
                  <c:v>233</c:v>
                </c:pt>
                <c:pt idx="647">
                  <c:v>233.5</c:v>
                </c:pt>
                <c:pt idx="648">
                  <c:v>234</c:v>
                </c:pt>
                <c:pt idx="649">
                  <c:v>234.5</c:v>
                </c:pt>
                <c:pt idx="650">
                  <c:v>235</c:v>
                </c:pt>
                <c:pt idx="651">
                  <c:v>235.5</c:v>
                </c:pt>
                <c:pt idx="652">
                  <c:v>236</c:v>
                </c:pt>
                <c:pt idx="653">
                  <c:v>236.5</c:v>
                </c:pt>
                <c:pt idx="654">
                  <c:v>237</c:v>
                </c:pt>
                <c:pt idx="655">
                  <c:v>237.5</c:v>
                </c:pt>
                <c:pt idx="656">
                  <c:v>238</c:v>
                </c:pt>
                <c:pt idx="657">
                  <c:v>238.5</c:v>
                </c:pt>
                <c:pt idx="658">
                  <c:v>239</c:v>
                </c:pt>
                <c:pt idx="659">
                  <c:v>239.5</c:v>
                </c:pt>
                <c:pt idx="660">
                  <c:v>240</c:v>
                </c:pt>
                <c:pt idx="661">
                  <c:v>240.5</c:v>
                </c:pt>
                <c:pt idx="662">
                  <c:v>241</c:v>
                </c:pt>
                <c:pt idx="663">
                  <c:v>241.5</c:v>
                </c:pt>
                <c:pt idx="664">
                  <c:v>242</c:v>
                </c:pt>
                <c:pt idx="665">
                  <c:v>242.5</c:v>
                </c:pt>
                <c:pt idx="666">
                  <c:v>243</c:v>
                </c:pt>
                <c:pt idx="667">
                  <c:v>243.5</c:v>
                </c:pt>
                <c:pt idx="668">
                  <c:v>244</c:v>
                </c:pt>
                <c:pt idx="669">
                  <c:v>244.5</c:v>
                </c:pt>
                <c:pt idx="670">
                  <c:v>245</c:v>
                </c:pt>
                <c:pt idx="671">
                  <c:v>245.5</c:v>
                </c:pt>
                <c:pt idx="672">
                  <c:v>246</c:v>
                </c:pt>
                <c:pt idx="673">
                  <c:v>246.5</c:v>
                </c:pt>
                <c:pt idx="674">
                  <c:v>247</c:v>
                </c:pt>
                <c:pt idx="675">
                  <c:v>247.5</c:v>
                </c:pt>
                <c:pt idx="676">
                  <c:v>248</c:v>
                </c:pt>
                <c:pt idx="677">
                  <c:v>248.5</c:v>
                </c:pt>
                <c:pt idx="678">
                  <c:v>249</c:v>
                </c:pt>
                <c:pt idx="679">
                  <c:v>249.5</c:v>
                </c:pt>
                <c:pt idx="680">
                  <c:v>250</c:v>
                </c:pt>
                <c:pt idx="681">
                  <c:v>250.5</c:v>
                </c:pt>
                <c:pt idx="682">
                  <c:v>251</c:v>
                </c:pt>
                <c:pt idx="683">
                  <c:v>251.5</c:v>
                </c:pt>
                <c:pt idx="684">
                  <c:v>252</c:v>
                </c:pt>
                <c:pt idx="685">
                  <c:v>252.5</c:v>
                </c:pt>
                <c:pt idx="686">
                  <c:v>253</c:v>
                </c:pt>
                <c:pt idx="687">
                  <c:v>253.5</c:v>
                </c:pt>
                <c:pt idx="688">
                  <c:v>254</c:v>
                </c:pt>
                <c:pt idx="689">
                  <c:v>254.5</c:v>
                </c:pt>
                <c:pt idx="690">
                  <c:v>255</c:v>
                </c:pt>
                <c:pt idx="691">
                  <c:v>255.5</c:v>
                </c:pt>
                <c:pt idx="692">
                  <c:v>256</c:v>
                </c:pt>
                <c:pt idx="693">
                  <c:v>256.5</c:v>
                </c:pt>
                <c:pt idx="694">
                  <c:v>257</c:v>
                </c:pt>
                <c:pt idx="695">
                  <c:v>257.5</c:v>
                </c:pt>
                <c:pt idx="696">
                  <c:v>258</c:v>
                </c:pt>
                <c:pt idx="697">
                  <c:v>258.5</c:v>
                </c:pt>
                <c:pt idx="698">
                  <c:v>259</c:v>
                </c:pt>
                <c:pt idx="699">
                  <c:v>259.5</c:v>
                </c:pt>
                <c:pt idx="700">
                  <c:v>260</c:v>
                </c:pt>
                <c:pt idx="701">
                  <c:v>260.5</c:v>
                </c:pt>
                <c:pt idx="702">
                  <c:v>261</c:v>
                </c:pt>
                <c:pt idx="703">
                  <c:v>261.5</c:v>
                </c:pt>
                <c:pt idx="704">
                  <c:v>262</c:v>
                </c:pt>
                <c:pt idx="705">
                  <c:v>262.5</c:v>
                </c:pt>
                <c:pt idx="706">
                  <c:v>263</c:v>
                </c:pt>
                <c:pt idx="707">
                  <c:v>263.5</c:v>
                </c:pt>
                <c:pt idx="708">
                  <c:v>264</c:v>
                </c:pt>
                <c:pt idx="709">
                  <c:v>264.5</c:v>
                </c:pt>
                <c:pt idx="710">
                  <c:v>265</c:v>
                </c:pt>
                <c:pt idx="711">
                  <c:v>265.5</c:v>
                </c:pt>
                <c:pt idx="712">
                  <c:v>266</c:v>
                </c:pt>
                <c:pt idx="713">
                  <c:v>266.5</c:v>
                </c:pt>
                <c:pt idx="714">
                  <c:v>267</c:v>
                </c:pt>
                <c:pt idx="715">
                  <c:v>267.5</c:v>
                </c:pt>
                <c:pt idx="716">
                  <c:v>268</c:v>
                </c:pt>
                <c:pt idx="717">
                  <c:v>268.5</c:v>
                </c:pt>
                <c:pt idx="718">
                  <c:v>269</c:v>
                </c:pt>
                <c:pt idx="719">
                  <c:v>269.5</c:v>
                </c:pt>
                <c:pt idx="720">
                  <c:v>270</c:v>
                </c:pt>
                <c:pt idx="721">
                  <c:v>270.5</c:v>
                </c:pt>
                <c:pt idx="722">
                  <c:v>271</c:v>
                </c:pt>
                <c:pt idx="723">
                  <c:v>271.5</c:v>
                </c:pt>
                <c:pt idx="724">
                  <c:v>272</c:v>
                </c:pt>
                <c:pt idx="725">
                  <c:v>272.5</c:v>
                </c:pt>
                <c:pt idx="726">
                  <c:v>273</c:v>
                </c:pt>
                <c:pt idx="727">
                  <c:v>273.5</c:v>
                </c:pt>
                <c:pt idx="728">
                  <c:v>274</c:v>
                </c:pt>
                <c:pt idx="729">
                  <c:v>274.5</c:v>
                </c:pt>
                <c:pt idx="730">
                  <c:v>275</c:v>
                </c:pt>
                <c:pt idx="731">
                  <c:v>275.5</c:v>
                </c:pt>
                <c:pt idx="732">
                  <c:v>276</c:v>
                </c:pt>
                <c:pt idx="733">
                  <c:v>276.5</c:v>
                </c:pt>
                <c:pt idx="734">
                  <c:v>277</c:v>
                </c:pt>
                <c:pt idx="735">
                  <c:v>277.5</c:v>
                </c:pt>
                <c:pt idx="736">
                  <c:v>278</c:v>
                </c:pt>
                <c:pt idx="737">
                  <c:v>278.5</c:v>
                </c:pt>
                <c:pt idx="738">
                  <c:v>279</c:v>
                </c:pt>
                <c:pt idx="739">
                  <c:v>279.5</c:v>
                </c:pt>
                <c:pt idx="740">
                  <c:v>280</c:v>
                </c:pt>
                <c:pt idx="741">
                  <c:v>280.5</c:v>
                </c:pt>
                <c:pt idx="742">
                  <c:v>281</c:v>
                </c:pt>
                <c:pt idx="743">
                  <c:v>281.5</c:v>
                </c:pt>
                <c:pt idx="744">
                  <c:v>282</c:v>
                </c:pt>
                <c:pt idx="745">
                  <c:v>282.5</c:v>
                </c:pt>
                <c:pt idx="746">
                  <c:v>283</c:v>
                </c:pt>
                <c:pt idx="747">
                  <c:v>283.5</c:v>
                </c:pt>
                <c:pt idx="748">
                  <c:v>284</c:v>
                </c:pt>
                <c:pt idx="749">
                  <c:v>284.5</c:v>
                </c:pt>
                <c:pt idx="750">
                  <c:v>285</c:v>
                </c:pt>
                <c:pt idx="751">
                  <c:v>285.5</c:v>
                </c:pt>
                <c:pt idx="752">
                  <c:v>286</c:v>
                </c:pt>
                <c:pt idx="753">
                  <c:v>286.5</c:v>
                </c:pt>
                <c:pt idx="754">
                  <c:v>287</c:v>
                </c:pt>
                <c:pt idx="755">
                  <c:v>287.5</c:v>
                </c:pt>
                <c:pt idx="756">
                  <c:v>288</c:v>
                </c:pt>
                <c:pt idx="757">
                  <c:v>288.5</c:v>
                </c:pt>
                <c:pt idx="758">
                  <c:v>289</c:v>
                </c:pt>
                <c:pt idx="759">
                  <c:v>289.5</c:v>
                </c:pt>
                <c:pt idx="760">
                  <c:v>290</c:v>
                </c:pt>
                <c:pt idx="761">
                  <c:v>290.5</c:v>
                </c:pt>
                <c:pt idx="762">
                  <c:v>291</c:v>
                </c:pt>
                <c:pt idx="763">
                  <c:v>291.5</c:v>
                </c:pt>
                <c:pt idx="764">
                  <c:v>292</c:v>
                </c:pt>
                <c:pt idx="765">
                  <c:v>292.5</c:v>
                </c:pt>
                <c:pt idx="766">
                  <c:v>293</c:v>
                </c:pt>
                <c:pt idx="767">
                  <c:v>293.5</c:v>
                </c:pt>
                <c:pt idx="768">
                  <c:v>294</c:v>
                </c:pt>
                <c:pt idx="769">
                  <c:v>294.5</c:v>
                </c:pt>
                <c:pt idx="770">
                  <c:v>295</c:v>
                </c:pt>
                <c:pt idx="771">
                  <c:v>295.5</c:v>
                </c:pt>
                <c:pt idx="772">
                  <c:v>296</c:v>
                </c:pt>
                <c:pt idx="773">
                  <c:v>296.5</c:v>
                </c:pt>
                <c:pt idx="774">
                  <c:v>297</c:v>
                </c:pt>
                <c:pt idx="775">
                  <c:v>297.5</c:v>
                </c:pt>
                <c:pt idx="776">
                  <c:v>298</c:v>
                </c:pt>
                <c:pt idx="777">
                  <c:v>298.5</c:v>
                </c:pt>
                <c:pt idx="778">
                  <c:v>299</c:v>
                </c:pt>
                <c:pt idx="779">
                  <c:v>299.5</c:v>
                </c:pt>
                <c:pt idx="780">
                  <c:v>300</c:v>
                </c:pt>
                <c:pt idx="781">
                  <c:v>300.5</c:v>
                </c:pt>
                <c:pt idx="782">
                  <c:v>301</c:v>
                </c:pt>
                <c:pt idx="783">
                  <c:v>301.5</c:v>
                </c:pt>
                <c:pt idx="784">
                  <c:v>302</c:v>
                </c:pt>
                <c:pt idx="785">
                  <c:v>302.5</c:v>
                </c:pt>
                <c:pt idx="786">
                  <c:v>303</c:v>
                </c:pt>
                <c:pt idx="787">
                  <c:v>303.5</c:v>
                </c:pt>
                <c:pt idx="788">
                  <c:v>304</c:v>
                </c:pt>
                <c:pt idx="789">
                  <c:v>304.5</c:v>
                </c:pt>
                <c:pt idx="790">
                  <c:v>305</c:v>
                </c:pt>
                <c:pt idx="791">
                  <c:v>305.5</c:v>
                </c:pt>
                <c:pt idx="792">
                  <c:v>306</c:v>
                </c:pt>
                <c:pt idx="793">
                  <c:v>306.5</c:v>
                </c:pt>
                <c:pt idx="794">
                  <c:v>307</c:v>
                </c:pt>
                <c:pt idx="795">
                  <c:v>307.5</c:v>
                </c:pt>
                <c:pt idx="796">
                  <c:v>308</c:v>
                </c:pt>
                <c:pt idx="797">
                  <c:v>308.5</c:v>
                </c:pt>
                <c:pt idx="798">
                  <c:v>309</c:v>
                </c:pt>
                <c:pt idx="799">
                  <c:v>309.5</c:v>
                </c:pt>
                <c:pt idx="800">
                  <c:v>310</c:v>
                </c:pt>
                <c:pt idx="801">
                  <c:v>310.5</c:v>
                </c:pt>
                <c:pt idx="802">
                  <c:v>311</c:v>
                </c:pt>
                <c:pt idx="803">
                  <c:v>311.5</c:v>
                </c:pt>
                <c:pt idx="804">
                  <c:v>312</c:v>
                </c:pt>
                <c:pt idx="805">
                  <c:v>312.5</c:v>
                </c:pt>
                <c:pt idx="806">
                  <c:v>313</c:v>
                </c:pt>
                <c:pt idx="807">
                  <c:v>313.5</c:v>
                </c:pt>
                <c:pt idx="808">
                  <c:v>314</c:v>
                </c:pt>
                <c:pt idx="809">
                  <c:v>314.5</c:v>
                </c:pt>
                <c:pt idx="810">
                  <c:v>315</c:v>
                </c:pt>
                <c:pt idx="811">
                  <c:v>315.5</c:v>
                </c:pt>
                <c:pt idx="812">
                  <c:v>316</c:v>
                </c:pt>
                <c:pt idx="813">
                  <c:v>316.5</c:v>
                </c:pt>
                <c:pt idx="814">
                  <c:v>317</c:v>
                </c:pt>
                <c:pt idx="815">
                  <c:v>317.5</c:v>
                </c:pt>
                <c:pt idx="816">
                  <c:v>318</c:v>
                </c:pt>
                <c:pt idx="817">
                  <c:v>318.5</c:v>
                </c:pt>
                <c:pt idx="818">
                  <c:v>319</c:v>
                </c:pt>
                <c:pt idx="819">
                  <c:v>319.5</c:v>
                </c:pt>
                <c:pt idx="820">
                  <c:v>320</c:v>
                </c:pt>
                <c:pt idx="821">
                  <c:v>320.5</c:v>
                </c:pt>
                <c:pt idx="822">
                  <c:v>321</c:v>
                </c:pt>
                <c:pt idx="823">
                  <c:v>321.5</c:v>
                </c:pt>
                <c:pt idx="824">
                  <c:v>322</c:v>
                </c:pt>
                <c:pt idx="825">
                  <c:v>322.5</c:v>
                </c:pt>
                <c:pt idx="826">
                  <c:v>323</c:v>
                </c:pt>
                <c:pt idx="827">
                  <c:v>323.5</c:v>
                </c:pt>
                <c:pt idx="828">
                  <c:v>324</c:v>
                </c:pt>
                <c:pt idx="829">
                  <c:v>324.5</c:v>
                </c:pt>
                <c:pt idx="830">
                  <c:v>325</c:v>
                </c:pt>
                <c:pt idx="831">
                  <c:v>325.5</c:v>
                </c:pt>
                <c:pt idx="832">
                  <c:v>326</c:v>
                </c:pt>
                <c:pt idx="833">
                  <c:v>326.5</c:v>
                </c:pt>
                <c:pt idx="834">
                  <c:v>327</c:v>
                </c:pt>
                <c:pt idx="835">
                  <c:v>327.5</c:v>
                </c:pt>
                <c:pt idx="836">
                  <c:v>328</c:v>
                </c:pt>
                <c:pt idx="837">
                  <c:v>328.5</c:v>
                </c:pt>
                <c:pt idx="838">
                  <c:v>329</c:v>
                </c:pt>
                <c:pt idx="839">
                  <c:v>329.5</c:v>
                </c:pt>
                <c:pt idx="840">
                  <c:v>330</c:v>
                </c:pt>
              </c:numCache>
            </c:numRef>
          </c:xVal>
          <c:yVal>
            <c:numRef>
              <c:f>'5cm'!$BP$5:$BP$905</c:f>
              <c:numCache>
                <c:formatCode>0.00</c:formatCode>
                <c:ptCount val="901"/>
                <c:pt idx="0">
                  <c:v>-0.92593259999999433</c:v>
                </c:pt>
                <c:pt idx="1">
                  <c:v>-0.96153920000000004</c:v>
                </c:pt>
                <c:pt idx="2">
                  <c:v>-0.93706292499999433</c:v>
                </c:pt>
                <c:pt idx="3">
                  <c:v>-0.9802654749999995</c:v>
                </c:pt>
                <c:pt idx="4">
                  <c:v>-0.926548975</c:v>
                </c:pt>
                <c:pt idx="5">
                  <c:v>-0.91092622499999987</c:v>
                </c:pt>
                <c:pt idx="6">
                  <c:v>-0.96859357499999998</c:v>
                </c:pt>
                <c:pt idx="7">
                  <c:v>-0.9768162499999985</c:v>
                </c:pt>
                <c:pt idx="8">
                  <c:v>-0.93309700000000062</c:v>
                </c:pt>
                <c:pt idx="9">
                  <c:v>-0.90529139999999986</c:v>
                </c:pt>
                <c:pt idx="10">
                  <c:v>-0.8892348999999995</c:v>
                </c:pt>
                <c:pt idx="11">
                  <c:v>-0.90697315000000001</c:v>
                </c:pt>
                <c:pt idx="12">
                  <c:v>-0.91428717499999956</c:v>
                </c:pt>
                <c:pt idx="13">
                  <c:v>-0.95161635</c:v>
                </c:pt>
                <c:pt idx="14">
                  <c:v>-0.87717575000000725</c:v>
                </c:pt>
                <c:pt idx="15">
                  <c:v>-0.87110075000000065</c:v>
                </c:pt>
                <c:pt idx="16">
                  <c:v>-0.94556505000000013</c:v>
                </c:pt>
                <c:pt idx="17">
                  <c:v>-0.90262075000000064</c:v>
                </c:pt>
                <c:pt idx="18">
                  <c:v>-0.86173592500000062</c:v>
                </c:pt>
                <c:pt idx="19">
                  <c:v>-0.91388092499999996</c:v>
                </c:pt>
                <c:pt idx="20">
                  <c:v>-0.88126034999999181</c:v>
                </c:pt>
                <c:pt idx="21">
                  <c:v>-0.87895309999999993</c:v>
                </c:pt>
                <c:pt idx="22">
                  <c:v>-0.85565402500000065</c:v>
                </c:pt>
                <c:pt idx="23">
                  <c:v>-0.85530992500000003</c:v>
                </c:pt>
                <c:pt idx="24">
                  <c:v>-0.91518702499999949</c:v>
                </c:pt>
                <c:pt idx="25">
                  <c:v>0.13822489999999998</c:v>
                </c:pt>
                <c:pt idx="26">
                  <c:v>0.27767532499999992</c:v>
                </c:pt>
                <c:pt idx="27">
                  <c:v>0.68089490000000163</c:v>
                </c:pt>
                <c:pt idx="28">
                  <c:v>0.79198717499999949</c:v>
                </c:pt>
                <c:pt idx="29">
                  <c:v>1.4053656999999773</c:v>
                </c:pt>
                <c:pt idx="30">
                  <c:v>1.7766106749999999</c:v>
                </c:pt>
                <c:pt idx="31">
                  <c:v>1.9633360499999988</c:v>
                </c:pt>
                <c:pt idx="32">
                  <c:v>1.6739038750000002</c:v>
                </c:pt>
                <c:pt idx="33">
                  <c:v>1.5439619099999888</c:v>
                </c:pt>
                <c:pt idx="34">
                  <c:v>2.1673352000000312</c:v>
                </c:pt>
                <c:pt idx="35">
                  <c:v>2.3333857500000001</c:v>
                </c:pt>
                <c:pt idx="36">
                  <c:v>2.0716379999999988</c:v>
                </c:pt>
                <c:pt idx="37">
                  <c:v>1.8054963749999886</c:v>
                </c:pt>
                <c:pt idx="38">
                  <c:v>2.0754713749999998</c:v>
                </c:pt>
                <c:pt idx="39">
                  <c:v>2.13580025</c:v>
                </c:pt>
                <c:pt idx="40">
                  <c:v>2.2850652500000002</c:v>
                </c:pt>
                <c:pt idx="41">
                  <c:v>1.82812245</c:v>
                </c:pt>
                <c:pt idx="42">
                  <c:v>1.8129307499999998</c:v>
                </c:pt>
                <c:pt idx="43">
                  <c:v>2.0812809999999997</c:v>
                </c:pt>
                <c:pt idx="44">
                  <c:v>2.1075707500000438</c:v>
                </c:pt>
                <c:pt idx="45">
                  <c:v>1.7867654600000011</c:v>
                </c:pt>
                <c:pt idx="46">
                  <c:v>1.7131133499999998</c:v>
                </c:pt>
                <c:pt idx="47">
                  <c:v>1.6959312249999998</c:v>
                </c:pt>
                <c:pt idx="48">
                  <c:v>2.2463199999999999</c:v>
                </c:pt>
                <c:pt idx="49">
                  <c:v>1.7724142999999883</c:v>
                </c:pt>
                <c:pt idx="50">
                  <c:v>1.233608525</c:v>
                </c:pt>
                <c:pt idx="51">
                  <c:v>1.0196798499999886</c:v>
                </c:pt>
                <c:pt idx="52">
                  <c:v>1.0683831250000126</c:v>
                </c:pt>
                <c:pt idx="53">
                  <c:v>1.4066395549999888</c:v>
                </c:pt>
                <c:pt idx="54">
                  <c:v>1.7771569500000011</c:v>
                </c:pt>
                <c:pt idx="55">
                  <c:v>1.7966538500000013</c:v>
                </c:pt>
                <c:pt idx="56">
                  <c:v>1.3396549599999998</c:v>
                </c:pt>
                <c:pt idx="57">
                  <c:v>1.2327521750000001</c:v>
                </c:pt>
                <c:pt idx="58">
                  <c:v>1.1378525750000001</c:v>
                </c:pt>
                <c:pt idx="59">
                  <c:v>1.2869104999999998</c:v>
                </c:pt>
                <c:pt idx="60">
                  <c:v>1.4493317524999711</c:v>
                </c:pt>
                <c:pt idx="61">
                  <c:v>1.2565274749999999</c:v>
                </c:pt>
                <c:pt idx="62">
                  <c:v>1.3453116499999958</c:v>
                </c:pt>
                <c:pt idx="63">
                  <c:v>1.5554477250000001</c:v>
                </c:pt>
                <c:pt idx="64">
                  <c:v>1.2909509250000113</c:v>
                </c:pt>
                <c:pt idx="65">
                  <c:v>1.2882195750000001</c:v>
                </c:pt>
                <c:pt idx="66">
                  <c:v>1.3219505999999999</c:v>
                </c:pt>
                <c:pt idx="67">
                  <c:v>1.860676325</c:v>
                </c:pt>
                <c:pt idx="68">
                  <c:v>1.5134515934999873</c:v>
                </c:pt>
                <c:pt idx="69">
                  <c:v>1.4734517749999998</c:v>
                </c:pt>
                <c:pt idx="70">
                  <c:v>1.5042229499999999</c:v>
                </c:pt>
                <c:pt idx="71">
                  <c:v>1.5065717749999998</c:v>
                </c:pt>
                <c:pt idx="72">
                  <c:v>1.4647211499999873</c:v>
                </c:pt>
                <c:pt idx="73">
                  <c:v>1.8465052749999999</c:v>
                </c:pt>
                <c:pt idx="74">
                  <c:v>1.8399390249999998</c:v>
                </c:pt>
                <c:pt idx="75">
                  <c:v>1.7056620249999999</c:v>
                </c:pt>
                <c:pt idx="76">
                  <c:v>1.7030274250000013</c:v>
                </c:pt>
                <c:pt idx="77">
                  <c:v>1.6921698250000001</c:v>
                </c:pt>
                <c:pt idx="78">
                  <c:v>1.7401723250000021</c:v>
                </c:pt>
                <c:pt idx="79">
                  <c:v>1.8131802299999999</c:v>
                </c:pt>
                <c:pt idx="80">
                  <c:v>1.3889488750000001</c:v>
                </c:pt>
                <c:pt idx="81">
                  <c:v>1.1106918874999834</c:v>
                </c:pt>
                <c:pt idx="82">
                  <c:v>0.91507972500000001</c:v>
                </c:pt>
                <c:pt idx="83">
                  <c:v>1.0775883749999999</c:v>
                </c:pt>
                <c:pt idx="84">
                  <c:v>1.358871175</c:v>
                </c:pt>
                <c:pt idx="85">
                  <c:v>0.88367319500000052</c:v>
                </c:pt>
                <c:pt idx="86">
                  <c:v>0.99417914999999957</c:v>
                </c:pt>
                <c:pt idx="87">
                  <c:v>0.78247917499999997</c:v>
                </c:pt>
                <c:pt idx="88">
                  <c:v>1.0374578374999999</c:v>
                </c:pt>
                <c:pt idx="89">
                  <c:v>1.2573635249999999</c:v>
                </c:pt>
                <c:pt idx="90">
                  <c:v>0.71971725499999994</c:v>
                </c:pt>
                <c:pt idx="91">
                  <c:v>0.70224447750000862</c:v>
                </c:pt>
                <c:pt idx="92">
                  <c:v>0.96508007500000004</c:v>
                </c:pt>
                <c:pt idx="93">
                  <c:v>0.89168455000000069</c:v>
                </c:pt>
                <c:pt idx="94">
                  <c:v>1.1426786250000001</c:v>
                </c:pt>
                <c:pt idx="95">
                  <c:v>0.97384435750000908</c:v>
                </c:pt>
                <c:pt idx="96">
                  <c:v>0.45284758000000008</c:v>
                </c:pt>
                <c:pt idx="97">
                  <c:v>0.27667297500000515</c:v>
                </c:pt>
                <c:pt idx="98">
                  <c:v>0.84365682500000005</c:v>
                </c:pt>
                <c:pt idx="99">
                  <c:v>0.935389099</c:v>
                </c:pt>
                <c:pt idx="100">
                  <c:v>0.77928547500000578</c:v>
                </c:pt>
                <c:pt idx="101">
                  <c:v>1.3099352749999886</c:v>
                </c:pt>
                <c:pt idx="102">
                  <c:v>1.3203665999999998</c:v>
                </c:pt>
                <c:pt idx="103">
                  <c:v>1.2469940499999854</c:v>
                </c:pt>
                <c:pt idx="104">
                  <c:v>0.69640422500000054</c:v>
                </c:pt>
                <c:pt idx="105">
                  <c:v>0.80831977500000007</c:v>
                </c:pt>
                <c:pt idx="106">
                  <c:v>0.93522190750000633</c:v>
                </c:pt>
                <c:pt idx="107">
                  <c:v>1.4074280999999786</c:v>
                </c:pt>
                <c:pt idx="108">
                  <c:v>1.4444417499999938</c:v>
                </c:pt>
                <c:pt idx="109">
                  <c:v>1.6899477250000001</c:v>
                </c:pt>
                <c:pt idx="110">
                  <c:v>1.3694293999999834</c:v>
                </c:pt>
                <c:pt idx="111">
                  <c:v>1.4888397499999872</c:v>
                </c:pt>
                <c:pt idx="112">
                  <c:v>1.6586438250000113</c:v>
                </c:pt>
                <c:pt idx="113">
                  <c:v>1.2612259250000002</c:v>
                </c:pt>
                <c:pt idx="114">
                  <c:v>1.341337</c:v>
                </c:pt>
                <c:pt idx="115">
                  <c:v>0.88601480000000066</c:v>
                </c:pt>
                <c:pt idx="116">
                  <c:v>0.92258177499999949</c:v>
                </c:pt>
                <c:pt idx="117">
                  <c:v>0.69923104250000689</c:v>
                </c:pt>
                <c:pt idx="118">
                  <c:v>1.0673855750000001</c:v>
                </c:pt>
                <c:pt idx="119">
                  <c:v>1.2195114499999886</c:v>
                </c:pt>
                <c:pt idx="120">
                  <c:v>1.0522729750000115</c:v>
                </c:pt>
                <c:pt idx="121">
                  <c:v>1.2431478250000001</c:v>
                </c:pt>
                <c:pt idx="122">
                  <c:v>1.2025807749999999</c:v>
                </c:pt>
                <c:pt idx="123">
                  <c:v>1.3470570750000113</c:v>
                </c:pt>
                <c:pt idx="124">
                  <c:v>1.2020342249999998</c:v>
                </c:pt>
                <c:pt idx="125">
                  <c:v>1.1750922499999998</c:v>
                </c:pt>
                <c:pt idx="126">
                  <c:v>0.91815862500000001</c:v>
                </c:pt>
                <c:pt idx="127">
                  <c:v>0.97699734999999932</c:v>
                </c:pt>
                <c:pt idx="128">
                  <c:v>0.72732372499999998</c:v>
                </c:pt>
                <c:pt idx="129">
                  <c:v>0.80880154999999987</c:v>
                </c:pt>
                <c:pt idx="130">
                  <c:v>0.963712825</c:v>
                </c:pt>
                <c:pt idx="131">
                  <c:v>1.0236972699999998</c:v>
                </c:pt>
                <c:pt idx="132">
                  <c:v>1.1012370075</c:v>
                </c:pt>
                <c:pt idx="133">
                  <c:v>1.22427755</c:v>
                </c:pt>
                <c:pt idx="134">
                  <c:v>1.0759543499999886</c:v>
                </c:pt>
                <c:pt idx="135">
                  <c:v>1.5374434749999999</c:v>
                </c:pt>
                <c:pt idx="136">
                  <c:v>1.4860894499999999</c:v>
                </c:pt>
                <c:pt idx="137">
                  <c:v>1.1853032899999998</c:v>
                </c:pt>
                <c:pt idx="138">
                  <c:v>1.0854052099999998</c:v>
                </c:pt>
                <c:pt idx="139">
                  <c:v>1.2172755749999999</c:v>
                </c:pt>
                <c:pt idx="140">
                  <c:v>0.94241125000000003</c:v>
                </c:pt>
                <c:pt idx="141">
                  <c:v>1.0486647499999882</c:v>
                </c:pt>
                <c:pt idx="142">
                  <c:v>1.3255397499999872</c:v>
                </c:pt>
                <c:pt idx="143">
                  <c:v>0.76886933750000974</c:v>
                </c:pt>
                <c:pt idx="144">
                  <c:v>0.82886642500000007</c:v>
                </c:pt>
                <c:pt idx="145">
                  <c:v>0.97998344999999931</c:v>
                </c:pt>
                <c:pt idx="146">
                  <c:v>1.0037843999999834</c:v>
                </c:pt>
                <c:pt idx="147">
                  <c:v>0.95174032500000005</c:v>
                </c:pt>
                <c:pt idx="148">
                  <c:v>0.55282964999999995</c:v>
                </c:pt>
                <c:pt idx="149">
                  <c:v>1.0738144249999999</c:v>
                </c:pt>
                <c:pt idx="150">
                  <c:v>1.1657593300000002</c:v>
                </c:pt>
                <c:pt idx="151">
                  <c:v>0.36350727500000363</c:v>
                </c:pt>
                <c:pt idx="152">
                  <c:v>0.79012274999999377</c:v>
                </c:pt>
                <c:pt idx="153">
                  <c:v>0.6903584750000008</c:v>
                </c:pt>
                <c:pt idx="154">
                  <c:v>1.0614934749999998</c:v>
                </c:pt>
                <c:pt idx="155">
                  <c:v>0.7719340750000051</c:v>
                </c:pt>
                <c:pt idx="156">
                  <c:v>1.1298063749999998</c:v>
                </c:pt>
                <c:pt idx="157">
                  <c:v>1.2893907099999886</c:v>
                </c:pt>
                <c:pt idx="158">
                  <c:v>1.216377075</c:v>
                </c:pt>
                <c:pt idx="159">
                  <c:v>1.0169980249999999</c:v>
                </c:pt>
                <c:pt idx="160">
                  <c:v>1.1553448750000002</c:v>
                </c:pt>
                <c:pt idx="161">
                  <c:v>1.4732128499999999</c:v>
                </c:pt>
                <c:pt idx="162">
                  <c:v>1.5565744749999999</c:v>
                </c:pt>
                <c:pt idx="163">
                  <c:v>1.444833525</c:v>
                </c:pt>
                <c:pt idx="164">
                  <c:v>1.117872975</c:v>
                </c:pt>
                <c:pt idx="165">
                  <c:v>1.4838311999999831</c:v>
                </c:pt>
                <c:pt idx="166">
                  <c:v>1.5518098249999999</c:v>
                </c:pt>
                <c:pt idx="167">
                  <c:v>1.3900856750000001</c:v>
                </c:pt>
                <c:pt idx="168">
                  <c:v>1.4711003424999796</c:v>
                </c:pt>
                <c:pt idx="169">
                  <c:v>1.1628590025000001</c:v>
                </c:pt>
                <c:pt idx="170">
                  <c:v>1.0412112249999999</c:v>
                </c:pt>
                <c:pt idx="171">
                  <c:v>1.1254044999999877</c:v>
                </c:pt>
                <c:pt idx="172">
                  <c:v>1.1127802</c:v>
                </c:pt>
                <c:pt idx="173">
                  <c:v>1.0723564250000113</c:v>
                </c:pt>
                <c:pt idx="174">
                  <c:v>1.260160875</c:v>
                </c:pt>
                <c:pt idx="175">
                  <c:v>0.85430739999999949</c:v>
                </c:pt>
                <c:pt idx="176">
                  <c:v>1.1106943499999888</c:v>
                </c:pt>
                <c:pt idx="177">
                  <c:v>1.1601243499999998</c:v>
                </c:pt>
                <c:pt idx="178">
                  <c:v>1.3302576150000001</c:v>
                </c:pt>
                <c:pt idx="179">
                  <c:v>1.1283666974999786</c:v>
                </c:pt>
                <c:pt idx="180">
                  <c:v>11.54791</c:v>
                </c:pt>
                <c:pt idx="181">
                  <c:v>13.935650000000004</c:v>
                </c:pt>
                <c:pt idx="182">
                  <c:v>15.368827500000002</c:v>
                </c:pt>
                <c:pt idx="183">
                  <c:v>19.710129999999989</c:v>
                </c:pt>
                <c:pt idx="184">
                  <c:v>21.286612499999734</c:v>
                </c:pt>
                <c:pt idx="185">
                  <c:v>24.921167500000003</c:v>
                </c:pt>
                <c:pt idx="186">
                  <c:v>27.356012499999999</c:v>
                </c:pt>
                <c:pt idx="187">
                  <c:v>27.499032499999792</c:v>
                </c:pt>
                <c:pt idx="188">
                  <c:v>27.848554999999987</c:v>
                </c:pt>
                <c:pt idx="189">
                  <c:v>28.517430000000001</c:v>
                </c:pt>
                <c:pt idx="190">
                  <c:v>29.371442499999986</c:v>
                </c:pt>
                <c:pt idx="191">
                  <c:v>29.948322499999708</c:v>
                </c:pt>
                <c:pt idx="192">
                  <c:v>30.572959999999988</c:v>
                </c:pt>
                <c:pt idx="193">
                  <c:v>30.728272499999989</c:v>
                </c:pt>
                <c:pt idx="194">
                  <c:v>32.627310000000378</c:v>
                </c:pt>
                <c:pt idx="195">
                  <c:v>33.376469999999998</c:v>
                </c:pt>
                <c:pt idx="196">
                  <c:v>34.188292500000003</c:v>
                </c:pt>
                <c:pt idx="197">
                  <c:v>34.581142499999999</c:v>
                </c:pt>
                <c:pt idx="198">
                  <c:v>35.117757499999996</c:v>
                </c:pt>
                <c:pt idx="199">
                  <c:v>35.097015000000013</c:v>
                </c:pt>
                <c:pt idx="200">
                  <c:v>35.922625000000011</c:v>
                </c:pt>
                <c:pt idx="201">
                  <c:v>35.355784999999997</c:v>
                </c:pt>
                <c:pt idx="202">
                  <c:v>35.032235000000163</c:v>
                </c:pt>
                <c:pt idx="203">
                  <c:v>35.386547499999587</c:v>
                </c:pt>
                <c:pt idx="204">
                  <c:v>35.996005000000011</c:v>
                </c:pt>
                <c:pt idx="205">
                  <c:v>36.748730000000393</c:v>
                </c:pt>
                <c:pt idx="206">
                  <c:v>36.347177499999994</c:v>
                </c:pt>
                <c:pt idx="207">
                  <c:v>37.287115000000163</c:v>
                </c:pt>
                <c:pt idx="208">
                  <c:v>37.356439999999999</c:v>
                </c:pt>
                <c:pt idx="209">
                  <c:v>36.974550000000001</c:v>
                </c:pt>
                <c:pt idx="210">
                  <c:v>36.795860000000012</c:v>
                </c:pt>
                <c:pt idx="211">
                  <c:v>35.071420000000003</c:v>
                </c:pt>
                <c:pt idx="212">
                  <c:v>36.091947499999996</c:v>
                </c:pt>
                <c:pt idx="213">
                  <c:v>37.054477499999457</c:v>
                </c:pt>
                <c:pt idx="214">
                  <c:v>36.4093825</c:v>
                </c:pt>
                <c:pt idx="215">
                  <c:v>34.239820000000002</c:v>
                </c:pt>
                <c:pt idx="216">
                  <c:v>34.878015000000012</c:v>
                </c:pt>
                <c:pt idx="217">
                  <c:v>36.563485</c:v>
                </c:pt>
                <c:pt idx="218">
                  <c:v>33.404720000000005</c:v>
                </c:pt>
                <c:pt idx="219">
                  <c:v>34.760135000000574</c:v>
                </c:pt>
                <c:pt idx="220">
                  <c:v>34.038890000000002</c:v>
                </c:pt>
                <c:pt idx="221">
                  <c:v>33.213252500000003</c:v>
                </c:pt>
                <c:pt idx="222">
                  <c:v>33.518082499999998</c:v>
                </c:pt>
                <c:pt idx="223">
                  <c:v>35.850899999999996</c:v>
                </c:pt>
                <c:pt idx="224">
                  <c:v>36.895135000000465</c:v>
                </c:pt>
                <c:pt idx="225">
                  <c:v>36.781585</c:v>
                </c:pt>
                <c:pt idx="226">
                  <c:v>37.469190000000012</c:v>
                </c:pt>
                <c:pt idx="227">
                  <c:v>36.410965000000004</c:v>
                </c:pt>
                <c:pt idx="228">
                  <c:v>36.246805000000002</c:v>
                </c:pt>
                <c:pt idx="229">
                  <c:v>35.896332500000113</c:v>
                </c:pt>
                <c:pt idx="230">
                  <c:v>36.809237499999995</c:v>
                </c:pt>
                <c:pt idx="231">
                  <c:v>37.052424999999999</c:v>
                </c:pt>
                <c:pt idx="232">
                  <c:v>35.902360000000002</c:v>
                </c:pt>
                <c:pt idx="233">
                  <c:v>36.770305000000263</c:v>
                </c:pt>
                <c:pt idx="234">
                  <c:v>36.4011225</c:v>
                </c:pt>
                <c:pt idx="235">
                  <c:v>37.12835000000053</c:v>
                </c:pt>
                <c:pt idx="236">
                  <c:v>35.960342500000003</c:v>
                </c:pt>
                <c:pt idx="237">
                  <c:v>35.877564999999997</c:v>
                </c:pt>
                <c:pt idx="238">
                  <c:v>36.592855000000213</c:v>
                </c:pt>
                <c:pt idx="239">
                  <c:v>36.584720000000004</c:v>
                </c:pt>
                <c:pt idx="240">
                  <c:v>36.999907499999999</c:v>
                </c:pt>
                <c:pt idx="241">
                  <c:v>36.761342500000012</c:v>
                </c:pt>
                <c:pt idx="242">
                  <c:v>36.640447499999944</c:v>
                </c:pt>
                <c:pt idx="243">
                  <c:v>37.046215000000011</c:v>
                </c:pt>
                <c:pt idx="244">
                  <c:v>36.291900000000012</c:v>
                </c:pt>
                <c:pt idx="245">
                  <c:v>36.18882</c:v>
                </c:pt>
                <c:pt idx="246">
                  <c:v>36.398972500000013</c:v>
                </c:pt>
                <c:pt idx="247">
                  <c:v>37.010702500000001</c:v>
                </c:pt>
                <c:pt idx="248">
                  <c:v>36.809660000000001</c:v>
                </c:pt>
                <c:pt idx="249">
                  <c:v>36.120117500000013</c:v>
                </c:pt>
                <c:pt idx="250">
                  <c:v>36.595685000000003</c:v>
                </c:pt>
                <c:pt idx="251">
                  <c:v>36.437787499999573</c:v>
                </c:pt>
                <c:pt idx="252">
                  <c:v>36.759900000000002</c:v>
                </c:pt>
                <c:pt idx="253">
                  <c:v>37.102872500000011</c:v>
                </c:pt>
                <c:pt idx="254">
                  <c:v>36.201785000000001</c:v>
                </c:pt>
                <c:pt idx="255">
                  <c:v>36.210772500000012</c:v>
                </c:pt>
                <c:pt idx="256">
                  <c:v>36.562075000000213</c:v>
                </c:pt>
                <c:pt idx="257">
                  <c:v>36.610024999999993</c:v>
                </c:pt>
                <c:pt idx="258">
                  <c:v>36.898127500000001</c:v>
                </c:pt>
                <c:pt idx="259">
                  <c:v>36.710457499999997</c:v>
                </c:pt>
                <c:pt idx="260">
                  <c:v>37.238982500000013</c:v>
                </c:pt>
                <c:pt idx="261">
                  <c:v>36.962995000000063</c:v>
                </c:pt>
                <c:pt idx="262">
                  <c:v>37.314102500000004</c:v>
                </c:pt>
                <c:pt idx="263">
                  <c:v>36.7098175</c:v>
                </c:pt>
                <c:pt idx="264">
                  <c:v>36.616390000000003</c:v>
                </c:pt>
                <c:pt idx="265">
                  <c:v>36.529872500000003</c:v>
                </c:pt>
                <c:pt idx="266">
                  <c:v>36.764665000000001</c:v>
                </c:pt>
                <c:pt idx="267">
                  <c:v>36.318362499999999</c:v>
                </c:pt>
                <c:pt idx="268">
                  <c:v>36.486212500000001</c:v>
                </c:pt>
                <c:pt idx="269">
                  <c:v>36.045737500000001</c:v>
                </c:pt>
                <c:pt idx="270">
                  <c:v>36.223922500000263</c:v>
                </c:pt>
                <c:pt idx="271">
                  <c:v>35.914110000000001</c:v>
                </c:pt>
                <c:pt idx="272">
                  <c:v>36.691935000000313</c:v>
                </c:pt>
                <c:pt idx="273">
                  <c:v>36.389762499999996</c:v>
                </c:pt>
                <c:pt idx="274">
                  <c:v>35.899815000000011</c:v>
                </c:pt>
                <c:pt idx="275">
                  <c:v>36.508760000000002</c:v>
                </c:pt>
                <c:pt idx="276">
                  <c:v>36.326264999999999</c:v>
                </c:pt>
                <c:pt idx="277">
                  <c:v>36.844107499999794</c:v>
                </c:pt>
                <c:pt idx="278">
                  <c:v>36.796515000000618</c:v>
                </c:pt>
                <c:pt idx="279">
                  <c:v>36.139275000000012</c:v>
                </c:pt>
                <c:pt idx="280">
                  <c:v>36.263085000000011</c:v>
                </c:pt>
                <c:pt idx="281">
                  <c:v>36.716325000000012</c:v>
                </c:pt>
                <c:pt idx="282">
                  <c:v>36.7179225</c:v>
                </c:pt>
                <c:pt idx="283">
                  <c:v>36.999562500000003</c:v>
                </c:pt>
                <c:pt idx="284">
                  <c:v>37.317170000000004</c:v>
                </c:pt>
                <c:pt idx="285">
                  <c:v>36.462477499999991</c:v>
                </c:pt>
                <c:pt idx="286">
                  <c:v>36.517967499999472</c:v>
                </c:pt>
                <c:pt idx="287">
                  <c:v>37.180062499999998</c:v>
                </c:pt>
                <c:pt idx="288">
                  <c:v>37.224842500000001</c:v>
                </c:pt>
                <c:pt idx="289">
                  <c:v>36.186902500000002</c:v>
                </c:pt>
                <c:pt idx="290">
                  <c:v>36.315277499999944</c:v>
                </c:pt>
                <c:pt idx="291">
                  <c:v>36.558420000000005</c:v>
                </c:pt>
                <c:pt idx="292">
                  <c:v>36.143492500000001</c:v>
                </c:pt>
                <c:pt idx="293">
                  <c:v>36.512995000000011</c:v>
                </c:pt>
                <c:pt idx="294">
                  <c:v>36.498820000000009</c:v>
                </c:pt>
                <c:pt idx="295">
                  <c:v>36.345170000000003</c:v>
                </c:pt>
                <c:pt idx="296">
                  <c:v>36.532365000000013</c:v>
                </c:pt>
                <c:pt idx="297">
                  <c:v>36.421424999999999</c:v>
                </c:pt>
                <c:pt idx="298">
                  <c:v>36.958565</c:v>
                </c:pt>
                <c:pt idx="299">
                  <c:v>35.934607499999537</c:v>
                </c:pt>
                <c:pt idx="300">
                  <c:v>36.384237499999472</c:v>
                </c:pt>
                <c:pt idx="301">
                  <c:v>35.937864999999995</c:v>
                </c:pt>
                <c:pt idx="302">
                  <c:v>36.281570000000002</c:v>
                </c:pt>
                <c:pt idx="303">
                  <c:v>36.375052500000002</c:v>
                </c:pt>
                <c:pt idx="304">
                  <c:v>36.385284999999996</c:v>
                </c:pt>
                <c:pt idx="305">
                  <c:v>36.882935000000003</c:v>
                </c:pt>
                <c:pt idx="306">
                  <c:v>36.641282499999996</c:v>
                </c:pt>
                <c:pt idx="307">
                  <c:v>36.426067499999995</c:v>
                </c:pt>
                <c:pt idx="308">
                  <c:v>36.612057500000006</c:v>
                </c:pt>
                <c:pt idx="309">
                  <c:v>36.379307499999996</c:v>
                </c:pt>
                <c:pt idx="310">
                  <c:v>36.095645000000012</c:v>
                </c:pt>
                <c:pt idx="311">
                  <c:v>36.106740000000002</c:v>
                </c:pt>
                <c:pt idx="312">
                  <c:v>36.468000000000011</c:v>
                </c:pt>
                <c:pt idx="313">
                  <c:v>36.138510000000473</c:v>
                </c:pt>
                <c:pt idx="314">
                  <c:v>36.121920000000003</c:v>
                </c:pt>
                <c:pt idx="315">
                  <c:v>36.666677500000006</c:v>
                </c:pt>
                <c:pt idx="316">
                  <c:v>36.854647499999089</c:v>
                </c:pt>
                <c:pt idx="317">
                  <c:v>36.221807500000004</c:v>
                </c:pt>
                <c:pt idx="318">
                  <c:v>36.263017500000011</c:v>
                </c:pt>
                <c:pt idx="319">
                  <c:v>35.917819999999999</c:v>
                </c:pt>
                <c:pt idx="320">
                  <c:v>36.957899999999995</c:v>
                </c:pt>
                <c:pt idx="321">
                  <c:v>36.618177500000002</c:v>
                </c:pt>
                <c:pt idx="322">
                  <c:v>36.6858</c:v>
                </c:pt>
                <c:pt idx="323">
                  <c:v>36.325717500000003</c:v>
                </c:pt>
                <c:pt idx="324">
                  <c:v>35.895227500000004</c:v>
                </c:pt>
                <c:pt idx="325">
                  <c:v>36.305520000000001</c:v>
                </c:pt>
                <c:pt idx="326">
                  <c:v>36.406432500000001</c:v>
                </c:pt>
                <c:pt idx="327">
                  <c:v>36.681332500000003</c:v>
                </c:pt>
                <c:pt idx="328">
                  <c:v>36.639660000000006</c:v>
                </c:pt>
                <c:pt idx="329">
                  <c:v>36.300874999999998</c:v>
                </c:pt>
                <c:pt idx="330">
                  <c:v>36.607032500000003</c:v>
                </c:pt>
                <c:pt idx="331">
                  <c:v>36.215835000000013</c:v>
                </c:pt>
                <c:pt idx="332">
                  <c:v>36.962550000000213</c:v>
                </c:pt>
                <c:pt idx="333">
                  <c:v>35.630540000000011</c:v>
                </c:pt>
                <c:pt idx="334">
                  <c:v>36.337455000000006</c:v>
                </c:pt>
                <c:pt idx="335">
                  <c:v>36.457339999999995</c:v>
                </c:pt>
                <c:pt idx="336">
                  <c:v>36.292607500000003</c:v>
                </c:pt>
                <c:pt idx="337">
                  <c:v>36.277750000000012</c:v>
                </c:pt>
                <c:pt idx="338">
                  <c:v>36.403884999999995</c:v>
                </c:pt>
                <c:pt idx="339">
                  <c:v>36.473532500000012</c:v>
                </c:pt>
                <c:pt idx="340">
                  <c:v>36.4303575</c:v>
                </c:pt>
                <c:pt idx="341">
                  <c:v>36.156792500000002</c:v>
                </c:pt>
                <c:pt idx="342">
                  <c:v>35.985332500000013</c:v>
                </c:pt>
                <c:pt idx="343">
                  <c:v>36.710172500000013</c:v>
                </c:pt>
                <c:pt idx="344">
                  <c:v>36.550040000000003</c:v>
                </c:pt>
                <c:pt idx="345">
                  <c:v>36.532157500000011</c:v>
                </c:pt>
                <c:pt idx="346">
                  <c:v>36.570735000000013</c:v>
                </c:pt>
                <c:pt idx="347">
                  <c:v>36.323642500000005</c:v>
                </c:pt>
                <c:pt idx="348">
                  <c:v>36.777870000000007</c:v>
                </c:pt>
                <c:pt idx="349">
                  <c:v>36.471962499999997</c:v>
                </c:pt>
                <c:pt idx="350">
                  <c:v>36.316779999999994</c:v>
                </c:pt>
                <c:pt idx="351">
                  <c:v>36.718250000000012</c:v>
                </c:pt>
                <c:pt idx="352">
                  <c:v>36.941100000000006</c:v>
                </c:pt>
                <c:pt idx="353">
                  <c:v>36.531240000000004</c:v>
                </c:pt>
                <c:pt idx="354">
                  <c:v>36.464202499999999</c:v>
                </c:pt>
                <c:pt idx="355">
                  <c:v>36.534082500000004</c:v>
                </c:pt>
                <c:pt idx="356">
                  <c:v>35.930050000000001</c:v>
                </c:pt>
                <c:pt idx="357">
                  <c:v>35.736270000000012</c:v>
                </c:pt>
                <c:pt idx="358">
                  <c:v>36.53745</c:v>
                </c:pt>
                <c:pt idx="359">
                  <c:v>36.696630000000013</c:v>
                </c:pt>
                <c:pt idx="360">
                  <c:v>36.439020000000006</c:v>
                </c:pt>
                <c:pt idx="361">
                  <c:v>36.512727500000004</c:v>
                </c:pt>
                <c:pt idx="362">
                  <c:v>36.131312500000163</c:v>
                </c:pt>
                <c:pt idx="363">
                  <c:v>35.808777500000005</c:v>
                </c:pt>
                <c:pt idx="364">
                  <c:v>36.267775000000213</c:v>
                </c:pt>
                <c:pt idx="365">
                  <c:v>35.475872500000001</c:v>
                </c:pt>
                <c:pt idx="366">
                  <c:v>36.175317500000013</c:v>
                </c:pt>
                <c:pt idx="367">
                  <c:v>36.162075000000385</c:v>
                </c:pt>
                <c:pt idx="368">
                  <c:v>36.387782499999894</c:v>
                </c:pt>
                <c:pt idx="369">
                  <c:v>36.881167499999407</c:v>
                </c:pt>
                <c:pt idx="370">
                  <c:v>36.592880000000008</c:v>
                </c:pt>
                <c:pt idx="371">
                  <c:v>37.066427499999996</c:v>
                </c:pt>
                <c:pt idx="372">
                  <c:v>36.592942500000063</c:v>
                </c:pt>
                <c:pt idx="373">
                  <c:v>35.412370000000003</c:v>
                </c:pt>
                <c:pt idx="374">
                  <c:v>35.831762499999996</c:v>
                </c:pt>
                <c:pt idx="375">
                  <c:v>36.729140000000363</c:v>
                </c:pt>
                <c:pt idx="376">
                  <c:v>36.435152500000363</c:v>
                </c:pt>
                <c:pt idx="377">
                  <c:v>35.515682499999997</c:v>
                </c:pt>
                <c:pt idx="378">
                  <c:v>35.936702500000003</c:v>
                </c:pt>
                <c:pt idx="379">
                  <c:v>36.697295000000011</c:v>
                </c:pt>
                <c:pt idx="380">
                  <c:v>36.043822500000005</c:v>
                </c:pt>
                <c:pt idx="381">
                  <c:v>36.025817500000002</c:v>
                </c:pt>
                <c:pt idx="382">
                  <c:v>35.954072499999995</c:v>
                </c:pt>
                <c:pt idx="383">
                  <c:v>35.463500000000003</c:v>
                </c:pt>
                <c:pt idx="384">
                  <c:v>36.833205</c:v>
                </c:pt>
                <c:pt idx="385">
                  <c:v>35.904335000000003</c:v>
                </c:pt>
                <c:pt idx="386">
                  <c:v>36.335002500000002</c:v>
                </c:pt>
                <c:pt idx="387">
                  <c:v>35.384884999999436</c:v>
                </c:pt>
                <c:pt idx="388">
                  <c:v>35.400267499999522</c:v>
                </c:pt>
                <c:pt idx="389">
                  <c:v>35.701100000000011</c:v>
                </c:pt>
                <c:pt idx="390">
                  <c:v>36.780260000000006</c:v>
                </c:pt>
                <c:pt idx="391">
                  <c:v>37.023292500000011</c:v>
                </c:pt>
                <c:pt idx="392">
                  <c:v>36.897600000000004</c:v>
                </c:pt>
                <c:pt idx="393">
                  <c:v>36.818007499999894</c:v>
                </c:pt>
                <c:pt idx="394">
                  <c:v>36.2460825</c:v>
                </c:pt>
                <c:pt idx="395">
                  <c:v>35.735680000000002</c:v>
                </c:pt>
                <c:pt idx="396">
                  <c:v>36.373572500000002</c:v>
                </c:pt>
                <c:pt idx="397">
                  <c:v>36.521625</c:v>
                </c:pt>
                <c:pt idx="398">
                  <c:v>36.255480000000006</c:v>
                </c:pt>
                <c:pt idx="399">
                  <c:v>36.666522500000013</c:v>
                </c:pt>
                <c:pt idx="400">
                  <c:v>36.563767499999997</c:v>
                </c:pt>
                <c:pt idx="401">
                  <c:v>36.812557499999997</c:v>
                </c:pt>
                <c:pt idx="402">
                  <c:v>35.360627499999794</c:v>
                </c:pt>
                <c:pt idx="403">
                  <c:v>35.310727499999558</c:v>
                </c:pt>
                <c:pt idx="404">
                  <c:v>35.698897500000001</c:v>
                </c:pt>
                <c:pt idx="405">
                  <c:v>35.6756575</c:v>
                </c:pt>
                <c:pt idx="406">
                  <c:v>36.232325000000458</c:v>
                </c:pt>
                <c:pt idx="407">
                  <c:v>36.004200000000004</c:v>
                </c:pt>
                <c:pt idx="408">
                  <c:v>35.892547499999999</c:v>
                </c:pt>
                <c:pt idx="409">
                  <c:v>36.547260000000001</c:v>
                </c:pt>
                <c:pt idx="410">
                  <c:v>36.140540000000001</c:v>
                </c:pt>
                <c:pt idx="411">
                  <c:v>35.810342499999997</c:v>
                </c:pt>
                <c:pt idx="412">
                  <c:v>36.966762500000002</c:v>
                </c:pt>
                <c:pt idx="413">
                  <c:v>36.327950000000001</c:v>
                </c:pt>
                <c:pt idx="414">
                  <c:v>36.198077500000011</c:v>
                </c:pt>
                <c:pt idx="415">
                  <c:v>35.783602500000001</c:v>
                </c:pt>
                <c:pt idx="416">
                  <c:v>35.82761</c:v>
                </c:pt>
                <c:pt idx="417">
                  <c:v>36.175947499999999</c:v>
                </c:pt>
                <c:pt idx="418">
                  <c:v>35.955372500000003</c:v>
                </c:pt>
                <c:pt idx="419">
                  <c:v>36.560180000000003</c:v>
                </c:pt>
                <c:pt idx="420">
                  <c:v>36.629972500000363</c:v>
                </c:pt>
                <c:pt idx="421">
                  <c:v>36.673147499999999</c:v>
                </c:pt>
                <c:pt idx="422">
                  <c:v>36.777352500000013</c:v>
                </c:pt>
                <c:pt idx="423">
                  <c:v>36.706645000000002</c:v>
                </c:pt>
                <c:pt idx="424">
                  <c:v>36.255252500000012</c:v>
                </c:pt>
                <c:pt idx="425">
                  <c:v>36.665107500000012</c:v>
                </c:pt>
                <c:pt idx="426">
                  <c:v>36.406165000000001</c:v>
                </c:pt>
                <c:pt idx="427">
                  <c:v>36.380579999999995</c:v>
                </c:pt>
                <c:pt idx="428">
                  <c:v>36.142287499999995</c:v>
                </c:pt>
                <c:pt idx="429">
                  <c:v>35.752800000000001</c:v>
                </c:pt>
                <c:pt idx="430">
                  <c:v>36.308035000000011</c:v>
                </c:pt>
                <c:pt idx="431">
                  <c:v>36.221725000000013</c:v>
                </c:pt>
                <c:pt idx="432">
                  <c:v>36.382752500000002</c:v>
                </c:pt>
                <c:pt idx="433">
                  <c:v>36.179000000000002</c:v>
                </c:pt>
                <c:pt idx="434">
                  <c:v>36.122572500000487</c:v>
                </c:pt>
                <c:pt idx="435">
                  <c:v>35.493830000000003</c:v>
                </c:pt>
                <c:pt idx="436">
                  <c:v>36.759945000000002</c:v>
                </c:pt>
                <c:pt idx="437">
                  <c:v>35.839287499999472</c:v>
                </c:pt>
                <c:pt idx="438">
                  <c:v>35.904789999999998</c:v>
                </c:pt>
                <c:pt idx="439">
                  <c:v>36.5533225</c:v>
                </c:pt>
                <c:pt idx="440">
                  <c:v>36.325707500000007</c:v>
                </c:pt>
                <c:pt idx="441">
                  <c:v>36.516327499999996</c:v>
                </c:pt>
                <c:pt idx="442">
                  <c:v>36.685772500000013</c:v>
                </c:pt>
                <c:pt idx="443">
                  <c:v>36.630572500000063</c:v>
                </c:pt>
                <c:pt idx="444">
                  <c:v>35.882302500000002</c:v>
                </c:pt>
                <c:pt idx="445">
                  <c:v>36.680400000000006</c:v>
                </c:pt>
                <c:pt idx="446">
                  <c:v>35.787607499999844</c:v>
                </c:pt>
                <c:pt idx="447">
                  <c:v>36.827327499999996</c:v>
                </c:pt>
                <c:pt idx="448">
                  <c:v>36.725050000000458</c:v>
                </c:pt>
                <c:pt idx="449">
                  <c:v>36.936147499999997</c:v>
                </c:pt>
                <c:pt idx="450">
                  <c:v>35.676792500000012</c:v>
                </c:pt>
                <c:pt idx="451">
                  <c:v>36.192747500000003</c:v>
                </c:pt>
                <c:pt idx="452">
                  <c:v>37.022572500000429</c:v>
                </c:pt>
                <c:pt idx="453">
                  <c:v>36.772847499999997</c:v>
                </c:pt>
                <c:pt idx="454">
                  <c:v>37.380527499999744</c:v>
                </c:pt>
                <c:pt idx="455">
                  <c:v>36.301275000000004</c:v>
                </c:pt>
                <c:pt idx="456">
                  <c:v>36.051384999999996</c:v>
                </c:pt>
                <c:pt idx="457">
                  <c:v>36.480462499999994</c:v>
                </c:pt>
                <c:pt idx="458">
                  <c:v>35.769410000000263</c:v>
                </c:pt>
                <c:pt idx="459">
                  <c:v>36.06794</c:v>
                </c:pt>
                <c:pt idx="460">
                  <c:v>35.838562500000002</c:v>
                </c:pt>
                <c:pt idx="461">
                  <c:v>36.6795075</c:v>
                </c:pt>
                <c:pt idx="462">
                  <c:v>36.058105000000012</c:v>
                </c:pt>
                <c:pt idx="463">
                  <c:v>37.083300000000008</c:v>
                </c:pt>
                <c:pt idx="464">
                  <c:v>37.366905000000003</c:v>
                </c:pt>
                <c:pt idx="465">
                  <c:v>36.352267499999385</c:v>
                </c:pt>
                <c:pt idx="466">
                  <c:v>35.780397500000007</c:v>
                </c:pt>
                <c:pt idx="467">
                  <c:v>35.900444999999998</c:v>
                </c:pt>
                <c:pt idx="468">
                  <c:v>37.427700000000002</c:v>
                </c:pt>
                <c:pt idx="469">
                  <c:v>35.78886</c:v>
                </c:pt>
                <c:pt idx="470">
                  <c:v>36.351369999999996</c:v>
                </c:pt>
                <c:pt idx="471">
                  <c:v>35.149832500000002</c:v>
                </c:pt>
                <c:pt idx="472">
                  <c:v>36.2249125000004</c:v>
                </c:pt>
                <c:pt idx="473">
                  <c:v>35.913947499999587</c:v>
                </c:pt>
                <c:pt idx="474">
                  <c:v>36.065400000000011</c:v>
                </c:pt>
                <c:pt idx="475">
                  <c:v>35.975697499999995</c:v>
                </c:pt>
                <c:pt idx="476">
                  <c:v>35.61694</c:v>
                </c:pt>
                <c:pt idx="477">
                  <c:v>36.821002500000006</c:v>
                </c:pt>
                <c:pt idx="478">
                  <c:v>36.221182500000012</c:v>
                </c:pt>
                <c:pt idx="479">
                  <c:v>37.009942500000001</c:v>
                </c:pt>
                <c:pt idx="480">
                  <c:v>36.069457499999999</c:v>
                </c:pt>
                <c:pt idx="481">
                  <c:v>35.898120000000013</c:v>
                </c:pt>
                <c:pt idx="482">
                  <c:v>36.471310000000003</c:v>
                </c:pt>
                <c:pt idx="483">
                  <c:v>36.22939500000048</c:v>
                </c:pt>
                <c:pt idx="484">
                  <c:v>35.866802499999999</c:v>
                </c:pt>
                <c:pt idx="485">
                  <c:v>36.826972500000011</c:v>
                </c:pt>
                <c:pt idx="486">
                  <c:v>37.252055000000013</c:v>
                </c:pt>
                <c:pt idx="487">
                  <c:v>36.843572500000001</c:v>
                </c:pt>
                <c:pt idx="488">
                  <c:v>36.277565000000003</c:v>
                </c:pt>
                <c:pt idx="489">
                  <c:v>36.424167499999996</c:v>
                </c:pt>
                <c:pt idx="490">
                  <c:v>37.015510000000013</c:v>
                </c:pt>
                <c:pt idx="491">
                  <c:v>36.506310000000013</c:v>
                </c:pt>
                <c:pt idx="492">
                  <c:v>37.063625000000002</c:v>
                </c:pt>
                <c:pt idx="493">
                  <c:v>36.718717500000011</c:v>
                </c:pt>
                <c:pt idx="494">
                  <c:v>36.559229999999999</c:v>
                </c:pt>
                <c:pt idx="495">
                  <c:v>36.580244999999998</c:v>
                </c:pt>
                <c:pt idx="496">
                  <c:v>37.00703</c:v>
                </c:pt>
                <c:pt idx="497">
                  <c:v>37.267955000000313</c:v>
                </c:pt>
                <c:pt idx="498">
                  <c:v>36.704247499999994</c:v>
                </c:pt>
                <c:pt idx="499">
                  <c:v>36.548570000000012</c:v>
                </c:pt>
                <c:pt idx="500">
                  <c:v>36.020055000000013</c:v>
                </c:pt>
                <c:pt idx="501">
                  <c:v>37.127265000000001</c:v>
                </c:pt>
                <c:pt idx="502">
                  <c:v>37.17624</c:v>
                </c:pt>
                <c:pt idx="503">
                  <c:v>36.843184999999998</c:v>
                </c:pt>
                <c:pt idx="504">
                  <c:v>36.535157500000011</c:v>
                </c:pt>
                <c:pt idx="505">
                  <c:v>37.28783</c:v>
                </c:pt>
                <c:pt idx="506">
                  <c:v>36.465932500000363</c:v>
                </c:pt>
                <c:pt idx="507">
                  <c:v>36.506155000000113</c:v>
                </c:pt>
                <c:pt idx="508">
                  <c:v>36.849610000000006</c:v>
                </c:pt>
                <c:pt idx="509">
                  <c:v>35.98959</c:v>
                </c:pt>
                <c:pt idx="510">
                  <c:v>36.179142500000012</c:v>
                </c:pt>
                <c:pt idx="511">
                  <c:v>36.228440000000013</c:v>
                </c:pt>
                <c:pt idx="512">
                  <c:v>36.294587499999999</c:v>
                </c:pt>
                <c:pt idx="513">
                  <c:v>36.319437499999744</c:v>
                </c:pt>
                <c:pt idx="514">
                  <c:v>36.131010000000003</c:v>
                </c:pt>
                <c:pt idx="515">
                  <c:v>36.525047499999999</c:v>
                </c:pt>
                <c:pt idx="516">
                  <c:v>36.2326275</c:v>
                </c:pt>
                <c:pt idx="517">
                  <c:v>35.669987500000005</c:v>
                </c:pt>
                <c:pt idx="518">
                  <c:v>36.559002499999998</c:v>
                </c:pt>
                <c:pt idx="519">
                  <c:v>35.614237499999994</c:v>
                </c:pt>
                <c:pt idx="520">
                  <c:v>35.914279999999998</c:v>
                </c:pt>
                <c:pt idx="521">
                  <c:v>36.555462499999997</c:v>
                </c:pt>
                <c:pt idx="522">
                  <c:v>37.077120000000001</c:v>
                </c:pt>
                <c:pt idx="523">
                  <c:v>36.868662499999999</c:v>
                </c:pt>
                <c:pt idx="524">
                  <c:v>36.415687499999436</c:v>
                </c:pt>
                <c:pt idx="525">
                  <c:v>36.675865000000002</c:v>
                </c:pt>
                <c:pt idx="526">
                  <c:v>37.2477625</c:v>
                </c:pt>
                <c:pt idx="527">
                  <c:v>35.983525</c:v>
                </c:pt>
                <c:pt idx="528">
                  <c:v>36.430475000000001</c:v>
                </c:pt>
                <c:pt idx="529">
                  <c:v>36.890005000000002</c:v>
                </c:pt>
                <c:pt idx="530">
                  <c:v>35.581224999999996</c:v>
                </c:pt>
                <c:pt idx="531">
                  <c:v>36.078187499999999</c:v>
                </c:pt>
                <c:pt idx="532">
                  <c:v>36.152567500000004</c:v>
                </c:pt>
                <c:pt idx="533">
                  <c:v>36.535220000000002</c:v>
                </c:pt>
                <c:pt idx="534">
                  <c:v>36.676440000000007</c:v>
                </c:pt>
                <c:pt idx="535">
                  <c:v>36.207337500000001</c:v>
                </c:pt>
                <c:pt idx="536">
                  <c:v>37.010355000000011</c:v>
                </c:pt>
                <c:pt idx="537">
                  <c:v>36.521382500000001</c:v>
                </c:pt>
                <c:pt idx="538">
                  <c:v>36.785530000000385</c:v>
                </c:pt>
                <c:pt idx="539">
                  <c:v>36.982765000000001</c:v>
                </c:pt>
                <c:pt idx="540">
                  <c:v>36.566975000000063</c:v>
                </c:pt>
                <c:pt idx="541">
                  <c:v>36.066405000000003</c:v>
                </c:pt>
                <c:pt idx="542">
                  <c:v>36.864160000000005</c:v>
                </c:pt>
                <c:pt idx="543">
                  <c:v>36.557092499999996</c:v>
                </c:pt>
                <c:pt idx="544">
                  <c:v>37.4976725</c:v>
                </c:pt>
                <c:pt idx="545">
                  <c:v>36.677275000000002</c:v>
                </c:pt>
                <c:pt idx="546">
                  <c:v>36.471824999999995</c:v>
                </c:pt>
                <c:pt idx="547">
                  <c:v>37.422672500000012</c:v>
                </c:pt>
                <c:pt idx="548">
                  <c:v>35.623447499999997</c:v>
                </c:pt>
                <c:pt idx="549">
                  <c:v>37.095290000000013</c:v>
                </c:pt>
                <c:pt idx="550">
                  <c:v>35.926015000000113</c:v>
                </c:pt>
                <c:pt idx="551">
                  <c:v>35.579385000000002</c:v>
                </c:pt>
                <c:pt idx="552">
                  <c:v>35.484287499999212</c:v>
                </c:pt>
                <c:pt idx="553">
                  <c:v>36.344184999999996</c:v>
                </c:pt>
                <c:pt idx="554">
                  <c:v>36.462485000000001</c:v>
                </c:pt>
                <c:pt idx="555">
                  <c:v>35.656297499999994</c:v>
                </c:pt>
                <c:pt idx="556">
                  <c:v>36.89914000000001</c:v>
                </c:pt>
                <c:pt idx="557">
                  <c:v>36.855664999999995</c:v>
                </c:pt>
                <c:pt idx="558">
                  <c:v>36.114399999999996</c:v>
                </c:pt>
                <c:pt idx="559">
                  <c:v>36.550635</c:v>
                </c:pt>
                <c:pt idx="560">
                  <c:v>36.469137500000002</c:v>
                </c:pt>
                <c:pt idx="561">
                  <c:v>35.598065000000013</c:v>
                </c:pt>
                <c:pt idx="562">
                  <c:v>36.200110000000414</c:v>
                </c:pt>
                <c:pt idx="563">
                  <c:v>36.332092500000002</c:v>
                </c:pt>
                <c:pt idx="564">
                  <c:v>36.863190000000003</c:v>
                </c:pt>
                <c:pt idx="565">
                  <c:v>36.412632500000001</c:v>
                </c:pt>
                <c:pt idx="566">
                  <c:v>35.281417499999996</c:v>
                </c:pt>
                <c:pt idx="567">
                  <c:v>35.614180000000005</c:v>
                </c:pt>
                <c:pt idx="568">
                  <c:v>35.722050000000444</c:v>
                </c:pt>
                <c:pt idx="569">
                  <c:v>36.068985000000012</c:v>
                </c:pt>
                <c:pt idx="570">
                  <c:v>35.235115000000668</c:v>
                </c:pt>
                <c:pt idx="571">
                  <c:v>36.094852500000002</c:v>
                </c:pt>
                <c:pt idx="572">
                  <c:v>35.939815000000003</c:v>
                </c:pt>
                <c:pt idx="573">
                  <c:v>35.779812500000013</c:v>
                </c:pt>
                <c:pt idx="574">
                  <c:v>35.547255</c:v>
                </c:pt>
                <c:pt idx="575">
                  <c:v>35.945372500000012</c:v>
                </c:pt>
                <c:pt idx="576">
                  <c:v>35.277145000000012</c:v>
                </c:pt>
                <c:pt idx="577">
                  <c:v>35.049277499999995</c:v>
                </c:pt>
                <c:pt idx="578">
                  <c:v>35.123787499999999</c:v>
                </c:pt>
                <c:pt idx="579">
                  <c:v>35.989075</c:v>
                </c:pt>
                <c:pt idx="580">
                  <c:v>35.554342500000004</c:v>
                </c:pt>
                <c:pt idx="581">
                  <c:v>36.451344999999996</c:v>
                </c:pt>
                <c:pt idx="582">
                  <c:v>36.012102500000012</c:v>
                </c:pt>
                <c:pt idx="583">
                  <c:v>35.808377499999999</c:v>
                </c:pt>
                <c:pt idx="584">
                  <c:v>37.089849999999998</c:v>
                </c:pt>
                <c:pt idx="585">
                  <c:v>36.915044999999999</c:v>
                </c:pt>
                <c:pt idx="586">
                  <c:v>37.469050000000003</c:v>
                </c:pt>
                <c:pt idx="587">
                  <c:v>37.037447499999573</c:v>
                </c:pt>
                <c:pt idx="588">
                  <c:v>35.913262499999995</c:v>
                </c:pt>
                <c:pt idx="589">
                  <c:v>36.274962500000001</c:v>
                </c:pt>
                <c:pt idx="590">
                  <c:v>36.166580000000003</c:v>
                </c:pt>
                <c:pt idx="591">
                  <c:v>35.947614999999999</c:v>
                </c:pt>
                <c:pt idx="592">
                  <c:v>35.895120000000013</c:v>
                </c:pt>
                <c:pt idx="593">
                  <c:v>36.091145000000012</c:v>
                </c:pt>
                <c:pt idx="594">
                  <c:v>36.060372500000113</c:v>
                </c:pt>
                <c:pt idx="595">
                  <c:v>35.829597500000006</c:v>
                </c:pt>
                <c:pt idx="596">
                  <c:v>35.941744999999997</c:v>
                </c:pt>
                <c:pt idx="597">
                  <c:v>35.979302500000003</c:v>
                </c:pt>
                <c:pt idx="598">
                  <c:v>35.712262500000001</c:v>
                </c:pt>
                <c:pt idx="599">
                  <c:v>36.366442500000005</c:v>
                </c:pt>
                <c:pt idx="600">
                  <c:v>36.225605000000385</c:v>
                </c:pt>
                <c:pt idx="601">
                  <c:v>35.897410000000001</c:v>
                </c:pt>
                <c:pt idx="602">
                  <c:v>35.345200000000006</c:v>
                </c:pt>
                <c:pt idx="603">
                  <c:v>35.110305000000011</c:v>
                </c:pt>
                <c:pt idx="604">
                  <c:v>35.595865000000003</c:v>
                </c:pt>
                <c:pt idx="605">
                  <c:v>35.431570000000001</c:v>
                </c:pt>
                <c:pt idx="606">
                  <c:v>36.784147499999996</c:v>
                </c:pt>
                <c:pt idx="607">
                  <c:v>36.869689999999999</c:v>
                </c:pt>
                <c:pt idx="608">
                  <c:v>37.332342500000003</c:v>
                </c:pt>
                <c:pt idx="609">
                  <c:v>35.623742500000013</c:v>
                </c:pt>
                <c:pt idx="610">
                  <c:v>36.028542500000263</c:v>
                </c:pt>
                <c:pt idx="611">
                  <c:v>35.864575000000002</c:v>
                </c:pt>
                <c:pt idx="612">
                  <c:v>36.909432500000001</c:v>
                </c:pt>
                <c:pt idx="613">
                  <c:v>35.898127500000001</c:v>
                </c:pt>
                <c:pt idx="614">
                  <c:v>35.567052500000003</c:v>
                </c:pt>
                <c:pt idx="615">
                  <c:v>36.673970000000011</c:v>
                </c:pt>
                <c:pt idx="616">
                  <c:v>37.085970000000003</c:v>
                </c:pt>
                <c:pt idx="617">
                  <c:v>36.016165000000001</c:v>
                </c:pt>
                <c:pt idx="618">
                  <c:v>36.535620000000002</c:v>
                </c:pt>
                <c:pt idx="619">
                  <c:v>36.213507500000006</c:v>
                </c:pt>
                <c:pt idx="620">
                  <c:v>36.064840000000004</c:v>
                </c:pt>
                <c:pt idx="621">
                  <c:v>35.859124999999999</c:v>
                </c:pt>
                <c:pt idx="622">
                  <c:v>36.153662499999996</c:v>
                </c:pt>
                <c:pt idx="623">
                  <c:v>36.757747499999994</c:v>
                </c:pt>
                <c:pt idx="624">
                  <c:v>36.037170000000003</c:v>
                </c:pt>
                <c:pt idx="625">
                  <c:v>36.219070000000002</c:v>
                </c:pt>
                <c:pt idx="626">
                  <c:v>35.477937499999996</c:v>
                </c:pt>
                <c:pt idx="627">
                  <c:v>35.773380000000003</c:v>
                </c:pt>
                <c:pt idx="628">
                  <c:v>34.97495</c:v>
                </c:pt>
                <c:pt idx="629">
                  <c:v>35.679807499999995</c:v>
                </c:pt>
                <c:pt idx="630">
                  <c:v>35.705995000000385</c:v>
                </c:pt>
                <c:pt idx="631">
                  <c:v>35.762810000000393</c:v>
                </c:pt>
                <c:pt idx="632">
                  <c:v>36.009800000000006</c:v>
                </c:pt>
                <c:pt idx="633">
                  <c:v>36.246197500000001</c:v>
                </c:pt>
                <c:pt idx="634">
                  <c:v>36.197230000000012</c:v>
                </c:pt>
                <c:pt idx="635">
                  <c:v>36.717462499999996</c:v>
                </c:pt>
                <c:pt idx="636">
                  <c:v>36.915984999999992</c:v>
                </c:pt>
                <c:pt idx="637">
                  <c:v>36.835210000000011</c:v>
                </c:pt>
                <c:pt idx="638">
                  <c:v>35.376367499999994</c:v>
                </c:pt>
                <c:pt idx="639">
                  <c:v>36.070812500000002</c:v>
                </c:pt>
                <c:pt idx="640">
                  <c:v>36.124602500000002</c:v>
                </c:pt>
                <c:pt idx="641">
                  <c:v>35.002352500000313</c:v>
                </c:pt>
                <c:pt idx="642">
                  <c:v>35.852720000000005</c:v>
                </c:pt>
                <c:pt idx="643">
                  <c:v>35.653862499999995</c:v>
                </c:pt>
                <c:pt idx="644">
                  <c:v>35.707015000000013</c:v>
                </c:pt>
                <c:pt idx="645">
                  <c:v>35.571402499999998</c:v>
                </c:pt>
                <c:pt idx="646">
                  <c:v>36.197585000000011</c:v>
                </c:pt>
                <c:pt idx="647">
                  <c:v>35.7586175</c:v>
                </c:pt>
                <c:pt idx="648">
                  <c:v>36.0979575</c:v>
                </c:pt>
                <c:pt idx="649">
                  <c:v>35.220225000000013</c:v>
                </c:pt>
                <c:pt idx="650">
                  <c:v>35.469282500000006</c:v>
                </c:pt>
                <c:pt idx="651">
                  <c:v>36.022940000000013</c:v>
                </c:pt>
                <c:pt idx="652">
                  <c:v>35.820795000000011</c:v>
                </c:pt>
                <c:pt idx="653">
                  <c:v>36.085932500000013</c:v>
                </c:pt>
                <c:pt idx="654">
                  <c:v>35.058972500000003</c:v>
                </c:pt>
                <c:pt idx="655">
                  <c:v>36.377715000000002</c:v>
                </c:pt>
                <c:pt idx="656">
                  <c:v>36.285272500000012</c:v>
                </c:pt>
                <c:pt idx="657">
                  <c:v>36.683365000000002</c:v>
                </c:pt>
                <c:pt idx="658">
                  <c:v>35.948947499999996</c:v>
                </c:pt>
                <c:pt idx="659">
                  <c:v>35.684832499999999</c:v>
                </c:pt>
                <c:pt idx="660">
                  <c:v>36.523100000000063</c:v>
                </c:pt>
                <c:pt idx="661">
                  <c:v>35.734025000000003</c:v>
                </c:pt>
                <c:pt idx="662">
                  <c:v>36.043047499999894</c:v>
                </c:pt>
                <c:pt idx="663">
                  <c:v>36.852037499999994</c:v>
                </c:pt>
                <c:pt idx="664">
                  <c:v>35.256552500000012</c:v>
                </c:pt>
                <c:pt idx="665">
                  <c:v>35.827732500000003</c:v>
                </c:pt>
                <c:pt idx="666">
                  <c:v>35.316135000000003</c:v>
                </c:pt>
                <c:pt idx="667">
                  <c:v>35.61918</c:v>
                </c:pt>
                <c:pt idx="668">
                  <c:v>36.263832500000063</c:v>
                </c:pt>
                <c:pt idx="669">
                  <c:v>35.669067499999997</c:v>
                </c:pt>
                <c:pt idx="670">
                  <c:v>37.114419999999996</c:v>
                </c:pt>
                <c:pt idx="671">
                  <c:v>35.819872499999995</c:v>
                </c:pt>
                <c:pt idx="672">
                  <c:v>34.555265000000006</c:v>
                </c:pt>
                <c:pt idx="673">
                  <c:v>34.3336325</c:v>
                </c:pt>
                <c:pt idx="674">
                  <c:v>35.695040000000013</c:v>
                </c:pt>
                <c:pt idx="675">
                  <c:v>35.212902500000013</c:v>
                </c:pt>
                <c:pt idx="676">
                  <c:v>34.837562499999997</c:v>
                </c:pt>
                <c:pt idx="677">
                  <c:v>34.819452499999997</c:v>
                </c:pt>
                <c:pt idx="678">
                  <c:v>35.359887499999118</c:v>
                </c:pt>
                <c:pt idx="679">
                  <c:v>36.001105000000003</c:v>
                </c:pt>
                <c:pt idx="680">
                  <c:v>35.074674999999999</c:v>
                </c:pt>
                <c:pt idx="681">
                  <c:v>35.891062500000004</c:v>
                </c:pt>
                <c:pt idx="682">
                  <c:v>35.407047499999457</c:v>
                </c:pt>
                <c:pt idx="683">
                  <c:v>36.722555000000646</c:v>
                </c:pt>
                <c:pt idx="684">
                  <c:v>36.741310000000013</c:v>
                </c:pt>
                <c:pt idx="685">
                  <c:v>37.36009</c:v>
                </c:pt>
                <c:pt idx="686">
                  <c:v>35.956459999999993</c:v>
                </c:pt>
                <c:pt idx="687">
                  <c:v>35.181417499999995</c:v>
                </c:pt>
                <c:pt idx="688">
                  <c:v>34.803744999999999</c:v>
                </c:pt>
                <c:pt idx="689">
                  <c:v>36.239487499999996</c:v>
                </c:pt>
                <c:pt idx="690">
                  <c:v>36.583235000000002</c:v>
                </c:pt>
                <c:pt idx="691">
                  <c:v>35.244622500000006</c:v>
                </c:pt>
                <c:pt idx="692">
                  <c:v>35.350572499999998</c:v>
                </c:pt>
                <c:pt idx="693">
                  <c:v>36.229457500000002</c:v>
                </c:pt>
                <c:pt idx="694">
                  <c:v>36.616910000000011</c:v>
                </c:pt>
                <c:pt idx="695">
                  <c:v>36.122950000000458</c:v>
                </c:pt>
                <c:pt idx="696">
                  <c:v>36.006180000000001</c:v>
                </c:pt>
                <c:pt idx="697">
                  <c:v>35.674737499999992</c:v>
                </c:pt>
                <c:pt idx="698">
                  <c:v>35.3655975</c:v>
                </c:pt>
                <c:pt idx="699">
                  <c:v>35.986375000000002</c:v>
                </c:pt>
                <c:pt idx="700">
                  <c:v>36.737292500000002</c:v>
                </c:pt>
                <c:pt idx="701">
                  <c:v>35.90789749999945</c:v>
                </c:pt>
                <c:pt idx="702">
                  <c:v>36.697917500000003</c:v>
                </c:pt>
                <c:pt idx="703">
                  <c:v>36.878257499999997</c:v>
                </c:pt>
                <c:pt idx="704">
                  <c:v>37.340792499999992</c:v>
                </c:pt>
                <c:pt idx="705">
                  <c:v>35.999377500000001</c:v>
                </c:pt>
                <c:pt idx="706">
                  <c:v>36.254527499999995</c:v>
                </c:pt>
                <c:pt idx="707">
                  <c:v>35.421140000000001</c:v>
                </c:pt>
                <c:pt idx="708">
                  <c:v>37.799065000000013</c:v>
                </c:pt>
                <c:pt idx="709">
                  <c:v>36.263872500000012</c:v>
                </c:pt>
                <c:pt idx="710">
                  <c:v>35.463777499999999</c:v>
                </c:pt>
                <c:pt idx="711">
                  <c:v>36.7336825</c:v>
                </c:pt>
                <c:pt idx="712">
                  <c:v>35.952627499999537</c:v>
                </c:pt>
                <c:pt idx="713">
                  <c:v>37.087372500000001</c:v>
                </c:pt>
                <c:pt idx="714">
                  <c:v>37.172870000000003</c:v>
                </c:pt>
                <c:pt idx="715">
                  <c:v>36.457809999999995</c:v>
                </c:pt>
                <c:pt idx="716">
                  <c:v>37.809610000000006</c:v>
                </c:pt>
                <c:pt idx="717">
                  <c:v>35.694732500000313</c:v>
                </c:pt>
                <c:pt idx="718">
                  <c:v>36.708175000000494</c:v>
                </c:pt>
                <c:pt idx="719">
                  <c:v>36.948150000000012</c:v>
                </c:pt>
                <c:pt idx="720">
                  <c:v>37.598612500000385</c:v>
                </c:pt>
                <c:pt idx="721">
                  <c:v>37.924055000000003</c:v>
                </c:pt>
                <c:pt idx="722">
                  <c:v>37.877724999999998</c:v>
                </c:pt>
                <c:pt idx="723">
                  <c:v>36.399795000000012</c:v>
                </c:pt>
                <c:pt idx="724">
                  <c:v>36.597742500000003</c:v>
                </c:pt>
                <c:pt idx="725">
                  <c:v>36.409387499999994</c:v>
                </c:pt>
                <c:pt idx="726">
                  <c:v>37.110455000000002</c:v>
                </c:pt>
                <c:pt idx="727">
                  <c:v>36.189572500000011</c:v>
                </c:pt>
                <c:pt idx="728">
                  <c:v>36.768175000000618</c:v>
                </c:pt>
                <c:pt idx="729">
                  <c:v>37.193710000000443</c:v>
                </c:pt>
                <c:pt idx="730">
                  <c:v>37.314999999999998</c:v>
                </c:pt>
                <c:pt idx="731">
                  <c:v>38.278632500000263</c:v>
                </c:pt>
                <c:pt idx="732">
                  <c:v>37.292392500000574</c:v>
                </c:pt>
                <c:pt idx="733">
                  <c:v>36.464882499999995</c:v>
                </c:pt>
                <c:pt idx="734">
                  <c:v>38.022545000000363</c:v>
                </c:pt>
                <c:pt idx="735">
                  <c:v>37.2654675</c:v>
                </c:pt>
                <c:pt idx="736">
                  <c:v>38.069827499999995</c:v>
                </c:pt>
                <c:pt idx="737">
                  <c:v>37.696872500000012</c:v>
                </c:pt>
                <c:pt idx="738">
                  <c:v>38.278707500000003</c:v>
                </c:pt>
                <c:pt idx="739">
                  <c:v>37.529387499999999</c:v>
                </c:pt>
                <c:pt idx="740">
                  <c:v>36.963902500000003</c:v>
                </c:pt>
                <c:pt idx="741">
                  <c:v>38.537247499999744</c:v>
                </c:pt>
                <c:pt idx="742">
                  <c:v>37.273250000000012</c:v>
                </c:pt>
                <c:pt idx="743">
                  <c:v>37.204689999999999</c:v>
                </c:pt>
                <c:pt idx="744">
                  <c:v>37.006412500000003</c:v>
                </c:pt>
                <c:pt idx="745">
                  <c:v>36.866095000000001</c:v>
                </c:pt>
                <c:pt idx="746">
                  <c:v>37.005537500000003</c:v>
                </c:pt>
                <c:pt idx="747">
                  <c:v>37.636312500000429</c:v>
                </c:pt>
                <c:pt idx="748">
                  <c:v>36.522285000000011</c:v>
                </c:pt>
                <c:pt idx="749">
                  <c:v>37.752020000000002</c:v>
                </c:pt>
                <c:pt idx="750">
                  <c:v>36.919084999999995</c:v>
                </c:pt>
                <c:pt idx="751">
                  <c:v>36.508635000000012</c:v>
                </c:pt>
                <c:pt idx="752">
                  <c:v>36.632380000000012</c:v>
                </c:pt>
                <c:pt idx="753">
                  <c:v>36.561277499999996</c:v>
                </c:pt>
                <c:pt idx="754">
                  <c:v>37.78213500000048</c:v>
                </c:pt>
                <c:pt idx="755">
                  <c:v>36.356444999999994</c:v>
                </c:pt>
                <c:pt idx="756">
                  <c:v>36.374184999999997</c:v>
                </c:pt>
                <c:pt idx="757">
                  <c:v>36.626555000000465</c:v>
                </c:pt>
                <c:pt idx="758">
                  <c:v>36.138177500000012</c:v>
                </c:pt>
                <c:pt idx="759">
                  <c:v>36.861110000000011</c:v>
                </c:pt>
                <c:pt idx="760">
                  <c:v>37.105165000000063</c:v>
                </c:pt>
                <c:pt idx="761">
                  <c:v>36.4157175</c:v>
                </c:pt>
                <c:pt idx="762">
                  <c:v>37.27167</c:v>
                </c:pt>
                <c:pt idx="763">
                  <c:v>37.362670000000001</c:v>
                </c:pt>
                <c:pt idx="764">
                  <c:v>37.201205000000002</c:v>
                </c:pt>
                <c:pt idx="765">
                  <c:v>39.30565</c:v>
                </c:pt>
                <c:pt idx="766">
                  <c:v>38.928092500000012</c:v>
                </c:pt>
                <c:pt idx="767">
                  <c:v>37.485312500000013</c:v>
                </c:pt>
                <c:pt idx="768">
                  <c:v>37.572540000000011</c:v>
                </c:pt>
                <c:pt idx="769">
                  <c:v>37.294707500000001</c:v>
                </c:pt>
                <c:pt idx="770">
                  <c:v>36.7711775</c:v>
                </c:pt>
                <c:pt idx="771">
                  <c:v>36.844357499999994</c:v>
                </c:pt>
                <c:pt idx="772">
                  <c:v>38.230782500000011</c:v>
                </c:pt>
                <c:pt idx="773">
                  <c:v>38.149080000000005</c:v>
                </c:pt>
                <c:pt idx="774">
                  <c:v>38.778327500000003</c:v>
                </c:pt>
                <c:pt idx="775">
                  <c:v>37.555280000000003</c:v>
                </c:pt>
                <c:pt idx="776">
                  <c:v>37.81424749999919</c:v>
                </c:pt>
                <c:pt idx="777">
                  <c:v>37.147337499999999</c:v>
                </c:pt>
                <c:pt idx="778">
                  <c:v>38.430280000000003</c:v>
                </c:pt>
                <c:pt idx="779">
                  <c:v>38.856012500000006</c:v>
                </c:pt>
                <c:pt idx="780">
                  <c:v>39.135625000000012</c:v>
                </c:pt>
                <c:pt idx="781">
                  <c:v>37.0839</c:v>
                </c:pt>
                <c:pt idx="782">
                  <c:v>39.023107500000002</c:v>
                </c:pt>
                <c:pt idx="783">
                  <c:v>38.278465000000011</c:v>
                </c:pt>
                <c:pt idx="784">
                  <c:v>37.045977499999999</c:v>
                </c:pt>
                <c:pt idx="785">
                  <c:v>37.882892499999997</c:v>
                </c:pt>
                <c:pt idx="786">
                  <c:v>35.902077499999997</c:v>
                </c:pt>
                <c:pt idx="787">
                  <c:v>36.044165</c:v>
                </c:pt>
                <c:pt idx="788">
                  <c:v>38.027357500000001</c:v>
                </c:pt>
                <c:pt idx="789">
                  <c:v>36.403390000000002</c:v>
                </c:pt>
                <c:pt idx="790">
                  <c:v>34.912580000000005</c:v>
                </c:pt>
                <c:pt idx="791">
                  <c:v>38.009295000000002</c:v>
                </c:pt>
                <c:pt idx="792">
                  <c:v>37.644920000000006</c:v>
                </c:pt>
                <c:pt idx="793">
                  <c:v>37.083952500000002</c:v>
                </c:pt>
                <c:pt idx="794">
                  <c:v>38.641312500000012</c:v>
                </c:pt>
                <c:pt idx="795">
                  <c:v>36.712317500000012</c:v>
                </c:pt>
                <c:pt idx="796">
                  <c:v>36.970269999999999</c:v>
                </c:pt>
                <c:pt idx="797">
                  <c:v>38.641142500000001</c:v>
                </c:pt>
                <c:pt idx="798">
                  <c:v>36.744464999999998</c:v>
                </c:pt>
                <c:pt idx="799">
                  <c:v>37.3869525</c:v>
                </c:pt>
                <c:pt idx="800">
                  <c:v>37.614152500000003</c:v>
                </c:pt>
                <c:pt idx="801">
                  <c:v>36.399410000000003</c:v>
                </c:pt>
                <c:pt idx="802">
                  <c:v>39.246057500000006</c:v>
                </c:pt>
                <c:pt idx="803">
                  <c:v>36.423015000000063</c:v>
                </c:pt>
                <c:pt idx="804">
                  <c:v>37.169020000000003</c:v>
                </c:pt>
                <c:pt idx="805">
                  <c:v>39.064875000000001</c:v>
                </c:pt>
                <c:pt idx="806">
                  <c:v>39.131617499999997</c:v>
                </c:pt>
                <c:pt idx="807">
                  <c:v>38.903812500000001</c:v>
                </c:pt>
                <c:pt idx="808">
                  <c:v>39.49553500000048</c:v>
                </c:pt>
                <c:pt idx="809">
                  <c:v>37.1656975</c:v>
                </c:pt>
                <c:pt idx="810">
                  <c:v>37.029070000000011</c:v>
                </c:pt>
                <c:pt idx="811">
                  <c:v>36.670222500000001</c:v>
                </c:pt>
                <c:pt idx="812">
                  <c:v>36.447115000000011</c:v>
                </c:pt>
                <c:pt idx="813">
                  <c:v>36.365660000000005</c:v>
                </c:pt>
                <c:pt idx="814">
                  <c:v>37.618905000000012</c:v>
                </c:pt>
                <c:pt idx="815">
                  <c:v>39.270672500000003</c:v>
                </c:pt>
                <c:pt idx="816">
                  <c:v>38.237070000000003</c:v>
                </c:pt>
                <c:pt idx="817">
                  <c:v>40.054829999999995</c:v>
                </c:pt>
                <c:pt idx="818">
                  <c:v>37.689040000000006</c:v>
                </c:pt>
                <c:pt idx="819">
                  <c:v>38.006817499999997</c:v>
                </c:pt>
                <c:pt idx="820">
                  <c:v>39.097125000000013</c:v>
                </c:pt>
                <c:pt idx="821">
                  <c:v>39.209475000000012</c:v>
                </c:pt>
                <c:pt idx="822">
                  <c:v>37.903797499999996</c:v>
                </c:pt>
                <c:pt idx="823">
                  <c:v>37.512777499999999</c:v>
                </c:pt>
                <c:pt idx="824">
                  <c:v>37.094200000000001</c:v>
                </c:pt>
                <c:pt idx="825">
                  <c:v>38.882695000000005</c:v>
                </c:pt>
                <c:pt idx="826">
                  <c:v>37.238237500000011</c:v>
                </c:pt>
                <c:pt idx="827">
                  <c:v>37.970035000000003</c:v>
                </c:pt>
                <c:pt idx="828">
                  <c:v>39.388375000000003</c:v>
                </c:pt>
                <c:pt idx="829">
                  <c:v>37.862700000000011</c:v>
                </c:pt>
                <c:pt idx="830">
                  <c:v>37.9963075</c:v>
                </c:pt>
                <c:pt idx="831">
                  <c:v>37.565160000000013</c:v>
                </c:pt>
                <c:pt idx="832">
                  <c:v>40.503995000000003</c:v>
                </c:pt>
                <c:pt idx="833">
                  <c:v>40.168727500000003</c:v>
                </c:pt>
                <c:pt idx="834">
                  <c:v>38.381672499999944</c:v>
                </c:pt>
                <c:pt idx="835">
                  <c:v>37.971225000000004</c:v>
                </c:pt>
                <c:pt idx="836">
                  <c:v>37.842270000000006</c:v>
                </c:pt>
                <c:pt idx="837">
                  <c:v>37.972715000000363</c:v>
                </c:pt>
                <c:pt idx="838">
                  <c:v>38.781175000000012</c:v>
                </c:pt>
                <c:pt idx="839">
                  <c:v>39.153522500000001</c:v>
                </c:pt>
                <c:pt idx="840">
                  <c:v>39.273402500000003</c:v>
                </c:pt>
                <c:pt idx="841">
                  <c:v>38.535147500000001</c:v>
                </c:pt>
                <c:pt idx="842">
                  <c:v>38.167884999999998</c:v>
                </c:pt>
                <c:pt idx="843">
                  <c:v>36.767167499999999</c:v>
                </c:pt>
                <c:pt idx="844">
                  <c:v>38.666350000000378</c:v>
                </c:pt>
                <c:pt idx="845">
                  <c:v>39.370284999999996</c:v>
                </c:pt>
                <c:pt idx="846">
                  <c:v>38.798590000000523</c:v>
                </c:pt>
                <c:pt idx="847">
                  <c:v>37.832170000000012</c:v>
                </c:pt>
                <c:pt idx="848">
                  <c:v>37.272250000000113</c:v>
                </c:pt>
                <c:pt idx="849">
                  <c:v>37.924835000000002</c:v>
                </c:pt>
                <c:pt idx="850">
                  <c:v>37.530272500000002</c:v>
                </c:pt>
                <c:pt idx="851">
                  <c:v>37.434484999999995</c:v>
                </c:pt>
                <c:pt idx="852">
                  <c:v>36.9109725</c:v>
                </c:pt>
                <c:pt idx="853">
                  <c:v>36.686295000000001</c:v>
                </c:pt>
                <c:pt idx="854">
                  <c:v>37.715510000000393</c:v>
                </c:pt>
                <c:pt idx="855">
                  <c:v>38.643452500000002</c:v>
                </c:pt>
                <c:pt idx="856">
                  <c:v>38.945405000000001</c:v>
                </c:pt>
                <c:pt idx="857">
                  <c:v>37.881832499999994</c:v>
                </c:pt>
                <c:pt idx="858">
                  <c:v>39.075377500000002</c:v>
                </c:pt>
                <c:pt idx="859">
                  <c:v>36.953742500000004</c:v>
                </c:pt>
                <c:pt idx="860">
                  <c:v>38.817374999999998</c:v>
                </c:pt>
                <c:pt idx="861">
                  <c:v>39.186910000000012</c:v>
                </c:pt>
                <c:pt idx="862">
                  <c:v>38.399542500000003</c:v>
                </c:pt>
                <c:pt idx="863">
                  <c:v>39.626570000000363</c:v>
                </c:pt>
                <c:pt idx="864">
                  <c:v>38.798670000000378</c:v>
                </c:pt>
                <c:pt idx="865">
                  <c:v>39.125867499999998</c:v>
                </c:pt>
                <c:pt idx="866">
                  <c:v>38.881742499999994</c:v>
                </c:pt>
                <c:pt idx="867">
                  <c:v>39.262075000000443</c:v>
                </c:pt>
                <c:pt idx="868">
                  <c:v>38.499870000000001</c:v>
                </c:pt>
                <c:pt idx="869">
                  <c:v>37.981137499999996</c:v>
                </c:pt>
                <c:pt idx="870">
                  <c:v>39.382094999999993</c:v>
                </c:pt>
                <c:pt idx="871">
                  <c:v>38.132282500000002</c:v>
                </c:pt>
                <c:pt idx="872">
                  <c:v>36.724425000000011</c:v>
                </c:pt>
                <c:pt idx="873">
                  <c:v>38.494097499999995</c:v>
                </c:pt>
                <c:pt idx="874">
                  <c:v>37.712195000000378</c:v>
                </c:pt>
                <c:pt idx="875">
                  <c:v>38.053399999999996</c:v>
                </c:pt>
                <c:pt idx="876">
                  <c:v>37.6243350000004</c:v>
                </c:pt>
                <c:pt idx="877">
                  <c:v>38.624510000000313</c:v>
                </c:pt>
                <c:pt idx="878">
                  <c:v>38.478610000000003</c:v>
                </c:pt>
                <c:pt idx="879">
                  <c:v>40.533595000000012</c:v>
                </c:pt>
                <c:pt idx="880">
                  <c:v>38.328910000000263</c:v>
                </c:pt>
                <c:pt idx="881">
                  <c:v>38.306972500000001</c:v>
                </c:pt>
                <c:pt idx="882">
                  <c:v>37.959422499999995</c:v>
                </c:pt>
                <c:pt idx="883">
                  <c:v>36.234417499999999</c:v>
                </c:pt>
                <c:pt idx="884">
                  <c:v>37.497655000000002</c:v>
                </c:pt>
                <c:pt idx="885">
                  <c:v>39.558385000000001</c:v>
                </c:pt>
                <c:pt idx="886">
                  <c:v>38.811757499999572</c:v>
                </c:pt>
                <c:pt idx="887">
                  <c:v>39.027195000000013</c:v>
                </c:pt>
                <c:pt idx="888">
                  <c:v>38.721137500000012</c:v>
                </c:pt>
                <c:pt idx="889">
                  <c:v>37.269732500000465</c:v>
                </c:pt>
                <c:pt idx="890">
                  <c:v>38.494365000000002</c:v>
                </c:pt>
                <c:pt idx="891">
                  <c:v>36.832727499999997</c:v>
                </c:pt>
                <c:pt idx="892">
                  <c:v>37.510674999999999</c:v>
                </c:pt>
                <c:pt idx="893">
                  <c:v>39.097747499999997</c:v>
                </c:pt>
                <c:pt idx="894">
                  <c:v>38.436487499999537</c:v>
                </c:pt>
                <c:pt idx="895">
                  <c:v>33.293572500000465</c:v>
                </c:pt>
                <c:pt idx="896">
                  <c:v>30.739097749999999</c:v>
                </c:pt>
                <c:pt idx="897">
                  <c:v>27.924462042499989</c:v>
                </c:pt>
                <c:pt idx="898">
                  <c:v>28.102723249999727</c:v>
                </c:pt>
                <c:pt idx="899">
                  <c:v>30.129368750000225</c:v>
                </c:pt>
                <c:pt idx="900">
                  <c:v>29.180858500000031</c:v>
                </c:pt>
              </c:numCache>
            </c:numRef>
          </c:yVal>
          <c:smooth val="1"/>
        </c:ser>
        <c:dLbls>
          <c:showLegendKey val="0"/>
          <c:showVal val="0"/>
          <c:showCatName val="0"/>
          <c:showSerName val="0"/>
          <c:showPercent val="0"/>
          <c:showBubbleSize val="0"/>
        </c:dLbls>
        <c:axId val="58146176"/>
        <c:axId val="58152448"/>
      </c:scatterChart>
      <c:valAx>
        <c:axId val="58146176"/>
        <c:scaling>
          <c:orientation val="minMax"/>
          <c:max val="330"/>
          <c:min val="0"/>
        </c:scaling>
        <c:delete val="0"/>
        <c:axPos val="b"/>
        <c:title>
          <c:tx>
            <c:rich>
              <a:bodyPr/>
              <a:lstStyle/>
              <a:p>
                <a:pPr>
                  <a:defRPr sz="1000"/>
                </a:pPr>
                <a:r>
                  <a:rPr lang="en-US" sz="1000" i="1" dirty="0" smtClean="0"/>
                  <a:t>t</a:t>
                </a:r>
                <a:r>
                  <a:rPr lang="en-US" sz="1000" dirty="0" smtClean="0"/>
                  <a:t> (s)</a:t>
                </a:r>
                <a:endParaRPr lang="en-US" sz="1000" dirty="0"/>
              </a:p>
            </c:rich>
          </c:tx>
          <c:overlay val="0"/>
        </c:title>
        <c:numFmt formatCode="#,##0" sourceLinked="0"/>
        <c:majorTickMark val="in"/>
        <c:minorTickMark val="none"/>
        <c:tickLblPos val="nextTo"/>
        <c:spPr>
          <a:ln>
            <a:solidFill>
              <a:schemeClr val="tx1"/>
            </a:solidFill>
          </a:ln>
        </c:spPr>
        <c:crossAx val="58152448"/>
        <c:crosses val="autoZero"/>
        <c:crossBetween val="midCat"/>
        <c:majorUnit val="30"/>
      </c:valAx>
      <c:valAx>
        <c:axId val="58152448"/>
        <c:scaling>
          <c:orientation val="minMax"/>
          <c:min val="0"/>
        </c:scaling>
        <c:delete val="0"/>
        <c:axPos val="l"/>
        <c:title>
          <c:tx>
            <c:rich>
              <a:bodyPr rot="-5400000" vert="horz"/>
              <a:lstStyle/>
              <a:p>
                <a:pPr>
                  <a:defRPr sz="1200"/>
                </a:pPr>
                <a:r>
                  <a:rPr lang="en-US" sz="1000" dirty="0" smtClean="0"/>
                  <a:t>Measured </a:t>
                </a:r>
                <a:r>
                  <a:rPr lang="en-US" sz="1000" dirty="0"/>
                  <a:t>Heat Flux (</a:t>
                </a:r>
                <a:r>
                  <a:rPr lang="en-US" sz="1000" dirty="0" smtClean="0"/>
                  <a:t>kW m</a:t>
                </a:r>
                <a:r>
                  <a:rPr lang="en-US" sz="1000" baseline="30000" dirty="0" smtClean="0"/>
                  <a:t>-2</a:t>
                </a:r>
                <a:r>
                  <a:rPr lang="en-US" sz="1000" dirty="0" smtClean="0"/>
                  <a:t>)</a:t>
                </a:r>
                <a:endParaRPr lang="en-US" sz="1000" dirty="0"/>
              </a:p>
            </c:rich>
          </c:tx>
          <c:overlay val="0"/>
        </c:title>
        <c:numFmt formatCode="0" sourceLinked="0"/>
        <c:majorTickMark val="in"/>
        <c:minorTickMark val="none"/>
        <c:tickLblPos val="nextTo"/>
        <c:spPr>
          <a:ln>
            <a:solidFill>
              <a:schemeClr val="tx1"/>
            </a:solidFill>
          </a:ln>
        </c:spPr>
        <c:crossAx val="58146176"/>
        <c:crosses val="autoZero"/>
        <c:crossBetween val="midCat"/>
      </c:valAx>
      <c:spPr>
        <a:ln>
          <a:solidFill>
            <a:schemeClr val="tx1"/>
          </a:solidFill>
        </a:ln>
      </c:spPr>
    </c:plotArea>
    <c:legend>
      <c:legendPos val="r"/>
      <c:layout>
        <c:manualLayout>
          <c:xMode val="edge"/>
          <c:yMode val="edge"/>
          <c:x val="0.69351269448306441"/>
          <c:y val="0.40017132181599635"/>
          <c:w val="0.27421595178904712"/>
          <c:h val="0.25159827083452885"/>
        </c:manualLayout>
      </c:layout>
      <c:overlay val="0"/>
      <c:txPr>
        <a:bodyPr/>
        <a:lstStyle/>
        <a:p>
          <a:pPr>
            <a:defRPr sz="900"/>
          </a:pPr>
          <a:endParaRPr lang="en-US"/>
        </a:p>
      </c:txPr>
    </c:legend>
    <c:plotVisOnly val="1"/>
    <c:dispBlanksAs val="gap"/>
    <c:showDLblsOverMax val="0"/>
  </c:chart>
  <c:spPr>
    <a:ln w="0">
      <a:noFill/>
    </a:ln>
  </c:sp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48074523471452"/>
          <c:y val="4.818247119168783E-2"/>
          <c:w val="0.85833204251107964"/>
          <c:h val="0.7987313213884647"/>
        </c:manualLayout>
      </c:layout>
      <c:scatterChart>
        <c:scatterStyle val="smoothMarker"/>
        <c:varyColors val="0"/>
        <c:ser>
          <c:idx val="0"/>
          <c:order val="0"/>
          <c:tx>
            <c:strRef>
              <c:f>'15cm'!$AG$4</c:f>
              <c:strCache>
                <c:ptCount val="1"/>
                <c:pt idx="0">
                  <c:v>Average 10°C</c:v>
                </c:pt>
              </c:strCache>
            </c:strRef>
          </c:tx>
          <c:spPr>
            <a:ln>
              <a:solidFill>
                <a:srgbClr val="0000CC"/>
              </a:solidFill>
            </a:ln>
          </c:spPr>
          <c:marker>
            <c:symbol val="none"/>
          </c:marker>
          <c:xVal>
            <c:numRef>
              <c:f>'15cm'!$B$7:$B$847</c:f>
              <c:numCache>
                <c:formatCode>General</c:formatCode>
                <c:ptCount val="841"/>
                <c:pt idx="0">
                  <c:v>-90</c:v>
                </c:pt>
                <c:pt idx="1">
                  <c:v>-89.5</c:v>
                </c:pt>
                <c:pt idx="2">
                  <c:v>-89</c:v>
                </c:pt>
                <c:pt idx="3">
                  <c:v>-88.5</c:v>
                </c:pt>
                <c:pt idx="4">
                  <c:v>-88</c:v>
                </c:pt>
                <c:pt idx="5">
                  <c:v>-87.5</c:v>
                </c:pt>
                <c:pt idx="6">
                  <c:v>-87</c:v>
                </c:pt>
                <c:pt idx="7">
                  <c:v>-86.5</c:v>
                </c:pt>
                <c:pt idx="8">
                  <c:v>-86</c:v>
                </c:pt>
                <c:pt idx="9">
                  <c:v>-85.5</c:v>
                </c:pt>
                <c:pt idx="10">
                  <c:v>-85</c:v>
                </c:pt>
                <c:pt idx="11">
                  <c:v>-84.5</c:v>
                </c:pt>
                <c:pt idx="12">
                  <c:v>-84</c:v>
                </c:pt>
                <c:pt idx="13">
                  <c:v>-83.5</c:v>
                </c:pt>
                <c:pt idx="14">
                  <c:v>-83</c:v>
                </c:pt>
                <c:pt idx="15">
                  <c:v>-82.5</c:v>
                </c:pt>
                <c:pt idx="16">
                  <c:v>-82</c:v>
                </c:pt>
                <c:pt idx="17">
                  <c:v>-81.5</c:v>
                </c:pt>
                <c:pt idx="18">
                  <c:v>-81</c:v>
                </c:pt>
                <c:pt idx="19">
                  <c:v>-80.5</c:v>
                </c:pt>
                <c:pt idx="20">
                  <c:v>-80</c:v>
                </c:pt>
                <c:pt idx="21">
                  <c:v>-79.5</c:v>
                </c:pt>
                <c:pt idx="22">
                  <c:v>-79</c:v>
                </c:pt>
                <c:pt idx="23">
                  <c:v>-78.5</c:v>
                </c:pt>
                <c:pt idx="24">
                  <c:v>-78</c:v>
                </c:pt>
                <c:pt idx="25">
                  <c:v>-77.5</c:v>
                </c:pt>
                <c:pt idx="26">
                  <c:v>-77</c:v>
                </c:pt>
                <c:pt idx="27">
                  <c:v>-76.5</c:v>
                </c:pt>
                <c:pt idx="28">
                  <c:v>-76</c:v>
                </c:pt>
                <c:pt idx="29">
                  <c:v>-75.5</c:v>
                </c:pt>
                <c:pt idx="30">
                  <c:v>-75</c:v>
                </c:pt>
                <c:pt idx="31">
                  <c:v>-74.5</c:v>
                </c:pt>
                <c:pt idx="32">
                  <c:v>-74</c:v>
                </c:pt>
                <c:pt idx="33">
                  <c:v>-73.5</c:v>
                </c:pt>
                <c:pt idx="34">
                  <c:v>-73</c:v>
                </c:pt>
                <c:pt idx="35">
                  <c:v>-72.5</c:v>
                </c:pt>
                <c:pt idx="36">
                  <c:v>-72</c:v>
                </c:pt>
                <c:pt idx="37">
                  <c:v>-71.5</c:v>
                </c:pt>
                <c:pt idx="38">
                  <c:v>-71</c:v>
                </c:pt>
                <c:pt idx="39">
                  <c:v>-70.5</c:v>
                </c:pt>
                <c:pt idx="40">
                  <c:v>-70</c:v>
                </c:pt>
                <c:pt idx="41">
                  <c:v>-69.5</c:v>
                </c:pt>
                <c:pt idx="42">
                  <c:v>-69</c:v>
                </c:pt>
                <c:pt idx="43">
                  <c:v>-68.5</c:v>
                </c:pt>
                <c:pt idx="44">
                  <c:v>-68</c:v>
                </c:pt>
                <c:pt idx="45">
                  <c:v>-67.5</c:v>
                </c:pt>
                <c:pt idx="46">
                  <c:v>-67</c:v>
                </c:pt>
                <c:pt idx="47">
                  <c:v>-66.5</c:v>
                </c:pt>
                <c:pt idx="48">
                  <c:v>-66</c:v>
                </c:pt>
                <c:pt idx="49">
                  <c:v>-65.5</c:v>
                </c:pt>
                <c:pt idx="50">
                  <c:v>-65</c:v>
                </c:pt>
                <c:pt idx="51">
                  <c:v>-64.5</c:v>
                </c:pt>
                <c:pt idx="52">
                  <c:v>-64</c:v>
                </c:pt>
                <c:pt idx="53">
                  <c:v>-63.5</c:v>
                </c:pt>
                <c:pt idx="54">
                  <c:v>-63</c:v>
                </c:pt>
                <c:pt idx="55">
                  <c:v>-62.5</c:v>
                </c:pt>
                <c:pt idx="56">
                  <c:v>-62</c:v>
                </c:pt>
                <c:pt idx="57">
                  <c:v>-61.5</c:v>
                </c:pt>
                <c:pt idx="58">
                  <c:v>-61</c:v>
                </c:pt>
                <c:pt idx="59">
                  <c:v>-60.5</c:v>
                </c:pt>
                <c:pt idx="60">
                  <c:v>-60</c:v>
                </c:pt>
                <c:pt idx="61">
                  <c:v>-59.5</c:v>
                </c:pt>
                <c:pt idx="62">
                  <c:v>-59</c:v>
                </c:pt>
                <c:pt idx="63">
                  <c:v>-58.5</c:v>
                </c:pt>
                <c:pt idx="64">
                  <c:v>-58</c:v>
                </c:pt>
                <c:pt idx="65">
                  <c:v>-57.5</c:v>
                </c:pt>
                <c:pt idx="66">
                  <c:v>-57</c:v>
                </c:pt>
                <c:pt idx="67">
                  <c:v>-56.5</c:v>
                </c:pt>
                <c:pt idx="68">
                  <c:v>-56</c:v>
                </c:pt>
                <c:pt idx="69">
                  <c:v>-55.5</c:v>
                </c:pt>
                <c:pt idx="70">
                  <c:v>-55</c:v>
                </c:pt>
                <c:pt idx="71">
                  <c:v>-54.5</c:v>
                </c:pt>
                <c:pt idx="72">
                  <c:v>-54</c:v>
                </c:pt>
                <c:pt idx="73">
                  <c:v>-53.5</c:v>
                </c:pt>
                <c:pt idx="74">
                  <c:v>-53</c:v>
                </c:pt>
                <c:pt idx="75">
                  <c:v>-52.5</c:v>
                </c:pt>
                <c:pt idx="76">
                  <c:v>-52</c:v>
                </c:pt>
                <c:pt idx="77">
                  <c:v>-51.5</c:v>
                </c:pt>
                <c:pt idx="78">
                  <c:v>-51</c:v>
                </c:pt>
                <c:pt idx="79">
                  <c:v>-50.5</c:v>
                </c:pt>
                <c:pt idx="80">
                  <c:v>-50</c:v>
                </c:pt>
                <c:pt idx="81">
                  <c:v>-49.5</c:v>
                </c:pt>
                <c:pt idx="82">
                  <c:v>-49</c:v>
                </c:pt>
                <c:pt idx="83">
                  <c:v>-48.5</c:v>
                </c:pt>
                <c:pt idx="84">
                  <c:v>-48</c:v>
                </c:pt>
                <c:pt idx="85">
                  <c:v>-47.5</c:v>
                </c:pt>
                <c:pt idx="86">
                  <c:v>-47</c:v>
                </c:pt>
                <c:pt idx="87">
                  <c:v>-46.5</c:v>
                </c:pt>
                <c:pt idx="88">
                  <c:v>-46</c:v>
                </c:pt>
                <c:pt idx="89">
                  <c:v>-45.5</c:v>
                </c:pt>
                <c:pt idx="90">
                  <c:v>-45</c:v>
                </c:pt>
                <c:pt idx="91">
                  <c:v>-44.5</c:v>
                </c:pt>
                <c:pt idx="92">
                  <c:v>-44</c:v>
                </c:pt>
                <c:pt idx="93">
                  <c:v>-43.5</c:v>
                </c:pt>
                <c:pt idx="94">
                  <c:v>-43</c:v>
                </c:pt>
                <c:pt idx="95">
                  <c:v>-42.5</c:v>
                </c:pt>
                <c:pt idx="96">
                  <c:v>-42</c:v>
                </c:pt>
                <c:pt idx="97">
                  <c:v>-41.5</c:v>
                </c:pt>
                <c:pt idx="98">
                  <c:v>-41</c:v>
                </c:pt>
                <c:pt idx="99">
                  <c:v>-40.5</c:v>
                </c:pt>
                <c:pt idx="100">
                  <c:v>-40</c:v>
                </c:pt>
                <c:pt idx="101">
                  <c:v>-39.5</c:v>
                </c:pt>
                <c:pt idx="102">
                  <c:v>-39</c:v>
                </c:pt>
                <c:pt idx="103">
                  <c:v>-38.5</c:v>
                </c:pt>
                <c:pt idx="104">
                  <c:v>-38</c:v>
                </c:pt>
                <c:pt idx="105">
                  <c:v>-37.5</c:v>
                </c:pt>
                <c:pt idx="106">
                  <c:v>-37</c:v>
                </c:pt>
                <c:pt idx="107">
                  <c:v>-36.5</c:v>
                </c:pt>
                <c:pt idx="108">
                  <c:v>-36</c:v>
                </c:pt>
                <c:pt idx="109">
                  <c:v>-35.5</c:v>
                </c:pt>
                <c:pt idx="110">
                  <c:v>-35</c:v>
                </c:pt>
                <c:pt idx="111">
                  <c:v>-34.5</c:v>
                </c:pt>
                <c:pt idx="112">
                  <c:v>-34</c:v>
                </c:pt>
                <c:pt idx="113">
                  <c:v>-33.5</c:v>
                </c:pt>
                <c:pt idx="114">
                  <c:v>-33</c:v>
                </c:pt>
                <c:pt idx="115">
                  <c:v>-32.5</c:v>
                </c:pt>
                <c:pt idx="116">
                  <c:v>-32</c:v>
                </c:pt>
                <c:pt idx="117">
                  <c:v>-31.5</c:v>
                </c:pt>
                <c:pt idx="118">
                  <c:v>-31</c:v>
                </c:pt>
                <c:pt idx="119">
                  <c:v>-30.5</c:v>
                </c:pt>
                <c:pt idx="120">
                  <c:v>-30</c:v>
                </c:pt>
                <c:pt idx="121">
                  <c:v>-29.5</c:v>
                </c:pt>
                <c:pt idx="122">
                  <c:v>-29</c:v>
                </c:pt>
                <c:pt idx="123">
                  <c:v>-28.5</c:v>
                </c:pt>
                <c:pt idx="124">
                  <c:v>-28</c:v>
                </c:pt>
                <c:pt idx="125">
                  <c:v>-27.5</c:v>
                </c:pt>
                <c:pt idx="126">
                  <c:v>-27</c:v>
                </c:pt>
                <c:pt idx="127">
                  <c:v>-26.5</c:v>
                </c:pt>
                <c:pt idx="128">
                  <c:v>-26</c:v>
                </c:pt>
                <c:pt idx="129">
                  <c:v>-25.5</c:v>
                </c:pt>
                <c:pt idx="130">
                  <c:v>-25</c:v>
                </c:pt>
                <c:pt idx="131">
                  <c:v>-24.5</c:v>
                </c:pt>
                <c:pt idx="132">
                  <c:v>-24</c:v>
                </c:pt>
                <c:pt idx="133">
                  <c:v>-23.5</c:v>
                </c:pt>
                <c:pt idx="134">
                  <c:v>-23</c:v>
                </c:pt>
                <c:pt idx="135">
                  <c:v>-22.5</c:v>
                </c:pt>
                <c:pt idx="136">
                  <c:v>-22</c:v>
                </c:pt>
                <c:pt idx="137">
                  <c:v>-21.5</c:v>
                </c:pt>
                <c:pt idx="138">
                  <c:v>-21</c:v>
                </c:pt>
                <c:pt idx="139">
                  <c:v>-20.5</c:v>
                </c:pt>
                <c:pt idx="140">
                  <c:v>-20</c:v>
                </c:pt>
                <c:pt idx="141">
                  <c:v>-19.5</c:v>
                </c:pt>
                <c:pt idx="142">
                  <c:v>-19</c:v>
                </c:pt>
                <c:pt idx="143">
                  <c:v>-18.5</c:v>
                </c:pt>
                <c:pt idx="144">
                  <c:v>-18</c:v>
                </c:pt>
                <c:pt idx="145">
                  <c:v>-17.5</c:v>
                </c:pt>
                <c:pt idx="146">
                  <c:v>-17</c:v>
                </c:pt>
                <c:pt idx="147">
                  <c:v>-16.5</c:v>
                </c:pt>
                <c:pt idx="148">
                  <c:v>-16</c:v>
                </c:pt>
                <c:pt idx="149">
                  <c:v>-15.5</c:v>
                </c:pt>
                <c:pt idx="150">
                  <c:v>-15</c:v>
                </c:pt>
                <c:pt idx="151">
                  <c:v>-14.5</c:v>
                </c:pt>
                <c:pt idx="152">
                  <c:v>-14</c:v>
                </c:pt>
                <c:pt idx="153">
                  <c:v>-13.5</c:v>
                </c:pt>
                <c:pt idx="154">
                  <c:v>-13</c:v>
                </c:pt>
                <c:pt idx="155">
                  <c:v>-12.5</c:v>
                </c:pt>
                <c:pt idx="156">
                  <c:v>-12</c:v>
                </c:pt>
                <c:pt idx="157">
                  <c:v>-11.5</c:v>
                </c:pt>
                <c:pt idx="158">
                  <c:v>-11</c:v>
                </c:pt>
                <c:pt idx="159">
                  <c:v>-10.5</c:v>
                </c:pt>
                <c:pt idx="160">
                  <c:v>-10</c:v>
                </c:pt>
                <c:pt idx="161">
                  <c:v>-9.5</c:v>
                </c:pt>
                <c:pt idx="162">
                  <c:v>-9</c:v>
                </c:pt>
                <c:pt idx="163">
                  <c:v>-8.5</c:v>
                </c:pt>
                <c:pt idx="164">
                  <c:v>-8</c:v>
                </c:pt>
                <c:pt idx="165">
                  <c:v>-7.5</c:v>
                </c:pt>
                <c:pt idx="166">
                  <c:v>-7</c:v>
                </c:pt>
                <c:pt idx="167">
                  <c:v>-6.5</c:v>
                </c:pt>
                <c:pt idx="168">
                  <c:v>-6</c:v>
                </c:pt>
                <c:pt idx="169">
                  <c:v>-5.5</c:v>
                </c:pt>
                <c:pt idx="170">
                  <c:v>-5</c:v>
                </c:pt>
                <c:pt idx="171">
                  <c:v>-4.5</c:v>
                </c:pt>
                <c:pt idx="172">
                  <c:v>-4</c:v>
                </c:pt>
                <c:pt idx="173">
                  <c:v>-3.5</c:v>
                </c:pt>
                <c:pt idx="174">
                  <c:v>-3</c:v>
                </c:pt>
                <c:pt idx="175">
                  <c:v>-2.5</c:v>
                </c:pt>
                <c:pt idx="176">
                  <c:v>-2</c:v>
                </c:pt>
                <c:pt idx="177">
                  <c:v>-1.5</c:v>
                </c:pt>
                <c:pt idx="178">
                  <c:v>-1</c:v>
                </c:pt>
                <c:pt idx="179">
                  <c:v>-0.5</c:v>
                </c:pt>
                <c:pt idx="180">
                  <c:v>0</c:v>
                </c:pt>
                <c:pt idx="181">
                  <c:v>0.5</c:v>
                </c:pt>
                <c:pt idx="182">
                  <c:v>1</c:v>
                </c:pt>
                <c:pt idx="183">
                  <c:v>1.5</c:v>
                </c:pt>
                <c:pt idx="184">
                  <c:v>2</c:v>
                </c:pt>
                <c:pt idx="185">
                  <c:v>2.5</c:v>
                </c:pt>
                <c:pt idx="186">
                  <c:v>3</c:v>
                </c:pt>
                <c:pt idx="187">
                  <c:v>3.5</c:v>
                </c:pt>
                <c:pt idx="188">
                  <c:v>4</c:v>
                </c:pt>
                <c:pt idx="189">
                  <c:v>4.5</c:v>
                </c:pt>
                <c:pt idx="190">
                  <c:v>5</c:v>
                </c:pt>
                <c:pt idx="191">
                  <c:v>5.5</c:v>
                </c:pt>
                <c:pt idx="192">
                  <c:v>6</c:v>
                </c:pt>
                <c:pt idx="193">
                  <c:v>6.5</c:v>
                </c:pt>
                <c:pt idx="194">
                  <c:v>7</c:v>
                </c:pt>
                <c:pt idx="195">
                  <c:v>7.5</c:v>
                </c:pt>
                <c:pt idx="196">
                  <c:v>8</c:v>
                </c:pt>
                <c:pt idx="197">
                  <c:v>8.5</c:v>
                </c:pt>
                <c:pt idx="198">
                  <c:v>9</c:v>
                </c:pt>
                <c:pt idx="199">
                  <c:v>9.5</c:v>
                </c:pt>
                <c:pt idx="200">
                  <c:v>10</c:v>
                </c:pt>
                <c:pt idx="201">
                  <c:v>10.5</c:v>
                </c:pt>
                <c:pt idx="202">
                  <c:v>11</c:v>
                </c:pt>
                <c:pt idx="203">
                  <c:v>11.5</c:v>
                </c:pt>
                <c:pt idx="204">
                  <c:v>12</c:v>
                </c:pt>
                <c:pt idx="205">
                  <c:v>12.5</c:v>
                </c:pt>
                <c:pt idx="206">
                  <c:v>13</c:v>
                </c:pt>
                <c:pt idx="207">
                  <c:v>13.5</c:v>
                </c:pt>
                <c:pt idx="208">
                  <c:v>14</c:v>
                </c:pt>
                <c:pt idx="209">
                  <c:v>14.5</c:v>
                </c:pt>
                <c:pt idx="210">
                  <c:v>15</c:v>
                </c:pt>
                <c:pt idx="211">
                  <c:v>15.5</c:v>
                </c:pt>
                <c:pt idx="212">
                  <c:v>16</c:v>
                </c:pt>
                <c:pt idx="213">
                  <c:v>16.5</c:v>
                </c:pt>
                <c:pt idx="214">
                  <c:v>17</c:v>
                </c:pt>
                <c:pt idx="215">
                  <c:v>17.5</c:v>
                </c:pt>
                <c:pt idx="216">
                  <c:v>18</c:v>
                </c:pt>
                <c:pt idx="217">
                  <c:v>18.5</c:v>
                </c:pt>
                <c:pt idx="218">
                  <c:v>19</c:v>
                </c:pt>
                <c:pt idx="219">
                  <c:v>19.5</c:v>
                </c:pt>
                <c:pt idx="220">
                  <c:v>20</c:v>
                </c:pt>
                <c:pt idx="221">
                  <c:v>20.5</c:v>
                </c:pt>
                <c:pt idx="222">
                  <c:v>21</c:v>
                </c:pt>
                <c:pt idx="223">
                  <c:v>21.5</c:v>
                </c:pt>
                <c:pt idx="224">
                  <c:v>22</c:v>
                </c:pt>
                <c:pt idx="225">
                  <c:v>22.5</c:v>
                </c:pt>
                <c:pt idx="226">
                  <c:v>23</c:v>
                </c:pt>
                <c:pt idx="227">
                  <c:v>23.5</c:v>
                </c:pt>
                <c:pt idx="228">
                  <c:v>24</c:v>
                </c:pt>
                <c:pt idx="229">
                  <c:v>24.5</c:v>
                </c:pt>
                <c:pt idx="230">
                  <c:v>25</c:v>
                </c:pt>
                <c:pt idx="231">
                  <c:v>25.5</c:v>
                </c:pt>
                <c:pt idx="232">
                  <c:v>26</c:v>
                </c:pt>
                <c:pt idx="233">
                  <c:v>26.5</c:v>
                </c:pt>
                <c:pt idx="234">
                  <c:v>27</c:v>
                </c:pt>
                <c:pt idx="235">
                  <c:v>27.5</c:v>
                </c:pt>
                <c:pt idx="236">
                  <c:v>28</c:v>
                </c:pt>
                <c:pt idx="237">
                  <c:v>28.5</c:v>
                </c:pt>
                <c:pt idx="238">
                  <c:v>29</c:v>
                </c:pt>
                <c:pt idx="239">
                  <c:v>29.5</c:v>
                </c:pt>
                <c:pt idx="240">
                  <c:v>30</c:v>
                </c:pt>
                <c:pt idx="241">
                  <c:v>30.5</c:v>
                </c:pt>
                <c:pt idx="242">
                  <c:v>31</c:v>
                </c:pt>
                <c:pt idx="243">
                  <c:v>31.5</c:v>
                </c:pt>
                <c:pt idx="244">
                  <c:v>32</c:v>
                </c:pt>
                <c:pt idx="245">
                  <c:v>32.5</c:v>
                </c:pt>
                <c:pt idx="246">
                  <c:v>33</c:v>
                </c:pt>
                <c:pt idx="247">
                  <c:v>33.5</c:v>
                </c:pt>
                <c:pt idx="248">
                  <c:v>34</c:v>
                </c:pt>
                <c:pt idx="249">
                  <c:v>34.5</c:v>
                </c:pt>
                <c:pt idx="250">
                  <c:v>35</c:v>
                </c:pt>
                <c:pt idx="251">
                  <c:v>35.5</c:v>
                </c:pt>
                <c:pt idx="252">
                  <c:v>36</c:v>
                </c:pt>
                <c:pt idx="253">
                  <c:v>36.5</c:v>
                </c:pt>
                <c:pt idx="254">
                  <c:v>37</c:v>
                </c:pt>
                <c:pt idx="255">
                  <c:v>37.5</c:v>
                </c:pt>
                <c:pt idx="256">
                  <c:v>38</c:v>
                </c:pt>
                <c:pt idx="257">
                  <c:v>38.5</c:v>
                </c:pt>
                <c:pt idx="258">
                  <c:v>39</c:v>
                </c:pt>
                <c:pt idx="259">
                  <c:v>39.5</c:v>
                </c:pt>
                <c:pt idx="260">
                  <c:v>40</c:v>
                </c:pt>
                <c:pt idx="261">
                  <c:v>40.5</c:v>
                </c:pt>
                <c:pt idx="262">
                  <c:v>41</c:v>
                </c:pt>
                <c:pt idx="263">
                  <c:v>41.5</c:v>
                </c:pt>
                <c:pt idx="264">
                  <c:v>42</c:v>
                </c:pt>
                <c:pt idx="265">
                  <c:v>42.5</c:v>
                </c:pt>
                <c:pt idx="266">
                  <c:v>43</c:v>
                </c:pt>
                <c:pt idx="267">
                  <c:v>43.5</c:v>
                </c:pt>
                <c:pt idx="268">
                  <c:v>44</c:v>
                </c:pt>
                <c:pt idx="269">
                  <c:v>44.5</c:v>
                </c:pt>
                <c:pt idx="270">
                  <c:v>45</c:v>
                </c:pt>
                <c:pt idx="271">
                  <c:v>45.5</c:v>
                </c:pt>
                <c:pt idx="272">
                  <c:v>46</c:v>
                </c:pt>
                <c:pt idx="273">
                  <c:v>46.5</c:v>
                </c:pt>
                <c:pt idx="274">
                  <c:v>47</c:v>
                </c:pt>
                <c:pt idx="275">
                  <c:v>47.5</c:v>
                </c:pt>
                <c:pt idx="276">
                  <c:v>48</c:v>
                </c:pt>
                <c:pt idx="277">
                  <c:v>48.5</c:v>
                </c:pt>
                <c:pt idx="278">
                  <c:v>49</c:v>
                </c:pt>
                <c:pt idx="279">
                  <c:v>49.5</c:v>
                </c:pt>
                <c:pt idx="280">
                  <c:v>50</c:v>
                </c:pt>
                <c:pt idx="281">
                  <c:v>50.5</c:v>
                </c:pt>
                <c:pt idx="282">
                  <c:v>51</c:v>
                </c:pt>
                <c:pt idx="283">
                  <c:v>51.5</c:v>
                </c:pt>
                <c:pt idx="284">
                  <c:v>52</c:v>
                </c:pt>
                <c:pt idx="285">
                  <c:v>52.5</c:v>
                </c:pt>
                <c:pt idx="286">
                  <c:v>53</c:v>
                </c:pt>
                <c:pt idx="287">
                  <c:v>53.5</c:v>
                </c:pt>
                <c:pt idx="288">
                  <c:v>54</c:v>
                </c:pt>
                <c:pt idx="289">
                  <c:v>54.5</c:v>
                </c:pt>
                <c:pt idx="290">
                  <c:v>55</c:v>
                </c:pt>
                <c:pt idx="291">
                  <c:v>55.5</c:v>
                </c:pt>
                <c:pt idx="292">
                  <c:v>56</c:v>
                </c:pt>
                <c:pt idx="293">
                  <c:v>56.5</c:v>
                </c:pt>
                <c:pt idx="294">
                  <c:v>57</c:v>
                </c:pt>
                <c:pt idx="295">
                  <c:v>57.5</c:v>
                </c:pt>
                <c:pt idx="296">
                  <c:v>58</c:v>
                </c:pt>
                <c:pt idx="297">
                  <c:v>58.5</c:v>
                </c:pt>
                <c:pt idx="298">
                  <c:v>59</c:v>
                </c:pt>
                <c:pt idx="299">
                  <c:v>59.5</c:v>
                </c:pt>
                <c:pt idx="300">
                  <c:v>60</c:v>
                </c:pt>
                <c:pt idx="301">
                  <c:v>60.5</c:v>
                </c:pt>
                <c:pt idx="302">
                  <c:v>61</c:v>
                </c:pt>
                <c:pt idx="303">
                  <c:v>61.5</c:v>
                </c:pt>
                <c:pt idx="304">
                  <c:v>62</c:v>
                </c:pt>
                <c:pt idx="305">
                  <c:v>62.5</c:v>
                </c:pt>
                <c:pt idx="306">
                  <c:v>63</c:v>
                </c:pt>
                <c:pt idx="307">
                  <c:v>63.5</c:v>
                </c:pt>
                <c:pt idx="308">
                  <c:v>64</c:v>
                </c:pt>
                <c:pt idx="309">
                  <c:v>64.5</c:v>
                </c:pt>
                <c:pt idx="310">
                  <c:v>65</c:v>
                </c:pt>
                <c:pt idx="311">
                  <c:v>65.5</c:v>
                </c:pt>
                <c:pt idx="312">
                  <c:v>66</c:v>
                </c:pt>
                <c:pt idx="313">
                  <c:v>66.5</c:v>
                </c:pt>
                <c:pt idx="314">
                  <c:v>67</c:v>
                </c:pt>
                <c:pt idx="315">
                  <c:v>67.5</c:v>
                </c:pt>
                <c:pt idx="316">
                  <c:v>68</c:v>
                </c:pt>
                <c:pt idx="317">
                  <c:v>68.5</c:v>
                </c:pt>
                <c:pt idx="318">
                  <c:v>69</c:v>
                </c:pt>
                <c:pt idx="319">
                  <c:v>69.5</c:v>
                </c:pt>
                <c:pt idx="320">
                  <c:v>70</c:v>
                </c:pt>
                <c:pt idx="321">
                  <c:v>70.5</c:v>
                </c:pt>
                <c:pt idx="322">
                  <c:v>71</c:v>
                </c:pt>
                <c:pt idx="323">
                  <c:v>71.5</c:v>
                </c:pt>
                <c:pt idx="324">
                  <c:v>72</c:v>
                </c:pt>
                <c:pt idx="325">
                  <c:v>72.5</c:v>
                </c:pt>
                <c:pt idx="326">
                  <c:v>73</c:v>
                </c:pt>
                <c:pt idx="327">
                  <c:v>73.5</c:v>
                </c:pt>
                <c:pt idx="328">
                  <c:v>74</c:v>
                </c:pt>
                <c:pt idx="329">
                  <c:v>74.5</c:v>
                </c:pt>
                <c:pt idx="330">
                  <c:v>75</c:v>
                </c:pt>
                <c:pt idx="331">
                  <c:v>75.5</c:v>
                </c:pt>
                <c:pt idx="332">
                  <c:v>76</c:v>
                </c:pt>
                <c:pt idx="333">
                  <c:v>76.5</c:v>
                </c:pt>
                <c:pt idx="334">
                  <c:v>77</c:v>
                </c:pt>
                <c:pt idx="335">
                  <c:v>77.5</c:v>
                </c:pt>
                <c:pt idx="336">
                  <c:v>78</c:v>
                </c:pt>
                <c:pt idx="337">
                  <c:v>78.5</c:v>
                </c:pt>
                <c:pt idx="338">
                  <c:v>79</c:v>
                </c:pt>
                <c:pt idx="339">
                  <c:v>79.5</c:v>
                </c:pt>
                <c:pt idx="340">
                  <c:v>80</c:v>
                </c:pt>
                <c:pt idx="341">
                  <c:v>80.5</c:v>
                </c:pt>
                <c:pt idx="342">
                  <c:v>81</c:v>
                </c:pt>
                <c:pt idx="343">
                  <c:v>81.5</c:v>
                </c:pt>
                <c:pt idx="344">
                  <c:v>82</c:v>
                </c:pt>
                <c:pt idx="345">
                  <c:v>82.5</c:v>
                </c:pt>
                <c:pt idx="346">
                  <c:v>83</c:v>
                </c:pt>
                <c:pt idx="347">
                  <c:v>83.5</c:v>
                </c:pt>
                <c:pt idx="348">
                  <c:v>84</c:v>
                </c:pt>
                <c:pt idx="349">
                  <c:v>84.5</c:v>
                </c:pt>
                <c:pt idx="350">
                  <c:v>85</c:v>
                </c:pt>
                <c:pt idx="351">
                  <c:v>85.5</c:v>
                </c:pt>
                <c:pt idx="352">
                  <c:v>86</c:v>
                </c:pt>
                <c:pt idx="353">
                  <c:v>86.5</c:v>
                </c:pt>
                <c:pt idx="354">
                  <c:v>87</c:v>
                </c:pt>
                <c:pt idx="355">
                  <c:v>87.5</c:v>
                </c:pt>
                <c:pt idx="356">
                  <c:v>88</c:v>
                </c:pt>
                <c:pt idx="357">
                  <c:v>88.5</c:v>
                </c:pt>
                <c:pt idx="358">
                  <c:v>89</c:v>
                </c:pt>
                <c:pt idx="359">
                  <c:v>89.5</c:v>
                </c:pt>
                <c:pt idx="360">
                  <c:v>90</c:v>
                </c:pt>
                <c:pt idx="361">
                  <c:v>90.5</c:v>
                </c:pt>
                <c:pt idx="362">
                  <c:v>91</c:v>
                </c:pt>
                <c:pt idx="363">
                  <c:v>91.5</c:v>
                </c:pt>
                <c:pt idx="364">
                  <c:v>92</c:v>
                </c:pt>
                <c:pt idx="365">
                  <c:v>92.5</c:v>
                </c:pt>
                <c:pt idx="366">
                  <c:v>93</c:v>
                </c:pt>
                <c:pt idx="367">
                  <c:v>93.5</c:v>
                </c:pt>
                <c:pt idx="368">
                  <c:v>94</c:v>
                </c:pt>
                <c:pt idx="369">
                  <c:v>94.5</c:v>
                </c:pt>
                <c:pt idx="370">
                  <c:v>95</c:v>
                </c:pt>
                <c:pt idx="371">
                  <c:v>95.5</c:v>
                </c:pt>
                <c:pt idx="372">
                  <c:v>96</c:v>
                </c:pt>
                <c:pt idx="373">
                  <c:v>96.5</c:v>
                </c:pt>
                <c:pt idx="374">
                  <c:v>97</c:v>
                </c:pt>
                <c:pt idx="375">
                  <c:v>97.5</c:v>
                </c:pt>
                <c:pt idx="376">
                  <c:v>98</c:v>
                </c:pt>
                <c:pt idx="377">
                  <c:v>98.5</c:v>
                </c:pt>
                <c:pt idx="378">
                  <c:v>99</c:v>
                </c:pt>
                <c:pt idx="379">
                  <c:v>99.5</c:v>
                </c:pt>
                <c:pt idx="380">
                  <c:v>100</c:v>
                </c:pt>
                <c:pt idx="381">
                  <c:v>100.5</c:v>
                </c:pt>
                <c:pt idx="382">
                  <c:v>101</c:v>
                </c:pt>
                <c:pt idx="383">
                  <c:v>101.5</c:v>
                </c:pt>
                <c:pt idx="384">
                  <c:v>102</c:v>
                </c:pt>
                <c:pt idx="385">
                  <c:v>102.5</c:v>
                </c:pt>
                <c:pt idx="386">
                  <c:v>103</c:v>
                </c:pt>
                <c:pt idx="387">
                  <c:v>103.5</c:v>
                </c:pt>
                <c:pt idx="388">
                  <c:v>104</c:v>
                </c:pt>
                <c:pt idx="389">
                  <c:v>104.5</c:v>
                </c:pt>
                <c:pt idx="390">
                  <c:v>105</c:v>
                </c:pt>
                <c:pt idx="391">
                  <c:v>105.5</c:v>
                </c:pt>
                <c:pt idx="392">
                  <c:v>106</c:v>
                </c:pt>
                <c:pt idx="393">
                  <c:v>106.5</c:v>
                </c:pt>
                <c:pt idx="394">
                  <c:v>107</c:v>
                </c:pt>
                <c:pt idx="395">
                  <c:v>107.5</c:v>
                </c:pt>
                <c:pt idx="396">
                  <c:v>108</c:v>
                </c:pt>
                <c:pt idx="397">
                  <c:v>108.5</c:v>
                </c:pt>
                <c:pt idx="398">
                  <c:v>109</c:v>
                </c:pt>
                <c:pt idx="399">
                  <c:v>109.5</c:v>
                </c:pt>
                <c:pt idx="400">
                  <c:v>110</c:v>
                </c:pt>
                <c:pt idx="401">
                  <c:v>110.5</c:v>
                </c:pt>
                <c:pt idx="402">
                  <c:v>111</c:v>
                </c:pt>
                <c:pt idx="403">
                  <c:v>111.5</c:v>
                </c:pt>
                <c:pt idx="404">
                  <c:v>112</c:v>
                </c:pt>
                <c:pt idx="405">
                  <c:v>112.5</c:v>
                </c:pt>
                <c:pt idx="406">
                  <c:v>113</c:v>
                </c:pt>
                <c:pt idx="407">
                  <c:v>113.5</c:v>
                </c:pt>
                <c:pt idx="408">
                  <c:v>114</c:v>
                </c:pt>
                <c:pt idx="409">
                  <c:v>114.5</c:v>
                </c:pt>
                <c:pt idx="410">
                  <c:v>115</c:v>
                </c:pt>
                <c:pt idx="411">
                  <c:v>115.5</c:v>
                </c:pt>
                <c:pt idx="412">
                  <c:v>116</c:v>
                </c:pt>
                <c:pt idx="413">
                  <c:v>116.5</c:v>
                </c:pt>
                <c:pt idx="414">
                  <c:v>117</c:v>
                </c:pt>
                <c:pt idx="415">
                  <c:v>117.5</c:v>
                </c:pt>
                <c:pt idx="416">
                  <c:v>118</c:v>
                </c:pt>
                <c:pt idx="417">
                  <c:v>118.5</c:v>
                </c:pt>
                <c:pt idx="418">
                  <c:v>119</c:v>
                </c:pt>
                <c:pt idx="419">
                  <c:v>119.5</c:v>
                </c:pt>
                <c:pt idx="420">
                  <c:v>120</c:v>
                </c:pt>
                <c:pt idx="421">
                  <c:v>120.5</c:v>
                </c:pt>
                <c:pt idx="422">
                  <c:v>121</c:v>
                </c:pt>
                <c:pt idx="423">
                  <c:v>121.5</c:v>
                </c:pt>
                <c:pt idx="424">
                  <c:v>122</c:v>
                </c:pt>
                <c:pt idx="425">
                  <c:v>122.5</c:v>
                </c:pt>
                <c:pt idx="426">
                  <c:v>123</c:v>
                </c:pt>
                <c:pt idx="427">
                  <c:v>123.5</c:v>
                </c:pt>
                <c:pt idx="428">
                  <c:v>124</c:v>
                </c:pt>
                <c:pt idx="429">
                  <c:v>124.5</c:v>
                </c:pt>
                <c:pt idx="430">
                  <c:v>125</c:v>
                </c:pt>
                <c:pt idx="431">
                  <c:v>125.5</c:v>
                </c:pt>
                <c:pt idx="432">
                  <c:v>126</c:v>
                </c:pt>
                <c:pt idx="433">
                  <c:v>126.5</c:v>
                </c:pt>
                <c:pt idx="434">
                  <c:v>127</c:v>
                </c:pt>
                <c:pt idx="435">
                  <c:v>127.5</c:v>
                </c:pt>
                <c:pt idx="436">
                  <c:v>128</c:v>
                </c:pt>
                <c:pt idx="437">
                  <c:v>128.5</c:v>
                </c:pt>
                <c:pt idx="438">
                  <c:v>129</c:v>
                </c:pt>
                <c:pt idx="439">
                  <c:v>129.5</c:v>
                </c:pt>
                <c:pt idx="440">
                  <c:v>130</c:v>
                </c:pt>
                <c:pt idx="441">
                  <c:v>130.5</c:v>
                </c:pt>
                <c:pt idx="442">
                  <c:v>131</c:v>
                </c:pt>
                <c:pt idx="443">
                  <c:v>131.5</c:v>
                </c:pt>
                <c:pt idx="444">
                  <c:v>132</c:v>
                </c:pt>
                <c:pt idx="445">
                  <c:v>132.5</c:v>
                </c:pt>
                <c:pt idx="446">
                  <c:v>133</c:v>
                </c:pt>
                <c:pt idx="447">
                  <c:v>133.5</c:v>
                </c:pt>
                <c:pt idx="448">
                  <c:v>134</c:v>
                </c:pt>
                <c:pt idx="449">
                  <c:v>134.5</c:v>
                </c:pt>
                <c:pt idx="450">
                  <c:v>135</c:v>
                </c:pt>
                <c:pt idx="451">
                  <c:v>135.5</c:v>
                </c:pt>
                <c:pt idx="452">
                  <c:v>136</c:v>
                </c:pt>
                <c:pt idx="453">
                  <c:v>136.5</c:v>
                </c:pt>
                <c:pt idx="454">
                  <c:v>137</c:v>
                </c:pt>
                <c:pt idx="455">
                  <c:v>137.5</c:v>
                </c:pt>
                <c:pt idx="456">
                  <c:v>138</c:v>
                </c:pt>
                <c:pt idx="457">
                  <c:v>138.5</c:v>
                </c:pt>
                <c:pt idx="458">
                  <c:v>139</c:v>
                </c:pt>
                <c:pt idx="459">
                  <c:v>139.5</c:v>
                </c:pt>
                <c:pt idx="460">
                  <c:v>140</c:v>
                </c:pt>
                <c:pt idx="461">
                  <c:v>140.5</c:v>
                </c:pt>
                <c:pt idx="462">
                  <c:v>141</c:v>
                </c:pt>
                <c:pt idx="463">
                  <c:v>141.5</c:v>
                </c:pt>
                <c:pt idx="464">
                  <c:v>142</c:v>
                </c:pt>
                <c:pt idx="465">
                  <c:v>142.5</c:v>
                </c:pt>
                <c:pt idx="466">
                  <c:v>143</c:v>
                </c:pt>
                <c:pt idx="467">
                  <c:v>143.5</c:v>
                </c:pt>
                <c:pt idx="468">
                  <c:v>144</c:v>
                </c:pt>
                <c:pt idx="469">
                  <c:v>144.5</c:v>
                </c:pt>
                <c:pt idx="470">
                  <c:v>145</c:v>
                </c:pt>
                <c:pt idx="471">
                  <c:v>145.5</c:v>
                </c:pt>
                <c:pt idx="472">
                  <c:v>146</c:v>
                </c:pt>
                <c:pt idx="473">
                  <c:v>146.5</c:v>
                </c:pt>
                <c:pt idx="474">
                  <c:v>147</c:v>
                </c:pt>
                <c:pt idx="475">
                  <c:v>147.5</c:v>
                </c:pt>
                <c:pt idx="476">
                  <c:v>148</c:v>
                </c:pt>
                <c:pt idx="477">
                  <c:v>148.5</c:v>
                </c:pt>
                <c:pt idx="478">
                  <c:v>149</c:v>
                </c:pt>
                <c:pt idx="479">
                  <c:v>149.5</c:v>
                </c:pt>
                <c:pt idx="480">
                  <c:v>150</c:v>
                </c:pt>
                <c:pt idx="481">
                  <c:v>150.5</c:v>
                </c:pt>
                <c:pt idx="482">
                  <c:v>151</c:v>
                </c:pt>
                <c:pt idx="483">
                  <c:v>151.5</c:v>
                </c:pt>
                <c:pt idx="484">
                  <c:v>152</c:v>
                </c:pt>
                <c:pt idx="485">
                  <c:v>152.5</c:v>
                </c:pt>
                <c:pt idx="486">
                  <c:v>153</c:v>
                </c:pt>
                <c:pt idx="487">
                  <c:v>153.5</c:v>
                </c:pt>
                <c:pt idx="488">
                  <c:v>154</c:v>
                </c:pt>
                <c:pt idx="489">
                  <c:v>154.5</c:v>
                </c:pt>
                <c:pt idx="490">
                  <c:v>155</c:v>
                </c:pt>
                <c:pt idx="491">
                  <c:v>155.5</c:v>
                </c:pt>
                <c:pt idx="492">
                  <c:v>156</c:v>
                </c:pt>
                <c:pt idx="493">
                  <c:v>156.5</c:v>
                </c:pt>
                <c:pt idx="494">
                  <c:v>157</c:v>
                </c:pt>
                <c:pt idx="495">
                  <c:v>157.5</c:v>
                </c:pt>
                <c:pt idx="496">
                  <c:v>158</c:v>
                </c:pt>
                <c:pt idx="497">
                  <c:v>158.5</c:v>
                </c:pt>
                <c:pt idx="498">
                  <c:v>159</c:v>
                </c:pt>
                <c:pt idx="499">
                  <c:v>159.5</c:v>
                </c:pt>
                <c:pt idx="500">
                  <c:v>160</c:v>
                </c:pt>
                <c:pt idx="501">
                  <c:v>160.5</c:v>
                </c:pt>
                <c:pt idx="502">
                  <c:v>161</c:v>
                </c:pt>
                <c:pt idx="503">
                  <c:v>161.5</c:v>
                </c:pt>
                <c:pt idx="504">
                  <c:v>162</c:v>
                </c:pt>
                <c:pt idx="505">
                  <c:v>162.5</c:v>
                </c:pt>
                <c:pt idx="506">
                  <c:v>163</c:v>
                </c:pt>
                <c:pt idx="507">
                  <c:v>163.5</c:v>
                </c:pt>
                <c:pt idx="508">
                  <c:v>164</c:v>
                </c:pt>
                <c:pt idx="509">
                  <c:v>164.5</c:v>
                </c:pt>
                <c:pt idx="510">
                  <c:v>165</c:v>
                </c:pt>
                <c:pt idx="511">
                  <c:v>165.5</c:v>
                </c:pt>
                <c:pt idx="512">
                  <c:v>166</c:v>
                </c:pt>
                <c:pt idx="513">
                  <c:v>166.5</c:v>
                </c:pt>
                <c:pt idx="514">
                  <c:v>167</c:v>
                </c:pt>
                <c:pt idx="515">
                  <c:v>167.5</c:v>
                </c:pt>
                <c:pt idx="516">
                  <c:v>168</c:v>
                </c:pt>
                <c:pt idx="517">
                  <c:v>168.5</c:v>
                </c:pt>
                <c:pt idx="518">
                  <c:v>169</c:v>
                </c:pt>
                <c:pt idx="519">
                  <c:v>169.5</c:v>
                </c:pt>
                <c:pt idx="520">
                  <c:v>170</c:v>
                </c:pt>
                <c:pt idx="521">
                  <c:v>170.5</c:v>
                </c:pt>
                <c:pt idx="522">
                  <c:v>171</c:v>
                </c:pt>
                <c:pt idx="523">
                  <c:v>171.5</c:v>
                </c:pt>
                <c:pt idx="524">
                  <c:v>172</c:v>
                </c:pt>
                <c:pt idx="525">
                  <c:v>172.5</c:v>
                </c:pt>
                <c:pt idx="526">
                  <c:v>173</c:v>
                </c:pt>
                <c:pt idx="527">
                  <c:v>173.5</c:v>
                </c:pt>
                <c:pt idx="528">
                  <c:v>174</c:v>
                </c:pt>
                <c:pt idx="529">
                  <c:v>174.5</c:v>
                </c:pt>
                <c:pt idx="530">
                  <c:v>175</c:v>
                </c:pt>
                <c:pt idx="531">
                  <c:v>175.5</c:v>
                </c:pt>
                <c:pt idx="532">
                  <c:v>176</c:v>
                </c:pt>
                <c:pt idx="533">
                  <c:v>176.5</c:v>
                </c:pt>
                <c:pt idx="534">
                  <c:v>177</c:v>
                </c:pt>
                <c:pt idx="535">
                  <c:v>177.5</c:v>
                </c:pt>
                <c:pt idx="536">
                  <c:v>178</c:v>
                </c:pt>
                <c:pt idx="537">
                  <c:v>178.5</c:v>
                </c:pt>
                <c:pt idx="538">
                  <c:v>179</c:v>
                </c:pt>
                <c:pt idx="539">
                  <c:v>179.5</c:v>
                </c:pt>
                <c:pt idx="540">
                  <c:v>180</c:v>
                </c:pt>
                <c:pt idx="541">
                  <c:v>180.5</c:v>
                </c:pt>
                <c:pt idx="542">
                  <c:v>181</c:v>
                </c:pt>
                <c:pt idx="543">
                  <c:v>181.5</c:v>
                </c:pt>
                <c:pt idx="544">
                  <c:v>182</c:v>
                </c:pt>
                <c:pt idx="545">
                  <c:v>182.5</c:v>
                </c:pt>
                <c:pt idx="546">
                  <c:v>183</c:v>
                </c:pt>
                <c:pt idx="547">
                  <c:v>183.5</c:v>
                </c:pt>
                <c:pt idx="548">
                  <c:v>184</c:v>
                </c:pt>
                <c:pt idx="549">
                  <c:v>184.5</c:v>
                </c:pt>
                <c:pt idx="550">
                  <c:v>185</c:v>
                </c:pt>
                <c:pt idx="551">
                  <c:v>185.5</c:v>
                </c:pt>
                <c:pt idx="552">
                  <c:v>186</c:v>
                </c:pt>
                <c:pt idx="553">
                  <c:v>186.5</c:v>
                </c:pt>
                <c:pt idx="554">
                  <c:v>187</c:v>
                </c:pt>
                <c:pt idx="555">
                  <c:v>187.5</c:v>
                </c:pt>
                <c:pt idx="556">
                  <c:v>188</c:v>
                </c:pt>
                <c:pt idx="557">
                  <c:v>188.5</c:v>
                </c:pt>
                <c:pt idx="558">
                  <c:v>189</c:v>
                </c:pt>
                <c:pt idx="559">
                  <c:v>189.5</c:v>
                </c:pt>
                <c:pt idx="560">
                  <c:v>190</c:v>
                </c:pt>
                <c:pt idx="561">
                  <c:v>190.5</c:v>
                </c:pt>
                <c:pt idx="562">
                  <c:v>191</c:v>
                </c:pt>
                <c:pt idx="563">
                  <c:v>191.5</c:v>
                </c:pt>
                <c:pt idx="564">
                  <c:v>192</c:v>
                </c:pt>
                <c:pt idx="565">
                  <c:v>192.5</c:v>
                </c:pt>
                <c:pt idx="566">
                  <c:v>193</c:v>
                </c:pt>
                <c:pt idx="567">
                  <c:v>193.5</c:v>
                </c:pt>
                <c:pt idx="568">
                  <c:v>194</c:v>
                </c:pt>
                <c:pt idx="569">
                  <c:v>194.5</c:v>
                </c:pt>
                <c:pt idx="570">
                  <c:v>195</c:v>
                </c:pt>
                <c:pt idx="571">
                  <c:v>195.5</c:v>
                </c:pt>
                <c:pt idx="572">
                  <c:v>196</c:v>
                </c:pt>
                <c:pt idx="573">
                  <c:v>196.5</c:v>
                </c:pt>
                <c:pt idx="574">
                  <c:v>197</c:v>
                </c:pt>
                <c:pt idx="575">
                  <c:v>197.5</c:v>
                </c:pt>
                <c:pt idx="576">
                  <c:v>198</c:v>
                </c:pt>
                <c:pt idx="577">
                  <c:v>198.5</c:v>
                </c:pt>
                <c:pt idx="578">
                  <c:v>199</c:v>
                </c:pt>
                <c:pt idx="579">
                  <c:v>199.5</c:v>
                </c:pt>
                <c:pt idx="580">
                  <c:v>200</c:v>
                </c:pt>
                <c:pt idx="581">
                  <c:v>200.5</c:v>
                </c:pt>
                <c:pt idx="582">
                  <c:v>201</c:v>
                </c:pt>
                <c:pt idx="583">
                  <c:v>201.5</c:v>
                </c:pt>
                <c:pt idx="584">
                  <c:v>202</c:v>
                </c:pt>
                <c:pt idx="585">
                  <c:v>202.5</c:v>
                </c:pt>
                <c:pt idx="586">
                  <c:v>203</c:v>
                </c:pt>
                <c:pt idx="587">
                  <c:v>203.5</c:v>
                </c:pt>
                <c:pt idx="588">
                  <c:v>204</c:v>
                </c:pt>
                <c:pt idx="589">
                  <c:v>204.5</c:v>
                </c:pt>
                <c:pt idx="590">
                  <c:v>205</c:v>
                </c:pt>
                <c:pt idx="591">
                  <c:v>205.5</c:v>
                </c:pt>
                <c:pt idx="592">
                  <c:v>206</c:v>
                </c:pt>
                <c:pt idx="593">
                  <c:v>206.5</c:v>
                </c:pt>
                <c:pt idx="594">
                  <c:v>207</c:v>
                </c:pt>
                <c:pt idx="595">
                  <c:v>207.5</c:v>
                </c:pt>
                <c:pt idx="596">
                  <c:v>208</c:v>
                </c:pt>
                <c:pt idx="597">
                  <c:v>208.5</c:v>
                </c:pt>
                <c:pt idx="598">
                  <c:v>209</c:v>
                </c:pt>
                <c:pt idx="599">
                  <c:v>209.5</c:v>
                </c:pt>
                <c:pt idx="600">
                  <c:v>210</c:v>
                </c:pt>
                <c:pt idx="601">
                  <c:v>210.5</c:v>
                </c:pt>
                <c:pt idx="602">
                  <c:v>211</c:v>
                </c:pt>
                <c:pt idx="603">
                  <c:v>211.5</c:v>
                </c:pt>
                <c:pt idx="604">
                  <c:v>212</c:v>
                </c:pt>
                <c:pt idx="605">
                  <c:v>212.5</c:v>
                </c:pt>
                <c:pt idx="606">
                  <c:v>213</c:v>
                </c:pt>
                <c:pt idx="607">
                  <c:v>213.5</c:v>
                </c:pt>
                <c:pt idx="608">
                  <c:v>214</c:v>
                </c:pt>
                <c:pt idx="609">
                  <c:v>214.5</c:v>
                </c:pt>
                <c:pt idx="610">
                  <c:v>215</c:v>
                </c:pt>
                <c:pt idx="611">
                  <c:v>215.5</c:v>
                </c:pt>
                <c:pt idx="612">
                  <c:v>216</c:v>
                </c:pt>
                <c:pt idx="613">
                  <c:v>216.5</c:v>
                </c:pt>
                <c:pt idx="614">
                  <c:v>217</c:v>
                </c:pt>
                <c:pt idx="615">
                  <c:v>217.5</c:v>
                </c:pt>
                <c:pt idx="616">
                  <c:v>218</c:v>
                </c:pt>
                <c:pt idx="617">
                  <c:v>218.5</c:v>
                </c:pt>
                <c:pt idx="618">
                  <c:v>219</c:v>
                </c:pt>
                <c:pt idx="619">
                  <c:v>219.5</c:v>
                </c:pt>
                <c:pt idx="620">
                  <c:v>220</c:v>
                </c:pt>
                <c:pt idx="621">
                  <c:v>220.5</c:v>
                </c:pt>
                <c:pt idx="622">
                  <c:v>221</c:v>
                </c:pt>
                <c:pt idx="623">
                  <c:v>221.5</c:v>
                </c:pt>
                <c:pt idx="624">
                  <c:v>222</c:v>
                </c:pt>
                <c:pt idx="625">
                  <c:v>222.5</c:v>
                </c:pt>
                <c:pt idx="626">
                  <c:v>223</c:v>
                </c:pt>
                <c:pt idx="627">
                  <c:v>223.5</c:v>
                </c:pt>
                <c:pt idx="628">
                  <c:v>224</c:v>
                </c:pt>
                <c:pt idx="629">
                  <c:v>224.5</c:v>
                </c:pt>
                <c:pt idx="630">
                  <c:v>225</c:v>
                </c:pt>
                <c:pt idx="631">
                  <c:v>225.5</c:v>
                </c:pt>
                <c:pt idx="632">
                  <c:v>226</c:v>
                </c:pt>
                <c:pt idx="633">
                  <c:v>226.5</c:v>
                </c:pt>
                <c:pt idx="634">
                  <c:v>227</c:v>
                </c:pt>
                <c:pt idx="635">
                  <c:v>227.5</c:v>
                </c:pt>
                <c:pt idx="636">
                  <c:v>228</c:v>
                </c:pt>
                <c:pt idx="637">
                  <c:v>228.5</c:v>
                </c:pt>
                <c:pt idx="638">
                  <c:v>229</c:v>
                </c:pt>
                <c:pt idx="639">
                  <c:v>229.5</c:v>
                </c:pt>
                <c:pt idx="640">
                  <c:v>230</c:v>
                </c:pt>
                <c:pt idx="641">
                  <c:v>230.5</c:v>
                </c:pt>
                <c:pt idx="642">
                  <c:v>231</c:v>
                </c:pt>
                <c:pt idx="643">
                  <c:v>231.5</c:v>
                </c:pt>
                <c:pt idx="644">
                  <c:v>232</c:v>
                </c:pt>
                <c:pt idx="645">
                  <c:v>232.5</c:v>
                </c:pt>
                <c:pt idx="646">
                  <c:v>233</c:v>
                </c:pt>
                <c:pt idx="647">
                  <c:v>233.5</c:v>
                </c:pt>
                <c:pt idx="648">
                  <c:v>234</c:v>
                </c:pt>
                <c:pt idx="649">
                  <c:v>234.5</c:v>
                </c:pt>
                <c:pt idx="650">
                  <c:v>235</c:v>
                </c:pt>
                <c:pt idx="651">
                  <c:v>235.5</c:v>
                </c:pt>
                <c:pt idx="652">
                  <c:v>236</c:v>
                </c:pt>
                <c:pt idx="653">
                  <c:v>236.5</c:v>
                </c:pt>
                <c:pt idx="654">
                  <c:v>237</c:v>
                </c:pt>
                <c:pt idx="655">
                  <c:v>237.5</c:v>
                </c:pt>
                <c:pt idx="656">
                  <c:v>238</c:v>
                </c:pt>
                <c:pt idx="657">
                  <c:v>238.5</c:v>
                </c:pt>
                <c:pt idx="658">
                  <c:v>239</c:v>
                </c:pt>
                <c:pt idx="659">
                  <c:v>239.5</c:v>
                </c:pt>
                <c:pt idx="660">
                  <c:v>240</c:v>
                </c:pt>
                <c:pt idx="661">
                  <c:v>240.5</c:v>
                </c:pt>
                <c:pt idx="662">
                  <c:v>241</c:v>
                </c:pt>
                <c:pt idx="663">
                  <c:v>241.5</c:v>
                </c:pt>
                <c:pt idx="664">
                  <c:v>242</c:v>
                </c:pt>
                <c:pt idx="665">
                  <c:v>242.5</c:v>
                </c:pt>
                <c:pt idx="666">
                  <c:v>243</c:v>
                </c:pt>
                <c:pt idx="667">
                  <c:v>243.5</c:v>
                </c:pt>
                <c:pt idx="668">
                  <c:v>244</c:v>
                </c:pt>
                <c:pt idx="669">
                  <c:v>244.5</c:v>
                </c:pt>
                <c:pt idx="670">
                  <c:v>245</c:v>
                </c:pt>
                <c:pt idx="671">
                  <c:v>245.5</c:v>
                </c:pt>
                <c:pt idx="672">
                  <c:v>246</c:v>
                </c:pt>
                <c:pt idx="673">
                  <c:v>246.5</c:v>
                </c:pt>
                <c:pt idx="674">
                  <c:v>247</c:v>
                </c:pt>
                <c:pt idx="675">
                  <c:v>247.5</c:v>
                </c:pt>
                <c:pt idx="676">
                  <c:v>248</c:v>
                </c:pt>
                <c:pt idx="677">
                  <c:v>248.5</c:v>
                </c:pt>
                <c:pt idx="678">
                  <c:v>249</c:v>
                </c:pt>
                <c:pt idx="679">
                  <c:v>249.5</c:v>
                </c:pt>
                <c:pt idx="680">
                  <c:v>250</c:v>
                </c:pt>
                <c:pt idx="681">
                  <c:v>250.5</c:v>
                </c:pt>
                <c:pt idx="682">
                  <c:v>251</c:v>
                </c:pt>
                <c:pt idx="683">
                  <c:v>251.5</c:v>
                </c:pt>
                <c:pt idx="684">
                  <c:v>252</c:v>
                </c:pt>
                <c:pt idx="685">
                  <c:v>252.5</c:v>
                </c:pt>
                <c:pt idx="686">
                  <c:v>253</c:v>
                </c:pt>
                <c:pt idx="687">
                  <c:v>253.5</c:v>
                </c:pt>
                <c:pt idx="688">
                  <c:v>254</c:v>
                </c:pt>
                <c:pt idx="689">
                  <c:v>254.5</c:v>
                </c:pt>
                <c:pt idx="690">
                  <c:v>255</c:v>
                </c:pt>
                <c:pt idx="691">
                  <c:v>255.5</c:v>
                </c:pt>
                <c:pt idx="692">
                  <c:v>256</c:v>
                </c:pt>
                <c:pt idx="693">
                  <c:v>256.5</c:v>
                </c:pt>
                <c:pt idx="694">
                  <c:v>257</c:v>
                </c:pt>
                <c:pt idx="695">
                  <c:v>257.5</c:v>
                </c:pt>
                <c:pt idx="696">
                  <c:v>258</c:v>
                </c:pt>
                <c:pt idx="697">
                  <c:v>258.5</c:v>
                </c:pt>
                <c:pt idx="698">
                  <c:v>259</c:v>
                </c:pt>
                <c:pt idx="699">
                  <c:v>259.5</c:v>
                </c:pt>
                <c:pt idx="700">
                  <c:v>260</c:v>
                </c:pt>
                <c:pt idx="701">
                  <c:v>260.5</c:v>
                </c:pt>
                <c:pt idx="702">
                  <c:v>261</c:v>
                </c:pt>
                <c:pt idx="703">
                  <c:v>261.5</c:v>
                </c:pt>
                <c:pt idx="704">
                  <c:v>262</c:v>
                </c:pt>
                <c:pt idx="705">
                  <c:v>262.5</c:v>
                </c:pt>
                <c:pt idx="706">
                  <c:v>263</c:v>
                </c:pt>
                <c:pt idx="707">
                  <c:v>263.5</c:v>
                </c:pt>
                <c:pt idx="708">
                  <c:v>264</c:v>
                </c:pt>
                <c:pt idx="709">
                  <c:v>264.5</c:v>
                </c:pt>
                <c:pt idx="710">
                  <c:v>265</c:v>
                </c:pt>
                <c:pt idx="711">
                  <c:v>265.5</c:v>
                </c:pt>
                <c:pt idx="712">
                  <c:v>266</c:v>
                </c:pt>
                <c:pt idx="713">
                  <c:v>266.5</c:v>
                </c:pt>
                <c:pt idx="714">
                  <c:v>267</c:v>
                </c:pt>
                <c:pt idx="715">
                  <c:v>267.5</c:v>
                </c:pt>
                <c:pt idx="716">
                  <c:v>268</c:v>
                </c:pt>
                <c:pt idx="717">
                  <c:v>268.5</c:v>
                </c:pt>
                <c:pt idx="718">
                  <c:v>269</c:v>
                </c:pt>
                <c:pt idx="719">
                  <c:v>269.5</c:v>
                </c:pt>
                <c:pt idx="720">
                  <c:v>270</c:v>
                </c:pt>
                <c:pt idx="721">
                  <c:v>270.5</c:v>
                </c:pt>
                <c:pt idx="722">
                  <c:v>271</c:v>
                </c:pt>
                <c:pt idx="723">
                  <c:v>271.5</c:v>
                </c:pt>
                <c:pt idx="724">
                  <c:v>272</c:v>
                </c:pt>
                <c:pt idx="725">
                  <c:v>272.5</c:v>
                </c:pt>
                <c:pt idx="726">
                  <c:v>273</c:v>
                </c:pt>
                <c:pt idx="727">
                  <c:v>273.5</c:v>
                </c:pt>
                <c:pt idx="728">
                  <c:v>274</c:v>
                </c:pt>
                <c:pt idx="729">
                  <c:v>274.5</c:v>
                </c:pt>
                <c:pt idx="730">
                  <c:v>275</c:v>
                </c:pt>
                <c:pt idx="731">
                  <c:v>275.5</c:v>
                </c:pt>
                <c:pt idx="732">
                  <c:v>276</c:v>
                </c:pt>
                <c:pt idx="733">
                  <c:v>276.5</c:v>
                </c:pt>
                <c:pt idx="734">
                  <c:v>277</c:v>
                </c:pt>
                <c:pt idx="735">
                  <c:v>277.5</c:v>
                </c:pt>
                <c:pt idx="736">
                  <c:v>278</c:v>
                </c:pt>
                <c:pt idx="737">
                  <c:v>278.5</c:v>
                </c:pt>
                <c:pt idx="738">
                  <c:v>279</c:v>
                </c:pt>
                <c:pt idx="739">
                  <c:v>279.5</c:v>
                </c:pt>
                <c:pt idx="740">
                  <c:v>280</c:v>
                </c:pt>
                <c:pt idx="741">
                  <c:v>280.5</c:v>
                </c:pt>
                <c:pt idx="742">
                  <c:v>281</c:v>
                </c:pt>
                <c:pt idx="743">
                  <c:v>281.5</c:v>
                </c:pt>
                <c:pt idx="744">
                  <c:v>282</c:v>
                </c:pt>
                <c:pt idx="745">
                  <c:v>282.5</c:v>
                </c:pt>
                <c:pt idx="746">
                  <c:v>283</c:v>
                </c:pt>
                <c:pt idx="747">
                  <c:v>283.5</c:v>
                </c:pt>
                <c:pt idx="748">
                  <c:v>284</c:v>
                </c:pt>
                <c:pt idx="749">
                  <c:v>284.5</c:v>
                </c:pt>
                <c:pt idx="750">
                  <c:v>285</c:v>
                </c:pt>
                <c:pt idx="751">
                  <c:v>285.5</c:v>
                </c:pt>
                <c:pt idx="752">
                  <c:v>286</c:v>
                </c:pt>
                <c:pt idx="753">
                  <c:v>286.5</c:v>
                </c:pt>
                <c:pt idx="754">
                  <c:v>287</c:v>
                </c:pt>
                <c:pt idx="755">
                  <c:v>287.5</c:v>
                </c:pt>
                <c:pt idx="756">
                  <c:v>288</c:v>
                </c:pt>
                <c:pt idx="757">
                  <c:v>288.5</c:v>
                </c:pt>
                <c:pt idx="758">
                  <c:v>289</c:v>
                </c:pt>
                <c:pt idx="759">
                  <c:v>289.5</c:v>
                </c:pt>
                <c:pt idx="760">
                  <c:v>290</c:v>
                </c:pt>
                <c:pt idx="761">
                  <c:v>290.5</c:v>
                </c:pt>
                <c:pt idx="762">
                  <c:v>291</c:v>
                </c:pt>
                <c:pt idx="763">
                  <c:v>291.5</c:v>
                </c:pt>
                <c:pt idx="764">
                  <c:v>292</c:v>
                </c:pt>
                <c:pt idx="765">
                  <c:v>292.5</c:v>
                </c:pt>
                <c:pt idx="766">
                  <c:v>293</c:v>
                </c:pt>
                <c:pt idx="767">
                  <c:v>293.5</c:v>
                </c:pt>
                <c:pt idx="768">
                  <c:v>294</c:v>
                </c:pt>
                <c:pt idx="769">
                  <c:v>294.5</c:v>
                </c:pt>
                <c:pt idx="770">
                  <c:v>295</c:v>
                </c:pt>
                <c:pt idx="771">
                  <c:v>295.5</c:v>
                </c:pt>
                <c:pt idx="772">
                  <c:v>296</c:v>
                </c:pt>
                <c:pt idx="773">
                  <c:v>296.5</c:v>
                </c:pt>
                <c:pt idx="774">
                  <c:v>297</c:v>
                </c:pt>
                <c:pt idx="775">
                  <c:v>297.5</c:v>
                </c:pt>
                <c:pt idx="776">
                  <c:v>298</c:v>
                </c:pt>
                <c:pt idx="777">
                  <c:v>298.5</c:v>
                </c:pt>
                <c:pt idx="778">
                  <c:v>299</c:v>
                </c:pt>
                <c:pt idx="779">
                  <c:v>299.5</c:v>
                </c:pt>
                <c:pt idx="780">
                  <c:v>300</c:v>
                </c:pt>
                <c:pt idx="781">
                  <c:v>300.5</c:v>
                </c:pt>
                <c:pt idx="782">
                  <c:v>301</c:v>
                </c:pt>
                <c:pt idx="783">
                  <c:v>301.5</c:v>
                </c:pt>
                <c:pt idx="784">
                  <c:v>302</c:v>
                </c:pt>
                <c:pt idx="785">
                  <c:v>302.5</c:v>
                </c:pt>
                <c:pt idx="786">
                  <c:v>303</c:v>
                </c:pt>
                <c:pt idx="787">
                  <c:v>303.5</c:v>
                </c:pt>
                <c:pt idx="788">
                  <c:v>304</c:v>
                </c:pt>
                <c:pt idx="789">
                  <c:v>304.5</c:v>
                </c:pt>
                <c:pt idx="790">
                  <c:v>305</c:v>
                </c:pt>
                <c:pt idx="791">
                  <c:v>305.5</c:v>
                </c:pt>
                <c:pt idx="792">
                  <c:v>306</c:v>
                </c:pt>
                <c:pt idx="793">
                  <c:v>306.5</c:v>
                </c:pt>
                <c:pt idx="794">
                  <c:v>307</c:v>
                </c:pt>
                <c:pt idx="795">
                  <c:v>307.5</c:v>
                </c:pt>
                <c:pt idx="796">
                  <c:v>308</c:v>
                </c:pt>
                <c:pt idx="797">
                  <c:v>308.5</c:v>
                </c:pt>
                <c:pt idx="798">
                  <c:v>309</c:v>
                </c:pt>
                <c:pt idx="799">
                  <c:v>309.5</c:v>
                </c:pt>
                <c:pt idx="800">
                  <c:v>310</c:v>
                </c:pt>
                <c:pt idx="801">
                  <c:v>310.5</c:v>
                </c:pt>
                <c:pt idx="802">
                  <c:v>311</c:v>
                </c:pt>
                <c:pt idx="803">
                  <c:v>311.5</c:v>
                </c:pt>
                <c:pt idx="804">
                  <c:v>312</c:v>
                </c:pt>
                <c:pt idx="805">
                  <c:v>312.5</c:v>
                </c:pt>
                <c:pt idx="806">
                  <c:v>313</c:v>
                </c:pt>
                <c:pt idx="807">
                  <c:v>313.5</c:v>
                </c:pt>
                <c:pt idx="808">
                  <c:v>314</c:v>
                </c:pt>
                <c:pt idx="809">
                  <c:v>314.5</c:v>
                </c:pt>
                <c:pt idx="810">
                  <c:v>315</c:v>
                </c:pt>
                <c:pt idx="811">
                  <c:v>315.5</c:v>
                </c:pt>
                <c:pt idx="812">
                  <c:v>316</c:v>
                </c:pt>
                <c:pt idx="813">
                  <c:v>316.5</c:v>
                </c:pt>
                <c:pt idx="814">
                  <c:v>317</c:v>
                </c:pt>
                <c:pt idx="815">
                  <c:v>317.5</c:v>
                </c:pt>
                <c:pt idx="816">
                  <c:v>318</c:v>
                </c:pt>
                <c:pt idx="817">
                  <c:v>318.5</c:v>
                </c:pt>
                <c:pt idx="818">
                  <c:v>319</c:v>
                </c:pt>
                <c:pt idx="819">
                  <c:v>319.5</c:v>
                </c:pt>
                <c:pt idx="820">
                  <c:v>320</c:v>
                </c:pt>
                <c:pt idx="821">
                  <c:v>320.5</c:v>
                </c:pt>
                <c:pt idx="822">
                  <c:v>321</c:v>
                </c:pt>
                <c:pt idx="823">
                  <c:v>321.5</c:v>
                </c:pt>
                <c:pt idx="824">
                  <c:v>322</c:v>
                </c:pt>
                <c:pt idx="825">
                  <c:v>322.5</c:v>
                </c:pt>
                <c:pt idx="826">
                  <c:v>323</c:v>
                </c:pt>
                <c:pt idx="827">
                  <c:v>323.5</c:v>
                </c:pt>
                <c:pt idx="828">
                  <c:v>324</c:v>
                </c:pt>
                <c:pt idx="829">
                  <c:v>324.5</c:v>
                </c:pt>
                <c:pt idx="830">
                  <c:v>325</c:v>
                </c:pt>
                <c:pt idx="831">
                  <c:v>325.5</c:v>
                </c:pt>
                <c:pt idx="832">
                  <c:v>326</c:v>
                </c:pt>
                <c:pt idx="833">
                  <c:v>326.5</c:v>
                </c:pt>
                <c:pt idx="834">
                  <c:v>327</c:v>
                </c:pt>
                <c:pt idx="835">
                  <c:v>327.5</c:v>
                </c:pt>
                <c:pt idx="836">
                  <c:v>328</c:v>
                </c:pt>
                <c:pt idx="837">
                  <c:v>328.5</c:v>
                </c:pt>
                <c:pt idx="838">
                  <c:v>329</c:v>
                </c:pt>
                <c:pt idx="839">
                  <c:v>329.5</c:v>
                </c:pt>
                <c:pt idx="840">
                  <c:v>330</c:v>
                </c:pt>
              </c:numCache>
            </c:numRef>
          </c:xVal>
          <c:yVal>
            <c:numRef>
              <c:f>'15cm'!$AG$5:$AG$905</c:f>
              <c:numCache>
                <c:formatCode>0.00</c:formatCode>
                <c:ptCount val="901"/>
                <c:pt idx="0">
                  <c:v>0.2033087511646379</c:v>
                </c:pt>
                <c:pt idx="1">
                  <c:v>0.19183997389509574</c:v>
                </c:pt>
                <c:pt idx="2">
                  <c:v>0.18673463190087344</c:v>
                </c:pt>
                <c:pt idx="3">
                  <c:v>0.20670938784480758</c:v>
                </c:pt>
                <c:pt idx="4">
                  <c:v>0.20595247939354719</c:v>
                </c:pt>
                <c:pt idx="5">
                  <c:v>0.20260751643738539</c:v>
                </c:pt>
                <c:pt idx="6">
                  <c:v>0.20589404043570078</c:v>
                </c:pt>
                <c:pt idx="7">
                  <c:v>0.20619762805266953</c:v>
                </c:pt>
                <c:pt idx="8">
                  <c:v>0.19400256707322988</c:v>
                </c:pt>
                <c:pt idx="9">
                  <c:v>0.20143491135077021</c:v>
                </c:pt>
                <c:pt idx="10">
                  <c:v>0.20443075901168054</c:v>
                </c:pt>
                <c:pt idx="11">
                  <c:v>0.19398669591503351</c:v>
                </c:pt>
                <c:pt idx="12">
                  <c:v>0.21646705314706977</c:v>
                </c:pt>
                <c:pt idx="13">
                  <c:v>0.20217517005862737</c:v>
                </c:pt>
                <c:pt idx="14">
                  <c:v>0.20579279942772957</c:v>
                </c:pt>
                <c:pt idx="15">
                  <c:v>0.19857231226858132</c:v>
                </c:pt>
                <c:pt idx="16">
                  <c:v>0.21782649857423575</c:v>
                </c:pt>
                <c:pt idx="17">
                  <c:v>0.19859677398028897</c:v>
                </c:pt>
                <c:pt idx="18">
                  <c:v>0.197872980383893</c:v>
                </c:pt>
                <c:pt idx="19">
                  <c:v>0.19083565001209621</c:v>
                </c:pt>
                <c:pt idx="20">
                  <c:v>0.20259157603360387</c:v>
                </c:pt>
                <c:pt idx="21">
                  <c:v>0.21814358394428221</c:v>
                </c:pt>
                <c:pt idx="22">
                  <c:v>0.19018175155155737</c:v>
                </c:pt>
                <c:pt idx="23">
                  <c:v>0.2102029709227822</c:v>
                </c:pt>
                <c:pt idx="24">
                  <c:v>0.20872094429758559</c:v>
                </c:pt>
                <c:pt idx="25">
                  <c:v>0.22495336177061809</c:v>
                </c:pt>
                <c:pt idx="26">
                  <c:v>0.20457979448635424</c:v>
                </c:pt>
                <c:pt idx="27">
                  <c:v>0.2036896247894309</c:v>
                </c:pt>
                <c:pt idx="28">
                  <c:v>0.20214448932594614</c:v>
                </c:pt>
                <c:pt idx="29">
                  <c:v>0.31572525198932067</c:v>
                </c:pt>
                <c:pt idx="30">
                  <c:v>0.28813934571871075</c:v>
                </c:pt>
                <c:pt idx="31">
                  <c:v>0.32949216611728638</c:v>
                </c:pt>
                <c:pt idx="32">
                  <c:v>0.45600656027549136</c:v>
                </c:pt>
                <c:pt idx="33">
                  <c:v>0.28691507033846803</c:v>
                </c:pt>
                <c:pt idx="34">
                  <c:v>0.28015434211645412</c:v>
                </c:pt>
                <c:pt idx="35">
                  <c:v>0.3648109788666542</c:v>
                </c:pt>
                <c:pt idx="36">
                  <c:v>0.23741952466497804</c:v>
                </c:pt>
                <c:pt idx="37">
                  <c:v>0.26947641731138638</c:v>
                </c:pt>
                <c:pt idx="38">
                  <c:v>0.33727131826845486</c:v>
                </c:pt>
                <c:pt idx="39">
                  <c:v>0.30943780182128311</c:v>
                </c:pt>
                <c:pt idx="40">
                  <c:v>0.24247066124380887</c:v>
                </c:pt>
                <c:pt idx="41">
                  <c:v>0.32939641483752558</c:v>
                </c:pt>
                <c:pt idx="42">
                  <c:v>0.25977977330474766</c:v>
                </c:pt>
                <c:pt idx="43">
                  <c:v>0.397450725114945</c:v>
                </c:pt>
                <c:pt idx="44">
                  <c:v>0.52800365508692559</c:v>
                </c:pt>
                <c:pt idx="45">
                  <c:v>0.34074814853171104</c:v>
                </c:pt>
                <c:pt idx="46">
                  <c:v>0.40176671649036727</c:v>
                </c:pt>
                <c:pt idx="47">
                  <c:v>0.31814948297171991</c:v>
                </c:pt>
                <c:pt idx="48">
                  <c:v>0.34193739201696344</c:v>
                </c:pt>
                <c:pt idx="49">
                  <c:v>0.38494037194882097</c:v>
                </c:pt>
                <c:pt idx="50">
                  <c:v>0.38543266403488657</c:v>
                </c:pt>
                <c:pt idx="51">
                  <c:v>0.52168530114928713</c:v>
                </c:pt>
                <c:pt idx="52">
                  <c:v>0.41996813766471502</c:v>
                </c:pt>
                <c:pt idx="53">
                  <c:v>0.33805961755769454</c:v>
                </c:pt>
                <c:pt idx="54">
                  <c:v>0.39248587137702784</c:v>
                </c:pt>
                <c:pt idx="55">
                  <c:v>0.4291826823646181</c:v>
                </c:pt>
                <c:pt idx="56">
                  <c:v>0.46360533832857626</c:v>
                </c:pt>
                <c:pt idx="57">
                  <c:v>0.4113697376204874</c:v>
                </c:pt>
                <c:pt idx="58">
                  <c:v>0.35492667279825996</c:v>
                </c:pt>
                <c:pt idx="59">
                  <c:v>0.31695576370595197</c:v>
                </c:pt>
                <c:pt idx="60">
                  <c:v>0.24975213854294898</c:v>
                </c:pt>
                <c:pt idx="61">
                  <c:v>0.35031771854459842</c:v>
                </c:pt>
                <c:pt idx="62">
                  <c:v>0.33352846906293343</c:v>
                </c:pt>
                <c:pt idx="63">
                  <c:v>0.29996855640099701</c:v>
                </c:pt>
                <c:pt idx="64">
                  <c:v>0.20753512534809321</c:v>
                </c:pt>
                <c:pt idx="65">
                  <c:v>0.29535351803477355</c:v>
                </c:pt>
                <c:pt idx="66">
                  <c:v>0.29367760652435548</c:v>
                </c:pt>
                <c:pt idx="67">
                  <c:v>0.25306799112759437</c:v>
                </c:pt>
                <c:pt idx="68">
                  <c:v>0.38850438156327516</c:v>
                </c:pt>
                <c:pt idx="69">
                  <c:v>0.32318894439941898</c:v>
                </c:pt>
                <c:pt idx="70">
                  <c:v>0.43807045485096185</c:v>
                </c:pt>
                <c:pt idx="71">
                  <c:v>0.44364999598180882</c:v>
                </c:pt>
                <c:pt idx="72">
                  <c:v>0.43226181015520432</c:v>
                </c:pt>
                <c:pt idx="73">
                  <c:v>0.38263107779312061</c:v>
                </c:pt>
                <c:pt idx="74">
                  <c:v>0.28699598646810975</c:v>
                </c:pt>
                <c:pt idx="75">
                  <c:v>0.16805014942481375</c:v>
                </c:pt>
                <c:pt idx="76">
                  <c:v>0.11276144537226819</c:v>
                </c:pt>
                <c:pt idx="77">
                  <c:v>0.26552285728973946</c:v>
                </c:pt>
                <c:pt idx="78">
                  <c:v>0.1578380119449497</c:v>
                </c:pt>
                <c:pt idx="79">
                  <c:v>0.17427019651512893</c:v>
                </c:pt>
                <c:pt idx="80">
                  <c:v>0.17060761784406522</c:v>
                </c:pt>
                <c:pt idx="81">
                  <c:v>0.57236867781823153</c:v>
                </c:pt>
                <c:pt idx="82">
                  <c:v>0.38628040078944836</c:v>
                </c:pt>
                <c:pt idx="83">
                  <c:v>0.31681541945345942</c:v>
                </c:pt>
                <c:pt idx="84">
                  <c:v>0.22066741839282294</c:v>
                </c:pt>
                <c:pt idx="85">
                  <c:v>0.22568621864420738</c:v>
                </c:pt>
                <c:pt idx="86">
                  <c:v>0.19441351851984121</c:v>
                </c:pt>
                <c:pt idx="87">
                  <c:v>0.19599297498063209</c:v>
                </c:pt>
                <c:pt idx="88">
                  <c:v>0.11814448319451458</c:v>
                </c:pt>
                <c:pt idx="89">
                  <c:v>0.24271005239158674</c:v>
                </c:pt>
                <c:pt idx="90">
                  <c:v>0.28848175090167738</c:v>
                </c:pt>
                <c:pt idx="91">
                  <c:v>0.28439609928772092</c:v>
                </c:pt>
                <c:pt idx="92">
                  <c:v>0.24224743473747079</c:v>
                </c:pt>
                <c:pt idx="93">
                  <c:v>0.24881981561737387</c:v>
                </c:pt>
                <c:pt idx="94">
                  <c:v>0.410555154057681</c:v>
                </c:pt>
                <c:pt idx="95">
                  <c:v>0.31728190160531566</c:v>
                </c:pt>
                <c:pt idx="96">
                  <c:v>0.26110033445391573</c:v>
                </c:pt>
                <c:pt idx="97">
                  <c:v>0.38808582545629638</c:v>
                </c:pt>
                <c:pt idx="98">
                  <c:v>0.25763290596421362</c:v>
                </c:pt>
                <c:pt idx="99">
                  <c:v>0.31387172501687205</c:v>
                </c:pt>
                <c:pt idx="100">
                  <c:v>0.33508883066995759</c:v>
                </c:pt>
                <c:pt idx="101">
                  <c:v>0.46079716209549876</c:v>
                </c:pt>
                <c:pt idx="102">
                  <c:v>0.36565648343259838</c:v>
                </c:pt>
                <c:pt idx="103">
                  <c:v>0.24328059365558552</c:v>
                </c:pt>
                <c:pt idx="104">
                  <c:v>0.4176913627788148</c:v>
                </c:pt>
                <c:pt idx="105">
                  <c:v>0.43654362875792785</c:v>
                </c:pt>
                <c:pt idx="106">
                  <c:v>0.4993814483079474</c:v>
                </c:pt>
                <c:pt idx="107">
                  <c:v>0.43958757718763836</c:v>
                </c:pt>
                <c:pt idx="108">
                  <c:v>0.49044075007584925</c:v>
                </c:pt>
                <c:pt idx="109">
                  <c:v>0.39157636335861185</c:v>
                </c:pt>
                <c:pt idx="110">
                  <c:v>0.59914103186576517</c:v>
                </c:pt>
                <c:pt idx="111">
                  <c:v>0.52003440881990748</c:v>
                </c:pt>
                <c:pt idx="112">
                  <c:v>0.24225087157304184</c:v>
                </c:pt>
                <c:pt idx="113">
                  <c:v>0.1584644290632973</c:v>
                </c:pt>
                <c:pt idx="114">
                  <c:v>0.38261908608813733</c:v>
                </c:pt>
                <c:pt idx="115">
                  <c:v>0.31055196860063888</c:v>
                </c:pt>
                <c:pt idx="116">
                  <c:v>0.23171282545595173</c:v>
                </c:pt>
                <c:pt idx="117">
                  <c:v>0.32094230688258524</c:v>
                </c:pt>
                <c:pt idx="118">
                  <c:v>0.35767375214732366</c:v>
                </c:pt>
                <c:pt idx="119">
                  <c:v>0.29275386479575038</c:v>
                </c:pt>
                <c:pt idx="120">
                  <c:v>0.19146409198916994</c:v>
                </c:pt>
                <c:pt idx="121">
                  <c:v>0.27056639011946387</c:v>
                </c:pt>
                <c:pt idx="122">
                  <c:v>0.66596431835485181</c:v>
                </c:pt>
                <c:pt idx="123">
                  <c:v>0.4750768186033798</c:v>
                </c:pt>
                <c:pt idx="124">
                  <c:v>0.23751698155566447</c:v>
                </c:pt>
                <c:pt idx="125">
                  <c:v>0.18425549740412975</c:v>
                </c:pt>
                <c:pt idx="126">
                  <c:v>0.32547984200586844</c:v>
                </c:pt>
                <c:pt idx="127">
                  <c:v>0.42372015028697668</c:v>
                </c:pt>
                <c:pt idx="128">
                  <c:v>0.44834831061844282</c:v>
                </c:pt>
                <c:pt idx="129">
                  <c:v>0.54469764551480826</c:v>
                </c:pt>
                <c:pt idx="130">
                  <c:v>0.5743985150615627</c:v>
                </c:pt>
                <c:pt idx="131">
                  <c:v>0.3974813761454441</c:v>
                </c:pt>
                <c:pt idx="132">
                  <c:v>0.37367536610926255</c:v>
                </c:pt>
                <c:pt idx="133">
                  <c:v>0.21940079104778323</c:v>
                </c:pt>
                <c:pt idx="134">
                  <c:v>0.23625140900184671</c:v>
                </c:pt>
                <c:pt idx="135">
                  <c:v>0.38946712757679541</c:v>
                </c:pt>
                <c:pt idx="136">
                  <c:v>0.20216926582642719</c:v>
                </c:pt>
                <c:pt idx="137">
                  <c:v>0.26125210850135333</c:v>
                </c:pt>
                <c:pt idx="138">
                  <c:v>0.55186042357412246</c:v>
                </c:pt>
                <c:pt idx="139">
                  <c:v>0.44142168253345232</c:v>
                </c:pt>
                <c:pt idx="140">
                  <c:v>0.52684011899952365</c:v>
                </c:pt>
                <c:pt idx="141">
                  <c:v>0.30435137441304838</c:v>
                </c:pt>
                <c:pt idx="142">
                  <c:v>0.45717868514373217</c:v>
                </c:pt>
                <c:pt idx="143">
                  <c:v>0.49565115875148424</c:v>
                </c:pt>
                <c:pt idx="144">
                  <c:v>0.55273150726434261</c:v>
                </c:pt>
                <c:pt idx="145">
                  <c:v>0.52016797098414558</c:v>
                </c:pt>
                <c:pt idx="146">
                  <c:v>0.32365474617515338</c:v>
                </c:pt>
                <c:pt idx="147">
                  <c:v>0.13726216716623929</c:v>
                </c:pt>
                <c:pt idx="148">
                  <c:v>0.12782260696720957</c:v>
                </c:pt>
                <c:pt idx="149">
                  <c:v>0.34357974793747437</c:v>
                </c:pt>
                <c:pt idx="150">
                  <c:v>0.44688223089946805</c:v>
                </c:pt>
                <c:pt idx="151">
                  <c:v>0.54471740819707593</c:v>
                </c:pt>
                <c:pt idx="152">
                  <c:v>0.45728701937963162</c:v>
                </c:pt>
                <c:pt idx="153">
                  <c:v>0.43536473860409641</c:v>
                </c:pt>
                <c:pt idx="154">
                  <c:v>0.48012177517401106</c:v>
                </c:pt>
                <c:pt idx="155">
                  <c:v>0.35727981921092095</c:v>
                </c:pt>
                <c:pt idx="156">
                  <c:v>0.45537697395235976</c:v>
                </c:pt>
                <c:pt idx="157">
                  <c:v>0.43667514221645587</c:v>
                </c:pt>
                <c:pt idx="158">
                  <c:v>0.28039783741480973</c:v>
                </c:pt>
                <c:pt idx="159">
                  <c:v>0.5097948250593427</c:v>
                </c:pt>
                <c:pt idx="160">
                  <c:v>0.45450695900752058</c:v>
                </c:pt>
                <c:pt idx="161">
                  <c:v>0.35454068278862588</c:v>
                </c:pt>
                <c:pt idx="162">
                  <c:v>0.45907899498875193</c:v>
                </c:pt>
                <c:pt idx="163">
                  <c:v>0.48053964960973955</c:v>
                </c:pt>
                <c:pt idx="164">
                  <c:v>0.30529455964102059</c:v>
                </c:pt>
                <c:pt idx="165">
                  <c:v>0.32494277696530866</c:v>
                </c:pt>
                <c:pt idx="166">
                  <c:v>0.38485078232060693</c:v>
                </c:pt>
                <c:pt idx="167">
                  <c:v>0.5001163828745101</c:v>
                </c:pt>
                <c:pt idx="168">
                  <c:v>0.4493006554030135</c:v>
                </c:pt>
                <c:pt idx="169">
                  <c:v>0.27128927436498257</c:v>
                </c:pt>
                <c:pt idx="170">
                  <c:v>0.1715577273316776</c:v>
                </c:pt>
                <c:pt idx="171">
                  <c:v>0.35073717281400341</c:v>
                </c:pt>
                <c:pt idx="172">
                  <c:v>0.34702031811683631</c:v>
                </c:pt>
                <c:pt idx="173">
                  <c:v>0.45580511952936281</c:v>
                </c:pt>
                <c:pt idx="174">
                  <c:v>0.50922382032964708</c:v>
                </c:pt>
                <c:pt idx="175">
                  <c:v>0.34012140286658277</c:v>
                </c:pt>
                <c:pt idx="176">
                  <c:v>0.28928677588803875</c:v>
                </c:pt>
                <c:pt idx="177">
                  <c:v>0.30176325071933624</c:v>
                </c:pt>
                <c:pt idx="178">
                  <c:v>0.40936310576915186</c:v>
                </c:pt>
                <c:pt idx="179">
                  <c:v>0.52172788813872961</c:v>
                </c:pt>
                <c:pt idx="180">
                  <c:v>3.5998178291474709</c:v>
                </c:pt>
                <c:pt idx="181">
                  <c:v>2.6694797953097371</c:v>
                </c:pt>
                <c:pt idx="182">
                  <c:v>2.7436173593332249</c:v>
                </c:pt>
                <c:pt idx="183">
                  <c:v>3.3047394494670796</c:v>
                </c:pt>
                <c:pt idx="184">
                  <c:v>3.8802806371145397</c:v>
                </c:pt>
                <c:pt idx="185">
                  <c:v>4.6491104961083067</c:v>
                </c:pt>
                <c:pt idx="186">
                  <c:v>4.7161593053124093</c:v>
                </c:pt>
                <c:pt idx="187">
                  <c:v>4.0948615672235755</c:v>
                </c:pt>
                <c:pt idx="188">
                  <c:v>4.1848022731261745</c:v>
                </c:pt>
                <c:pt idx="189">
                  <c:v>3.8352029602935427</c:v>
                </c:pt>
                <c:pt idx="190">
                  <c:v>3.8957325407378494</c:v>
                </c:pt>
                <c:pt idx="191">
                  <c:v>4.6361510714418674</c:v>
                </c:pt>
                <c:pt idx="192">
                  <c:v>3.8226171645910307</c:v>
                </c:pt>
                <c:pt idx="193">
                  <c:v>4.0778057349831522</c:v>
                </c:pt>
                <c:pt idx="194">
                  <c:v>5.3592741274267395</c:v>
                </c:pt>
                <c:pt idx="195">
                  <c:v>4.302548489627978</c:v>
                </c:pt>
                <c:pt idx="196">
                  <c:v>3.9162129170751561</c:v>
                </c:pt>
                <c:pt idx="197">
                  <c:v>3.6229340929524341</c:v>
                </c:pt>
                <c:pt idx="198">
                  <c:v>3.6461362539524309</c:v>
                </c:pt>
                <c:pt idx="199">
                  <c:v>5.0091979024238924</c:v>
                </c:pt>
                <c:pt idx="200">
                  <c:v>4.5054146992658755</c:v>
                </c:pt>
                <c:pt idx="201">
                  <c:v>5.0074646823059545</c:v>
                </c:pt>
                <c:pt idx="202">
                  <c:v>4.3091268295789265</c:v>
                </c:pt>
                <c:pt idx="203">
                  <c:v>5.0675811787797143</c:v>
                </c:pt>
                <c:pt idx="204">
                  <c:v>6.044234993984948</c:v>
                </c:pt>
                <c:pt idx="205">
                  <c:v>6.8780652260279345</c:v>
                </c:pt>
                <c:pt idx="206">
                  <c:v>6.0191085060229375</c:v>
                </c:pt>
                <c:pt idx="207">
                  <c:v>6.2081814071501684</c:v>
                </c:pt>
                <c:pt idx="208">
                  <c:v>6.5204004321752445</c:v>
                </c:pt>
                <c:pt idx="209">
                  <c:v>7.4318633667790834</c:v>
                </c:pt>
                <c:pt idx="210">
                  <c:v>5.8424447426066948</c:v>
                </c:pt>
                <c:pt idx="211">
                  <c:v>5.9064955376289205</c:v>
                </c:pt>
                <c:pt idx="212">
                  <c:v>4.3979251330499665</c:v>
                </c:pt>
                <c:pt idx="213">
                  <c:v>6.7390382936424924</c:v>
                </c:pt>
                <c:pt idx="214">
                  <c:v>7.211713659762478</c:v>
                </c:pt>
                <c:pt idx="215">
                  <c:v>5.1982246612962655</c:v>
                </c:pt>
                <c:pt idx="216">
                  <c:v>5.4247362789803857</c:v>
                </c:pt>
                <c:pt idx="217">
                  <c:v>6.7198741151773937</c:v>
                </c:pt>
                <c:pt idx="218">
                  <c:v>6.4348456875201174</c:v>
                </c:pt>
                <c:pt idx="219">
                  <c:v>7.7552304227390962</c:v>
                </c:pt>
                <c:pt idx="220">
                  <c:v>5.7580387387418819</c:v>
                </c:pt>
                <c:pt idx="221">
                  <c:v>6.3881015111432555</c:v>
                </c:pt>
                <c:pt idx="222">
                  <c:v>6.6297306953752395</c:v>
                </c:pt>
                <c:pt idx="223">
                  <c:v>6.5400914923947777</c:v>
                </c:pt>
                <c:pt idx="224">
                  <c:v>6.7424862722018055</c:v>
                </c:pt>
                <c:pt idx="225">
                  <c:v>6.6994213021959075</c:v>
                </c:pt>
                <c:pt idx="226">
                  <c:v>6.7932360250645933</c:v>
                </c:pt>
                <c:pt idx="227">
                  <c:v>6.4464269508078091</c:v>
                </c:pt>
                <c:pt idx="228">
                  <c:v>5.369320076399636</c:v>
                </c:pt>
                <c:pt idx="229">
                  <c:v>6.1392023868892904</c:v>
                </c:pt>
                <c:pt idx="230">
                  <c:v>5.0568529075346724</c:v>
                </c:pt>
                <c:pt idx="231">
                  <c:v>4.3467270457257881</c:v>
                </c:pt>
                <c:pt idx="232">
                  <c:v>5.5822606071233594</c:v>
                </c:pt>
                <c:pt idx="233">
                  <c:v>4.8142485729957745</c:v>
                </c:pt>
                <c:pt idx="234">
                  <c:v>5.2327228640522714</c:v>
                </c:pt>
                <c:pt idx="235">
                  <c:v>4.7971628385977745</c:v>
                </c:pt>
                <c:pt idx="236">
                  <c:v>7.0552995081781491</c:v>
                </c:pt>
                <c:pt idx="237">
                  <c:v>7.0403863736968315</c:v>
                </c:pt>
                <c:pt idx="238">
                  <c:v>6.7546039767378785</c:v>
                </c:pt>
                <c:pt idx="239">
                  <c:v>5.8003164399991274</c:v>
                </c:pt>
                <c:pt idx="240">
                  <c:v>6.8123992589098945</c:v>
                </c:pt>
                <c:pt idx="241">
                  <c:v>7.2028520606506614</c:v>
                </c:pt>
                <c:pt idx="242">
                  <c:v>6.4632665302899452</c:v>
                </c:pt>
                <c:pt idx="243">
                  <c:v>6.9322106143308924</c:v>
                </c:pt>
                <c:pt idx="244">
                  <c:v>7.2062467198039082</c:v>
                </c:pt>
                <c:pt idx="245">
                  <c:v>7.3326180987859297</c:v>
                </c:pt>
                <c:pt idx="246">
                  <c:v>8.0857131396344517</c:v>
                </c:pt>
                <c:pt idx="247">
                  <c:v>7.4203742629855345</c:v>
                </c:pt>
                <c:pt idx="248">
                  <c:v>8.0269855304059767</c:v>
                </c:pt>
                <c:pt idx="249">
                  <c:v>7.4992775805929934</c:v>
                </c:pt>
                <c:pt idx="250">
                  <c:v>7.2290160435354665</c:v>
                </c:pt>
                <c:pt idx="251">
                  <c:v>7.7960134168035333</c:v>
                </c:pt>
                <c:pt idx="252">
                  <c:v>8.1597855153494852</c:v>
                </c:pt>
                <c:pt idx="253">
                  <c:v>9.0030789626828689</c:v>
                </c:pt>
                <c:pt idx="254">
                  <c:v>7.9553862621130325</c:v>
                </c:pt>
                <c:pt idx="255">
                  <c:v>7.2981747648854265</c:v>
                </c:pt>
                <c:pt idx="256">
                  <c:v>4.8690890460847776</c:v>
                </c:pt>
                <c:pt idx="257">
                  <c:v>7.4362488090144145</c:v>
                </c:pt>
                <c:pt idx="258">
                  <c:v>8.2534189886087521</c:v>
                </c:pt>
                <c:pt idx="259">
                  <c:v>7.5000984111875972</c:v>
                </c:pt>
                <c:pt idx="260">
                  <c:v>6.9946397051752562</c:v>
                </c:pt>
                <c:pt idx="261">
                  <c:v>6.9314190319939923</c:v>
                </c:pt>
                <c:pt idx="262">
                  <c:v>7.5710150313790452</c:v>
                </c:pt>
                <c:pt idx="263">
                  <c:v>7.5056773268366586</c:v>
                </c:pt>
                <c:pt idx="264">
                  <c:v>7.7356893487709684</c:v>
                </c:pt>
                <c:pt idx="265">
                  <c:v>7.8718777021186934</c:v>
                </c:pt>
                <c:pt idx="266">
                  <c:v>8.8277664160030227</c:v>
                </c:pt>
                <c:pt idx="267">
                  <c:v>9.9514962811857863</c:v>
                </c:pt>
                <c:pt idx="268">
                  <c:v>9.1733615449322485</c:v>
                </c:pt>
                <c:pt idx="269">
                  <c:v>8.6897344398558047</c:v>
                </c:pt>
                <c:pt idx="270">
                  <c:v>8.2451848782703028</c:v>
                </c:pt>
                <c:pt idx="271">
                  <c:v>7.7039640920961334</c:v>
                </c:pt>
                <c:pt idx="272">
                  <c:v>8.1508657178246278</c:v>
                </c:pt>
                <c:pt idx="273">
                  <c:v>7.8667997827470924</c:v>
                </c:pt>
                <c:pt idx="274">
                  <c:v>6.6113220952988572</c:v>
                </c:pt>
                <c:pt idx="275">
                  <c:v>7.9227902186091148</c:v>
                </c:pt>
                <c:pt idx="276">
                  <c:v>8.4915876397500067</c:v>
                </c:pt>
                <c:pt idx="277">
                  <c:v>10.035367191495018</c:v>
                </c:pt>
                <c:pt idx="278">
                  <c:v>8.1039106768363283</c:v>
                </c:pt>
                <c:pt idx="279">
                  <c:v>7.7451700241471819</c:v>
                </c:pt>
                <c:pt idx="280">
                  <c:v>8.4140817212152683</c:v>
                </c:pt>
                <c:pt idx="281">
                  <c:v>8.8195021762283989</c:v>
                </c:pt>
                <c:pt idx="282">
                  <c:v>8.7364750396857556</c:v>
                </c:pt>
                <c:pt idx="283">
                  <c:v>9.0283049315479147</c:v>
                </c:pt>
                <c:pt idx="284">
                  <c:v>7.9305333417229571</c:v>
                </c:pt>
                <c:pt idx="285">
                  <c:v>9.0879565986111377</c:v>
                </c:pt>
                <c:pt idx="286">
                  <c:v>9.3833541058235372</c:v>
                </c:pt>
                <c:pt idx="287">
                  <c:v>10.305092671606396</c:v>
                </c:pt>
                <c:pt idx="288">
                  <c:v>8.8808757127202522</c:v>
                </c:pt>
                <c:pt idx="289">
                  <c:v>10.317092469454746</c:v>
                </c:pt>
                <c:pt idx="290">
                  <c:v>9.2113377854666219</c:v>
                </c:pt>
                <c:pt idx="291">
                  <c:v>9.0049526047605184</c:v>
                </c:pt>
                <c:pt idx="292">
                  <c:v>10.066375317905864</c:v>
                </c:pt>
                <c:pt idx="293">
                  <c:v>9.3297981064504985</c:v>
                </c:pt>
                <c:pt idx="294">
                  <c:v>9.3097165887367268</c:v>
                </c:pt>
                <c:pt idx="295">
                  <c:v>9.9145717987224184</c:v>
                </c:pt>
                <c:pt idx="296">
                  <c:v>10.532563630129276</c:v>
                </c:pt>
                <c:pt idx="297">
                  <c:v>10.584329728432058</c:v>
                </c:pt>
                <c:pt idx="298">
                  <c:v>11.032041631314009</c:v>
                </c:pt>
                <c:pt idx="299">
                  <c:v>10.32342796479662</c:v>
                </c:pt>
                <c:pt idx="300">
                  <c:v>9.7814576915563816</c:v>
                </c:pt>
                <c:pt idx="301">
                  <c:v>10.430338684683955</c:v>
                </c:pt>
                <c:pt idx="302">
                  <c:v>10.231875134706748</c:v>
                </c:pt>
                <c:pt idx="303">
                  <c:v>8.9276647205002515</c:v>
                </c:pt>
                <c:pt idx="304">
                  <c:v>11.092633569636154</c:v>
                </c:pt>
                <c:pt idx="305">
                  <c:v>10.77644321131018</c:v>
                </c:pt>
                <c:pt idx="306">
                  <c:v>11.970602396432374</c:v>
                </c:pt>
                <c:pt idx="307">
                  <c:v>10.675532381277721</c:v>
                </c:pt>
                <c:pt idx="308">
                  <c:v>11.387324338593066</c:v>
                </c:pt>
                <c:pt idx="309">
                  <c:v>11.891535212025076</c:v>
                </c:pt>
                <c:pt idx="310">
                  <c:v>11.888266423625019</c:v>
                </c:pt>
                <c:pt idx="311">
                  <c:v>10.760075633773264</c:v>
                </c:pt>
                <c:pt idx="312">
                  <c:v>10.516350431552798</c:v>
                </c:pt>
                <c:pt idx="313">
                  <c:v>12.383952220629034</c:v>
                </c:pt>
                <c:pt idx="314">
                  <c:v>12.49357934743802</c:v>
                </c:pt>
                <c:pt idx="315">
                  <c:v>9.5587622886221677</c:v>
                </c:pt>
                <c:pt idx="316">
                  <c:v>10.324224527060087</c:v>
                </c:pt>
                <c:pt idx="317">
                  <c:v>11.408668445480798</c:v>
                </c:pt>
                <c:pt idx="318">
                  <c:v>9.8856116366965203</c:v>
                </c:pt>
                <c:pt idx="319">
                  <c:v>11.10211046530825</c:v>
                </c:pt>
                <c:pt idx="320">
                  <c:v>11.458855418324775</c:v>
                </c:pt>
                <c:pt idx="321">
                  <c:v>10.312592685597396</c:v>
                </c:pt>
                <c:pt idx="322">
                  <c:v>11.346644521248548</c:v>
                </c:pt>
                <c:pt idx="323">
                  <c:v>12.605590554923053</c:v>
                </c:pt>
                <c:pt idx="324">
                  <c:v>13.2915401242693</c:v>
                </c:pt>
                <c:pt idx="325">
                  <c:v>11.541889345523145</c:v>
                </c:pt>
                <c:pt idx="326">
                  <c:v>13.849054658085786</c:v>
                </c:pt>
                <c:pt idx="327">
                  <c:v>13.933397107038168</c:v>
                </c:pt>
                <c:pt idx="328">
                  <c:v>14.076816658662782</c:v>
                </c:pt>
                <c:pt idx="329">
                  <c:v>12.943679423518843</c:v>
                </c:pt>
                <c:pt idx="330">
                  <c:v>13.73819984221101</c:v>
                </c:pt>
                <c:pt idx="331">
                  <c:v>13.485504588045156</c:v>
                </c:pt>
                <c:pt idx="332">
                  <c:v>12.435558353260816</c:v>
                </c:pt>
                <c:pt idx="333">
                  <c:v>14.188222687297348</c:v>
                </c:pt>
                <c:pt idx="334">
                  <c:v>15.697603100608921</c:v>
                </c:pt>
                <c:pt idx="335">
                  <c:v>15.365386021013776</c:v>
                </c:pt>
                <c:pt idx="336">
                  <c:v>14.498639519415876</c:v>
                </c:pt>
                <c:pt idx="337">
                  <c:v>11.793157328727405</c:v>
                </c:pt>
                <c:pt idx="338">
                  <c:v>12.459711062974108</c:v>
                </c:pt>
                <c:pt idx="339">
                  <c:v>13.008358177373298</c:v>
                </c:pt>
                <c:pt idx="340">
                  <c:v>13.445493369173152</c:v>
                </c:pt>
                <c:pt idx="341">
                  <c:v>14.396443613971874</c:v>
                </c:pt>
                <c:pt idx="342">
                  <c:v>14.473839340453766</c:v>
                </c:pt>
                <c:pt idx="343">
                  <c:v>15.652226808022554</c:v>
                </c:pt>
                <c:pt idx="344">
                  <c:v>14.05728254689005</c:v>
                </c:pt>
                <c:pt idx="345">
                  <c:v>14.552881447938002</c:v>
                </c:pt>
                <c:pt idx="346">
                  <c:v>13.83006562254235</c:v>
                </c:pt>
                <c:pt idx="347">
                  <c:v>15.989019980512881</c:v>
                </c:pt>
                <c:pt idx="348">
                  <c:v>14.878356491732601</c:v>
                </c:pt>
                <c:pt idx="349">
                  <c:v>14.888229324902849</c:v>
                </c:pt>
                <c:pt idx="350">
                  <c:v>15.836190790352269</c:v>
                </c:pt>
                <c:pt idx="351">
                  <c:v>15.200200681796447</c:v>
                </c:pt>
                <c:pt idx="352">
                  <c:v>15.126498016951581</c:v>
                </c:pt>
                <c:pt idx="353">
                  <c:v>15.367353090312195</c:v>
                </c:pt>
                <c:pt idx="354">
                  <c:v>12.54115636358266</c:v>
                </c:pt>
                <c:pt idx="355">
                  <c:v>14.343301085410998</c:v>
                </c:pt>
                <c:pt idx="356">
                  <c:v>15.394312925113548</c:v>
                </c:pt>
                <c:pt idx="357">
                  <c:v>15.425386998726742</c:v>
                </c:pt>
                <c:pt idx="358">
                  <c:v>16.453768327144811</c:v>
                </c:pt>
                <c:pt idx="359">
                  <c:v>16.064372662058091</c:v>
                </c:pt>
                <c:pt idx="360">
                  <c:v>16.121336936619542</c:v>
                </c:pt>
                <c:pt idx="361">
                  <c:v>14.704010506623197</c:v>
                </c:pt>
                <c:pt idx="362">
                  <c:v>14.538993265195248</c:v>
                </c:pt>
                <c:pt idx="363">
                  <c:v>17.033600641199619</c:v>
                </c:pt>
                <c:pt idx="364">
                  <c:v>18.092217588603589</c:v>
                </c:pt>
                <c:pt idx="365">
                  <c:v>17.624916539875603</c:v>
                </c:pt>
                <c:pt idx="366">
                  <c:v>15.765672904416432</c:v>
                </c:pt>
                <c:pt idx="367">
                  <c:v>15.884603786964112</c:v>
                </c:pt>
                <c:pt idx="368">
                  <c:v>15.987795714370296</c:v>
                </c:pt>
                <c:pt idx="369">
                  <c:v>15.451682039347526</c:v>
                </c:pt>
                <c:pt idx="370">
                  <c:v>16.786694245671878</c:v>
                </c:pt>
                <c:pt idx="371">
                  <c:v>18.105887124742335</c:v>
                </c:pt>
                <c:pt idx="372">
                  <c:v>14.796691487120498</c:v>
                </c:pt>
                <c:pt idx="373">
                  <c:v>15.771433765594628</c:v>
                </c:pt>
                <c:pt idx="374">
                  <c:v>16.158145384760029</c:v>
                </c:pt>
                <c:pt idx="375">
                  <c:v>16.361825592592435</c:v>
                </c:pt>
                <c:pt idx="376">
                  <c:v>17.881992430468706</c:v>
                </c:pt>
                <c:pt idx="377">
                  <c:v>16.469232615862868</c:v>
                </c:pt>
                <c:pt idx="378">
                  <c:v>18.112597045498145</c:v>
                </c:pt>
                <c:pt idx="379">
                  <c:v>18.796151271672485</c:v>
                </c:pt>
                <c:pt idx="380">
                  <c:v>20.353278338320457</c:v>
                </c:pt>
                <c:pt idx="381">
                  <c:v>19.53899009511273</c:v>
                </c:pt>
                <c:pt idx="382">
                  <c:v>17.424797701308727</c:v>
                </c:pt>
                <c:pt idx="383">
                  <c:v>18.961078530507589</c:v>
                </c:pt>
                <c:pt idx="384">
                  <c:v>19.5924955100677</c:v>
                </c:pt>
                <c:pt idx="385">
                  <c:v>16.910060791529432</c:v>
                </c:pt>
                <c:pt idx="386">
                  <c:v>20.348614262390129</c:v>
                </c:pt>
                <c:pt idx="387">
                  <c:v>20.908651582824486</c:v>
                </c:pt>
                <c:pt idx="388">
                  <c:v>20.572205986216431</c:v>
                </c:pt>
                <c:pt idx="389">
                  <c:v>19.081756335695189</c:v>
                </c:pt>
                <c:pt idx="390">
                  <c:v>17.336876459636773</c:v>
                </c:pt>
                <c:pt idx="391">
                  <c:v>20.299023770206887</c:v>
                </c:pt>
                <c:pt idx="392">
                  <c:v>21.693609495437027</c:v>
                </c:pt>
                <c:pt idx="393">
                  <c:v>21.591020699621726</c:v>
                </c:pt>
                <c:pt idx="394">
                  <c:v>19.954577605250531</c:v>
                </c:pt>
                <c:pt idx="395">
                  <c:v>18.969743932411355</c:v>
                </c:pt>
                <c:pt idx="396">
                  <c:v>20.819780548354242</c:v>
                </c:pt>
                <c:pt idx="397">
                  <c:v>21.024777290111889</c:v>
                </c:pt>
                <c:pt idx="398">
                  <c:v>19.850969521217635</c:v>
                </c:pt>
                <c:pt idx="399">
                  <c:v>20.56115749523639</c:v>
                </c:pt>
                <c:pt idx="400">
                  <c:v>18.250939881010463</c:v>
                </c:pt>
                <c:pt idx="401">
                  <c:v>20.42874422559191</c:v>
                </c:pt>
                <c:pt idx="402">
                  <c:v>20.704684632697326</c:v>
                </c:pt>
                <c:pt idx="403">
                  <c:v>21.375781446340888</c:v>
                </c:pt>
                <c:pt idx="404">
                  <c:v>22.401847675940289</c:v>
                </c:pt>
                <c:pt idx="405">
                  <c:v>21.898614980042492</c:v>
                </c:pt>
                <c:pt idx="406">
                  <c:v>21.489008915587672</c:v>
                </c:pt>
                <c:pt idx="407">
                  <c:v>22.251207604583588</c:v>
                </c:pt>
                <c:pt idx="408">
                  <c:v>21.989651726631475</c:v>
                </c:pt>
                <c:pt idx="409">
                  <c:v>22.394729447323165</c:v>
                </c:pt>
                <c:pt idx="410">
                  <c:v>23.19900189756612</c:v>
                </c:pt>
                <c:pt idx="411">
                  <c:v>22.765796148336502</c:v>
                </c:pt>
                <c:pt idx="412">
                  <c:v>21.27766843243991</c:v>
                </c:pt>
                <c:pt idx="413">
                  <c:v>21.717713473551889</c:v>
                </c:pt>
                <c:pt idx="414">
                  <c:v>23.640849281423385</c:v>
                </c:pt>
                <c:pt idx="415">
                  <c:v>24.260550479744769</c:v>
                </c:pt>
                <c:pt idx="416">
                  <c:v>21.843487861011852</c:v>
                </c:pt>
                <c:pt idx="417">
                  <c:v>21.544962277020989</c:v>
                </c:pt>
                <c:pt idx="418">
                  <c:v>21.04652100575866</c:v>
                </c:pt>
                <c:pt idx="419">
                  <c:v>20.306687913605721</c:v>
                </c:pt>
                <c:pt idx="420">
                  <c:v>23.095929609874442</c:v>
                </c:pt>
                <c:pt idx="421">
                  <c:v>19.463065467194905</c:v>
                </c:pt>
                <c:pt idx="422">
                  <c:v>20.430607088106427</c:v>
                </c:pt>
                <c:pt idx="423">
                  <c:v>21.625939835101924</c:v>
                </c:pt>
                <c:pt idx="424">
                  <c:v>23.180759072819626</c:v>
                </c:pt>
                <c:pt idx="425">
                  <c:v>25.390109602218036</c:v>
                </c:pt>
                <c:pt idx="426">
                  <c:v>24.327205302712535</c:v>
                </c:pt>
                <c:pt idx="427">
                  <c:v>23.74138513354281</c:v>
                </c:pt>
                <c:pt idx="428">
                  <c:v>24.25503496535028</c:v>
                </c:pt>
                <c:pt idx="429">
                  <c:v>22.864161751502628</c:v>
                </c:pt>
                <c:pt idx="430">
                  <c:v>19.393382895249086</c:v>
                </c:pt>
                <c:pt idx="431">
                  <c:v>22.929158529392705</c:v>
                </c:pt>
                <c:pt idx="432">
                  <c:v>24.445677553154912</c:v>
                </c:pt>
                <c:pt idx="433">
                  <c:v>22.067937396727189</c:v>
                </c:pt>
                <c:pt idx="434">
                  <c:v>19.499392383736616</c:v>
                </c:pt>
                <c:pt idx="435">
                  <c:v>21.578798881744905</c:v>
                </c:pt>
                <c:pt idx="436">
                  <c:v>23.187160469318954</c:v>
                </c:pt>
                <c:pt idx="437">
                  <c:v>22.046141489009546</c:v>
                </c:pt>
                <c:pt idx="438">
                  <c:v>23.965328933560109</c:v>
                </c:pt>
                <c:pt idx="439">
                  <c:v>21.547788301375629</c:v>
                </c:pt>
                <c:pt idx="440">
                  <c:v>22.382026673680564</c:v>
                </c:pt>
                <c:pt idx="441">
                  <c:v>21.730250504631329</c:v>
                </c:pt>
                <c:pt idx="442">
                  <c:v>23.602012020263587</c:v>
                </c:pt>
                <c:pt idx="443">
                  <c:v>23.227670582053626</c:v>
                </c:pt>
                <c:pt idx="444">
                  <c:v>26.524355774400831</c:v>
                </c:pt>
                <c:pt idx="445">
                  <c:v>25.567470373117022</c:v>
                </c:pt>
                <c:pt idx="446">
                  <c:v>25.947175776859243</c:v>
                </c:pt>
                <c:pt idx="447">
                  <c:v>25.179899606394695</c:v>
                </c:pt>
                <c:pt idx="448">
                  <c:v>22.027499920551527</c:v>
                </c:pt>
                <c:pt idx="449">
                  <c:v>24.912696772644988</c:v>
                </c:pt>
                <c:pt idx="450">
                  <c:v>21.694025714695748</c:v>
                </c:pt>
                <c:pt idx="451">
                  <c:v>25.859931874242125</c:v>
                </c:pt>
                <c:pt idx="452">
                  <c:v>22.981837950404437</c:v>
                </c:pt>
                <c:pt idx="453">
                  <c:v>22.994412298516089</c:v>
                </c:pt>
                <c:pt idx="454">
                  <c:v>24.256405284672109</c:v>
                </c:pt>
                <c:pt idx="455">
                  <c:v>25.086079184150027</c:v>
                </c:pt>
                <c:pt idx="456">
                  <c:v>21.766288706130929</c:v>
                </c:pt>
                <c:pt idx="457">
                  <c:v>24.875253071645474</c:v>
                </c:pt>
                <c:pt idx="458">
                  <c:v>23.411215182381209</c:v>
                </c:pt>
                <c:pt idx="459">
                  <c:v>26.659995463883352</c:v>
                </c:pt>
                <c:pt idx="460">
                  <c:v>24.188657478791026</c:v>
                </c:pt>
                <c:pt idx="461">
                  <c:v>24.106141886376026</c:v>
                </c:pt>
                <c:pt idx="462">
                  <c:v>27.151264217773814</c:v>
                </c:pt>
                <c:pt idx="463">
                  <c:v>27.240686890114713</c:v>
                </c:pt>
                <c:pt idx="464">
                  <c:v>26.73487377911183</c:v>
                </c:pt>
                <c:pt idx="465">
                  <c:v>25.490250256301589</c:v>
                </c:pt>
                <c:pt idx="466">
                  <c:v>23.434497599582432</c:v>
                </c:pt>
                <c:pt idx="467">
                  <c:v>24.841236219734938</c:v>
                </c:pt>
                <c:pt idx="468">
                  <c:v>27.455358672172689</c:v>
                </c:pt>
                <c:pt idx="469">
                  <c:v>26.582957841452981</c:v>
                </c:pt>
                <c:pt idx="470">
                  <c:v>26.52281359852277</c:v>
                </c:pt>
                <c:pt idx="471">
                  <c:v>25.487875465533246</c:v>
                </c:pt>
                <c:pt idx="472">
                  <c:v>25.817269602238298</c:v>
                </c:pt>
                <c:pt idx="473">
                  <c:v>25.93016566251373</c:v>
                </c:pt>
                <c:pt idx="474">
                  <c:v>29.031371056182365</c:v>
                </c:pt>
                <c:pt idx="475">
                  <c:v>26.122026081150889</c:v>
                </c:pt>
                <c:pt idx="476">
                  <c:v>26.517551082489682</c:v>
                </c:pt>
                <c:pt idx="477">
                  <c:v>26.334209677998118</c:v>
                </c:pt>
                <c:pt idx="478">
                  <c:v>26.225739690762854</c:v>
                </c:pt>
                <c:pt idx="479">
                  <c:v>26.862748605843514</c:v>
                </c:pt>
                <c:pt idx="480">
                  <c:v>28.008065519878297</c:v>
                </c:pt>
                <c:pt idx="481">
                  <c:v>26.366095243173689</c:v>
                </c:pt>
                <c:pt idx="482">
                  <c:v>26.618338498926537</c:v>
                </c:pt>
                <c:pt idx="483">
                  <c:v>24.519241011839942</c:v>
                </c:pt>
                <c:pt idx="484">
                  <c:v>26.399215493755737</c:v>
                </c:pt>
                <c:pt idx="485">
                  <c:v>29.157686527185817</c:v>
                </c:pt>
                <c:pt idx="486">
                  <c:v>27.356537853412899</c:v>
                </c:pt>
                <c:pt idx="487">
                  <c:v>27.210472263938467</c:v>
                </c:pt>
                <c:pt idx="488">
                  <c:v>29.414295190007035</c:v>
                </c:pt>
                <c:pt idx="489">
                  <c:v>30.616982367863031</c:v>
                </c:pt>
                <c:pt idx="490">
                  <c:v>26.266554243657072</c:v>
                </c:pt>
                <c:pt idx="491">
                  <c:v>26.333896114954634</c:v>
                </c:pt>
                <c:pt idx="492">
                  <c:v>27.225867069640731</c:v>
                </c:pt>
                <c:pt idx="493">
                  <c:v>26.956229972187678</c:v>
                </c:pt>
                <c:pt idx="494">
                  <c:v>29.339994826222991</c:v>
                </c:pt>
                <c:pt idx="495">
                  <c:v>29.276901889691491</c:v>
                </c:pt>
                <c:pt idx="496">
                  <c:v>28.037255259703805</c:v>
                </c:pt>
                <c:pt idx="497">
                  <c:v>25.946209134250626</c:v>
                </c:pt>
                <c:pt idx="498">
                  <c:v>28.220441476807526</c:v>
                </c:pt>
                <c:pt idx="499">
                  <c:v>29.530862970810897</c:v>
                </c:pt>
                <c:pt idx="500">
                  <c:v>29.81575865730305</c:v>
                </c:pt>
                <c:pt idx="501">
                  <c:v>30.859687983689525</c:v>
                </c:pt>
                <c:pt idx="502">
                  <c:v>26.49186793415743</c:v>
                </c:pt>
                <c:pt idx="503">
                  <c:v>28.491720405067689</c:v>
                </c:pt>
                <c:pt idx="504">
                  <c:v>28.013499420903287</c:v>
                </c:pt>
                <c:pt idx="505">
                  <c:v>26.809430339413229</c:v>
                </c:pt>
                <c:pt idx="506">
                  <c:v>27.703463893348488</c:v>
                </c:pt>
                <c:pt idx="507">
                  <c:v>28.705637959695789</c:v>
                </c:pt>
                <c:pt idx="508">
                  <c:v>28.058482298082982</c:v>
                </c:pt>
                <c:pt idx="509">
                  <c:v>29.495293712961622</c:v>
                </c:pt>
                <c:pt idx="510">
                  <c:v>27.716614895900673</c:v>
                </c:pt>
                <c:pt idx="511">
                  <c:v>29.321634791752455</c:v>
                </c:pt>
                <c:pt idx="512">
                  <c:v>29.065488726731619</c:v>
                </c:pt>
                <c:pt idx="513">
                  <c:v>27.98866218259753</c:v>
                </c:pt>
                <c:pt idx="514">
                  <c:v>28.039167586870491</c:v>
                </c:pt>
                <c:pt idx="515">
                  <c:v>27.67303047384603</c:v>
                </c:pt>
                <c:pt idx="516">
                  <c:v>28.804527403599803</c:v>
                </c:pt>
                <c:pt idx="517">
                  <c:v>28.276964891737823</c:v>
                </c:pt>
                <c:pt idx="518">
                  <c:v>30.419069198177827</c:v>
                </c:pt>
                <c:pt idx="519">
                  <c:v>28.209310256826029</c:v>
                </c:pt>
                <c:pt idx="520">
                  <c:v>26.832077238407567</c:v>
                </c:pt>
                <c:pt idx="521">
                  <c:v>29.522307141087612</c:v>
                </c:pt>
                <c:pt idx="522">
                  <c:v>26.156344215618844</c:v>
                </c:pt>
                <c:pt idx="523">
                  <c:v>29.588775034804442</c:v>
                </c:pt>
                <c:pt idx="524">
                  <c:v>30.100914595544065</c:v>
                </c:pt>
                <c:pt idx="525">
                  <c:v>31.08627273372711</c:v>
                </c:pt>
                <c:pt idx="526">
                  <c:v>29.451170676149189</c:v>
                </c:pt>
                <c:pt idx="527">
                  <c:v>28.908205867671484</c:v>
                </c:pt>
                <c:pt idx="528">
                  <c:v>28.830763448628495</c:v>
                </c:pt>
                <c:pt idx="529">
                  <c:v>26.983509374128623</c:v>
                </c:pt>
                <c:pt idx="530">
                  <c:v>28.16870511344209</c:v>
                </c:pt>
                <c:pt idx="531">
                  <c:v>27.830471608293635</c:v>
                </c:pt>
                <c:pt idx="532">
                  <c:v>30.472211758462706</c:v>
                </c:pt>
                <c:pt idx="533">
                  <c:v>27.799931122019398</c:v>
                </c:pt>
                <c:pt idx="534">
                  <c:v>29.650009111539617</c:v>
                </c:pt>
                <c:pt idx="535">
                  <c:v>28.565750591450289</c:v>
                </c:pt>
                <c:pt idx="536">
                  <c:v>30.537647705028228</c:v>
                </c:pt>
                <c:pt idx="537">
                  <c:v>27.127331655882635</c:v>
                </c:pt>
                <c:pt idx="538">
                  <c:v>25.130464423827391</c:v>
                </c:pt>
                <c:pt idx="539">
                  <c:v>29.708134584905796</c:v>
                </c:pt>
                <c:pt idx="540">
                  <c:v>30.544239995260579</c:v>
                </c:pt>
                <c:pt idx="541">
                  <c:v>30.354523317105887</c:v>
                </c:pt>
                <c:pt idx="542">
                  <c:v>28.714304770613232</c:v>
                </c:pt>
                <c:pt idx="543">
                  <c:v>29.301027735005405</c:v>
                </c:pt>
                <c:pt idx="544">
                  <c:v>29.657369909039705</c:v>
                </c:pt>
                <c:pt idx="545">
                  <c:v>28.815605284216378</c:v>
                </c:pt>
                <c:pt idx="546">
                  <c:v>30.262875994465166</c:v>
                </c:pt>
                <c:pt idx="547">
                  <c:v>29.193645772808178</c:v>
                </c:pt>
                <c:pt idx="548">
                  <c:v>28.952485176754276</c:v>
                </c:pt>
                <c:pt idx="549">
                  <c:v>31.595215450105087</c:v>
                </c:pt>
                <c:pt idx="550">
                  <c:v>31.290409395157084</c:v>
                </c:pt>
                <c:pt idx="551">
                  <c:v>30.689229771236089</c:v>
                </c:pt>
                <c:pt idx="552">
                  <c:v>28.955421698064189</c:v>
                </c:pt>
                <c:pt idx="553">
                  <c:v>31.107896983269725</c:v>
                </c:pt>
                <c:pt idx="554">
                  <c:v>31.168970163291331</c:v>
                </c:pt>
                <c:pt idx="555">
                  <c:v>31.380090179862286</c:v>
                </c:pt>
                <c:pt idx="556">
                  <c:v>29.449832765777089</c:v>
                </c:pt>
                <c:pt idx="557">
                  <c:v>28.333824487209135</c:v>
                </c:pt>
                <c:pt idx="558">
                  <c:v>31.161447098904727</c:v>
                </c:pt>
                <c:pt idx="559">
                  <c:v>30.549806136232206</c:v>
                </c:pt>
                <c:pt idx="560">
                  <c:v>29.876410694492535</c:v>
                </c:pt>
                <c:pt idx="561">
                  <c:v>29.219480615635884</c:v>
                </c:pt>
                <c:pt idx="562">
                  <c:v>30.545991936767589</c:v>
                </c:pt>
                <c:pt idx="563">
                  <c:v>27.928176740875589</c:v>
                </c:pt>
                <c:pt idx="564">
                  <c:v>31.476404124141787</c:v>
                </c:pt>
                <c:pt idx="565">
                  <c:v>31.83471127325809</c:v>
                </c:pt>
                <c:pt idx="566">
                  <c:v>31.036248623064875</c:v>
                </c:pt>
                <c:pt idx="567">
                  <c:v>30.878171937597727</c:v>
                </c:pt>
                <c:pt idx="568">
                  <c:v>30.213711009708451</c:v>
                </c:pt>
                <c:pt idx="569">
                  <c:v>31.117398947487214</c:v>
                </c:pt>
                <c:pt idx="570">
                  <c:v>31.796468493528415</c:v>
                </c:pt>
                <c:pt idx="571">
                  <c:v>31.716928334066839</c:v>
                </c:pt>
                <c:pt idx="572">
                  <c:v>30.611566315757855</c:v>
                </c:pt>
                <c:pt idx="573">
                  <c:v>32.321916946758179</c:v>
                </c:pt>
                <c:pt idx="574">
                  <c:v>32.611411774690851</c:v>
                </c:pt>
                <c:pt idx="575">
                  <c:v>31.490817283617027</c:v>
                </c:pt>
                <c:pt idx="576">
                  <c:v>30.553645768397558</c:v>
                </c:pt>
                <c:pt idx="577">
                  <c:v>30.904449343779749</c:v>
                </c:pt>
                <c:pt idx="578">
                  <c:v>31.312482344338623</c:v>
                </c:pt>
                <c:pt idx="579">
                  <c:v>31.073867123072603</c:v>
                </c:pt>
                <c:pt idx="580">
                  <c:v>30.503559420290095</c:v>
                </c:pt>
                <c:pt idx="581">
                  <c:v>29.862424743085189</c:v>
                </c:pt>
                <c:pt idx="582">
                  <c:v>31.418452401225622</c:v>
                </c:pt>
                <c:pt idx="583">
                  <c:v>31.466100538659489</c:v>
                </c:pt>
                <c:pt idx="584">
                  <c:v>32.796659441701067</c:v>
                </c:pt>
                <c:pt idx="585">
                  <c:v>32.919272039719246</c:v>
                </c:pt>
                <c:pt idx="586">
                  <c:v>31.346455148179441</c:v>
                </c:pt>
                <c:pt idx="587">
                  <c:v>31.584633809872589</c:v>
                </c:pt>
                <c:pt idx="588">
                  <c:v>31.443728564608382</c:v>
                </c:pt>
                <c:pt idx="589">
                  <c:v>31.33952568973849</c:v>
                </c:pt>
                <c:pt idx="590">
                  <c:v>30.919342250088896</c:v>
                </c:pt>
                <c:pt idx="591">
                  <c:v>32.725283306896763</c:v>
                </c:pt>
                <c:pt idx="592">
                  <c:v>31.28025524752907</c:v>
                </c:pt>
                <c:pt idx="593">
                  <c:v>31.29732927628908</c:v>
                </c:pt>
                <c:pt idx="594">
                  <c:v>33.598511131350186</c:v>
                </c:pt>
                <c:pt idx="595">
                  <c:v>33.518038834410063</c:v>
                </c:pt>
                <c:pt idx="596">
                  <c:v>32.495534661925063</c:v>
                </c:pt>
                <c:pt idx="597">
                  <c:v>31.145702141558829</c:v>
                </c:pt>
                <c:pt idx="598">
                  <c:v>31.365226907281489</c:v>
                </c:pt>
                <c:pt idx="599">
                  <c:v>30.794452670929733</c:v>
                </c:pt>
                <c:pt idx="600">
                  <c:v>29.624924034834844</c:v>
                </c:pt>
                <c:pt idx="601">
                  <c:v>31.731527142693292</c:v>
                </c:pt>
                <c:pt idx="602">
                  <c:v>31.060532568407627</c:v>
                </c:pt>
                <c:pt idx="603">
                  <c:v>30.720178189454231</c:v>
                </c:pt>
                <c:pt idx="604">
                  <c:v>31.444619781024539</c:v>
                </c:pt>
                <c:pt idx="605">
                  <c:v>31.295525334440889</c:v>
                </c:pt>
                <c:pt idx="606">
                  <c:v>32.216555125683541</c:v>
                </c:pt>
                <c:pt idx="607">
                  <c:v>31.131616156333802</c:v>
                </c:pt>
                <c:pt idx="608">
                  <c:v>31.644585188428238</c:v>
                </c:pt>
                <c:pt idx="609">
                  <c:v>32.554791381554843</c:v>
                </c:pt>
                <c:pt idx="610">
                  <c:v>32.452422909882394</c:v>
                </c:pt>
                <c:pt idx="611">
                  <c:v>31.886623001561176</c:v>
                </c:pt>
                <c:pt idx="612">
                  <c:v>31.425738802003639</c:v>
                </c:pt>
                <c:pt idx="613">
                  <c:v>32.261247564553045</c:v>
                </c:pt>
                <c:pt idx="614">
                  <c:v>31.730650147603598</c:v>
                </c:pt>
                <c:pt idx="615">
                  <c:v>32.793070568694446</c:v>
                </c:pt>
                <c:pt idx="616">
                  <c:v>30.157675046893925</c:v>
                </c:pt>
                <c:pt idx="617">
                  <c:v>32.599281211005156</c:v>
                </c:pt>
                <c:pt idx="618">
                  <c:v>32.605749413405299</c:v>
                </c:pt>
                <c:pt idx="619">
                  <c:v>32.505636154009963</c:v>
                </c:pt>
                <c:pt idx="620">
                  <c:v>31.443868184015031</c:v>
                </c:pt>
                <c:pt idx="621">
                  <c:v>32.499836358003201</c:v>
                </c:pt>
                <c:pt idx="622">
                  <c:v>31.586109177152089</c:v>
                </c:pt>
                <c:pt idx="623">
                  <c:v>31.587512565558789</c:v>
                </c:pt>
                <c:pt idx="624">
                  <c:v>31.788643437180589</c:v>
                </c:pt>
                <c:pt idx="625">
                  <c:v>32.237799096141913</c:v>
                </c:pt>
                <c:pt idx="626">
                  <c:v>31.954560575564589</c:v>
                </c:pt>
                <c:pt idx="627">
                  <c:v>32.345534616722595</c:v>
                </c:pt>
                <c:pt idx="628">
                  <c:v>32.836629900008099</c:v>
                </c:pt>
                <c:pt idx="629">
                  <c:v>33.742578118089625</c:v>
                </c:pt>
                <c:pt idx="630">
                  <c:v>33.515356446744839</c:v>
                </c:pt>
                <c:pt idx="631">
                  <c:v>33.146805152756244</c:v>
                </c:pt>
                <c:pt idx="632">
                  <c:v>33.024780920054013</c:v>
                </c:pt>
                <c:pt idx="633">
                  <c:v>33.50464657268315</c:v>
                </c:pt>
                <c:pt idx="634">
                  <c:v>31.64058579323833</c:v>
                </c:pt>
                <c:pt idx="635">
                  <c:v>32.297381523645036</c:v>
                </c:pt>
                <c:pt idx="636">
                  <c:v>31.744336543016889</c:v>
                </c:pt>
                <c:pt idx="637">
                  <c:v>31.740472082256026</c:v>
                </c:pt>
                <c:pt idx="638">
                  <c:v>32.641080154897757</c:v>
                </c:pt>
                <c:pt idx="639">
                  <c:v>32.994362147016204</c:v>
                </c:pt>
                <c:pt idx="640">
                  <c:v>31.64882972623349</c:v>
                </c:pt>
                <c:pt idx="641">
                  <c:v>32.095354297926633</c:v>
                </c:pt>
                <c:pt idx="642">
                  <c:v>33.849447641142064</c:v>
                </c:pt>
                <c:pt idx="643">
                  <c:v>33.764701027520623</c:v>
                </c:pt>
                <c:pt idx="644">
                  <c:v>33.346668838240141</c:v>
                </c:pt>
                <c:pt idx="645">
                  <c:v>33.608418254496009</c:v>
                </c:pt>
                <c:pt idx="646">
                  <c:v>34.019381668002929</c:v>
                </c:pt>
                <c:pt idx="647">
                  <c:v>33.76587945121765</c:v>
                </c:pt>
                <c:pt idx="648">
                  <c:v>33.298000100262009</c:v>
                </c:pt>
                <c:pt idx="649">
                  <c:v>34.255219772196959</c:v>
                </c:pt>
                <c:pt idx="650">
                  <c:v>33.080885297508765</c:v>
                </c:pt>
                <c:pt idx="651">
                  <c:v>32.725473790716762</c:v>
                </c:pt>
                <c:pt idx="652">
                  <c:v>34.64084517285152</c:v>
                </c:pt>
                <c:pt idx="653">
                  <c:v>32.358084385501826</c:v>
                </c:pt>
                <c:pt idx="654">
                  <c:v>33.025715424211263</c:v>
                </c:pt>
                <c:pt idx="655">
                  <c:v>33.950198347581363</c:v>
                </c:pt>
                <c:pt idx="656">
                  <c:v>33.345621760319844</c:v>
                </c:pt>
                <c:pt idx="657">
                  <c:v>33.583235506231254</c:v>
                </c:pt>
                <c:pt idx="658">
                  <c:v>33.627779895962355</c:v>
                </c:pt>
                <c:pt idx="659">
                  <c:v>33.553570195770341</c:v>
                </c:pt>
                <c:pt idx="660">
                  <c:v>33.024379102186423</c:v>
                </c:pt>
                <c:pt idx="661">
                  <c:v>32.270150310249292</c:v>
                </c:pt>
                <c:pt idx="662">
                  <c:v>34.424691749803294</c:v>
                </c:pt>
                <c:pt idx="663">
                  <c:v>33.824130860344596</c:v>
                </c:pt>
                <c:pt idx="664">
                  <c:v>34.610026924765123</c:v>
                </c:pt>
                <c:pt idx="665">
                  <c:v>33.494038479689344</c:v>
                </c:pt>
                <c:pt idx="666">
                  <c:v>34.997615034949163</c:v>
                </c:pt>
                <c:pt idx="667">
                  <c:v>33.837518267860005</c:v>
                </c:pt>
                <c:pt idx="668">
                  <c:v>33.474708862294946</c:v>
                </c:pt>
                <c:pt idx="669">
                  <c:v>32.195204098104611</c:v>
                </c:pt>
                <c:pt idx="670">
                  <c:v>33.67058138864197</c:v>
                </c:pt>
                <c:pt idx="671">
                  <c:v>32.402169087265094</c:v>
                </c:pt>
                <c:pt idx="672">
                  <c:v>32.570415553195254</c:v>
                </c:pt>
                <c:pt idx="673">
                  <c:v>32.961524065954045</c:v>
                </c:pt>
                <c:pt idx="674">
                  <c:v>32.26895994298215</c:v>
                </c:pt>
                <c:pt idx="675">
                  <c:v>32.561396350717374</c:v>
                </c:pt>
                <c:pt idx="676">
                  <c:v>33.228882247455864</c:v>
                </c:pt>
                <c:pt idx="677">
                  <c:v>33.648901954941763</c:v>
                </c:pt>
                <c:pt idx="678">
                  <c:v>33.933277558462272</c:v>
                </c:pt>
                <c:pt idx="679">
                  <c:v>32.916027442364744</c:v>
                </c:pt>
                <c:pt idx="680">
                  <c:v>32.02241121045963</c:v>
                </c:pt>
                <c:pt idx="681">
                  <c:v>32.757392133766928</c:v>
                </c:pt>
                <c:pt idx="682">
                  <c:v>32.237921693804324</c:v>
                </c:pt>
                <c:pt idx="683">
                  <c:v>32.941563927696983</c:v>
                </c:pt>
                <c:pt idx="684">
                  <c:v>31.306655572065889</c:v>
                </c:pt>
                <c:pt idx="685">
                  <c:v>34.619981997153076</c:v>
                </c:pt>
                <c:pt idx="686">
                  <c:v>34.173004331079319</c:v>
                </c:pt>
                <c:pt idx="687">
                  <c:v>33.905994969797945</c:v>
                </c:pt>
                <c:pt idx="688">
                  <c:v>34.651338554441544</c:v>
                </c:pt>
                <c:pt idx="689">
                  <c:v>33.295005496878545</c:v>
                </c:pt>
                <c:pt idx="690">
                  <c:v>32.076733594322498</c:v>
                </c:pt>
                <c:pt idx="691">
                  <c:v>32.083267694876874</c:v>
                </c:pt>
                <c:pt idx="692">
                  <c:v>31.841674867934454</c:v>
                </c:pt>
                <c:pt idx="693">
                  <c:v>34.222460895572013</c:v>
                </c:pt>
                <c:pt idx="694">
                  <c:v>33.384077828063994</c:v>
                </c:pt>
                <c:pt idx="695">
                  <c:v>33.839556129864967</c:v>
                </c:pt>
                <c:pt idx="696">
                  <c:v>33.099282512792875</c:v>
                </c:pt>
                <c:pt idx="697">
                  <c:v>34.899834281212492</c:v>
                </c:pt>
                <c:pt idx="698">
                  <c:v>34.617817261947835</c:v>
                </c:pt>
                <c:pt idx="699">
                  <c:v>34.238967267378037</c:v>
                </c:pt>
                <c:pt idx="700">
                  <c:v>33.748670105796876</c:v>
                </c:pt>
                <c:pt idx="701">
                  <c:v>33.386065404654993</c:v>
                </c:pt>
                <c:pt idx="702">
                  <c:v>33.232647938056232</c:v>
                </c:pt>
                <c:pt idx="703">
                  <c:v>33.637155191612344</c:v>
                </c:pt>
                <c:pt idx="704">
                  <c:v>32.460815611479163</c:v>
                </c:pt>
                <c:pt idx="705">
                  <c:v>33.599676626380379</c:v>
                </c:pt>
                <c:pt idx="706">
                  <c:v>33.907314023361998</c:v>
                </c:pt>
                <c:pt idx="707">
                  <c:v>33.250522524580013</c:v>
                </c:pt>
                <c:pt idx="708">
                  <c:v>33.657905657180294</c:v>
                </c:pt>
                <c:pt idx="709">
                  <c:v>34.404690234528239</c:v>
                </c:pt>
                <c:pt idx="710">
                  <c:v>34.565295936075444</c:v>
                </c:pt>
                <c:pt idx="711">
                  <c:v>33.431208930245326</c:v>
                </c:pt>
                <c:pt idx="712">
                  <c:v>32.972121012190691</c:v>
                </c:pt>
                <c:pt idx="713">
                  <c:v>34.864730344655328</c:v>
                </c:pt>
                <c:pt idx="714">
                  <c:v>35.609692986974572</c:v>
                </c:pt>
                <c:pt idx="715">
                  <c:v>35.671061073374894</c:v>
                </c:pt>
                <c:pt idx="716">
                  <c:v>35.112267203989624</c:v>
                </c:pt>
                <c:pt idx="717">
                  <c:v>34.784348766938983</c:v>
                </c:pt>
                <c:pt idx="718">
                  <c:v>33.657429696442975</c:v>
                </c:pt>
                <c:pt idx="719">
                  <c:v>33.529757062427386</c:v>
                </c:pt>
                <c:pt idx="720">
                  <c:v>33.033394178190733</c:v>
                </c:pt>
                <c:pt idx="721">
                  <c:v>35.066952070477633</c:v>
                </c:pt>
                <c:pt idx="722">
                  <c:v>35.054256382168305</c:v>
                </c:pt>
                <c:pt idx="723">
                  <c:v>33.313419253417955</c:v>
                </c:pt>
                <c:pt idx="724">
                  <c:v>33.6783137991807</c:v>
                </c:pt>
                <c:pt idx="725">
                  <c:v>32.771696453850844</c:v>
                </c:pt>
                <c:pt idx="726">
                  <c:v>33.413506400899877</c:v>
                </c:pt>
                <c:pt idx="727">
                  <c:v>33.559530801039337</c:v>
                </c:pt>
                <c:pt idx="728">
                  <c:v>34.099182427656714</c:v>
                </c:pt>
                <c:pt idx="729">
                  <c:v>35.065746209097135</c:v>
                </c:pt>
                <c:pt idx="730">
                  <c:v>35.052665852728126</c:v>
                </c:pt>
                <c:pt idx="731">
                  <c:v>35.623331768964213</c:v>
                </c:pt>
                <c:pt idx="732">
                  <c:v>35.575681804756222</c:v>
                </c:pt>
                <c:pt idx="733">
                  <c:v>34.704696950627195</c:v>
                </c:pt>
                <c:pt idx="734">
                  <c:v>34.014620881131997</c:v>
                </c:pt>
                <c:pt idx="735">
                  <c:v>33.954435328977183</c:v>
                </c:pt>
                <c:pt idx="736">
                  <c:v>34.751538026777318</c:v>
                </c:pt>
                <c:pt idx="737">
                  <c:v>35.960878654307898</c:v>
                </c:pt>
                <c:pt idx="738">
                  <c:v>35.024326761972048</c:v>
                </c:pt>
                <c:pt idx="739">
                  <c:v>34.1464112755773</c:v>
                </c:pt>
                <c:pt idx="740">
                  <c:v>35.539262513393894</c:v>
                </c:pt>
                <c:pt idx="741">
                  <c:v>35.205979639143202</c:v>
                </c:pt>
                <c:pt idx="742">
                  <c:v>34.566993223122211</c:v>
                </c:pt>
                <c:pt idx="743">
                  <c:v>35.223693611956008</c:v>
                </c:pt>
                <c:pt idx="744">
                  <c:v>32.958008987976761</c:v>
                </c:pt>
                <c:pt idx="745">
                  <c:v>33.094938794703616</c:v>
                </c:pt>
                <c:pt idx="746">
                  <c:v>35.597633197123685</c:v>
                </c:pt>
                <c:pt idx="747">
                  <c:v>34.573095496063644</c:v>
                </c:pt>
                <c:pt idx="748">
                  <c:v>34.081371158436134</c:v>
                </c:pt>
                <c:pt idx="749">
                  <c:v>33.571355774425363</c:v>
                </c:pt>
                <c:pt idx="750">
                  <c:v>34.664194520710147</c:v>
                </c:pt>
                <c:pt idx="751">
                  <c:v>35.34507484445254</c:v>
                </c:pt>
                <c:pt idx="752">
                  <c:v>35.125821124964588</c:v>
                </c:pt>
                <c:pt idx="753">
                  <c:v>34.778441298099963</c:v>
                </c:pt>
                <c:pt idx="754">
                  <c:v>34.168222684972221</c:v>
                </c:pt>
                <c:pt idx="755">
                  <c:v>34.861841314907146</c:v>
                </c:pt>
                <c:pt idx="756">
                  <c:v>33.938887605991098</c:v>
                </c:pt>
                <c:pt idx="757">
                  <c:v>34.187982630994902</c:v>
                </c:pt>
                <c:pt idx="758">
                  <c:v>34.558531079695975</c:v>
                </c:pt>
                <c:pt idx="759">
                  <c:v>33.100246064670145</c:v>
                </c:pt>
                <c:pt idx="760">
                  <c:v>33.940588759663072</c:v>
                </c:pt>
                <c:pt idx="761">
                  <c:v>35.06879572577153</c:v>
                </c:pt>
                <c:pt idx="762">
                  <c:v>34.305361371039545</c:v>
                </c:pt>
                <c:pt idx="763">
                  <c:v>34.911241702394967</c:v>
                </c:pt>
                <c:pt idx="764">
                  <c:v>34.597923565387191</c:v>
                </c:pt>
                <c:pt idx="765">
                  <c:v>34.063542030936013</c:v>
                </c:pt>
                <c:pt idx="766">
                  <c:v>35.367446515885995</c:v>
                </c:pt>
                <c:pt idx="767">
                  <c:v>36.023141875007298</c:v>
                </c:pt>
                <c:pt idx="768">
                  <c:v>36.039947493728825</c:v>
                </c:pt>
                <c:pt idx="769">
                  <c:v>35.368237620850458</c:v>
                </c:pt>
                <c:pt idx="770">
                  <c:v>34.743621716441346</c:v>
                </c:pt>
                <c:pt idx="771">
                  <c:v>34.316356014704454</c:v>
                </c:pt>
                <c:pt idx="772">
                  <c:v>34.627322720504672</c:v>
                </c:pt>
                <c:pt idx="773">
                  <c:v>35.273213488379682</c:v>
                </c:pt>
                <c:pt idx="774">
                  <c:v>33.628310927304618</c:v>
                </c:pt>
                <c:pt idx="775">
                  <c:v>34.567598976241456</c:v>
                </c:pt>
                <c:pt idx="776">
                  <c:v>35.389542338108313</c:v>
                </c:pt>
                <c:pt idx="777">
                  <c:v>35.857971778906894</c:v>
                </c:pt>
                <c:pt idx="778">
                  <c:v>34.82330121269392</c:v>
                </c:pt>
                <c:pt idx="779">
                  <c:v>35.431309054972495</c:v>
                </c:pt>
                <c:pt idx="780">
                  <c:v>34.272378484687685</c:v>
                </c:pt>
                <c:pt idx="781">
                  <c:v>33.782250194422012</c:v>
                </c:pt>
                <c:pt idx="782">
                  <c:v>34.621969226219264</c:v>
                </c:pt>
                <c:pt idx="783">
                  <c:v>34.735325055000963</c:v>
                </c:pt>
                <c:pt idx="784">
                  <c:v>34.847715639727475</c:v>
                </c:pt>
                <c:pt idx="785">
                  <c:v>33.740614054841195</c:v>
                </c:pt>
                <c:pt idx="786">
                  <c:v>34.936757454008742</c:v>
                </c:pt>
                <c:pt idx="787">
                  <c:v>35.775714220110856</c:v>
                </c:pt>
                <c:pt idx="788">
                  <c:v>35.013245176832001</c:v>
                </c:pt>
                <c:pt idx="789">
                  <c:v>36.210602123132709</c:v>
                </c:pt>
                <c:pt idx="790">
                  <c:v>36.137516788667256</c:v>
                </c:pt>
                <c:pt idx="791">
                  <c:v>35.073858400045999</c:v>
                </c:pt>
                <c:pt idx="792">
                  <c:v>35.27681132598201</c:v>
                </c:pt>
                <c:pt idx="793">
                  <c:v>34.507861387872097</c:v>
                </c:pt>
                <c:pt idx="794">
                  <c:v>34.637040156079678</c:v>
                </c:pt>
                <c:pt idx="795">
                  <c:v>34.533855396391552</c:v>
                </c:pt>
                <c:pt idx="796">
                  <c:v>34.399240550423741</c:v>
                </c:pt>
                <c:pt idx="797">
                  <c:v>34.349021416776871</c:v>
                </c:pt>
                <c:pt idx="798">
                  <c:v>36.0163570758302</c:v>
                </c:pt>
                <c:pt idx="799">
                  <c:v>35.104016645154573</c:v>
                </c:pt>
                <c:pt idx="800">
                  <c:v>34.826303312781313</c:v>
                </c:pt>
                <c:pt idx="801">
                  <c:v>34.898229139461677</c:v>
                </c:pt>
                <c:pt idx="802">
                  <c:v>34.20501870896333</c:v>
                </c:pt>
                <c:pt idx="803">
                  <c:v>34.828771249923363</c:v>
                </c:pt>
                <c:pt idx="804">
                  <c:v>34.843599174866092</c:v>
                </c:pt>
                <c:pt idx="805">
                  <c:v>34.958673404262186</c:v>
                </c:pt>
                <c:pt idx="806">
                  <c:v>35.188547356845831</c:v>
                </c:pt>
                <c:pt idx="807">
                  <c:v>35.35766599230994</c:v>
                </c:pt>
                <c:pt idx="808">
                  <c:v>34.897513851718195</c:v>
                </c:pt>
                <c:pt idx="809">
                  <c:v>34.92538363112056</c:v>
                </c:pt>
                <c:pt idx="810">
                  <c:v>35.13653493405171</c:v>
                </c:pt>
                <c:pt idx="811">
                  <c:v>36.022814735623577</c:v>
                </c:pt>
                <c:pt idx="812">
                  <c:v>35.933601590937194</c:v>
                </c:pt>
                <c:pt idx="813">
                  <c:v>34.248511915171726</c:v>
                </c:pt>
                <c:pt idx="814">
                  <c:v>34.064716039974563</c:v>
                </c:pt>
                <c:pt idx="815">
                  <c:v>34.499541337217345</c:v>
                </c:pt>
                <c:pt idx="816">
                  <c:v>35.59244983627201</c:v>
                </c:pt>
                <c:pt idx="817">
                  <c:v>34.433024965885444</c:v>
                </c:pt>
                <c:pt idx="818">
                  <c:v>34.946896327016084</c:v>
                </c:pt>
                <c:pt idx="819">
                  <c:v>35.693848885683344</c:v>
                </c:pt>
                <c:pt idx="820">
                  <c:v>34.482715893658913</c:v>
                </c:pt>
                <c:pt idx="821">
                  <c:v>34.301816076495975</c:v>
                </c:pt>
                <c:pt idx="822">
                  <c:v>34.994628527404856</c:v>
                </c:pt>
                <c:pt idx="823">
                  <c:v>35.462192777644454</c:v>
                </c:pt>
                <c:pt idx="824">
                  <c:v>34.993527026858608</c:v>
                </c:pt>
                <c:pt idx="825">
                  <c:v>34.268928379495463</c:v>
                </c:pt>
                <c:pt idx="826">
                  <c:v>34.090936073798154</c:v>
                </c:pt>
                <c:pt idx="827">
                  <c:v>34.118200383269247</c:v>
                </c:pt>
                <c:pt idx="828">
                  <c:v>34.62893912833907</c:v>
                </c:pt>
                <c:pt idx="829">
                  <c:v>34.667398721408183</c:v>
                </c:pt>
                <c:pt idx="830">
                  <c:v>33.84758213208508</c:v>
                </c:pt>
                <c:pt idx="831">
                  <c:v>33.477733902029463</c:v>
                </c:pt>
                <c:pt idx="832">
                  <c:v>35.154536517351147</c:v>
                </c:pt>
                <c:pt idx="833">
                  <c:v>34.212714499766044</c:v>
                </c:pt>
                <c:pt idx="834">
                  <c:v>33.589287505209789</c:v>
                </c:pt>
                <c:pt idx="835">
                  <c:v>35.035110076079249</c:v>
                </c:pt>
                <c:pt idx="836">
                  <c:v>34.361287083361646</c:v>
                </c:pt>
                <c:pt idx="837">
                  <c:v>34.926531253427932</c:v>
                </c:pt>
                <c:pt idx="838">
                  <c:v>34.490836010331627</c:v>
                </c:pt>
                <c:pt idx="839">
                  <c:v>34.247282283631144</c:v>
                </c:pt>
                <c:pt idx="840">
                  <c:v>34.08174791776797</c:v>
                </c:pt>
                <c:pt idx="841">
                  <c:v>35.368935211605482</c:v>
                </c:pt>
                <c:pt idx="842">
                  <c:v>34.958931364068711</c:v>
                </c:pt>
                <c:pt idx="843">
                  <c:v>34.674216320264435</c:v>
                </c:pt>
                <c:pt idx="844">
                  <c:v>34.837562963086775</c:v>
                </c:pt>
                <c:pt idx="845">
                  <c:v>36.812295382783255</c:v>
                </c:pt>
                <c:pt idx="846">
                  <c:v>35.015991800013346</c:v>
                </c:pt>
                <c:pt idx="847">
                  <c:v>35.646141097158761</c:v>
                </c:pt>
                <c:pt idx="848">
                  <c:v>36.430888018826025</c:v>
                </c:pt>
                <c:pt idx="849">
                  <c:v>34.35484368195484</c:v>
                </c:pt>
                <c:pt idx="850">
                  <c:v>34.669447410100055</c:v>
                </c:pt>
                <c:pt idx="851">
                  <c:v>35.023264401794613</c:v>
                </c:pt>
                <c:pt idx="852">
                  <c:v>36.375880082739144</c:v>
                </c:pt>
                <c:pt idx="853">
                  <c:v>34.996512556247374</c:v>
                </c:pt>
                <c:pt idx="854">
                  <c:v>35.163318534922304</c:v>
                </c:pt>
                <c:pt idx="855">
                  <c:v>35.239583093820812</c:v>
                </c:pt>
                <c:pt idx="856">
                  <c:v>35.535597302832009</c:v>
                </c:pt>
                <c:pt idx="857">
                  <c:v>35.217030244019362</c:v>
                </c:pt>
                <c:pt idx="858">
                  <c:v>34.370750220476602</c:v>
                </c:pt>
                <c:pt idx="859">
                  <c:v>34.188299486297844</c:v>
                </c:pt>
                <c:pt idx="860">
                  <c:v>34.801793095335874</c:v>
                </c:pt>
                <c:pt idx="861">
                  <c:v>36.429821105417894</c:v>
                </c:pt>
                <c:pt idx="862">
                  <c:v>36.037902764152228</c:v>
                </c:pt>
                <c:pt idx="863">
                  <c:v>35.680378941555965</c:v>
                </c:pt>
                <c:pt idx="864">
                  <c:v>35.883515229089262</c:v>
                </c:pt>
                <c:pt idx="865">
                  <c:v>35.904843880871304</c:v>
                </c:pt>
                <c:pt idx="866">
                  <c:v>35.737809047534711</c:v>
                </c:pt>
                <c:pt idx="867">
                  <c:v>34.916971793576344</c:v>
                </c:pt>
                <c:pt idx="868">
                  <c:v>35.988179758533477</c:v>
                </c:pt>
                <c:pt idx="869">
                  <c:v>35.967638566725206</c:v>
                </c:pt>
                <c:pt idx="870">
                  <c:v>34.366351546270565</c:v>
                </c:pt>
                <c:pt idx="871">
                  <c:v>34.375328875716754</c:v>
                </c:pt>
                <c:pt idx="872">
                  <c:v>34.678254551586001</c:v>
                </c:pt>
                <c:pt idx="873">
                  <c:v>36.292540987668161</c:v>
                </c:pt>
                <c:pt idx="874">
                  <c:v>37.188939775851473</c:v>
                </c:pt>
                <c:pt idx="875">
                  <c:v>35.480564206088246</c:v>
                </c:pt>
                <c:pt idx="876">
                  <c:v>36.052215661656824</c:v>
                </c:pt>
                <c:pt idx="877">
                  <c:v>37.038078301837913</c:v>
                </c:pt>
                <c:pt idx="878">
                  <c:v>36.573182579011075</c:v>
                </c:pt>
                <c:pt idx="879">
                  <c:v>34.595201877133889</c:v>
                </c:pt>
                <c:pt idx="880">
                  <c:v>35.848612759191951</c:v>
                </c:pt>
                <c:pt idx="881">
                  <c:v>34.747818421108931</c:v>
                </c:pt>
                <c:pt idx="882">
                  <c:v>35.089977456356543</c:v>
                </c:pt>
                <c:pt idx="883">
                  <c:v>36.889975240839263</c:v>
                </c:pt>
                <c:pt idx="884">
                  <c:v>36.052570871395027</c:v>
                </c:pt>
                <c:pt idx="885">
                  <c:v>37.221741279688175</c:v>
                </c:pt>
                <c:pt idx="886">
                  <c:v>37.222922499540381</c:v>
                </c:pt>
                <c:pt idx="887">
                  <c:v>36.479496272883779</c:v>
                </c:pt>
                <c:pt idx="888">
                  <c:v>36.315450139619344</c:v>
                </c:pt>
                <c:pt idx="889">
                  <c:v>36.187514473724896</c:v>
                </c:pt>
                <c:pt idx="890">
                  <c:v>36.845908684661055</c:v>
                </c:pt>
                <c:pt idx="891">
                  <c:v>34.225447811164258</c:v>
                </c:pt>
                <c:pt idx="892">
                  <c:v>36.246024855742704</c:v>
                </c:pt>
                <c:pt idx="893">
                  <c:v>36.117051923498444</c:v>
                </c:pt>
                <c:pt idx="894">
                  <c:v>35.335581695715994</c:v>
                </c:pt>
                <c:pt idx="895">
                  <c:v>36.646429472622756</c:v>
                </c:pt>
                <c:pt idx="896">
                  <c:v>35.672174483953022</c:v>
                </c:pt>
                <c:pt idx="897">
                  <c:v>35.720163369246144</c:v>
                </c:pt>
                <c:pt idx="898">
                  <c:v>35.372896322057443</c:v>
                </c:pt>
                <c:pt idx="899">
                  <c:v>36.345308830915378</c:v>
                </c:pt>
                <c:pt idx="900">
                  <c:v>35.083633252881164</c:v>
                </c:pt>
              </c:numCache>
            </c:numRef>
          </c:yVal>
          <c:smooth val="1"/>
        </c:ser>
        <c:ser>
          <c:idx val="1"/>
          <c:order val="1"/>
          <c:tx>
            <c:strRef>
              <c:f>'15cm'!$AH$4</c:f>
              <c:strCache>
                <c:ptCount val="1"/>
                <c:pt idx="0">
                  <c:v>Average 65°C</c:v>
                </c:pt>
              </c:strCache>
            </c:strRef>
          </c:tx>
          <c:spPr>
            <a:ln>
              <a:solidFill>
                <a:srgbClr val="FFC000"/>
              </a:solidFill>
            </a:ln>
          </c:spPr>
          <c:marker>
            <c:symbol val="none"/>
          </c:marker>
          <c:xVal>
            <c:numRef>
              <c:f>'15cm'!$B$7:$B$847</c:f>
              <c:numCache>
                <c:formatCode>General</c:formatCode>
                <c:ptCount val="841"/>
                <c:pt idx="0">
                  <c:v>-90</c:v>
                </c:pt>
                <c:pt idx="1">
                  <c:v>-89.5</c:v>
                </c:pt>
                <c:pt idx="2">
                  <c:v>-89</c:v>
                </c:pt>
                <c:pt idx="3">
                  <c:v>-88.5</c:v>
                </c:pt>
                <c:pt idx="4">
                  <c:v>-88</c:v>
                </c:pt>
                <c:pt idx="5">
                  <c:v>-87.5</c:v>
                </c:pt>
                <c:pt idx="6">
                  <c:v>-87</c:v>
                </c:pt>
                <c:pt idx="7">
                  <c:v>-86.5</c:v>
                </c:pt>
                <c:pt idx="8">
                  <c:v>-86</c:v>
                </c:pt>
                <c:pt idx="9">
                  <c:v>-85.5</c:v>
                </c:pt>
                <c:pt idx="10">
                  <c:v>-85</c:v>
                </c:pt>
                <c:pt idx="11">
                  <c:v>-84.5</c:v>
                </c:pt>
                <c:pt idx="12">
                  <c:v>-84</c:v>
                </c:pt>
                <c:pt idx="13">
                  <c:v>-83.5</c:v>
                </c:pt>
                <c:pt idx="14">
                  <c:v>-83</c:v>
                </c:pt>
                <c:pt idx="15">
                  <c:v>-82.5</c:v>
                </c:pt>
                <c:pt idx="16">
                  <c:v>-82</c:v>
                </c:pt>
                <c:pt idx="17">
                  <c:v>-81.5</c:v>
                </c:pt>
                <c:pt idx="18">
                  <c:v>-81</c:v>
                </c:pt>
                <c:pt idx="19">
                  <c:v>-80.5</c:v>
                </c:pt>
                <c:pt idx="20">
                  <c:v>-80</c:v>
                </c:pt>
                <c:pt idx="21">
                  <c:v>-79.5</c:v>
                </c:pt>
                <c:pt idx="22">
                  <c:v>-79</c:v>
                </c:pt>
                <c:pt idx="23">
                  <c:v>-78.5</c:v>
                </c:pt>
                <c:pt idx="24">
                  <c:v>-78</c:v>
                </c:pt>
                <c:pt idx="25">
                  <c:v>-77.5</c:v>
                </c:pt>
                <c:pt idx="26">
                  <c:v>-77</c:v>
                </c:pt>
                <c:pt idx="27">
                  <c:v>-76.5</c:v>
                </c:pt>
                <c:pt idx="28">
                  <c:v>-76</c:v>
                </c:pt>
                <c:pt idx="29">
                  <c:v>-75.5</c:v>
                </c:pt>
                <c:pt idx="30">
                  <c:v>-75</c:v>
                </c:pt>
                <c:pt idx="31">
                  <c:v>-74.5</c:v>
                </c:pt>
                <c:pt idx="32">
                  <c:v>-74</c:v>
                </c:pt>
                <c:pt idx="33">
                  <c:v>-73.5</c:v>
                </c:pt>
                <c:pt idx="34">
                  <c:v>-73</c:v>
                </c:pt>
                <c:pt idx="35">
                  <c:v>-72.5</c:v>
                </c:pt>
                <c:pt idx="36">
                  <c:v>-72</c:v>
                </c:pt>
                <c:pt idx="37">
                  <c:v>-71.5</c:v>
                </c:pt>
                <c:pt idx="38">
                  <c:v>-71</c:v>
                </c:pt>
                <c:pt idx="39">
                  <c:v>-70.5</c:v>
                </c:pt>
                <c:pt idx="40">
                  <c:v>-70</c:v>
                </c:pt>
                <c:pt idx="41">
                  <c:v>-69.5</c:v>
                </c:pt>
                <c:pt idx="42">
                  <c:v>-69</c:v>
                </c:pt>
                <c:pt idx="43">
                  <c:v>-68.5</c:v>
                </c:pt>
                <c:pt idx="44">
                  <c:v>-68</c:v>
                </c:pt>
                <c:pt idx="45">
                  <c:v>-67.5</c:v>
                </c:pt>
                <c:pt idx="46">
                  <c:v>-67</c:v>
                </c:pt>
                <c:pt idx="47">
                  <c:v>-66.5</c:v>
                </c:pt>
                <c:pt idx="48">
                  <c:v>-66</c:v>
                </c:pt>
                <c:pt idx="49">
                  <c:v>-65.5</c:v>
                </c:pt>
                <c:pt idx="50">
                  <c:v>-65</c:v>
                </c:pt>
                <c:pt idx="51">
                  <c:v>-64.5</c:v>
                </c:pt>
                <c:pt idx="52">
                  <c:v>-64</c:v>
                </c:pt>
                <c:pt idx="53">
                  <c:v>-63.5</c:v>
                </c:pt>
                <c:pt idx="54">
                  <c:v>-63</c:v>
                </c:pt>
                <c:pt idx="55">
                  <c:v>-62.5</c:v>
                </c:pt>
                <c:pt idx="56">
                  <c:v>-62</c:v>
                </c:pt>
                <c:pt idx="57">
                  <c:v>-61.5</c:v>
                </c:pt>
                <c:pt idx="58">
                  <c:v>-61</c:v>
                </c:pt>
                <c:pt idx="59">
                  <c:v>-60.5</c:v>
                </c:pt>
                <c:pt idx="60">
                  <c:v>-60</c:v>
                </c:pt>
                <c:pt idx="61">
                  <c:v>-59.5</c:v>
                </c:pt>
                <c:pt idx="62">
                  <c:v>-59</c:v>
                </c:pt>
                <c:pt idx="63">
                  <c:v>-58.5</c:v>
                </c:pt>
                <c:pt idx="64">
                  <c:v>-58</c:v>
                </c:pt>
                <c:pt idx="65">
                  <c:v>-57.5</c:v>
                </c:pt>
                <c:pt idx="66">
                  <c:v>-57</c:v>
                </c:pt>
                <c:pt idx="67">
                  <c:v>-56.5</c:v>
                </c:pt>
                <c:pt idx="68">
                  <c:v>-56</c:v>
                </c:pt>
                <c:pt idx="69">
                  <c:v>-55.5</c:v>
                </c:pt>
                <c:pt idx="70">
                  <c:v>-55</c:v>
                </c:pt>
                <c:pt idx="71">
                  <c:v>-54.5</c:v>
                </c:pt>
                <c:pt idx="72">
                  <c:v>-54</c:v>
                </c:pt>
                <c:pt idx="73">
                  <c:v>-53.5</c:v>
                </c:pt>
                <c:pt idx="74">
                  <c:v>-53</c:v>
                </c:pt>
                <c:pt idx="75">
                  <c:v>-52.5</c:v>
                </c:pt>
                <c:pt idx="76">
                  <c:v>-52</c:v>
                </c:pt>
                <c:pt idx="77">
                  <c:v>-51.5</c:v>
                </c:pt>
                <c:pt idx="78">
                  <c:v>-51</c:v>
                </c:pt>
                <c:pt idx="79">
                  <c:v>-50.5</c:v>
                </c:pt>
                <c:pt idx="80">
                  <c:v>-50</c:v>
                </c:pt>
                <c:pt idx="81">
                  <c:v>-49.5</c:v>
                </c:pt>
                <c:pt idx="82">
                  <c:v>-49</c:v>
                </c:pt>
                <c:pt idx="83">
                  <c:v>-48.5</c:v>
                </c:pt>
                <c:pt idx="84">
                  <c:v>-48</c:v>
                </c:pt>
                <c:pt idx="85">
                  <c:v>-47.5</c:v>
                </c:pt>
                <c:pt idx="86">
                  <c:v>-47</c:v>
                </c:pt>
                <c:pt idx="87">
                  <c:v>-46.5</c:v>
                </c:pt>
                <c:pt idx="88">
                  <c:v>-46</c:v>
                </c:pt>
                <c:pt idx="89">
                  <c:v>-45.5</c:v>
                </c:pt>
                <c:pt idx="90">
                  <c:v>-45</c:v>
                </c:pt>
                <c:pt idx="91">
                  <c:v>-44.5</c:v>
                </c:pt>
                <c:pt idx="92">
                  <c:v>-44</c:v>
                </c:pt>
                <c:pt idx="93">
                  <c:v>-43.5</c:v>
                </c:pt>
                <c:pt idx="94">
                  <c:v>-43</c:v>
                </c:pt>
                <c:pt idx="95">
                  <c:v>-42.5</c:v>
                </c:pt>
                <c:pt idx="96">
                  <c:v>-42</c:v>
                </c:pt>
                <c:pt idx="97">
                  <c:v>-41.5</c:v>
                </c:pt>
                <c:pt idx="98">
                  <c:v>-41</c:v>
                </c:pt>
                <c:pt idx="99">
                  <c:v>-40.5</c:v>
                </c:pt>
                <c:pt idx="100">
                  <c:v>-40</c:v>
                </c:pt>
                <c:pt idx="101">
                  <c:v>-39.5</c:v>
                </c:pt>
                <c:pt idx="102">
                  <c:v>-39</c:v>
                </c:pt>
                <c:pt idx="103">
                  <c:v>-38.5</c:v>
                </c:pt>
                <c:pt idx="104">
                  <c:v>-38</c:v>
                </c:pt>
                <c:pt idx="105">
                  <c:v>-37.5</c:v>
                </c:pt>
                <c:pt idx="106">
                  <c:v>-37</c:v>
                </c:pt>
                <c:pt idx="107">
                  <c:v>-36.5</c:v>
                </c:pt>
                <c:pt idx="108">
                  <c:v>-36</c:v>
                </c:pt>
                <c:pt idx="109">
                  <c:v>-35.5</c:v>
                </c:pt>
                <c:pt idx="110">
                  <c:v>-35</c:v>
                </c:pt>
                <c:pt idx="111">
                  <c:v>-34.5</c:v>
                </c:pt>
                <c:pt idx="112">
                  <c:v>-34</c:v>
                </c:pt>
                <c:pt idx="113">
                  <c:v>-33.5</c:v>
                </c:pt>
                <c:pt idx="114">
                  <c:v>-33</c:v>
                </c:pt>
                <c:pt idx="115">
                  <c:v>-32.5</c:v>
                </c:pt>
                <c:pt idx="116">
                  <c:v>-32</c:v>
                </c:pt>
                <c:pt idx="117">
                  <c:v>-31.5</c:v>
                </c:pt>
                <c:pt idx="118">
                  <c:v>-31</c:v>
                </c:pt>
                <c:pt idx="119">
                  <c:v>-30.5</c:v>
                </c:pt>
                <c:pt idx="120">
                  <c:v>-30</c:v>
                </c:pt>
                <c:pt idx="121">
                  <c:v>-29.5</c:v>
                </c:pt>
                <c:pt idx="122">
                  <c:v>-29</c:v>
                </c:pt>
                <c:pt idx="123">
                  <c:v>-28.5</c:v>
                </c:pt>
                <c:pt idx="124">
                  <c:v>-28</c:v>
                </c:pt>
                <c:pt idx="125">
                  <c:v>-27.5</c:v>
                </c:pt>
                <c:pt idx="126">
                  <c:v>-27</c:v>
                </c:pt>
                <c:pt idx="127">
                  <c:v>-26.5</c:v>
                </c:pt>
                <c:pt idx="128">
                  <c:v>-26</c:v>
                </c:pt>
                <c:pt idx="129">
                  <c:v>-25.5</c:v>
                </c:pt>
                <c:pt idx="130">
                  <c:v>-25</c:v>
                </c:pt>
                <c:pt idx="131">
                  <c:v>-24.5</c:v>
                </c:pt>
                <c:pt idx="132">
                  <c:v>-24</c:v>
                </c:pt>
                <c:pt idx="133">
                  <c:v>-23.5</c:v>
                </c:pt>
                <c:pt idx="134">
                  <c:v>-23</c:v>
                </c:pt>
                <c:pt idx="135">
                  <c:v>-22.5</c:v>
                </c:pt>
                <c:pt idx="136">
                  <c:v>-22</c:v>
                </c:pt>
                <c:pt idx="137">
                  <c:v>-21.5</c:v>
                </c:pt>
                <c:pt idx="138">
                  <c:v>-21</c:v>
                </c:pt>
                <c:pt idx="139">
                  <c:v>-20.5</c:v>
                </c:pt>
                <c:pt idx="140">
                  <c:v>-20</c:v>
                </c:pt>
                <c:pt idx="141">
                  <c:v>-19.5</c:v>
                </c:pt>
                <c:pt idx="142">
                  <c:v>-19</c:v>
                </c:pt>
                <c:pt idx="143">
                  <c:v>-18.5</c:v>
                </c:pt>
                <c:pt idx="144">
                  <c:v>-18</c:v>
                </c:pt>
                <c:pt idx="145">
                  <c:v>-17.5</c:v>
                </c:pt>
                <c:pt idx="146">
                  <c:v>-17</c:v>
                </c:pt>
                <c:pt idx="147">
                  <c:v>-16.5</c:v>
                </c:pt>
                <c:pt idx="148">
                  <c:v>-16</c:v>
                </c:pt>
                <c:pt idx="149">
                  <c:v>-15.5</c:v>
                </c:pt>
                <c:pt idx="150">
                  <c:v>-15</c:v>
                </c:pt>
                <c:pt idx="151">
                  <c:v>-14.5</c:v>
                </c:pt>
                <c:pt idx="152">
                  <c:v>-14</c:v>
                </c:pt>
                <c:pt idx="153">
                  <c:v>-13.5</c:v>
                </c:pt>
                <c:pt idx="154">
                  <c:v>-13</c:v>
                </c:pt>
                <c:pt idx="155">
                  <c:v>-12.5</c:v>
                </c:pt>
                <c:pt idx="156">
                  <c:v>-12</c:v>
                </c:pt>
                <c:pt idx="157">
                  <c:v>-11.5</c:v>
                </c:pt>
                <c:pt idx="158">
                  <c:v>-11</c:v>
                </c:pt>
                <c:pt idx="159">
                  <c:v>-10.5</c:v>
                </c:pt>
                <c:pt idx="160">
                  <c:v>-10</c:v>
                </c:pt>
                <c:pt idx="161">
                  <c:v>-9.5</c:v>
                </c:pt>
                <c:pt idx="162">
                  <c:v>-9</c:v>
                </c:pt>
                <c:pt idx="163">
                  <c:v>-8.5</c:v>
                </c:pt>
                <c:pt idx="164">
                  <c:v>-8</c:v>
                </c:pt>
                <c:pt idx="165">
                  <c:v>-7.5</c:v>
                </c:pt>
                <c:pt idx="166">
                  <c:v>-7</c:v>
                </c:pt>
                <c:pt idx="167">
                  <c:v>-6.5</c:v>
                </c:pt>
                <c:pt idx="168">
                  <c:v>-6</c:v>
                </c:pt>
                <c:pt idx="169">
                  <c:v>-5.5</c:v>
                </c:pt>
                <c:pt idx="170">
                  <c:v>-5</c:v>
                </c:pt>
                <c:pt idx="171">
                  <c:v>-4.5</c:v>
                </c:pt>
                <c:pt idx="172">
                  <c:v>-4</c:v>
                </c:pt>
                <c:pt idx="173">
                  <c:v>-3.5</c:v>
                </c:pt>
                <c:pt idx="174">
                  <c:v>-3</c:v>
                </c:pt>
                <c:pt idx="175">
                  <c:v>-2.5</c:v>
                </c:pt>
                <c:pt idx="176">
                  <c:v>-2</c:v>
                </c:pt>
                <c:pt idx="177">
                  <c:v>-1.5</c:v>
                </c:pt>
                <c:pt idx="178">
                  <c:v>-1</c:v>
                </c:pt>
                <c:pt idx="179">
                  <c:v>-0.5</c:v>
                </c:pt>
                <c:pt idx="180">
                  <c:v>0</c:v>
                </c:pt>
                <c:pt idx="181">
                  <c:v>0.5</c:v>
                </c:pt>
                <c:pt idx="182">
                  <c:v>1</c:v>
                </c:pt>
                <c:pt idx="183">
                  <c:v>1.5</c:v>
                </c:pt>
                <c:pt idx="184">
                  <c:v>2</c:v>
                </c:pt>
                <c:pt idx="185">
                  <c:v>2.5</c:v>
                </c:pt>
                <c:pt idx="186">
                  <c:v>3</c:v>
                </c:pt>
                <c:pt idx="187">
                  <c:v>3.5</c:v>
                </c:pt>
                <c:pt idx="188">
                  <c:v>4</c:v>
                </c:pt>
                <c:pt idx="189">
                  <c:v>4.5</c:v>
                </c:pt>
                <c:pt idx="190">
                  <c:v>5</c:v>
                </c:pt>
                <c:pt idx="191">
                  <c:v>5.5</c:v>
                </c:pt>
                <c:pt idx="192">
                  <c:v>6</c:v>
                </c:pt>
                <c:pt idx="193">
                  <c:v>6.5</c:v>
                </c:pt>
                <c:pt idx="194">
                  <c:v>7</c:v>
                </c:pt>
                <c:pt idx="195">
                  <c:v>7.5</c:v>
                </c:pt>
                <c:pt idx="196">
                  <c:v>8</c:v>
                </c:pt>
                <c:pt idx="197">
                  <c:v>8.5</c:v>
                </c:pt>
                <c:pt idx="198">
                  <c:v>9</c:v>
                </c:pt>
                <c:pt idx="199">
                  <c:v>9.5</c:v>
                </c:pt>
                <c:pt idx="200">
                  <c:v>10</c:v>
                </c:pt>
                <c:pt idx="201">
                  <c:v>10.5</c:v>
                </c:pt>
                <c:pt idx="202">
                  <c:v>11</c:v>
                </c:pt>
                <c:pt idx="203">
                  <c:v>11.5</c:v>
                </c:pt>
                <c:pt idx="204">
                  <c:v>12</c:v>
                </c:pt>
                <c:pt idx="205">
                  <c:v>12.5</c:v>
                </c:pt>
                <c:pt idx="206">
                  <c:v>13</c:v>
                </c:pt>
                <c:pt idx="207">
                  <c:v>13.5</c:v>
                </c:pt>
                <c:pt idx="208">
                  <c:v>14</c:v>
                </c:pt>
                <c:pt idx="209">
                  <c:v>14.5</c:v>
                </c:pt>
                <c:pt idx="210">
                  <c:v>15</c:v>
                </c:pt>
                <c:pt idx="211">
                  <c:v>15.5</c:v>
                </c:pt>
                <c:pt idx="212">
                  <c:v>16</c:v>
                </c:pt>
                <c:pt idx="213">
                  <c:v>16.5</c:v>
                </c:pt>
                <c:pt idx="214">
                  <c:v>17</c:v>
                </c:pt>
                <c:pt idx="215">
                  <c:v>17.5</c:v>
                </c:pt>
                <c:pt idx="216">
                  <c:v>18</c:v>
                </c:pt>
                <c:pt idx="217">
                  <c:v>18.5</c:v>
                </c:pt>
                <c:pt idx="218">
                  <c:v>19</c:v>
                </c:pt>
                <c:pt idx="219">
                  <c:v>19.5</c:v>
                </c:pt>
                <c:pt idx="220">
                  <c:v>20</c:v>
                </c:pt>
                <c:pt idx="221">
                  <c:v>20.5</c:v>
                </c:pt>
                <c:pt idx="222">
                  <c:v>21</c:v>
                </c:pt>
                <c:pt idx="223">
                  <c:v>21.5</c:v>
                </c:pt>
                <c:pt idx="224">
                  <c:v>22</c:v>
                </c:pt>
                <c:pt idx="225">
                  <c:v>22.5</c:v>
                </c:pt>
                <c:pt idx="226">
                  <c:v>23</c:v>
                </c:pt>
                <c:pt idx="227">
                  <c:v>23.5</c:v>
                </c:pt>
                <c:pt idx="228">
                  <c:v>24</c:v>
                </c:pt>
                <c:pt idx="229">
                  <c:v>24.5</c:v>
                </c:pt>
                <c:pt idx="230">
                  <c:v>25</c:v>
                </c:pt>
                <c:pt idx="231">
                  <c:v>25.5</c:v>
                </c:pt>
                <c:pt idx="232">
                  <c:v>26</c:v>
                </c:pt>
                <c:pt idx="233">
                  <c:v>26.5</c:v>
                </c:pt>
                <c:pt idx="234">
                  <c:v>27</c:v>
                </c:pt>
                <c:pt idx="235">
                  <c:v>27.5</c:v>
                </c:pt>
                <c:pt idx="236">
                  <c:v>28</c:v>
                </c:pt>
                <c:pt idx="237">
                  <c:v>28.5</c:v>
                </c:pt>
                <c:pt idx="238">
                  <c:v>29</c:v>
                </c:pt>
                <c:pt idx="239">
                  <c:v>29.5</c:v>
                </c:pt>
                <c:pt idx="240">
                  <c:v>30</c:v>
                </c:pt>
                <c:pt idx="241">
                  <c:v>30.5</c:v>
                </c:pt>
                <c:pt idx="242">
                  <c:v>31</c:v>
                </c:pt>
                <c:pt idx="243">
                  <c:v>31.5</c:v>
                </c:pt>
                <c:pt idx="244">
                  <c:v>32</c:v>
                </c:pt>
                <c:pt idx="245">
                  <c:v>32.5</c:v>
                </c:pt>
                <c:pt idx="246">
                  <c:v>33</c:v>
                </c:pt>
                <c:pt idx="247">
                  <c:v>33.5</c:v>
                </c:pt>
                <c:pt idx="248">
                  <c:v>34</c:v>
                </c:pt>
                <c:pt idx="249">
                  <c:v>34.5</c:v>
                </c:pt>
                <c:pt idx="250">
                  <c:v>35</c:v>
                </c:pt>
                <c:pt idx="251">
                  <c:v>35.5</c:v>
                </c:pt>
                <c:pt idx="252">
                  <c:v>36</c:v>
                </c:pt>
                <c:pt idx="253">
                  <c:v>36.5</c:v>
                </c:pt>
                <c:pt idx="254">
                  <c:v>37</c:v>
                </c:pt>
                <c:pt idx="255">
                  <c:v>37.5</c:v>
                </c:pt>
                <c:pt idx="256">
                  <c:v>38</c:v>
                </c:pt>
                <c:pt idx="257">
                  <c:v>38.5</c:v>
                </c:pt>
                <c:pt idx="258">
                  <c:v>39</c:v>
                </c:pt>
                <c:pt idx="259">
                  <c:v>39.5</c:v>
                </c:pt>
                <c:pt idx="260">
                  <c:v>40</c:v>
                </c:pt>
                <c:pt idx="261">
                  <c:v>40.5</c:v>
                </c:pt>
                <c:pt idx="262">
                  <c:v>41</c:v>
                </c:pt>
                <c:pt idx="263">
                  <c:v>41.5</c:v>
                </c:pt>
                <c:pt idx="264">
                  <c:v>42</c:v>
                </c:pt>
                <c:pt idx="265">
                  <c:v>42.5</c:v>
                </c:pt>
                <c:pt idx="266">
                  <c:v>43</c:v>
                </c:pt>
                <c:pt idx="267">
                  <c:v>43.5</c:v>
                </c:pt>
                <c:pt idx="268">
                  <c:v>44</c:v>
                </c:pt>
                <c:pt idx="269">
                  <c:v>44.5</c:v>
                </c:pt>
                <c:pt idx="270">
                  <c:v>45</c:v>
                </c:pt>
                <c:pt idx="271">
                  <c:v>45.5</c:v>
                </c:pt>
                <c:pt idx="272">
                  <c:v>46</c:v>
                </c:pt>
                <c:pt idx="273">
                  <c:v>46.5</c:v>
                </c:pt>
                <c:pt idx="274">
                  <c:v>47</c:v>
                </c:pt>
                <c:pt idx="275">
                  <c:v>47.5</c:v>
                </c:pt>
                <c:pt idx="276">
                  <c:v>48</c:v>
                </c:pt>
                <c:pt idx="277">
                  <c:v>48.5</c:v>
                </c:pt>
                <c:pt idx="278">
                  <c:v>49</c:v>
                </c:pt>
                <c:pt idx="279">
                  <c:v>49.5</c:v>
                </c:pt>
                <c:pt idx="280">
                  <c:v>50</c:v>
                </c:pt>
                <c:pt idx="281">
                  <c:v>50.5</c:v>
                </c:pt>
                <c:pt idx="282">
                  <c:v>51</c:v>
                </c:pt>
                <c:pt idx="283">
                  <c:v>51.5</c:v>
                </c:pt>
                <c:pt idx="284">
                  <c:v>52</c:v>
                </c:pt>
                <c:pt idx="285">
                  <c:v>52.5</c:v>
                </c:pt>
                <c:pt idx="286">
                  <c:v>53</c:v>
                </c:pt>
                <c:pt idx="287">
                  <c:v>53.5</c:v>
                </c:pt>
                <c:pt idx="288">
                  <c:v>54</c:v>
                </c:pt>
                <c:pt idx="289">
                  <c:v>54.5</c:v>
                </c:pt>
                <c:pt idx="290">
                  <c:v>55</c:v>
                </c:pt>
                <c:pt idx="291">
                  <c:v>55.5</c:v>
                </c:pt>
                <c:pt idx="292">
                  <c:v>56</c:v>
                </c:pt>
                <c:pt idx="293">
                  <c:v>56.5</c:v>
                </c:pt>
                <c:pt idx="294">
                  <c:v>57</c:v>
                </c:pt>
                <c:pt idx="295">
                  <c:v>57.5</c:v>
                </c:pt>
                <c:pt idx="296">
                  <c:v>58</c:v>
                </c:pt>
                <c:pt idx="297">
                  <c:v>58.5</c:v>
                </c:pt>
                <c:pt idx="298">
                  <c:v>59</c:v>
                </c:pt>
                <c:pt idx="299">
                  <c:v>59.5</c:v>
                </c:pt>
                <c:pt idx="300">
                  <c:v>60</c:v>
                </c:pt>
                <c:pt idx="301">
                  <c:v>60.5</c:v>
                </c:pt>
                <c:pt idx="302">
                  <c:v>61</c:v>
                </c:pt>
                <c:pt idx="303">
                  <c:v>61.5</c:v>
                </c:pt>
                <c:pt idx="304">
                  <c:v>62</c:v>
                </c:pt>
                <c:pt idx="305">
                  <c:v>62.5</c:v>
                </c:pt>
                <c:pt idx="306">
                  <c:v>63</c:v>
                </c:pt>
                <c:pt idx="307">
                  <c:v>63.5</c:v>
                </c:pt>
                <c:pt idx="308">
                  <c:v>64</c:v>
                </c:pt>
                <c:pt idx="309">
                  <c:v>64.5</c:v>
                </c:pt>
                <c:pt idx="310">
                  <c:v>65</c:v>
                </c:pt>
                <c:pt idx="311">
                  <c:v>65.5</c:v>
                </c:pt>
                <c:pt idx="312">
                  <c:v>66</c:v>
                </c:pt>
                <c:pt idx="313">
                  <c:v>66.5</c:v>
                </c:pt>
                <c:pt idx="314">
                  <c:v>67</c:v>
                </c:pt>
                <c:pt idx="315">
                  <c:v>67.5</c:v>
                </c:pt>
                <c:pt idx="316">
                  <c:v>68</c:v>
                </c:pt>
                <c:pt idx="317">
                  <c:v>68.5</c:v>
                </c:pt>
                <c:pt idx="318">
                  <c:v>69</c:v>
                </c:pt>
                <c:pt idx="319">
                  <c:v>69.5</c:v>
                </c:pt>
                <c:pt idx="320">
                  <c:v>70</c:v>
                </c:pt>
                <c:pt idx="321">
                  <c:v>70.5</c:v>
                </c:pt>
                <c:pt idx="322">
                  <c:v>71</c:v>
                </c:pt>
                <c:pt idx="323">
                  <c:v>71.5</c:v>
                </c:pt>
                <c:pt idx="324">
                  <c:v>72</c:v>
                </c:pt>
                <c:pt idx="325">
                  <c:v>72.5</c:v>
                </c:pt>
                <c:pt idx="326">
                  <c:v>73</c:v>
                </c:pt>
                <c:pt idx="327">
                  <c:v>73.5</c:v>
                </c:pt>
                <c:pt idx="328">
                  <c:v>74</c:v>
                </c:pt>
                <c:pt idx="329">
                  <c:v>74.5</c:v>
                </c:pt>
                <c:pt idx="330">
                  <c:v>75</c:v>
                </c:pt>
                <c:pt idx="331">
                  <c:v>75.5</c:v>
                </c:pt>
                <c:pt idx="332">
                  <c:v>76</c:v>
                </c:pt>
                <c:pt idx="333">
                  <c:v>76.5</c:v>
                </c:pt>
                <c:pt idx="334">
                  <c:v>77</c:v>
                </c:pt>
                <c:pt idx="335">
                  <c:v>77.5</c:v>
                </c:pt>
                <c:pt idx="336">
                  <c:v>78</c:v>
                </c:pt>
                <c:pt idx="337">
                  <c:v>78.5</c:v>
                </c:pt>
                <c:pt idx="338">
                  <c:v>79</c:v>
                </c:pt>
                <c:pt idx="339">
                  <c:v>79.5</c:v>
                </c:pt>
                <c:pt idx="340">
                  <c:v>80</c:v>
                </c:pt>
                <c:pt idx="341">
                  <c:v>80.5</c:v>
                </c:pt>
                <c:pt idx="342">
                  <c:v>81</c:v>
                </c:pt>
                <c:pt idx="343">
                  <c:v>81.5</c:v>
                </c:pt>
                <c:pt idx="344">
                  <c:v>82</c:v>
                </c:pt>
                <c:pt idx="345">
                  <c:v>82.5</c:v>
                </c:pt>
                <c:pt idx="346">
                  <c:v>83</c:v>
                </c:pt>
                <c:pt idx="347">
                  <c:v>83.5</c:v>
                </c:pt>
                <c:pt idx="348">
                  <c:v>84</c:v>
                </c:pt>
                <c:pt idx="349">
                  <c:v>84.5</c:v>
                </c:pt>
                <c:pt idx="350">
                  <c:v>85</c:v>
                </c:pt>
                <c:pt idx="351">
                  <c:v>85.5</c:v>
                </c:pt>
                <c:pt idx="352">
                  <c:v>86</c:v>
                </c:pt>
                <c:pt idx="353">
                  <c:v>86.5</c:v>
                </c:pt>
                <c:pt idx="354">
                  <c:v>87</c:v>
                </c:pt>
                <c:pt idx="355">
                  <c:v>87.5</c:v>
                </c:pt>
                <c:pt idx="356">
                  <c:v>88</c:v>
                </c:pt>
                <c:pt idx="357">
                  <c:v>88.5</c:v>
                </c:pt>
                <c:pt idx="358">
                  <c:v>89</c:v>
                </c:pt>
                <c:pt idx="359">
                  <c:v>89.5</c:v>
                </c:pt>
                <c:pt idx="360">
                  <c:v>90</c:v>
                </c:pt>
                <c:pt idx="361">
                  <c:v>90.5</c:v>
                </c:pt>
                <c:pt idx="362">
                  <c:v>91</c:v>
                </c:pt>
                <c:pt idx="363">
                  <c:v>91.5</c:v>
                </c:pt>
                <c:pt idx="364">
                  <c:v>92</c:v>
                </c:pt>
                <c:pt idx="365">
                  <c:v>92.5</c:v>
                </c:pt>
                <c:pt idx="366">
                  <c:v>93</c:v>
                </c:pt>
                <c:pt idx="367">
                  <c:v>93.5</c:v>
                </c:pt>
                <c:pt idx="368">
                  <c:v>94</c:v>
                </c:pt>
                <c:pt idx="369">
                  <c:v>94.5</c:v>
                </c:pt>
                <c:pt idx="370">
                  <c:v>95</c:v>
                </c:pt>
                <c:pt idx="371">
                  <c:v>95.5</c:v>
                </c:pt>
                <c:pt idx="372">
                  <c:v>96</c:v>
                </c:pt>
                <c:pt idx="373">
                  <c:v>96.5</c:v>
                </c:pt>
                <c:pt idx="374">
                  <c:v>97</c:v>
                </c:pt>
                <c:pt idx="375">
                  <c:v>97.5</c:v>
                </c:pt>
                <c:pt idx="376">
                  <c:v>98</c:v>
                </c:pt>
                <c:pt idx="377">
                  <c:v>98.5</c:v>
                </c:pt>
                <c:pt idx="378">
                  <c:v>99</c:v>
                </c:pt>
                <c:pt idx="379">
                  <c:v>99.5</c:v>
                </c:pt>
                <c:pt idx="380">
                  <c:v>100</c:v>
                </c:pt>
                <c:pt idx="381">
                  <c:v>100.5</c:v>
                </c:pt>
                <c:pt idx="382">
                  <c:v>101</c:v>
                </c:pt>
                <c:pt idx="383">
                  <c:v>101.5</c:v>
                </c:pt>
                <c:pt idx="384">
                  <c:v>102</c:v>
                </c:pt>
                <c:pt idx="385">
                  <c:v>102.5</c:v>
                </c:pt>
                <c:pt idx="386">
                  <c:v>103</c:v>
                </c:pt>
                <c:pt idx="387">
                  <c:v>103.5</c:v>
                </c:pt>
                <c:pt idx="388">
                  <c:v>104</c:v>
                </c:pt>
                <c:pt idx="389">
                  <c:v>104.5</c:v>
                </c:pt>
                <c:pt idx="390">
                  <c:v>105</c:v>
                </c:pt>
                <c:pt idx="391">
                  <c:v>105.5</c:v>
                </c:pt>
                <c:pt idx="392">
                  <c:v>106</c:v>
                </c:pt>
                <c:pt idx="393">
                  <c:v>106.5</c:v>
                </c:pt>
                <c:pt idx="394">
                  <c:v>107</c:v>
                </c:pt>
                <c:pt idx="395">
                  <c:v>107.5</c:v>
                </c:pt>
                <c:pt idx="396">
                  <c:v>108</c:v>
                </c:pt>
                <c:pt idx="397">
                  <c:v>108.5</c:v>
                </c:pt>
                <c:pt idx="398">
                  <c:v>109</c:v>
                </c:pt>
                <c:pt idx="399">
                  <c:v>109.5</c:v>
                </c:pt>
                <c:pt idx="400">
                  <c:v>110</c:v>
                </c:pt>
                <c:pt idx="401">
                  <c:v>110.5</c:v>
                </c:pt>
                <c:pt idx="402">
                  <c:v>111</c:v>
                </c:pt>
                <c:pt idx="403">
                  <c:v>111.5</c:v>
                </c:pt>
                <c:pt idx="404">
                  <c:v>112</c:v>
                </c:pt>
                <c:pt idx="405">
                  <c:v>112.5</c:v>
                </c:pt>
                <c:pt idx="406">
                  <c:v>113</c:v>
                </c:pt>
                <c:pt idx="407">
                  <c:v>113.5</c:v>
                </c:pt>
                <c:pt idx="408">
                  <c:v>114</c:v>
                </c:pt>
                <c:pt idx="409">
                  <c:v>114.5</c:v>
                </c:pt>
                <c:pt idx="410">
                  <c:v>115</c:v>
                </c:pt>
                <c:pt idx="411">
                  <c:v>115.5</c:v>
                </c:pt>
                <c:pt idx="412">
                  <c:v>116</c:v>
                </c:pt>
                <c:pt idx="413">
                  <c:v>116.5</c:v>
                </c:pt>
                <c:pt idx="414">
                  <c:v>117</c:v>
                </c:pt>
                <c:pt idx="415">
                  <c:v>117.5</c:v>
                </c:pt>
                <c:pt idx="416">
                  <c:v>118</c:v>
                </c:pt>
                <c:pt idx="417">
                  <c:v>118.5</c:v>
                </c:pt>
                <c:pt idx="418">
                  <c:v>119</c:v>
                </c:pt>
                <c:pt idx="419">
                  <c:v>119.5</c:v>
                </c:pt>
                <c:pt idx="420">
                  <c:v>120</c:v>
                </c:pt>
                <c:pt idx="421">
                  <c:v>120.5</c:v>
                </c:pt>
                <c:pt idx="422">
                  <c:v>121</c:v>
                </c:pt>
                <c:pt idx="423">
                  <c:v>121.5</c:v>
                </c:pt>
                <c:pt idx="424">
                  <c:v>122</c:v>
                </c:pt>
                <c:pt idx="425">
                  <c:v>122.5</c:v>
                </c:pt>
                <c:pt idx="426">
                  <c:v>123</c:v>
                </c:pt>
                <c:pt idx="427">
                  <c:v>123.5</c:v>
                </c:pt>
                <c:pt idx="428">
                  <c:v>124</c:v>
                </c:pt>
                <c:pt idx="429">
                  <c:v>124.5</c:v>
                </c:pt>
                <c:pt idx="430">
                  <c:v>125</c:v>
                </c:pt>
                <c:pt idx="431">
                  <c:v>125.5</c:v>
                </c:pt>
                <c:pt idx="432">
                  <c:v>126</c:v>
                </c:pt>
                <c:pt idx="433">
                  <c:v>126.5</c:v>
                </c:pt>
                <c:pt idx="434">
                  <c:v>127</c:v>
                </c:pt>
                <c:pt idx="435">
                  <c:v>127.5</c:v>
                </c:pt>
                <c:pt idx="436">
                  <c:v>128</c:v>
                </c:pt>
                <c:pt idx="437">
                  <c:v>128.5</c:v>
                </c:pt>
                <c:pt idx="438">
                  <c:v>129</c:v>
                </c:pt>
                <c:pt idx="439">
                  <c:v>129.5</c:v>
                </c:pt>
                <c:pt idx="440">
                  <c:v>130</c:v>
                </c:pt>
                <c:pt idx="441">
                  <c:v>130.5</c:v>
                </c:pt>
                <c:pt idx="442">
                  <c:v>131</c:v>
                </c:pt>
                <c:pt idx="443">
                  <c:v>131.5</c:v>
                </c:pt>
                <c:pt idx="444">
                  <c:v>132</c:v>
                </c:pt>
                <c:pt idx="445">
                  <c:v>132.5</c:v>
                </c:pt>
                <c:pt idx="446">
                  <c:v>133</c:v>
                </c:pt>
                <c:pt idx="447">
                  <c:v>133.5</c:v>
                </c:pt>
                <c:pt idx="448">
                  <c:v>134</c:v>
                </c:pt>
                <c:pt idx="449">
                  <c:v>134.5</c:v>
                </c:pt>
                <c:pt idx="450">
                  <c:v>135</c:v>
                </c:pt>
                <c:pt idx="451">
                  <c:v>135.5</c:v>
                </c:pt>
                <c:pt idx="452">
                  <c:v>136</c:v>
                </c:pt>
                <c:pt idx="453">
                  <c:v>136.5</c:v>
                </c:pt>
                <c:pt idx="454">
                  <c:v>137</c:v>
                </c:pt>
                <c:pt idx="455">
                  <c:v>137.5</c:v>
                </c:pt>
                <c:pt idx="456">
                  <c:v>138</c:v>
                </c:pt>
                <c:pt idx="457">
                  <c:v>138.5</c:v>
                </c:pt>
                <c:pt idx="458">
                  <c:v>139</c:v>
                </c:pt>
                <c:pt idx="459">
                  <c:v>139.5</c:v>
                </c:pt>
                <c:pt idx="460">
                  <c:v>140</c:v>
                </c:pt>
                <c:pt idx="461">
                  <c:v>140.5</c:v>
                </c:pt>
                <c:pt idx="462">
                  <c:v>141</c:v>
                </c:pt>
                <c:pt idx="463">
                  <c:v>141.5</c:v>
                </c:pt>
                <c:pt idx="464">
                  <c:v>142</c:v>
                </c:pt>
                <c:pt idx="465">
                  <c:v>142.5</c:v>
                </c:pt>
                <c:pt idx="466">
                  <c:v>143</c:v>
                </c:pt>
                <c:pt idx="467">
                  <c:v>143.5</c:v>
                </c:pt>
                <c:pt idx="468">
                  <c:v>144</c:v>
                </c:pt>
                <c:pt idx="469">
                  <c:v>144.5</c:v>
                </c:pt>
                <c:pt idx="470">
                  <c:v>145</c:v>
                </c:pt>
                <c:pt idx="471">
                  <c:v>145.5</c:v>
                </c:pt>
                <c:pt idx="472">
                  <c:v>146</c:v>
                </c:pt>
                <c:pt idx="473">
                  <c:v>146.5</c:v>
                </c:pt>
                <c:pt idx="474">
                  <c:v>147</c:v>
                </c:pt>
                <c:pt idx="475">
                  <c:v>147.5</c:v>
                </c:pt>
                <c:pt idx="476">
                  <c:v>148</c:v>
                </c:pt>
                <c:pt idx="477">
                  <c:v>148.5</c:v>
                </c:pt>
                <c:pt idx="478">
                  <c:v>149</c:v>
                </c:pt>
                <c:pt idx="479">
                  <c:v>149.5</c:v>
                </c:pt>
                <c:pt idx="480">
                  <c:v>150</c:v>
                </c:pt>
                <c:pt idx="481">
                  <c:v>150.5</c:v>
                </c:pt>
                <c:pt idx="482">
                  <c:v>151</c:v>
                </c:pt>
                <c:pt idx="483">
                  <c:v>151.5</c:v>
                </c:pt>
                <c:pt idx="484">
                  <c:v>152</c:v>
                </c:pt>
                <c:pt idx="485">
                  <c:v>152.5</c:v>
                </c:pt>
                <c:pt idx="486">
                  <c:v>153</c:v>
                </c:pt>
                <c:pt idx="487">
                  <c:v>153.5</c:v>
                </c:pt>
                <c:pt idx="488">
                  <c:v>154</c:v>
                </c:pt>
                <c:pt idx="489">
                  <c:v>154.5</c:v>
                </c:pt>
                <c:pt idx="490">
                  <c:v>155</c:v>
                </c:pt>
                <c:pt idx="491">
                  <c:v>155.5</c:v>
                </c:pt>
                <c:pt idx="492">
                  <c:v>156</c:v>
                </c:pt>
                <c:pt idx="493">
                  <c:v>156.5</c:v>
                </c:pt>
                <c:pt idx="494">
                  <c:v>157</c:v>
                </c:pt>
                <c:pt idx="495">
                  <c:v>157.5</c:v>
                </c:pt>
                <c:pt idx="496">
                  <c:v>158</c:v>
                </c:pt>
                <c:pt idx="497">
                  <c:v>158.5</c:v>
                </c:pt>
                <c:pt idx="498">
                  <c:v>159</c:v>
                </c:pt>
                <c:pt idx="499">
                  <c:v>159.5</c:v>
                </c:pt>
                <c:pt idx="500">
                  <c:v>160</c:v>
                </c:pt>
                <c:pt idx="501">
                  <c:v>160.5</c:v>
                </c:pt>
                <c:pt idx="502">
                  <c:v>161</c:v>
                </c:pt>
                <c:pt idx="503">
                  <c:v>161.5</c:v>
                </c:pt>
                <c:pt idx="504">
                  <c:v>162</c:v>
                </c:pt>
                <c:pt idx="505">
                  <c:v>162.5</c:v>
                </c:pt>
                <c:pt idx="506">
                  <c:v>163</c:v>
                </c:pt>
                <c:pt idx="507">
                  <c:v>163.5</c:v>
                </c:pt>
                <c:pt idx="508">
                  <c:v>164</c:v>
                </c:pt>
                <c:pt idx="509">
                  <c:v>164.5</c:v>
                </c:pt>
                <c:pt idx="510">
                  <c:v>165</c:v>
                </c:pt>
                <c:pt idx="511">
                  <c:v>165.5</c:v>
                </c:pt>
                <c:pt idx="512">
                  <c:v>166</c:v>
                </c:pt>
                <c:pt idx="513">
                  <c:v>166.5</c:v>
                </c:pt>
                <c:pt idx="514">
                  <c:v>167</c:v>
                </c:pt>
                <c:pt idx="515">
                  <c:v>167.5</c:v>
                </c:pt>
                <c:pt idx="516">
                  <c:v>168</c:v>
                </c:pt>
                <c:pt idx="517">
                  <c:v>168.5</c:v>
                </c:pt>
                <c:pt idx="518">
                  <c:v>169</c:v>
                </c:pt>
                <c:pt idx="519">
                  <c:v>169.5</c:v>
                </c:pt>
                <c:pt idx="520">
                  <c:v>170</c:v>
                </c:pt>
                <c:pt idx="521">
                  <c:v>170.5</c:v>
                </c:pt>
                <c:pt idx="522">
                  <c:v>171</c:v>
                </c:pt>
                <c:pt idx="523">
                  <c:v>171.5</c:v>
                </c:pt>
                <c:pt idx="524">
                  <c:v>172</c:v>
                </c:pt>
                <c:pt idx="525">
                  <c:v>172.5</c:v>
                </c:pt>
                <c:pt idx="526">
                  <c:v>173</c:v>
                </c:pt>
                <c:pt idx="527">
                  <c:v>173.5</c:v>
                </c:pt>
                <c:pt idx="528">
                  <c:v>174</c:v>
                </c:pt>
                <c:pt idx="529">
                  <c:v>174.5</c:v>
                </c:pt>
                <c:pt idx="530">
                  <c:v>175</c:v>
                </c:pt>
                <c:pt idx="531">
                  <c:v>175.5</c:v>
                </c:pt>
                <c:pt idx="532">
                  <c:v>176</c:v>
                </c:pt>
                <c:pt idx="533">
                  <c:v>176.5</c:v>
                </c:pt>
                <c:pt idx="534">
                  <c:v>177</c:v>
                </c:pt>
                <c:pt idx="535">
                  <c:v>177.5</c:v>
                </c:pt>
                <c:pt idx="536">
                  <c:v>178</c:v>
                </c:pt>
                <c:pt idx="537">
                  <c:v>178.5</c:v>
                </c:pt>
                <c:pt idx="538">
                  <c:v>179</c:v>
                </c:pt>
                <c:pt idx="539">
                  <c:v>179.5</c:v>
                </c:pt>
                <c:pt idx="540">
                  <c:v>180</c:v>
                </c:pt>
                <c:pt idx="541">
                  <c:v>180.5</c:v>
                </c:pt>
                <c:pt idx="542">
                  <c:v>181</c:v>
                </c:pt>
                <c:pt idx="543">
                  <c:v>181.5</c:v>
                </c:pt>
                <c:pt idx="544">
                  <c:v>182</c:v>
                </c:pt>
                <c:pt idx="545">
                  <c:v>182.5</c:v>
                </c:pt>
                <c:pt idx="546">
                  <c:v>183</c:v>
                </c:pt>
                <c:pt idx="547">
                  <c:v>183.5</c:v>
                </c:pt>
                <c:pt idx="548">
                  <c:v>184</c:v>
                </c:pt>
                <c:pt idx="549">
                  <c:v>184.5</c:v>
                </c:pt>
                <c:pt idx="550">
                  <c:v>185</c:v>
                </c:pt>
                <c:pt idx="551">
                  <c:v>185.5</c:v>
                </c:pt>
                <c:pt idx="552">
                  <c:v>186</c:v>
                </c:pt>
                <c:pt idx="553">
                  <c:v>186.5</c:v>
                </c:pt>
                <c:pt idx="554">
                  <c:v>187</c:v>
                </c:pt>
                <c:pt idx="555">
                  <c:v>187.5</c:v>
                </c:pt>
                <c:pt idx="556">
                  <c:v>188</c:v>
                </c:pt>
                <c:pt idx="557">
                  <c:v>188.5</c:v>
                </c:pt>
                <c:pt idx="558">
                  <c:v>189</c:v>
                </c:pt>
                <c:pt idx="559">
                  <c:v>189.5</c:v>
                </c:pt>
                <c:pt idx="560">
                  <c:v>190</c:v>
                </c:pt>
                <c:pt idx="561">
                  <c:v>190.5</c:v>
                </c:pt>
                <c:pt idx="562">
                  <c:v>191</c:v>
                </c:pt>
                <c:pt idx="563">
                  <c:v>191.5</c:v>
                </c:pt>
                <c:pt idx="564">
                  <c:v>192</c:v>
                </c:pt>
                <c:pt idx="565">
                  <c:v>192.5</c:v>
                </c:pt>
                <c:pt idx="566">
                  <c:v>193</c:v>
                </c:pt>
                <c:pt idx="567">
                  <c:v>193.5</c:v>
                </c:pt>
                <c:pt idx="568">
                  <c:v>194</c:v>
                </c:pt>
                <c:pt idx="569">
                  <c:v>194.5</c:v>
                </c:pt>
                <c:pt idx="570">
                  <c:v>195</c:v>
                </c:pt>
                <c:pt idx="571">
                  <c:v>195.5</c:v>
                </c:pt>
                <c:pt idx="572">
                  <c:v>196</c:v>
                </c:pt>
                <c:pt idx="573">
                  <c:v>196.5</c:v>
                </c:pt>
                <c:pt idx="574">
                  <c:v>197</c:v>
                </c:pt>
                <c:pt idx="575">
                  <c:v>197.5</c:v>
                </c:pt>
                <c:pt idx="576">
                  <c:v>198</c:v>
                </c:pt>
                <c:pt idx="577">
                  <c:v>198.5</c:v>
                </c:pt>
                <c:pt idx="578">
                  <c:v>199</c:v>
                </c:pt>
                <c:pt idx="579">
                  <c:v>199.5</c:v>
                </c:pt>
                <c:pt idx="580">
                  <c:v>200</c:v>
                </c:pt>
                <c:pt idx="581">
                  <c:v>200.5</c:v>
                </c:pt>
                <c:pt idx="582">
                  <c:v>201</c:v>
                </c:pt>
                <c:pt idx="583">
                  <c:v>201.5</c:v>
                </c:pt>
                <c:pt idx="584">
                  <c:v>202</c:v>
                </c:pt>
                <c:pt idx="585">
                  <c:v>202.5</c:v>
                </c:pt>
                <c:pt idx="586">
                  <c:v>203</c:v>
                </c:pt>
                <c:pt idx="587">
                  <c:v>203.5</c:v>
                </c:pt>
                <c:pt idx="588">
                  <c:v>204</c:v>
                </c:pt>
                <c:pt idx="589">
                  <c:v>204.5</c:v>
                </c:pt>
                <c:pt idx="590">
                  <c:v>205</c:v>
                </c:pt>
                <c:pt idx="591">
                  <c:v>205.5</c:v>
                </c:pt>
                <c:pt idx="592">
                  <c:v>206</c:v>
                </c:pt>
                <c:pt idx="593">
                  <c:v>206.5</c:v>
                </c:pt>
                <c:pt idx="594">
                  <c:v>207</c:v>
                </c:pt>
                <c:pt idx="595">
                  <c:v>207.5</c:v>
                </c:pt>
                <c:pt idx="596">
                  <c:v>208</c:v>
                </c:pt>
                <c:pt idx="597">
                  <c:v>208.5</c:v>
                </c:pt>
                <c:pt idx="598">
                  <c:v>209</c:v>
                </c:pt>
                <c:pt idx="599">
                  <c:v>209.5</c:v>
                </c:pt>
                <c:pt idx="600">
                  <c:v>210</c:v>
                </c:pt>
                <c:pt idx="601">
                  <c:v>210.5</c:v>
                </c:pt>
                <c:pt idx="602">
                  <c:v>211</c:v>
                </c:pt>
                <c:pt idx="603">
                  <c:v>211.5</c:v>
                </c:pt>
                <c:pt idx="604">
                  <c:v>212</c:v>
                </c:pt>
                <c:pt idx="605">
                  <c:v>212.5</c:v>
                </c:pt>
                <c:pt idx="606">
                  <c:v>213</c:v>
                </c:pt>
                <c:pt idx="607">
                  <c:v>213.5</c:v>
                </c:pt>
                <c:pt idx="608">
                  <c:v>214</c:v>
                </c:pt>
                <c:pt idx="609">
                  <c:v>214.5</c:v>
                </c:pt>
                <c:pt idx="610">
                  <c:v>215</c:v>
                </c:pt>
                <c:pt idx="611">
                  <c:v>215.5</c:v>
                </c:pt>
                <c:pt idx="612">
                  <c:v>216</c:v>
                </c:pt>
                <c:pt idx="613">
                  <c:v>216.5</c:v>
                </c:pt>
                <c:pt idx="614">
                  <c:v>217</c:v>
                </c:pt>
                <c:pt idx="615">
                  <c:v>217.5</c:v>
                </c:pt>
                <c:pt idx="616">
                  <c:v>218</c:v>
                </c:pt>
                <c:pt idx="617">
                  <c:v>218.5</c:v>
                </c:pt>
                <c:pt idx="618">
                  <c:v>219</c:v>
                </c:pt>
                <c:pt idx="619">
                  <c:v>219.5</c:v>
                </c:pt>
                <c:pt idx="620">
                  <c:v>220</c:v>
                </c:pt>
                <c:pt idx="621">
                  <c:v>220.5</c:v>
                </c:pt>
                <c:pt idx="622">
                  <c:v>221</c:v>
                </c:pt>
                <c:pt idx="623">
                  <c:v>221.5</c:v>
                </c:pt>
                <c:pt idx="624">
                  <c:v>222</c:v>
                </c:pt>
                <c:pt idx="625">
                  <c:v>222.5</c:v>
                </c:pt>
                <c:pt idx="626">
                  <c:v>223</c:v>
                </c:pt>
                <c:pt idx="627">
                  <c:v>223.5</c:v>
                </c:pt>
                <c:pt idx="628">
                  <c:v>224</c:v>
                </c:pt>
                <c:pt idx="629">
                  <c:v>224.5</c:v>
                </c:pt>
                <c:pt idx="630">
                  <c:v>225</c:v>
                </c:pt>
                <c:pt idx="631">
                  <c:v>225.5</c:v>
                </c:pt>
                <c:pt idx="632">
                  <c:v>226</c:v>
                </c:pt>
                <c:pt idx="633">
                  <c:v>226.5</c:v>
                </c:pt>
                <c:pt idx="634">
                  <c:v>227</c:v>
                </c:pt>
                <c:pt idx="635">
                  <c:v>227.5</c:v>
                </c:pt>
                <c:pt idx="636">
                  <c:v>228</c:v>
                </c:pt>
                <c:pt idx="637">
                  <c:v>228.5</c:v>
                </c:pt>
                <c:pt idx="638">
                  <c:v>229</c:v>
                </c:pt>
                <c:pt idx="639">
                  <c:v>229.5</c:v>
                </c:pt>
                <c:pt idx="640">
                  <c:v>230</c:v>
                </c:pt>
                <c:pt idx="641">
                  <c:v>230.5</c:v>
                </c:pt>
                <c:pt idx="642">
                  <c:v>231</c:v>
                </c:pt>
                <c:pt idx="643">
                  <c:v>231.5</c:v>
                </c:pt>
                <c:pt idx="644">
                  <c:v>232</c:v>
                </c:pt>
                <c:pt idx="645">
                  <c:v>232.5</c:v>
                </c:pt>
                <c:pt idx="646">
                  <c:v>233</c:v>
                </c:pt>
                <c:pt idx="647">
                  <c:v>233.5</c:v>
                </c:pt>
                <c:pt idx="648">
                  <c:v>234</c:v>
                </c:pt>
                <c:pt idx="649">
                  <c:v>234.5</c:v>
                </c:pt>
                <c:pt idx="650">
                  <c:v>235</c:v>
                </c:pt>
                <c:pt idx="651">
                  <c:v>235.5</c:v>
                </c:pt>
                <c:pt idx="652">
                  <c:v>236</c:v>
                </c:pt>
                <c:pt idx="653">
                  <c:v>236.5</c:v>
                </c:pt>
                <c:pt idx="654">
                  <c:v>237</c:v>
                </c:pt>
                <c:pt idx="655">
                  <c:v>237.5</c:v>
                </c:pt>
                <c:pt idx="656">
                  <c:v>238</c:v>
                </c:pt>
                <c:pt idx="657">
                  <c:v>238.5</c:v>
                </c:pt>
                <c:pt idx="658">
                  <c:v>239</c:v>
                </c:pt>
                <c:pt idx="659">
                  <c:v>239.5</c:v>
                </c:pt>
                <c:pt idx="660">
                  <c:v>240</c:v>
                </c:pt>
                <c:pt idx="661">
                  <c:v>240.5</c:v>
                </c:pt>
                <c:pt idx="662">
                  <c:v>241</c:v>
                </c:pt>
                <c:pt idx="663">
                  <c:v>241.5</c:v>
                </c:pt>
                <c:pt idx="664">
                  <c:v>242</c:v>
                </c:pt>
                <c:pt idx="665">
                  <c:v>242.5</c:v>
                </c:pt>
                <c:pt idx="666">
                  <c:v>243</c:v>
                </c:pt>
                <c:pt idx="667">
                  <c:v>243.5</c:v>
                </c:pt>
                <c:pt idx="668">
                  <c:v>244</c:v>
                </c:pt>
                <c:pt idx="669">
                  <c:v>244.5</c:v>
                </c:pt>
                <c:pt idx="670">
                  <c:v>245</c:v>
                </c:pt>
                <c:pt idx="671">
                  <c:v>245.5</c:v>
                </c:pt>
                <c:pt idx="672">
                  <c:v>246</c:v>
                </c:pt>
                <c:pt idx="673">
                  <c:v>246.5</c:v>
                </c:pt>
                <c:pt idx="674">
                  <c:v>247</c:v>
                </c:pt>
                <c:pt idx="675">
                  <c:v>247.5</c:v>
                </c:pt>
                <c:pt idx="676">
                  <c:v>248</c:v>
                </c:pt>
                <c:pt idx="677">
                  <c:v>248.5</c:v>
                </c:pt>
                <c:pt idx="678">
                  <c:v>249</c:v>
                </c:pt>
                <c:pt idx="679">
                  <c:v>249.5</c:v>
                </c:pt>
                <c:pt idx="680">
                  <c:v>250</c:v>
                </c:pt>
                <c:pt idx="681">
                  <c:v>250.5</c:v>
                </c:pt>
                <c:pt idx="682">
                  <c:v>251</c:v>
                </c:pt>
                <c:pt idx="683">
                  <c:v>251.5</c:v>
                </c:pt>
                <c:pt idx="684">
                  <c:v>252</c:v>
                </c:pt>
                <c:pt idx="685">
                  <c:v>252.5</c:v>
                </c:pt>
                <c:pt idx="686">
                  <c:v>253</c:v>
                </c:pt>
                <c:pt idx="687">
                  <c:v>253.5</c:v>
                </c:pt>
                <c:pt idx="688">
                  <c:v>254</c:v>
                </c:pt>
                <c:pt idx="689">
                  <c:v>254.5</c:v>
                </c:pt>
                <c:pt idx="690">
                  <c:v>255</c:v>
                </c:pt>
                <c:pt idx="691">
                  <c:v>255.5</c:v>
                </c:pt>
                <c:pt idx="692">
                  <c:v>256</c:v>
                </c:pt>
                <c:pt idx="693">
                  <c:v>256.5</c:v>
                </c:pt>
                <c:pt idx="694">
                  <c:v>257</c:v>
                </c:pt>
                <c:pt idx="695">
                  <c:v>257.5</c:v>
                </c:pt>
                <c:pt idx="696">
                  <c:v>258</c:v>
                </c:pt>
                <c:pt idx="697">
                  <c:v>258.5</c:v>
                </c:pt>
                <c:pt idx="698">
                  <c:v>259</c:v>
                </c:pt>
                <c:pt idx="699">
                  <c:v>259.5</c:v>
                </c:pt>
                <c:pt idx="700">
                  <c:v>260</c:v>
                </c:pt>
                <c:pt idx="701">
                  <c:v>260.5</c:v>
                </c:pt>
                <c:pt idx="702">
                  <c:v>261</c:v>
                </c:pt>
                <c:pt idx="703">
                  <c:v>261.5</c:v>
                </c:pt>
                <c:pt idx="704">
                  <c:v>262</c:v>
                </c:pt>
                <c:pt idx="705">
                  <c:v>262.5</c:v>
                </c:pt>
                <c:pt idx="706">
                  <c:v>263</c:v>
                </c:pt>
                <c:pt idx="707">
                  <c:v>263.5</c:v>
                </c:pt>
                <c:pt idx="708">
                  <c:v>264</c:v>
                </c:pt>
                <c:pt idx="709">
                  <c:v>264.5</c:v>
                </c:pt>
                <c:pt idx="710">
                  <c:v>265</c:v>
                </c:pt>
                <c:pt idx="711">
                  <c:v>265.5</c:v>
                </c:pt>
                <c:pt idx="712">
                  <c:v>266</c:v>
                </c:pt>
                <c:pt idx="713">
                  <c:v>266.5</c:v>
                </c:pt>
                <c:pt idx="714">
                  <c:v>267</c:v>
                </c:pt>
                <c:pt idx="715">
                  <c:v>267.5</c:v>
                </c:pt>
                <c:pt idx="716">
                  <c:v>268</c:v>
                </c:pt>
                <c:pt idx="717">
                  <c:v>268.5</c:v>
                </c:pt>
                <c:pt idx="718">
                  <c:v>269</c:v>
                </c:pt>
                <c:pt idx="719">
                  <c:v>269.5</c:v>
                </c:pt>
                <c:pt idx="720">
                  <c:v>270</c:v>
                </c:pt>
                <c:pt idx="721">
                  <c:v>270.5</c:v>
                </c:pt>
                <c:pt idx="722">
                  <c:v>271</c:v>
                </c:pt>
                <c:pt idx="723">
                  <c:v>271.5</c:v>
                </c:pt>
                <c:pt idx="724">
                  <c:v>272</c:v>
                </c:pt>
                <c:pt idx="725">
                  <c:v>272.5</c:v>
                </c:pt>
                <c:pt idx="726">
                  <c:v>273</c:v>
                </c:pt>
                <c:pt idx="727">
                  <c:v>273.5</c:v>
                </c:pt>
                <c:pt idx="728">
                  <c:v>274</c:v>
                </c:pt>
                <c:pt idx="729">
                  <c:v>274.5</c:v>
                </c:pt>
                <c:pt idx="730">
                  <c:v>275</c:v>
                </c:pt>
                <c:pt idx="731">
                  <c:v>275.5</c:v>
                </c:pt>
                <c:pt idx="732">
                  <c:v>276</c:v>
                </c:pt>
                <c:pt idx="733">
                  <c:v>276.5</c:v>
                </c:pt>
                <c:pt idx="734">
                  <c:v>277</c:v>
                </c:pt>
                <c:pt idx="735">
                  <c:v>277.5</c:v>
                </c:pt>
                <c:pt idx="736">
                  <c:v>278</c:v>
                </c:pt>
                <c:pt idx="737">
                  <c:v>278.5</c:v>
                </c:pt>
                <c:pt idx="738">
                  <c:v>279</c:v>
                </c:pt>
                <c:pt idx="739">
                  <c:v>279.5</c:v>
                </c:pt>
                <c:pt idx="740">
                  <c:v>280</c:v>
                </c:pt>
                <c:pt idx="741">
                  <c:v>280.5</c:v>
                </c:pt>
                <c:pt idx="742">
                  <c:v>281</c:v>
                </c:pt>
                <c:pt idx="743">
                  <c:v>281.5</c:v>
                </c:pt>
                <c:pt idx="744">
                  <c:v>282</c:v>
                </c:pt>
                <c:pt idx="745">
                  <c:v>282.5</c:v>
                </c:pt>
                <c:pt idx="746">
                  <c:v>283</c:v>
                </c:pt>
                <c:pt idx="747">
                  <c:v>283.5</c:v>
                </c:pt>
                <c:pt idx="748">
                  <c:v>284</c:v>
                </c:pt>
                <c:pt idx="749">
                  <c:v>284.5</c:v>
                </c:pt>
                <c:pt idx="750">
                  <c:v>285</c:v>
                </c:pt>
                <c:pt idx="751">
                  <c:v>285.5</c:v>
                </c:pt>
                <c:pt idx="752">
                  <c:v>286</c:v>
                </c:pt>
                <c:pt idx="753">
                  <c:v>286.5</c:v>
                </c:pt>
                <c:pt idx="754">
                  <c:v>287</c:v>
                </c:pt>
                <c:pt idx="755">
                  <c:v>287.5</c:v>
                </c:pt>
                <c:pt idx="756">
                  <c:v>288</c:v>
                </c:pt>
                <c:pt idx="757">
                  <c:v>288.5</c:v>
                </c:pt>
                <c:pt idx="758">
                  <c:v>289</c:v>
                </c:pt>
                <c:pt idx="759">
                  <c:v>289.5</c:v>
                </c:pt>
                <c:pt idx="760">
                  <c:v>290</c:v>
                </c:pt>
                <c:pt idx="761">
                  <c:v>290.5</c:v>
                </c:pt>
                <c:pt idx="762">
                  <c:v>291</c:v>
                </c:pt>
                <c:pt idx="763">
                  <c:v>291.5</c:v>
                </c:pt>
                <c:pt idx="764">
                  <c:v>292</c:v>
                </c:pt>
                <c:pt idx="765">
                  <c:v>292.5</c:v>
                </c:pt>
                <c:pt idx="766">
                  <c:v>293</c:v>
                </c:pt>
                <c:pt idx="767">
                  <c:v>293.5</c:v>
                </c:pt>
                <c:pt idx="768">
                  <c:v>294</c:v>
                </c:pt>
                <c:pt idx="769">
                  <c:v>294.5</c:v>
                </c:pt>
                <c:pt idx="770">
                  <c:v>295</c:v>
                </c:pt>
                <c:pt idx="771">
                  <c:v>295.5</c:v>
                </c:pt>
                <c:pt idx="772">
                  <c:v>296</c:v>
                </c:pt>
                <c:pt idx="773">
                  <c:v>296.5</c:v>
                </c:pt>
                <c:pt idx="774">
                  <c:v>297</c:v>
                </c:pt>
                <c:pt idx="775">
                  <c:v>297.5</c:v>
                </c:pt>
                <c:pt idx="776">
                  <c:v>298</c:v>
                </c:pt>
                <c:pt idx="777">
                  <c:v>298.5</c:v>
                </c:pt>
                <c:pt idx="778">
                  <c:v>299</c:v>
                </c:pt>
                <c:pt idx="779">
                  <c:v>299.5</c:v>
                </c:pt>
                <c:pt idx="780">
                  <c:v>300</c:v>
                </c:pt>
                <c:pt idx="781">
                  <c:v>300.5</c:v>
                </c:pt>
                <c:pt idx="782">
                  <c:v>301</c:v>
                </c:pt>
                <c:pt idx="783">
                  <c:v>301.5</c:v>
                </c:pt>
                <c:pt idx="784">
                  <c:v>302</c:v>
                </c:pt>
                <c:pt idx="785">
                  <c:v>302.5</c:v>
                </c:pt>
                <c:pt idx="786">
                  <c:v>303</c:v>
                </c:pt>
                <c:pt idx="787">
                  <c:v>303.5</c:v>
                </c:pt>
                <c:pt idx="788">
                  <c:v>304</c:v>
                </c:pt>
                <c:pt idx="789">
                  <c:v>304.5</c:v>
                </c:pt>
                <c:pt idx="790">
                  <c:v>305</c:v>
                </c:pt>
                <c:pt idx="791">
                  <c:v>305.5</c:v>
                </c:pt>
                <c:pt idx="792">
                  <c:v>306</c:v>
                </c:pt>
                <c:pt idx="793">
                  <c:v>306.5</c:v>
                </c:pt>
                <c:pt idx="794">
                  <c:v>307</c:v>
                </c:pt>
                <c:pt idx="795">
                  <c:v>307.5</c:v>
                </c:pt>
                <c:pt idx="796">
                  <c:v>308</c:v>
                </c:pt>
                <c:pt idx="797">
                  <c:v>308.5</c:v>
                </c:pt>
                <c:pt idx="798">
                  <c:v>309</c:v>
                </c:pt>
                <c:pt idx="799">
                  <c:v>309.5</c:v>
                </c:pt>
                <c:pt idx="800">
                  <c:v>310</c:v>
                </c:pt>
                <c:pt idx="801">
                  <c:v>310.5</c:v>
                </c:pt>
                <c:pt idx="802">
                  <c:v>311</c:v>
                </c:pt>
                <c:pt idx="803">
                  <c:v>311.5</c:v>
                </c:pt>
                <c:pt idx="804">
                  <c:v>312</c:v>
                </c:pt>
                <c:pt idx="805">
                  <c:v>312.5</c:v>
                </c:pt>
                <c:pt idx="806">
                  <c:v>313</c:v>
                </c:pt>
                <c:pt idx="807">
                  <c:v>313.5</c:v>
                </c:pt>
                <c:pt idx="808">
                  <c:v>314</c:v>
                </c:pt>
                <c:pt idx="809">
                  <c:v>314.5</c:v>
                </c:pt>
                <c:pt idx="810">
                  <c:v>315</c:v>
                </c:pt>
                <c:pt idx="811">
                  <c:v>315.5</c:v>
                </c:pt>
                <c:pt idx="812">
                  <c:v>316</c:v>
                </c:pt>
                <c:pt idx="813">
                  <c:v>316.5</c:v>
                </c:pt>
                <c:pt idx="814">
                  <c:v>317</c:v>
                </c:pt>
                <c:pt idx="815">
                  <c:v>317.5</c:v>
                </c:pt>
                <c:pt idx="816">
                  <c:v>318</c:v>
                </c:pt>
                <c:pt idx="817">
                  <c:v>318.5</c:v>
                </c:pt>
                <c:pt idx="818">
                  <c:v>319</c:v>
                </c:pt>
                <c:pt idx="819">
                  <c:v>319.5</c:v>
                </c:pt>
                <c:pt idx="820">
                  <c:v>320</c:v>
                </c:pt>
                <c:pt idx="821">
                  <c:v>320.5</c:v>
                </c:pt>
                <c:pt idx="822">
                  <c:v>321</c:v>
                </c:pt>
                <c:pt idx="823">
                  <c:v>321.5</c:v>
                </c:pt>
                <c:pt idx="824">
                  <c:v>322</c:v>
                </c:pt>
                <c:pt idx="825">
                  <c:v>322.5</c:v>
                </c:pt>
                <c:pt idx="826">
                  <c:v>323</c:v>
                </c:pt>
                <c:pt idx="827">
                  <c:v>323.5</c:v>
                </c:pt>
                <c:pt idx="828">
                  <c:v>324</c:v>
                </c:pt>
                <c:pt idx="829">
                  <c:v>324.5</c:v>
                </c:pt>
                <c:pt idx="830">
                  <c:v>325</c:v>
                </c:pt>
                <c:pt idx="831">
                  <c:v>325.5</c:v>
                </c:pt>
                <c:pt idx="832">
                  <c:v>326</c:v>
                </c:pt>
                <c:pt idx="833">
                  <c:v>326.5</c:v>
                </c:pt>
                <c:pt idx="834">
                  <c:v>327</c:v>
                </c:pt>
                <c:pt idx="835">
                  <c:v>327.5</c:v>
                </c:pt>
                <c:pt idx="836">
                  <c:v>328</c:v>
                </c:pt>
                <c:pt idx="837">
                  <c:v>328.5</c:v>
                </c:pt>
                <c:pt idx="838">
                  <c:v>329</c:v>
                </c:pt>
                <c:pt idx="839">
                  <c:v>329.5</c:v>
                </c:pt>
                <c:pt idx="840">
                  <c:v>330</c:v>
                </c:pt>
              </c:numCache>
            </c:numRef>
          </c:xVal>
          <c:yVal>
            <c:numRef>
              <c:f>'15cm'!$AH$5:$AH$905</c:f>
              <c:numCache>
                <c:formatCode>0.00</c:formatCode>
                <c:ptCount val="901"/>
                <c:pt idx="0">
                  <c:v>-0.74430186666666664</c:v>
                </c:pt>
                <c:pt idx="1">
                  <c:v>-0.73438676666666658</c:v>
                </c:pt>
                <c:pt idx="2">
                  <c:v>-0.7262124666666665</c:v>
                </c:pt>
                <c:pt idx="3">
                  <c:v>-0.69762146666667602</c:v>
                </c:pt>
                <c:pt idx="4">
                  <c:v>-0.75928899999999988</c:v>
                </c:pt>
                <c:pt idx="5">
                  <c:v>-0.7362725999999995</c:v>
                </c:pt>
                <c:pt idx="6">
                  <c:v>-0.72407336666666666</c:v>
                </c:pt>
                <c:pt idx="7">
                  <c:v>-0.7703743666666667</c:v>
                </c:pt>
                <c:pt idx="8">
                  <c:v>-0.73773460000000612</c:v>
                </c:pt>
                <c:pt idx="9">
                  <c:v>-0.72866373333333945</c:v>
                </c:pt>
                <c:pt idx="10">
                  <c:v>-0.75442023333334185</c:v>
                </c:pt>
                <c:pt idx="11">
                  <c:v>-0.71123780000000003</c:v>
                </c:pt>
                <c:pt idx="12">
                  <c:v>-0.71162019999999993</c:v>
                </c:pt>
                <c:pt idx="13">
                  <c:v>-0.74408583333334433</c:v>
                </c:pt>
                <c:pt idx="14">
                  <c:v>-0.75326796666666651</c:v>
                </c:pt>
                <c:pt idx="15">
                  <c:v>-0.72980526666667533</c:v>
                </c:pt>
                <c:pt idx="16">
                  <c:v>-0.74337710000000001</c:v>
                </c:pt>
                <c:pt idx="17">
                  <c:v>-0.7337423666666667</c:v>
                </c:pt>
                <c:pt idx="18">
                  <c:v>-0.7604629333333337</c:v>
                </c:pt>
                <c:pt idx="19">
                  <c:v>-0.72552340000000004</c:v>
                </c:pt>
                <c:pt idx="20">
                  <c:v>-0.67221476666666669</c:v>
                </c:pt>
                <c:pt idx="21">
                  <c:v>-0.68693006666666667</c:v>
                </c:pt>
                <c:pt idx="22">
                  <c:v>-0.67970040000000986</c:v>
                </c:pt>
                <c:pt idx="23">
                  <c:v>-0.64319086666667624</c:v>
                </c:pt>
                <c:pt idx="24">
                  <c:v>-0.66691373333334025</c:v>
                </c:pt>
                <c:pt idx="25">
                  <c:v>-0.67848363333334094</c:v>
                </c:pt>
                <c:pt idx="26">
                  <c:v>-0.66704730000000612</c:v>
                </c:pt>
                <c:pt idx="27">
                  <c:v>-0.67041790000000001</c:v>
                </c:pt>
                <c:pt idx="28">
                  <c:v>-0.63350073333333945</c:v>
                </c:pt>
                <c:pt idx="29">
                  <c:v>-0.56151649999999387</c:v>
                </c:pt>
                <c:pt idx="30">
                  <c:v>-0.58165333333333324</c:v>
                </c:pt>
                <c:pt idx="31">
                  <c:v>-0.62347713333333465</c:v>
                </c:pt>
                <c:pt idx="32">
                  <c:v>-0.62271816666666668</c:v>
                </c:pt>
                <c:pt idx="33">
                  <c:v>-0.62727863333334455</c:v>
                </c:pt>
                <c:pt idx="34">
                  <c:v>-0.60660296666666669</c:v>
                </c:pt>
                <c:pt idx="35">
                  <c:v>-0.63734456666666672</c:v>
                </c:pt>
                <c:pt idx="36">
                  <c:v>-0.73416416666666651</c:v>
                </c:pt>
                <c:pt idx="37">
                  <c:v>-0.52179880000000611</c:v>
                </c:pt>
                <c:pt idx="38">
                  <c:v>-0.58248359999998911</c:v>
                </c:pt>
                <c:pt idx="39">
                  <c:v>-0.5888547333333336</c:v>
                </c:pt>
                <c:pt idx="40">
                  <c:v>-0.61534530000000065</c:v>
                </c:pt>
                <c:pt idx="41">
                  <c:v>-0.53010016666666659</c:v>
                </c:pt>
                <c:pt idx="42">
                  <c:v>-0.49154940000000008</c:v>
                </c:pt>
                <c:pt idx="43">
                  <c:v>-0.67279573333334952</c:v>
                </c:pt>
                <c:pt idx="44">
                  <c:v>-0.51364510000000063</c:v>
                </c:pt>
                <c:pt idx="45">
                  <c:v>-0.51423049999999959</c:v>
                </c:pt>
                <c:pt idx="46">
                  <c:v>-0.5394821666666586</c:v>
                </c:pt>
                <c:pt idx="47">
                  <c:v>-0.56769456666666673</c:v>
                </c:pt>
                <c:pt idx="48">
                  <c:v>-0.5050961333333337</c:v>
                </c:pt>
                <c:pt idx="49">
                  <c:v>-0.5303349333333337</c:v>
                </c:pt>
                <c:pt idx="50">
                  <c:v>-0.60649826666666662</c:v>
                </c:pt>
                <c:pt idx="51">
                  <c:v>-0.54696770000000006</c:v>
                </c:pt>
                <c:pt idx="52">
                  <c:v>-0.61060706666666664</c:v>
                </c:pt>
                <c:pt idx="53">
                  <c:v>-0.61528020000000005</c:v>
                </c:pt>
                <c:pt idx="54">
                  <c:v>-0.60780746666666663</c:v>
                </c:pt>
                <c:pt idx="55">
                  <c:v>-0.44761570000000001</c:v>
                </c:pt>
                <c:pt idx="56">
                  <c:v>-0.5835811666666586</c:v>
                </c:pt>
                <c:pt idx="57">
                  <c:v>-0.7005379333333337</c:v>
                </c:pt>
                <c:pt idx="58">
                  <c:v>-0.49816446666667058</c:v>
                </c:pt>
                <c:pt idx="59">
                  <c:v>-0.4728589333333364</c:v>
                </c:pt>
                <c:pt idx="60">
                  <c:v>-0.56164779999999992</c:v>
                </c:pt>
                <c:pt idx="61">
                  <c:v>-0.55084130000000064</c:v>
                </c:pt>
                <c:pt idx="62">
                  <c:v>-0.63104730000000064</c:v>
                </c:pt>
                <c:pt idx="63">
                  <c:v>-0.65728120000000612</c:v>
                </c:pt>
                <c:pt idx="64">
                  <c:v>-0.71397276666666654</c:v>
                </c:pt>
                <c:pt idx="65">
                  <c:v>-0.75226123333334072</c:v>
                </c:pt>
                <c:pt idx="66">
                  <c:v>-0.6273557666666667</c:v>
                </c:pt>
                <c:pt idx="67">
                  <c:v>-0.60215626666666666</c:v>
                </c:pt>
                <c:pt idx="68">
                  <c:v>-0.61464853333334557</c:v>
                </c:pt>
                <c:pt idx="69">
                  <c:v>-0.5419381666666665</c:v>
                </c:pt>
                <c:pt idx="70">
                  <c:v>-0.5586509999999999</c:v>
                </c:pt>
                <c:pt idx="71">
                  <c:v>-0.6831075666666665</c:v>
                </c:pt>
                <c:pt idx="72">
                  <c:v>-0.57235789999999998</c:v>
                </c:pt>
                <c:pt idx="73">
                  <c:v>-0.70454913333333968</c:v>
                </c:pt>
                <c:pt idx="74">
                  <c:v>-0.71666356666666653</c:v>
                </c:pt>
                <c:pt idx="75">
                  <c:v>-0.66987106666667795</c:v>
                </c:pt>
                <c:pt idx="76">
                  <c:v>-0.62857206666666654</c:v>
                </c:pt>
                <c:pt idx="77">
                  <c:v>-0.67974023333334954</c:v>
                </c:pt>
                <c:pt idx="78">
                  <c:v>-0.68600616666666658</c:v>
                </c:pt>
                <c:pt idx="79">
                  <c:v>-0.68297649999999999</c:v>
                </c:pt>
                <c:pt idx="80">
                  <c:v>-0.60057936666666667</c:v>
                </c:pt>
                <c:pt idx="81">
                  <c:v>-0.69451176666666659</c:v>
                </c:pt>
                <c:pt idx="82">
                  <c:v>-0.57357440000000004</c:v>
                </c:pt>
                <c:pt idx="83">
                  <c:v>-0.67528336666666655</c:v>
                </c:pt>
                <c:pt idx="84">
                  <c:v>-0.45934073333333331</c:v>
                </c:pt>
                <c:pt idx="85">
                  <c:v>-0.62295696666666667</c:v>
                </c:pt>
                <c:pt idx="86">
                  <c:v>-0.7370895666666667</c:v>
                </c:pt>
                <c:pt idx="87">
                  <c:v>-0.68522986666666663</c:v>
                </c:pt>
                <c:pt idx="88">
                  <c:v>-0.60680333333334024</c:v>
                </c:pt>
                <c:pt idx="89">
                  <c:v>-0.61116156666666666</c:v>
                </c:pt>
                <c:pt idx="90">
                  <c:v>-0.63165560000000986</c:v>
                </c:pt>
                <c:pt idx="91">
                  <c:v>-0.64672040000000963</c:v>
                </c:pt>
                <c:pt idx="92">
                  <c:v>-0.7201114666666667</c:v>
                </c:pt>
                <c:pt idx="93">
                  <c:v>-0.68903866666666669</c:v>
                </c:pt>
                <c:pt idx="94">
                  <c:v>-0.56987150000000064</c:v>
                </c:pt>
                <c:pt idx="95">
                  <c:v>-0.62193500000000612</c:v>
                </c:pt>
                <c:pt idx="96">
                  <c:v>-0.5409831333333337</c:v>
                </c:pt>
                <c:pt idx="97">
                  <c:v>-0.60191070000000002</c:v>
                </c:pt>
                <c:pt idx="98">
                  <c:v>-0.75311056666666676</c:v>
                </c:pt>
                <c:pt idx="99">
                  <c:v>-0.69763200000000003</c:v>
                </c:pt>
                <c:pt idx="100">
                  <c:v>-0.65076926666667534</c:v>
                </c:pt>
                <c:pt idx="101">
                  <c:v>-0.59046196666665973</c:v>
                </c:pt>
                <c:pt idx="102">
                  <c:v>-0.53483959999999997</c:v>
                </c:pt>
                <c:pt idx="103">
                  <c:v>-0.61338466666666669</c:v>
                </c:pt>
                <c:pt idx="104">
                  <c:v>-0.69311280000000008</c:v>
                </c:pt>
                <c:pt idx="105">
                  <c:v>-0.6827129333333336</c:v>
                </c:pt>
                <c:pt idx="106">
                  <c:v>-0.66322140000000807</c:v>
                </c:pt>
                <c:pt idx="107">
                  <c:v>-0.71044643333333946</c:v>
                </c:pt>
                <c:pt idx="108">
                  <c:v>-0.70629226666666667</c:v>
                </c:pt>
                <c:pt idx="109">
                  <c:v>-0.71846516666666649</c:v>
                </c:pt>
                <c:pt idx="110">
                  <c:v>-0.7588343666666667</c:v>
                </c:pt>
                <c:pt idx="111">
                  <c:v>-0.64957233333333364</c:v>
                </c:pt>
                <c:pt idx="112">
                  <c:v>-0.6626214666666812</c:v>
                </c:pt>
                <c:pt idx="113">
                  <c:v>-0.74800639999999996</c:v>
                </c:pt>
                <c:pt idx="114">
                  <c:v>-0.67949480000000828</c:v>
                </c:pt>
                <c:pt idx="115">
                  <c:v>-0.57922716666666652</c:v>
                </c:pt>
                <c:pt idx="116">
                  <c:v>-0.66839070000000622</c:v>
                </c:pt>
                <c:pt idx="117">
                  <c:v>-0.66794396666667444</c:v>
                </c:pt>
                <c:pt idx="118">
                  <c:v>-0.71966269999999988</c:v>
                </c:pt>
                <c:pt idx="119">
                  <c:v>-0.79117369999999998</c:v>
                </c:pt>
                <c:pt idx="120">
                  <c:v>-0.74885970000000612</c:v>
                </c:pt>
                <c:pt idx="121">
                  <c:v>-0.65252480000000612</c:v>
                </c:pt>
                <c:pt idx="122">
                  <c:v>-0.73743283333333365</c:v>
                </c:pt>
                <c:pt idx="123">
                  <c:v>-0.6689524333333432</c:v>
                </c:pt>
                <c:pt idx="124">
                  <c:v>-0.67668643333334488</c:v>
                </c:pt>
                <c:pt idx="125">
                  <c:v>-0.72580930000000365</c:v>
                </c:pt>
                <c:pt idx="126">
                  <c:v>-0.70228006666666654</c:v>
                </c:pt>
                <c:pt idx="127">
                  <c:v>-0.78144950000000002</c:v>
                </c:pt>
                <c:pt idx="128">
                  <c:v>-0.6750373999999999</c:v>
                </c:pt>
                <c:pt idx="129">
                  <c:v>-0.72944823333334297</c:v>
                </c:pt>
                <c:pt idx="130">
                  <c:v>-0.75437473333334026</c:v>
                </c:pt>
                <c:pt idx="131">
                  <c:v>-0.72480730000000004</c:v>
                </c:pt>
                <c:pt idx="132">
                  <c:v>-0.60647543333334308</c:v>
                </c:pt>
                <c:pt idx="133">
                  <c:v>-0.62807473333334196</c:v>
                </c:pt>
                <c:pt idx="134">
                  <c:v>-0.63239113333334163</c:v>
                </c:pt>
                <c:pt idx="135">
                  <c:v>-0.62955206666666652</c:v>
                </c:pt>
                <c:pt idx="136">
                  <c:v>-0.67860730000000669</c:v>
                </c:pt>
                <c:pt idx="137">
                  <c:v>-0.73692096666666662</c:v>
                </c:pt>
                <c:pt idx="138">
                  <c:v>-0.70727933333334025</c:v>
                </c:pt>
                <c:pt idx="139">
                  <c:v>-0.73536136666666652</c:v>
                </c:pt>
                <c:pt idx="140">
                  <c:v>-0.65711223333333946</c:v>
                </c:pt>
                <c:pt idx="141">
                  <c:v>-0.75947026666666673</c:v>
                </c:pt>
                <c:pt idx="142">
                  <c:v>-0.63746766666666654</c:v>
                </c:pt>
                <c:pt idx="143">
                  <c:v>-0.72085243333334026</c:v>
                </c:pt>
                <c:pt idx="144">
                  <c:v>-0.67308209999999991</c:v>
                </c:pt>
                <c:pt idx="145">
                  <c:v>-0.65182066666667604</c:v>
                </c:pt>
                <c:pt idx="146">
                  <c:v>-0.58137999999999956</c:v>
                </c:pt>
                <c:pt idx="147">
                  <c:v>-0.71605609999999997</c:v>
                </c:pt>
                <c:pt idx="148">
                  <c:v>-0.62578386666666663</c:v>
                </c:pt>
                <c:pt idx="149">
                  <c:v>-0.62116289999999996</c:v>
                </c:pt>
                <c:pt idx="150">
                  <c:v>-0.5545581333333337</c:v>
                </c:pt>
                <c:pt idx="151">
                  <c:v>-0.57428689999999949</c:v>
                </c:pt>
                <c:pt idx="152">
                  <c:v>-0.64218073333334036</c:v>
                </c:pt>
                <c:pt idx="153">
                  <c:v>-0.65276790000000062</c:v>
                </c:pt>
                <c:pt idx="154">
                  <c:v>-0.63129973333334455</c:v>
                </c:pt>
                <c:pt idx="155">
                  <c:v>-0.66220813333334116</c:v>
                </c:pt>
                <c:pt idx="156">
                  <c:v>-0.5383368333333336</c:v>
                </c:pt>
                <c:pt idx="157">
                  <c:v>-0.6430719666666741</c:v>
                </c:pt>
                <c:pt idx="158">
                  <c:v>-0.58990593333333363</c:v>
                </c:pt>
                <c:pt idx="159">
                  <c:v>-0.70765156666666673</c:v>
                </c:pt>
                <c:pt idx="160">
                  <c:v>-0.72149049999999992</c:v>
                </c:pt>
                <c:pt idx="161">
                  <c:v>-0.73365153333334376</c:v>
                </c:pt>
                <c:pt idx="162">
                  <c:v>-0.52474943333334556</c:v>
                </c:pt>
                <c:pt idx="163">
                  <c:v>-0.70774246666666674</c:v>
                </c:pt>
                <c:pt idx="164">
                  <c:v>-0.76083203333334026</c:v>
                </c:pt>
                <c:pt idx="165">
                  <c:v>-0.60871613333333363</c:v>
                </c:pt>
                <c:pt idx="166">
                  <c:v>-0.62329876666666673</c:v>
                </c:pt>
                <c:pt idx="167">
                  <c:v>-0.56120753333333362</c:v>
                </c:pt>
                <c:pt idx="168">
                  <c:v>-0.61664090000000704</c:v>
                </c:pt>
                <c:pt idx="169">
                  <c:v>-0.65109483333334739</c:v>
                </c:pt>
                <c:pt idx="170">
                  <c:v>-0.65244553333334376</c:v>
                </c:pt>
                <c:pt idx="171">
                  <c:v>-0.65922093333334308</c:v>
                </c:pt>
                <c:pt idx="172">
                  <c:v>-0.71230670000000007</c:v>
                </c:pt>
                <c:pt idx="173">
                  <c:v>-0.68145390000000006</c:v>
                </c:pt>
                <c:pt idx="174">
                  <c:v>-0.72191313333333362</c:v>
                </c:pt>
                <c:pt idx="175">
                  <c:v>-0.63428423333334094</c:v>
                </c:pt>
                <c:pt idx="176">
                  <c:v>-8.8639766666667882E-2</c:v>
                </c:pt>
                <c:pt idx="177">
                  <c:v>-0.17955050000000003</c:v>
                </c:pt>
                <c:pt idx="178">
                  <c:v>-0.24705930000000162</c:v>
                </c:pt>
                <c:pt idx="179">
                  <c:v>-0.45348216666667013</c:v>
                </c:pt>
                <c:pt idx="180">
                  <c:v>1.0990426</c:v>
                </c:pt>
                <c:pt idx="181">
                  <c:v>1.5448067333333331</c:v>
                </c:pt>
                <c:pt idx="182">
                  <c:v>1.0549375666666805</c:v>
                </c:pt>
                <c:pt idx="183">
                  <c:v>1.3360551933333455</c:v>
                </c:pt>
                <c:pt idx="184">
                  <c:v>2.3516536666666568</c:v>
                </c:pt>
                <c:pt idx="185">
                  <c:v>2.4006835333333334</c:v>
                </c:pt>
                <c:pt idx="186">
                  <c:v>2.0752289999999967</c:v>
                </c:pt>
                <c:pt idx="187">
                  <c:v>2.1814176666666691</c:v>
                </c:pt>
                <c:pt idx="188">
                  <c:v>2.1044863333333335</c:v>
                </c:pt>
                <c:pt idx="189">
                  <c:v>2.3987453333332951</c:v>
                </c:pt>
                <c:pt idx="190">
                  <c:v>2.2620616666666682</c:v>
                </c:pt>
                <c:pt idx="191">
                  <c:v>2.1567233333333333</c:v>
                </c:pt>
                <c:pt idx="192">
                  <c:v>2.4199109666666665</c:v>
                </c:pt>
                <c:pt idx="193">
                  <c:v>1.760553</c:v>
                </c:pt>
                <c:pt idx="194">
                  <c:v>2.2431197333333412</c:v>
                </c:pt>
                <c:pt idx="195">
                  <c:v>2.5939600000000005</c:v>
                </c:pt>
                <c:pt idx="196">
                  <c:v>2.3629541333333064</c:v>
                </c:pt>
                <c:pt idx="197">
                  <c:v>2.5739986666666672</c:v>
                </c:pt>
                <c:pt idx="198">
                  <c:v>3.1796779999999987</c:v>
                </c:pt>
                <c:pt idx="199">
                  <c:v>4.2521796666666667</c:v>
                </c:pt>
                <c:pt idx="200">
                  <c:v>3.9021649999999997</c:v>
                </c:pt>
                <c:pt idx="201">
                  <c:v>4.1984176666666002</c:v>
                </c:pt>
                <c:pt idx="202">
                  <c:v>2.133467</c:v>
                </c:pt>
                <c:pt idx="203">
                  <c:v>2.7082793333333335</c:v>
                </c:pt>
                <c:pt idx="204">
                  <c:v>3.2273510000000276</c:v>
                </c:pt>
                <c:pt idx="205">
                  <c:v>1.7816909999999877</c:v>
                </c:pt>
                <c:pt idx="206">
                  <c:v>2.0598161999999967</c:v>
                </c:pt>
                <c:pt idx="207">
                  <c:v>3.7769443333333328</c:v>
                </c:pt>
                <c:pt idx="208">
                  <c:v>3.8123793333333</c:v>
                </c:pt>
                <c:pt idx="209">
                  <c:v>5.2702846666666661</c:v>
                </c:pt>
                <c:pt idx="210">
                  <c:v>3.6602350000000001</c:v>
                </c:pt>
                <c:pt idx="211">
                  <c:v>4.6599316666666084</c:v>
                </c:pt>
                <c:pt idx="212">
                  <c:v>5.0602706666666668</c:v>
                </c:pt>
                <c:pt idx="213">
                  <c:v>3.6716006666666665</c:v>
                </c:pt>
                <c:pt idx="214">
                  <c:v>3.8959896666666669</c:v>
                </c:pt>
                <c:pt idx="215">
                  <c:v>3.9951466666666664</c:v>
                </c:pt>
                <c:pt idx="216">
                  <c:v>3.3825556666666667</c:v>
                </c:pt>
                <c:pt idx="217">
                  <c:v>3.8983969999999997</c:v>
                </c:pt>
                <c:pt idx="218">
                  <c:v>4.2154003333333323</c:v>
                </c:pt>
                <c:pt idx="219">
                  <c:v>4.3241863333333255</c:v>
                </c:pt>
                <c:pt idx="220">
                  <c:v>3.8069416666666669</c:v>
                </c:pt>
                <c:pt idx="221">
                  <c:v>2.2759302666666961</c:v>
                </c:pt>
                <c:pt idx="222">
                  <c:v>2.8238876666666672</c:v>
                </c:pt>
                <c:pt idx="223">
                  <c:v>4.0925793333333331</c:v>
                </c:pt>
                <c:pt idx="224">
                  <c:v>5.1531243333333325</c:v>
                </c:pt>
                <c:pt idx="225">
                  <c:v>4.7153830000000001</c:v>
                </c:pt>
                <c:pt idx="226">
                  <c:v>5.0632459999999995</c:v>
                </c:pt>
                <c:pt idx="227">
                  <c:v>4.9318300000000024</c:v>
                </c:pt>
                <c:pt idx="228">
                  <c:v>5.4105339999999975</c:v>
                </c:pt>
                <c:pt idx="229">
                  <c:v>5.6930999999999985</c:v>
                </c:pt>
                <c:pt idx="230">
                  <c:v>5.2286276666666662</c:v>
                </c:pt>
                <c:pt idx="231">
                  <c:v>4.5437026666666673</c:v>
                </c:pt>
                <c:pt idx="232">
                  <c:v>5.5899409999999996</c:v>
                </c:pt>
                <c:pt idx="233">
                  <c:v>4.7378883333333333</c:v>
                </c:pt>
                <c:pt idx="234">
                  <c:v>5.0082253333333524</c:v>
                </c:pt>
                <c:pt idx="235">
                  <c:v>5.4807846666666657</c:v>
                </c:pt>
                <c:pt idx="236">
                  <c:v>4.6767523333333534</c:v>
                </c:pt>
                <c:pt idx="237">
                  <c:v>5.4845839999999955</c:v>
                </c:pt>
                <c:pt idx="238">
                  <c:v>5.7377386666666661</c:v>
                </c:pt>
                <c:pt idx="239">
                  <c:v>5.1929003333333315</c:v>
                </c:pt>
                <c:pt idx="240">
                  <c:v>5.0196100000000001</c:v>
                </c:pt>
                <c:pt idx="241">
                  <c:v>4.3702569999999996</c:v>
                </c:pt>
                <c:pt idx="242">
                  <c:v>3.5702149999999997</c:v>
                </c:pt>
                <c:pt idx="243">
                  <c:v>4.7478849999999655</c:v>
                </c:pt>
                <c:pt idx="244">
                  <c:v>6.1189639999999965</c:v>
                </c:pt>
                <c:pt idx="245">
                  <c:v>4.4583889999999995</c:v>
                </c:pt>
                <c:pt idx="246">
                  <c:v>3.961579</c:v>
                </c:pt>
                <c:pt idx="247">
                  <c:v>3.9323193333333077</c:v>
                </c:pt>
                <c:pt idx="248">
                  <c:v>3.0318869999999967</c:v>
                </c:pt>
                <c:pt idx="249">
                  <c:v>3.7062900000000005</c:v>
                </c:pt>
                <c:pt idx="250">
                  <c:v>5.275623000000059</c:v>
                </c:pt>
                <c:pt idx="251">
                  <c:v>6.3056869999999945</c:v>
                </c:pt>
                <c:pt idx="252">
                  <c:v>6.7745456666666657</c:v>
                </c:pt>
                <c:pt idx="253">
                  <c:v>4.8179303333333285</c:v>
                </c:pt>
                <c:pt idx="254">
                  <c:v>5.6705620000000003</c:v>
                </c:pt>
                <c:pt idx="255">
                  <c:v>7.4111550000000008</c:v>
                </c:pt>
                <c:pt idx="256">
                  <c:v>7.6562203333333434</c:v>
                </c:pt>
                <c:pt idx="257">
                  <c:v>7.3705869999999845</c:v>
                </c:pt>
                <c:pt idx="258">
                  <c:v>7.2634980000000011</c:v>
                </c:pt>
                <c:pt idx="259">
                  <c:v>4.7776880000000004</c:v>
                </c:pt>
                <c:pt idx="260">
                  <c:v>6.9078179999999945</c:v>
                </c:pt>
                <c:pt idx="261">
                  <c:v>7.2107596666666671</c:v>
                </c:pt>
                <c:pt idx="262">
                  <c:v>6.756089666666667</c:v>
                </c:pt>
                <c:pt idx="263">
                  <c:v>6.5904486666666671</c:v>
                </c:pt>
                <c:pt idx="264">
                  <c:v>5.4564283333333927</c:v>
                </c:pt>
                <c:pt idx="265">
                  <c:v>7.2242476666666668</c:v>
                </c:pt>
                <c:pt idx="266">
                  <c:v>6.3035853333333325</c:v>
                </c:pt>
                <c:pt idx="267">
                  <c:v>5.0557053333333331</c:v>
                </c:pt>
                <c:pt idx="268">
                  <c:v>6.3499949999999945</c:v>
                </c:pt>
                <c:pt idx="269">
                  <c:v>6.5970149999999359</c:v>
                </c:pt>
                <c:pt idx="270">
                  <c:v>7.6545486666666038</c:v>
                </c:pt>
                <c:pt idx="271">
                  <c:v>6.6232899999999955</c:v>
                </c:pt>
                <c:pt idx="272">
                  <c:v>7.9874319999999965</c:v>
                </c:pt>
                <c:pt idx="273">
                  <c:v>8.4052313333333348</c:v>
                </c:pt>
                <c:pt idx="274">
                  <c:v>6.4224079999999955</c:v>
                </c:pt>
                <c:pt idx="275">
                  <c:v>6.6698193333333329</c:v>
                </c:pt>
                <c:pt idx="276">
                  <c:v>7.7249723333333336</c:v>
                </c:pt>
                <c:pt idx="277">
                  <c:v>7.621032333333333</c:v>
                </c:pt>
                <c:pt idx="278">
                  <c:v>6.9152610000000134</c:v>
                </c:pt>
                <c:pt idx="279">
                  <c:v>7.7822779999999989</c:v>
                </c:pt>
                <c:pt idx="280">
                  <c:v>7.1204670000000005</c:v>
                </c:pt>
                <c:pt idx="281">
                  <c:v>8.0435600000000012</c:v>
                </c:pt>
                <c:pt idx="282">
                  <c:v>7.2711940000000004</c:v>
                </c:pt>
                <c:pt idx="283">
                  <c:v>6.1367949999999976</c:v>
                </c:pt>
                <c:pt idx="284">
                  <c:v>8.1833579999999984</c:v>
                </c:pt>
                <c:pt idx="285">
                  <c:v>7.7909770000000007</c:v>
                </c:pt>
                <c:pt idx="286">
                  <c:v>8.0345036666666676</c:v>
                </c:pt>
                <c:pt idx="287">
                  <c:v>8.6522210000000008</c:v>
                </c:pt>
                <c:pt idx="288">
                  <c:v>7.8229966666665822</c:v>
                </c:pt>
                <c:pt idx="289">
                  <c:v>7.1611536666666655</c:v>
                </c:pt>
                <c:pt idx="290">
                  <c:v>7.6755220000000008</c:v>
                </c:pt>
                <c:pt idx="291">
                  <c:v>8.0390196666666665</c:v>
                </c:pt>
                <c:pt idx="292">
                  <c:v>7.7924546666666057</c:v>
                </c:pt>
                <c:pt idx="293">
                  <c:v>6.8590603333333524</c:v>
                </c:pt>
                <c:pt idx="294">
                  <c:v>10.412792333333424</c:v>
                </c:pt>
                <c:pt idx="295">
                  <c:v>10.198299666666665</c:v>
                </c:pt>
                <c:pt idx="296">
                  <c:v>8.3545403333334267</c:v>
                </c:pt>
                <c:pt idx="297">
                  <c:v>8.1043633333332981</c:v>
                </c:pt>
                <c:pt idx="298">
                  <c:v>7.7866023333334091</c:v>
                </c:pt>
                <c:pt idx="299">
                  <c:v>9.0810056666666661</c:v>
                </c:pt>
                <c:pt idx="300">
                  <c:v>8.0651216666666716</c:v>
                </c:pt>
                <c:pt idx="301">
                  <c:v>7.5145990000000005</c:v>
                </c:pt>
                <c:pt idx="302">
                  <c:v>7.2920990000000003</c:v>
                </c:pt>
                <c:pt idx="303">
                  <c:v>9.5788793333333331</c:v>
                </c:pt>
                <c:pt idx="304">
                  <c:v>7.4236483333334</c:v>
                </c:pt>
                <c:pt idx="305">
                  <c:v>7.6246736666666655</c:v>
                </c:pt>
                <c:pt idx="306">
                  <c:v>8.1066656666666663</c:v>
                </c:pt>
                <c:pt idx="307">
                  <c:v>8.8137650000000018</c:v>
                </c:pt>
                <c:pt idx="308">
                  <c:v>9.5287673333333309</c:v>
                </c:pt>
                <c:pt idx="309">
                  <c:v>9.3649243333333327</c:v>
                </c:pt>
                <c:pt idx="310">
                  <c:v>7.5685403333333339</c:v>
                </c:pt>
                <c:pt idx="311">
                  <c:v>8.4609533333333342</c:v>
                </c:pt>
                <c:pt idx="312">
                  <c:v>11.510437333333376</c:v>
                </c:pt>
                <c:pt idx="313">
                  <c:v>9.9514836666667268</c:v>
                </c:pt>
                <c:pt idx="314">
                  <c:v>9.7057173333333342</c:v>
                </c:pt>
                <c:pt idx="315">
                  <c:v>7.6274939999999845</c:v>
                </c:pt>
                <c:pt idx="316">
                  <c:v>8.4751436666666748</c:v>
                </c:pt>
                <c:pt idx="317">
                  <c:v>6.9400310000000003</c:v>
                </c:pt>
                <c:pt idx="318">
                  <c:v>7.0030580000000002</c:v>
                </c:pt>
                <c:pt idx="319">
                  <c:v>8.2371406666666669</c:v>
                </c:pt>
                <c:pt idx="320">
                  <c:v>9.3608276666666708</c:v>
                </c:pt>
                <c:pt idx="321">
                  <c:v>11.442686666666795</c:v>
                </c:pt>
                <c:pt idx="322">
                  <c:v>10.219467333333334</c:v>
                </c:pt>
                <c:pt idx="323">
                  <c:v>9.2821030000000011</c:v>
                </c:pt>
                <c:pt idx="324">
                  <c:v>8.8320573333333368</c:v>
                </c:pt>
                <c:pt idx="325">
                  <c:v>7.9613306666666661</c:v>
                </c:pt>
                <c:pt idx="326">
                  <c:v>8.3152500000000007</c:v>
                </c:pt>
                <c:pt idx="327">
                  <c:v>8.5340346666666704</c:v>
                </c:pt>
                <c:pt idx="328">
                  <c:v>9.1529933333333346</c:v>
                </c:pt>
                <c:pt idx="329">
                  <c:v>10.721747666666667</c:v>
                </c:pt>
                <c:pt idx="330">
                  <c:v>12.278930000000001</c:v>
                </c:pt>
                <c:pt idx="331">
                  <c:v>9.593064</c:v>
                </c:pt>
                <c:pt idx="332">
                  <c:v>8.8210536666666677</c:v>
                </c:pt>
                <c:pt idx="333">
                  <c:v>9.4431079999999987</c:v>
                </c:pt>
                <c:pt idx="334">
                  <c:v>9.9566083333333548</c:v>
                </c:pt>
                <c:pt idx="335">
                  <c:v>9.546301999999999</c:v>
                </c:pt>
                <c:pt idx="336">
                  <c:v>10.824979333333332</c:v>
                </c:pt>
                <c:pt idx="337">
                  <c:v>9.2864896666667267</c:v>
                </c:pt>
                <c:pt idx="338">
                  <c:v>8.53982666666667</c:v>
                </c:pt>
                <c:pt idx="339">
                  <c:v>11.928977999999999</c:v>
                </c:pt>
                <c:pt idx="340">
                  <c:v>11.641763333333298</c:v>
                </c:pt>
                <c:pt idx="341">
                  <c:v>8.690808333333333</c:v>
                </c:pt>
                <c:pt idx="342">
                  <c:v>10.92010266666667</c:v>
                </c:pt>
                <c:pt idx="343">
                  <c:v>10.18028766666667</c:v>
                </c:pt>
                <c:pt idx="344">
                  <c:v>9.3138000000000005</c:v>
                </c:pt>
                <c:pt idx="345">
                  <c:v>9.2557150000000004</c:v>
                </c:pt>
                <c:pt idx="346">
                  <c:v>11.468245333333334</c:v>
                </c:pt>
                <c:pt idx="347">
                  <c:v>10.796900333333333</c:v>
                </c:pt>
                <c:pt idx="348">
                  <c:v>9.0559963333334519</c:v>
                </c:pt>
                <c:pt idx="349">
                  <c:v>8.6603133333333329</c:v>
                </c:pt>
                <c:pt idx="350">
                  <c:v>8.3289443333333342</c:v>
                </c:pt>
                <c:pt idx="351">
                  <c:v>10.803239333333376</c:v>
                </c:pt>
                <c:pt idx="352">
                  <c:v>7.9370143333333338</c:v>
                </c:pt>
                <c:pt idx="353">
                  <c:v>9.7111013333332981</c:v>
                </c:pt>
                <c:pt idx="354">
                  <c:v>8.9993229999999986</c:v>
                </c:pt>
                <c:pt idx="355">
                  <c:v>10.502782000000026</c:v>
                </c:pt>
                <c:pt idx="356">
                  <c:v>10.414099666666672</c:v>
                </c:pt>
                <c:pt idx="357">
                  <c:v>11.218924999999997</c:v>
                </c:pt>
                <c:pt idx="358">
                  <c:v>11.435964333333336</c:v>
                </c:pt>
                <c:pt idx="359">
                  <c:v>12.932618333333332</c:v>
                </c:pt>
                <c:pt idx="360">
                  <c:v>10.85668666666686</c:v>
                </c:pt>
                <c:pt idx="361">
                  <c:v>10.835857000000004</c:v>
                </c:pt>
                <c:pt idx="362">
                  <c:v>10.540869666666667</c:v>
                </c:pt>
                <c:pt idx="363">
                  <c:v>12.923512000000002</c:v>
                </c:pt>
                <c:pt idx="364">
                  <c:v>13.364740000000022</c:v>
                </c:pt>
                <c:pt idx="365">
                  <c:v>16.451696666666667</c:v>
                </c:pt>
                <c:pt idx="366">
                  <c:v>14.40411666666667</c:v>
                </c:pt>
                <c:pt idx="367">
                  <c:v>13.675936666666795</c:v>
                </c:pt>
                <c:pt idx="368">
                  <c:v>12.893976666666672</c:v>
                </c:pt>
                <c:pt idx="369">
                  <c:v>13.683610000000002</c:v>
                </c:pt>
                <c:pt idx="370">
                  <c:v>14.232420000000001</c:v>
                </c:pt>
                <c:pt idx="371">
                  <c:v>13.637159999999998</c:v>
                </c:pt>
                <c:pt idx="372">
                  <c:v>14.482146666666798</c:v>
                </c:pt>
                <c:pt idx="373">
                  <c:v>14.470726666666724</c:v>
                </c:pt>
                <c:pt idx="374">
                  <c:v>16.874896666666835</c:v>
                </c:pt>
                <c:pt idx="375">
                  <c:v>13.268180000000001</c:v>
                </c:pt>
                <c:pt idx="376">
                  <c:v>14.89512</c:v>
                </c:pt>
                <c:pt idx="377">
                  <c:v>14.432510000000002</c:v>
                </c:pt>
                <c:pt idx="378">
                  <c:v>13.769946666666726</c:v>
                </c:pt>
                <c:pt idx="379">
                  <c:v>16.073530000000002</c:v>
                </c:pt>
                <c:pt idx="380">
                  <c:v>15.910430000000026</c:v>
                </c:pt>
                <c:pt idx="381">
                  <c:v>13.999100000000002</c:v>
                </c:pt>
                <c:pt idx="382">
                  <c:v>13.417236666666676</c:v>
                </c:pt>
                <c:pt idx="383">
                  <c:v>16.059776666666668</c:v>
                </c:pt>
                <c:pt idx="384">
                  <c:v>17.537896666666835</c:v>
                </c:pt>
                <c:pt idx="385">
                  <c:v>17.197933333333289</c:v>
                </c:pt>
                <c:pt idx="386">
                  <c:v>20.128573333333044</c:v>
                </c:pt>
                <c:pt idx="387">
                  <c:v>17.072456666666668</c:v>
                </c:pt>
                <c:pt idx="388">
                  <c:v>16.491503333332986</c:v>
                </c:pt>
                <c:pt idx="389">
                  <c:v>15.326363333333333</c:v>
                </c:pt>
                <c:pt idx="390">
                  <c:v>16.177036666666691</c:v>
                </c:pt>
                <c:pt idx="391">
                  <c:v>17.367540000000002</c:v>
                </c:pt>
                <c:pt idx="392">
                  <c:v>18.182846666666666</c:v>
                </c:pt>
                <c:pt idx="393">
                  <c:v>16.202676666666662</c:v>
                </c:pt>
                <c:pt idx="394">
                  <c:v>13.761191999999999</c:v>
                </c:pt>
                <c:pt idx="395">
                  <c:v>16.613566666666731</c:v>
                </c:pt>
                <c:pt idx="396">
                  <c:v>14.741383333333298</c:v>
                </c:pt>
                <c:pt idx="397">
                  <c:v>17.323706666666666</c:v>
                </c:pt>
                <c:pt idx="398">
                  <c:v>16.410399999999989</c:v>
                </c:pt>
                <c:pt idx="399">
                  <c:v>16.903679999999778</c:v>
                </c:pt>
                <c:pt idx="400">
                  <c:v>19.47169333333299</c:v>
                </c:pt>
                <c:pt idx="401">
                  <c:v>16.655819999999999</c:v>
                </c:pt>
                <c:pt idx="402">
                  <c:v>17.471506666666667</c:v>
                </c:pt>
                <c:pt idx="403">
                  <c:v>16.843710000000002</c:v>
                </c:pt>
                <c:pt idx="404">
                  <c:v>16.89461</c:v>
                </c:pt>
                <c:pt idx="405">
                  <c:v>16.546783333332979</c:v>
                </c:pt>
                <c:pt idx="406">
                  <c:v>17.426763333332964</c:v>
                </c:pt>
                <c:pt idx="407">
                  <c:v>18.314319999999999</c:v>
                </c:pt>
                <c:pt idx="408">
                  <c:v>16.339226666666665</c:v>
                </c:pt>
                <c:pt idx="409">
                  <c:v>17.526109999999989</c:v>
                </c:pt>
                <c:pt idx="410">
                  <c:v>17.109680000000001</c:v>
                </c:pt>
                <c:pt idx="411">
                  <c:v>14.617996333333332</c:v>
                </c:pt>
                <c:pt idx="412">
                  <c:v>19.836236666666668</c:v>
                </c:pt>
                <c:pt idx="413">
                  <c:v>18.317433333333121</c:v>
                </c:pt>
                <c:pt idx="414">
                  <c:v>17.907169999999986</c:v>
                </c:pt>
                <c:pt idx="415">
                  <c:v>17.768976666666664</c:v>
                </c:pt>
                <c:pt idx="416">
                  <c:v>19.454880000000031</c:v>
                </c:pt>
                <c:pt idx="417">
                  <c:v>19.171930000000035</c:v>
                </c:pt>
                <c:pt idx="418">
                  <c:v>18.969820000000002</c:v>
                </c:pt>
                <c:pt idx="419">
                  <c:v>20.058006666666667</c:v>
                </c:pt>
                <c:pt idx="420">
                  <c:v>17.380696666666669</c:v>
                </c:pt>
                <c:pt idx="421">
                  <c:v>16.962736666666398</c:v>
                </c:pt>
                <c:pt idx="422">
                  <c:v>20.659923333333289</c:v>
                </c:pt>
                <c:pt idx="423">
                  <c:v>20.093753333333051</c:v>
                </c:pt>
                <c:pt idx="424">
                  <c:v>20.064150000000001</c:v>
                </c:pt>
                <c:pt idx="425">
                  <c:v>17.357096666666695</c:v>
                </c:pt>
                <c:pt idx="426">
                  <c:v>19.434999999999999</c:v>
                </c:pt>
                <c:pt idx="427">
                  <c:v>17.798863333333106</c:v>
                </c:pt>
                <c:pt idx="428">
                  <c:v>18.75146666666669</c:v>
                </c:pt>
                <c:pt idx="429">
                  <c:v>15.647553333333333</c:v>
                </c:pt>
                <c:pt idx="430">
                  <c:v>18.827853333333326</c:v>
                </c:pt>
                <c:pt idx="431">
                  <c:v>22.085113333332906</c:v>
                </c:pt>
                <c:pt idx="432">
                  <c:v>18.744193333333037</c:v>
                </c:pt>
                <c:pt idx="433">
                  <c:v>17.464956666666691</c:v>
                </c:pt>
                <c:pt idx="434">
                  <c:v>19.215976666666691</c:v>
                </c:pt>
                <c:pt idx="435">
                  <c:v>20.639486666666691</c:v>
                </c:pt>
                <c:pt idx="436">
                  <c:v>21.216296666666665</c:v>
                </c:pt>
                <c:pt idx="437">
                  <c:v>20.231210000000001</c:v>
                </c:pt>
                <c:pt idx="438">
                  <c:v>18.638349999999889</c:v>
                </c:pt>
                <c:pt idx="439">
                  <c:v>18.592409999999763</c:v>
                </c:pt>
                <c:pt idx="440">
                  <c:v>20.24184</c:v>
                </c:pt>
                <c:pt idx="441">
                  <c:v>20.657619999999987</c:v>
                </c:pt>
                <c:pt idx="442">
                  <c:v>20.24365666666667</c:v>
                </c:pt>
                <c:pt idx="443">
                  <c:v>16.691982000000031</c:v>
                </c:pt>
                <c:pt idx="444">
                  <c:v>17.754239999999989</c:v>
                </c:pt>
                <c:pt idx="445">
                  <c:v>19.018049999999889</c:v>
                </c:pt>
                <c:pt idx="446">
                  <c:v>15.655270000000002</c:v>
                </c:pt>
                <c:pt idx="447">
                  <c:v>18.422343333332822</c:v>
                </c:pt>
                <c:pt idx="448">
                  <c:v>22.401289999999989</c:v>
                </c:pt>
                <c:pt idx="449">
                  <c:v>20.016590000000004</c:v>
                </c:pt>
                <c:pt idx="450">
                  <c:v>20.044933333333091</c:v>
                </c:pt>
                <c:pt idx="451">
                  <c:v>21.87622</c:v>
                </c:pt>
                <c:pt idx="452">
                  <c:v>18.904843333333062</c:v>
                </c:pt>
                <c:pt idx="453">
                  <c:v>22.352443333332957</c:v>
                </c:pt>
                <c:pt idx="454">
                  <c:v>18.906593333332957</c:v>
                </c:pt>
                <c:pt idx="455">
                  <c:v>20.942493333332877</c:v>
                </c:pt>
                <c:pt idx="456">
                  <c:v>22.984343333332877</c:v>
                </c:pt>
                <c:pt idx="457">
                  <c:v>20.689786666666667</c:v>
                </c:pt>
                <c:pt idx="458">
                  <c:v>20.959410000000002</c:v>
                </c:pt>
                <c:pt idx="459">
                  <c:v>23.128110000000003</c:v>
                </c:pt>
                <c:pt idx="460">
                  <c:v>22.069636666666629</c:v>
                </c:pt>
                <c:pt idx="461">
                  <c:v>23.255106666666666</c:v>
                </c:pt>
                <c:pt idx="462">
                  <c:v>25.322886666666665</c:v>
                </c:pt>
                <c:pt idx="463">
                  <c:v>24.572796666666662</c:v>
                </c:pt>
                <c:pt idx="464">
                  <c:v>23.005279999999889</c:v>
                </c:pt>
                <c:pt idx="465">
                  <c:v>22.791219999999889</c:v>
                </c:pt>
                <c:pt idx="466">
                  <c:v>22.794729999999777</c:v>
                </c:pt>
                <c:pt idx="467">
                  <c:v>25.570083333333084</c:v>
                </c:pt>
                <c:pt idx="468">
                  <c:v>23.430846666666667</c:v>
                </c:pt>
                <c:pt idx="469">
                  <c:v>21.35293333333308</c:v>
                </c:pt>
                <c:pt idx="470">
                  <c:v>23.637146666666691</c:v>
                </c:pt>
                <c:pt idx="471">
                  <c:v>24.380719999999727</c:v>
                </c:pt>
                <c:pt idx="472">
                  <c:v>23.686400000000003</c:v>
                </c:pt>
                <c:pt idx="473">
                  <c:v>21.176919999999999</c:v>
                </c:pt>
                <c:pt idx="474">
                  <c:v>20.816783333333113</c:v>
                </c:pt>
                <c:pt idx="475">
                  <c:v>23.597693333333059</c:v>
                </c:pt>
                <c:pt idx="476">
                  <c:v>21.397963333333326</c:v>
                </c:pt>
                <c:pt idx="477">
                  <c:v>21.447133333332957</c:v>
                </c:pt>
                <c:pt idx="478">
                  <c:v>22.472299999999755</c:v>
                </c:pt>
                <c:pt idx="479">
                  <c:v>25.617729999999987</c:v>
                </c:pt>
                <c:pt idx="480">
                  <c:v>22.008509999999774</c:v>
                </c:pt>
                <c:pt idx="481">
                  <c:v>23.598020000000002</c:v>
                </c:pt>
                <c:pt idx="482">
                  <c:v>22.69066666666669</c:v>
                </c:pt>
                <c:pt idx="483">
                  <c:v>23.660209999999989</c:v>
                </c:pt>
                <c:pt idx="484">
                  <c:v>23.058019999999889</c:v>
                </c:pt>
                <c:pt idx="485">
                  <c:v>23.765756666666629</c:v>
                </c:pt>
                <c:pt idx="486">
                  <c:v>23.501113333333077</c:v>
                </c:pt>
                <c:pt idx="487">
                  <c:v>23.998219999999723</c:v>
                </c:pt>
                <c:pt idx="488">
                  <c:v>19.601220000000001</c:v>
                </c:pt>
                <c:pt idx="489">
                  <c:v>23.954853333333329</c:v>
                </c:pt>
                <c:pt idx="490">
                  <c:v>23.356756666666691</c:v>
                </c:pt>
                <c:pt idx="491">
                  <c:v>24.607700000000005</c:v>
                </c:pt>
                <c:pt idx="492">
                  <c:v>25.480369999999755</c:v>
                </c:pt>
                <c:pt idx="493">
                  <c:v>26.451309999999989</c:v>
                </c:pt>
                <c:pt idx="494">
                  <c:v>21.293029999999789</c:v>
                </c:pt>
                <c:pt idx="495">
                  <c:v>23.645390000000003</c:v>
                </c:pt>
                <c:pt idx="496">
                  <c:v>22.621939999999999</c:v>
                </c:pt>
                <c:pt idx="497">
                  <c:v>24.375983333333135</c:v>
                </c:pt>
                <c:pt idx="498">
                  <c:v>23.07971333333299</c:v>
                </c:pt>
                <c:pt idx="499">
                  <c:v>24.332083333333109</c:v>
                </c:pt>
                <c:pt idx="500">
                  <c:v>25.096459999999986</c:v>
                </c:pt>
                <c:pt idx="501">
                  <c:v>26.870033333333044</c:v>
                </c:pt>
                <c:pt idx="502">
                  <c:v>26.783756666666662</c:v>
                </c:pt>
                <c:pt idx="503">
                  <c:v>22.980546666666431</c:v>
                </c:pt>
                <c:pt idx="504">
                  <c:v>21.815193333333106</c:v>
                </c:pt>
                <c:pt idx="505">
                  <c:v>19.501026666666665</c:v>
                </c:pt>
                <c:pt idx="506">
                  <c:v>24.338883333333289</c:v>
                </c:pt>
                <c:pt idx="507">
                  <c:v>24.035783333333004</c:v>
                </c:pt>
                <c:pt idx="508">
                  <c:v>26.389813333333077</c:v>
                </c:pt>
                <c:pt idx="509">
                  <c:v>26.112929999999992</c:v>
                </c:pt>
                <c:pt idx="510">
                  <c:v>25.336273333333189</c:v>
                </c:pt>
                <c:pt idx="511">
                  <c:v>26.081006666666667</c:v>
                </c:pt>
                <c:pt idx="512">
                  <c:v>25.852240000000002</c:v>
                </c:pt>
                <c:pt idx="513">
                  <c:v>27.002276666666663</c:v>
                </c:pt>
                <c:pt idx="514">
                  <c:v>24.851356666666735</c:v>
                </c:pt>
                <c:pt idx="515">
                  <c:v>28.101833333333289</c:v>
                </c:pt>
                <c:pt idx="516">
                  <c:v>28.167223333333069</c:v>
                </c:pt>
                <c:pt idx="517">
                  <c:v>27.356559999999988</c:v>
                </c:pt>
                <c:pt idx="518">
                  <c:v>27.222243333332873</c:v>
                </c:pt>
                <c:pt idx="519">
                  <c:v>26.900636666666589</c:v>
                </c:pt>
                <c:pt idx="520">
                  <c:v>26.676783333333084</c:v>
                </c:pt>
                <c:pt idx="521">
                  <c:v>26.745733333332819</c:v>
                </c:pt>
                <c:pt idx="522">
                  <c:v>28.748163333332982</c:v>
                </c:pt>
                <c:pt idx="523">
                  <c:v>25.191689999999987</c:v>
                </c:pt>
                <c:pt idx="524">
                  <c:v>25.05349</c:v>
                </c:pt>
                <c:pt idx="525">
                  <c:v>26.695006666666668</c:v>
                </c:pt>
                <c:pt idx="526">
                  <c:v>24.229669999999889</c:v>
                </c:pt>
                <c:pt idx="527">
                  <c:v>20.740289999999789</c:v>
                </c:pt>
                <c:pt idx="528">
                  <c:v>23.204893333333189</c:v>
                </c:pt>
                <c:pt idx="529">
                  <c:v>25.263000000000002</c:v>
                </c:pt>
                <c:pt idx="530">
                  <c:v>25.626353333333189</c:v>
                </c:pt>
                <c:pt idx="531">
                  <c:v>28.40794</c:v>
                </c:pt>
                <c:pt idx="532">
                  <c:v>23.290263333333058</c:v>
                </c:pt>
                <c:pt idx="533">
                  <c:v>26.574470000000005</c:v>
                </c:pt>
                <c:pt idx="534">
                  <c:v>26.794853333333329</c:v>
                </c:pt>
                <c:pt idx="535">
                  <c:v>25.853716666666667</c:v>
                </c:pt>
                <c:pt idx="536">
                  <c:v>27.170713333333037</c:v>
                </c:pt>
                <c:pt idx="537">
                  <c:v>25.34080666666669</c:v>
                </c:pt>
                <c:pt idx="538">
                  <c:v>25.446013333332957</c:v>
                </c:pt>
                <c:pt idx="539">
                  <c:v>24.56225333333299</c:v>
                </c:pt>
                <c:pt idx="540">
                  <c:v>26.738433333332946</c:v>
                </c:pt>
                <c:pt idx="541">
                  <c:v>27.019796666666664</c:v>
                </c:pt>
                <c:pt idx="542">
                  <c:v>28.641113333333106</c:v>
                </c:pt>
                <c:pt idx="543">
                  <c:v>27.373173333333121</c:v>
                </c:pt>
                <c:pt idx="544">
                  <c:v>25.258963333333124</c:v>
                </c:pt>
                <c:pt idx="545">
                  <c:v>29.958456666666667</c:v>
                </c:pt>
                <c:pt idx="546">
                  <c:v>27.427353333333073</c:v>
                </c:pt>
                <c:pt idx="547">
                  <c:v>27.191643333333023</c:v>
                </c:pt>
                <c:pt idx="548">
                  <c:v>24.402329999999683</c:v>
                </c:pt>
                <c:pt idx="549">
                  <c:v>27.942719999999625</c:v>
                </c:pt>
                <c:pt idx="550">
                  <c:v>26.130733333333037</c:v>
                </c:pt>
                <c:pt idx="551">
                  <c:v>27.287386666666663</c:v>
                </c:pt>
                <c:pt idx="552">
                  <c:v>27.87372333333299</c:v>
                </c:pt>
                <c:pt idx="553">
                  <c:v>25.878473333333062</c:v>
                </c:pt>
                <c:pt idx="554">
                  <c:v>27.925266666666669</c:v>
                </c:pt>
                <c:pt idx="555">
                  <c:v>29.58806333333299</c:v>
                </c:pt>
                <c:pt idx="556">
                  <c:v>27.537160000000135</c:v>
                </c:pt>
                <c:pt idx="557">
                  <c:v>27.553626666666663</c:v>
                </c:pt>
                <c:pt idx="558">
                  <c:v>30.36515</c:v>
                </c:pt>
                <c:pt idx="559">
                  <c:v>25.549346666666629</c:v>
                </c:pt>
                <c:pt idx="560">
                  <c:v>26.358173333333106</c:v>
                </c:pt>
                <c:pt idx="561">
                  <c:v>24.725359999999799</c:v>
                </c:pt>
                <c:pt idx="562">
                  <c:v>28.605543333332957</c:v>
                </c:pt>
                <c:pt idx="563">
                  <c:v>28.849723333332957</c:v>
                </c:pt>
                <c:pt idx="564">
                  <c:v>27.138056666666731</c:v>
                </c:pt>
                <c:pt idx="565">
                  <c:v>27.944139999999763</c:v>
                </c:pt>
                <c:pt idx="566">
                  <c:v>29.225196666666662</c:v>
                </c:pt>
                <c:pt idx="567">
                  <c:v>26.611073333333326</c:v>
                </c:pt>
                <c:pt idx="568">
                  <c:v>27.088049999999679</c:v>
                </c:pt>
                <c:pt idx="569">
                  <c:v>25.306336666666667</c:v>
                </c:pt>
                <c:pt idx="570">
                  <c:v>27.41248333333299</c:v>
                </c:pt>
                <c:pt idx="571">
                  <c:v>25.756283333333062</c:v>
                </c:pt>
                <c:pt idx="572">
                  <c:v>27.658289999999987</c:v>
                </c:pt>
                <c:pt idx="573">
                  <c:v>25.992243333332855</c:v>
                </c:pt>
                <c:pt idx="574">
                  <c:v>26.664490000000001</c:v>
                </c:pt>
                <c:pt idx="575">
                  <c:v>27.621286666666691</c:v>
                </c:pt>
                <c:pt idx="576">
                  <c:v>27.927796666666666</c:v>
                </c:pt>
                <c:pt idx="577">
                  <c:v>26.733680000000003</c:v>
                </c:pt>
                <c:pt idx="578">
                  <c:v>28.133886666666879</c:v>
                </c:pt>
                <c:pt idx="579">
                  <c:v>29.580306666666662</c:v>
                </c:pt>
                <c:pt idx="580">
                  <c:v>27.368173333333015</c:v>
                </c:pt>
                <c:pt idx="581">
                  <c:v>27.890080000000001</c:v>
                </c:pt>
                <c:pt idx="582">
                  <c:v>29.362199999999781</c:v>
                </c:pt>
                <c:pt idx="583">
                  <c:v>29.148399999999889</c:v>
                </c:pt>
                <c:pt idx="584">
                  <c:v>28.328709999999766</c:v>
                </c:pt>
                <c:pt idx="585">
                  <c:v>29.380539999999719</c:v>
                </c:pt>
                <c:pt idx="586">
                  <c:v>29.251810000000031</c:v>
                </c:pt>
                <c:pt idx="587">
                  <c:v>29.095513333332935</c:v>
                </c:pt>
                <c:pt idx="588">
                  <c:v>25.942073333332946</c:v>
                </c:pt>
                <c:pt idx="589">
                  <c:v>28.4298</c:v>
                </c:pt>
                <c:pt idx="590">
                  <c:v>28.022436666666589</c:v>
                </c:pt>
                <c:pt idx="591">
                  <c:v>26.295286666666666</c:v>
                </c:pt>
                <c:pt idx="592">
                  <c:v>29.461319999999759</c:v>
                </c:pt>
                <c:pt idx="593">
                  <c:v>30.092403333332957</c:v>
                </c:pt>
                <c:pt idx="594">
                  <c:v>29.616466666666735</c:v>
                </c:pt>
                <c:pt idx="595">
                  <c:v>29.503320000000002</c:v>
                </c:pt>
                <c:pt idx="596">
                  <c:v>30.450446666666629</c:v>
                </c:pt>
                <c:pt idx="597">
                  <c:v>30.504233333333037</c:v>
                </c:pt>
                <c:pt idx="598">
                  <c:v>30.037599999999987</c:v>
                </c:pt>
                <c:pt idx="599">
                  <c:v>26.965163333332935</c:v>
                </c:pt>
                <c:pt idx="600">
                  <c:v>28.631406666666695</c:v>
                </c:pt>
                <c:pt idx="601">
                  <c:v>27.769079999999889</c:v>
                </c:pt>
                <c:pt idx="602">
                  <c:v>29.592503333332957</c:v>
                </c:pt>
                <c:pt idx="603">
                  <c:v>28.416060000000005</c:v>
                </c:pt>
                <c:pt idx="604">
                  <c:v>27.726563333333015</c:v>
                </c:pt>
                <c:pt idx="605">
                  <c:v>29.179476666666691</c:v>
                </c:pt>
                <c:pt idx="606">
                  <c:v>29.622013333333022</c:v>
                </c:pt>
                <c:pt idx="607">
                  <c:v>28.849576666666668</c:v>
                </c:pt>
                <c:pt idx="608">
                  <c:v>29.500563333333055</c:v>
                </c:pt>
                <c:pt idx="609">
                  <c:v>30.095256666666668</c:v>
                </c:pt>
                <c:pt idx="610">
                  <c:v>27.625723333332949</c:v>
                </c:pt>
                <c:pt idx="611">
                  <c:v>26.98945999999977</c:v>
                </c:pt>
                <c:pt idx="612">
                  <c:v>29.275203333332978</c:v>
                </c:pt>
                <c:pt idx="613">
                  <c:v>29.722843333332957</c:v>
                </c:pt>
                <c:pt idx="614">
                  <c:v>32.001843333332936</c:v>
                </c:pt>
                <c:pt idx="615">
                  <c:v>31.592633333332884</c:v>
                </c:pt>
                <c:pt idx="616">
                  <c:v>31.188429999999741</c:v>
                </c:pt>
                <c:pt idx="617">
                  <c:v>28.528546666666589</c:v>
                </c:pt>
                <c:pt idx="618">
                  <c:v>29.537650000000031</c:v>
                </c:pt>
                <c:pt idx="619">
                  <c:v>30.271313333333037</c:v>
                </c:pt>
                <c:pt idx="620">
                  <c:v>30.994293333333022</c:v>
                </c:pt>
                <c:pt idx="621">
                  <c:v>29.305750000000003</c:v>
                </c:pt>
                <c:pt idx="622">
                  <c:v>28.805870000000031</c:v>
                </c:pt>
                <c:pt idx="623">
                  <c:v>30.86918</c:v>
                </c:pt>
                <c:pt idx="624">
                  <c:v>30.770143333332957</c:v>
                </c:pt>
                <c:pt idx="625">
                  <c:v>29.584446666666629</c:v>
                </c:pt>
                <c:pt idx="626">
                  <c:v>28.617196666666835</c:v>
                </c:pt>
                <c:pt idx="627">
                  <c:v>29.311599999999999</c:v>
                </c:pt>
                <c:pt idx="628">
                  <c:v>30.014103333333289</c:v>
                </c:pt>
                <c:pt idx="629">
                  <c:v>28.424360000000004</c:v>
                </c:pt>
                <c:pt idx="630">
                  <c:v>28.496256666666667</c:v>
                </c:pt>
                <c:pt idx="631">
                  <c:v>30.294303333333037</c:v>
                </c:pt>
                <c:pt idx="632">
                  <c:v>29.328953333333189</c:v>
                </c:pt>
                <c:pt idx="633">
                  <c:v>28.510760000000001</c:v>
                </c:pt>
                <c:pt idx="634">
                  <c:v>29.714706666666668</c:v>
                </c:pt>
                <c:pt idx="635">
                  <c:v>28.885153333333022</c:v>
                </c:pt>
                <c:pt idx="636">
                  <c:v>29.647670000000005</c:v>
                </c:pt>
                <c:pt idx="637">
                  <c:v>29.692956666666731</c:v>
                </c:pt>
                <c:pt idx="638">
                  <c:v>29.830333333333058</c:v>
                </c:pt>
                <c:pt idx="639">
                  <c:v>29.77321333333299</c:v>
                </c:pt>
                <c:pt idx="640">
                  <c:v>29.028423333332917</c:v>
                </c:pt>
                <c:pt idx="641">
                  <c:v>27.537330000000001</c:v>
                </c:pt>
                <c:pt idx="642">
                  <c:v>25.640676666666664</c:v>
                </c:pt>
                <c:pt idx="643">
                  <c:v>30.033480000000001</c:v>
                </c:pt>
                <c:pt idx="644">
                  <c:v>27.072689999999781</c:v>
                </c:pt>
                <c:pt idx="645">
                  <c:v>29.607156666666835</c:v>
                </c:pt>
                <c:pt idx="646">
                  <c:v>29.289203333332939</c:v>
                </c:pt>
                <c:pt idx="647">
                  <c:v>31.037000000000031</c:v>
                </c:pt>
                <c:pt idx="648">
                  <c:v>30.762339999999643</c:v>
                </c:pt>
                <c:pt idx="649">
                  <c:v>31.180886666666691</c:v>
                </c:pt>
                <c:pt idx="650">
                  <c:v>32.5214</c:v>
                </c:pt>
                <c:pt idx="651">
                  <c:v>32.259873333333324</c:v>
                </c:pt>
                <c:pt idx="652">
                  <c:v>30.777956666666835</c:v>
                </c:pt>
                <c:pt idx="653">
                  <c:v>30.614446666666691</c:v>
                </c:pt>
                <c:pt idx="654">
                  <c:v>30.345803333333073</c:v>
                </c:pt>
                <c:pt idx="655">
                  <c:v>30.024613333333008</c:v>
                </c:pt>
                <c:pt idx="656">
                  <c:v>31.543496666666666</c:v>
                </c:pt>
                <c:pt idx="657">
                  <c:v>29.660896666666691</c:v>
                </c:pt>
                <c:pt idx="658">
                  <c:v>28.981746666666464</c:v>
                </c:pt>
                <c:pt idx="659">
                  <c:v>26.546199999999889</c:v>
                </c:pt>
                <c:pt idx="660">
                  <c:v>27.076726666666669</c:v>
                </c:pt>
                <c:pt idx="661">
                  <c:v>27.598890000000001</c:v>
                </c:pt>
                <c:pt idx="662">
                  <c:v>30.958489999999777</c:v>
                </c:pt>
                <c:pt idx="663">
                  <c:v>30.853716666666667</c:v>
                </c:pt>
                <c:pt idx="664">
                  <c:v>30.12560666666667</c:v>
                </c:pt>
                <c:pt idx="665">
                  <c:v>30.285956666666667</c:v>
                </c:pt>
                <c:pt idx="666">
                  <c:v>30.39052666666667</c:v>
                </c:pt>
                <c:pt idx="667">
                  <c:v>31.080539999999679</c:v>
                </c:pt>
                <c:pt idx="668">
                  <c:v>29.196353333333189</c:v>
                </c:pt>
                <c:pt idx="669">
                  <c:v>31.722573333332939</c:v>
                </c:pt>
                <c:pt idx="670">
                  <c:v>30.527446666666666</c:v>
                </c:pt>
                <c:pt idx="671">
                  <c:v>28.342953333333121</c:v>
                </c:pt>
                <c:pt idx="672">
                  <c:v>29.179926666666695</c:v>
                </c:pt>
                <c:pt idx="673">
                  <c:v>28.62037666666669</c:v>
                </c:pt>
                <c:pt idx="674">
                  <c:v>29.86352333333295</c:v>
                </c:pt>
                <c:pt idx="675">
                  <c:v>28.172343333332975</c:v>
                </c:pt>
                <c:pt idx="676">
                  <c:v>28.958243333332895</c:v>
                </c:pt>
                <c:pt idx="677">
                  <c:v>29.365276666666663</c:v>
                </c:pt>
                <c:pt idx="678">
                  <c:v>29.433510000000002</c:v>
                </c:pt>
                <c:pt idx="679">
                  <c:v>30.962069999999759</c:v>
                </c:pt>
                <c:pt idx="680">
                  <c:v>31.7118566666669</c:v>
                </c:pt>
                <c:pt idx="681">
                  <c:v>31.152839999999987</c:v>
                </c:pt>
                <c:pt idx="682">
                  <c:v>27.735389999999889</c:v>
                </c:pt>
                <c:pt idx="683">
                  <c:v>29.533113333333077</c:v>
                </c:pt>
                <c:pt idx="684">
                  <c:v>29.994110000000003</c:v>
                </c:pt>
                <c:pt idx="685">
                  <c:v>30.588093333332942</c:v>
                </c:pt>
                <c:pt idx="686">
                  <c:v>28.799490000000002</c:v>
                </c:pt>
                <c:pt idx="687">
                  <c:v>29.719086666666691</c:v>
                </c:pt>
                <c:pt idx="688">
                  <c:v>30.974900000000005</c:v>
                </c:pt>
                <c:pt idx="689">
                  <c:v>30.473050000000001</c:v>
                </c:pt>
                <c:pt idx="690">
                  <c:v>30.585683333332895</c:v>
                </c:pt>
                <c:pt idx="691">
                  <c:v>28.61914666666669</c:v>
                </c:pt>
                <c:pt idx="692">
                  <c:v>31.80555</c:v>
                </c:pt>
                <c:pt idx="693">
                  <c:v>30.769433333332895</c:v>
                </c:pt>
                <c:pt idx="694">
                  <c:v>30.539153333333289</c:v>
                </c:pt>
                <c:pt idx="695">
                  <c:v>30.1891</c:v>
                </c:pt>
                <c:pt idx="696">
                  <c:v>31.908839999999781</c:v>
                </c:pt>
                <c:pt idx="697">
                  <c:v>30.828063333333077</c:v>
                </c:pt>
                <c:pt idx="698">
                  <c:v>33.468563333333329</c:v>
                </c:pt>
                <c:pt idx="699">
                  <c:v>30.829080000000001</c:v>
                </c:pt>
                <c:pt idx="700">
                  <c:v>31.117513333333289</c:v>
                </c:pt>
                <c:pt idx="701">
                  <c:v>29.122219999999889</c:v>
                </c:pt>
                <c:pt idx="702">
                  <c:v>30.768623333332833</c:v>
                </c:pt>
                <c:pt idx="703">
                  <c:v>29.221059999999987</c:v>
                </c:pt>
                <c:pt idx="704">
                  <c:v>30.392296666666667</c:v>
                </c:pt>
                <c:pt idx="705">
                  <c:v>29.997703333332979</c:v>
                </c:pt>
                <c:pt idx="706">
                  <c:v>30.561813333333109</c:v>
                </c:pt>
                <c:pt idx="707">
                  <c:v>31.45466333333307</c:v>
                </c:pt>
                <c:pt idx="708">
                  <c:v>31.971</c:v>
                </c:pt>
                <c:pt idx="709">
                  <c:v>31.542190000000002</c:v>
                </c:pt>
                <c:pt idx="710">
                  <c:v>30.940596666666629</c:v>
                </c:pt>
                <c:pt idx="711">
                  <c:v>32.504669999999997</c:v>
                </c:pt>
                <c:pt idx="712">
                  <c:v>31.101910000000135</c:v>
                </c:pt>
                <c:pt idx="713">
                  <c:v>29.860523333332939</c:v>
                </c:pt>
                <c:pt idx="714">
                  <c:v>28.877383333333189</c:v>
                </c:pt>
                <c:pt idx="715">
                  <c:v>29.123063333333189</c:v>
                </c:pt>
                <c:pt idx="716">
                  <c:v>31.75142</c:v>
                </c:pt>
                <c:pt idx="717">
                  <c:v>31.150953333333327</c:v>
                </c:pt>
                <c:pt idx="718">
                  <c:v>30.789566666666669</c:v>
                </c:pt>
                <c:pt idx="719">
                  <c:v>31.038373333333077</c:v>
                </c:pt>
                <c:pt idx="720">
                  <c:v>31.502043333332935</c:v>
                </c:pt>
                <c:pt idx="721">
                  <c:v>32.372423333333295</c:v>
                </c:pt>
                <c:pt idx="722">
                  <c:v>30.949026666666629</c:v>
                </c:pt>
                <c:pt idx="723">
                  <c:v>30.935296666666662</c:v>
                </c:pt>
                <c:pt idx="724">
                  <c:v>30.381943333333059</c:v>
                </c:pt>
                <c:pt idx="725">
                  <c:v>31.550576666666675</c:v>
                </c:pt>
                <c:pt idx="726">
                  <c:v>29.812383333333099</c:v>
                </c:pt>
                <c:pt idx="727">
                  <c:v>28.692673333333037</c:v>
                </c:pt>
                <c:pt idx="728">
                  <c:v>32.016323333333325</c:v>
                </c:pt>
                <c:pt idx="729">
                  <c:v>31.231136666666668</c:v>
                </c:pt>
                <c:pt idx="730">
                  <c:v>31.776889999999987</c:v>
                </c:pt>
                <c:pt idx="731">
                  <c:v>32.21246</c:v>
                </c:pt>
                <c:pt idx="732">
                  <c:v>31.569143333332935</c:v>
                </c:pt>
                <c:pt idx="733">
                  <c:v>31.384980000000031</c:v>
                </c:pt>
                <c:pt idx="734">
                  <c:v>31.68903333333299</c:v>
                </c:pt>
                <c:pt idx="735">
                  <c:v>32.788486666666024</c:v>
                </c:pt>
                <c:pt idx="736">
                  <c:v>31.940649999999625</c:v>
                </c:pt>
                <c:pt idx="737">
                  <c:v>30.655879999999996</c:v>
                </c:pt>
                <c:pt idx="738">
                  <c:v>30.36244333333287</c:v>
                </c:pt>
                <c:pt idx="739">
                  <c:v>32.813543333333094</c:v>
                </c:pt>
                <c:pt idx="740">
                  <c:v>33.198990000000386</c:v>
                </c:pt>
                <c:pt idx="741">
                  <c:v>32.434126666666039</c:v>
                </c:pt>
                <c:pt idx="742">
                  <c:v>31.499063333333062</c:v>
                </c:pt>
                <c:pt idx="743">
                  <c:v>33.991849999999999</c:v>
                </c:pt>
                <c:pt idx="744">
                  <c:v>32.0807</c:v>
                </c:pt>
                <c:pt idx="745">
                  <c:v>31.555719999999759</c:v>
                </c:pt>
                <c:pt idx="746">
                  <c:v>32.531230000000001</c:v>
                </c:pt>
                <c:pt idx="747">
                  <c:v>33.170810000000003</c:v>
                </c:pt>
                <c:pt idx="748">
                  <c:v>32.629746666666286</c:v>
                </c:pt>
                <c:pt idx="749">
                  <c:v>29.927099999999989</c:v>
                </c:pt>
                <c:pt idx="750">
                  <c:v>30.194656666666695</c:v>
                </c:pt>
                <c:pt idx="751">
                  <c:v>31.740336666666629</c:v>
                </c:pt>
                <c:pt idx="752">
                  <c:v>33.270406666666119</c:v>
                </c:pt>
                <c:pt idx="753">
                  <c:v>31.468033333332855</c:v>
                </c:pt>
                <c:pt idx="754">
                  <c:v>31.810849999999999</c:v>
                </c:pt>
                <c:pt idx="755">
                  <c:v>31.052476666666667</c:v>
                </c:pt>
                <c:pt idx="756">
                  <c:v>32.050470000000004</c:v>
                </c:pt>
                <c:pt idx="757">
                  <c:v>32.14761</c:v>
                </c:pt>
                <c:pt idx="758">
                  <c:v>31.109073333333289</c:v>
                </c:pt>
                <c:pt idx="759">
                  <c:v>30.566863333333135</c:v>
                </c:pt>
                <c:pt idx="760">
                  <c:v>30.552433333332939</c:v>
                </c:pt>
                <c:pt idx="761">
                  <c:v>30.180106666666664</c:v>
                </c:pt>
                <c:pt idx="762">
                  <c:v>31.856216666666668</c:v>
                </c:pt>
                <c:pt idx="763">
                  <c:v>30.584126666666666</c:v>
                </c:pt>
                <c:pt idx="764">
                  <c:v>29.736353333333113</c:v>
                </c:pt>
                <c:pt idx="765">
                  <c:v>31.573026666666667</c:v>
                </c:pt>
                <c:pt idx="766">
                  <c:v>34.272713333333463</c:v>
                </c:pt>
                <c:pt idx="767">
                  <c:v>31.160116666666667</c:v>
                </c:pt>
                <c:pt idx="768">
                  <c:v>32.356353333333324</c:v>
                </c:pt>
                <c:pt idx="769">
                  <c:v>31.179336666666671</c:v>
                </c:pt>
                <c:pt idx="770">
                  <c:v>31.328353333333066</c:v>
                </c:pt>
                <c:pt idx="771">
                  <c:v>32.40417333333334</c:v>
                </c:pt>
                <c:pt idx="772">
                  <c:v>33.238586666666301</c:v>
                </c:pt>
                <c:pt idx="773">
                  <c:v>34.047196666666053</c:v>
                </c:pt>
                <c:pt idx="774">
                  <c:v>31.958806666666671</c:v>
                </c:pt>
                <c:pt idx="775">
                  <c:v>31.283949999999759</c:v>
                </c:pt>
                <c:pt idx="776">
                  <c:v>31.377639999999989</c:v>
                </c:pt>
                <c:pt idx="777">
                  <c:v>32.122056666666644</c:v>
                </c:pt>
                <c:pt idx="778">
                  <c:v>32.620006666666242</c:v>
                </c:pt>
                <c:pt idx="779">
                  <c:v>33.1055100000004</c:v>
                </c:pt>
                <c:pt idx="780">
                  <c:v>32.464839999999995</c:v>
                </c:pt>
                <c:pt idx="781">
                  <c:v>32.114496666665929</c:v>
                </c:pt>
                <c:pt idx="782">
                  <c:v>32.997276666666039</c:v>
                </c:pt>
                <c:pt idx="783">
                  <c:v>29.460256666666666</c:v>
                </c:pt>
                <c:pt idx="784">
                  <c:v>31.346343333332957</c:v>
                </c:pt>
                <c:pt idx="785">
                  <c:v>31.056549999999781</c:v>
                </c:pt>
                <c:pt idx="786">
                  <c:v>31.86038666666667</c:v>
                </c:pt>
                <c:pt idx="787">
                  <c:v>30.275123333332949</c:v>
                </c:pt>
                <c:pt idx="788">
                  <c:v>30.403196666666663</c:v>
                </c:pt>
                <c:pt idx="789">
                  <c:v>30.452629999999683</c:v>
                </c:pt>
                <c:pt idx="790">
                  <c:v>31.704969999999999</c:v>
                </c:pt>
                <c:pt idx="791">
                  <c:v>33.680946666666024</c:v>
                </c:pt>
                <c:pt idx="792">
                  <c:v>30.748333333332873</c:v>
                </c:pt>
                <c:pt idx="793">
                  <c:v>32.374473333332972</c:v>
                </c:pt>
                <c:pt idx="794">
                  <c:v>32.108643333333326</c:v>
                </c:pt>
                <c:pt idx="795">
                  <c:v>30.615456666666695</c:v>
                </c:pt>
                <c:pt idx="796">
                  <c:v>31.057929999999999</c:v>
                </c:pt>
                <c:pt idx="797">
                  <c:v>31.391623333333023</c:v>
                </c:pt>
                <c:pt idx="798">
                  <c:v>31.153780000000001</c:v>
                </c:pt>
                <c:pt idx="799">
                  <c:v>32.725910000000567</c:v>
                </c:pt>
                <c:pt idx="800">
                  <c:v>30.945196666666629</c:v>
                </c:pt>
                <c:pt idx="801">
                  <c:v>32.142003333333335</c:v>
                </c:pt>
                <c:pt idx="802">
                  <c:v>31.71607000000003</c:v>
                </c:pt>
                <c:pt idx="803">
                  <c:v>31.443816666666667</c:v>
                </c:pt>
                <c:pt idx="804">
                  <c:v>32.989200000000004</c:v>
                </c:pt>
                <c:pt idx="805">
                  <c:v>32.680963333333324</c:v>
                </c:pt>
                <c:pt idx="806">
                  <c:v>33.167086666665995</c:v>
                </c:pt>
                <c:pt idx="807">
                  <c:v>33.695820000000012</c:v>
                </c:pt>
                <c:pt idx="808">
                  <c:v>33.677289999999999</c:v>
                </c:pt>
                <c:pt idx="809">
                  <c:v>33.78975333333333</c:v>
                </c:pt>
                <c:pt idx="810">
                  <c:v>34.003516666666293</c:v>
                </c:pt>
                <c:pt idx="811">
                  <c:v>33.313220000000001</c:v>
                </c:pt>
                <c:pt idx="812">
                  <c:v>33.408193333333337</c:v>
                </c:pt>
                <c:pt idx="813">
                  <c:v>31.95239333333295</c:v>
                </c:pt>
                <c:pt idx="814">
                  <c:v>33.712196666666394</c:v>
                </c:pt>
                <c:pt idx="815">
                  <c:v>32.889016666666016</c:v>
                </c:pt>
                <c:pt idx="816">
                  <c:v>31.951163333333117</c:v>
                </c:pt>
                <c:pt idx="817">
                  <c:v>32.479483333332965</c:v>
                </c:pt>
                <c:pt idx="818">
                  <c:v>32.293770000000386</c:v>
                </c:pt>
                <c:pt idx="819">
                  <c:v>31.351209999999988</c:v>
                </c:pt>
                <c:pt idx="820">
                  <c:v>33.080980000000004</c:v>
                </c:pt>
                <c:pt idx="821">
                  <c:v>31.579516666666667</c:v>
                </c:pt>
                <c:pt idx="822">
                  <c:v>35.36863666666617</c:v>
                </c:pt>
                <c:pt idx="823">
                  <c:v>32.875869999999999</c:v>
                </c:pt>
                <c:pt idx="824">
                  <c:v>32.891459999999995</c:v>
                </c:pt>
                <c:pt idx="825">
                  <c:v>32.633863333333295</c:v>
                </c:pt>
                <c:pt idx="826">
                  <c:v>33.922286666666054</c:v>
                </c:pt>
                <c:pt idx="827">
                  <c:v>32.598430000000263</c:v>
                </c:pt>
                <c:pt idx="828">
                  <c:v>32.02983666666622</c:v>
                </c:pt>
                <c:pt idx="829">
                  <c:v>29.705266666666663</c:v>
                </c:pt>
                <c:pt idx="830">
                  <c:v>32.674843333333094</c:v>
                </c:pt>
                <c:pt idx="831">
                  <c:v>32.976816666666039</c:v>
                </c:pt>
                <c:pt idx="832">
                  <c:v>33.651956666666024</c:v>
                </c:pt>
                <c:pt idx="833">
                  <c:v>34.409373333333328</c:v>
                </c:pt>
                <c:pt idx="834">
                  <c:v>33.33986333333295</c:v>
                </c:pt>
                <c:pt idx="835">
                  <c:v>33.969593333333336</c:v>
                </c:pt>
                <c:pt idx="836">
                  <c:v>35.304110000000001</c:v>
                </c:pt>
                <c:pt idx="837">
                  <c:v>34.127870000000001</c:v>
                </c:pt>
                <c:pt idx="838">
                  <c:v>33.54074</c:v>
                </c:pt>
                <c:pt idx="839">
                  <c:v>33.443753333333341</c:v>
                </c:pt>
                <c:pt idx="840">
                  <c:v>31.154336666666691</c:v>
                </c:pt>
                <c:pt idx="841">
                  <c:v>33.634180000000008</c:v>
                </c:pt>
                <c:pt idx="842">
                  <c:v>33.879870000000004</c:v>
                </c:pt>
                <c:pt idx="843">
                  <c:v>34.069150000000263</c:v>
                </c:pt>
                <c:pt idx="844">
                  <c:v>33.048490000000008</c:v>
                </c:pt>
                <c:pt idx="845">
                  <c:v>34.869666666665928</c:v>
                </c:pt>
                <c:pt idx="846">
                  <c:v>34.383540000000004</c:v>
                </c:pt>
                <c:pt idx="847">
                  <c:v>34.504833333333295</c:v>
                </c:pt>
                <c:pt idx="848">
                  <c:v>33.460050000000003</c:v>
                </c:pt>
                <c:pt idx="849">
                  <c:v>33.648713333333333</c:v>
                </c:pt>
                <c:pt idx="850">
                  <c:v>31.535976666666691</c:v>
                </c:pt>
                <c:pt idx="851">
                  <c:v>33.43699666666609</c:v>
                </c:pt>
                <c:pt idx="852">
                  <c:v>33.640676666666039</c:v>
                </c:pt>
                <c:pt idx="853">
                  <c:v>34.980889999999995</c:v>
                </c:pt>
                <c:pt idx="854">
                  <c:v>33.269403333333337</c:v>
                </c:pt>
                <c:pt idx="855">
                  <c:v>32.827553333333334</c:v>
                </c:pt>
                <c:pt idx="856">
                  <c:v>32.904226666665892</c:v>
                </c:pt>
                <c:pt idx="857">
                  <c:v>35.596543333333337</c:v>
                </c:pt>
                <c:pt idx="858">
                  <c:v>33.43139</c:v>
                </c:pt>
                <c:pt idx="859">
                  <c:v>33.628383333333332</c:v>
                </c:pt>
                <c:pt idx="860">
                  <c:v>34.353376666665994</c:v>
                </c:pt>
                <c:pt idx="861">
                  <c:v>34.215426666666097</c:v>
                </c:pt>
                <c:pt idx="862">
                  <c:v>31.561840000000004</c:v>
                </c:pt>
                <c:pt idx="863">
                  <c:v>33.306846666665855</c:v>
                </c:pt>
                <c:pt idx="864">
                  <c:v>34.56387666666609</c:v>
                </c:pt>
                <c:pt idx="865">
                  <c:v>32.687350000000002</c:v>
                </c:pt>
                <c:pt idx="866">
                  <c:v>34.353546666665892</c:v>
                </c:pt>
                <c:pt idx="867">
                  <c:v>34.881806666665774</c:v>
                </c:pt>
                <c:pt idx="868">
                  <c:v>34.364676666665936</c:v>
                </c:pt>
                <c:pt idx="869">
                  <c:v>35.42272333333333</c:v>
                </c:pt>
                <c:pt idx="870">
                  <c:v>34.186866666665914</c:v>
                </c:pt>
                <c:pt idx="871">
                  <c:v>35.431190000000001</c:v>
                </c:pt>
                <c:pt idx="872">
                  <c:v>34.257210000000001</c:v>
                </c:pt>
                <c:pt idx="873">
                  <c:v>32.620710000000415</c:v>
                </c:pt>
                <c:pt idx="874">
                  <c:v>33.542500000000011</c:v>
                </c:pt>
                <c:pt idx="875">
                  <c:v>35.682950000000012</c:v>
                </c:pt>
                <c:pt idx="876">
                  <c:v>32.771376666666242</c:v>
                </c:pt>
                <c:pt idx="877">
                  <c:v>34.188146666666221</c:v>
                </c:pt>
                <c:pt idx="878">
                  <c:v>35.38277333333334</c:v>
                </c:pt>
                <c:pt idx="879">
                  <c:v>34.356659999999998</c:v>
                </c:pt>
                <c:pt idx="880">
                  <c:v>33.275990000000213</c:v>
                </c:pt>
                <c:pt idx="881">
                  <c:v>32.735903333333333</c:v>
                </c:pt>
                <c:pt idx="882">
                  <c:v>32.517496666665892</c:v>
                </c:pt>
                <c:pt idx="883">
                  <c:v>34.807153333333325</c:v>
                </c:pt>
                <c:pt idx="884">
                  <c:v>34.056000000000004</c:v>
                </c:pt>
                <c:pt idx="885">
                  <c:v>33.128563333333339</c:v>
                </c:pt>
                <c:pt idx="886">
                  <c:v>34.862486666665994</c:v>
                </c:pt>
                <c:pt idx="887">
                  <c:v>36.24095333333333</c:v>
                </c:pt>
                <c:pt idx="888">
                  <c:v>34.757233333333325</c:v>
                </c:pt>
                <c:pt idx="889">
                  <c:v>33.766400000000012</c:v>
                </c:pt>
                <c:pt idx="890">
                  <c:v>34.613656666666024</c:v>
                </c:pt>
                <c:pt idx="891">
                  <c:v>34.325380000000003</c:v>
                </c:pt>
                <c:pt idx="892">
                  <c:v>34.432460000000006</c:v>
                </c:pt>
                <c:pt idx="893">
                  <c:v>29.985173333332899</c:v>
                </c:pt>
                <c:pt idx="894">
                  <c:v>24.97301366666667</c:v>
                </c:pt>
                <c:pt idx="895">
                  <c:v>23.140827666666691</c:v>
                </c:pt>
                <c:pt idx="896">
                  <c:v>24.53640333333307</c:v>
                </c:pt>
                <c:pt idx="897">
                  <c:v>22.138938666666835</c:v>
                </c:pt>
                <c:pt idx="898">
                  <c:v>23.374500999999999</c:v>
                </c:pt>
                <c:pt idx="899">
                  <c:v>24.060782333332899</c:v>
                </c:pt>
                <c:pt idx="900">
                  <c:v>13.953643666666773</c:v>
                </c:pt>
              </c:numCache>
            </c:numRef>
          </c:yVal>
          <c:smooth val="1"/>
        </c:ser>
        <c:ser>
          <c:idx val="2"/>
          <c:order val="2"/>
          <c:tx>
            <c:strRef>
              <c:f>'15cm'!$AI$4</c:f>
              <c:strCache>
                <c:ptCount val="1"/>
                <c:pt idx="0">
                  <c:v>Average 87°C</c:v>
                </c:pt>
              </c:strCache>
            </c:strRef>
          </c:tx>
          <c:spPr>
            <a:ln>
              <a:solidFill>
                <a:srgbClr val="C00000"/>
              </a:solidFill>
            </a:ln>
          </c:spPr>
          <c:marker>
            <c:symbol val="none"/>
          </c:marker>
          <c:xVal>
            <c:numRef>
              <c:f>'15cm'!$B$7:$B$847</c:f>
              <c:numCache>
                <c:formatCode>General</c:formatCode>
                <c:ptCount val="841"/>
                <c:pt idx="0">
                  <c:v>-90</c:v>
                </c:pt>
                <c:pt idx="1">
                  <c:v>-89.5</c:v>
                </c:pt>
                <c:pt idx="2">
                  <c:v>-89</c:v>
                </c:pt>
                <c:pt idx="3">
                  <c:v>-88.5</c:v>
                </c:pt>
                <c:pt idx="4">
                  <c:v>-88</c:v>
                </c:pt>
                <c:pt idx="5">
                  <c:v>-87.5</c:v>
                </c:pt>
                <c:pt idx="6">
                  <c:v>-87</c:v>
                </c:pt>
                <c:pt idx="7">
                  <c:v>-86.5</c:v>
                </c:pt>
                <c:pt idx="8">
                  <c:v>-86</c:v>
                </c:pt>
                <c:pt idx="9">
                  <c:v>-85.5</c:v>
                </c:pt>
                <c:pt idx="10">
                  <c:v>-85</c:v>
                </c:pt>
                <c:pt idx="11">
                  <c:v>-84.5</c:v>
                </c:pt>
                <c:pt idx="12">
                  <c:v>-84</c:v>
                </c:pt>
                <c:pt idx="13">
                  <c:v>-83.5</c:v>
                </c:pt>
                <c:pt idx="14">
                  <c:v>-83</c:v>
                </c:pt>
                <c:pt idx="15">
                  <c:v>-82.5</c:v>
                </c:pt>
                <c:pt idx="16">
                  <c:v>-82</c:v>
                </c:pt>
                <c:pt idx="17">
                  <c:v>-81.5</c:v>
                </c:pt>
                <c:pt idx="18">
                  <c:v>-81</c:v>
                </c:pt>
                <c:pt idx="19">
                  <c:v>-80.5</c:v>
                </c:pt>
                <c:pt idx="20">
                  <c:v>-80</c:v>
                </c:pt>
                <c:pt idx="21">
                  <c:v>-79.5</c:v>
                </c:pt>
                <c:pt idx="22">
                  <c:v>-79</c:v>
                </c:pt>
                <c:pt idx="23">
                  <c:v>-78.5</c:v>
                </c:pt>
                <c:pt idx="24">
                  <c:v>-78</c:v>
                </c:pt>
                <c:pt idx="25">
                  <c:v>-77.5</c:v>
                </c:pt>
                <c:pt idx="26">
                  <c:v>-77</c:v>
                </c:pt>
                <c:pt idx="27">
                  <c:v>-76.5</c:v>
                </c:pt>
                <c:pt idx="28">
                  <c:v>-76</c:v>
                </c:pt>
                <c:pt idx="29">
                  <c:v>-75.5</c:v>
                </c:pt>
                <c:pt idx="30">
                  <c:v>-75</c:v>
                </c:pt>
                <c:pt idx="31">
                  <c:v>-74.5</c:v>
                </c:pt>
                <c:pt idx="32">
                  <c:v>-74</c:v>
                </c:pt>
                <c:pt idx="33">
                  <c:v>-73.5</c:v>
                </c:pt>
                <c:pt idx="34">
                  <c:v>-73</c:v>
                </c:pt>
                <c:pt idx="35">
                  <c:v>-72.5</c:v>
                </c:pt>
                <c:pt idx="36">
                  <c:v>-72</c:v>
                </c:pt>
                <c:pt idx="37">
                  <c:v>-71.5</c:v>
                </c:pt>
                <c:pt idx="38">
                  <c:v>-71</c:v>
                </c:pt>
                <c:pt idx="39">
                  <c:v>-70.5</c:v>
                </c:pt>
                <c:pt idx="40">
                  <c:v>-70</c:v>
                </c:pt>
                <c:pt idx="41">
                  <c:v>-69.5</c:v>
                </c:pt>
                <c:pt idx="42">
                  <c:v>-69</c:v>
                </c:pt>
                <c:pt idx="43">
                  <c:v>-68.5</c:v>
                </c:pt>
                <c:pt idx="44">
                  <c:v>-68</c:v>
                </c:pt>
                <c:pt idx="45">
                  <c:v>-67.5</c:v>
                </c:pt>
                <c:pt idx="46">
                  <c:v>-67</c:v>
                </c:pt>
                <c:pt idx="47">
                  <c:v>-66.5</c:v>
                </c:pt>
                <c:pt idx="48">
                  <c:v>-66</c:v>
                </c:pt>
                <c:pt idx="49">
                  <c:v>-65.5</c:v>
                </c:pt>
                <c:pt idx="50">
                  <c:v>-65</c:v>
                </c:pt>
                <c:pt idx="51">
                  <c:v>-64.5</c:v>
                </c:pt>
                <c:pt idx="52">
                  <c:v>-64</c:v>
                </c:pt>
                <c:pt idx="53">
                  <c:v>-63.5</c:v>
                </c:pt>
                <c:pt idx="54">
                  <c:v>-63</c:v>
                </c:pt>
                <c:pt idx="55">
                  <c:v>-62.5</c:v>
                </c:pt>
                <c:pt idx="56">
                  <c:v>-62</c:v>
                </c:pt>
                <c:pt idx="57">
                  <c:v>-61.5</c:v>
                </c:pt>
                <c:pt idx="58">
                  <c:v>-61</c:v>
                </c:pt>
                <c:pt idx="59">
                  <c:v>-60.5</c:v>
                </c:pt>
                <c:pt idx="60">
                  <c:v>-60</c:v>
                </c:pt>
                <c:pt idx="61">
                  <c:v>-59.5</c:v>
                </c:pt>
                <c:pt idx="62">
                  <c:v>-59</c:v>
                </c:pt>
                <c:pt idx="63">
                  <c:v>-58.5</c:v>
                </c:pt>
                <c:pt idx="64">
                  <c:v>-58</c:v>
                </c:pt>
                <c:pt idx="65">
                  <c:v>-57.5</c:v>
                </c:pt>
                <c:pt idx="66">
                  <c:v>-57</c:v>
                </c:pt>
                <c:pt idx="67">
                  <c:v>-56.5</c:v>
                </c:pt>
                <c:pt idx="68">
                  <c:v>-56</c:v>
                </c:pt>
                <c:pt idx="69">
                  <c:v>-55.5</c:v>
                </c:pt>
                <c:pt idx="70">
                  <c:v>-55</c:v>
                </c:pt>
                <c:pt idx="71">
                  <c:v>-54.5</c:v>
                </c:pt>
                <c:pt idx="72">
                  <c:v>-54</c:v>
                </c:pt>
                <c:pt idx="73">
                  <c:v>-53.5</c:v>
                </c:pt>
                <c:pt idx="74">
                  <c:v>-53</c:v>
                </c:pt>
                <c:pt idx="75">
                  <c:v>-52.5</c:v>
                </c:pt>
                <c:pt idx="76">
                  <c:v>-52</c:v>
                </c:pt>
                <c:pt idx="77">
                  <c:v>-51.5</c:v>
                </c:pt>
                <c:pt idx="78">
                  <c:v>-51</c:v>
                </c:pt>
                <c:pt idx="79">
                  <c:v>-50.5</c:v>
                </c:pt>
                <c:pt idx="80">
                  <c:v>-50</c:v>
                </c:pt>
                <c:pt idx="81">
                  <c:v>-49.5</c:v>
                </c:pt>
                <c:pt idx="82">
                  <c:v>-49</c:v>
                </c:pt>
                <c:pt idx="83">
                  <c:v>-48.5</c:v>
                </c:pt>
                <c:pt idx="84">
                  <c:v>-48</c:v>
                </c:pt>
                <c:pt idx="85">
                  <c:v>-47.5</c:v>
                </c:pt>
                <c:pt idx="86">
                  <c:v>-47</c:v>
                </c:pt>
                <c:pt idx="87">
                  <c:v>-46.5</c:v>
                </c:pt>
                <c:pt idx="88">
                  <c:v>-46</c:v>
                </c:pt>
                <c:pt idx="89">
                  <c:v>-45.5</c:v>
                </c:pt>
                <c:pt idx="90">
                  <c:v>-45</c:v>
                </c:pt>
                <c:pt idx="91">
                  <c:v>-44.5</c:v>
                </c:pt>
                <c:pt idx="92">
                  <c:v>-44</c:v>
                </c:pt>
                <c:pt idx="93">
                  <c:v>-43.5</c:v>
                </c:pt>
                <c:pt idx="94">
                  <c:v>-43</c:v>
                </c:pt>
                <c:pt idx="95">
                  <c:v>-42.5</c:v>
                </c:pt>
                <c:pt idx="96">
                  <c:v>-42</c:v>
                </c:pt>
                <c:pt idx="97">
                  <c:v>-41.5</c:v>
                </c:pt>
                <c:pt idx="98">
                  <c:v>-41</c:v>
                </c:pt>
                <c:pt idx="99">
                  <c:v>-40.5</c:v>
                </c:pt>
                <c:pt idx="100">
                  <c:v>-40</c:v>
                </c:pt>
                <c:pt idx="101">
                  <c:v>-39.5</c:v>
                </c:pt>
                <c:pt idx="102">
                  <c:v>-39</c:v>
                </c:pt>
                <c:pt idx="103">
                  <c:v>-38.5</c:v>
                </c:pt>
                <c:pt idx="104">
                  <c:v>-38</c:v>
                </c:pt>
                <c:pt idx="105">
                  <c:v>-37.5</c:v>
                </c:pt>
                <c:pt idx="106">
                  <c:v>-37</c:v>
                </c:pt>
                <c:pt idx="107">
                  <c:v>-36.5</c:v>
                </c:pt>
                <c:pt idx="108">
                  <c:v>-36</c:v>
                </c:pt>
                <c:pt idx="109">
                  <c:v>-35.5</c:v>
                </c:pt>
                <c:pt idx="110">
                  <c:v>-35</c:v>
                </c:pt>
                <c:pt idx="111">
                  <c:v>-34.5</c:v>
                </c:pt>
                <c:pt idx="112">
                  <c:v>-34</c:v>
                </c:pt>
                <c:pt idx="113">
                  <c:v>-33.5</c:v>
                </c:pt>
                <c:pt idx="114">
                  <c:v>-33</c:v>
                </c:pt>
                <c:pt idx="115">
                  <c:v>-32.5</c:v>
                </c:pt>
                <c:pt idx="116">
                  <c:v>-32</c:v>
                </c:pt>
                <c:pt idx="117">
                  <c:v>-31.5</c:v>
                </c:pt>
                <c:pt idx="118">
                  <c:v>-31</c:v>
                </c:pt>
                <c:pt idx="119">
                  <c:v>-30.5</c:v>
                </c:pt>
                <c:pt idx="120">
                  <c:v>-30</c:v>
                </c:pt>
                <c:pt idx="121">
                  <c:v>-29.5</c:v>
                </c:pt>
                <c:pt idx="122">
                  <c:v>-29</c:v>
                </c:pt>
                <c:pt idx="123">
                  <c:v>-28.5</c:v>
                </c:pt>
                <c:pt idx="124">
                  <c:v>-28</c:v>
                </c:pt>
                <c:pt idx="125">
                  <c:v>-27.5</c:v>
                </c:pt>
                <c:pt idx="126">
                  <c:v>-27</c:v>
                </c:pt>
                <c:pt idx="127">
                  <c:v>-26.5</c:v>
                </c:pt>
                <c:pt idx="128">
                  <c:v>-26</c:v>
                </c:pt>
                <c:pt idx="129">
                  <c:v>-25.5</c:v>
                </c:pt>
                <c:pt idx="130">
                  <c:v>-25</c:v>
                </c:pt>
                <c:pt idx="131">
                  <c:v>-24.5</c:v>
                </c:pt>
                <c:pt idx="132">
                  <c:v>-24</c:v>
                </c:pt>
                <c:pt idx="133">
                  <c:v>-23.5</c:v>
                </c:pt>
                <c:pt idx="134">
                  <c:v>-23</c:v>
                </c:pt>
                <c:pt idx="135">
                  <c:v>-22.5</c:v>
                </c:pt>
                <c:pt idx="136">
                  <c:v>-22</c:v>
                </c:pt>
                <c:pt idx="137">
                  <c:v>-21.5</c:v>
                </c:pt>
                <c:pt idx="138">
                  <c:v>-21</c:v>
                </c:pt>
                <c:pt idx="139">
                  <c:v>-20.5</c:v>
                </c:pt>
                <c:pt idx="140">
                  <c:v>-20</c:v>
                </c:pt>
                <c:pt idx="141">
                  <c:v>-19.5</c:v>
                </c:pt>
                <c:pt idx="142">
                  <c:v>-19</c:v>
                </c:pt>
                <c:pt idx="143">
                  <c:v>-18.5</c:v>
                </c:pt>
                <c:pt idx="144">
                  <c:v>-18</c:v>
                </c:pt>
                <c:pt idx="145">
                  <c:v>-17.5</c:v>
                </c:pt>
                <c:pt idx="146">
                  <c:v>-17</c:v>
                </c:pt>
                <c:pt idx="147">
                  <c:v>-16.5</c:v>
                </c:pt>
                <c:pt idx="148">
                  <c:v>-16</c:v>
                </c:pt>
                <c:pt idx="149">
                  <c:v>-15.5</c:v>
                </c:pt>
                <c:pt idx="150">
                  <c:v>-15</c:v>
                </c:pt>
                <c:pt idx="151">
                  <c:v>-14.5</c:v>
                </c:pt>
                <c:pt idx="152">
                  <c:v>-14</c:v>
                </c:pt>
                <c:pt idx="153">
                  <c:v>-13.5</c:v>
                </c:pt>
                <c:pt idx="154">
                  <c:v>-13</c:v>
                </c:pt>
                <c:pt idx="155">
                  <c:v>-12.5</c:v>
                </c:pt>
                <c:pt idx="156">
                  <c:v>-12</c:v>
                </c:pt>
                <c:pt idx="157">
                  <c:v>-11.5</c:v>
                </c:pt>
                <c:pt idx="158">
                  <c:v>-11</c:v>
                </c:pt>
                <c:pt idx="159">
                  <c:v>-10.5</c:v>
                </c:pt>
                <c:pt idx="160">
                  <c:v>-10</c:v>
                </c:pt>
                <c:pt idx="161">
                  <c:v>-9.5</c:v>
                </c:pt>
                <c:pt idx="162">
                  <c:v>-9</c:v>
                </c:pt>
                <c:pt idx="163">
                  <c:v>-8.5</c:v>
                </c:pt>
                <c:pt idx="164">
                  <c:v>-8</c:v>
                </c:pt>
                <c:pt idx="165">
                  <c:v>-7.5</c:v>
                </c:pt>
                <c:pt idx="166">
                  <c:v>-7</c:v>
                </c:pt>
                <c:pt idx="167">
                  <c:v>-6.5</c:v>
                </c:pt>
                <c:pt idx="168">
                  <c:v>-6</c:v>
                </c:pt>
                <c:pt idx="169">
                  <c:v>-5.5</c:v>
                </c:pt>
                <c:pt idx="170">
                  <c:v>-5</c:v>
                </c:pt>
                <c:pt idx="171">
                  <c:v>-4.5</c:v>
                </c:pt>
                <c:pt idx="172">
                  <c:v>-4</c:v>
                </c:pt>
                <c:pt idx="173">
                  <c:v>-3.5</c:v>
                </c:pt>
                <c:pt idx="174">
                  <c:v>-3</c:v>
                </c:pt>
                <c:pt idx="175">
                  <c:v>-2.5</c:v>
                </c:pt>
                <c:pt idx="176">
                  <c:v>-2</c:v>
                </c:pt>
                <c:pt idx="177">
                  <c:v>-1.5</c:v>
                </c:pt>
                <c:pt idx="178">
                  <c:v>-1</c:v>
                </c:pt>
                <c:pt idx="179">
                  <c:v>-0.5</c:v>
                </c:pt>
                <c:pt idx="180">
                  <c:v>0</c:v>
                </c:pt>
                <c:pt idx="181">
                  <c:v>0.5</c:v>
                </c:pt>
                <c:pt idx="182">
                  <c:v>1</c:v>
                </c:pt>
                <c:pt idx="183">
                  <c:v>1.5</c:v>
                </c:pt>
                <c:pt idx="184">
                  <c:v>2</c:v>
                </c:pt>
                <c:pt idx="185">
                  <c:v>2.5</c:v>
                </c:pt>
                <c:pt idx="186">
                  <c:v>3</c:v>
                </c:pt>
                <c:pt idx="187">
                  <c:v>3.5</c:v>
                </c:pt>
                <c:pt idx="188">
                  <c:v>4</c:v>
                </c:pt>
                <c:pt idx="189">
                  <c:v>4.5</c:v>
                </c:pt>
                <c:pt idx="190">
                  <c:v>5</c:v>
                </c:pt>
                <c:pt idx="191">
                  <c:v>5.5</c:v>
                </c:pt>
                <c:pt idx="192">
                  <c:v>6</c:v>
                </c:pt>
                <c:pt idx="193">
                  <c:v>6.5</c:v>
                </c:pt>
                <c:pt idx="194">
                  <c:v>7</c:v>
                </c:pt>
                <c:pt idx="195">
                  <c:v>7.5</c:v>
                </c:pt>
                <c:pt idx="196">
                  <c:v>8</c:v>
                </c:pt>
                <c:pt idx="197">
                  <c:v>8.5</c:v>
                </c:pt>
                <c:pt idx="198">
                  <c:v>9</c:v>
                </c:pt>
                <c:pt idx="199">
                  <c:v>9.5</c:v>
                </c:pt>
                <c:pt idx="200">
                  <c:v>10</c:v>
                </c:pt>
                <c:pt idx="201">
                  <c:v>10.5</c:v>
                </c:pt>
                <c:pt idx="202">
                  <c:v>11</c:v>
                </c:pt>
                <c:pt idx="203">
                  <c:v>11.5</c:v>
                </c:pt>
                <c:pt idx="204">
                  <c:v>12</c:v>
                </c:pt>
                <c:pt idx="205">
                  <c:v>12.5</c:v>
                </c:pt>
                <c:pt idx="206">
                  <c:v>13</c:v>
                </c:pt>
                <c:pt idx="207">
                  <c:v>13.5</c:v>
                </c:pt>
                <c:pt idx="208">
                  <c:v>14</c:v>
                </c:pt>
                <c:pt idx="209">
                  <c:v>14.5</c:v>
                </c:pt>
                <c:pt idx="210">
                  <c:v>15</c:v>
                </c:pt>
                <c:pt idx="211">
                  <c:v>15.5</c:v>
                </c:pt>
                <c:pt idx="212">
                  <c:v>16</c:v>
                </c:pt>
                <c:pt idx="213">
                  <c:v>16.5</c:v>
                </c:pt>
                <c:pt idx="214">
                  <c:v>17</c:v>
                </c:pt>
                <c:pt idx="215">
                  <c:v>17.5</c:v>
                </c:pt>
                <c:pt idx="216">
                  <c:v>18</c:v>
                </c:pt>
                <c:pt idx="217">
                  <c:v>18.5</c:v>
                </c:pt>
                <c:pt idx="218">
                  <c:v>19</c:v>
                </c:pt>
                <c:pt idx="219">
                  <c:v>19.5</c:v>
                </c:pt>
                <c:pt idx="220">
                  <c:v>20</c:v>
                </c:pt>
                <c:pt idx="221">
                  <c:v>20.5</c:v>
                </c:pt>
                <c:pt idx="222">
                  <c:v>21</c:v>
                </c:pt>
                <c:pt idx="223">
                  <c:v>21.5</c:v>
                </c:pt>
                <c:pt idx="224">
                  <c:v>22</c:v>
                </c:pt>
                <c:pt idx="225">
                  <c:v>22.5</c:v>
                </c:pt>
                <c:pt idx="226">
                  <c:v>23</c:v>
                </c:pt>
                <c:pt idx="227">
                  <c:v>23.5</c:v>
                </c:pt>
                <c:pt idx="228">
                  <c:v>24</c:v>
                </c:pt>
                <c:pt idx="229">
                  <c:v>24.5</c:v>
                </c:pt>
                <c:pt idx="230">
                  <c:v>25</c:v>
                </c:pt>
                <c:pt idx="231">
                  <c:v>25.5</c:v>
                </c:pt>
                <c:pt idx="232">
                  <c:v>26</c:v>
                </c:pt>
                <c:pt idx="233">
                  <c:v>26.5</c:v>
                </c:pt>
                <c:pt idx="234">
                  <c:v>27</c:v>
                </c:pt>
                <c:pt idx="235">
                  <c:v>27.5</c:v>
                </c:pt>
                <c:pt idx="236">
                  <c:v>28</c:v>
                </c:pt>
                <c:pt idx="237">
                  <c:v>28.5</c:v>
                </c:pt>
                <c:pt idx="238">
                  <c:v>29</c:v>
                </c:pt>
                <c:pt idx="239">
                  <c:v>29.5</c:v>
                </c:pt>
                <c:pt idx="240">
                  <c:v>30</c:v>
                </c:pt>
                <c:pt idx="241">
                  <c:v>30.5</c:v>
                </c:pt>
                <c:pt idx="242">
                  <c:v>31</c:v>
                </c:pt>
                <c:pt idx="243">
                  <c:v>31.5</c:v>
                </c:pt>
                <c:pt idx="244">
                  <c:v>32</c:v>
                </c:pt>
                <c:pt idx="245">
                  <c:v>32.5</c:v>
                </c:pt>
                <c:pt idx="246">
                  <c:v>33</c:v>
                </c:pt>
                <c:pt idx="247">
                  <c:v>33.5</c:v>
                </c:pt>
                <c:pt idx="248">
                  <c:v>34</c:v>
                </c:pt>
                <c:pt idx="249">
                  <c:v>34.5</c:v>
                </c:pt>
                <c:pt idx="250">
                  <c:v>35</c:v>
                </c:pt>
                <c:pt idx="251">
                  <c:v>35.5</c:v>
                </c:pt>
                <c:pt idx="252">
                  <c:v>36</c:v>
                </c:pt>
                <c:pt idx="253">
                  <c:v>36.5</c:v>
                </c:pt>
                <c:pt idx="254">
                  <c:v>37</c:v>
                </c:pt>
                <c:pt idx="255">
                  <c:v>37.5</c:v>
                </c:pt>
                <c:pt idx="256">
                  <c:v>38</c:v>
                </c:pt>
                <c:pt idx="257">
                  <c:v>38.5</c:v>
                </c:pt>
                <c:pt idx="258">
                  <c:v>39</c:v>
                </c:pt>
                <c:pt idx="259">
                  <c:v>39.5</c:v>
                </c:pt>
                <c:pt idx="260">
                  <c:v>40</c:v>
                </c:pt>
                <c:pt idx="261">
                  <c:v>40.5</c:v>
                </c:pt>
                <c:pt idx="262">
                  <c:v>41</c:v>
                </c:pt>
                <c:pt idx="263">
                  <c:v>41.5</c:v>
                </c:pt>
                <c:pt idx="264">
                  <c:v>42</c:v>
                </c:pt>
                <c:pt idx="265">
                  <c:v>42.5</c:v>
                </c:pt>
                <c:pt idx="266">
                  <c:v>43</c:v>
                </c:pt>
                <c:pt idx="267">
                  <c:v>43.5</c:v>
                </c:pt>
                <c:pt idx="268">
                  <c:v>44</c:v>
                </c:pt>
                <c:pt idx="269">
                  <c:v>44.5</c:v>
                </c:pt>
                <c:pt idx="270">
                  <c:v>45</c:v>
                </c:pt>
                <c:pt idx="271">
                  <c:v>45.5</c:v>
                </c:pt>
                <c:pt idx="272">
                  <c:v>46</c:v>
                </c:pt>
                <c:pt idx="273">
                  <c:v>46.5</c:v>
                </c:pt>
                <c:pt idx="274">
                  <c:v>47</c:v>
                </c:pt>
                <c:pt idx="275">
                  <c:v>47.5</c:v>
                </c:pt>
                <c:pt idx="276">
                  <c:v>48</c:v>
                </c:pt>
                <c:pt idx="277">
                  <c:v>48.5</c:v>
                </c:pt>
                <c:pt idx="278">
                  <c:v>49</c:v>
                </c:pt>
                <c:pt idx="279">
                  <c:v>49.5</c:v>
                </c:pt>
                <c:pt idx="280">
                  <c:v>50</c:v>
                </c:pt>
                <c:pt idx="281">
                  <c:v>50.5</c:v>
                </c:pt>
                <c:pt idx="282">
                  <c:v>51</c:v>
                </c:pt>
                <c:pt idx="283">
                  <c:v>51.5</c:v>
                </c:pt>
                <c:pt idx="284">
                  <c:v>52</c:v>
                </c:pt>
                <c:pt idx="285">
                  <c:v>52.5</c:v>
                </c:pt>
                <c:pt idx="286">
                  <c:v>53</c:v>
                </c:pt>
                <c:pt idx="287">
                  <c:v>53.5</c:v>
                </c:pt>
                <c:pt idx="288">
                  <c:v>54</c:v>
                </c:pt>
                <c:pt idx="289">
                  <c:v>54.5</c:v>
                </c:pt>
                <c:pt idx="290">
                  <c:v>55</c:v>
                </c:pt>
                <c:pt idx="291">
                  <c:v>55.5</c:v>
                </c:pt>
                <c:pt idx="292">
                  <c:v>56</c:v>
                </c:pt>
                <c:pt idx="293">
                  <c:v>56.5</c:v>
                </c:pt>
                <c:pt idx="294">
                  <c:v>57</c:v>
                </c:pt>
                <c:pt idx="295">
                  <c:v>57.5</c:v>
                </c:pt>
                <c:pt idx="296">
                  <c:v>58</c:v>
                </c:pt>
                <c:pt idx="297">
                  <c:v>58.5</c:v>
                </c:pt>
                <c:pt idx="298">
                  <c:v>59</c:v>
                </c:pt>
                <c:pt idx="299">
                  <c:v>59.5</c:v>
                </c:pt>
                <c:pt idx="300">
                  <c:v>60</c:v>
                </c:pt>
                <c:pt idx="301">
                  <c:v>60.5</c:v>
                </c:pt>
                <c:pt idx="302">
                  <c:v>61</c:v>
                </c:pt>
                <c:pt idx="303">
                  <c:v>61.5</c:v>
                </c:pt>
                <c:pt idx="304">
                  <c:v>62</c:v>
                </c:pt>
                <c:pt idx="305">
                  <c:v>62.5</c:v>
                </c:pt>
                <c:pt idx="306">
                  <c:v>63</c:v>
                </c:pt>
                <c:pt idx="307">
                  <c:v>63.5</c:v>
                </c:pt>
                <c:pt idx="308">
                  <c:v>64</c:v>
                </c:pt>
                <c:pt idx="309">
                  <c:v>64.5</c:v>
                </c:pt>
                <c:pt idx="310">
                  <c:v>65</c:v>
                </c:pt>
                <c:pt idx="311">
                  <c:v>65.5</c:v>
                </c:pt>
                <c:pt idx="312">
                  <c:v>66</c:v>
                </c:pt>
                <c:pt idx="313">
                  <c:v>66.5</c:v>
                </c:pt>
                <c:pt idx="314">
                  <c:v>67</c:v>
                </c:pt>
                <c:pt idx="315">
                  <c:v>67.5</c:v>
                </c:pt>
                <c:pt idx="316">
                  <c:v>68</c:v>
                </c:pt>
                <c:pt idx="317">
                  <c:v>68.5</c:v>
                </c:pt>
                <c:pt idx="318">
                  <c:v>69</c:v>
                </c:pt>
                <c:pt idx="319">
                  <c:v>69.5</c:v>
                </c:pt>
                <c:pt idx="320">
                  <c:v>70</c:v>
                </c:pt>
                <c:pt idx="321">
                  <c:v>70.5</c:v>
                </c:pt>
                <c:pt idx="322">
                  <c:v>71</c:v>
                </c:pt>
                <c:pt idx="323">
                  <c:v>71.5</c:v>
                </c:pt>
                <c:pt idx="324">
                  <c:v>72</c:v>
                </c:pt>
                <c:pt idx="325">
                  <c:v>72.5</c:v>
                </c:pt>
                <c:pt idx="326">
                  <c:v>73</c:v>
                </c:pt>
                <c:pt idx="327">
                  <c:v>73.5</c:v>
                </c:pt>
                <c:pt idx="328">
                  <c:v>74</c:v>
                </c:pt>
                <c:pt idx="329">
                  <c:v>74.5</c:v>
                </c:pt>
                <c:pt idx="330">
                  <c:v>75</c:v>
                </c:pt>
                <c:pt idx="331">
                  <c:v>75.5</c:v>
                </c:pt>
                <c:pt idx="332">
                  <c:v>76</c:v>
                </c:pt>
                <c:pt idx="333">
                  <c:v>76.5</c:v>
                </c:pt>
                <c:pt idx="334">
                  <c:v>77</c:v>
                </c:pt>
                <c:pt idx="335">
                  <c:v>77.5</c:v>
                </c:pt>
                <c:pt idx="336">
                  <c:v>78</c:v>
                </c:pt>
                <c:pt idx="337">
                  <c:v>78.5</c:v>
                </c:pt>
                <c:pt idx="338">
                  <c:v>79</c:v>
                </c:pt>
                <c:pt idx="339">
                  <c:v>79.5</c:v>
                </c:pt>
                <c:pt idx="340">
                  <c:v>80</c:v>
                </c:pt>
                <c:pt idx="341">
                  <c:v>80.5</c:v>
                </c:pt>
                <c:pt idx="342">
                  <c:v>81</c:v>
                </c:pt>
                <c:pt idx="343">
                  <c:v>81.5</c:v>
                </c:pt>
                <c:pt idx="344">
                  <c:v>82</c:v>
                </c:pt>
                <c:pt idx="345">
                  <c:v>82.5</c:v>
                </c:pt>
                <c:pt idx="346">
                  <c:v>83</c:v>
                </c:pt>
                <c:pt idx="347">
                  <c:v>83.5</c:v>
                </c:pt>
                <c:pt idx="348">
                  <c:v>84</c:v>
                </c:pt>
                <c:pt idx="349">
                  <c:v>84.5</c:v>
                </c:pt>
                <c:pt idx="350">
                  <c:v>85</c:v>
                </c:pt>
                <c:pt idx="351">
                  <c:v>85.5</c:v>
                </c:pt>
                <c:pt idx="352">
                  <c:v>86</c:v>
                </c:pt>
                <c:pt idx="353">
                  <c:v>86.5</c:v>
                </c:pt>
                <c:pt idx="354">
                  <c:v>87</c:v>
                </c:pt>
                <c:pt idx="355">
                  <c:v>87.5</c:v>
                </c:pt>
                <c:pt idx="356">
                  <c:v>88</c:v>
                </c:pt>
                <c:pt idx="357">
                  <c:v>88.5</c:v>
                </c:pt>
                <c:pt idx="358">
                  <c:v>89</c:v>
                </c:pt>
                <c:pt idx="359">
                  <c:v>89.5</c:v>
                </c:pt>
                <c:pt idx="360">
                  <c:v>90</c:v>
                </c:pt>
                <c:pt idx="361">
                  <c:v>90.5</c:v>
                </c:pt>
                <c:pt idx="362">
                  <c:v>91</c:v>
                </c:pt>
                <c:pt idx="363">
                  <c:v>91.5</c:v>
                </c:pt>
                <c:pt idx="364">
                  <c:v>92</c:v>
                </c:pt>
                <c:pt idx="365">
                  <c:v>92.5</c:v>
                </c:pt>
                <c:pt idx="366">
                  <c:v>93</c:v>
                </c:pt>
                <c:pt idx="367">
                  <c:v>93.5</c:v>
                </c:pt>
                <c:pt idx="368">
                  <c:v>94</c:v>
                </c:pt>
                <c:pt idx="369">
                  <c:v>94.5</c:v>
                </c:pt>
                <c:pt idx="370">
                  <c:v>95</c:v>
                </c:pt>
                <c:pt idx="371">
                  <c:v>95.5</c:v>
                </c:pt>
                <c:pt idx="372">
                  <c:v>96</c:v>
                </c:pt>
                <c:pt idx="373">
                  <c:v>96.5</c:v>
                </c:pt>
                <c:pt idx="374">
                  <c:v>97</c:v>
                </c:pt>
                <c:pt idx="375">
                  <c:v>97.5</c:v>
                </c:pt>
                <c:pt idx="376">
                  <c:v>98</c:v>
                </c:pt>
                <c:pt idx="377">
                  <c:v>98.5</c:v>
                </c:pt>
                <c:pt idx="378">
                  <c:v>99</c:v>
                </c:pt>
                <c:pt idx="379">
                  <c:v>99.5</c:v>
                </c:pt>
                <c:pt idx="380">
                  <c:v>100</c:v>
                </c:pt>
                <c:pt idx="381">
                  <c:v>100.5</c:v>
                </c:pt>
                <c:pt idx="382">
                  <c:v>101</c:v>
                </c:pt>
                <c:pt idx="383">
                  <c:v>101.5</c:v>
                </c:pt>
                <c:pt idx="384">
                  <c:v>102</c:v>
                </c:pt>
                <c:pt idx="385">
                  <c:v>102.5</c:v>
                </c:pt>
                <c:pt idx="386">
                  <c:v>103</c:v>
                </c:pt>
                <c:pt idx="387">
                  <c:v>103.5</c:v>
                </c:pt>
                <c:pt idx="388">
                  <c:v>104</c:v>
                </c:pt>
                <c:pt idx="389">
                  <c:v>104.5</c:v>
                </c:pt>
                <c:pt idx="390">
                  <c:v>105</c:v>
                </c:pt>
                <c:pt idx="391">
                  <c:v>105.5</c:v>
                </c:pt>
                <c:pt idx="392">
                  <c:v>106</c:v>
                </c:pt>
                <c:pt idx="393">
                  <c:v>106.5</c:v>
                </c:pt>
                <c:pt idx="394">
                  <c:v>107</c:v>
                </c:pt>
                <c:pt idx="395">
                  <c:v>107.5</c:v>
                </c:pt>
                <c:pt idx="396">
                  <c:v>108</c:v>
                </c:pt>
                <c:pt idx="397">
                  <c:v>108.5</c:v>
                </c:pt>
                <c:pt idx="398">
                  <c:v>109</c:v>
                </c:pt>
                <c:pt idx="399">
                  <c:v>109.5</c:v>
                </c:pt>
                <c:pt idx="400">
                  <c:v>110</c:v>
                </c:pt>
                <c:pt idx="401">
                  <c:v>110.5</c:v>
                </c:pt>
                <c:pt idx="402">
                  <c:v>111</c:v>
                </c:pt>
                <c:pt idx="403">
                  <c:v>111.5</c:v>
                </c:pt>
                <c:pt idx="404">
                  <c:v>112</c:v>
                </c:pt>
                <c:pt idx="405">
                  <c:v>112.5</c:v>
                </c:pt>
                <c:pt idx="406">
                  <c:v>113</c:v>
                </c:pt>
                <c:pt idx="407">
                  <c:v>113.5</c:v>
                </c:pt>
                <c:pt idx="408">
                  <c:v>114</c:v>
                </c:pt>
                <c:pt idx="409">
                  <c:v>114.5</c:v>
                </c:pt>
                <c:pt idx="410">
                  <c:v>115</c:v>
                </c:pt>
                <c:pt idx="411">
                  <c:v>115.5</c:v>
                </c:pt>
                <c:pt idx="412">
                  <c:v>116</c:v>
                </c:pt>
                <c:pt idx="413">
                  <c:v>116.5</c:v>
                </c:pt>
                <c:pt idx="414">
                  <c:v>117</c:v>
                </c:pt>
                <c:pt idx="415">
                  <c:v>117.5</c:v>
                </c:pt>
                <c:pt idx="416">
                  <c:v>118</c:v>
                </c:pt>
                <c:pt idx="417">
                  <c:v>118.5</c:v>
                </c:pt>
                <c:pt idx="418">
                  <c:v>119</c:v>
                </c:pt>
                <c:pt idx="419">
                  <c:v>119.5</c:v>
                </c:pt>
                <c:pt idx="420">
                  <c:v>120</c:v>
                </c:pt>
                <c:pt idx="421">
                  <c:v>120.5</c:v>
                </c:pt>
                <c:pt idx="422">
                  <c:v>121</c:v>
                </c:pt>
                <c:pt idx="423">
                  <c:v>121.5</c:v>
                </c:pt>
                <c:pt idx="424">
                  <c:v>122</c:v>
                </c:pt>
                <c:pt idx="425">
                  <c:v>122.5</c:v>
                </c:pt>
                <c:pt idx="426">
                  <c:v>123</c:v>
                </c:pt>
                <c:pt idx="427">
                  <c:v>123.5</c:v>
                </c:pt>
                <c:pt idx="428">
                  <c:v>124</c:v>
                </c:pt>
                <c:pt idx="429">
                  <c:v>124.5</c:v>
                </c:pt>
                <c:pt idx="430">
                  <c:v>125</c:v>
                </c:pt>
                <c:pt idx="431">
                  <c:v>125.5</c:v>
                </c:pt>
                <c:pt idx="432">
                  <c:v>126</c:v>
                </c:pt>
                <c:pt idx="433">
                  <c:v>126.5</c:v>
                </c:pt>
                <c:pt idx="434">
                  <c:v>127</c:v>
                </c:pt>
                <c:pt idx="435">
                  <c:v>127.5</c:v>
                </c:pt>
                <c:pt idx="436">
                  <c:v>128</c:v>
                </c:pt>
                <c:pt idx="437">
                  <c:v>128.5</c:v>
                </c:pt>
                <c:pt idx="438">
                  <c:v>129</c:v>
                </c:pt>
                <c:pt idx="439">
                  <c:v>129.5</c:v>
                </c:pt>
                <c:pt idx="440">
                  <c:v>130</c:v>
                </c:pt>
                <c:pt idx="441">
                  <c:v>130.5</c:v>
                </c:pt>
                <c:pt idx="442">
                  <c:v>131</c:v>
                </c:pt>
                <c:pt idx="443">
                  <c:v>131.5</c:v>
                </c:pt>
                <c:pt idx="444">
                  <c:v>132</c:v>
                </c:pt>
                <c:pt idx="445">
                  <c:v>132.5</c:v>
                </c:pt>
                <c:pt idx="446">
                  <c:v>133</c:v>
                </c:pt>
                <c:pt idx="447">
                  <c:v>133.5</c:v>
                </c:pt>
                <c:pt idx="448">
                  <c:v>134</c:v>
                </c:pt>
                <c:pt idx="449">
                  <c:v>134.5</c:v>
                </c:pt>
                <c:pt idx="450">
                  <c:v>135</c:v>
                </c:pt>
                <c:pt idx="451">
                  <c:v>135.5</c:v>
                </c:pt>
                <c:pt idx="452">
                  <c:v>136</c:v>
                </c:pt>
                <c:pt idx="453">
                  <c:v>136.5</c:v>
                </c:pt>
                <c:pt idx="454">
                  <c:v>137</c:v>
                </c:pt>
                <c:pt idx="455">
                  <c:v>137.5</c:v>
                </c:pt>
                <c:pt idx="456">
                  <c:v>138</c:v>
                </c:pt>
                <c:pt idx="457">
                  <c:v>138.5</c:v>
                </c:pt>
                <c:pt idx="458">
                  <c:v>139</c:v>
                </c:pt>
                <c:pt idx="459">
                  <c:v>139.5</c:v>
                </c:pt>
                <c:pt idx="460">
                  <c:v>140</c:v>
                </c:pt>
                <c:pt idx="461">
                  <c:v>140.5</c:v>
                </c:pt>
                <c:pt idx="462">
                  <c:v>141</c:v>
                </c:pt>
                <c:pt idx="463">
                  <c:v>141.5</c:v>
                </c:pt>
                <c:pt idx="464">
                  <c:v>142</c:v>
                </c:pt>
                <c:pt idx="465">
                  <c:v>142.5</c:v>
                </c:pt>
                <c:pt idx="466">
                  <c:v>143</c:v>
                </c:pt>
                <c:pt idx="467">
                  <c:v>143.5</c:v>
                </c:pt>
                <c:pt idx="468">
                  <c:v>144</c:v>
                </c:pt>
                <c:pt idx="469">
                  <c:v>144.5</c:v>
                </c:pt>
                <c:pt idx="470">
                  <c:v>145</c:v>
                </c:pt>
                <c:pt idx="471">
                  <c:v>145.5</c:v>
                </c:pt>
                <c:pt idx="472">
                  <c:v>146</c:v>
                </c:pt>
                <c:pt idx="473">
                  <c:v>146.5</c:v>
                </c:pt>
                <c:pt idx="474">
                  <c:v>147</c:v>
                </c:pt>
                <c:pt idx="475">
                  <c:v>147.5</c:v>
                </c:pt>
                <c:pt idx="476">
                  <c:v>148</c:v>
                </c:pt>
                <c:pt idx="477">
                  <c:v>148.5</c:v>
                </c:pt>
                <c:pt idx="478">
                  <c:v>149</c:v>
                </c:pt>
                <c:pt idx="479">
                  <c:v>149.5</c:v>
                </c:pt>
                <c:pt idx="480">
                  <c:v>150</c:v>
                </c:pt>
                <c:pt idx="481">
                  <c:v>150.5</c:v>
                </c:pt>
                <c:pt idx="482">
                  <c:v>151</c:v>
                </c:pt>
                <c:pt idx="483">
                  <c:v>151.5</c:v>
                </c:pt>
                <c:pt idx="484">
                  <c:v>152</c:v>
                </c:pt>
                <c:pt idx="485">
                  <c:v>152.5</c:v>
                </c:pt>
                <c:pt idx="486">
                  <c:v>153</c:v>
                </c:pt>
                <c:pt idx="487">
                  <c:v>153.5</c:v>
                </c:pt>
                <c:pt idx="488">
                  <c:v>154</c:v>
                </c:pt>
                <c:pt idx="489">
                  <c:v>154.5</c:v>
                </c:pt>
                <c:pt idx="490">
                  <c:v>155</c:v>
                </c:pt>
                <c:pt idx="491">
                  <c:v>155.5</c:v>
                </c:pt>
                <c:pt idx="492">
                  <c:v>156</c:v>
                </c:pt>
                <c:pt idx="493">
                  <c:v>156.5</c:v>
                </c:pt>
                <c:pt idx="494">
                  <c:v>157</c:v>
                </c:pt>
                <c:pt idx="495">
                  <c:v>157.5</c:v>
                </c:pt>
                <c:pt idx="496">
                  <c:v>158</c:v>
                </c:pt>
                <c:pt idx="497">
                  <c:v>158.5</c:v>
                </c:pt>
                <c:pt idx="498">
                  <c:v>159</c:v>
                </c:pt>
                <c:pt idx="499">
                  <c:v>159.5</c:v>
                </c:pt>
                <c:pt idx="500">
                  <c:v>160</c:v>
                </c:pt>
                <c:pt idx="501">
                  <c:v>160.5</c:v>
                </c:pt>
                <c:pt idx="502">
                  <c:v>161</c:v>
                </c:pt>
                <c:pt idx="503">
                  <c:v>161.5</c:v>
                </c:pt>
                <c:pt idx="504">
                  <c:v>162</c:v>
                </c:pt>
                <c:pt idx="505">
                  <c:v>162.5</c:v>
                </c:pt>
                <c:pt idx="506">
                  <c:v>163</c:v>
                </c:pt>
                <c:pt idx="507">
                  <c:v>163.5</c:v>
                </c:pt>
                <c:pt idx="508">
                  <c:v>164</c:v>
                </c:pt>
                <c:pt idx="509">
                  <c:v>164.5</c:v>
                </c:pt>
                <c:pt idx="510">
                  <c:v>165</c:v>
                </c:pt>
                <c:pt idx="511">
                  <c:v>165.5</c:v>
                </c:pt>
                <c:pt idx="512">
                  <c:v>166</c:v>
                </c:pt>
                <c:pt idx="513">
                  <c:v>166.5</c:v>
                </c:pt>
                <c:pt idx="514">
                  <c:v>167</c:v>
                </c:pt>
                <c:pt idx="515">
                  <c:v>167.5</c:v>
                </c:pt>
                <c:pt idx="516">
                  <c:v>168</c:v>
                </c:pt>
                <c:pt idx="517">
                  <c:v>168.5</c:v>
                </c:pt>
                <c:pt idx="518">
                  <c:v>169</c:v>
                </c:pt>
                <c:pt idx="519">
                  <c:v>169.5</c:v>
                </c:pt>
                <c:pt idx="520">
                  <c:v>170</c:v>
                </c:pt>
                <c:pt idx="521">
                  <c:v>170.5</c:v>
                </c:pt>
                <c:pt idx="522">
                  <c:v>171</c:v>
                </c:pt>
                <c:pt idx="523">
                  <c:v>171.5</c:v>
                </c:pt>
                <c:pt idx="524">
                  <c:v>172</c:v>
                </c:pt>
                <c:pt idx="525">
                  <c:v>172.5</c:v>
                </c:pt>
                <c:pt idx="526">
                  <c:v>173</c:v>
                </c:pt>
                <c:pt idx="527">
                  <c:v>173.5</c:v>
                </c:pt>
                <c:pt idx="528">
                  <c:v>174</c:v>
                </c:pt>
                <c:pt idx="529">
                  <c:v>174.5</c:v>
                </c:pt>
                <c:pt idx="530">
                  <c:v>175</c:v>
                </c:pt>
                <c:pt idx="531">
                  <c:v>175.5</c:v>
                </c:pt>
                <c:pt idx="532">
                  <c:v>176</c:v>
                </c:pt>
                <c:pt idx="533">
                  <c:v>176.5</c:v>
                </c:pt>
                <c:pt idx="534">
                  <c:v>177</c:v>
                </c:pt>
                <c:pt idx="535">
                  <c:v>177.5</c:v>
                </c:pt>
                <c:pt idx="536">
                  <c:v>178</c:v>
                </c:pt>
                <c:pt idx="537">
                  <c:v>178.5</c:v>
                </c:pt>
                <c:pt idx="538">
                  <c:v>179</c:v>
                </c:pt>
                <c:pt idx="539">
                  <c:v>179.5</c:v>
                </c:pt>
                <c:pt idx="540">
                  <c:v>180</c:v>
                </c:pt>
                <c:pt idx="541">
                  <c:v>180.5</c:v>
                </c:pt>
                <c:pt idx="542">
                  <c:v>181</c:v>
                </c:pt>
                <c:pt idx="543">
                  <c:v>181.5</c:v>
                </c:pt>
                <c:pt idx="544">
                  <c:v>182</c:v>
                </c:pt>
                <c:pt idx="545">
                  <c:v>182.5</c:v>
                </c:pt>
                <c:pt idx="546">
                  <c:v>183</c:v>
                </c:pt>
                <c:pt idx="547">
                  <c:v>183.5</c:v>
                </c:pt>
                <c:pt idx="548">
                  <c:v>184</c:v>
                </c:pt>
                <c:pt idx="549">
                  <c:v>184.5</c:v>
                </c:pt>
                <c:pt idx="550">
                  <c:v>185</c:v>
                </c:pt>
                <c:pt idx="551">
                  <c:v>185.5</c:v>
                </c:pt>
                <c:pt idx="552">
                  <c:v>186</c:v>
                </c:pt>
                <c:pt idx="553">
                  <c:v>186.5</c:v>
                </c:pt>
                <c:pt idx="554">
                  <c:v>187</c:v>
                </c:pt>
                <c:pt idx="555">
                  <c:v>187.5</c:v>
                </c:pt>
                <c:pt idx="556">
                  <c:v>188</c:v>
                </c:pt>
                <c:pt idx="557">
                  <c:v>188.5</c:v>
                </c:pt>
                <c:pt idx="558">
                  <c:v>189</c:v>
                </c:pt>
                <c:pt idx="559">
                  <c:v>189.5</c:v>
                </c:pt>
                <c:pt idx="560">
                  <c:v>190</c:v>
                </c:pt>
                <c:pt idx="561">
                  <c:v>190.5</c:v>
                </c:pt>
                <c:pt idx="562">
                  <c:v>191</c:v>
                </c:pt>
                <c:pt idx="563">
                  <c:v>191.5</c:v>
                </c:pt>
                <c:pt idx="564">
                  <c:v>192</c:v>
                </c:pt>
                <c:pt idx="565">
                  <c:v>192.5</c:v>
                </c:pt>
                <c:pt idx="566">
                  <c:v>193</c:v>
                </c:pt>
                <c:pt idx="567">
                  <c:v>193.5</c:v>
                </c:pt>
                <c:pt idx="568">
                  <c:v>194</c:v>
                </c:pt>
                <c:pt idx="569">
                  <c:v>194.5</c:v>
                </c:pt>
                <c:pt idx="570">
                  <c:v>195</c:v>
                </c:pt>
                <c:pt idx="571">
                  <c:v>195.5</c:v>
                </c:pt>
                <c:pt idx="572">
                  <c:v>196</c:v>
                </c:pt>
                <c:pt idx="573">
                  <c:v>196.5</c:v>
                </c:pt>
                <c:pt idx="574">
                  <c:v>197</c:v>
                </c:pt>
                <c:pt idx="575">
                  <c:v>197.5</c:v>
                </c:pt>
                <c:pt idx="576">
                  <c:v>198</c:v>
                </c:pt>
                <c:pt idx="577">
                  <c:v>198.5</c:v>
                </c:pt>
                <c:pt idx="578">
                  <c:v>199</c:v>
                </c:pt>
                <c:pt idx="579">
                  <c:v>199.5</c:v>
                </c:pt>
                <c:pt idx="580">
                  <c:v>200</c:v>
                </c:pt>
                <c:pt idx="581">
                  <c:v>200.5</c:v>
                </c:pt>
                <c:pt idx="582">
                  <c:v>201</c:v>
                </c:pt>
                <c:pt idx="583">
                  <c:v>201.5</c:v>
                </c:pt>
                <c:pt idx="584">
                  <c:v>202</c:v>
                </c:pt>
                <c:pt idx="585">
                  <c:v>202.5</c:v>
                </c:pt>
                <c:pt idx="586">
                  <c:v>203</c:v>
                </c:pt>
                <c:pt idx="587">
                  <c:v>203.5</c:v>
                </c:pt>
                <c:pt idx="588">
                  <c:v>204</c:v>
                </c:pt>
                <c:pt idx="589">
                  <c:v>204.5</c:v>
                </c:pt>
                <c:pt idx="590">
                  <c:v>205</c:v>
                </c:pt>
                <c:pt idx="591">
                  <c:v>205.5</c:v>
                </c:pt>
                <c:pt idx="592">
                  <c:v>206</c:v>
                </c:pt>
                <c:pt idx="593">
                  <c:v>206.5</c:v>
                </c:pt>
                <c:pt idx="594">
                  <c:v>207</c:v>
                </c:pt>
                <c:pt idx="595">
                  <c:v>207.5</c:v>
                </c:pt>
                <c:pt idx="596">
                  <c:v>208</c:v>
                </c:pt>
                <c:pt idx="597">
                  <c:v>208.5</c:v>
                </c:pt>
                <c:pt idx="598">
                  <c:v>209</c:v>
                </c:pt>
                <c:pt idx="599">
                  <c:v>209.5</c:v>
                </c:pt>
                <c:pt idx="600">
                  <c:v>210</c:v>
                </c:pt>
                <c:pt idx="601">
                  <c:v>210.5</c:v>
                </c:pt>
                <c:pt idx="602">
                  <c:v>211</c:v>
                </c:pt>
                <c:pt idx="603">
                  <c:v>211.5</c:v>
                </c:pt>
                <c:pt idx="604">
                  <c:v>212</c:v>
                </c:pt>
                <c:pt idx="605">
                  <c:v>212.5</c:v>
                </c:pt>
                <c:pt idx="606">
                  <c:v>213</c:v>
                </c:pt>
                <c:pt idx="607">
                  <c:v>213.5</c:v>
                </c:pt>
                <c:pt idx="608">
                  <c:v>214</c:v>
                </c:pt>
                <c:pt idx="609">
                  <c:v>214.5</c:v>
                </c:pt>
                <c:pt idx="610">
                  <c:v>215</c:v>
                </c:pt>
                <c:pt idx="611">
                  <c:v>215.5</c:v>
                </c:pt>
                <c:pt idx="612">
                  <c:v>216</c:v>
                </c:pt>
                <c:pt idx="613">
                  <c:v>216.5</c:v>
                </c:pt>
                <c:pt idx="614">
                  <c:v>217</c:v>
                </c:pt>
                <c:pt idx="615">
                  <c:v>217.5</c:v>
                </c:pt>
                <c:pt idx="616">
                  <c:v>218</c:v>
                </c:pt>
                <c:pt idx="617">
                  <c:v>218.5</c:v>
                </c:pt>
                <c:pt idx="618">
                  <c:v>219</c:v>
                </c:pt>
                <c:pt idx="619">
                  <c:v>219.5</c:v>
                </c:pt>
                <c:pt idx="620">
                  <c:v>220</c:v>
                </c:pt>
                <c:pt idx="621">
                  <c:v>220.5</c:v>
                </c:pt>
                <c:pt idx="622">
                  <c:v>221</c:v>
                </c:pt>
                <c:pt idx="623">
                  <c:v>221.5</c:v>
                </c:pt>
                <c:pt idx="624">
                  <c:v>222</c:v>
                </c:pt>
                <c:pt idx="625">
                  <c:v>222.5</c:v>
                </c:pt>
                <c:pt idx="626">
                  <c:v>223</c:v>
                </c:pt>
                <c:pt idx="627">
                  <c:v>223.5</c:v>
                </c:pt>
                <c:pt idx="628">
                  <c:v>224</c:v>
                </c:pt>
                <c:pt idx="629">
                  <c:v>224.5</c:v>
                </c:pt>
                <c:pt idx="630">
                  <c:v>225</c:v>
                </c:pt>
                <c:pt idx="631">
                  <c:v>225.5</c:v>
                </c:pt>
                <c:pt idx="632">
                  <c:v>226</c:v>
                </c:pt>
                <c:pt idx="633">
                  <c:v>226.5</c:v>
                </c:pt>
                <c:pt idx="634">
                  <c:v>227</c:v>
                </c:pt>
                <c:pt idx="635">
                  <c:v>227.5</c:v>
                </c:pt>
                <c:pt idx="636">
                  <c:v>228</c:v>
                </c:pt>
                <c:pt idx="637">
                  <c:v>228.5</c:v>
                </c:pt>
                <c:pt idx="638">
                  <c:v>229</c:v>
                </c:pt>
                <c:pt idx="639">
                  <c:v>229.5</c:v>
                </c:pt>
                <c:pt idx="640">
                  <c:v>230</c:v>
                </c:pt>
                <c:pt idx="641">
                  <c:v>230.5</c:v>
                </c:pt>
                <c:pt idx="642">
                  <c:v>231</c:v>
                </c:pt>
                <c:pt idx="643">
                  <c:v>231.5</c:v>
                </c:pt>
                <c:pt idx="644">
                  <c:v>232</c:v>
                </c:pt>
                <c:pt idx="645">
                  <c:v>232.5</c:v>
                </c:pt>
                <c:pt idx="646">
                  <c:v>233</c:v>
                </c:pt>
                <c:pt idx="647">
                  <c:v>233.5</c:v>
                </c:pt>
                <c:pt idx="648">
                  <c:v>234</c:v>
                </c:pt>
                <c:pt idx="649">
                  <c:v>234.5</c:v>
                </c:pt>
                <c:pt idx="650">
                  <c:v>235</c:v>
                </c:pt>
                <c:pt idx="651">
                  <c:v>235.5</c:v>
                </c:pt>
                <c:pt idx="652">
                  <c:v>236</c:v>
                </c:pt>
                <c:pt idx="653">
                  <c:v>236.5</c:v>
                </c:pt>
                <c:pt idx="654">
                  <c:v>237</c:v>
                </c:pt>
                <c:pt idx="655">
                  <c:v>237.5</c:v>
                </c:pt>
                <c:pt idx="656">
                  <c:v>238</c:v>
                </c:pt>
                <c:pt idx="657">
                  <c:v>238.5</c:v>
                </c:pt>
                <c:pt idx="658">
                  <c:v>239</c:v>
                </c:pt>
                <c:pt idx="659">
                  <c:v>239.5</c:v>
                </c:pt>
                <c:pt idx="660">
                  <c:v>240</c:v>
                </c:pt>
                <c:pt idx="661">
                  <c:v>240.5</c:v>
                </c:pt>
                <c:pt idx="662">
                  <c:v>241</c:v>
                </c:pt>
                <c:pt idx="663">
                  <c:v>241.5</c:v>
                </c:pt>
                <c:pt idx="664">
                  <c:v>242</c:v>
                </c:pt>
                <c:pt idx="665">
                  <c:v>242.5</c:v>
                </c:pt>
                <c:pt idx="666">
                  <c:v>243</c:v>
                </c:pt>
                <c:pt idx="667">
                  <c:v>243.5</c:v>
                </c:pt>
                <c:pt idx="668">
                  <c:v>244</c:v>
                </c:pt>
                <c:pt idx="669">
                  <c:v>244.5</c:v>
                </c:pt>
                <c:pt idx="670">
                  <c:v>245</c:v>
                </c:pt>
                <c:pt idx="671">
                  <c:v>245.5</c:v>
                </c:pt>
                <c:pt idx="672">
                  <c:v>246</c:v>
                </c:pt>
                <c:pt idx="673">
                  <c:v>246.5</c:v>
                </c:pt>
                <c:pt idx="674">
                  <c:v>247</c:v>
                </c:pt>
                <c:pt idx="675">
                  <c:v>247.5</c:v>
                </c:pt>
                <c:pt idx="676">
                  <c:v>248</c:v>
                </c:pt>
                <c:pt idx="677">
                  <c:v>248.5</c:v>
                </c:pt>
                <c:pt idx="678">
                  <c:v>249</c:v>
                </c:pt>
                <c:pt idx="679">
                  <c:v>249.5</c:v>
                </c:pt>
                <c:pt idx="680">
                  <c:v>250</c:v>
                </c:pt>
                <c:pt idx="681">
                  <c:v>250.5</c:v>
                </c:pt>
                <c:pt idx="682">
                  <c:v>251</c:v>
                </c:pt>
                <c:pt idx="683">
                  <c:v>251.5</c:v>
                </c:pt>
                <c:pt idx="684">
                  <c:v>252</c:v>
                </c:pt>
                <c:pt idx="685">
                  <c:v>252.5</c:v>
                </c:pt>
                <c:pt idx="686">
                  <c:v>253</c:v>
                </c:pt>
                <c:pt idx="687">
                  <c:v>253.5</c:v>
                </c:pt>
                <c:pt idx="688">
                  <c:v>254</c:v>
                </c:pt>
                <c:pt idx="689">
                  <c:v>254.5</c:v>
                </c:pt>
                <c:pt idx="690">
                  <c:v>255</c:v>
                </c:pt>
                <c:pt idx="691">
                  <c:v>255.5</c:v>
                </c:pt>
                <c:pt idx="692">
                  <c:v>256</c:v>
                </c:pt>
                <c:pt idx="693">
                  <c:v>256.5</c:v>
                </c:pt>
                <c:pt idx="694">
                  <c:v>257</c:v>
                </c:pt>
                <c:pt idx="695">
                  <c:v>257.5</c:v>
                </c:pt>
                <c:pt idx="696">
                  <c:v>258</c:v>
                </c:pt>
                <c:pt idx="697">
                  <c:v>258.5</c:v>
                </c:pt>
                <c:pt idx="698">
                  <c:v>259</c:v>
                </c:pt>
                <c:pt idx="699">
                  <c:v>259.5</c:v>
                </c:pt>
                <c:pt idx="700">
                  <c:v>260</c:v>
                </c:pt>
                <c:pt idx="701">
                  <c:v>260.5</c:v>
                </c:pt>
                <c:pt idx="702">
                  <c:v>261</c:v>
                </c:pt>
                <c:pt idx="703">
                  <c:v>261.5</c:v>
                </c:pt>
                <c:pt idx="704">
                  <c:v>262</c:v>
                </c:pt>
                <c:pt idx="705">
                  <c:v>262.5</c:v>
                </c:pt>
                <c:pt idx="706">
                  <c:v>263</c:v>
                </c:pt>
                <c:pt idx="707">
                  <c:v>263.5</c:v>
                </c:pt>
                <c:pt idx="708">
                  <c:v>264</c:v>
                </c:pt>
                <c:pt idx="709">
                  <c:v>264.5</c:v>
                </c:pt>
                <c:pt idx="710">
                  <c:v>265</c:v>
                </c:pt>
                <c:pt idx="711">
                  <c:v>265.5</c:v>
                </c:pt>
                <c:pt idx="712">
                  <c:v>266</c:v>
                </c:pt>
                <c:pt idx="713">
                  <c:v>266.5</c:v>
                </c:pt>
                <c:pt idx="714">
                  <c:v>267</c:v>
                </c:pt>
                <c:pt idx="715">
                  <c:v>267.5</c:v>
                </c:pt>
                <c:pt idx="716">
                  <c:v>268</c:v>
                </c:pt>
                <c:pt idx="717">
                  <c:v>268.5</c:v>
                </c:pt>
                <c:pt idx="718">
                  <c:v>269</c:v>
                </c:pt>
                <c:pt idx="719">
                  <c:v>269.5</c:v>
                </c:pt>
                <c:pt idx="720">
                  <c:v>270</c:v>
                </c:pt>
                <c:pt idx="721">
                  <c:v>270.5</c:v>
                </c:pt>
                <c:pt idx="722">
                  <c:v>271</c:v>
                </c:pt>
                <c:pt idx="723">
                  <c:v>271.5</c:v>
                </c:pt>
                <c:pt idx="724">
                  <c:v>272</c:v>
                </c:pt>
                <c:pt idx="725">
                  <c:v>272.5</c:v>
                </c:pt>
                <c:pt idx="726">
                  <c:v>273</c:v>
                </c:pt>
                <c:pt idx="727">
                  <c:v>273.5</c:v>
                </c:pt>
                <c:pt idx="728">
                  <c:v>274</c:v>
                </c:pt>
                <c:pt idx="729">
                  <c:v>274.5</c:v>
                </c:pt>
                <c:pt idx="730">
                  <c:v>275</c:v>
                </c:pt>
                <c:pt idx="731">
                  <c:v>275.5</c:v>
                </c:pt>
                <c:pt idx="732">
                  <c:v>276</c:v>
                </c:pt>
                <c:pt idx="733">
                  <c:v>276.5</c:v>
                </c:pt>
                <c:pt idx="734">
                  <c:v>277</c:v>
                </c:pt>
                <c:pt idx="735">
                  <c:v>277.5</c:v>
                </c:pt>
                <c:pt idx="736">
                  <c:v>278</c:v>
                </c:pt>
                <c:pt idx="737">
                  <c:v>278.5</c:v>
                </c:pt>
                <c:pt idx="738">
                  <c:v>279</c:v>
                </c:pt>
                <c:pt idx="739">
                  <c:v>279.5</c:v>
                </c:pt>
                <c:pt idx="740">
                  <c:v>280</c:v>
                </c:pt>
                <c:pt idx="741">
                  <c:v>280.5</c:v>
                </c:pt>
                <c:pt idx="742">
                  <c:v>281</c:v>
                </c:pt>
                <c:pt idx="743">
                  <c:v>281.5</c:v>
                </c:pt>
                <c:pt idx="744">
                  <c:v>282</c:v>
                </c:pt>
                <c:pt idx="745">
                  <c:v>282.5</c:v>
                </c:pt>
                <c:pt idx="746">
                  <c:v>283</c:v>
                </c:pt>
                <c:pt idx="747">
                  <c:v>283.5</c:v>
                </c:pt>
                <c:pt idx="748">
                  <c:v>284</c:v>
                </c:pt>
                <c:pt idx="749">
                  <c:v>284.5</c:v>
                </c:pt>
                <c:pt idx="750">
                  <c:v>285</c:v>
                </c:pt>
                <c:pt idx="751">
                  <c:v>285.5</c:v>
                </c:pt>
                <c:pt idx="752">
                  <c:v>286</c:v>
                </c:pt>
                <c:pt idx="753">
                  <c:v>286.5</c:v>
                </c:pt>
                <c:pt idx="754">
                  <c:v>287</c:v>
                </c:pt>
                <c:pt idx="755">
                  <c:v>287.5</c:v>
                </c:pt>
                <c:pt idx="756">
                  <c:v>288</c:v>
                </c:pt>
                <c:pt idx="757">
                  <c:v>288.5</c:v>
                </c:pt>
                <c:pt idx="758">
                  <c:v>289</c:v>
                </c:pt>
                <c:pt idx="759">
                  <c:v>289.5</c:v>
                </c:pt>
                <c:pt idx="760">
                  <c:v>290</c:v>
                </c:pt>
                <c:pt idx="761">
                  <c:v>290.5</c:v>
                </c:pt>
                <c:pt idx="762">
                  <c:v>291</c:v>
                </c:pt>
                <c:pt idx="763">
                  <c:v>291.5</c:v>
                </c:pt>
                <c:pt idx="764">
                  <c:v>292</c:v>
                </c:pt>
                <c:pt idx="765">
                  <c:v>292.5</c:v>
                </c:pt>
                <c:pt idx="766">
                  <c:v>293</c:v>
                </c:pt>
                <c:pt idx="767">
                  <c:v>293.5</c:v>
                </c:pt>
                <c:pt idx="768">
                  <c:v>294</c:v>
                </c:pt>
                <c:pt idx="769">
                  <c:v>294.5</c:v>
                </c:pt>
                <c:pt idx="770">
                  <c:v>295</c:v>
                </c:pt>
                <c:pt idx="771">
                  <c:v>295.5</c:v>
                </c:pt>
                <c:pt idx="772">
                  <c:v>296</c:v>
                </c:pt>
                <c:pt idx="773">
                  <c:v>296.5</c:v>
                </c:pt>
                <c:pt idx="774">
                  <c:v>297</c:v>
                </c:pt>
                <c:pt idx="775">
                  <c:v>297.5</c:v>
                </c:pt>
                <c:pt idx="776">
                  <c:v>298</c:v>
                </c:pt>
                <c:pt idx="777">
                  <c:v>298.5</c:v>
                </c:pt>
                <c:pt idx="778">
                  <c:v>299</c:v>
                </c:pt>
                <c:pt idx="779">
                  <c:v>299.5</c:v>
                </c:pt>
                <c:pt idx="780">
                  <c:v>300</c:v>
                </c:pt>
                <c:pt idx="781">
                  <c:v>300.5</c:v>
                </c:pt>
                <c:pt idx="782">
                  <c:v>301</c:v>
                </c:pt>
                <c:pt idx="783">
                  <c:v>301.5</c:v>
                </c:pt>
                <c:pt idx="784">
                  <c:v>302</c:v>
                </c:pt>
                <c:pt idx="785">
                  <c:v>302.5</c:v>
                </c:pt>
                <c:pt idx="786">
                  <c:v>303</c:v>
                </c:pt>
                <c:pt idx="787">
                  <c:v>303.5</c:v>
                </c:pt>
                <c:pt idx="788">
                  <c:v>304</c:v>
                </c:pt>
                <c:pt idx="789">
                  <c:v>304.5</c:v>
                </c:pt>
                <c:pt idx="790">
                  <c:v>305</c:v>
                </c:pt>
                <c:pt idx="791">
                  <c:v>305.5</c:v>
                </c:pt>
                <c:pt idx="792">
                  <c:v>306</c:v>
                </c:pt>
                <c:pt idx="793">
                  <c:v>306.5</c:v>
                </c:pt>
                <c:pt idx="794">
                  <c:v>307</c:v>
                </c:pt>
                <c:pt idx="795">
                  <c:v>307.5</c:v>
                </c:pt>
                <c:pt idx="796">
                  <c:v>308</c:v>
                </c:pt>
                <c:pt idx="797">
                  <c:v>308.5</c:v>
                </c:pt>
                <c:pt idx="798">
                  <c:v>309</c:v>
                </c:pt>
                <c:pt idx="799">
                  <c:v>309.5</c:v>
                </c:pt>
                <c:pt idx="800">
                  <c:v>310</c:v>
                </c:pt>
                <c:pt idx="801">
                  <c:v>310.5</c:v>
                </c:pt>
                <c:pt idx="802">
                  <c:v>311</c:v>
                </c:pt>
                <c:pt idx="803">
                  <c:v>311.5</c:v>
                </c:pt>
                <c:pt idx="804">
                  <c:v>312</c:v>
                </c:pt>
                <c:pt idx="805">
                  <c:v>312.5</c:v>
                </c:pt>
                <c:pt idx="806">
                  <c:v>313</c:v>
                </c:pt>
                <c:pt idx="807">
                  <c:v>313.5</c:v>
                </c:pt>
                <c:pt idx="808">
                  <c:v>314</c:v>
                </c:pt>
                <c:pt idx="809">
                  <c:v>314.5</c:v>
                </c:pt>
                <c:pt idx="810">
                  <c:v>315</c:v>
                </c:pt>
                <c:pt idx="811">
                  <c:v>315.5</c:v>
                </c:pt>
                <c:pt idx="812">
                  <c:v>316</c:v>
                </c:pt>
                <c:pt idx="813">
                  <c:v>316.5</c:v>
                </c:pt>
                <c:pt idx="814">
                  <c:v>317</c:v>
                </c:pt>
                <c:pt idx="815">
                  <c:v>317.5</c:v>
                </c:pt>
                <c:pt idx="816">
                  <c:v>318</c:v>
                </c:pt>
                <c:pt idx="817">
                  <c:v>318.5</c:v>
                </c:pt>
                <c:pt idx="818">
                  <c:v>319</c:v>
                </c:pt>
                <c:pt idx="819">
                  <c:v>319.5</c:v>
                </c:pt>
                <c:pt idx="820">
                  <c:v>320</c:v>
                </c:pt>
                <c:pt idx="821">
                  <c:v>320.5</c:v>
                </c:pt>
                <c:pt idx="822">
                  <c:v>321</c:v>
                </c:pt>
                <c:pt idx="823">
                  <c:v>321.5</c:v>
                </c:pt>
                <c:pt idx="824">
                  <c:v>322</c:v>
                </c:pt>
                <c:pt idx="825">
                  <c:v>322.5</c:v>
                </c:pt>
                <c:pt idx="826">
                  <c:v>323</c:v>
                </c:pt>
                <c:pt idx="827">
                  <c:v>323.5</c:v>
                </c:pt>
                <c:pt idx="828">
                  <c:v>324</c:v>
                </c:pt>
                <c:pt idx="829">
                  <c:v>324.5</c:v>
                </c:pt>
                <c:pt idx="830">
                  <c:v>325</c:v>
                </c:pt>
                <c:pt idx="831">
                  <c:v>325.5</c:v>
                </c:pt>
                <c:pt idx="832">
                  <c:v>326</c:v>
                </c:pt>
                <c:pt idx="833">
                  <c:v>326.5</c:v>
                </c:pt>
                <c:pt idx="834">
                  <c:v>327</c:v>
                </c:pt>
                <c:pt idx="835">
                  <c:v>327.5</c:v>
                </c:pt>
                <c:pt idx="836">
                  <c:v>328</c:v>
                </c:pt>
                <c:pt idx="837">
                  <c:v>328.5</c:v>
                </c:pt>
                <c:pt idx="838">
                  <c:v>329</c:v>
                </c:pt>
                <c:pt idx="839">
                  <c:v>329.5</c:v>
                </c:pt>
                <c:pt idx="840">
                  <c:v>330</c:v>
                </c:pt>
              </c:numCache>
            </c:numRef>
          </c:xVal>
          <c:yVal>
            <c:numRef>
              <c:f>'15cm'!$AI$5:$AI$905</c:f>
              <c:numCache>
                <c:formatCode>0.00</c:formatCode>
                <c:ptCount val="901"/>
                <c:pt idx="0">
                  <c:v>-1.4037809999999891</c:v>
                </c:pt>
                <c:pt idx="1">
                  <c:v>-1.3154515</c:v>
                </c:pt>
                <c:pt idx="2">
                  <c:v>-1.2596825</c:v>
                </c:pt>
                <c:pt idx="3">
                  <c:v>-1.3013094999999877</c:v>
                </c:pt>
                <c:pt idx="4">
                  <c:v>-1.2696674999999891</c:v>
                </c:pt>
                <c:pt idx="5">
                  <c:v>-1.3000580000000101</c:v>
                </c:pt>
                <c:pt idx="6">
                  <c:v>-1.286116</c:v>
                </c:pt>
                <c:pt idx="7">
                  <c:v>-1.3182765000000001</c:v>
                </c:pt>
                <c:pt idx="8">
                  <c:v>-1.321761499999984</c:v>
                </c:pt>
                <c:pt idx="9">
                  <c:v>-1.2466035</c:v>
                </c:pt>
                <c:pt idx="10">
                  <c:v>-1.2628299999999881</c:v>
                </c:pt>
                <c:pt idx="11">
                  <c:v>-1.2593954999999879</c:v>
                </c:pt>
                <c:pt idx="12">
                  <c:v>-1.1125954999999998</c:v>
                </c:pt>
                <c:pt idx="13">
                  <c:v>-1.216961499999984</c:v>
                </c:pt>
                <c:pt idx="14">
                  <c:v>-1.3134949999999865</c:v>
                </c:pt>
                <c:pt idx="15">
                  <c:v>-1.144163</c:v>
                </c:pt>
                <c:pt idx="16">
                  <c:v>-1.1696515000000001</c:v>
                </c:pt>
                <c:pt idx="17">
                  <c:v>-1.2954924999999891</c:v>
                </c:pt>
                <c:pt idx="18">
                  <c:v>-1.2424080000000002</c:v>
                </c:pt>
                <c:pt idx="19">
                  <c:v>-1.3216595</c:v>
                </c:pt>
                <c:pt idx="20">
                  <c:v>-1.3435709999999998</c:v>
                </c:pt>
                <c:pt idx="21">
                  <c:v>-1.3136565</c:v>
                </c:pt>
                <c:pt idx="22">
                  <c:v>-1.1678125000000001</c:v>
                </c:pt>
                <c:pt idx="23">
                  <c:v>-1.1767050000000001</c:v>
                </c:pt>
                <c:pt idx="24">
                  <c:v>-1.2358469999999881</c:v>
                </c:pt>
                <c:pt idx="25">
                  <c:v>-1.1490415</c:v>
                </c:pt>
                <c:pt idx="26">
                  <c:v>-1.2287055</c:v>
                </c:pt>
                <c:pt idx="27">
                  <c:v>-1.3293244999999838</c:v>
                </c:pt>
                <c:pt idx="28">
                  <c:v>-1.2817224999999866</c:v>
                </c:pt>
                <c:pt idx="29">
                  <c:v>-1.24095</c:v>
                </c:pt>
                <c:pt idx="30">
                  <c:v>-1.1701540000000001</c:v>
                </c:pt>
                <c:pt idx="31">
                  <c:v>-1.276215500000011</c:v>
                </c:pt>
                <c:pt idx="32">
                  <c:v>-1.2764709999999999</c:v>
                </c:pt>
                <c:pt idx="33">
                  <c:v>-1.2327214999999836</c:v>
                </c:pt>
                <c:pt idx="34">
                  <c:v>-1.3108805000000001</c:v>
                </c:pt>
                <c:pt idx="35">
                  <c:v>-1.17876</c:v>
                </c:pt>
                <c:pt idx="36">
                  <c:v>-1.2986839999999999</c:v>
                </c:pt>
                <c:pt idx="37">
                  <c:v>-1.3063724999999999</c:v>
                </c:pt>
                <c:pt idx="38">
                  <c:v>-1.289755</c:v>
                </c:pt>
                <c:pt idx="39">
                  <c:v>-1.1700275000000122</c:v>
                </c:pt>
                <c:pt idx="40">
                  <c:v>-1.311202</c:v>
                </c:pt>
                <c:pt idx="41">
                  <c:v>-1.3015475000000001</c:v>
                </c:pt>
                <c:pt idx="42">
                  <c:v>-1.2217079999999998</c:v>
                </c:pt>
                <c:pt idx="43">
                  <c:v>-1.0791115</c:v>
                </c:pt>
                <c:pt idx="44">
                  <c:v>-1.2716155</c:v>
                </c:pt>
                <c:pt idx="45">
                  <c:v>-1.3335319999999891</c:v>
                </c:pt>
                <c:pt idx="46">
                  <c:v>-1.2382845</c:v>
                </c:pt>
                <c:pt idx="47">
                  <c:v>-1.2572100000000002</c:v>
                </c:pt>
                <c:pt idx="48">
                  <c:v>-1.289793499999984</c:v>
                </c:pt>
                <c:pt idx="49">
                  <c:v>-1.2610229999999998</c:v>
                </c:pt>
                <c:pt idx="50">
                  <c:v>-1.2614904999999859</c:v>
                </c:pt>
                <c:pt idx="51">
                  <c:v>-1.2373455</c:v>
                </c:pt>
                <c:pt idx="52">
                  <c:v>-1.2404195</c:v>
                </c:pt>
                <c:pt idx="53">
                  <c:v>-1.262937</c:v>
                </c:pt>
                <c:pt idx="54">
                  <c:v>-1.2230739999999998</c:v>
                </c:pt>
                <c:pt idx="55">
                  <c:v>-1.2790275</c:v>
                </c:pt>
                <c:pt idx="56">
                  <c:v>-1.2061639999999998</c:v>
                </c:pt>
                <c:pt idx="57">
                  <c:v>-1.2847485000000001</c:v>
                </c:pt>
                <c:pt idx="58">
                  <c:v>-1.2251375</c:v>
                </c:pt>
                <c:pt idx="59">
                  <c:v>-1.2832485</c:v>
                </c:pt>
                <c:pt idx="60">
                  <c:v>-1.230219</c:v>
                </c:pt>
                <c:pt idx="61">
                  <c:v>-1.1558565000000001</c:v>
                </c:pt>
                <c:pt idx="62">
                  <c:v>-1.27738</c:v>
                </c:pt>
                <c:pt idx="63">
                  <c:v>-1.3276714999999879</c:v>
                </c:pt>
                <c:pt idx="64">
                  <c:v>-1.2368699999999877</c:v>
                </c:pt>
                <c:pt idx="65">
                  <c:v>-1.2153209999999863</c:v>
                </c:pt>
                <c:pt idx="66">
                  <c:v>-1.2420959999999999</c:v>
                </c:pt>
                <c:pt idx="67">
                  <c:v>-1.2008409999999998</c:v>
                </c:pt>
                <c:pt idx="68">
                  <c:v>-1.2335199999999891</c:v>
                </c:pt>
                <c:pt idx="69">
                  <c:v>-1.3366074999999999</c:v>
                </c:pt>
                <c:pt idx="70">
                  <c:v>-1.3442370000000001</c:v>
                </c:pt>
                <c:pt idx="71">
                  <c:v>-1.286502</c:v>
                </c:pt>
                <c:pt idx="72">
                  <c:v>-1.2016994999999777</c:v>
                </c:pt>
                <c:pt idx="73">
                  <c:v>-1.1926705000000108</c:v>
                </c:pt>
                <c:pt idx="74">
                  <c:v>-1.3030504999999999</c:v>
                </c:pt>
                <c:pt idx="75">
                  <c:v>-1.3549944999999874</c:v>
                </c:pt>
                <c:pt idx="76">
                  <c:v>-1.1880735000000122</c:v>
                </c:pt>
                <c:pt idx="77">
                  <c:v>-1.1923715000000001</c:v>
                </c:pt>
                <c:pt idx="78">
                  <c:v>-1.2513709999999998</c:v>
                </c:pt>
                <c:pt idx="79">
                  <c:v>-1.2837229999999893</c:v>
                </c:pt>
                <c:pt idx="80">
                  <c:v>-1.2004269999999877</c:v>
                </c:pt>
                <c:pt idx="81">
                  <c:v>-1.261582</c:v>
                </c:pt>
                <c:pt idx="82">
                  <c:v>-1.2821704999999999</c:v>
                </c:pt>
                <c:pt idx="83">
                  <c:v>-1.2742944999999877</c:v>
                </c:pt>
                <c:pt idx="84">
                  <c:v>-1.2314939999999861</c:v>
                </c:pt>
                <c:pt idx="85">
                  <c:v>-1.2581185000000001</c:v>
                </c:pt>
                <c:pt idx="86">
                  <c:v>-1.1712050000000001</c:v>
                </c:pt>
                <c:pt idx="87">
                  <c:v>-1.201309499999984</c:v>
                </c:pt>
                <c:pt idx="88">
                  <c:v>-1.1321530000000108</c:v>
                </c:pt>
                <c:pt idx="89">
                  <c:v>-1.2408155000000001</c:v>
                </c:pt>
                <c:pt idx="90">
                  <c:v>-1.2276744999999811</c:v>
                </c:pt>
                <c:pt idx="91">
                  <c:v>-1.2514435000000002</c:v>
                </c:pt>
                <c:pt idx="92">
                  <c:v>-1.2579314999999809</c:v>
                </c:pt>
                <c:pt idx="93">
                  <c:v>-1.2158344999999786</c:v>
                </c:pt>
                <c:pt idx="94">
                  <c:v>-1.2094744999999818</c:v>
                </c:pt>
                <c:pt idx="95">
                  <c:v>-1.2433165000000002</c:v>
                </c:pt>
                <c:pt idx="96">
                  <c:v>-1.2572019999999891</c:v>
                </c:pt>
                <c:pt idx="97">
                  <c:v>-1.136703</c:v>
                </c:pt>
                <c:pt idx="98">
                  <c:v>-1.1155207999999865</c:v>
                </c:pt>
                <c:pt idx="99">
                  <c:v>-1.2412069999999891</c:v>
                </c:pt>
                <c:pt idx="100">
                  <c:v>-1.0984168000000001</c:v>
                </c:pt>
                <c:pt idx="101">
                  <c:v>-1.175128</c:v>
                </c:pt>
                <c:pt idx="102">
                  <c:v>-1.331790499999987</c:v>
                </c:pt>
                <c:pt idx="103">
                  <c:v>-1.3201995</c:v>
                </c:pt>
                <c:pt idx="104">
                  <c:v>-1.3084370000000001</c:v>
                </c:pt>
                <c:pt idx="105">
                  <c:v>-1.1862305000000111</c:v>
                </c:pt>
                <c:pt idx="106">
                  <c:v>-1.1872560000000001</c:v>
                </c:pt>
                <c:pt idx="107">
                  <c:v>-1.2323425000000001</c:v>
                </c:pt>
                <c:pt idx="108">
                  <c:v>-1.2113559999999999</c:v>
                </c:pt>
                <c:pt idx="109">
                  <c:v>-1.0456886499999998</c:v>
                </c:pt>
                <c:pt idx="110">
                  <c:v>-1.1640585000000163</c:v>
                </c:pt>
                <c:pt idx="111">
                  <c:v>-1.1050125000000108</c:v>
                </c:pt>
                <c:pt idx="112">
                  <c:v>-1.052924899999985</c:v>
                </c:pt>
                <c:pt idx="113">
                  <c:v>-1.2150904999999865</c:v>
                </c:pt>
                <c:pt idx="114">
                  <c:v>-1.2348405</c:v>
                </c:pt>
                <c:pt idx="115">
                  <c:v>-1.2488109999999999</c:v>
                </c:pt>
                <c:pt idx="116">
                  <c:v>-1.3236244999999809</c:v>
                </c:pt>
                <c:pt idx="117">
                  <c:v>-1.2119929999999868</c:v>
                </c:pt>
                <c:pt idx="118">
                  <c:v>-1.1901485000000136</c:v>
                </c:pt>
                <c:pt idx="119">
                  <c:v>-1.1110704999999998</c:v>
                </c:pt>
                <c:pt idx="120">
                  <c:v>-1.2444570000000001</c:v>
                </c:pt>
                <c:pt idx="121">
                  <c:v>-1.2037024999999877</c:v>
                </c:pt>
                <c:pt idx="122">
                  <c:v>-1.323153</c:v>
                </c:pt>
                <c:pt idx="123">
                  <c:v>-1.2743205</c:v>
                </c:pt>
                <c:pt idx="124">
                  <c:v>-1.2934589999999999</c:v>
                </c:pt>
                <c:pt idx="125">
                  <c:v>-1.2596899999999998</c:v>
                </c:pt>
                <c:pt idx="126">
                  <c:v>-1.3612744999999891</c:v>
                </c:pt>
                <c:pt idx="127">
                  <c:v>-1.2394214999999789</c:v>
                </c:pt>
                <c:pt idx="128">
                  <c:v>-1.1602996999999891</c:v>
                </c:pt>
                <c:pt idx="129">
                  <c:v>-1.2051709999999998</c:v>
                </c:pt>
                <c:pt idx="130">
                  <c:v>-1.2601170000000061</c:v>
                </c:pt>
                <c:pt idx="131">
                  <c:v>-1.1908815000000001</c:v>
                </c:pt>
                <c:pt idx="132">
                  <c:v>-1.2870509999999999</c:v>
                </c:pt>
                <c:pt idx="133">
                  <c:v>-1.1378409999999999</c:v>
                </c:pt>
                <c:pt idx="134">
                  <c:v>-1.2205105000000001</c:v>
                </c:pt>
                <c:pt idx="135">
                  <c:v>-1.1952700000000001</c:v>
                </c:pt>
                <c:pt idx="136">
                  <c:v>-1.2182029999999999</c:v>
                </c:pt>
                <c:pt idx="137">
                  <c:v>-1.2162500000000001</c:v>
                </c:pt>
                <c:pt idx="138">
                  <c:v>-1.254296499999989</c:v>
                </c:pt>
                <c:pt idx="139">
                  <c:v>-1.1619739999999998</c:v>
                </c:pt>
                <c:pt idx="140">
                  <c:v>-1.220994999999985</c:v>
                </c:pt>
                <c:pt idx="141">
                  <c:v>-1.2824849999999999</c:v>
                </c:pt>
                <c:pt idx="142">
                  <c:v>-1.1737201499999999</c:v>
                </c:pt>
                <c:pt idx="143">
                  <c:v>-1.26831</c:v>
                </c:pt>
                <c:pt idx="144">
                  <c:v>-1.2038464999999841</c:v>
                </c:pt>
                <c:pt idx="145">
                  <c:v>-1.2340635</c:v>
                </c:pt>
                <c:pt idx="146">
                  <c:v>-1.0912185000000001</c:v>
                </c:pt>
                <c:pt idx="147">
                  <c:v>-1.2191604999999865</c:v>
                </c:pt>
                <c:pt idx="148">
                  <c:v>-1.1768110000000001</c:v>
                </c:pt>
                <c:pt idx="149">
                  <c:v>-1.1184505000000122</c:v>
                </c:pt>
                <c:pt idx="150">
                  <c:v>-1.1210444499999999</c:v>
                </c:pt>
                <c:pt idx="151">
                  <c:v>-1.1425434999999999</c:v>
                </c:pt>
                <c:pt idx="152">
                  <c:v>-1.2437825</c:v>
                </c:pt>
                <c:pt idx="153">
                  <c:v>-1.1718420000000001</c:v>
                </c:pt>
                <c:pt idx="154">
                  <c:v>-1.2249425</c:v>
                </c:pt>
                <c:pt idx="155">
                  <c:v>-1.0977405</c:v>
                </c:pt>
                <c:pt idx="156">
                  <c:v>-1.1930255000000001</c:v>
                </c:pt>
                <c:pt idx="157">
                  <c:v>-1.1756475000000108</c:v>
                </c:pt>
                <c:pt idx="158">
                  <c:v>-1.2334054999999891</c:v>
                </c:pt>
                <c:pt idx="159">
                  <c:v>-1.3015135</c:v>
                </c:pt>
                <c:pt idx="160">
                  <c:v>-1.3335849999999998</c:v>
                </c:pt>
                <c:pt idx="161">
                  <c:v>-1.3311539999999999</c:v>
                </c:pt>
                <c:pt idx="162">
                  <c:v>-1.2862255</c:v>
                </c:pt>
                <c:pt idx="163">
                  <c:v>-1.2859334999999863</c:v>
                </c:pt>
                <c:pt idx="164">
                  <c:v>-1.2027609999999958</c:v>
                </c:pt>
                <c:pt idx="165">
                  <c:v>-1.0166101000000001</c:v>
                </c:pt>
                <c:pt idx="166">
                  <c:v>-1.0798779999999999</c:v>
                </c:pt>
                <c:pt idx="167">
                  <c:v>-1.1588560000000001</c:v>
                </c:pt>
                <c:pt idx="168">
                  <c:v>-1.2118944999999757</c:v>
                </c:pt>
                <c:pt idx="169">
                  <c:v>-1.2138614999999784</c:v>
                </c:pt>
                <c:pt idx="170">
                  <c:v>-1.06233735</c:v>
                </c:pt>
                <c:pt idx="171">
                  <c:v>-1.0688974999999998</c:v>
                </c:pt>
                <c:pt idx="172">
                  <c:v>-0.89900399999999958</c:v>
                </c:pt>
                <c:pt idx="173">
                  <c:v>-1.2499875</c:v>
                </c:pt>
                <c:pt idx="174">
                  <c:v>-0.96491035000000003</c:v>
                </c:pt>
                <c:pt idx="175">
                  <c:v>-0.81166265000000004</c:v>
                </c:pt>
                <c:pt idx="176">
                  <c:v>-0.63892810000000544</c:v>
                </c:pt>
                <c:pt idx="177">
                  <c:v>-0.87993565000000806</c:v>
                </c:pt>
                <c:pt idx="178">
                  <c:v>-1.0382889500000001</c:v>
                </c:pt>
                <c:pt idx="179">
                  <c:v>-0.81643649999999957</c:v>
                </c:pt>
                <c:pt idx="180">
                  <c:v>0.79490584999999991</c:v>
                </c:pt>
                <c:pt idx="181">
                  <c:v>0.35203741500000002</c:v>
                </c:pt>
                <c:pt idx="182">
                  <c:v>0.43455260000000306</c:v>
                </c:pt>
                <c:pt idx="183">
                  <c:v>-0.27846115000000005</c:v>
                </c:pt>
                <c:pt idx="184">
                  <c:v>2.3291928000000004</c:v>
                </c:pt>
                <c:pt idx="185">
                  <c:v>1.3534841999999998</c:v>
                </c:pt>
                <c:pt idx="186">
                  <c:v>1.3601191500000001</c:v>
                </c:pt>
                <c:pt idx="187">
                  <c:v>0.69156099999999388</c:v>
                </c:pt>
                <c:pt idx="188">
                  <c:v>-0.10545328500000002</c:v>
                </c:pt>
                <c:pt idx="189">
                  <c:v>1.3675221</c:v>
                </c:pt>
                <c:pt idx="190">
                  <c:v>1.6565442499999998</c:v>
                </c:pt>
                <c:pt idx="191">
                  <c:v>1.6593685999999999</c:v>
                </c:pt>
                <c:pt idx="192">
                  <c:v>1.7650589999999999</c:v>
                </c:pt>
                <c:pt idx="193">
                  <c:v>1.5492147999999879</c:v>
                </c:pt>
                <c:pt idx="194">
                  <c:v>2.5378864999999977</c:v>
                </c:pt>
                <c:pt idx="195">
                  <c:v>1.7565705</c:v>
                </c:pt>
                <c:pt idx="196">
                  <c:v>3.0132375000000002</c:v>
                </c:pt>
                <c:pt idx="197">
                  <c:v>1.6356016999999841</c:v>
                </c:pt>
                <c:pt idx="198">
                  <c:v>1.2915599999999998</c:v>
                </c:pt>
                <c:pt idx="199">
                  <c:v>3.2026749999999997</c:v>
                </c:pt>
                <c:pt idx="200">
                  <c:v>2.1146684999999708</c:v>
                </c:pt>
                <c:pt idx="201">
                  <c:v>4.2938364999999985</c:v>
                </c:pt>
                <c:pt idx="202">
                  <c:v>3.3163729999999689</c:v>
                </c:pt>
                <c:pt idx="203">
                  <c:v>2.9508004999999744</c:v>
                </c:pt>
                <c:pt idx="204">
                  <c:v>2.7960454999999662</c:v>
                </c:pt>
                <c:pt idx="205">
                  <c:v>2.9986335</c:v>
                </c:pt>
                <c:pt idx="206">
                  <c:v>2.1357815000000002</c:v>
                </c:pt>
                <c:pt idx="207">
                  <c:v>2.5026794999999757</c:v>
                </c:pt>
                <c:pt idx="208">
                  <c:v>2.7379125000000002</c:v>
                </c:pt>
                <c:pt idx="209">
                  <c:v>3.0474320000000001</c:v>
                </c:pt>
                <c:pt idx="210">
                  <c:v>3.2113699999999987</c:v>
                </c:pt>
                <c:pt idx="211">
                  <c:v>2.1361230500000001</c:v>
                </c:pt>
                <c:pt idx="212">
                  <c:v>2.8259365000000001</c:v>
                </c:pt>
                <c:pt idx="213">
                  <c:v>3.0491169999999999</c:v>
                </c:pt>
                <c:pt idx="214">
                  <c:v>3.6951594999999977</c:v>
                </c:pt>
                <c:pt idx="215">
                  <c:v>3.5640919999999996</c:v>
                </c:pt>
                <c:pt idx="216">
                  <c:v>2.1271680000000002</c:v>
                </c:pt>
                <c:pt idx="217">
                  <c:v>2.2553330000000011</c:v>
                </c:pt>
                <c:pt idx="218">
                  <c:v>3.0745849999999999</c:v>
                </c:pt>
                <c:pt idx="219">
                  <c:v>3.5189075000000001</c:v>
                </c:pt>
                <c:pt idx="220">
                  <c:v>3.9883604999999998</c:v>
                </c:pt>
                <c:pt idx="221">
                  <c:v>6.209314</c:v>
                </c:pt>
                <c:pt idx="222">
                  <c:v>4.8188554999999855</c:v>
                </c:pt>
                <c:pt idx="223">
                  <c:v>2.6516905</c:v>
                </c:pt>
                <c:pt idx="224">
                  <c:v>4.3942044999999945</c:v>
                </c:pt>
                <c:pt idx="225">
                  <c:v>4.3720164999999955</c:v>
                </c:pt>
                <c:pt idx="226">
                  <c:v>6.0102149999999845</c:v>
                </c:pt>
                <c:pt idx="227">
                  <c:v>5.8894380000000002</c:v>
                </c:pt>
                <c:pt idx="228">
                  <c:v>6.3789564999999975</c:v>
                </c:pt>
                <c:pt idx="229">
                  <c:v>4.2042475000000001</c:v>
                </c:pt>
                <c:pt idx="230">
                  <c:v>2.2036042000000275</c:v>
                </c:pt>
                <c:pt idx="231">
                  <c:v>5.1710124999999998</c:v>
                </c:pt>
                <c:pt idx="232">
                  <c:v>6.5180734999999999</c:v>
                </c:pt>
                <c:pt idx="233">
                  <c:v>4.1739244999999965</c:v>
                </c:pt>
                <c:pt idx="234">
                  <c:v>2.2793399999999999</c:v>
                </c:pt>
                <c:pt idx="235">
                  <c:v>6.0906695000000024</c:v>
                </c:pt>
                <c:pt idx="236">
                  <c:v>4.9803289999999993</c:v>
                </c:pt>
                <c:pt idx="237">
                  <c:v>5.0258064999999945</c:v>
                </c:pt>
                <c:pt idx="238">
                  <c:v>5.9966380000000123</c:v>
                </c:pt>
                <c:pt idx="239">
                  <c:v>6.9187455</c:v>
                </c:pt>
                <c:pt idx="240">
                  <c:v>6.4047549999999855</c:v>
                </c:pt>
                <c:pt idx="241">
                  <c:v>5.6907254999999966</c:v>
                </c:pt>
                <c:pt idx="242">
                  <c:v>5.6009530000000005</c:v>
                </c:pt>
                <c:pt idx="243">
                  <c:v>6.8880064999999995</c:v>
                </c:pt>
                <c:pt idx="244">
                  <c:v>6.5069295</c:v>
                </c:pt>
                <c:pt idx="245">
                  <c:v>5.2562240000000013</c:v>
                </c:pt>
                <c:pt idx="246">
                  <c:v>7.7454075000000007</c:v>
                </c:pt>
                <c:pt idx="247">
                  <c:v>6.4920464999999998</c:v>
                </c:pt>
                <c:pt idx="248">
                  <c:v>6.3157504999999965</c:v>
                </c:pt>
                <c:pt idx="249">
                  <c:v>5.8205694999999995</c:v>
                </c:pt>
                <c:pt idx="250">
                  <c:v>6.8515569999999855</c:v>
                </c:pt>
                <c:pt idx="251">
                  <c:v>6.2243209999999856</c:v>
                </c:pt>
                <c:pt idx="252">
                  <c:v>5.9801394999999999</c:v>
                </c:pt>
                <c:pt idx="253">
                  <c:v>8.3047105000000006</c:v>
                </c:pt>
                <c:pt idx="254">
                  <c:v>6.8468285</c:v>
                </c:pt>
                <c:pt idx="255">
                  <c:v>7.0450919999999995</c:v>
                </c:pt>
                <c:pt idx="256">
                  <c:v>4.6480619999999995</c:v>
                </c:pt>
                <c:pt idx="257">
                  <c:v>4.7726600000000134</c:v>
                </c:pt>
                <c:pt idx="258">
                  <c:v>5.2927404999999998</c:v>
                </c:pt>
                <c:pt idx="259">
                  <c:v>7.8078935000000005</c:v>
                </c:pt>
                <c:pt idx="260">
                  <c:v>8.1143479999999997</c:v>
                </c:pt>
                <c:pt idx="261">
                  <c:v>7.2270499999999975</c:v>
                </c:pt>
                <c:pt idx="262">
                  <c:v>6.8669484999999995</c:v>
                </c:pt>
                <c:pt idx="263">
                  <c:v>4.9467909999999993</c:v>
                </c:pt>
                <c:pt idx="264">
                  <c:v>5.0226324999999985</c:v>
                </c:pt>
                <c:pt idx="265">
                  <c:v>5.7277209999999945</c:v>
                </c:pt>
                <c:pt idx="266">
                  <c:v>8.2900665</c:v>
                </c:pt>
                <c:pt idx="267">
                  <c:v>7.9222710000000003</c:v>
                </c:pt>
                <c:pt idx="268">
                  <c:v>7.2620485000000006</c:v>
                </c:pt>
                <c:pt idx="269">
                  <c:v>7.5455124999999965</c:v>
                </c:pt>
                <c:pt idx="270">
                  <c:v>6.8316650000000134</c:v>
                </c:pt>
                <c:pt idx="271">
                  <c:v>8.7737005000000003</c:v>
                </c:pt>
                <c:pt idx="272">
                  <c:v>6.7410800000000002</c:v>
                </c:pt>
                <c:pt idx="273">
                  <c:v>5.8613124999999995</c:v>
                </c:pt>
                <c:pt idx="274">
                  <c:v>6.8086070000000003</c:v>
                </c:pt>
                <c:pt idx="275">
                  <c:v>10.906455000000006</c:v>
                </c:pt>
                <c:pt idx="276">
                  <c:v>9.3913509999999985</c:v>
                </c:pt>
                <c:pt idx="277">
                  <c:v>7.0666539999999998</c:v>
                </c:pt>
                <c:pt idx="278">
                  <c:v>8.2574225000000006</c:v>
                </c:pt>
                <c:pt idx="279">
                  <c:v>5.1788659999999975</c:v>
                </c:pt>
                <c:pt idx="280">
                  <c:v>7.6067099999999996</c:v>
                </c:pt>
                <c:pt idx="281">
                  <c:v>7.9126490000000134</c:v>
                </c:pt>
                <c:pt idx="282">
                  <c:v>8.3389495</c:v>
                </c:pt>
                <c:pt idx="283">
                  <c:v>9.2942989999999988</c:v>
                </c:pt>
                <c:pt idx="284">
                  <c:v>9.3842525000000006</c:v>
                </c:pt>
                <c:pt idx="285">
                  <c:v>9.9719284999999989</c:v>
                </c:pt>
                <c:pt idx="286">
                  <c:v>9.514262500000001</c:v>
                </c:pt>
                <c:pt idx="287">
                  <c:v>10.192935</c:v>
                </c:pt>
                <c:pt idx="288">
                  <c:v>9.1956255000000002</c:v>
                </c:pt>
                <c:pt idx="289">
                  <c:v>10.915730000000076</c:v>
                </c:pt>
                <c:pt idx="290">
                  <c:v>9.2071804999999998</c:v>
                </c:pt>
                <c:pt idx="291">
                  <c:v>10.510871999999999</c:v>
                </c:pt>
                <c:pt idx="292">
                  <c:v>8.0896765000000048</c:v>
                </c:pt>
                <c:pt idx="293">
                  <c:v>10.155053000000002</c:v>
                </c:pt>
                <c:pt idx="294">
                  <c:v>12.277774999999998</c:v>
                </c:pt>
                <c:pt idx="295">
                  <c:v>11.019428000000001</c:v>
                </c:pt>
                <c:pt idx="296">
                  <c:v>8.6598755000000001</c:v>
                </c:pt>
                <c:pt idx="297">
                  <c:v>7.2391170000000002</c:v>
                </c:pt>
                <c:pt idx="298">
                  <c:v>8.5226590000000026</c:v>
                </c:pt>
                <c:pt idx="299">
                  <c:v>8.8614865000001544</c:v>
                </c:pt>
                <c:pt idx="300">
                  <c:v>8.5419909999999994</c:v>
                </c:pt>
                <c:pt idx="301">
                  <c:v>11.744204999999999</c:v>
                </c:pt>
                <c:pt idx="302">
                  <c:v>9.2286889999999993</c:v>
                </c:pt>
                <c:pt idx="303">
                  <c:v>8.0809765000000002</c:v>
                </c:pt>
                <c:pt idx="304">
                  <c:v>7.7829284999999997</c:v>
                </c:pt>
                <c:pt idx="305">
                  <c:v>7.6216474999999999</c:v>
                </c:pt>
                <c:pt idx="306">
                  <c:v>7.0583779999999985</c:v>
                </c:pt>
                <c:pt idx="307">
                  <c:v>9.6282734999999189</c:v>
                </c:pt>
                <c:pt idx="308">
                  <c:v>11.105784500000111</c:v>
                </c:pt>
                <c:pt idx="309">
                  <c:v>10.351677</c:v>
                </c:pt>
                <c:pt idx="310">
                  <c:v>10.849460000000002</c:v>
                </c:pt>
                <c:pt idx="311">
                  <c:v>11.98671</c:v>
                </c:pt>
                <c:pt idx="312">
                  <c:v>12.142010000000001</c:v>
                </c:pt>
                <c:pt idx="313">
                  <c:v>11.341990000000001</c:v>
                </c:pt>
                <c:pt idx="314">
                  <c:v>14.047109999999998</c:v>
                </c:pt>
                <c:pt idx="315">
                  <c:v>11.870680000000103</c:v>
                </c:pt>
                <c:pt idx="316">
                  <c:v>9.1630050000000001</c:v>
                </c:pt>
                <c:pt idx="317">
                  <c:v>12.848885000000001</c:v>
                </c:pt>
                <c:pt idx="318">
                  <c:v>10.420381500000001</c:v>
                </c:pt>
                <c:pt idx="319">
                  <c:v>12.383335000000002</c:v>
                </c:pt>
                <c:pt idx="320">
                  <c:v>9.8460465000000248</c:v>
                </c:pt>
                <c:pt idx="321">
                  <c:v>10.795132500000006</c:v>
                </c:pt>
                <c:pt idx="322">
                  <c:v>9.8640020000000028</c:v>
                </c:pt>
                <c:pt idx="323">
                  <c:v>10.215160000000001</c:v>
                </c:pt>
                <c:pt idx="324">
                  <c:v>10.416096000000024</c:v>
                </c:pt>
                <c:pt idx="325">
                  <c:v>12.1082965</c:v>
                </c:pt>
                <c:pt idx="326">
                  <c:v>9.6298714999999984</c:v>
                </c:pt>
                <c:pt idx="327">
                  <c:v>10.952340000000024</c:v>
                </c:pt>
                <c:pt idx="328">
                  <c:v>10.021992000000001</c:v>
                </c:pt>
                <c:pt idx="329">
                  <c:v>10.931344999999999</c:v>
                </c:pt>
                <c:pt idx="330">
                  <c:v>8.8440850000000015</c:v>
                </c:pt>
                <c:pt idx="331">
                  <c:v>8.7944390000000006</c:v>
                </c:pt>
                <c:pt idx="332">
                  <c:v>7.0420744999999965</c:v>
                </c:pt>
                <c:pt idx="333">
                  <c:v>11.323759500000024</c:v>
                </c:pt>
                <c:pt idx="334">
                  <c:v>10.359833500000123</c:v>
                </c:pt>
                <c:pt idx="335">
                  <c:v>10.862420000000103</c:v>
                </c:pt>
                <c:pt idx="336">
                  <c:v>11.929155000000002</c:v>
                </c:pt>
                <c:pt idx="337">
                  <c:v>10.906091</c:v>
                </c:pt>
                <c:pt idx="338">
                  <c:v>6.5408605</c:v>
                </c:pt>
                <c:pt idx="339">
                  <c:v>10.405815500000006</c:v>
                </c:pt>
                <c:pt idx="340">
                  <c:v>10.167987</c:v>
                </c:pt>
                <c:pt idx="341">
                  <c:v>10.732610000000001</c:v>
                </c:pt>
                <c:pt idx="342">
                  <c:v>12.153015</c:v>
                </c:pt>
                <c:pt idx="343">
                  <c:v>10.61688</c:v>
                </c:pt>
                <c:pt idx="344">
                  <c:v>12.354085000000024</c:v>
                </c:pt>
                <c:pt idx="345">
                  <c:v>11.691780000000001</c:v>
                </c:pt>
                <c:pt idx="346">
                  <c:v>12.040880000000001</c:v>
                </c:pt>
                <c:pt idx="347">
                  <c:v>9.9505170000000067</c:v>
                </c:pt>
                <c:pt idx="348">
                  <c:v>11.67567</c:v>
                </c:pt>
                <c:pt idx="349">
                  <c:v>11.616235</c:v>
                </c:pt>
                <c:pt idx="350">
                  <c:v>10.258289</c:v>
                </c:pt>
                <c:pt idx="351">
                  <c:v>11.5401445</c:v>
                </c:pt>
                <c:pt idx="352">
                  <c:v>12.38387</c:v>
                </c:pt>
                <c:pt idx="353">
                  <c:v>13.037869999999998</c:v>
                </c:pt>
                <c:pt idx="354">
                  <c:v>13.108985000000001</c:v>
                </c:pt>
                <c:pt idx="355">
                  <c:v>13.871880000000004</c:v>
                </c:pt>
                <c:pt idx="356">
                  <c:v>14.029095</c:v>
                </c:pt>
                <c:pt idx="357">
                  <c:v>12.722774999999999</c:v>
                </c:pt>
                <c:pt idx="358">
                  <c:v>13.314500000000002</c:v>
                </c:pt>
                <c:pt idx="359">
                  <c:v>13.192945000000002</c:v>
                </c:pt>
                <c:pt idx="360">
                  <c:v>11.689995</c:v>
                </c:pt>
                <c:pt idx="361">
                  <c:v>16.078475000000001</c:v>
                </c:pt>
                <c:pt idx="362">
                  <c:v>14.214339999999998</c:v>
                </c:pt>
                <c:pt idx="363">
                  <c:v>12.120796</c:v>
                </c:pt>
                <c:pt idx="364">
                  <c:v>11.236246000000001</c:v>
                </c:pt>
                <c:pt idx="365">
                  <c:v>11.78119</c:v>
                </c:pt>
                <c:pt idx="366">
                  <c:v>10.439405500000024</c:v>
                </c:pt>
                <c:pt idx="367">
                  <c:v>12.512225000000001</c:v>
                </c:pt>
                <c:pt idx="368">
                  <c:v>13.234580000000001</c:v>
                </c:pt>
                <c:pt idx="369">
                  <c:v>14.847024999999999</c:v>
                </c:pt>
                <c:pt idx="370">
                  <c:v>17.433575000000001</c:v>
                </c:pt>
                <c:pt idx="371">
                  <c:v>18.879105000000031</c:v>
                </c:pt>
                <c:pt idx="372">
                  <c:v>15.196185</c:v>
                </c:pt>
                <c:pt idx="373">
                  <c:v>16.287444999999792</c:v>
                </c:pt>
                <c:pt idx="374">
                  <c:v>12.960575</c:v>
                </c:pt>
                <c:pt idx="375">
                  <c:v>16.219355000000135</c:v>
                </c:pt>
                <c:pt idx="376">
                  <c:v>12.362240000000076</c:v>
                </c:pt>
                <c:pt idx="377">
                  <c:v>13.07995</c:v>
                </c:pt>
                <c:pt idx="378">
                  <c:v>14.83906</c:v>
                </c:pt>
                <c:pt idx="379">
                  <c:v>17.741624999999889</c:v>
                </c:pt>
                <c:pt idx="380">
                  <c:v>18.572535000000002</c:v>
                </c:pt>
                <c:pt idx="381">
                  <c:v>14.117354999999998</c:v>
                </c:pt>
                <c:pt idx="382">
                  <c:v>14.474425</c:v>
                </c:pt>
                <c:pt idx="383">
                  <c:v>16.055064999999999</c:v>
                </c:pt>
                <c:pt idx="384">
                  <c:v>17.007145000000001</c:v>
                </c:pt>
                <c:pt idx="385">
                  <c:v>16.370370000000001</c:v>
                </c:pt>
                <c:pt idx="386">
                  <c:v>14.385555000000076</c:v>
                </c:pt>
                <c:pt idx="387">
                  <c:v>13.430950000000001</c:v>
                </c:pt>
                <c:pt idx="388">
                  <c:v>16.928189999999759</c:v>
                </c:pt>
                <c:pt idx="389">
                  <c:v>16.629095000000031</c:v>
                </c:pt>
                <c:pt idx="390">
                  <c:v>16.721339999999785</c:v>
                </c:pt>
                <c:pt idx="391">
                  <c:v>16.119380000000035</c:v>
                </c:pt>
                <c:pt idx="392">
                  <c:v>16.63073</c:v>
                </c:pt>
                <c:pt idx="393">
                  <c:v>18.859349999999989</c:v>
                </c:pt>
                <c:pt idx="394">
                  <c:v>14.376115000000002</c:v>
                </c:pt>
                <c:pt idx="395">
                  <c:v>18.542160000000003</c:v>
                </c:pt>
                <c:pt idx="396">
                  <c:v>17.692305000000001</c:v>
                </c:pt>
                <c:pt idx="397">
                  <c:v>18.481205000000003</c:v>
                </c:pt>
                <c:pt idx="398">
                  <c:v>18.648705</c:v>
                </c:pt>
                <c:pt idx="399">
                  <c:v>16.679690000000001</c:v>
                </c:pt>
                <c:pt idx="400">
                  <c:v>16.161384999999999</c:v>
                </c:pt>
                <c:pt idx="401">
                  <c:v>16.360485000000001</c:v>
                </c:pt>
                <c:pt idx="402">
                  <c:v>19.992779999999719</c:v>
                </c:pt>
                <c:pt idx="403">
                  <c:v>17.013150000000035</c:v>
                </c:pt>
                <c:pt idx="404">
                  <c:v>18.948679999999694</c:v>
                </c:pt>
                <c:pt idx="405">
                  <c:v>14.517700000000001</c:v>
                </c:pt>
                <c:pt idx="406">
                  <c:v>16.696545</c:v>
                </c:pt>
                <c:pt idx="407">
                  <c:v>20.495794999999774</c:v>
                </c:pt>
                <c:pt idx="408">
                  <c:v>18.773759999999989</c:v>
                </c:pt>
                <c:pt idx="409">
                  <c:v>19.226429999999755</c:v>
                </c:pt>
                <c:pt idx="410">
                  <c:v>19.921770000000002</c:v>
                </c:pt>
                <c:pt idx="411">
                  <c:v>15.493324999999999</c:v>
                </c:pt>
                <c:pt idx="412">
                  <c:v>15.19525</c:v>
                </c:pt>
                <c:pt idx="413">
                  <c:v>17.259585000000001</c:v>
                </c:pt>
                <c:pt idx="414">
                  <c:v>20.562175000000003</c:v>
                </c:pt>
                <c:pt idx="415">
                  <c:v>23.348145000000002</c:v>
                </c:pt>
                <c:pt idx="416">
                  <c:v>19.099445000000003</c:v>
                </c:pt>
                <c:pt idx="417">
                  <c:v>19.523495</c:v>
                </c:pt>
                <c:pt idx="418">
                  <c:v>17.961199999999788</c:v>
                </c:pt>
                <c:pt idx="419">
                  <c:v>22.296415</c:v>
                </c:pt>
                <c:pt idx="420">
                  <c:v>20.357165000000247</c:v>
                </c:pt>
                <c:pt idx="421">
                  <c:v>20.256165000000031</c:v>
                </c:pt>
                <c:pt idx="422">
                  <c:v>17.553194999999999</c:v>
                </c:pt>
                <c:pt idx="423">
                  <c:v>17.363939999999989</c:v>
                </c:pt>
                <c:pt idx="424">
                  <c:v>20.350194999999999</c:v>
                </c:pt>
                <c:pt idx="425">
                  <c:v>20.177734999999988</c:v>
                </c:pt>
                <c:pt idx="426">
                  <c:v>22.496789999999756</c:v>
                </c:pt>
                <c:pt idx="427">
                  <c:v>22.74286</c:v>
                </c:pt>
                <c:pt idx="428">
                  <c:v>22.969009999999759</c:v>
                </c:pt>
                <c:pt idx="429">
                  <c:v>19.186325</c:v>
                </c:pt>
                <c:pt idx="430">
                  <c:v>23.438689999999777</c:v>
                </c:pt>
                <c:pt idx="431">
                  <c:v>25.286549999999647</c:v>
                </c:pt>
                <c:pt idx="432">
                  <c:v>20.461565</c:v>
                </c:pt>
                <c:pt idx="433">
                  <c:v>22.674714999999999</c:v>
                </c:pt>
                <c:pt idx="434">
                  <c:v>20.604849999999999</c:v>
                </c:pt>
                <c:pt idx="435">
                  <c:v>22.929189999999799</c:v>
                </c:pt>
                <c:pt idx="436">
                  <c:v>21.118070000000031</c:v>
                </c:pt>
                <c:pt idx="437">
                  <c:v>21.275480000000002</c:v>
                </c:pt>
                <c:pt idx="438">
                  <c:v>20.836959999999998</c:v>
                </c:pt>
                <c:pt idx="439">
                  <c:v>23.25394</c:v>
                </c:pt>
                <c:pt idx="440">
                  <c:v>20.186149999999778</c:v>
                </c:pt>
                <c:pt idx="441">
                  <c:v>20.41865</c:v>
                </c:pt>
                <c:pt idx="442">
                  <c:v>20.07029</c:v>
                </c:pt>
                <c:pt idx="443">
                  <c:v>24.368519999999727</c:v>
                </c:pt>
                <c:pt idx="444">
                  <c:v>24.234484999999999</c:v>
                </c:pt>
                <c:pt idx="445">
                  <c:v>22.104140000000001</c:v>
                </c:pt>
                <c:pt idx="446">
                  <c:v>23.742265</c:v>
                </c:pt>
                <c:pt idx="447">
                  <c:v>24.10661</c:v>
                </c:pt>
                <c:pt idx="448">
                  <c:v>19.796845000000001</c:v>
                </c:pt>
                <c:pt idx="449">
                  <c:v>21.966049999999683</c:v>
                </c:pt>
                <c:pt idx="450">
                  <c:v>23.418604999999989</c:v>
                </c:pt>
                <c:pt idx="451">
                  <c:v>23.646079999999987</c:v>
                </c:pt>
                <c:pt idx="452">
                  <c:v>24.144950000000222</c:v>
                </c:pt>
                <c:pt idx="453">
                  <c:v>22.706204999999986</c:v>
                </c:pt>
                <c:pt idx="454">
                  <c:v>18.073185000000031</c:v>
                </c:pt>
                <c:pt idx="455">
                  <c:v>23.640520000000002</c:v>
                </c:pt>
                <c:pt idx="456">
                  <c:v>24.048484999999989</c:v>
                </c:pt>
                <c:pt idx="457">
                  <c:v>23.103535000000001</c:v>
                </c:pt>
                <c:pt idx="458">
                  <c:v>24.054690000000001</c:v>
                </c:pt>
                <c:pt idx="459">
                  <c:v>23.518639999999781</c:v>
                </c:pt>
                <c:pt idx="460">
                  <c:v>22.544114999999987</c:v>
                </c:pt>
                <c:pt idx="461">
                  <c:v>23.062679999999741</c:v>
                </c:pt>
                <c:pt idx="462">
                  <c:v>25.68</c:v>
                </c:pt>
                <c:pt idx="463">
                  <c:v>23.448289999999723</c:v>
                </c:pt>
                <c:pt idx="464">
                  <c:v>22.144379999999988</c:v>
                </c:pt>
                <c:pt idx="465">
                  <c:v>19.407719999999777</c:v>
                </c:pt>
                <c:pt idx="466">
                  <c:v>23.691119999999987</c:v>
                </c:pt>
                <c:pt idx="467">
                  <c:v>23.874560000000031</c:v>
                </c:pt>
                <c:pt idx="468">
                  <c:v>25.464634999999781</c:v>
                </c:pt>
                <c:pt idx="469">
                  <c:v>24.162455000000001</c:v>
                </c:pt>
                <c:pt idx="470">
                  <c:v>27.044764999999988</c:v>
                </c:pt>
                <c:pt idx="471">
                  <c:v>25.848704999999889</c:v>
                </c:pt>
                <c:pt idx="472">
                  <c:v>22.034759999999999</c:v>
                </c:pt>
                <c:pt idx="473">
                  <c:v>23.196760000000001</c:v>
                </c:pt>
                <c:pt idx="474">
                  <c:v>23.579430000000002</c:v>
                </c:pt>
                <c:pt idx="475">
                  <c:v>25.106390000000001</c:v>
                </c:pt>
                <c:pt idx="476">
                  <c:v>25.348514999999889</c:v>
                </c:pt>
                <c:pt idx="477">
                  <c:v>22.239685000000001</c:v>
                </c:pt>
                <c:pt idx="478">
                  <c:v>25.794464999999999</c:v>
                </c:pt>
                <c:pt idx="479">
                  <c:v>25.571505000000005</c:v>
                </c:pt>
                <c:pt idx="480">
                  <c:v>26.987139999999734</c:v>
                </c:pt>
                <c:pt idx="481">
                  <c:v>25.576830000000001</c:v>
                </c:pt>
                <c:pt idx="482">
                  <c:v>25.991244999999989</c:v>
                </c:pt>
                <c:pt idx="483">
                  <c:v>25.382559999999788</c:v>
                </c:pt>
                <c:pt idx="484">
                  <c:v>24.689820000000001</c:v>
                </c:pt>
                <c:pt idx="485">
                  <c:v>26.042054999999987</c:v>
                </c:pt>
                <c:pt idx="486">
                  <c:v>24.141914999999997</c:v>
                </c:pt>
                <c:pt idx="487">
                  <c:v>23.534649999999989</c:v>
                </c:pt>
                <c:pt idx="488">
                  <c:v>24.99128</c:v>
                </c:pt>
                <c:pt idx="489">
                  <c:v>26.281575</c:v>
                </c:pt>
                <c:pt idx="490">
                  <c:v>28.370855000000255</c:v>
                </c:pt>
                <c:pt idx="491">
                  <c:v>26.844839999999987</c:v>
                </c:pt>
                <c:pt idx="492">
                  <c:v>25.904789999999799</c:v>
                </c:pt>
                <c:pt idx="493">
                  <c:v>26.25874499999977</c:v>
                </c:pt>
                <c:pt idx="494">
                  <c:v>26.038715</c:v>
                </c:pt>
                <c:pt idx="495">
                  <c:v>26.016210000000001</c:v>
                </c:pt>
                <c:pt idx="496">
                  <c:v>21.688549999999687</c:v>
                </c:pt>
                <c:pt idx="497">
                  <c:v>26.298250000000003</c:v>
                </c:pt>
                <c:pt idx="498">
                  <c:v>24.799554999999987</c:v>
                </c:pt>
                <c:pt idx="499">
                  <c:v>25.511465000000218</c:v>
                </c:pt>
                <c:pt idx="500">
                  <c:v>28.968274999999799</c:v>
                </c:pt>
                <c:pt idx="501">
                  <c:v>22.162844999999987</c:v>
                </c:pt>
                <c:pt idx="502">
                  <c:v>28.960304999999792</c:v>
                </c:pt>
                <c:pt idx="503">
                  <c:v>26.625475000000005</c:v>
                </c:pt>
                <c:pt idx="504">
                  <c:v>23.262724999999708</c:v>
                </c:pt>
                <c:pt idx="505">
                  <c:v>25.290495</c:v>
                </c:pt>
                <c:pt idx="506">
                  <c:v>26.931989999999999</c:v>
                </c:pt>
                <c:pt idx="507">
                  <c:v>27.231769999999987</c:v>
                </c:pt>
                <c:pt idx="508">
                  <c:v>26.739004999999999</c:v>
                </c:pt>
                <c:pt idx="509">
                  <c:v>27.004224999999987</c:v>
                </c:pt>
                <c:pt idx="510">
                  <c:v>24.768129999999683</c:v>
                </c:pt>
                <c:pt idx="511">
                  <c:v>29.616325000000035</c:v>
                </c:pt>
                <c:pt idx="512">
                  <c:v>28.923034999999889</c:v>
                </c:pt>
                <c:pt idx="513">
                  <c:v>27.862015</c:v>
                </c:pt>
                <c:pt idx="514">
                  <c:v>27.67023</c:v>
                </c:pt>
                <c:pt idx="515">
                  <c:v>27.047525</c:v>
                </c:pt>
                <c:pt idx="516">
                  <c:v>30.034309999999987</c:v>
                </c:pt>
                <c:pt idx="517">
                  <c:v>26.33878</c:v>
                </c:pt>
                <c:pt idx="518">
                  <c:v>28.142639999999727</c:v>
                </c:pt>
                <c:pt idx="519">
                  <c:v>24.963474999999889</c:v>
                </c:pt>
                <c:pt idx="520">
                  <c:v>23.677190000000031</c:v>
                </c:pt>
                <c:pt idx="521">
                  <c:v>28.852070000000001</c:v>
                </c:pt>
                <c:pt idx="522">
                  <c:v>28.304449999999989</c:v>
                </c:pt>
                <c:pt idx="523">
                  <c:v>27.253860000000035</c:v>
                </c:pt>
                <c:pt idx="524">
                  <c:v>28.516775000000031</c:v>
                </c:pt>
                <c:pt idx="525">
                  <c:v>27.16825500000003</c:v>
                </c:pt>
                <c:pt idx="526">
                  <c:v>26.906435000000002</c:v>
                </c:pt>
                <c:pt idx="527">
                  <c:v>25.568524999999774</c:v>
                </c:pt>
                <c:pt idx="528">
                  <c:v>27.150365000000207</c:v>
                </c:pt>
                <c:pt idx="529">
                  <c:v>22.039375000000035</c:v>
                </c:pt>
                <c:pt idx="530">
                  <c:v>27.629815000000203</c:v>
                </c:pt>
                <c:pt idx="531">
                  <c:v>27.480214999999781</c:v>
                </c:pt>
                <c:pt idx="532">
                  <c:v>27.997805000000035</c:v>
                </c:pt>
                <c:pt idx="533">
                  <c:v>25.00177</c:v>
                </c:pt>
                <c:pt idx="534">
                  <c:v>24.249560000000002</c:v>
                </c:pt>
                <c:pt idx="535">
                  <c:v>24.769314999999889</c:v>
                </c:pt>
                <c:pt idx="536">
                  <c:v>29.943229999999716</c:v>
                </c:pt>
                <c:pt idx="537">
                  <c:v>29.051225000000031</c:v>
                </c:pt>
                <c:pt idx="538">
                  <c:v>30.871169999999999</c:v>
                </c:pt>
                <c:pt idx="539">
                  <c:v>29.72288</c:v>
                </c:pt>
                <c:pt idx="540">
                  <c:v>26.401709999999781</c:v>
                </c:pt>
                <c:pt idx="541">
                  <c:v>31.75712</c:v>
                </c:pt>
                <c:pt idx="542">
                  <c:v>30.876354999999997</c:v>
                </c:pt>
                <c:pt idx="543">
                  <c:v>29.901805000000031</c:v>
                </c:pt>
                <c:pt idx="544">
                  <c:v>28.975034999999796</c:v>
                </c:pt>
                <c:pt idx="545">
                  <c:v>29.3291499999998</c:v>
                </c:pt>
                <c:pt idx="546">
                  <c:v>26.496459999999889</c:v>
                </c:pt>
                <c:pt idx="547">
                  <c:v>27.205159999999989</c:v>
                </c:pt>
                <c:pt idx="548">
                  <c:v>27.564554999999999</c:v>
                </c:pt>
                <c:pt idx="549">
                  <c:v>28.824970000000135</c:v>
                </c:pt>
                <c:pt idx="550">
                  <c:v>27.440639999999654</c:v>
                </c:pt>
                <c:pt idx="551">
                  <c:v>26.244145</c:v>
                </c:pt>
                <c:pt idx="552">
                  <c:v>26.633389999999999</c:v>
                </c:pt>
                <c:pt idx="553">
                  <c:v>26.829660000000001</c:v>
                </c:pt>
                <c:pt idx="554">
                  <c:v>27.559795000000001</c:v>
                </c:pt>
                <c:pt idx="555">
                  <c:v>24.477515</c:v>
                </c:pt>
                <c:pt idx="556">
                  <c:v>27.175894999999997</c:v>
                </c:pt>
                <c:pt idx="557">
                  <c:v>28.554029999999987</c:v>
                </c:pt>
                <c:pt idx="558">
                  <c:v>28.107485000000135</c:v>
                </c:pt>
                <c:pt idx="559">
                  <c:v>27.676265000000207</c:v>
                </c:pt>
                <c:pt idx="560">
                  <c:v>28.002609999999756</c:v>
                </c:pt>
                <c:pt idx="561">
                  <c:v>29.175784999999987</c:v>
                </c:pt>
                <c:pt idx="562">
                  <c:v>28.261319999999778</c:v>
                </c:pt>
                <c:pt idx="563">
                  <c:v>26.967704999999889</c:v>
                </c:pt>
                <c:pt idx="564">
                  <c:v>27.284269999999989</c:v>
                </c:pt>
                <c:pt idx="565">
                  <c:v>25.434325000000001</c:v>
                </c:pt>
                <c:pt idx="566">
                  <c:v>27.926785000000002</c:v>
                </c:pt>
                <c:pt idx="567">
                  <c:v>29.788924999999889</c:v>
                </c:pt>
                <c:pt idx="568">
                  <c:v>31.172874999999998</c:v>
                </c:pt>
                <c:pt idx="569">
                  <c:v>28.56409</c:v>
                </c:pt>
                <c:pt idx="570">
                  <c:v>30.736725</c:v>
                </c:pt>
                <c:pt idx="571">
                  <c:v>29.409849999999889</c:v>
                </c:pt>
                <c:pt idx="572">
                  <c:v>29.722495000000002</c:v>
                </c:pt>
                <c:pt idx="573">
                  <c:v>27.287970000000001</c:v>
                </c:pt>
                <c:pt idx="574">
                  <c:v>26.812935000000031</c:v>
                </c:pt>
                <c:pt idx="575">
                  <c:v>29.024394999999988</c:v>
                </c:pt>
                <c:pt idx="576">
                  <c:v>29.850090000000005</c:v>
                </c:pt>
                <c:pt idx="577">
                  <c:v>29.076615</c:v>
                </c:pt>
                <c:pt idx="578">
                  <c:v>27.483499999999687</c:v>
                </c:pt>
                <c:pt idx="579">
                  <c:v>31.34405500000021</c:v>
                </c:pt>
                <c:pt idx="580">
                  <c:v>31.091250000000031</c:v>
                </c:pt>
                <c:pt idx="581">
                  <c:v>29.881684999999987</c:v>
                </c:pt>
                <c:pt idx="582">
                  <c:v>30.549399999999807</c:v>
                </c:pt>
                <c:pt idx="583">
                  <c:v>30.830309999999987</c:v>
                </c:pt>
                <c:pt idx="584">
                  <c:v>32.245470000000012</c:v>
                </c:pt>
                <c:pt idx="585">
                  <c:v>32.003165000000003</c:v>
                </c:pt>
                <c:pt idx="586">
                  <c:v>29.359220000000001</c:v>
                </c:pt>
                <c:pt idx="587">
                  <c:v>30.12153</c:v>
                </c:pt>
                <c:pt idx="588">
                  <c:v>27.705974999999999</c:v>
                </c:pt>
                <c:pt idx="589">
                  <c:v>24.774445</c:v>
                </c:pt>
                <c:pt idx="590">
                  <c:v>25.347594999999988</c:v>
                </c:pt>
                <c:pt idx="591">
                  <c:v>29.427950000000031</c:v>
                </c:pt>
                <c:pt idx="592">
                  <c:v>29.934699999999989</c:v>
                </c:pt>
                <c:pt idx="593">
                  <c:v>29.568189999999781</c:v>
                </c:pt>
                <c:pt idx="594">
                  <c:v>29.163715</c:v>
                </c:pt>
                <c:pt idx="595">
                  <c:v>30.41309</c:v>
                </c:pt>
                <c:pt idx="596">
                  <c:v>28.410899999999987</c:v>
                </c:pt>
                <c:pt idx="597">
                  <c:v>28.87894</c:v>
                </c:pt>
                <c:pt idx="598">
                  <c:v>28.720624999999796</c:v>
                </c:pt>
                <c:pt idx="599">
                  <c:v>28.413930000000001</c:v>
                </c:pt>
                <c:pt idx="600">
                  <c:v>29.517165000000247</c:v>
                </c:pt>
                <c:pt idx="601">
                  <c:v>31.382704999999781</c:v>
                </c:pt>
                <c:pt idx="602">
                  <c:v>30.60528</c:v>
                </c:pt>
                <c:pt idx="603">
                  <c:v>29.900679999999781</c:v>
                </c:pt>
                <c:pt idx="604">
                  <c:v>30.847835000000035</c:v>
                </c:pt>
                <c:pt idx="605">
                  <c:v>29.888294999999989</c:v>
                </c:pt>
                <c:pt idx="606">
                  <c:v>29.651205000000211</c:v>
                </c:pt>
                <c:pt idx="607">
                  <c:v>28.448985</c:v>
                </c:pt>
                <c:pt idx="608">
                  <c:v>28.34338</c:v>
                </c:pt>
                <c:pt idx="609">
                  <c:v>29.878775000000001</c:v>
                </c:pt>
                <c:pt idx="610">
                  <c:v>30.371085000000207</c:v>
                </c:pt>
                <c:pt idx="611">
                  <c:v>31.618759999999988</c:v>
                </c:pt>
                <c:pt idx="612">
                  <c:v>31.566769999999792</c:v>
                </c:pt>
                <c:pt idx="613">
                  <c:v>30.864280000000001</c:v>
                </c:pt>
                <c:pt idx="614">
                  <c:v>28.45139</c:v>
                </c:pt>
                <c:pt idx="615">
                  <c:v>30.085319999999687</c:v>
                </c:pt>
                <c:pt idx="616">
                  <c:v>30.53349500000003</c:v>
                </c:pt>
                <c:pt idx="617">
                  <c:v>29.663674999999987</c:v>
                </c:pt>
                <c:pt idx="618">
                  <c:v>31.013375000000035</c:v>
                </c:pt>
                <c:pt idx="619">
                  <c:v>27.080114999999989</c:v>
                </c:pt>
                <c:pt idx="620">
                  <c:v>30.960419999999676</c:v>
                </c:pt>
                <c:pt idx="621">
                  <c:v>29.851464999999997</c:v>
                </c:pt>
                <c:pt idx="622">
                  <c:v>30.227249999999781</c:v>
                </c:pt>
                <c:pt idx="623">
                  <c:v>33.047924999999999</c:v>
                </c:pt>
                <c:pt idx="624">
                  <c:v>28.860709999999766</c:v>
                </c:pt>
                <c:pt idx="625">
                  <c:v>33.103350000000013</c:v>
                </c:pt>
                <c:pt idx="626">
                  <c:v>30.800035000000001</c:v>
                </c:pt>
                <c:pt idx="627">
                  <c:v>32.693005000000063</c:v>
                </c:pt>
                <c:pt idx="628">
                  <c:v>31.63513</c:v>
                </c:pt>
                <c:pt idx="629">
                  <c:v>31.388350000000003</c:v>
                </c:pt>
                <c:pt idx="630">
                  <c:v>31.202679999999763</c:v>
                </c:pt>
                <c:pt idx="631">
                  <c:v>31.285744999999661</c:v>
                </c:pt>
                <c:pt idx="632">
                  <c:v>32.845755000000011</c:v>
                </c:pt>
                <c:pt idx="633">
                  <c:v>30.869125</c:v>
                </c:pt>
                <c:pt idx="634">
                  <c:v>32.029135000000458</c:v>
                </c:pt>
                <c:pt idx="635">
                  <c:v>31.541815000000035</c:v>
                </c:pt>
                <c:pt idx="636">
                  <c:v>32.383784999999996</c:v>
                </c:pt>
                <c:pt idx="637">
                  <c:v>32.034915000000012</c:v>
                </c:pt>
                <c:pt idx="638">
                  <c:v>32.438025000000003</c:v>
                </c:pt>
                <c:pt idx="639">
                  <c:v>30.763195</c:v>
                </c:pt>
                <c:pt idx="640">
                  <c:v>31.982894999999989</c:v>
                </c:pt>
                <c:pt idx="641">
                  <c:v>33.87632</c:v>
                </c:pt>
                <c:pt idx="642">
                  <c:v>30.080325000000002</c:v>
                </c:pt>
                <c:pt idx="643">
                  <c:v>30.011375000000214</c:v>
                </c:pt>
                <c:pt idx="644">
                  <c:v>29.026765000000001</c:v>
                </c:pt>
                <c:pt idx="645">
                  <c:v>30.528815000000005</c:v>
                </c:pt>
                <c:pt idx="646">
                  <c:v>33.273270000000011</c:v>
                </c:pt>
                <c:pt idx="647">
                  <c:v>28.242980000000003</c:v>
                </c:pt>
                <c:pt idx="648">
                  <c:v>30.597574999999999</c:v>
                </c:pt>
                <c:pt idx="649">
                  <c:v>32.763155000000516</c:v>
                </c:pt>
                <c:pt idx="650">
                  <c:v>31.864470000000001</c:v>
                </c:pt>
                <c:pt idx="651">
                  <c:v>31.649394999999988</c:v>
                </c:pt>
                <c:pt idx="652">
                  <c:v>32.074600000000004</c:v>
                </c:pt>
                <c:pt idx="653">
                  <c:v>33.170490000000001</c:v>
                </c:pt>
                <c:pt idx="654">
                  <c:v>31.045360000000002</c:v>
                </c:pt>
                <c:pt idx="655">
                  <c:v>32.923675000000003</c:v>
                </c:pt>
                <c:pt idx="656">
                  <c:v>33.826450000000001</c:v>
                </c:pt>
                <c:pt idx="657">
                  <c:v>29.968329999999643</c:v>
                </c:pt>
                <c:pt idx="658">
                  <c:v>30.655110000000001</c:v>
                </c:pt>
                <c:pt idx="659">
                  <c:v>33.091130000000113</c:v>
                </c:pt>
                <c:pt idx="660">
                  <c:v>31.900995000000005</c:v>
                </c:pt>
                <c:pt idx="661">
                  <c:v>29.128275000000031</c:v>
                </c:pt>
                <c:pt idx="662">
                  <c:v>32.350819999999999</c:v>
                </c:pt>
                <c:pt idx="663">
                  <c:v>32.005960000000002</c:v>
                </c:pt>
                <c:pt idx="664">
                  <c:v>31.635625000000001</c:v>
                </c:pt>
                <c:pt idx="665">
                  <c:v>33.351524999999995</c:v>
                </c:pt>
                <c:pt idx="666">
                  <c:v>29.255324999999889</c:v>
                </c:pt>
                <c:pt idx="667">
                  <c:v>33.903410000000001</c:v>
                </c:pt>
                <c:pt idx="668">
                  <c:v>32.862720000000003</c:v>
                </c:pt>
                <c:pt idx="669">
                  <c:v>30.822689999999785</c:v>
                </c:pt>
                <c:pt idx="670">
                  <c:v>32.104289999999999</c:v>
                </c:pt>
                <c:pt idx="671">
                  <c:v>31.1746750000002</c:v>
                </c:pt>
                <c:pt idx="672">
                  <c:v>35.869640000000004</c:v>
                </c:pt>
                <c:pt idx="673">
                  <c:v>32.639730000000213</c:v>
                </c:pt>
                <c:pt idx="674">
                  <c:v>32.839370000000002</c:v>
                </c:pt>
                <c:pt idx="675">
                  <c:v>32.173295000000003</c:v>
                </c:pt>
                <c:pt idx="676">
                  <c:v>33.439635000000003</c:v>
                </c:pt>
                <c:pt idx="677">
                  <c:v>32.987189999999998</c:v>
                </c:pt>
                <c:pt idx="678">
                  <c:v>31.51928000000003</c:v>
                </c:pt>
                <c:pt idx="679">
                  <c:v>30.5152</c:v>
                </c:pt>
                <c:pt idx="680">
                  <c:v>29.831305000000135</c:v>
                </c:pt>
                <c:pt idx="681">
                  <c:v>32.447320000000005</c:v>
                </c:pt>
                <c:pt idx="682">
                  <c:v>32.630090000000003</c:v>
                </c:pt>
                <c:pt idx="683">
                  <c:v>31.594985000000218</c:v>
                </c:pt>
                <c:pt idx="684">
                  <c:v>30.334699999999987</c:v>
                </c:pt>
                <c:pt idx="685">
                  <c:v>30.285219999999672</c:v>
                </c:pt>
                <c:pt idx="686">
                  <c:v>30.805374999999987</c:v>
                </c:pt>
                <c:pt idx="687">
                  <c:v>33.533340000000003</c:v>
                </c:pt>
                <c:pt idx="688">
                  <c:v>30.873460000000001</c:v>
                </c:pt>
                <c:pt idx="689">
                  <c:v>34.408410000000003</c:v>
                </c:pt>
                <c:pt idx="690">
                  <c:v>30.940989999999989</c:v>
                </c:pt>
                <c:pt idx="691">
                  <c:v>33.433455000000002</c:v>
                </c:pt>
                <c:pt idx="692">
                  <c:v>33.112635000000012</c:v>
                </c:pt>
                <c:pt idx="693">
                  <c:v>33.069220000000001</c:v>
                </c:pt>
                <c:pt idx="694">
                  <c:v>32.409385</c:v>
                </c:pt>
                <c:pt idx="695">
                  <c:v>32.978415000000012</c:v>
                </c:pt>
                <c:pt idx="696">
                  <c:v>35.501855000000006</c:v>
                </c:pt>
                <c:pt idx="697">
                  <c:v>31.414369999999987</c:v>
                </c:pt>
                <c:pt idx="698">
                  <c:v>31.584285000000001</c:v>
                </c:pt>
                <c:pt idx="699">
                  <c:v>31.31343</c:v>
                </c:pt>
                <c:pt idx="700">
                  <c:v>32.72531000000064</c:v>
                </c:pt>
                <c:pt idx="701">
                  <c:v>30.479575000000001</c:v>
                </c:pt>
                <c:pt idx="702">
                  <c:v>31.011580000000031</c:v>
                </c:pt>
                <c:pt idx="703">
                  <c:v>30.113309999999988</c:v>
                </c:pt>
                <c:pt idx="704">
                  <c:v>33.783835000000003</c:v>
                </c:pt>
                <c:pt idx="705">
                  <c:v>33.606020000000001</c:v>
                </c:pt>
                <c:pt idx="706">
                  <c:v>33.14282</c:v>
                </c:pt>
                <c:pt idx="707">
                  <c:v>32.400155000000012</c:v>
                </c:pt>
                <c:pt idx="708">
                  <c:v>34.608155000000458</c:v>
                </c:pt>
                <c:pt idx="709">
                  <c:v>33.482585</c:v>
                </c:pt>
                <c:pt idx="710">
                  <c:v>31.990739999999676</c:v>
                </c:pt>
                <c:pt idx="711">
                  <c:v>36.253064999999999</c:v>
                </c:pt>
                <c:pt idx="712">
                  <c:v>34.291290000000011</c:v>
                </c:pt>
                <c:pt idx="713">
                  <c:v>33.016585000000006</c:v>
                </c:pt>
                <c:pt idx="714">
                  <c:v>32.905575000000013</c:v>
                </c:pt>
                <c:pt idx="715">
                  <c:v>31.426279999999799</c:v>
                </c:pt>
                <c:pt idx="716">
                  <c:v>32.760965000000013</c:v>
                </c:pt>
                <c:pt idx="717">
                  <c:v>31.284495</c:v>
                </c:pt>
                <c:pt idx="718">
                  <c:v>31.281705000000002</c:v>
                </c:pt>
                <c:pt idx="719">
                  <c:v>32.22511000000064</c:v>
                </c:pt>
                <c:pt idx="720">
                  <c:v>33.097920000000002</c:v>
                </c:pt>
                <c:pt idx="721">
                  <c:v>30.853045000000005</c:v>
                </c:pt>
                <c:pt idx="722">
                  <c:v>33.629935000000444</c:v>
                </c:pt>
                <c:pt idx="723">
                  <c:v>35.512215000000012</c:v>
                </c:pt>
                <c:pt idx="724">
                  <c:v>32.555839999999996</c:v>
                </c:pt>
                <c:pt idx="725">
                  <c:v>33.225950000000509</c:v>
                </c:pt>
                <c:pt idx="726">
                  <c:v>32.747530000000012</c:v>
                </c:pt>
                <c:pt idx="727">
                  <c:v>32.768355000000611</c:v>
                </c:pt>
                <c:pt idx="728">
                  <c:v>36.216060000000006</c:v>
                </c:pt>
                <c:pt idx="729">
                  <c:v>34.823484999999998</c:v>
                </c:pt>
                <c:pt idx="730">
                  <c:v>33.431380000000004</c:v>
                </c:pt>
                <c:pt idx="731">
                  <c:v>31.587070000000001</c:v>
                </c:pt>
                <c:pt idx="732">
                  <c:v>32.295390000000516</c:v>
                </c:pt>
                <c:pt idx="733">
                  <c:v>32.839300000000001</c:v>
                </c:pt>
                <c:pt idx="734">
                  <c:v>33.880889999999994</c:v>
                </c:pt>
                <c:pt idx="735">
                  <c:v>34.069240000000001</c:v>
                </c:pt>
                <c:pt idx="736">
                  <c:v>32.644040000000004</c:v>
                </c:pt>
                <c:pt idx="737">
                  <c:v>34.465385000000012</c:v>
                </c:pt>
                <c:pt idx="738">
                  <c:v>33.933665000000005</c:v>
                </c:pt>
                <c:pt idx="739">
                  <c:v>32.040770000000002</c:v>
                </c:pt>
                <c:pt idx="740">
                  <c:v>33.095955000000465</c:v>
                </c:pt>
                <c:pt idx="741">
                  <c:v>33.034064999999998</c:v>
                </c:pt>
                <c:pt idx="742">
                  <c:v>36.318384999999999</c:v>
                </c:pt>
                <c:pt idx="743">
                  <c:v>32.886269999999996</c:v>
                </c:pt>
                <c:pt idx="744">
                  <c:v>33.038735000000415</c:v>
                </c:pt>
                <c:pt idx="745">
                  <c:v>32.578360000000011</c:v>
                </c:pt>
                <c:pt idx="746">
                  <c:v>32.145830000000011</c:v>
                </c:pt>
                <c:pt idx="747">
                  <c:v>33.717084999999997</c:v>
                </c:pt>
                <c:pt idx="748">
                  <c:v>33.737035000000013</c:v>
                </c:pt>
                <c:pt idx="749">
                  <c:v>31.722915</c:v>
                </c:pt>
                <c:pt idx="750">
                  <c:v>33.865660000000005</c:v>
                </c:pt>
                <c:pt idx="751">
                  <c:v>34.076684999999998</c:v>
                </c:pt>
                <c:pt idx="752">
                  <c:v>31.694445000000005</c:v>
                </c:pt>
                <c:pt idx="753">
                  <c:v>33.424090000000007</c:v>
                </c:pt>
                <c:pt idx="754">
                  <c:v>33.683590000000002</c:v>
                </c:pt>
                <c:pt idx="755">
                  <c:v>33.837939999999996</c:v>
                </c:pt>
                <c:pt idx="756">
                  <c:v>32.495220000000003</c:v>
                </c:pt>
                <c:pt idx="757">
                  <c:v>33.231450000000002</c:v>
                </c:pt>
                <c:pt idx="758">
                  <c:v>33.458385</c:v>
                </c:pt>
                <c:pt idx="759">
                  <c:v>31.424575000000001</c:v>
                </c:pt>
                <c:pt idx="760">
                  <c:v>33.886094999999997</c:v>
                </c:pt>
                <c:pt idx="761">
                  <c:v>33.387699999999995</c:v>
                </c:pt>
                <c:pt idx="762">
                  <c:v>35.273830000000011</c:v>
                </c:pt>
                <c:pt idx="763">
                  <c:v>33.126850000000012</c:v>
                </c:pt>
                <c:pt idx="764">
                  <c:v>35.029950000000063</c:v>
                </c:pt>
                <c:pt idx="765">
                  <c:v>33.235875000000163</c:v>
                </c:pt>
                <c:pt idx="766">
                  <c:v>31.083139999999734</c:v>
                </c:pt>
                <c:pt idx="767">
                  <c:v>33.094370000000012</c:v>
                </c:pt>
                <c:pt idx="768">
                  <c:v>34.247100000000003</c:v>
                </c:pt>
                <c:pt idx="769">
                  <c:v>32.819894999999995</c:v>
                </c:pt>
                <c:pt idx="770">
                  <c:v>34.166030000000013</c:v>
                </c:pt>
                <c:pt idx="771">
                  <c:v>33.952335000000012</c:v>
                </c:pt>
                <c:pt idx="772">
                  <c:v>30.974699999999807</c:v>
                </c:pt>
                <c:pt idx="773">
                  <c:v>35.850214999999999</c:v>
                </c:pt>
                <c:pt idx="774">
                  <c:v>35.013494999999999</c:v>
                </c:pt>
                <c:pt idx="775">
                  <c:v>33.108030000000063</c:v>
                </c:pt>
                <c:pt idx="776">
                  <c:v>33.027645</c:v>
                </c:pt>
                <c:pt idx="777">
                  <c:v>34.364705000000001</c:v>
                </c:pt>
                <c:pt idx="778">
                  <c:v>35.857364999999994</c:v>
                </c:pt>
                <c:pt idx="779">
                  <c:v>32.79892500000048</c:v>
                </c:pt>
                <c:pt idx="780">
                  <c:v>35.267890000000001</c:v>
                </c:pt>
                <c:pt idx="781">
                  <c:v>33.394395000000003</c:v>
                </c:pt>
                <c:pt idx="782">
                  <c:v>31.722629999999675</c:v>
                </c:pt>
                <c:pt idx="783">
                  <c:v>31.658355000000135</c:v>
                </c:pt>
                <c:pt idx="784">
                  <c:v>31.997914999999999</c:v>
                </c:pt>
                <c:pt idx="785">
                  <c:v>34.648020000000002</c:v>
                </c:pt>
                <c:pt idx="786">
                  <c:v>31.466754999999889</c:v>
                </c:pt>
                <c:pt idx="787">
                  <c:v>33.502140000000011</c:v>
                </c:pt>
                <c:pt idx="788">
                  <c:v>32.833410000000001</c:v>
                </c:pt>
                <c:pt idx="789">
                  <c:v>34.217684999999996</c:v>
                </c:pt>
                <c:pt idx="790">
                  <c:v>34.949279999999995</c:v>
                </c:pt>
                <c:pt idx="791">
                  <c:v>35.642630000000011</c:v>
                </c:pt>
                <c:pt idx="792">
                  <c:v>33.207105000000013</c:v>
                </c:pt>
                <c:pt idx="793">
                  <c:v>36.782265000000002</c:v>
                </c:pt>
                <c:pt idx="794">
                  <c:v>32.843125000000001</c:v>
                </c:pt>
                <c:pt idx="795">
                  <c:v>34.265410000000429</c:v>
                </c:pt>
                <c:pt idx="796">
                  <c:v>35.83399</c:v>
                </c:pt>
                <c:pt idx="797">
                  <c:v>34.478990000000003</c:v>
                </c:pt>
                <c:pt idx="798">
                  <c:v>33.531565000000001</c:v>
                </c:pt>
                <c:pt idx="799">
                  <c:v>33.580795000000002</c:v>
                </c:pt>
                <c:pt idx="800">
                  <c:v>35.608745000000013</c:v>
                </c:pt>
                <c:pt idx="801">
                  <c:v>37.891745</c:v>
                </c:pt>
                <c:pt idx="802">
                  <c:v>35.274995000000011</c:v>
                </c:pt>
                <c:pt idx="803">
                  <c:v>32.999130000000356</c:v>
                </c:pt>
                <c:pt idx="804">
                  <c:v>34.596650000000011</c:v>
                </c:pt>
                <c:pt idx="805">
                  <c:v>35.778140000000263</c:v>
                </c:pt>
                <c:pt idx="806">
                  <c:v>34.743680000000005</c:v>
                </c:pt>
                <c:pt idx="807">
                  <c:v>36.895945000000012</c:v>
                </c:pt>
                <c:pt idx="808">
                  <c:v>31.938925000000001</c:v>
                </c:pt>
                <c:pt idx="809">
                  <c:v>35.770415000000163</c:v>
                </c:pt>
                <c:pt idx="810">
                  <c:v>34.017674999999997</c:v>
                </c:pt>
                <c:pt idx="811">
                  <c:v>31.39186500000028</c:v>
                </c:pt>
                <c:pt idx="812">
                  <c:v>29.412219999999781</c:v>
                </c:pt>
                <c:pt idx="813">
                  <c:v>33.335515000000356</c:v>
                </c:pt>
                <c:pt idx="814">
                  <c:v>33.891115000000013</c:v>
                </c:pt>
                <c:pt idx="815">
                  <c:v>32.967275000000001</c:v>
                </c:pt>
                <c:pt idx="816">
                  <c:v>33.376755000000003</c:v>
                </c:pt>
                <c:pt idx="817">
                  <c:v>33.776685000000001</c:v>
                </c:pt>
                <c:pt idx="818">
                  <c:v>32.854409999999994</c:v>
                </c:pt>
                <c:pt idx="819">
                  <c:v>34.937160000000006</c:v>
                </c:pt>
                <c:pt idx="820">
                  <c:v>36.20458</c:v>
                </c:pt>
                <c:pt idx="821">
                  <c:v>32.652790000000003</c:v>
                </c:pt>
                <c:pt idx="822">
                  <c:v>31.667014999999999</c:v>
                </c:pt>
                <c:pt idx="823">
                  <c:v>32.978660000000005</c:v>
                </c:pt>
                <c:pt idx="824">
                  <c:v>33.461055000000002</c:v>
                </c:pt>
                <c:pt idx="825">
                  <c:v>33.739380000000011</c:v>
                </c:pt>
                <c:pt idx="826">
                  <c:v>33.042484999999999</c:v>
                </c:pt>
                <c:pt idx="827">
                  <c:v>33.603835000000011</c:v>
                </c:pt>
                <c:pt idx="828">
                  <c:v>32.641664999999996</c:v>
                </c:pt>
                <c:pt idx="829">
                  <c:v>34.915980000000005</c:v>
                </c:pt>
                <c:pt idx="830">
                  <c:v>38.064489999999999</c:v>
                </c:pt>
                <c:pt idx="831">
                  <c:v>32.302400000000006</c:v>
                </c:pt>
                <c:pt idx="832">
                  <c:v>34.470975000000003</c:v>
                </c:pt>
                <c:pt idx="833">
                  <c:v>34.982685000000004</c:v>
                </c:pt>
                <c:pt idx="834">
                  <c:v>36.721440000000001</c:v>
                </c:pt>
                <c:pt idx="835">
                  <c:v>38.465630000000012</c:v>
                </c:pt>
                <c:pt idx="836">
                  <c:v>33.487594999999999</c:v>
                </c:pt>
                <c:pt idx="837">
                  <c:v>34.275335000000545</c:v>
                </c:pt>
                <c:pt idx="838">
                  <c:v>33.817119999999996</c:v>
                </c:pt>
                <c:pt idx="839">
                  <c:v>34.708585000000063</c:v>
                </c:pt>
                <c:pt idx="840">
                  <c:v>35.542340000000003</c:v>
                </c:pt>
                <c:pt idx="841">
                  <c:v>33.928175000000437</c:v>
                </c:pt>
                <c:pt idx="842">
                  <c:v>35.171535000000013</c:v>
                </c:pt>
                <c:pt idx="843">
                  <c:v>32.864384999999999</c:v>
                </c:pt>
                <c:pt idx="844">
                  <c:v>35.176765000000003</c:v>
                </c:pt>
                <c:pt idx="845">
                  <c:v>33.732755000000495</c:v>
                </c:pt>
                <c:pt idx="846">
                  <c:v>34.346744999999999</c:v>
                </c:pt>
                <c:pt idx="847">
                  <c:v>32.662650000000063</c:v>
                </c:pt>
                <c:pt idx="848">
                  <c:v>34.089240000000004</c:v>
                </c:pt>
                <c:pt idx="849">
                  <c:v>34.374289999999995</c:v>
                </c:pt>
                <c:pt idx="850">
                  <c:v>34.379560000000005</c:v>
                </c:pt>
                <c:pt idx="851">
                  <c:v>35.146585000000002</c:v>
                </c:pt>
                <c:pt idx="852">
                  <c:v>32.199555000000466</c:v>
                </c:pt>
                <c:pt idx="853">
                  <c:v>33.205095000000163</c:v>
                </c:pt>
                <c:pt idx="854">
                  <c:v>34.075295000000011</c:v>
                </c:pt>
                <c:pt idx="855">
                  <c:v>32.508680000000005</c:v>
                </c:pt>
                <c:pt idx="856">
                  <c:v>34.339889999999997</c:v>
                </c:pt>
                <c:pt idx="857">
                  <c:v>32.496160000000003</c:v>
                </c:pt>
                <c:pt idx="858">
                  <c:v>35.673510000000213</c:v>
                </c:pt>
                <c:pt idx="859">
                  <c:v>34.786030000000011</c:v>
                </c:pt>
                <c:pt idx="860">
                  <c:v>32.947915000000002</c:v>
                </c:pt>
                <c:pt idx="861">
                  <c:v>34.115165000000012</c:v>
                </c:pt>
                <c:pt idx="862">
                  <c:v>33.113775000000011</c:v>
                </c:pt>
                <c:pt idx="863">
                  <c:v>34.412995000000002</c:v>
                </c:pt>
                <c:pt idx="864">
                  <c:v>36.094684999999998</c:v>
                </c:pt>
                <c:pt idx="865">
                  <c:v>35.365295000000003</c:v>
                </c:pt>
                <c:pt idx="866">
                  <c:v>36.467020000000005</c:v>
                </c:pt>
                <c:pt idx="867">
                  <c:v>35.003980000000006</c:v>
                </c:pt>
                <c:pt idx="868">
                  <c:v>34.409890000000004</c:v>
                </c:pt>
                <c:pt idx="869">
                  <c:v>32.006745000000002</c:v>
                </c:pt>
                <c:pt idx="870">
                  <c:v>32.584099999999999</c:v>
                </c:pt>
                <c:pt idx="871">
                  <c:v>34.385595000000002</c:v>
                </c:pt>
                <c:pt idx="872">
                  <c:v>35.231105000000063</c:v>
                </c:pt>
                <c:pt idx="873">
                  <c:v>36.175245000000011</c:v>
                </c:pt>
                <c:pt idx="874">
                  <c:v>36.21349</c:v>
                </c:pt>
                <c:pt idx="875">
                  <c:v>33.584844999999994</c:v>
                </c:pt>
                <c:pt idx="876">
                  <c:v>36.812264999999996</c:v>
                </c:pt>
                <c:pt idx="877">
                  <c:v>36.802610000000001</c:v>
                </c:pt>
                <c:pt idx="878">
                  <c:v>34.224140000000013</c:v>
                </c:pt>
                <c:pt idx="879">
                  <c:v>33.381224999999944</c:v>
                </c:pt>
                <c:pt idx="880">
                  <c:v>33.373335000000012</c:v>
                </c:pt>
                <c:pt idx="881">
                  <c:v>31.76097500000003</c:v>
                </c:pt>
                <c:pt idx="882">
                  <c:v>35.755975000000063</c:v>
                </c:pt>
                <c:pt idx="883">
                  <c:v>33.249400000000001</c:v>
                </c:pt>
                <c:pt idx="884">
                  <c:v>35.53884</c:v>
                </c:pt>
                <c:pt idx="885">
                  <c:v>34.995850000000011</c:v>
                </c:pt>
                <c:pt idx="886">
                  <c:v>35.469630000000002</c:v>
                </c:pt>
                <c:pt idx="887">
                  <c:v>35.952980000000004</c:v>
                </c:pt>
                <c:pt idx="888">
                  <c:v>34.820864999999998</c:v>
                </c:pt>
                <c:pt idx="889">
                  <c:v>32.155735000000163</c:v>
                </c:pt>
                <c:pt idx="890">
                  <c:v>35.662860000000002</c:v>
                </c:pt>
                <c:pt idx="891">
                  <c:v>31.456575000000001</c:v>
                </c:pt>
                <c:pt idx="892">
                  <c:v>33.992525000000263</c:v>
                </c:pt>
                <c:pt idx="893">
                  <c:v>34.639450000000011</c:v>
                </c:pt>
                <c:pt idx="894">
                  <c:v>36.823590000000003</c:v>
                </c:pt>
                <c:pt idx="895">
                  <c:v>35.989844999999995</c:v>
                </c:pt>
                <c:pt idx="896">
                  <c:v>32.900910000000003</c:v>
                </c:pt>
                <c:pt idx="897">
                  <c:v>32.880794999999999</c:v>
                </c:pt>
                <c:pt idx="898">
                  <c:v>34.823495000000001</c:v>
                </c:pt>
                <c:pt idx="899">
                  <c:v>32.820165000000003</c:v>
                </c:pt>
                <c:pt idx="900">
                  <c:v>33.120460000000008</c:v>
                </c:pt>
              </c:numCache>
            </c:numRef>
          </c:yVal>
          <c:smooth val="1"/>
        </c:ser>
        <c:dLbls>
          <c:showLegendKey val="0"/>
          <c:showVal val="0"/>
          <c:showCatName val="0"/>
          <c:showSerName val="0"/>
          <c:showPercent val="0"/>
          <c:showBubbleSize val="0"/>
        </c:dLbls>
        <c:axId val="59546624"/>
        <c:axId val="59552896"/>
      </c:scatterChart>
      <c:valAx>
        <c:axId val="59546624"/>
        <c:scaling>
          <c:orientation val="minMax"/>
          <c:max val="330"/>
          <c:min val="0"/>
        </c:scaling>
        <c:delete val="0"/>
        <c:axPos val="b"/>
        <c:title>
          <c:tx>
            <c:rich>
              <a:bodyPr/>
              <a:lstStyle/>
              <a:p>
                <a:pPr>
                  <a:defRPr sz="1000"/>
                </a:pPr>
                <a:r>
                  <a:rPr lang="en-US" sz="1000" i="1" dirty="0" smtClean="0"/>
                  <a:t>t </a:t>
                </a:r>
                <a:r>
                  <a:rPr lang="en-US" sz="1000" dirty="0" smtClean="0"/>
                  <a:t>(s)</a:t>
                </a:r>
                <a:endParaRPr lang="en-US" sz="1000" dirty="0"/>
              </a:p>
            </c:rich>
          </c:tx>
          <c:layout>
            <c:manualLayout>
              <c:xMode val="edge"/>
              <c:yMode val="edge"/>
              <c:x val="0.50741857062949103"/>
              <c:y val="0.9199180674247196"/>
            </c:manualLayout>
          </c:layout>
          <c:overlay val="0"/>
        </c:title>
        <c:numFmt formatCode="#,##0" sourceLinked="0"/>
        <c:majorTickMark val="in"/>
        <c:minorTickMark val="none"/>
        <c:tickLblPos val="nextTo"/>
        <c:spPr>
          <a:ln>
            <a:solidFill>
              <a:schemeClr val="tx1"/>
            </a:solidFill>
          </a:ln>
        </c:spPr>
        <c:crossAx val="59552896"/>
        <c:crosses val="autoZero"/>
        <c:crossBetween val="midCat"/>
        <c:majorUnit val="30"/>
      </c:valAx>
      <c:valAx>
        <c:axId val="59552896"/>
        <c:scaling>
          <c:orientation val="minMax"/>
          <c:min val="0"/>
        </c:scaling>
        <c:delete val="0"/>
        <c:axPos val="l"/>
        <c:title>
          <c:tx>
            <c:rich>
              <a:bodyPr rot="-5400000" vert="horz"/>
              <a:lstStyle/>
              <a:p>
                <a:pPr>
                  <a:defRPr sz="1200"/>
                </a:pPr>
                <a:r>
                  <a:rPr lang="en-US" sz="1000" dirty="0"/>
                  <a:t>Measured</a:t>
                </a:r>
                <a:r>
                  <a:rPr lang="en-US" sz="1000" baseline="0" dirty="0"/>
                  <a:t> </a:t>
                </a:r>
                <a:r>
                  <a:rPr lang="en-US" sz="1000" dirty="0"/>
                  <a:t>Heat flux  (</a:t>
                </a:r>
                <a:r>
                  <a:rPr lang="en-US" sz="1000" dirty="0" smtClean="0"/>
                  <a:t>kW</a:t>
                </a:r>
                <a:r>
                  <a:rPr lang="en-US" sz="1000" baseline="0" dirty="0" smtClean="0"/>
                  <a:t> </a:t>
                </a:r>
                <a:r>
                  <a:rPr lang="en-US" sz="1000" dirty="0" smtClean="0"/>
                  <a:t>m</a:t>
                </a:r>
                <a:r>
                  <a:rPr lang="en-US" sz="1000" baseline="30000" dirty="0" smtClean="0"/>
                  <a:t>-2</a:t>
                </a:r>
                <a:r>
                  <a:rPr lang="en-US" sz="1000" dirty="0" smtClean="0"/>
                  <a:t>)</a:t>
                </a:r>
                <a:endParaRPr lang="en-US" sz="1000" dirty="0"/>
              </a:p>
            </c:rich>
          </c:tx>
          <c:overlay val="0"/>
        </c:title>
        <c:numFmt formatCode="0" sourceLinked="0"/>
        <c:majorTickMark val="in"/>
        <c:minorTickMark val="none"/>
        <c:tickLblPos val="nextTo"/>
        <c:spPr>
          <a:ln>
            <a:solidFill>
              <a:schemeClr val="tx1"/>
            </a:solidFill>
          </a:ln>
        </c:spPr>
        <c:crossAx val="59546624"/>
        <c:crosses val="autoZero"/>
        <c:crossBetween val="midCat"/>
      </c:valAx>
      <c:spPr>
        <a:ln>
          <a:solidFill>
            <a:schemeClr val="tx1"/>
          </a:solidFill>
        </a:ln>
      </c:spPr>
    </c:plotArea>
    <c:legend>
      <c:legendPos val="r"/>
      <c:layout>
        <c:manualLayout>
          <c:xMode val="edge"/>
          <c:yMode val="edge"/>
          <c:x val="0.71262467191601064"/>
          <c:y val="0.39654879451390451"/>
          <c:w val="0.25470870444473126"/>
          <c:h val="0.26625324232135023"/>
        </c:manualLayout>
      </c:layout>
      <c:overlay val="0"/>
      <c:txPr>
        <a:bodyPr/>
        <a:lstStyle/>
        <a:p>
          <a:pPr>
            <a:defRPr sz="900"/>
          </a:pPr>
          <a:endParaRPr lang="en-US"/>
        </a:p>
      </c:txPr>
    </c:legend>
    <c:plotVisOnly val="1"/>
    <c:dispBlanksAs val="gap"/>
    <c:showDLblsOverMax val="0"/>
  </c:chart>
  <c:spPr>
    <a:ln w="6350">
      <a:noFill/>
    </a:ln>
  </c:sp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53390801271608"/>
          <c:y val="6.2897312070324313E-2"/>
          <c:w val="0.80920675988713242"/>
          <c:h val="0.75875140366996074"/>
        </c:manualLayout>
      </c:layout>
      <c:scatterChart>
        <c:scatterStyle val="smoothMarker"/>
        <c:varyColors val="0"/>
        <c:ser>
          <c:idx val="0"/>
          <c:order val="0"/>
          <c:tx>
            <c:v>Centerline</c:v>
          </c:tx>
          <c:spPr>
            <a:ln>
              <a:solidFill>
                <a:prstClr val="black"/>
              </a:solidFill>
            </a:ln>
          </c:spPr>
          <c:marker>
            <c:symbol val="none"/>
          </c:marker>
          <c:xVal>
            <c:numRef>
              <c:f>'Fitted HF and Xf'!$A$225:$A$855</c:f>
              <c:numCache>
                <c:formatCode>General</c:formatCode>
                <c:ptCount val="631"/>
                <c:pt idx="0">
                  <c:v>-20</c:v>
                </c:pt>
                <c:pt idx="1">
                  <c:v>-19.5</c:v>
                </c:pt>
                <c:pt idx="2">
                  <c:v>-19</c:v>
                </c:pt>
                <c:pt idx="3">
                  <c:v>-18.5</c:v>
                </c:pt>
                <c:pt idx="4">
                  <c:v>-18</c:v>
                </c:pt>
                <c:pt idx="5">
                  <c:v>-17.5</c:v>
                </c:pt>
                <c:pt idx="6">
                  <c:v>-17</c:v>
                </c:pt>
                <c:pt idx="7">
                  <c:v>-16.5</c:v>
                </c:pt>
                <c:pt idx="8">
                  <c:v>-16</c:v>
                </c:pt>
                <c:pt idx="9">
                  <c:v>-15.5</c:v>
                </c:pt>
                <c:pt idx="10">
                  <c:v>-15</c:v>
                </c:pt>
                <c:pt idx="11">
                  <c:v>-14.5</c:v>
                </c:pt>
                <c:pt idx="12">
                  <c:v>-14</c:v>
                </c:pt>
                <c:pt idx="13">
                  <c:v>-13.5</c:v>
                </c:pt>
                <c:pt idx="14">
                  <c:v>-13</c:v>
                </c:pt>
                <c:pt idx="15">
                  <c:v>-12.5</c:v>
                </c:pt>
                <c:pt idx="16">
                  <c:v>-12</c:v>
                </c:pt>
                <c:pt idx="17">
                  <c:v>-11.5</c:v>
                </c:pt>
                <c:pt idx="18">
                  <c:v>-11</c:v>
                </c:pt>
                <c:pt idx="19">
                  <c:v>-10.5</c:v>
                </c:pt>
                <c:pt idx="20">
                  <c:v>-10</c:v>
                </c:pt>
                <c:pt idx="21">
                  <c:v>-9.5</c:v>
                </c:pt>
                <c:pt idx="22">
                  <c:v>-9</c:v>
                </c:pt>
                <c:pt idx="23">
                  <c:v>-8.5</c:v>
                </c:pt>
                <c:pt idx="24">
                  <c:v>-8</c:v>
                </c:pt>
                <c:pt idx="25">
                  <c:v>-7.5</c:v>
                </c:pt>
                <c:pt idx="26">
                  <c:v>-7</c:v>
                </c:pt>
                <c:pt idx="27">
                  <c:v>-6.5</c:v>
                </c:pt>
                <c:pt idx="28">
                  <c:v>-6</c:v>
                </c:pt>
                <c:pt idx="29">
                  <c:v>-5.5</c:v>
                </c:pt>
                <c:pt idx="30">
                  <c:v>-5</c:v>
                </c:pt>
                <c:pt idx="31">
                  <c:v>-4.5</c:v>
                </c:pt>
                <c:pt idx="32">
                  <c:v>-4</c:v>
                </c:pt>
                <c:pt idx="33">
                  <c:v>-3.5</c:v>
                </c:pt>
                <c:pt idx="34">
                  <c:v>-3</c:v>
                </c:pt>
                <c:pt idx="35">
                  <c:v>-2.5</c:v>
                </c:pt>
                <c:pt idx="36">
                  <c:v>-2</c:v>
                </c:pt>
                <c:pt idx="37">
                  <c:v>-1.5</c:v>
                </c:pt>
                <c:pt idx="38">
                  <c:v>-1</c:v>
                </c:pt>
                <c:pt idx="39">
                  <c:v>-0.5</c:v>
                </c:pt>
                <c:pt idx="40">
                  <c:v>0</c:v>
                </c:pt>
                <c:pt idx="41">
                  <c:v>0.5</c:v>
                </c:pt>
                <c:pt idx="42">
                  <c:v>1</c:v>
                </c:pt>
                <c:pt idx="43">
                  <c:v>1.5</c:v>
                </c:pt>
                <c:pt idx="44">
                  <c:v>2</c:v>
                </c:pt>
                <c:pt idx="45">
                  <c:v>2.5</c:v>
                </c:pt>
                <c:pt idx="46">
                  <c:v>3</c:v>
                </c:pt>
                <c:pt idx="47">
                  <c:v>3.5</c:v>
                </c:pt>
                <c:pt idx="48">
                  <c:v>4</c:v>
                </c:pt>
                <c:pt idx="49">
                  <c:v>4.5</c:v>
                </c:pt>
                <c:pt idx="50">
                  <c:v>5</c:v>
                </c:pt>
                <c:pt idx="51">
                  <c:v>5.5</c:v>
                </c:pt>
                <c:pt idx="52">
                  <c:v>6</c:v>
                </c:pt>
                <c:pt idx="53">
                  <c:v>6.5</c:v>
                </c:pt>
                <c:pt idx="54">
                  <c:v>7</c:v>
                </c:pt>
                <c:pt idx="55">
                  <c:v>7.5</c:v>
                </c:pt>
                <c:pt idx="56">
                  <c:v>8</c:v>
                </c:pt>
                <c:pt idx="57">
                  <c:v>8.5</c:v>
                </c:pt>
                <c:pt idx="58">
                  <c:v>9</c:v>
                </c:pt>
                <c:pt idx="59">
                  <c:v>9.5</c:v>
                </c:pt>
                <c:pt idx="60">
                  <c:v>10</c:v>
                </c:pt>
                <c:pt idx="61">
                  <c:v>10.5</c:v>
                </c:pt>
                <c:pt idx="62">
                  <c:v>11</c:v>
                </c:pt>
                <c:pt idx="63">
                  <c:v>11.5</c:v>
                </c:pt>
                <c:pt idx="64">
                  <c:v>12</c:v>
                </c:pt>
                <c:pt idx="65">
                  <c:v>12.5</c:v>
                </c:pt>
                <c:pt idx="66">
                  <c:v>13</c:v>
                </c:pt>
                <c:pt idx="67">
                  <c:v>13.5</c:v>
                </c:pt>
                <c:pt idx="68">
                  <c:v>14</c:v>
                </c:pt>
                <c:pt idx="69">
                  <c:v>14.5</c:v>
                </c:pt>
                <c:pt idx="70">
                  <c:v>15</c:v>
                </c:pt>
                <c:pt idx="71">
                  <c:v>15.5</c:v>
                </c:pt>
                <c:pt idx="72">
                  <c:v>16</c:v>
                </c:pt>
                <c:pt idx="73">
                  <c:v>16.5</c:v>
                </c:pt>
                <c:pt idx="74">
                  <c:v>17</c:v>
                </c:pt>
                <c:pt idx="75">
                  <c:v>17.5</c:v>
                </c:pt>
                <c:pt idx="76">
                  <c:v>18</c:v>
                </c:pt>
                <c:pt idx="77">
                  <c:v>18.5</c:v>
                </c:pt>
                <c:pt idx="78">
                  <c:v>19</c:v>
                </c:pt>
                <c:pt idx="79">
                  <c:v>19.5</c:v>
                </c:pt>
                <c:pt idx="80">
                  <c:v>20</c:v>
                </c:pt>
                <c:pt idx="81">
                  <c:v>20.5</c:v>
                </c:pt>
                <c:pt idx="82">
                  <c:v>21</c:v>
                </c:pt>
                <c:pt idx="83">
                  <c:v>21.5</c:v>
                </c:pt>
                <c:pt idx="84">
                  <c:v>22</c:v>
                </c:pt>
                <c:pt idx="85">
                  <c:v>22.5</c:v>
                </c:pt>
                <c:pt idx="86">
                  <c:v>23</c:v>
                </c:pt>
                <c:pt idx="87">
                  <c:v>23.5</c:v>
                </c:pt>
                <c:pt idx="88">
                  <c:v>24</c:v>
                </c:pt>
                <c:pt idx="89">
                  <c:v>24.5</c:v>
                </c:pt>
                <c:pt idx="90">
                  <c:v>25</c:v>
                </c:pt>
                <c:pt idx="91">
                  <c:v>25.5</c:v>
                </c:pt>
                <c:pt idx="92">
                  <c:v>26</c:v>
                </c:pt>
                <c:pt idx="93">
                  <c:v>26.5</c:v>
                </c:pt>
                <c:pt idx="94">
                  <c:v>27</c:v>
                </c:pt>
                <c:pt idx="95">
                  <c:v>27.5</c:v>
                </c:pt>
                <c:pt idx="96">
                  <c:v>28</c:v>
                </c:pt>
                <c:pt idx="97">
                  <c:v>28.5</c:v>
                </c:pt>
                <c:pt idx="98">
                  <c:v>29</c:v>
                </c:pt>
                <c:pt idx="99">
                  <c:v>29.5</c:v>
                </c:pt>
                <c:pt idx="100">
                  <c:v>30</c:v>
                </c:pt>
                <c:pt idx="101">
                  <c:v>30.5</c:v>
                </c:pt>
                <c:pt idx="102">
                  <c:v>31</c:v>
                </c:pt>
                <c:pt idx="103">
                  <c:v>31.5</c:v>
                </c:pt>
                <c:pt idx="104">
                  <c:v>32</c:v>
                </c:pt>
                <c:pt idx="105">
                  <c:v>32.5</c:v>
                </c:pt>
                <c:pt idx="106">
                  <c:v>33</c:v>
                </c:pt>
                <c:pt idx="107">
                  <c:v>33.5</c:v>
                </c:pt>
                <c:pt idx="108">
                  <c:v>34</c:v>
                </c:pt>
                <c:pt idx="109">
                  <c:v>34.5</c:v>
                </c:pt>
                <c:pt idx="110">
                  <c:v>35</c:v>
                </c:pt>
                <c:pt idx="111">
                  <c:v>35.5</c:v>
                </c:pt>
                <c:pt idx="112">
                  <c:v>36</c:v>
                </c:pt>
                <c:pt idx="113">
                  <c:v>36.5</c:v>
                </c:pt>
                <c:pt idx="114">
                  <c:v>37</c:v>
                </c:pt>
                <c:pt idx="115">
                  <c:v>37.5</c:v>
                </c:pt>
                <c:pt idx="116">
                  <c:v>38</c:v>
                </c:pt>
                <c:pt idx="117">
                  <c:v>38.5</c:v>
                </c:pt>
                <c:pt idx="118">
                  <c:v>39</c:v>
                </c:pt>
                <c:pt idx="119">
                  <c:v>39.5</c:v>
                </c:pt>
                <c:pt idx="120">
                  <c:v>40</c:v>
                </c:pt>
                <c:pt idx="121">
                  <c:v>40.5</c:v>
                </c:pt>
                <c:pt idx="122">
                  <c:v>41</c:v>
                </c:pt>
                <c:pt idx="123">
                  <c:v>41.5</c:v>
                </c:pt>
                <c:pt idx="124">
                  <c:v>42</c:v>
                </c:pt>
                <c:pt idx="125">
                  <c:v>42.5</c:v>
                </c:pt>
                <c:pt idx="126">
                  <c:v>43</c:v>
                </c:pt>
                <c:pt idx="127">
                  <c:v>43.5</c:v>
                </c:pt>
                <c:pt idx="128">
                  <c:v>44</c:v>
                </c:pt>
                <c:pt idx="129">
                  <c:v>44.5</c:v>
                </c:pt>
                <c:pt idx="130">
                  <c:v>45</c:v>
                </c:pt>
                <c:pt idx="131">
                  <c:v>45.5</c:v>
                </c:pt>
                <c:pt idx="132">
                  <c:v>46</c:v>
                </c:pt>
                <c:pt idx="133">
                  <c:v>46.5</c:v>
                </c:pt>
                <c:pt idx="134">
                  <c:v>47</c:v>
                </c:pt>
                <c:pt idx="135">
                  <c:v>47.5</c:v>
                </c:pt>
                <c:pt idx="136">
                  <c:v>48</c:v>
                </c:pt>
                <c:pt idx="137">
                  <c:v>48.5</c:v>
                </c:pt>
                <c:pt idx="138">
                  <c:v>49</c:v>
                </c:pt>
                <c:pt idx="139">
                  <c:v>49.5</c:v>
                </c:pt>
                <c:pt idx="140">
                  <c:v>50</c:v>
                </c:pt>
                <c:pt idx="141">
                  <c:v>50.5</c:v>
                </c:pt>
                <c:pt idx="142">
                  <c:v>51</c:v>
                </c:pt>
                <c:pt idx="143">
                  <c:v>51.5</c:v>
                </c:pt>
                <c:pt idx="144">
                  <c:v>52</c:v>
                </c:pt>
                <c:pt idx="145">
                  <c:v>52.5</c:v>
                </c:pt>
                <c:pt idx="146">
                  <c:v>53</c:v>
                </c:pt>
                <c:pt idx="147">
                  <c:v>53.5</c:v>
                </c:pt>
                <c:pt idx="148">
                  <c:v>54</c:v>
                </c:pt>
                <c:pt idx="149">
                  <c:v>54.5</c:v>
                </c:pt>
                <c:pt idx="150">
                  <c:v>55</c:v>
                </c:pt>
                <c:pt idx="151">
                  <c:v>55.5</c:v>
                </c:pt>
                <c:pt idx="152">
                  <c:v>56</c:v>
                </c:pt>
                <c:pt idx="153">
                  <c:v>56.5</c:v>
                </c:pt>
                <c:pt idx="154">
                  <c:v>57</c:v>
                </c:pt>
                <c:pt idx="155">
                  <c:v>57.5</c:v>
                </c:pt>
                <c:pt idx="156">
                  <c:v>58</c:v>
                </c:pt>
                <c:pt idx="157">
                  <c:v>58.5</c:v>
                </c:pt>
                <c:pt idx="158">
                  <c:v>59</c:v>
                </c:pt>
                <c:pt idx="159">
                  <c:v>59.5</c:v>
                </c:pt>
                <c:pt idx="160">
                  <c:v>60</c:v>
                </c:pt>
                <c:pt idx="161">
                  <c:v>60.5</c:v>
                </c:pt>
                <c:pt idx="162">
                  <c:v>61</c:v>
                </c:pt>
                <c:pt idx="163">
                  <c:v>61.5</c:v>
                </c:pt>
                <c:pt idx="164">
                  <c:v>62</c:v>
                </c:pt>
                <c:pt idx="165">
                  <c:v>62.5</c:v>
                </c:pt>
                <c:pt idx="166">
                  <c:v>63</c:v>
                </c:pt>
                <c:pt idx="167">
                  <c:v>63.5</c:v>
                </c:pt>
                <c:pt idx="168">
                  <c:v>64</c:v>
                </c:pt>
                <c:pt idx="169">
                  <c:v>64.5</c:v>
                </c:pt>
                <c:pt idx="170">
                  <c:v>65</c:v>
                </c:pt>
                <c:pt idx="171">
                  <c:v>65.5</c:v>
                </c:pt>
                <c:pt idx="172">
                  <c:v>66</c:v>
                </c:pt>
                <c:pt idx="173">
                  <c:v>66.5</c:v>
                </c:pt>
                <c:pt idx="174">
                  <c:v>67</c:v>
                </c:pt>
                <c:pt idx="175">
                  <c:v>67.5</c:v>
                </c:pt>
                <c:pt idx="176">
                  <c:v>68</c:v>
                </c:pt>
                <c:pt idx="177">
                  <c:v>68.5</c:v>
                </c:pt>
                <c:pt idx="178">
                  <c:v>69</c:v>
                </c:pt>
                <c:pt idx="179">
                  <c:v>69.5</c:v>
                </c:pt>
                <c:pt idx="180">
                  <c:v>70</c:v>
                </c:pt>
                <c:pt idx="181">
                  <c:v>70.5</c:v>
                </c:pt>
                <c:pt idx="182">
                  <c:v>71</c:v>
                </c:pt>
                <c:pt idx="183">
                  <c:v>71.5</c:v>
                </c:pt>
                <c:pt idx="184">
                  <c:v>72</c:v>
                </c:pt>
                <c:pt idx="185">
                  <c:v>72.5</c:v>
                </c:pt>
                <c:pt idx="186">
                  <c:v>73</c:v>
                </c:pt>
                <c:pt idx="187">
                  <c:v>73.5</c:v>
                </c:pt>
                <c:pt idx="188">
                  <c:v>74</c:v>
                </c:pt>
                <c:pt idx="189">
                  <c:v>74.5</c:v>
                </c:pt>
                <c:pt idx="190">
                  <c:v>75</c:v>
                </c:pt>
                <c:pt idx="191">
                  <c:v>75.5</c:v>
                </c:pt>
                <c:pt idx="192">
                  <c:v>76</c:v>
                </c:pt>
                <c:pt idx="193">
                  <c:v>76.5</c:v>
                </c:pt>
                <c:pt idx="194">
                  <c:v>77</c:v>
                </c:pt>
                <c:pt idx="195">
                  <c:v>77.5</c:v>
                </c:pt>
                <c:pt idx="196">
                  <c:v>78</c:v>
                </c:pt>
                <c:pt idx="197">
                  <c:v>78.5</c:v>
                </c:pt>
                <c:pt idx="198">
                  <c:v>79</c:v>
                </c:pt>
                <c:pt idx="199">
                  <c:v>79.5</c:v>
                </c:pt>
                <c:pt idx="200">
                  <c:v>80</c:v>
                </c:pt>
                <c:pt idx="201">
                  <c:v>80.5</c:v>
                </c:pt>
                <c:pt idx="202">
                  <c:v>81</c:v>
                </c:pt>
                <c:pt idx="203">
                  <c:v>81.5</c:v>
                </c:pt>
                <c:pt idx="204">
                  <c:v>82</c:v>
                </c:pt>
                <c:pt idx="205">
                  <c:v>82.5</c:v>
                </c:pt>
                <c:pt idx="206">
                  <c:v>83</c:v>
                </c:pt>
                <c:pt idx="207">
                  <c:v>83.5</c:v>
                </c:pt>
                <c:pt idx="208">
                  <c:v>84</c:v>
                </c:pt>
                <c:pt idx="209">
                  <c:v>84.5</c:v>
                </c:pt>
                <c:pt idx="210">
                  <c:v>85</c:v>
                </c:pt>
                <c:pt idx="211">
                  <c:v>85.5</c:v>
                </c:pt>
                <c:pt idx="212">
                  <c:v>86</c:v>
                </c:pt>
                <c:pt idx="213">
                  <c:v>86.5</c:v>
                </c:pt>
                <c:pt idx="214">
                  <c:v>87</c:v>
                </c:pt>
                <c:pt idx="215">
                  <c:v>87.5</c:v>
                </c:pt>
                <c:pt idx="216">
                  <c:v>88</c:v>
                </c:pt>
                <c:pt idx="217">
                  <c:v>88.5</c:v>
                </c:pt>
                <c:pt idx="218">
                  <c:v>89</c:v>
                </c:pt>
                <c:pt idx="219">
                  <c:v>89.5</c:v>
                </c:pt>
                <c:pt idx="220">
                  <c:v>90</c:v>
                </c:pt>
                <c:pt idx="221">
                  <c:v>90.5</c:v>
                </c:pt>
                <c:pt idx="222">
                  <c:v>91</c:v>
                </c:pt>
                <c:pt idx="223">
                  <c:v>91.5</c:v>
                </c:pt>
                <c:pt idx="224">
                  <c:v>92</c:v>
                </c:pt>
                <c:pt idx="225">
                  <c:v>92.5</c:v>
                </c:pt>
                <c:pt idx="226">
                  <c:v>93</c:v>
                </c:pt>
                <c:pt idx="227">
                  <c:v>93.5</c:v>
                </c:pt>
                <c:pt idx="228">
                  <c:v>94</c:v>
                </c:pt>
                <c:pt idx="229">
                  <c:v>94.5</c:v>
                </c:pt>
                <c:pt idx="230">
                  <c:v>95</c:v>
                </c:pt>
                <c:pt idx="231">
                  <c:v>95.5</c:v>
                </c:pt>
                <c:pt idx="232">
                  <c:v>96</c:v>
                </c:pt>
                <c:pt idx="233">
                  <c:v>96.5</c:v>
                </c:pt>
                <c:pt idx="234">
                  <c:v>97</c:v>
                </c:pt>
                <c:pt idx="235">
                  <c:v>97.5</c:v>
                </c:pt>
                <c:pt idx="236">
                  <c:v>98</c:v>
                </c:pt>
                <c:pt idx="237">
                  <c:v>98.5</c:v>
                </c:pt>
                <c:pt idx="238">
                  <c:v>99</c:v>
                </c:pt>
                <c:pt idx="239">
                  <c:v>99.5</c:v>
                </c:pt>
                <c:pt idx="240">
                  <c:v>100</c:v>
                </c:pt>
                <c:pt idx="241">
                  <c:v>100.5</c:v>
                </c:pt>
                <c:pt idx="242">
                  <c:v>101</c:v>
                </c:pt>
                <c:pt idx="243">
                  <c:v>101.5</c:v>
                </c:pt>
                <c:pt idx="244">
                  <c:v>102</c:v>
                </c:pt>
                <c:pt idx="245">
                  <c:v>102.5</c:v>
                </c:pt>
                <c:pt idx="246">
                  <c:v>103</c:v>
                </c:pt>
                <c:pt idx="247">
                  <c:v>103.5</c:v>
                </c:pt>
                <c:pt idx="248">
                  <c:v>104</c:v>
                </c:pt>
                <c:pt idx="249">
                  <c:v>104.5</c:v>
                </c:pt>
                <c:pt idx="250">
                  <c:v>105</c:v>
                </c:pt>
                <c:pt idx="251">
                  <c:v>105.5</c:v>
                </c:pt>
                <c:pt idx="252">
                  <c:v>106</c:v>
                </c:pt>
                <c:pt idx="253">
                  <c:v>106.5</c:v>
                </c:pt>
                <c:pt idx="254">
                  <c:v>107</c:v>
                </c:pt>
                <c:pt idx="255">
                  <c:v>107.5</c:v>
                </c:pt>
                <c:pt idx="256">
                  <c:v>108</c:v>
                </c:pt>
                <c:pt idx="257">
                  <c:v>108.5</c:v>
                </c:pt>
                <c:pt idx="258">
                  <c:v>109</c:v>
                </c:pt>
                <c:pt idx="259">
                  <c:v>109.5</c:v>
                </c:pt>
                <c:pt idx="260">
                  <c:v>110</c:v>
                </c:pt>
                <c:pt idx="261">
                  <c:v>110.5</c:v>
                </c:pt>
                <c:pt idx="262">
                  <c:v>111</c:v>
                </c:pt>
                <c:pt idx="263">
                  <c:v>111.5</c:v>
                </c:pt>
                <c:pt idx="264">
                  <c:v>112</c:v>
                </c:pt>
                <c:pt idx="265">
                  <c:v>112.5</c:v>
                </c:pt>
                <c:pt idx="266">
                  <c:v>113</c:v>
                </c:pt>
                <c:pt idx="267">
                  <c:v>113.5</c:v>
                </c:pt>
                <c:pt idx="268">
                  <c:v>114</c:v>
                </c:pt>
                <c:pt idx="269">
                  <c:v>114.5</c:v>
                </c:pt>
                <c:pt idx="270">
                  <c:v>115</c:v>
                </c:pt>
                <c:pt idx="271">
                  <c:v>115.5</c:v>
                </c:pt>
                <c:pt idx="272">
                  <c:v>116</c:v>
                </c:pt>
                <c:pt idx="273">
                  <c:v>116.5</c:v>
                </c:pt>
                <c:pt idx="274">
                  <c:v>117</c:v>
                </c:pt>
                <c:pt idx="275">
                  <c:v>117.5</c:v>
                </c:pt>
                <c:pt idx="276">
                  <c:v>118</c:v>
                </c:pt>
                <c:pt idx="277">
                  <c:v>118.5</c:v>
                </c:pt>
                <c:pt idx="278">
                  <c:v>119</c:v>
                </c:pt>
                <c:pt idx="279">
                  <c:v>119.5</c:v>
                </c:pt>
                <c:pt idx="280">
                  <c:v>120</c:v>
                </c:pt>
                <c:pt idx="281">
                  <c:v>120.5</c:v>
                </c:pt>
                <c:pt idx="282">
                  <c:v>121</c:v>
                </c:pt>
                <c:pt idx="283">
                  <c:v>121.5</c:v>
                </c:pt>
                <c:pt idx="284">
                  <c:v>122</c:v>
                </c:pt>
                <c:pt idx="285">
                  <c:v>122.5</c:v>
                </c:pt>
                <c:pt idx="286">
                  <c:v>123</c:v>
                </c:pt>
                <c:pt idx="287">
                  <c:v>123.5</c:v>
                </c:pt>
                <c:pt idx="288">
                  <c:v>124</c:v>
                </c:pt>
                <c:pt idx="289">
                  <c:v>124.5</c:v>
                </c:pt>
                <c:pt idx="290">
                  <c:v>125</c:v>
                </c:pt>
                <c:pt idx="291">
                  <c:v>125.5</c:v>
                </c:pt>
                <c:pt idx="292">
                  <c:v>126</c:v>
                </c:pt>
                <c:pt idx="293">
                  <c:v>126.5</c:v>
                </c:pt>
                <c:pt idx="294">
                  <c:v>127</c:v>
                </c:pt>
                <c:pt idx="295">
                  <c:v>127.5</c:v>
                </c:pt>
                <c:pt idx="296">
                  <c:v>128</c:v>
                </c:pt>
                <c:pt idx="297">
                  <c:v>128.5</c:v>
                </c:pt>
                <c:pt idx="298">
                  <c:v>129</c:v>
                </c:pt>
                <c:pt idx="299">
                  <c:v>129.5</c:v>
                </c:pt>
                <c:pt idx="300">
                  <c:v>130</c:v>
                </c:pt>
                <c:pt idx="301">
                  <c:v>130.5</c:v>
                </c:pt>
                <c:pt idx="302">
                  <c:v>131</c:v>
                </c:pt>
                <c:pt idx="303">
                  <c:v>131.5</c:v>
                </c:pt>
                <c:pt idx="304">
                  <c:v>132</c:v>
                </c:pt>
                <c:pt idx="305">
                  <c:v>132.5</c:v>
                </c:pt>
                <c:pt idx="306">
                  <c:v>133</c:v>
                </c:pt>
                <c:pt idx="307">
                  <c:v>133.5</c:v>
                </c:pt>
                <c:pt idx="308">
                  <c:v>134</c:v>
                </c:pt>
                <c:pt idx="309">
                  <c:v>134.5</c:v>
                </c:pt>
                <c:pt idx="310">
                  <c:v>135</c:v>
                </c:pt>
                <c:pt idx="311">
                  <c:v>135.5</c:v>
                </c:pt>
                <c:pt idx="312">
                  <c:v>136</c:v>
                </c:pt>
                <c:pt idx="313">
                  <c:v>136.5</c:v>
                </c:pt>
                <c:pt idx="314">
                  <c:v>137</c:v>
                </c:pt>
                <c:pt idx="315">
                  <c:v>137.5</c:v>
                </c:pt>
                <c:pt idx="316">
                  <c:v>138</c:v>
                </c:pt>
                <c:pt idx="317">
                  <c:v>138.5</c:v>
                </c:pt>
                <c:pt idx="318">
                  <c:v>139</c:v>
                </c:pt>
                <c:pt idx="319">
                  <c:v>139.5</c:v>
                </c:pt>
                <c:pt idx="320">
                  <c:v>140</c:v>
                </c:pt>
                <c:pt idx="321">
                  <c:v>140.5</c:v>
                </c:pt>
                <c:pt idx="322">
                  <c:v>141</c:v>
                </c:pt>
                <c:pt idx="323">
                  <c:v>141.5</c:v>
                </c:pt>
                <c:pt idx="324">
                  <c:v>142</c:v>
                </c:pt>
                <c:pt idx="325">
                  <c:v>142.5</c:v>
                </c:pt>
                <c:pt idx="326">
                  <c:v>143</c:v>
                </c:pt>
                <c:pt idx="327">
                  <c:v>143.5</c:v>
                </c:pt>
                <c:pt idx="328">
                  <c:v>144</c:v>
                </c:pt>
                <c:pt idx="329">
                  <c:v>144.5</c:v>
                </c:pt>
                <c:pt idx="330">
                  <c:v>145</c:v>
                </c:pt>
                <c:pt idx="331">
                  <c:v>145.5</c:v>
                </c:pt>
                <c:pt idx="332">
                  <c:v>146</c:v>
                </c:pt>
                <c:pt idx="333">
                  <c:v>146.5</c:v>
                </c:pt>
                <c:pt idx="334">
                  <c:v>147</c:v>
                </c:pt>
                <c:pt idx="335">
                  <c:v>147.5</c:v>
                </c:pt>
                <c:pt idx="336">
                  <c:v>148</c:v>
                </c:pt>
                <c:pt idx="337">
                  <c:v>148.5</c:v>
                </c:pt>
                <c:pt idx="338">
                  <c:v>149</c:v>
                </c:pt>
                <c:pt idx="339">
                  <c:v>149.5</c:v>
                </c:pt>
                <c:pt idx="340">
                  <c:v>150</c:v>
                </c:pt>
                <c:pt idx="341">
                  <c:v>150.5</c:v>
                </c:pt>
                <c:pt idx="342">
                  <c:v>151</c:v>
                </c:pt>
                <c:pt idx="343">
                  <c:v>151.5</c:v>
                </c:pt>
                <c:pt idx="344">
                  <c:v>152</c:v>
                </c:pt>
                <c:pt idx="345">
                  <c:v>152.5</c:v>
                </c:pt>
                <c:pt idx="346">
                  <c:v>153</c:v>
                </c:pt>
                <c:pt idx="347">
                  <c:v>153.5</c:v>
                </c:pt>
                <c:pt idx="348">
                  <c:v>154</c:v>
                </c:pt>
                <c:pt idx="349">
                  <c:v>154.5</c:v>
                </c:pt>
                <c:pt idx="350">
                  <c:v>155</c:v>
                </c:pt>
                <c:pt idx="351">
                  <c:v>155.5</c:v>
                </c:pt>
                <c:pt idx="352">
                  <c:v>156</c:v>
                </c:pt>
                <c:pt idx="353">
                  <c:v>156.5</c:v>
                </c:pt>
                <c:pt idx="354">
                  <c:v>157</c:v>
                </c:pt>
                <c:pt idx="355">
                  <c:v>157.5</c:v>
                </c:pt>
                <c:pt idx="356">
                  <c:v>158</c:v>
                </c:pt>
                <c:pt idx="357">
                  <c:v>158.5</c:v>
                </c:pt>
                <c:pt idx="358">
                  <c:v>159</c:v>
                </c:pt>
                <c:pt idx="359">
                  <c:v>159.5</c:v>
                </c:pt>
                <c:pt idx="360">
                  <c:v>160</c:v>
                </c:pt>
                <c:pt idx="361">
                  <c:v>160.5</c:v>
                </c:pt>
                <c:pt idx="362">
                  <c:v>161</c:v>
                </c:pt>
                <c:pt idx="363">
                  <c:v>161.5</c:v>
                </c:pt>
                <c:pt idx="364">
                  <c:v>162</c:v>
                </c:pt>
                <c:pt idx="365">
                  <c:v>162.5</c:v>
                </c:pt>
                <c:pt idx="366">
                  <c:v>163</c:v>
                </c:pt>
                <c:pt idx="367">
                  <c:v>163.5</c:v>
                </c:pt>
                <c:pt idx="368">
                  <c:v>164</c:v>
                </c:pt>
                <c:pt idx="369">
                  <c:v>164.5</c:v>
                </c:pt>
                <c:pt idx="370">
                  <c:v>165</c:v>
                </c:pt>
                <c:pt idx="371">
                  <c:v>165.5</c:v>
                </c:pt>
                <c:pt idx="372">
                  <c:v>166</c:v>
                </c:pt>
                <c:pt idx="373">
                  <c:v>166.5</c:v>
                </c:pt>
                <c:pt idx="374">
                  <c:v>167</c:v>
                </c:pt>
                <c:pt idx="375">
                  <c:v>167.5</c:v>
                </c:pt>
                <c:pt idx="376">
                  <c:v>168</c:v>
                </c:pt>
                <c:pt idx="377">
                  <c:v>168.5</c:v>
                </c:pt>
                <c:pt idx="378">
                  <c:v>169</c:v>
                </c:pt>
                <c:pt idx="379">
                  <c:v>169.5</c:v>
                </c:pt>
                <c:pt idx="380">
                  <c:v>170</c:v>
                </c:pt>
                <c:pt idx="381">
                  <c:v>170.5</c:v>
                </c:pt>
                <c:pt idx="382">
                  <c:v>171</c:v>
                </c:pt>
                <c:pt idx="383">
                  <c:v>171.5</c:v>
                </c:pt>
                <c:pt idx="384">
                  <c:v>172</c:v>
                </c:pt>
                <c:pt idx="385">
                  <c:v>172.5</c:v>
                </c:pt>
                <c:pt idx="386">
                  <c:v>173</c:v>
                </c:pt>
                <c:pt idx="387">
                  <c:v>173.5</c:v>
                </c:pt>
                <c:pt idx="388">
                  <c:v>174</c:v>
                </c:pt>
                <c:pt idx="389">
                  <c:v>174.5</c:v>
                </c:pt>
                <c:pt idx="390">
                  <c:v>175</c:v>
                </c:pt>
                <c:pt idx="391">
                  <c:v>175.5</c:v>
                </c:pt>
                <c:pt idx="392">
                  <c:v>176</c:v>
                </c:pt>
                <c:pt idx="393">
                  <c:v>176.5</c:v>
                </c:pt>
                <c:pt idx="394">
                  <c:v>177</c:v>
                </c:pt>
                <c:pt idx="395">
                  <c:v>177.5</c:v>
                </c:pt>
                <c:pt idx="396">
                  <c:v>178</c:v>
                </c:pt>
                <c:pt idx="397">
                  <c:v>178.5</c:v>
                </c:pt>
                <c:pt idx="398">
                  <c:v>179</c:v>
                </c:pt>
                <c:pt idx="399">
                  <c:v>179.5</c:v>
                </c:pt>
                <c:pt idx="400">
                  <c:v>180</c:v>
                </c:pt>
                <c:pt idx="401">
                  <c:v>180.5</c:v>
                </c:pt>
                <c:pt idx="402">
                  <c:v>181</c:v>
                </c:pt>
                <c:pt idx="403">
                  <c:v>181.5</c:v>
                </c:pt>
                <c:pt idx="404">
                  <c:v>182</c:v>
                </c:pt>
                <c:pt idx="405">
                  <c:v>182.5</c:v>
                </c:pt>
                <c:pt idx="406">
                  <c:v>183</c:v>
                </c:pt>
                <c:pt idx="407">
                  <c:v>183.5</c:v>
                </c:pt>
                <c:pt idx="408">
                  <c:v>184</c:v>
                </c:pt>
                <c:pt idx="409">
                  <c:v>184.5</c:v>
                </c:pt>
                <c:pt idx="410">
                  <c:v>185</c:v>
                </c:pt>
                <c:pt idx="411">
                  <c:v>185.5</c:v>
                </c:pt>
                <c:pt idx="412">
                  <c:v>186</c:v>
                </c:pt>
                <c:pt idx="413">
                  <c:v>186.5</c:v>
                </c:pt>
                <c:pt idx="414">
                  <c:v>187</c:v>
                </c:pt>
                <c:pt idx="415">
                  <c:v>187.5</c:v>
                </c:pt>
                <c:pt idx="416">
                  <c:v>188</c:v>
                </c:pt>
                <c:pt idx="417">
                  <c:v>188.5</c:v>
                </c:pt>
                <c:pt idx="418">
                  <c:v>189</c:v>
                </c:pt>
                <c:pt idx="419">
                  <c:v>189.5</c:v>
                </c:pt>
                <c:pt idx="420">
                  <c:v>190</c:v>
                </c:pt>
                <c:pt idx="421">
                  <c:v>190.5</c:v>
                </c:pt>
                <c:pt idx="422">
                  <c:v>191</c:v>
                </c:pt>
                <c:pt idx="423">
                  <c:v>191.5</c:v>
                </c:pt>
                <c:pt idx="424">
                  <c:v>192</c:v>
                </c:pt>
                <c:pt idx="425">
                  <c:v>192.5</c:v>
                </c:pt>
                <c:pt idx="426">
                  <c:v>193</c:v>
                </c:pt>
                <c:pt idx="427">
                  <c:v>193.5</c:v>
                </c:pt>
                <c:pt idx="428">
                  <c:v>194</c:v>
                </c:pt>
                <c:pt idx="429">
                  <c:v>194.5</c:v>
                </c:pt>
                <c:pt idx="430">
                  <c:v>195</c:v>
                </c:pt>
                <c:pt idx="431">
                  <c:v>195.5</c:v>
                </c:pt>
                <c:pt idx="432">
                  <c:v>196</c:v>
                </c:pt>
                <c:pt idx="433">
                  <c:v>196.5</c:v>
                </c:pt>
                <c:pt idx="434">
                  <c:v>197</c:v>
                </c:pt>
                <c:pt idx="435">
                  <c:v>197.5</c:v>
                </c:pt>
                <c:pt idx="436">
                  <c:v>198</c:v>
                </c:pt>
                <c:pt idx="437">
                  <c:v>198.5</c:v>
                </c:pt>
                <c:pt idx="438">
                  <c:v>199</c:v>
                </c:pt>
                <c:pt idx="439">
                  <c:v>199.5</c:v>
                </c:pt>
                <c:pt idx="440">
                  <c:v>200</c:v>
                </c:pt>
                <c:pt idx="441">
                  <c:v>200.5</c:v>
                </c:pt>
                <c:pt idx="442">
                  <c:v>201</c:v>
                </c:pt>
                <c:pt idx="443">
                  <c:v>201.5</c:v>
                </c:pt>
                <c:pt idx="444">
                  <c:v>202</c:v>
                </c:pt>
                <c:pt idx="445">
                  <c:v>202.5</c:v>
                </c:pt>
                <c:pt idx="446">
                  <c:v>203</c:v>
                </c:pt>
                <c:pt idx="447">
                  <c:v>203.5</c:v>
                </c:pt>
                <c:pt idx="448">
                  <c:v>204</c:v>
                </c:pt>
                <c:pt idx="449">
                  <c:v>204.5</c:v>
                </c:pt>
                <c:pt idx="450">
                  <c:v>205</c:v>
                </c:pt>
                <c:pt idx="451">
                  <c:v>205.5</c:v>
                </c:pt>
                <c:pt idx="452">
                  <c:v>206</c:v>
                </c:pt>
                <c:pt idx="453">
                  <c:v>206.5</c:v>
                </c:pt>
                <c:pt idx="454">
                  <c:v>207</c:v>
                </c:pt>
                <c:pt idx="455">
                  <c:v>207.5</c:v>
                </c:pt>
                <c:pt idx="456">
                  <c:v>208</c:v>
                </c:pt>
                <c:pt idx="457">
                  <c:v>208.5</c:v>
                </c:pt>
                <c:pt idx="458">
                  <c:v>209</c:v>
                </c:pt>
                <c:pt idx="459">
                  <c:v>209.5</c:v>
                </c:pt>
                <c:pt idx="460">
                  <c:v>210</c:v>
                </c:pt>
                <c:pt idx="461">
                  <c:v>210.5</c:v>
                </c:pt>
                <c:pt idx="462">
                  <c:v>211</c:v>
                </c:pt>
                <c:pt idx="463">
                  <c:v>211.5</c:v>
                </c:pt>
                <c:pt idx="464">
                  <c:v>212</c:v>
                </c:pt>
                <c:pt idx="465">
                  <c:v>212.5</c:v>
                </c:pt>
                <c:pt idx="466">
                  <c:v>213</c:v>
                </c:pt>
                <c:pt idx="467">
                  <c:v>213.5</c:v>
                </c:pt>
                <c:pt idx="468">
                  <c:v>214</c:v>
                </c:pt>
                <c:pt idx="469">
                  <c:v>214.5</c:v>
                </c:pt>
                <c:pt idx="470">
                  <c:v>215</c:v>
                </c:pt>
                <c:pt idx="471">
                  <c:v>215.5</c:v>
                </c:pt>
                <c:pt idx="472">
                  <c:v>216</c:v>
                </c:pt>
                <c:pt idx="473">
                  <c:v>216.5</c:v>
                </c:pt>
                <c:pt idx="474">
                  <c:v>217</c:v>
                </c:pt>
                <c:pt idx="475">
                  <c:v>217.5</c:v>
                </c:pt>
                <c:pt idx="476">
                  <c:v>218</c:v>
                </c:pt>
                <c:pt idx="477">
                  <c:v>218.5</c:v>
                </c:pt>
                <c:pt idx="478">
                  <c:v>219</c:v>
                </c:pt>
                <c:pt idx="479">
                  <c:v>219.5</c:v>
                </c:pt>
                <c:pt idx="480">
                  <c:v>220</c:v>
                </c:pt>
                <c:pt idx="481">
                  <c:v>220.5</c:v>
                </c:pt>
                <c:pt idx="482">
                  <c:v>221</c:v>
                </c:pt>
                <c:pt idx="483">
                  <c:v>221.5</c:v>
                </c:pt>
                <c:pt idx="484">
                  <c:v>222</c:v>
                </c:pt>
                <c:pt idx="485">
                  <c:v>222.5</c:v>
                </c:pt>
                <c:pt idx="486">
                  <c:v>223</c:v>
                </c:pt>
                <c:pt idx="487">
                  <c:v>223.5</c:v>
                </c:pt>
                <c:pt idx="488">
                  <c:v>224</c:v>
                </c:pt>
                <c:pt idx="489">
                  <c:v>224.5</c:v>
                </c:pt>
                <c:pt idx="490">
                  <c:v>225</c:v>
                </c:pt>
                <c:pt idx="491">
                  <c:v>225.5</c:v>
                </c:pt>
                <c:pt idx="492">
                  <c:v>226</c:v>
                </c:pt>
                <c:pt idx="493">
                  <c:v>226.5</c:v>
                </c:pt>
                <c:pt idx="494">
                  <c:v>227</c:v>
                </c:pt>
                <c:pt idx="495">
                  <c:v>227.5</c:v>
                </c:pt>
                <c:pt idx="496">
                  <c:v>228</c:v>
                </c:pt>
                <c:pt idx="497">
                  <c:v>228.5</c:v>
                </c:pt>
                <c:pt idx="498">
                  <c:v>229</c:v>
                </c:pt>
                <c:pt idx="499">
                  <c:v>229.5</c:v>
                </c:pt>
                <c:pt idx="500">
                  <c:v>230</c:v>
                </c:pt>
                <c:pt idx="501">
                  <c:v>230.5</c:v>
                </c:pt>
                <c:pt idx="502">
                  <c:v>231</c:v>
                </c:pt>
                <c:pt idx="503">
                  <c:v>231.5</c:v>
                </c:pt>
                <c:pt idx="504">
                  <c:v>232</c:v>
                </c:pt>
                <c:pt idx="505">
                  <c:v>232.5</c:v>
                </c:pt>
                <c:pt idx="506">
                  <c:v>233</c:v>
                </c:pt>
                <c:pt idx="507">
                  <c:v>233.5</c:v>
                </c:pt>
                <c:pt idx="508">
                  <c:v>234</c:v>
                </c:pt>
                <c:pt idx="509">
                  <c:v>234.5</c:v>
                </c:pt>
                <c:pt idx="510">
                  <c:v>235</c:v>
                </c:pt>
                <c:pt idx="511">
                  <c:v>235.5</c:v>
                </c:pt>
                <c:pt idx="512">
                  <c:v>236</c:v>
                </c:pt>
                <c:pt idx="513">
                  <c:v>236.5</c:v>
                </c:pt>
                <c:pt idx="514">
                  <c:v>237</c:v>
                </c:pt>
                <c:pt idx="515">
                  <c:v>237.5</c:v>
                </c:pt>
                <c:pt idx="516">
                  <c:v>238</c:v>
                </c:pt>
                <c:pt idx="517">
                  <c:v>238.5</c:v>
                </c:pt>
                <c:pt idx="518">
                  <c:v>239</c:v>
                </c:pt>
                <c:pt idx="519">
                  <c:v>239.5</c:v>
                </c:pt>
                <c:pt idx="520">
                  <c:v>240</c:v>
                </c:pt>
                <c:pt idx="521">
                  <c:v>240.5</c:v>
                </c:pt>
                <c:pt idx="522">
                  <c:v>241</c:v>
                </c:pt>
                <c:pt idx="523">
                  <c:v>241.5</c:v>
                </c:pt>
                <c:pt idx="524">
                  <c:v>242</c:v>
                </c:pt>
                <c:pt idx="525">
                  <c:v>242.5</c:v>
                </c:pt>
                <c:pt idx="526">
                  <c:v>243</c:v>
                </c:pt>
                <c:pt idx="527">
                  <c:v>243.5</c:v>
                </c:pt>
                <c:pt idx="528">
                  <c:v>244</c:v>
                </c:pt>
                <c:pt idx="529">
                  <c:v>244.5</c:v>
                </c:pt>
                <c:pt idx="530">
                  <c:v>245</c:v>
                </c:pt>
                <c:pt idx="531">
                  <c:v>245.5</c:v>
                </c:pt>
                <c:pt idx="532">
                  <c:v>246</c:v>
                </c:pt>
                <c:pt idx="533">
                  <c:v>246.5</c:v>
                </c:pt>
                <c:pt idx="534">
                  <c:v>247</c:v>
                </c:pt>
                <c:pt idx="535">
                  <c:v>247.5</c:v>
                </c:pt>
                <c:pt idx="536">
                  <c:v>248</c:v>
                </c:pt>
                <c:pt idx="537">
                  <c:v>248.5</c:v>
                </c:pt>
                <c:pt idx="538">
                  <c:v>249</c:v>
                </c:pt>
                <c:pt idx="539">
                  <c:v>249.5</c:v>
                </c:pt>
                <c:pt idx="540">
                  <c:v>250</c:v>
                </c:pt>
                <c:pt idx="541">
                  <c:v>250.5</c:v>
                </c:pt>
                <c:pt idx="542">
                  <c:v>251</c:v>
                </c:pt>
                <c:pt idx="543">
                  <c:v>251.5</c:v>
                </c:pt>
                <c:pt idx="544">
                  <c:v>252</c:v>
                </c:pt>
                <c:pt idx="545">
                  <c:v>252.5</c:v>
                </c:pt>
                <c:pt idx="546">
                  <c:v>253</c:v>
                </c:pt>
                <c:pt idx="547">
                  <c:v>253.5</c:v>
                </c:pt>
                <c:pt idx="548">
                  <c:v>254</c:v>
                </c:pt>
                <c:pt idx="549">
                  <c:v>254.5</c:v>
                </c:pt>
                <c:pt idx="550">
                  <c:v>255</c:v>
                </c:pt>
                <c:pt idx="551">
                  <c:v>255.5</c:v>
                </c:pt>
                <c:pt idx="552">
                  <c:v>256</c:v>
                </c:pt>
                <c:pt idx="553">
                  <c:v>256.5</c:v>
                </c:pt>
                <c:pt idx="554">
                  <c:v>257</c:v>
                </c:pt>
                <c:pt idx="555">
                  <c:v>257.5</c:v>
                </c:pt>
                <c:pt idx="556">
                  <c:v>258</c:v>
                </c:pt>
                <c:pt idx="557">
                  <c:v>258.5</c:v>
                </c:pt>
                <c:pt idx="558">
                  <c:v>259</c:v>
                </c:pt>
                <c:pt idx="559">
                  <c:v>259.5</c:v>
                </c:pt>
                <c:pt idx="560">
                  <c:v>260</c:v>
                </c:pt>
                <c:pt idx="561">
                  <c:v>260.5</c:v>
                </c:pt>
                <c:pt idx="562">
                  <c:v>261</c:v>
                </c:pt>
                <c:pt idx="563">
                  <c:v>261.5</c:v>
                </c:pt>
                <c:pt idx="564">
                  <c:v>262</c:v>
                </c:pt>
                <c:pt idx="565">
                  <c:v>262.5</c:v>
                </c:pt>
                <c:pt idx="566">
                  <c:v>263</c:v>
                </c:pt>
                <c:pt idx="567">
                  <c:v>263.5</c:v>
                </c:pt>
                <c:pt idx="568">
                  <c:v>264</c:v>
                </c:pt>
                <c:pt idx="569">
                  <c:v>264.5</c:v>
                </c:pt>
                <c:pt idx="570">
                  <c:v>265</c:v>
                </c:pt>
                <c:pt idx="571">
                  <c:v>265.5</c:v>
                </c:pt>
                <c:pt idx="572">
                  <c:v>266</c:v>
                </c:pt>
                <c:pt idx="573">
                  <c:v>266.5</c:v>
                </c:pt>
                <c:pt idx="574">
                  <c:v>267</c:v>
                </c:pt>
                <c:pt idx="575">
                  <c:v>267.5</c:v>
                </c:pt>
                <c:pt idx="576">
                  <c:v>268</c:v>
                </c:pt>
                <c:pt idx="577">
                  <c:v>268.5</c:v>
                </c:pt>
                <c:pt idx="578">
                  <c:v>269</c:v>
                </c:pt>
                <c:pt idx="579">
                  <c:v>269.5</c:v>
                </c:pt>
                <c:pt idx="580">
                  <c:v>270</c:v>
                </c:pt>
                <c:pt idx="581">
                  <c:v>270.5</c:v>
                </c:pt>
                <c:pt idx="582">
                  <c:v>271</c:v>
                </c:pt>
                <c:pt idx="583">
                  <c:v>271.5</c:v>
                </c:pt>
                <c:pt idx="584">
                  <c:v>272</c:v>
                </c:pt>
                <c:pt idx="585">
                  <c:v>272.5</c:v>
                </c:pt>
                <c:pt idx="586">
                  <c:v>273</c:v>
                </c:pt>
                <c:pt idx="587">
                  <c:v>273.5</c:v>
                </c:pt>
                <c:pt idx="588">
                  <c:v>274</c:v>
                </c:pt>
                <c:pt idx="589">
                  <c:v>274.5</c:v>
                </c:pt>
                <c:pt idx="590">
                  <c:v>275</c:v>
                </c:pt>
                <c:pt idx="591">
                  <c:v>275.5</c:v>
                </c:pt>
                <c:pt idx="592">
                  <c:v>276</c:v>
                </c:pt>
                <c:pt idx="593">
                  <c:v>276.5</c:v>
                </c:pt>
                <c:pt idx="594">
                  <c:v>277</c:v>
                </c:pt>
                <c:pt idx="595">
                  <c:v>277.5</c:v>
                </c:pt>
                <c:pt idx="596">
                  <c:v>278</c:v>
                </c:pt>
                <c:pt idx="597">
                  <c:v>278.5</c:v>
                </c:pt>
                <c:pt idx="598">
                  <c:v>279</c:v>
                </c:pt>
                <c:pt idx="599">
                  <c:v>279.5</c:v>
                </c:pt>
                <c:pt idx="600">
                  <c:v>280</c:v>
                </c:pt>
                <c:pt idx="601">
                  <c:v>280.5</c:v>
                </c:pt>
                <c:pt idx="602">
                  <c:v>281</c:v>
                </c:pt>
                <c:pt idx="603">
                  <c:v>281.5</c:v>
                </c:pt>
                <c:pt idx="604">
                  <c:v>282</c:v>
                </c:pt>
                <c:pt idx="605">
                  <c:v>282.5</c:v>
                </c:pt>
                <c:pt idx="606">
                  <c:v>283</c:v>
                </c:pt>
                <c:pt idx="607">
                  <c:v>283.5</c:v>
                </c:pt>
                <c:pt idx="608">
                  <c:v>284</c:v>
                </c:pt>
                <c:pt idx="609">
                  <c:v>284.5</c:v>
                </c:pt>
                <c:pt idx="610">
                  <c:v>285</c:v>
                </c:pt>
                <c:pt idx="611">
                  <c:v>285.5</c:v>
                </c:pt>
                <c:pt idx="612">
                  <c:v>286</c:v>
                </c:pt>
                <c:pt idx="613">
                  <c:v>286.5</c:v>
                </c:pt>
                <c:pt idx="614">
                  <c:v>287</c:v>
                </c:pt>
                <c:pt idx="615">
                  <c:v>287.5</c:v>
                </c:pt>
                <c:pt idx="616">
                  <c:v>288</c:v>
                </c:pt>
                <c:pt idx="617">
                  <c:v>288.5</c:v>
                </c:pt>
                <c:pt idx="618">
                  <c:v>289</c:v>
                </c:pt>
                <c:pt idx="619">
                  <c:v>289.5</c:v>
                </c:pt>
                <c:pt idx="620">
                  <c:v>290</c:v>
                </c:pt>
                <c:pt idx="621">
                  <c:v>290.5</c:v>
                </c:pt>
                <c:pt idx="622">
                  <c:v>291</c:v>
                </c:pt>
                <c:pt idx="623">
                  <c:v>291.5</c:v>
                </c:pt>
                <c:pt idx="624">
                  <c:v>292</c:v>
                </c:pt>
                <c:pt idx="625">
                  <c:v>292.5</c:v>
                </c:pt>
                <c:pt idx="626">
                  <c:v>293</c:v>
                </c:pt>
                <c:pt idx="627">
                  <c:v>293.5</c:v>
                </c:pt>
                <c:pt idx="628">
                  <c:v>294</c:v>
                </c:pt>
                <c:pt idx="629">
                  <c:v>294.5</c:v>
                </c:pt>
                <c:pt idx="630">
                  <c:v>295</c:v>
                </c:pt>
              </c:numCache>
            </c:numRef>
          </c:xVal>
          <c:yVal>
            <c:numRef>
              <c:f>'Fitted HF and Xf'!$P$225:$P$855</c:f>
              <c:numCache>
                <c:formatCode>General</c:formatCode>
                <c:ptCount val="631"/>
                <c:pt idx="0">
                  <c:v>0.66261730000000063</c:v>
                </c:pt>
                <c:pt idx="1">
                  <c:v>0.66604725151515343</c:v>
                </c:pt>
                <c:pt idx="2">
                  <c:v>0.60669243636363868</c:v>
                </c:pt>
                <c:pt idx="3">
                  <c:v>0.62021870606060603</c:v>
                </c:pt>
                <c:pt idx="4">
                  <c:v>0.64902466060606179</c:v>
                </c:pt>
                <c:pt idx="5">
                  <c:v>0.6768250454545478</c:v>
                </c:pt>
                <c:pt idx="6">
                  <c:v>0.68094150303030365</c:v>
                </c:pt>
                <c:pt idx="7">
                  <c:v>0.66724440606060775</c:v>
                </c:pt>
                <c:pt idx="8">
                  <c:v>0.67372231818181938</c:v>
                </c:pt>
                <c:pt idx="9">
                  <c:v>0.6628063942424246</c:v>
                </c:pt>
                <c:pt idx="10">
                  <c:v>0.67339647757575882</c:v>
                </c:pt>
                <c:pt idx="11">
                  <c:v>0.62961484121212163</c:v>
                </c:pt>
                <c:pt idx="12">
                  <c:v>0.60794242303030421</c:v>
                </c:pt>
                <c:pt idx="13">
                  <c:v>0.61634159121212162</c:v>
                </c:pt>
                <c:pt idx="14">
                  <c:v>0.61308013666666672</c:v>
                </c:pt>
                <c:pt idx="15">
                  <c:v>0.58626654333333206</c:v>
                </c:pt>
                <c:pt idx="16">
                  <c:v>0.60434247666666674</c:v>
                </c:pt>
                <c:pt idx="17">
                  <c:v>0.60950141303030425</c:v>
                </c:pt>
                <c:pt idx="18">
                  <c:v>0.62010573727272822</c:v>
                </c:pt>
                <c:pt idx="19">
                  <c:v>0.59058199972727066</c:v>
                </c:pt>
                <c:pt idx="20">
                  <c:v>0.57151758427272559</c:v>
                </c:pt>
                <c:pt idx="21">
                  <c:v>0.56631176154545448</c:v>
                </c:pt>
                <c:pt idx="22">
                  <c:v>0.56189231003030293</c:v>
                </c:pt>
                <c:pt idx="23">
                  <c:v>0.58014089184848483</c:v>
                </c:pt>
                <c:pt idx="24">
                  <c:v>0.59009967821212161</c:v>
                </c:pt>
                <c:pt idx="25">
                  <c:v>0.58959616003030113</c:v>
                </c:pt>
                <c:pt idx="26">
                  <c:v>0.58436327699999957</c:v>
                </c:pt>
                <c:pt idx="27">
                  <c:v>0.56548910245454564</c:v>
                </c:pt>
                <c:pt idx="28">
                  <c:v>0.54124856366666652</c:v>
                </c:pt>
                <c:pt idx="29">
                  <c:v>0.54315413881818175</c:v>
                </c:pt>
                <c:pt idx="30">
                  <c:v>0.5799727515151516</c:v>
                </c:pt>
                <c:pt idx="31">
                  <c:v>0.59196165757575769</c:v>
                </c:pt>
                <c:pt idx="32">
                  <c:v>0.61419491818181948</c:v>
                </c:pt>
                <c:pt idx="33">
                  <c:v>0.60602988636363808</c:v>
                </c:pt>
                <c:pt idx="34">
                  <c:v>0.56833814575757557</c:v>
                </c:pt>
                <c:pt idx="35">
                  <c:v>0.55478644111111108</c:v>
                </c:pt>
                <c:pt idx="36">
                  <c:v>0.54226338047619049</c:v>
                </c:pt>
                <c:pt idx="37">
                  <c:v>0.53596233933333326</c:v>
                </c:pt>
                <c:pt idx="38">
                  <c:v>0.3586965166666668</c:v>
                </c:pt>
                <c:pt idx="39">
                  <c:v>0.25325505333333265</c:v>
                </c:pt>
                <c:pt idx="40">
                  <c:v>3.2195260333333331</c:v>
                </c:pt>
                <c:pt idx="41">
                  <c:v>8.3870276666666665</c:v>
                </c:pt>
                <c:pt idx="42">
                  <c:v>5.6378962733333315</c:v>
                </c:pt>
                <c:pt idx="43">
                  <c:v>6.0177892904761885</c:v>
                </c:pt>
                <c:pt idx="44">
                  <c:v>6.8842708555555454</c:v>
                </c:pt>
                <c:pt idx="45">
                  <c:v>7.3616593363636404</c:v>
                </c:pt>
                <c:pt idx="46">
                  <c:v>8.0471451515151351</c:v>
                </c:pt>
                <c:pt idx="47">
                  <c:v>8.5593356666666747</c:v>
                </c:pt>
                <c:pt idx="48">
                  <c:v>9.5026717878787839</c:v>
                </c:pt>
                <c:pt idx="49">
                  <c:v>10.243804848484849</c:v>
                </c:pt>
                <c:pt idx="50">
                  <c:v>10.940083636363655</c:v>
                </c:pt>
                <c:pt idx="51">
                  <c:v>11.594914757575758</c:v>
                </c:pt>
                <c:pt idx="52">
                  <c:v>12.23700603030303</c:v>
                </c:pt>
                <c:pt idx="53">
                  <c:v>12.64687954545453</c:v>
                </c:pt>
                <c:pt idx="54">
                  <c:v>13.324323060606048</c:v>
                </c:pt>
                <c:pt idx="55">
                  <c:v>14.048654575757569</c:v>
                </c:pt>
                <c:pt idx="56">
                  <c:v>14.356517969696988</c:v>
                </c:pt>
                <c:pt idx="57">
                  <c:v>14.71363990909092</c:v>
                </c:pt>
                <c:pt idx="58">
                  <c:v>14.347197757575758</c:v>
                </c:pt>
                <c:pt idx="59">
                  <c:v>13.865157757575773</c:v>
                </c:pt>
                <c:pt idx="60">
                  <c:v>14.18706290909091</c:v>
                </c:pt>
                <c:pt idx="61">
                  <c:v>14.60299181818182</c:v>
                </c:pt>
                <c:pt idx="62">
                  <c:v>14.677899909090909</c:v>
                </c:pt>
                <c:pt idx="63">
                  <c:v>14.994097181818168</c:v>
                </c:pt>
                <c:pt idx="64">
                  <c:v>15.182252030303029</c:v>
                </c:pt>
                <c:pt idx="65">
                  <c:v>15.170339909090909</c:v>
                </c:pt>
                <c:pt idx="66">
                  <c:v>15.204055969696968</c:v>
                </c:pt>
                <c:pt idx="67">
                  <c:v>15.286721818181819</c:v>
                </c:pt>
                <c:pt idx="68">
                  <c:v>15.387239272727303</c:v>
                </c:pt>
                <c:pt idx="69">
                  <c:v>16.223193545454546</c:v>
                </c:pt>
                <c:pt idx="70">
                  <c:v>16.894814454545497</c:v>
                </c:pt>
                <c:pt idx="71">
                  <c:v>16.735042030302964</c:v>
                </c:pt>
                <c:pt idx="72">
                  <c:v>16.810311424242492</c:v>
                </c:pt>
                <c:pt idx="73">
                  <c:v>16.853975393939393</c:v>
                </c:pt>
                <c:pt idx="74">
                  <c:v>16.797994181818218</c:v>
                </c:pt>
                <c:pt idx="75">
                  <c:v>16.447348727272725</c:v>
                </c:pt>
                <c:pt idx="76">
                  <c:v>16.305453999999987</c:v>
                </c:pt>
                <c:pt idx="77">
                  <c:v>16.075353090909086</c:v>
                </c:pt>
                <c:pt idx="78">
                  <c:v>16.265359757575709</c:v>
                </c:pt>
                <c:pt idx="79">
                  <c:v>16.414274909090931</c:v>
                </c:pt>
                <c:pt idx="80">
                  <c:v>16.143247333333271</c:v>
                </c:pt>
                <c:pt idx="81">
                  <c:v>16.078591272727195</c:v>
                </c:pt>
                <c:pt idx="82">
                  <c:v>16.347823090909088</c:v>
                </c:pt>
                <c:pt idx="83">
                  <c:v>16.689680969696965</c:v>
                </c:pt>
                <c:pt idx="84">
                  <c:v>16.882400121212125</c:v>
                </c:pt>
                <c:pt idx="85">
                  <c:v>17.088865878787846</c:v>
                </c:pt>
                <c:pt idx="86">
                  <c:v>17.672723151515129</c:v>
                </c:pt>
                <c:pt idx="87">
                  <c:v>18.069665151515157</c:v>
                </c:pt>
                <c:pt idx="88">
                  <c:v>18.557779393939359</c:v>
                </c:pt>
                <c:pt idx="89">
                  <c:v>18.718835454545491</c:v>
                </c:pt>
                <c:pt idx="90">
                  <c:v>18.908216969696973</c:v>
                </c:pt>
                <c:pt idx="91">
                  <c:v>19.306200606060603</c:v>
                </c:pt>
                <c:pt idx="92">
                  <c:v>19.464259999999989</c:v>
                </c:pt>
                <c:pt idx="93">
                  <c:v>19.556944242424226</c:v>
                </c:pt>
                <c:pt idx="94">
                  <c:v>19.496313333333255</c:v>
                </c:pt>
                <c:pt idx="95">
                  <c:v>19.619222727272735</c:v>
                </c:pt>
                <c:pt idx="96">
                  <c:v>19.761103333333271</c:v>
                </c:pt>
                <c:pt idx="97">
                  <c:v>19.968020606060566</c:v>
                </c:pt>
                <c:pt idx="98">
                  <c:v>20.225524545454526</c:v>
                </c:pt>
                <c:pt idx="99">
                  <c:v>20.338723030302983</c:v>
                </c:pt>
                <c:pt idx="100">
                  <c:v>20.743888484848526</c:v>
                </c:pt>
                <c:pt idx="101">
                  <c:v>20.852047272727191</c:v>
                </c:pt>
                <c:pt idx="102">
                  <c:v>21.180746363636324</c:v>
                </c:pt>
                <c:pt idx="103">
                  <c:v>21.441379696969658</c:v>
                </c:pt>
                <c:pt idx="104">
                  <c:v>21.640596363636362</c:v>
                </c:pt>
                <c:pt idx="105">
                  <c:v>21.92243818181818</c:v>
                </c:pt>
                <c:pt idx="106">
                  <c:v>22.211319090909086</c:v>
                </c:pt>
                <c:pt idx="107">
                  <c:v>22.560224242424198</c:v>
                </c:pt>
                <c:pt idx="108">
                  <c:v>22.691045454545488</c:v>
                </c:pt>
                <c:pt idx="109">
                  <c:v>22.663684545454547</c:v>
                </c:pt>
                <c:pt idx="110">
                  <c:v>22.89688060606063</c:v>
                </c:pt>
                <c:pt idx="111">
                  <c:v>22.716720303030289</c:v>
                </c:pt>
                <c:pt idx="112">
                  <c:v>22.970066060606065</c:v>
                </c:pt>
                <c:pt idx="113">
                  <c:v>22.910026060606061</c:v>
                </c:pt>
                <c:pt idx="114">
                  <c:v>23.054982424242493</c:v>
                </c:pt>
                <c:pt idx="115">
                  <c:v>23.26899636363633</c:v>
                </c:pt>
                <c:pt idx="116">
                  <c:v>23.342807575757572</c:v>
                </c:pt>
                <c:pt idx="117">
                  <c:v>23.326173939393929</c:v>
                </c:pt>
                <c:pt idx="118">
                  <c:v>23.116734848484846</c:v>
                </c:pt>
                <c:pt idx="119">
                  <c:v>23.233214848484849</c:v>
                </c:pt>
                <c:pt idx="120">
                  <c:v>23.383669090909056</c:v>
                </c:pt>
                <c:pt idx="121">
                  <c:v>23.068199090909044</c:v>
                </c:pt>
                <c:pt idx="122">
                  <c:v>23.184214242424229</c:v>
                </c:pt>
                <c:pt idx="123">
                  <c:v>23.128284545454544</c:v>
                </c:pt>
                <c:pt idx="124">
                  <c:v>22.957429090909056</c:v>
                </c:pt>
                <c:pt idx="125">
                  <c:v>22.877963030303032</c:v>
                </c:pt>
                <c:pt idx="126">
                  <c:v>22.403837272727202</c:v>
                </c:pt>
                <c:pt idx="127">
                  <c:v>22.460516969696972</c:v>
                </c:pt>
                <c:pt idx="128">
                  <c:v>22.730636969696974</c:v>
                </c:pt>
                <c:pt idx="129">
                  <c:v>23.049489696969658</c:v>
                </c:pt>
                <c:pt idx="130">
                  <c:v>22.897654242424242</c:v>
                </c:pt>
                <c:pt idx="131">
                  <c:v>22.907326666666673</c:v>
                </c:pt>
                <c:pt idx="132">
                  <c:v>23.34394696969699</c:v>
                </c:pt>
                <c:pt idx="133">
                  <c:v>23.713593333333279</c:v>
                </c:pt>
                <c:pt idx="134">
                  <c:v>23.890753636363584</c:v>
                </c:pt>
                <c:pt idx="135">
                  <c:v>24.333385151515145</c:v>
                </c:pt>
                <c:pt idx="136">
                  <c:v>24.508731212121134</c:v>
                </c:pt>
                <c:pt idx="137">
                  <c:v>24.791477878787834</c:v>
                </c:pt>
                <c:pt idx="138">
                  <c:v>24.598278181818191</c:v>
                </c:pt>
                <c:pt idx="139">
                  <c:v>24.70217878787879</c:v>
                </c:pt>
                <c:pt idx="140">
                  <c:v>25.044076060606091</c:v>
                </c:pt>
                <c:pt idx="141">
                  <c:v>25.790428181818193</c:v>
                </c:pt>
                <c:pt idx="142">
                  <c:v>26.042529393939304</c:v>
                </c:pt>
                <c:pt idx="143">
                  <c:v>25.994355454545484</c:v>
                </c:pt>
                <c:pt idx="144">
                  <c:v>26.124094848484848</c:v>
                </c:pt>
                <c:pt idx="145">
                  <c:v>26.072799696969636</c:v>
                </c:pt>
                <c:pt idx="146">
                  <c:v>25.912211515151512</c:v>
                </c:pt>
                <c:pt idx="147">
                  <c:v>25.9084493939393</c:v>
                </c:pt>
                <c:pt idx="148">
                  <c:v>26.143600303030286</c:v>
                </c:pt>
                <c:pt idx="149">
                  <c:v>26.367448484848495</c:v>
                </c:pt>
                <c:pt idx="150">
                  <c:v>26.341658181818218</c:v>
                </c:pt>
                <c:pt idx="151">
                  <c:v>26.197779696969686</c:v>
                </c:pt>
                <c:pt idx="152">
                  <c:v>25.922821818181784</c:v>
                </c:pt>
                <c:pt idx="153">
                  <c:v>25.96710818181819</c:v>
                </c:pt>
                <c:pt idx="154">
                  <c:v>26.163845757575757</c:v>
                </c:pt>
                <c:pt idx="155">
                  <c:v>26.159695454545485</c:v>
                </c:pt>
                <c:pt idx="156">
                  <c:v>26.626583333333276</c:v>
                </c:pt>
                <c:pt idx="157">
                  <c:v>26.988557575757511</c:v>
                </c:pt>
                <c:pt idx="158">
                  <c:v>27.214537272727203</c:v>
                </c:pt>
                <c:pt idx="159">
                  <c:v>27.467968787878824</c:v>
                </c:pt>
                <c:pt idx="160">
                  <c:v>27.767388181818191</c:v>
                </c:pt>
                <c:pt idx="161">
                  <c:v>27.825563636363583</c:v>
                </c:pt>
                <c:pt idx="162">
                  <c:v>27.788218787878787</c:v>
                </c:pt>
                <c:pt idx="163">
                  <c:v>27.866860909090931</c:v>
                </c:pt>
                <c:pt idx="164">
                  <c:v>27.858680606060606</c:v>
                </c:pt>
                <c:pt idx="165">
                  <c:v>28.076061212121189</c:v>
                </c:pt>
                <c:pt idx="166">
                  <c:v>28.229300606060612</c:v>
                </c:pt>
                <c:pt idx="167">
                  <c:v>28.298546666666624</c:v>
                </c:pt>
                <c:pt idx="168">
                  <c:v>28.419505151515157</c:v>
                </c:pt>
                <c:pt idx="169">
                  <c:v>28.821086363636365</c:v>
                </c:pt>
                <c:pt idx="170">
                  <c:v>29.017660303030301</c:v>
                </c:pt>
                <c:pt idx="171">
                  <c:v>29.409282121212133</c:v>
                </c:pt>
                <c:pt idx="172">
                  <c:v>29.625393636363587</c:v>
                </c:pt>
                <c:pt idx="173">
                  <c:v>29.862862727272731</c:v>
                </c:pt>
                <c:pt idx="174">
                  <c:v>29.781435454545456</c:v>
                </c:pt>
                <c:pt idx="175">
                  <c:v>29.8001939393939</c:v>
                </c:pt>
                <c:pt idx="176">
                  <c:v>29.797808787878818</c:v>
                </c:pt>
                <c:pt idx="177">
                  <c:v>30.033586666666658</c:v>
                </c:pt>
                <c:pt idx="178">
                  <c:v>30.261539696969624</c:v>
                </c:pt>
                <c:pt idx="179">
                  <c:v>30.463625757575709</c:v>
                </c:pt>
                <c:pt idx="180">
                  <c:v>30.36867818181819</c:v>
                </c:pt>
                <c:pt idx="181">
                  <c:v>30.409646363636316</c:v>
                </c:pt>
                <c:pt idx="182">
                  <c:v>30.126899090909092</c:v>
                </c:pt>
                <c:pt idx="183">
                  <c:v>30.306952424242493</c:v>
                </c:pt>
                <c:pt idx="184">
                  <c:v>30.596151212121189</c:v>
                </c:pt>
                <c:pt idx="185">
                  <c:v>30.976193030302987</c:v>
                </c:pt>
                <c:pt idx="186">
                  <c:v>31.29380484848485</c:v>
                </c:pt>
                <c:pt idx="187">
                  <c:v>31.316228484848537</c:v>
                </c:pt>
                <c:pt idx="188">
                  <c:v>31.380557575757543</c:v>
                </c:pt>
                <c:pt idx="189">
                  <c:v>31.122930303030302</c:v>
                </c:pt>
                <c:pt idx="190">
                  <c:v>30.888443030302955</c:v>
                </c:pt>
                <c:pt idx="191">
                  <c:v>31.018458181818222</c:v>
                </c:pt>
                <c:pt idx="192">
                  <c:v>31.073994242424249</c:v>
                </c:pt>
                <c:pt idx="193">
                  <c:v>31.364682727272733</c:v>
                </c:pt>
                <c:pt idx="194">
                  <c:v>31.374970606060639</c:v>
                </c:pt>
                <c:pt idx="195">
                  <c:v>31.333920606060598</c:v>
                </c:pt>
                <c:pt idx="196">
                  <c:v>31.22775</c:v>
                </c:pt>
                <c:pt idx="197">
                  <c:v>31.372158484848534</c:v>
                </c:pt>
                <c:pt idx="198">
                  <c:v>31.340008484848521</c:v>
                </c:pt>
                <c:pt idx="199">
                  <c:v>31.132484545454545</c:v>
                </c:pt>
                <c:pt idx="200">
                  <c:v>31.299852727272764</c:v>
                </c:pt>
                <c:pt idx="201">
                  <c:v>31.457419696969662</c:v>
                </c:pt>
                <c:pt idx="202">
                  <c:v>31.436304545454547</c:v>
                </c:pt>
                <c:pt idx="203">
                  <c:v>31.378087575757572</c:v>
                </c:pt>
                <c:pt idx="204">
                  <c:v>31.38004787878781</c:v>
                </c:pt>
                <c:pt idx="205">
                  <c:v>31.19218484848485</c:v>
                </c:pt>
                <c:pt idx="206">
                  <c:v>31.14058696969699</c:v>
                </c:pt>
                <c:pt idx="207">
                  <c:v>31.298204848484829</c:v>
                </c:pt>
                <c:pt idx="208">
                  <c:v>31.227928484848526</c:v>
                </c:pt>
                <c:pt idx="209">
                  <c:v>31.392445151515126</c:v>
                </c:pt>
                <c:pt idx="210">
                  <c:v>31.425371212121142</c:v>
                </c:pt>
                <c:pt idx="211">
                  <c:v>31.483063333333263</c:v>
                </c:pt>
                <c:pt idx="212">
                  <c:v>31.525426363636317</c:v>
                </c:pt>
                <c:pt idx="213">
                  <c:v>31.636103333333295</c:v>
                </c:pt>
                <c:pt idx="214">
                  <c:v>31.802261818181819</c:v>
                </c:pt>
                <c:pt idx="215">
                  <c:v>31.75405727272722</c:v>
                </c:pt>
                <c:pt idx="216">
                  <c:v>31.957598787878791</c:v>
                </c:pt>
                <c:pt idx="217">
                  <c:v>31.978490303030259</c:v>
                </c:pt>
                <c:pt idx="218">
                  <c:v>31.954854242424243</c:v>
                </c:pt>
                <c:pt idx="219">
                  <c:v>31.746369696969658</c:v>
                </c:pt>
                <c:pt idx="220">
                  <c:v>31.726857272727219</c:v>
                </c:pt>
                <c:pt idx="221">
                  <c:v>31.864148484848521</c:v>
                </c:pt>
                <c:pt idx="222">
                  <c:v>31.671283939393927</c:v>
                </c:pt>
                <c:pt idx="223">
                  <c:v>31.626760606060603</c:v>
                </c:pt>
                <c:pt idx="224">
                  <c:v>31.34458969696966</c:v>
                </c:pt>
                <c:pt idx="225">
                  <c:v>31.39185909090909</c:v>
                </c:pt>
                <c:pt idx="226">
                  <c:v>31.335417272727199</c:v>
                </c:pt>
                <c:pt idx="227">
                  <c:v>31.082554242424205</c:v>
                </c:pt>
                <c:pt idx="228">
                  <c:v>30.877913636363626</c:v>
                </c:pt>
                <c:pt idx="229">
                  <c:v>30.702623030302956</c:v>
                </c:pt>
                <c:pt idx="230">
                  <c:v>30.837707575757577</c:v>
                </c:pt>
                <c:pt idx="231">
                  <c:v>30.864041212121169</c:v>
                </c:pt>
                <c:pt idx="232">
                  <c:v>30.960742121212093</c:v>
                </c:pt>
                <c:pt idx="233">
                  <c:v>31.258203939393887</c:v>
                </c:pt>
                <c:pt idx="234">
                  <c:v>31.33203909090906</c:v>
                </c:pt>
                <c:pt idx="235">
                  <c:v>31.529852727272761</c:v>
                </c:pt>
                <c:pt idx="236">
                  <c:v>31.519653333333295</c:v>
                </c:pt>
                <c:pt idx="237">
                  <c:v>31.722178484848495</c:v>
                </c:pt>
                <c:pt idx="238">
                  <c:v>32.096449090909111</c:v>
                </c:pt>
                <c:pt idx="239">
                  <c:v>32.453739090909089</c:v>
                </c:pt>
                <c:pt idx="240">
                  <c:v>32.806141515151495</c:v>
                </c:pt>
                <c:pt idx="241">
                  <c:v>32.896327575757468</c:v>
                </c:pt>
                <c:pt idx="242">
                  <c:v>32.941509090909086</c:v>
                </c:pt>
                <c:pt idx="243">
                  <c:v>32.96605181818191</c:v>
                </c:pt>
                <c:pt idx="244">
                  <c:v>33.047575757575821</c:v>
                </c:pt>
                <c:pt idx="245">
                  <c:v>33.052959696969765</c:v>
                </c:pt>
                <c:pt idx="246">
                  <c:v>33.158274242424262</c:v>
                </c:pt>
                <c:pt idx="247">
                  <c:v>33.052830606060596</c:v>
                </c:pt>
                <c:pt idx="248">
                  <c:v>32.920614242424307</c:v>
                </c:pt>
                <c:pt idx="249">
                  <c:v>33.007844242424248</c:v>
                </c:pt>
                <c:pt idx="250">
                  <c:v>32.869454242424261</c:v>
                </c:pt>
                <c:pt idx="251">
                  <c:v>32.847206969696828</c:v>
                </c:pt>
                <c:pt idx="252">
                  <c:v>32.939410909090917</c:v>
                </c:pt>
                <c:pt idx="253">
                  <c:v>32.899208181818175</c:v>
                </c:pt>
                <c:pt idx="254">
                  <c:v>32.964783333333294</c:v>
                </c:pt>
                <c:pt idx="255">
                  <c:v>32.985948181818145</c:v>
                </c:pt>
                <c:pt idx="256">
                  <c:v>33.143813333333334</c:v>
                </c:pt>
                <c:pt idx="257">
                  <c:v>33.138537878787943</c:v>
                </c:pt>
                <c:pt idx="258">
                  <c:v>33.198548787878913</c:v>
                </c:pt>
                <c:pt idx="259">
                  <c:v>33.237690000000001</c:v>
                </c:pt>
                <c:pt idx="260">
                  <c:v>33.123172121212129</c:v>
                </c:pt>
                <c:pt idx="261">
                  <c:v>33.095050000000064</c:v>
                </c:pt>
                <c:pt idx="262">
                  <c:v>33.04109151515145</c:v>
                </c:pt>
                <c:pt idx="263">
                  <c:v>32.976986666666512</c:v>
                </c:pt>
                <c:pt idx="264">
                  <c:v>33.082728181818176</c:v>
                </c:pt>
                <c:pt idx="265">
                  <c:v>32.988789696969697</c:v>
                </c:pt>
                <c:pt idx="266">
                  <c:v>32.887947575757387</c:v>
                </c:pt>
                <c:pt idx="267">
                  <c:v>32.765408181818181</c:v>
                </c:pt>
                <c:pt idx="268">
                  <c:v>32.721392121212105</c:v>
                </c:pt>
                <c:pt idx="269">
                  <c:v>32.583101818181909</c:v>
                </c:pt>
                <c:pt idx="270">
                  <c:v>32.455570909090909</c:v>
                </c:pt>
                <c:pt idx="271">
                  <c:v>32.477641818181809</c:v>
                </c:pt>
                <c:pt idx="272">
                  <c:v>32.448080606060543</c:v>
                </c:pt>
                <c:pt idx="273">
                  <c:v>32.391950303030299</c:v>
                </c:pt>
                <c:pt idx="274">
                  <c:v>32.463687878787844</c:v>
                </c:pt>
                <c:pt idx="275">
                  <c:v>32.514901212121217</c:v>
                </c:pt>
                <c:pt idx="276">
                  <c:v>32.688182121212094</c:v>
                </c:pt>
                <c:pt idx="277">
                  <c:v>32.683136969696974</c:v>
                </c:pt>
                <c:pt idx="278">
                  <c:v>32.650343939393942</c:v>
                </c:pt>
                <c:pt idx="279">
                  <c:v>32.756725757575829</c:v>
                </c:pt>
                <c:pt idx="280">
                  <c:v>33.048684848484861</c:v>
                </c:pt>
                <c:pt idx="281">
                  <c:v>33.125360909090979</c:v>
                </c:pt>
                <c:pt idx="282">
                  <c:v>33.109296060605999</c:v>
                </c:pt>
                <c:pt idx="283">
                  <c:v>33.119784545454486</c:v>
                </c:pt>
                <c:pt idx="284">
                  <c:v>32.853425151515069</c:v>
                </c:pt>
                <c:pt idx="285">
                  <c:v>32.727400303030301</c:v>
                </c:pt>
                <c:pt idx="286">
                  <c:v>32.758555454545451</c:v>
                </c:pt>
                <c:pt idx="287">
                  <c:v>32.760464545454525</c:v>
                </c:pt>
                <c:pt idx="288">
                  <c:v>32.837078181818114</c:v>
                </c:pt>
                <c:pt idx="289">
                  <c:v>33.076624545454479</c:v>
                </c:pt>
                <c:pt idx="290">
                  <c:v>33.147724242424253</c:v>
                </c:pt>
                <c:pt idx="291">
                  <c:v>33.104975151515148</c:v>
                </c:pt>
                <c:pt idx="292">
                  <c:v>33.199773939393999</c:v>
                </c:pt>
                <c:pt idx="293">
                  <c:v>33.122338181818243</c:v>
                </c:pt>
                <c:pt idx="294">
                  <c:v>33.157123939393941</c:v>
                </c:pt>
                <c:pt idx="295">
                  <c:v>33.505159696969812</c:v>
                </c:pt>
                <c:pt idx="296">
                  <c:v>33.545478181818176</c:v>
                </c:pt>
                <c:pt idx="297">
                  <c:v>33.502065151515154</c:v>
                </c:pt>
                <c:pt idx="298">
                  <c:v>33.396955454545456</c:v>
                </c:pt>
                <c:pt idx="299">
                  <c:v>33.385518181818178</c:v>
                </c:pt>
                <c:pt idx="300">
                  <c:v>33.321455151515146</c:v>
                </c:pt>
                <c:pt idx="301">
                  <c:v>33.321857272727215</c:v>
                </c:pt>
                <c:pt idx="302">
                  <c:v>33.338566666666559</c:v>
                </c:pt>
                <c:pt idx="303">
                  <c:v>33.396053333333334</c:v>
                </c:pt>
                <c:pt idx="304">
                  <c:v>33.616263030303024</c:v>
                </c:pt>
                <c:pt idx="305">
                  <c:v>33.910301818181885</c:v>
                </c:pt>
                <c:pt idx="306">
                  <c:v>34.006431515151505</c:v>
                </c:pt>
                <c:pt idx="307">
                  <c:v>34.111659090909093</c:v>
                </c:pt>
                <c:pt idx="308">
                  <c:v>34.134047272727244</c:v>
                </c:pt>
                <c:pt idx="309">
                  <c:v>34.270043939393936</c:v>
                </c:pt>
                <c:pt idx="310">
                  <c:v>34.304063333333225</c:v>
                </c:pt>
                <c:pt idx="311">
                  <c:v>34.329413333333335</c:v>
                </c:pt>
                <c:pt idx="312">
                  <c:v>34.297687575757443</c:v>
                </c:pt>
                <c:pt idx="313">
                  <c:v>34.396887272727191</c:v>
                </c:pt>
                <c:pt idx="314">
                  <c:v>34.455224848484853</c:v>
                </c:pt>
                <c:pt idx="315">
                  <c:v>34.487446666666479</c:v>
                </c:pt>
                <c:pt idx="316">
                  <c:v>34.390004848484907</c:v>
                </c:pt>
                <c:pt idx="317">
                  <c:v>34.309000606060543</c:v>
                </c:pt>
                <c:pt idx="318">
                  <c:v>34.382341818181885</c:v>
                </c:pt>
                <c:pt idx="319">
                  <c:v>34.399490303030305</c:v>
                </c:pt>
                <c:pt idx="320">
                  <c:v>34.343649090909075</c:v>
                </c:pt>
                <c:pt idx="321">
                  <c:v>34.229939696969829</c:v>
                </c:pt>
                <c:pt idx="322">
                  <c:v>34.144623333333271</c:v>
                </c:pt>
                <c:pt idx="323">
                  <c:v>33.93120151515145</c:v>
                </c:pt>
                <c:pt idx="324">
                  <c:v>33.422039696969804</c:v>
                </c:pt>
                <c:pt idx="325">
                  <c:v>33.108843333333326</c:v>
                </c:pt>
                <c:pt idx="326">
                  <c:v>33.020942121212094</c:v>
                </c:pt>
                <c:pt idx="327">
                  <c:v>32.808378181818178</c:v>
                </c:pt>
                <c:pt idx="328">
                  <c:v>32.551812121212009</c:v>
                </c:pt>
                <c:pt idx="329">
                  <c:v>32.518037575757475</c:v>
                </c:pt>
                <c:pt idx="330">
                  <c:v>32.320647575757427</c:v>
                </c:pt>
                <c:pt idx="331">
                  <c:v>32.030284545454478</c:v>
                </c:pt>
                <c:pt idx="332">
                  <c:v>32.081371818181879</c:v>
                </c:pt>
                <c:pt idx="333">
                  <c:v>31.970553030302984</c:v>
                </c:pt>
                <c:pt idx="334">
                  <c:v>32.168330606060671</c:v>
                </c:pt>
                <c:pt idx="335">
                  <c:v>32.534488181818098</c:v>
                </c:pt>
                <c:pt idx="336">
                  <c:v>32.690402121212124</c:v>
                </c:pt>
                <c:pt idx="337">
                  <c:v>32.527426060605997</c:v>
                </c:pt>
                <c:pt idx="338">
                  <c:v>32.722402424242425</c:v>
                </c:pt>
                <c:pt idx="339">
                  <c:v>32.936817272727275</c:v>
                </c:pt>
                <c:pt idx="340">
                  <c:v>32.881248787878796</c:v>
                </c:pt>
                <c:pt idx="341">
                  <c:v>33.10125272727273</c:v>
                </c:pt>
                <c:pt idx="342">
                  <c:v>33.350244545454437</c:v>
                </c:pt>
                <c:pt idx="343">
                  <c:v>33.293868181818176</c:v>
                </c:pt>
                <c:pt idx="344">
                  <c:v>33.441352121212041</c:v>
                </c:pt>
                <c:pt idx="345">
                  <c:v>33.374926666666497</c:v>
                </c:pt>
                <c:pt idx="346">
                  <c:v>33.395107272727273</c:v>
                </c:pt>
                <c:pt idx="347">
                  <c:v>33.387080606060479</c:v>
                </c:pt>
                <c:pt idx="348">
                  <c:v>33.289713636363643</c:v>
                </c:pt>
                <c:pt idx="349">
                  <c:v>33.239590000000071</c:v>
                </c:pt>
                <c:pt idx="350">
                  <c:v>33.336247272727192</c:v>
                </c:pt>
                <c:pt idx="351">
                  <c:v>33.403470606060594</c:v>
                </c:pt>
                <c:pt idx="352">
                  <c:v>33.371752121212033</c:v>
                </c:pt>
                <c:pt idx="353">
                  <c:v>33.443145757575763</c:v>
                </c:pt>
                <c:pt idx="354">
                  <c:v>33.492720606060601</c:v>
                </c:pt>
                <c:pt idx="355">
                  <c:v>33.425062121212065</c:v>
                </c:pt>
                <c:pt idx="356">
                  <c:v>33.480918787878849</c:v>
                </c:pt>
                <c:pt idx="357">
                  <c:v>33.512455454545446</c:v>
                </c:pt>
                <c:pt idx="358">
                  <c:v>33.636512121212121</c:v>
                </c:pt>
                <c:pt idx="359">
                  <c:v>33.960564848484914</c:v>
                </c:pt>
                <c:pt idx="360">
                  <c:v>33.914383636363539</c:v>
                </c:pt>
                <c:pt idx="361">
                  <c:v>33.83701696969689</c:v>
                </c:pt>
                <c:pt idx="362">
                  <c:v>33.800526060605975</c:v>
                </c:pt>
                <c:pt idx="363">
                  <c:v>33.839681515151433</c:v>
                </c:pt>
                <c:pt idx="364">
                  <c:v>33.856483636363507</c:v>
                </c:pt>
                <c:pt idx="365">
                  <c:v>33.855066363636212</c:v>
                </c:pt>
                <c:pt idx="366">
                  <c:v>33.895687575757435</c:v>
                </c:pt>
                <c:pt idx="367">
                  <c:v>33.861403333333271</c:v>
                </c:pt>
                <c:pt idx="368">
                  <c:v>33.858224545454455</c:v>
                </c:pt>
                <c:pt idx="369">
                  <c:v>33.906308181818176</c:v>
                </c:pt>
                <c:pt idx="370">
                  <c:v>33.973098787878811</c:v>
                </c:pt>
                <c:pt idx="371">
                  <c:v>33.877830909090896</c:v>
                </c:pt>
                <c:pt idx="372">
                  <c:v>34.010639696969697</c:v>
                </c:pt>
                <c:pt idx="373">
                  <c:v>34.103031212121287</c:v>
                </c:pt>
                <c:pt idx="374">
                  <c:v>34.072603030303029</c:v>
                </c:pt>
                <c:pt idx="375">
                  <c:v>34.097902121212094</c:v>
                </c:pt>
                <c:pt idx="376">
                  <c:v>34.209745757575838</c:v>
                </c:pt>
                <c:pt idx="377">
                  <c:v>34.333126969696892</c:v>
                </c:pt>
                <c:pt idx="378">
                  <c:v>34.320413939393937</c:v>
                </c:pt>
                <c:pt idx="379">
                  <c:v>34.275833939393962</c:v>
                </c:pt>
                <c:pt idx="380">
                  <c:v>34.278133939394024</c:v>
                </c:pt>
                <c:pt idx="381">
                  <c:v>34.203386363636284</c:v>
                </c:pt>
                <c:pt idx="382">
                  <c:v>34.273589696969765</c:v>
                </c:pt>
                <c:pt idx="383">
                  <c:v>34.14990181818191</c:v>
                </c:pt>
                <c:pt idx="384">
                  <c:v>34.039927878787871</c:v>
                </c:pt>
                <c:pt idx="385">
                  <c:v>34.071989090909092</c:v>
                </c:pt>
                <c:pt idx="386">
                  <c:v>33.966176363636301</c:v>
                </c:pt>
                <c:pt idx="387">
                  <c:v>33.918970606060604</c:v>
                </c:pt>
                <c:pt idx="388">
                  <c:v>33.822344242424315</c:v>
                </c:pt>
                <c:pt idx="389">
                  <c:v>33.887186969696828</c:v>
                </c:pt>
                <c:pt idx="390">
                  <c:v>33.918897878787874</c:v>
                </c:pt>
                <c:pt idx="391">
                  <c:v>33.801563636363539</c:v>
                </c:pt>
                <c:pt idx="392">
                  <c:v>33.815924242424252</c:v>
                </c:pt>
                <c:pt idx="393">
                  <c:v>34.010610303030305</c:v>
                </c:pt>
                <c:pt idx="394">
                  <c:v>34.076559393939412</c:v>
                </c:pt>
                <c:pt idx="395">
                  <c:v>34.116865454545369</c:v>
                </c:pt>
                <c:pt idx="396">
                  <c:v>34.104023333333295</c:v>
                </c:pt>
                <c:pt idx="397">
                  <c:v>34.131044242424238</c:v>
                </c:pt>
                <c:pt idx="398">
                  <c:v>34.115358787878904</c:v>
                </c:pt>
                <c:pt idx="399">
                  <c:v>34.12134787878788</c:v>
                </c:pt>
                <c:pt idx="400">
                  <c:v>34.133690000000001</c:v>
                </c:pt>
                <c:pt idx="401">
                  <c:v>34.208234242424346</c:v>
                </c:pt>
                <c:pt idx="402">
                  <c:v>34.248330909090988</c:v>
                </c:pt>
                <c:pt idx="403">
                  <c:v>34.049521212121213</c:v>
                </c:pt>
                <c:pt idx="404">
                  <c:v>33.894194545454546</c:v>
                </c:pt>
                <c:pt idx="405">
                  <c:v>33.748321515151517</c:v>
                </c:pt>
                <c:pt idx="406">
                  <c:v>33.753660303030294</c:v>
                </c:pt>
                <c:pt idx="407">
                  <c:v>33.810228787878785</c:v>
                </c:pt>
                <c:pt idx="408">
                  <c:v>33.919503636363594</c:v>
                </c:pt>
                <c:pt idx="409">
                  <c:v>33.935147272727278</c:v>
                </c:pt>
                <c:pt idx="410">
                  <c:v>33.894569696969711</c:v>
                </c:pt>
                <c:pt idx="411">
                  <c:v>33.744145454545446</c:v>
                </c:pt>
                <c:pt idx="412">
                  <c:v>33.62309030303031</c:v>
                </c:pt>
                <c:pt idx="413">
                  <c:v>33.629943333333337</c:v>
                </c:pt>
                <c:pt idx="414">
                  <c:v>33.799309696969821</c:v>
                </c:pt>
                <c:pt idx="415">
                  <c:v>33.986427878787815</c:v>
                </c:pt>
                <c:pt idx="416">
                  <c:v>34.026214848484955</c:v>
                </c:pt>
                <c:pt idx="417">
                  <c:v>33.957895151515046</c:v>
                </c:pt>
                <c:pt idx="418">
                  <c:v>33.873238787878783</c:v>
                </c:pt>
                <c:pt idx="419">
                  <c:v>33.80642363636354</c:v>
                </c:pt>
                <c:pt idx="420">
                  <c:v>33.561391212121279</c:v>
                </c:pt>
                <c:pt idx="421">
                  <c:v>33.448666666666512</c:v>
                </c:pt>
                <c:pt idx="422">
                  <c:v>33.541631515151494</c:v>
                </c:pt>
                <c:pt idx="423">
                  <c:v>33.502534545454552</c:v>
                </c:pt>
                <c:pt idx="424">
                  <c:v>33.417399999999994</c:v>
                </c:pt>
                <c:pt idx="425">
                  <c:v>33.42963484848493</c:v>
                </c:pt>
                <c:pt idx="426">
                  <c:v>33.318681818181815</c:v>
                </c:pt>
                <c:pt idx="427">
                  <c:v>33.305817575757459</c:v>
                </c:pt>
                <c:pt idx="428">
                  <c:v>33.3229963636363</c:v>
                </c:pt>
                <c:pt idx="429">
                  <c:v>33.265508787878922</c:v>
                </c:pt>
                <c:pt idx="430">
                  <c:v>33.028397575757545</c:v>
                </c:pt>
                <c:pt idx="431">
                  <c:v>32.995434848484955</c:v>
                </c:pt>
                <c:pt idx="432">
                  <c:v>33.066406666666545</c:v>
                </c:pt>
                <c:pt idx="433">
                  <c:v>33.002056969696945</c:v>
                </c:pt>
                <c:pt idx="434">
                  <c:v>33.084166060605995</c:v>
                </c:pt>
                <c:pt idx="435">
                  <c:v>33.128824545454542</c:v>
                </c:pt>
                <c:pt idx="436">
                  <c:v>33.139701212121309</c:v>
                </c:pt>
                <c:pt idx="437">
                  <c:v>33.034883030302964</c:v>
                </c:pt>
                <c:pt idx="438">
                  <c:v>33.187074545454486</c:v>
                </c:pt>
                <c:pt idx="439">
                  <c:v>33.099575151515161</c:v>
                </c:pt>
                <c:pt idx="440">
                  <c:v>33.104781818181863</c:v>
                </c:pt>
                <c:pt idx="441">
                  <c:v>33.227195454545452</c:v>
                </c:pt>
                <c:pt idx="442">
                  <c:v>33.407441212121221</c:v>
                </c:pt>
                <c:pt idx="443">
                  <c:v>33.460255151515156</c:v>
                </c:pt>
                <c:pt idx="444">
                  <c:v>33.245807575757468</c:v>
                </c:pt>
                <c:pt idx="445">
                  <c:v>33.157093333333272</c:v>
                </c:pt>
                <c:pt idx="446">
                  <c:v>33.217487575757389</c:v>
                </c:pt>
                <c:pt idx="447">
                  <c:v>33.227007878787873</c:v>
                </c:pt>
                <c:pt idx="448">
                  <c:v>33.376006060605974</c:v>
                </c:pt>
                <c:pt idx="449">
                  <c:v>33.325399393939463</c:v>
                </c:pt>
                <c:pt idx="450">
                  <c:v>33.574801212121208</c:v>
                </c:pt>
                <c:pt idx="451">
                  <c:v>33.646371818181926</c:v>
                </c:pt>
                <c:pt idx="452">
                  <c:v>33.772360000000013</c:v>
                </c:pt>
                <c:pt idx="453">
                  <c:v>33.88427424242424</c:v>
                </c:pt>
                <c:pt idx="454">
                  <c:v>33.928874848484938</c:v>
                </c:pt>
                <c:pt idx="455">
                  <c:v>34.23001212121212</c:v>
                </c:pt>
                <c:pt idx="456">
                  <c:v>34.09373848484848</c:v>
                </c:pt>
                <c:pt idx="457">
                  <c:v>34.103379696969689</c:v>
                </c:pt>
                <c:pt idx="458">
                  <c:v>34.150596969696892</c:v>
                </c:pt>
                <c:pt idx="459">
                  <c:v>34.160240909090902</c:v>
                </c:pt>
                <c:pt idx="460">
                  <c:v>34.256456363636254</c:v>
                </c:pt>
                <c:pt idx="461">
                  <c:v>34.161546666666553</c:v>
                </c:pt>
                <c:pt idx="462">
                  <c:v>34.182973939393939</c:v>
                </c:pt>
                <c:pt idx="463">
                  <c:v>34.203867575757435</c:v>
                </c:pt>
                <c:pt idx="464">
                  <c:v>34.123340000000013</c:v>
                </c:pt>
                <c:pt idx="465">
                  <c:v>34.017974242424252</c:v>
                </c:pt>
                <c:pt idx="466">
                  <c:v>34.036315454545452</c:v>
                </c:pt>
                <c:pt idx="467">
                  <c:v>34.310017272727244</c:v>
                </c:pt>
                <c:pt idx="468">
                  <c:v>34.233252727272763</c:v>
                </c:pt>
                <c:pt idx="469">
                  <c:v>34.067981212121211</c:v>
                </c:pt>
                <c:pt idx="470">
                  <c:v>33.971135151515156</c:v>
                </c:pt>
                <c:pt idx="471">
                  <c:v>33.843403030302994</c:v>
                </c:pt>
                <c:pt idx="472">
                  <c:v>33.840276363636221</c:v>
                </c:pt>
                <c:pt idx="473">
                  <c:v>33.878170000000011</c:v>
                </c:pt>
                <c:pt idx="474">
                  <c:v>33.887495454545338</c:v>
                </c:pt>
                <c:pt idx="475">
                  <c:v>33.857224242424245</c:v>
                </c:pt>
                <c:pt idx="476">
                  <c:v>34.010672424242308</c:v>
                </c:pt>
                <c:pt idx="477">
                  <c:v>34.05857363636364</c:v>
                </c:pt>
                <c:pt idx="478">
                  <c:v>34.128697272727273</c:v>
                </c:pt>
                <c:pt idx="479">
                  <c:v>34.321796363636253</c:v>
                </c:pt>
                <c:pt idx="480">
                  <c:v>34.477411515151495</c:v>
                </c:pt>
                <c:pt idx="481">
                  <c:v>34.496385454545454</c:v>
                </c:pt>
                <c:pt idx="482">
                  <c:v>34.418382121212041</c:v>
                </c:pt>
                <c:pt idx="483">
                  <c:v>34.430580909090914</c:v>
                </c:pt>
                <c:pt idx="484">
                  <c:v>34.374824848484849</c:v>
                </c:pt>
                <c:pt idx="485">
                  <c:v>34.266463939393937</c:v>
                </c:pt>
                <c:pt idx="486">
                  <c:v>34.302534545454542</c:v>
                </c:pt>
                <c:pt idx="487">
                  <c:v>33.973070606060595</c:v>
                </c:pt>
                <c:pt idx="488">
                  <c:v>33.86365</c:v>
                </c:pt>
                <c:pt idx="489">
                  <c:v>33.767105151515153</c:v>
                </c:pt>
                <c:pt idx="490">
                  <c:v>33.559958484848444</c:v>
                </c:pt>
                <c:pt idx="491">
                  <c:v>33.465519393939488</c:v>
                </c:pt>
                <c:pt idx="492">
                  <c:v>33.457617878787815</c:v>
                </c:pt>
                <c:pt idx="493">
                  <c:v>33.520098787878865</c:v>
                </c:pt>
                <c:pt idx="494">
                  <c:v>33.583427878787845</c:v>
                </c:pt>
                <c:pt idx="495">
                  <c:v>33.700027272727276</c:v>
                </c:pt>
                <c:pt idx="496">
                  <c:v>33.745788181818185</c:v>
                </c:pt>
                <c:pt idx="497">
                  <c:v>33.724407272727277</c:v>
                </c:pt>
                <c:pt idx="498">
                  <c:v>33.929822727272729</c:v>
                </c:pt>
                <c:pt idx="499">
                  <c:v>33.890982424242317</c:v>
                </c:pt>
                <c:pt idx="500">
                  <c:v>33.882996969696883</c:v>
                </c:pt>
                <c:pt idx="501">
                  <c:v>33.983072424242295</c:v>
                </c:pt>
                <c:pt idx="502">
                  <c:v>34.054089090909045</c:v>
                </c:pt>
                <c:pt idx="503">
                  <c:v>33.901557575757444</c:v>
                </c:pt>
                <c:pt idx="504">
                  <c:v>33.835431212121279</c:v>
                </c:pt>
                <c:pt idx="505">
                  <c:v>33.677186666666536</c:v>
                </c:pt>
                <c:pt idx="506">
                  <c:v>33.485138181818186</c:v>
                </c:pt>
                <c:pt idx="507">
                  <c:v>33.521062727272728</c:v>
                </c:pt>
                <c:pt idx="508">
                  <c:v>33.680160303030306</c:v>
                </c:pt>
                <c:pt idx="509">
                  <c:v>33.813196363636244</c:v>
                </c:pt>
                <c:pt idx="510">
                  <c:v>33.874580606060519</c:v>
                </c:pt>
                <c:pt idx="511">
                  <c:v>33.847631212121208</c:v>
                </c:pt>
                <c:pt idx="512">
                  <c:v>33.675937272727268</c:v>
                </c:pt>
                <c:pt idx="513">
                  <c:v>33.762571818181968</c:v>
                </c:pt>
                <c:pt idx="514">
                  <c:v>33.971949393939397</c:v>
                </c:pt>
                <c:pt idx="515">
                  <c:v>34.117042727272725</c:v>
                </c:pt>
                <c:pt idx="516">
                  <c:v>34.341660303030189</c:v>
                </c:pt>
                <c:pt idx="517">
                  <c:v>34.474261515151419</c:v>
                </c:pt>
                <c:pt idx="518">
                  <c:v>34.456502424242295</c:v>
                </c:pt>
                <c:pt idx="519">
                  <c:v>34.341518484848415</c:v>
                </c:pt>
                <c:pt idx="520">
                  <c:v>34.253524242424263</c:v>
                </c:pt>
                <c:pt idx="521">
                  <c:v>34.177417575757467</c:v>
                </c:pt>
                <c:pt idx="522">
                  <c:v>34.2820763636363</c:v>
                </c:pt>
                <c:pt idx="523">
                  <c:v>34.41408696969679</c:v>
                </c:pt>
                <c:pt idx="524">
                  <c:v>34.273378484848486</c:v>
                </c:pt>
                <c:pt idx="525">
                  <c:v>34.220679696969796</c:v>
                </c:pt>
                <c:pt idx="526">
                  <c:v>34.206489090909102</c:v>
                </c:pt>
                <c:pt idx="527">
                  <c:v>34.168515454545513</c:v>
                </c:pt>
                <c:pt idx="528">
                  <c:v>34.296524848484985</c:v>
                </c:pt>
                <c:pt idx="529">
                  <c:v>34.379034848484913</c:v>
                </c:pt>
                <c:pt idx="530">
                  <c:v>34.286483030303025</c:v>
                </c:pt>
                <c:pt idx="531">
                  <c:v>34.232200303030311</c:v>
                </c:pt>
                <c:pt idx="532">
                  <c:v>34.296464242424307</c:v>
                </c:pt>
                <c:pt idx="533">
                  <c:v>34.203136060606056</c:v>
                </c:pt>
                <c:pt idx="534">
                  <c:v>34.095426363636292</c:v>
                </c:pt>
                <c:pt idx="535">
                  <c:v>33.992153030303101</c:v>
                </c:pt>
                <c:pt idx="536">
                  <c:v>34.004896060605958</c:v>
                </c:pt>
                <c:pt idx="537">
                  <c:v>34.012543939393943</c:v>
                </c:pt>
                <c:pt idx="538">
                  <c:v>33.964208181818144</c:v>
                </c:pt>
                <c:pt idx="539">
                  <c:v>33.808131212121296</c:v>
                </c:pt>
                <c:pt idx="540">
                  <c:v>33.810931818181885</c:v>
                </c:pt>
                <c:pt idx="541">
                  <c:v>33.847778181818114</c:v>
                </c:pt>
                <c:pt idx="542">
                  <c:v>33.948640000000005</c:v>
                </c:pt>
                <c:pt idx="543">
                  <c:v>33.918322121212057</c:v>
                </c:pt>
                <c:pt idx="544">
                  <c:v>33.999088181818145</c:v>
                </c:pt>
                <c:pt idx="545">
                  <c:v>34.185788181818175</c:v>
                </c:pt>
                <c:pt idx="546">
                  <c:v>34.377244242424247</c:v>
                </c:pt>
                <c:pt idx="547">
                  <c:v>34.46902242424234</c:v>
                </c:pt>
                <c:pt idx="548">
                  <c:v>34.504458181818144</c:v>
                </c:pt>
                <c:pt idx="549">
                  <c:v>34.499224848484914</c:v>
                </c:pt>
                <c:pt idx="550">
                  <c:v>34.438169696969766</c:v>
                </c:pt>
                <c:pt idx="551">
                  <c:v>34.356834848484851</c:v>
                </c:pt>
                <c:pt idx="552">
                  <c:v>34.433649999999993</c:v>
                </c:pt>
                <c:pt idx="553">
                  <c:v>34.505148787878873</c:v>
                </c:pt>
                <c:pt idx="554">
                  <c:v>34.654263636363517</c:v>
                </c:pt>
                <c:pt idx="555">
                  <c:v>34.619976060605993</c:v>
                </c:pt>
                <c:pt idx="556">
                  <c:v>34.622453939394006</c:v>
                </c:pt>
                <c:pt idx="557">
                  <c:v>34.656178787878872</c:v>
                </c:pt>
                <c:pt idx="558">
                  <c:v>34.648851515151506</c:v>
                </c:pt>
                <c:pt idx="559">
                  <c:v>34.567117878787883</c:v>
                </c:pt>
                <c:pt idx="560">
                  <c:v>34.581432727272727</c:v>
                </c:pt>
                <c:pt idx="561">
                  <c:v>34.62751696969697</c:v>
                </c:pt>
                <c:pt idx="562">
                  <c:v>34.669321212121311</c:v>
                </c:pt>
                <c:pt idx="563">
                  <c:v>34.549400303030296</c:v>
                </c:pt>
                <c:pt idx="564">
                  <c:v>34.567339090909165</c:v>
                </c:pt>
                <c:pt idx="565">
                  <c:v>34.663287575757444</c:v>
                </c:pt>
                <c:pt idx="566">
                  <c:v>34.752796060606045</c:v>
                </c:pt>
                <c:pt idx="567">
                  <c:v>34.692773939394016</c:v>
                </c:pt>
                <c:pt idx="568">
                  <c:v>34.692464848484938</c:v>
                </c:pt>
                <c:pt idx="569">
                  <c:v>34.665548787878905</c:v>
                </c:pt>
                <c:pt idx="570">
                  <c:v>34.676009393939403</c:v>
                </c:pt>
                <c:pt idx="571">
                  <c:v>34.723636666666607</c:v>
                </c:pt>
                <c:pt idx="572">
                  <c:v>34.844483636363492</c:v>
                </c:pt>
                <c:pt idx="573">
                  <c:v>34.907169696969703</c:v>
                </c:pt>
                <c:pt idx="574">
                  <c:v>35.023802424242341</c:v>
                </c:pt>
                <c:pt idx="575">
                  <c:v>34.866703333333341</c:v>
                </c:pt>
                <c:pt idx="576">
                  <c:v>34.709283030303034</c:v>
                </c:pt>
                <c:pt idx="577">
                  <c:v>34.449894242424243</c:v>
                </c:pt>
                <c:pt idx="578">
                  <c:v>34.110340000000001</c:v>
                </c:pt>
                <c:pt idx="579">
                  <c:v>33.888214848484907</c:v>
                </c:pt>
                <c:pt idx="580">
                  <c:v>33.844712121212034</c:v>
                </c:pt>
                <c:pt idx="581">
                  <c:v>33.936476060605997</c:v>
                </c:pt>
                <c:pt idx="582">
                  <c:v>33.83234393939393</c:v>
                </c:pt>
                <c:pt idx="583">
                  <c:v>33.793966060606046</c:v>
                </c:pt>
                <c:pt idx="584">
                  <c:v>33.643880000000003</c:v>
                </c:pt>
                <c:pt idx="585">
                  <c:v>33.7101166666666</c:v>
                </c:pt>
                <c:pt idx="586">
                  <c:v>33.851585454545322</c:v>
                </c:pt>
                <c:pt idx="587">
                  <c:v>33.850328787878787</c:v>
                </c:pt>
                <c:pt idx="588">
                  <c:v>34.003102424242364</c:v>
                </c:pt>
                <c:pt idx="589">
                  <c:v>34.259596666666553</c:v>
                </c:pt>
                <c:pt idx="590">
                  <c:v>34.299996666666644</c:v>
                </c:pt>
                <c:pt idx="591">
                  <c:v>33.959435454545392</c:v>
                </c:pt>
                <c:pt idx="592">
                  <c:v>33.783923333333334</c:v>
                </c:pt>
                <c:pt idx="593">
                  <c:v>33.636686363636244</c:v>
                </c:pt>
                <c:pt idx="594">
                  <c:v>33.492819090909173</c:v>
                </c:pt>
                <c:pt idx="595">
                  <c:v>33.528314545454563</c:v>
                </c:pt>
                <c:pt idx="596">
                  <c:v>33.382980909090904</c:v>
                </c:pt>
                <c:pt idx="597">
                  <c:v>33.356971818181819</c:v>
                </c:pt>
                <c:pt idx="598">
                  <c:v>33.5147054545454</c:v>
                </c:pt>
                <c:pt idx="599">
                  <c:v>33.682536363636345</c:v>
                </c:pt>
                <c:pt idx="600">
                  <c:v>33.823717878787882</c:v>
                </c:pt>
                <c:pt idx="601">
                  <c:v>33.907252727272727</c:v>
                </c:pt>
                <c:pt idx="602">
                  <c:v>34.255390303030303</c:v>
                </c:pt>
                <c:pt idx="603">
                  <c:v>34.374030909090905</c:v>
                </c:pt>
                <c:pt idx="604">
                  <c:v>34.64557818181818</c:v>
                </c:pt>
                <c:pt idx="605">
                  <c:v>34.820530909090913</c:v>
                </c:pt>
                <c:pt idx="606">
                  <c:v>34.960169696969764</c:v>
                </c:pt>
                <c:pt idx="607">
                  <c:v>34.99336303030303</c:v>
                </c:pt>
                <c:pt idx="608">
                  <c:v>34.895795757575868</c:v>
                </c:pt>
                <c:pt idx="609">
                  <c:v>34.734641212121211</c:v>
                </c:pt>
                <c:pt idx="610">
                  <c:v>34.672618787878875</c:v>
                </c:pt>
                <c:pt idx="611">
                  <c:v>34.630670909090902</c:v>
                </c:pt>
                <c:pt idx="612">
                  <c:v>34.611698181818099</c:v>
                </c:pt>
                <c:pt idx="613">
                  <c:v>34.563300606060608</c:v>
                </c:pt>
                <c:pt idx="614">
                  <c:v>34.576870909090914</c:v>
                </c:pt>
                <c:pt idx="615">
                  <c:v>34.399733030303032</c:v>
                </c:pt>
                <c:pt idx="616">
                  <c:v>34.453717878787877</c:v>
                </c:pt>
                <c:pt idx="617">
                  <c:v>34.473220000000005</c:v>
                </c:pt>
                <c:pt idx="618">
                  <c:v>34.614388787878788</c:v>
                </c:pt>
                <c:pt idx="619">
                  <c:v>34.727006969696944</c:v>
                </c:pt>
                <c:pt idx="620">
                  <c:v>34.847555454545386</c:v>
                </c:pt>
                <c:pt idx="621">
                  <c:v>34.847059696969694</c:v>
                </c:pt>
                <c:pt idx="622">
                  <c:v>34.849068787878785</c:v>
                </c:pt>
                <c:pt idx="623">
                  <c:v>34.763728484848485</c:v>
                </c:pt>
                <c:pt idx="624">
                  <c:v>34.921801818181819</c:v>
                </c:pt>
                <c:pt idx="625">
                  <c:v>35.011496969696843</c:v>
                </c:pt>
                <c:pt idx="626">
                  <c:v>35.169124000000011</c:v>
                </c:pt>
                <c:pt idx="627">
                  <c:v>34.917218571428492</c:v>
                </c:pt>
                <c:pt idx="628">
                  <c:v>34.769884666666528</c:v>
                </c:pt>
                <c:pt idx="629">
                  <c:v>35.289330000000064</c:v>
                </c:pt>
                <c:pt idx="630">
                  <c:v>35.577193333333334</c:v>
                </c:pt>
              </c:numCache>
            </c:numRef>
          </c:yVal>
          <c:smooth val="1"/>
        </c:ser>
        <c:ser>
          <c:idx val="1"/>
          <c:order val="1"/>
          <c:tx>
            <c:v>Edge</c:v>
          </c:tx>
          <c:marker>
            <c:symbol val="none"/>
          </c:marker>
          <c:xVal>
            <c:numRef>
              <c:f>'HF Edge'!$Y$183:$Y$1230</c:f>
              <c:numCache>
                <c:formatCode>General</c:formatCode>
                <c:ptCount val="1048"/>
                <c:pt idx="0">
                  <c:v>-48.5</c:v>
                </c:pt>
                <c:pt idx="1">
                  <c:v>-48</c:v>
                </c:pt>
                <c:pt idx="2">
                  <c:v>-47.5</c:v>
                </c:pt>
                <c:pt idx="3">
                  <c:v>-47</c:v>
                </c:pt>
                <c:pt idx="4">
                  <c:v>-46.5</c:v>
                </c:pt>
                <c:pt idx="5">
                  <c:v>-46</c:v>
                </c:pt>
                <c:pt idx="6">
                  <c:v>-45.5</c:v>
                </c:pt>
                <c:pt idx="7">
                  <c:v>-45</c:v>
                </c:pt>
                <c:pt idx="8">
                  <c:v>-44.5</c:v>
                </c:pt>
                <c:pt idx="9">
                  <c:v>-44</c:v>
                </c:pt>
                <c:pt idx="10">
                  <c:v>-43.5</c:v>
                </c:pt>
                <c:pt idx="11">
                  <c:v>-43</c:v>
                </c:pt>
                <c:pt idx="12">
                  <c:v>-42.5</c:v>
                </c:pt>
                <c:pt idx="13">
                  <c:v>-42</c:v>
                </c:pt>
                <c:pt idx="14">
                  <c:v>-41.5</c:v>
                </c:pt>
                <c:pt idx="15">
                  <c:v>-41</c:v>
                </c:pt>
                <c:pt idx="16">
                  <c:v>-40.5</c:v>
                </c:pt>
                <c:pt idx="17">
                  <c:v>-40</c:v>
                </c:pt>
                <c:pt idx="18">
                  <c:v>-39.5</c:v>
                </c:pt>
                <c:pt idx="19">
                  <c:v>-39</c:v>
                </c:pt>
                <c:pt idx="20">
                  <c:v>-38.5</c:v>
                </c:pt>
                <c:pt idx="21">
                  <c:v>-38</c:v>
                </c:pt>
                <c:pt idx="22">
                  <c:v>-37.5</c:v>
                </c:pt>
                <c:pt idx="23">
                  <c:v>-37</c:v>
                </c:pt>
                <c:pt idx="24">
                  <c:v>-36.5</c:v>
                </c:pt>
                <c:pt idx="25">
                  <c:v>-36</c:v>
                </c:pt>
                <c:pt idx="26">
                  <c:v>-35.5</c:v>
                </c:pt>
                <c:pt idx="27">
                  <c:v>-35</c:v>
                </c:pt>
                <c:pt idx="28">
                  <c:v>-34.5</c:v>
                </c:pt>
                <c:pt idx="29">
                  <c:v>-34</c:v>
                </c:pt>
                <c:pt idx="30">
                  <c:v>-33.5</c:v>
                </c:pt>
                <c:pt idx="31">
                  <c:v>-33</c:v>
                </c:pt>
                <c:pt idx="32">
                  <c:v>-32.5</c:v>
                </c:pt>
                <c:pt idx="33">
                  <c:v>-32</c:v>
                </c:pt>
                <c:pt idx="34">
                  <c:v>-31.5</c:v>
                </c:pt>
                <c:pt idx="35">
                  <c:v>-31</c:v>
                </c:pt>
                <c:pt idx="36">
                  <c:v>-30.5</c:v>
                </c:pt>
                <c:pt idx="37">
                  <c:v>-30</c:v>
                </c:pt>
                <c:pt idx="38">
                  <c:v>-29.5</c:v>
                </c:pt>
                <c:pt idx="39">
                  <c:v>-29</c:v>
                </c:pt>
                <c:pt idx="40">
                  <c:v>-28.5</c:v>
                </c:pt>
                <c:pt idx="41">
                  <c:v>-28</c:v>
                </c:pt>
                <c:pt idx="42">
                  <c:v>-27.5</c:v>
                </c:pt>
                <c:pt idx="43">
                  <c:v>-27</c:v>
                </c:pt>
                <c:pt idx="44">
                  <c:v>-26.5</c:v>
                </c:pt>
                <c:pt idx="45">
                  <c:v>-26</c:v>
                </c:pt>
                <c:pt idx="46">
                  <c:v>-25.5</c:v>
                </c:pt>
                <c:pt idx="47">
                  <c:v>-25</c:v>
                </c:pt>
                <c:pt idx="48">
                  <c:v>-24.5</c:v>
                </c:pt>
                <c:pt idx="49">
                  <c:v>-24</c:v>
                </c:pt>
                <c:pt idx="50">
                  <c:v>-23.5</c:v>
                </c:pt>
                <c:pt idx="51">
                  <c:v>-23</c:v>
                </c:pt>
                <c:pt idx="52">
                  <c:v>-22.5</c:v>
                </c:pt>
                <c:pt idx="53">
                  <c:v>-22</c:v>
                </c:pt>
                <c:pt idx="54">
                  <c:v>-21.5</c:v>
                </c:pt>
                <c:pt idx="55">
                  <c:v>-21</c:v>
                </c:pt>
                <c:pt idx="56">
                  <c:v>-20.5</c:v>
                </c:pt>
                <c:pt idx="57">
                  <c:v>-20</c:v>
                </c:pt>
                <c:pt idx="58">
                  <c:v>-19.5</c:v>
                </c:pt>
                <c:pt idx="59">
                  <c:v>-19</c:v>
                </c:pt>
                <c:pt idx="60">
                  <c:v>-18.5</c:v>
                </c:pt>
                <c:pt idx="61">
                  <c:v>-18</c:v>
                </c:pt>
                <c:pt idx="62">
                  <c:v>-17.5</c:v>
                </c:pt>
                <c:pt idx="63">
                  <c:v>-17</c:v>
                </c:pt>
                <c:pt idx="64">
                  <c:v>-16.5</c:v>
                </c:pt>
                <c:pt idx="65">
                  <c:v>-16</c:v>
                </c:pt>
                <c:pt idx="66">
                  <c:v>-15.5</c:v>
                </c:pt>
                <c:pt idx="67">
                  <c:v>-15</c:v>
                </c:pt>
                <c:pt idx="68">
                  <c:v>-14.5</c:v>
                </c:pt>
                <c:pt idx="69">
                  <c:v>-14</c:v>
                </c:pt>
                <c:pt idx="70">
                  <c:v>-13.5</c:v>
                </c:pt>
                <c:pt idx="71">
                  <c:v>-13</c:v>
                </c:pt>
                <c:pt idx="72">
                  <c:v>-12.5</c:v>
                </c:pt>
                <c:pt idx="73">
                  <c:v>-12</c:v>
                </c:pt>
                <c:pt idx="74">
                  <c:v>-11.5</c:v>
                </c:pt>
                <c:pt idx="75">
                  <c:v>-11</c:v>
                </c:pt>
                <c:pt idx="76">
                  <c:v>-10.5</c:v>
                </c:pt>
                <c:pt idx="77">
                  <c:v>-10</c:v>
                </c:pt>
                <c:pt idx="78">
                  <c:v>-9.5</c:v>
                </c:pt>
                <c:pt idx="79">
                  <c:v>-9</c:v>
                </c:pt>
                <c:pt idx="80">
                  <c:v>-8.5</c:v>
                </c:pt>
                <c:pt idx="81">
                  <c:v>-8</c:v>
                </c:pt>
                <c:pt idx="82">
                  <c:v>-7.5</c:v>
                </c:pt>
                <c:pt idx="83">
                  <c:v>-7</c:v>
                </c:pt>
                <c:pt idx="84">
                  <c:v>-6.5</c:v>
                </c:pt>
                <c:pt idx="85">
                  <c:v>-6</c:v>
                </c:pt>
                <c:pt idx="86">
                  <c:v>-5.5</c:v>
                </c:pt>
                <c:pt idx="87">
                  <c:v>-5</c:v>
                </c:pt>
                <c:pt idx="88">
                  <c:v>-4.5</c:v>
                </c:pt>
                <c:pt idx="89">
                  <c:v>-4</c:v>
                </c:pt>
                <c:pt idx="90">
                  <c:v>-3.5</c:v>
                </c:pt>
                <c:pt idx="91">
                  <c:v>-3</c:v>
                </c:pt>
                <c:pt idx="92">
                  <c:v>-2.5</c:v>
                </c:pt>
                <c:pt idx="93">
                  <c:v>-2</c:v>
                </c:pt>
                <c:pt idx="94">
                  <c:v>-1.5</c:v>
                </c:pt>
                <c:pt idx="95">
                  <c:v>-1</c:v>
                </c:pt>
                <c:pt idx="96">
                  <c:v>-0.5</c:v>
                </c:pt>
                <c:pt idx="97">
                  <c:v>0</c:v>
                </c:pt>
                <c:pt idx="98">
                  <c:v>0.5</c:v>
                </c:pt>
                <c:pt idx="99">
                  <c:v>1</c:v>
                </c:pt>
                <c:pt idx="100">
                  <c:v>1.5</c:v>
                </c:pt>
                <c:pt idx="101">
                  <c:v>2</c:v>
                </c:pt>
                <c:pt idx="102">
                  <c:v>2.5</c:v>
                </c:pt>
                <c:pt idx="103">
                  <c:v>3</c:v>
                </c:pt>
                <c:pt idx="104">
                  <c:v>3.5</c:v>
                </c:pt>
                <c:pt idx="105">
                  <c:v>4</c:v>
                </c:pt>
                <c:pt idx="106">
                  <c:v>4.5</c:v>
                </c:pt>
                <c:pt idx="107">
                  <c:v>5</c:v>
                </c:pt>
                <c:pt idx="108">
                  <c:v>5.5</c:v>
                </c:pt>
                <c:pt idx="109">
                  <c:v>6</c:v>
                </c:pt>
                <c:pt idx="110">
                  <c:v>6.5</c:v>
                </c:pt>
                <c:pt idx="111">
                  <c:v>7</c:v>
                </c:pt>
                <c:pt idx="112">
                  <c:v>7.5</c:v>
                </c:pt>
                <c:pt idx="113">
                  <c:v>8</c:v>
                </c:pt>
                <c:pt idx="114">
                  <c:v>8.5</c:v>
                </c:pt>
                <c:pt idx="115">
                  <c:v>9</c:v>
                </c:pt>
                <c:pt idx="116">
                  <c:v>9.5</c:v>
                </c:pt>
                <c:pt idx="117">
                  <c:v>10</c:v>
                </c:pt>
                <c:pt idx="118">
                  <c:v>10.5</c:v>
                </c:pt>
                <c:pt idx="119">
                  <c:v>11</c:v>
                </c:pt>
                <c:pt idx="120">
                  <c:v>11.5</c:v>
                </c:pt>
                <c:pt idx="121">
                  <c:v>12</c:v>
                </c:pt>
                <c:pt idx="122">
                  <c:v>12.5</c:v>
                </c:pt>
                <c:pt idx="123">
                  <c:v>13</c:v>
                </c:pt>
                <c:pt idx="124">
                  <c:v>13.5</c:v>
                </c:pt>
                <c:pt idx="125">
                  <c:v>14</c:v>
                </c:pt>
                <c:pt idx="126">
                  <c:v>14.5</c:v>
                </c:pt>
                <c:pt idx="127">
                  <c:v>15</c:v>
                </c:pt>
                <c:pt idx="128">
                  <c:v>15.5</c:v>
                </c:pt>
                <c:pt idx="129">
                  <c:v>16</c:v>
                </c:pt>
                <c:pt idx="130">
                  <c:v>16.5</c:v>
                </c:pt>
                <c:pt idx="131">
                  <c:v>17</c:v>
                </c:pt>
                <c:pt idx="132">
                  <c:v>17.5</c:v>
                </c:pt>
                <c:pt idx="133">
                  <c:v>18</c:v>
                </c:pt>
                <c:pt idx="134">
                  <c:v>18.5</c:v>
                </c:pt>
                <c:pt idx="135">
                  <c:v>19</c:v>
                </c:pt>
                <c:pt idx="136">
                  <c:v>19.5</c:v>
                </c:pt>
                <c:pt idx="137">
                  <c:v>20</c:v>
                </c:pt>
                <c:pt idx="138">
                  <c:v>20.5</c:v>
                </c:pt>
                <c:pt idx="139">
                  <c:v>21</c:v>
                </c:pt>
                <c:pt idx="140">
                  <c:v>21.5</c:v>
                </c:pt>
                <c:pt idx="141">
                  <c:v>22</c:v>
                </c:pt>
                <c:pt idx="142">
                  <c:v>22.5</c:v>
                </c:pt>
                <c:pt idx="143">
                  <c:v>23</c:v>
                </c:pt>
                <c:pt idx="144">
                  <c:v>23.5</c:v>
                </c:pt>
                <c:pt idx="145">
                  <c:v>24</c:v>
                </c:pt>
                <c:pt idx="146">
                  <c:v>24.5</c:v>
                </c:pt>
                <c:pt idx="147">
                  <c:v>25</c:v>
                </c:pt>
                <c:pt idx="148">
                  <c:v>25.5</c:v>
                </c:pt>
                <c:pt idx="149">
                  <c:v>26</c:v>
                </c:pt>
                <c:pt idx="150">
                  <c:v>26.5</c:v>
                </c:pt>
                <c:pt idx="151">
                  <c:v>27</c:v>
                </c:pt>
                <c:pt idx="152">
                  <c:v>27.5</c:v>
                </c:pt>
                <c:pt idx="153">
                  <c:v>28</c:v>
                </c:pt>
                <c:pt idx="154">
                  <c:v>28.5</c:v>
                </c:pt>
                <c:pt idx="155">
                  <c:v>29</c:v>
                </c:pt>
                <c:pt idx="156">
                  <c:v>29.5</c:v>
                </c:pt>
                <c:pt idx="157">
                  <c:v>30</c:v>
                </c:pt>
                <c:pt idx="158">
                  <c:v>30.5</c:v>
                </c:pt>
                <c:pt idx="159">
                  <c:v>31</c:v>
                </c:pt>
                <c:pt idx="160">
                  <c:v>31.5</c:v>
                </c:pt>
                <c:pt idx="161">
                  <c:v>32</c:v>
                </c:pt>
                <c:pt idx="162">
                  <c:v>32.5</c:v>
                </c:pt>
                <c:pt idx="163">
                  <c:v>33</c:v>
                </c:pt>
                <c:pt idx="164">
                  <c:v>33.5</c:v>
                </c:pt>
                <c:pt idx="165">
                  <c:v>34</c:v>
                </c:pt>
                <c:pt idx="166">
                  <c:v>34.5</c:v>
                </c:pt>
                <c:pt idx="167">
                  <c:v>35</c:v>
                </c:pt>
                <c:pt idx="168">
                  <c:v>35.5</c:v>
                </c:pt>
                <c:pt idx="169">
                  <c:v>36</c:v>
                </c:pt>
                <c:pt idx="170">
                  <c:v>36.5</c:v>
                </c:pt>
                <c:pt idx="171">
                  <c:v>37</c:v>
                </c:pt>
                <c:pt idx="172">
                  <c:v>37.5</c:v>
                </c:pt>
                <c:pt idx="173">
                  <c:v>38</c:v>
                </c:pt>
                <c:pt idx="174">
                  <c:v>38.5</c:v>
                </c:pt>
                <c:pt idx="175">
                  <c:v>39</c:v>
                </c:pt>
                <c:pt idx="176">
                  <c:v>39.5</c:v>
                </c:pt>
                <c:pt idx="177">
                  <c:v>40</c:v>
                </c:pt>
                <c:pt idx="178">
                  <c:v>40.5</c:v>
                </c:pt>
                <c:pt idx="179">
                  <c:v>41</c:v>
                </c:pt>
                <c:pt idx="180">
                  <c:v>41.5</c:v>
                </c:pt>
                <c:pt idx="181">
                  <c:v>42</c:v>
                </c:pt>
                <c:pt idx="182">
                  <c:v>42.5</c:v>
                </c:pt>
                <c:pt idx="183">
                  <c:v>43</c:v>
                </c:pt>
                <c:pt idx="184">
                  <c:v>43.5</c:v>
                </c:pt>
                <c:pt idx="185">
                  <c:v>44</c:v>
                </c:pt>
                <c:pt idx="186">
                  <c:v>44.5</c:v>
                </c:pt>
                <c:pt idx="187">
                  <c:v>45</c:v>
                </c:pt>
                <c:pt idx="188">
                  <c:v>45.5</c:v>
                </c:pt>
                <c:pt idx="189">
                  <c:v>46</c:v>
                </c:pt>
                <c:pt idx="190">
                  <c:v>46.5</c:v>
                </c:pt>
                <c:pt idx="191">
                  <c:v>47</c:v>
                </c:pt>
                <c:pt idx="192">
                  <c:v>47.5</c:v>
                </c:pt>
                <c:pt idx="193">
                  <c:v>48</c:v>
                </c:pt>
                <c:pt idx="194">
                  <c:v>48.5</c:v>
                </c:pt>
                <c:pt idx="195">
                  <c:v>49</c:v>
                </c:pt>
                <c:pt idx="196">
                  <c:v>49.5</c:v>
                </c:pt>
                <c:pt idx="197">
                  <c:v>50</c:v>
                </c:pt>
                <c:pt idx="198">
                  <c:v>50.5</c:v>
                </c:pt>
                <c:pt idx="199">
                  <c:v>51</c:v>
                </c:pt>
                <c:pt idx="200">
                  <c:v>51.5</c:v>
                </c:pt>
                <c:pt idx="201">
                  <c:v>52</c:v>
                </c:pt>
                <c:pt idx="202">
                  <c:v>52.5</c:v>
                </c:pt>
                <c:pt idx="203">
                  <c:v>53</c:v>
                </c:pt>
                <c:pt idx="204">
                  <c:v>53.5</c:v>
                </c:pt>
                <c:pt idx="205">
                  <c:v>54</c:v>
                </c:pt>
                <c:pt idx="206">
                  <c:v>54.5</c:v>
                </c:pt>
                <c:pt idx="207">
                  <c:v>55</c:v>
                </c:pt>
                <c:pt idx="208">
                  <c:v>55.5</c:v>
                </c:pt>
                <c:pt idx="209">
                  <c:v>56</c:v>
                </c:pt>
                <c:pt idx="210">
                  <c:v>56.5</c:v>
                </c:pt>
                <c:pt idx="211">
                  <c:v>57</c:v>
                </c:pt>
                <c:pt idx="212">
                  <c:v>57.5</c:v>
                </c:pt>
                <c:pt idx="213">
                  <c:v>58</c:v>
                </c:pt>
                <c:pt idx="214">
                  <c:v>58.5</c:v>
                </c:pt>
                <c:pt idx="215">
                  <c:v>59</c:v>
                </c:pt>
                <c:pt idx="216">
                  <c:v>59.5</c:v>
                </c:pt>
                <c:pt idx="217">
                  <c:v>60</c:v>
                </c:pt>
                <c:pt idx="218">
                  <c:v>60.5</c:v>
                </c:pt>
                <c:pt idx="219">
                  <c:v>61</c:v>
                </c:pt>
                <c:pt idx="220">
                  <c:v>61.5</c:v>
                </c:pt>
                <c:pt idx="221">
                  <c:v>62</c:v>
                </c:pt>
                <c:pt idx="222">
                  <c:v>62.5</c:v>
                </c:pt>
                <c:pt idx="223">
                  <c:v>63</c:v>
                </c:pt>
                <c:pt idx="224">
                  <c:v>63.5</c:v>
                </c:pt>
                <c:pt idx="225">
                  <c:v>64</c:v>
                </c:pt>
                <c:pt idx="226">
                  <c:v>64.5</c:v>
                </c:pt>
                <c:pt idx="227">
                  <c:v>65</c:v>
                </c:pt>
                <c:pt idx="228">
                  <c:v>65.5</c:v>
                </c:pt>
                <c:pt idx="229">
                  <c:v>66</c:v>
                </c:pt>
                <c:pt idx="230">
                  <c:v>66.5</c:v>
                </c:pt>
                <c:pt idx="231">
                  <c:v>67</c:v>
                </c:pt>
                <c:pt idx="232">
                  <c:v>67.5</c:v>
                </c:pt>
                <c:pt idx="233">
                  <c:v>68</c:v>
                </c:pt>
                <c:pt idx="234">
                  <c:v>68.5</c:v>
                </c:pt>
                <c:pt idx="235">
                  <c:v>69</c:v>
                </c:pt>
                <c:pt idx="236">
                  <c:v>69.5</c:v>
                </c:pt>
                <c:pt idx="237">
                  <c:v>70</c:v>
                </c:pt>
                <c:pt idx="238">
                  <c:v>70.5</c:v>
                </c:pt>
                <c:pt idx="239">
                  <c:v>71</c:v>
                </c:pt>
                <c:pt idx="240">
                  <c:v>71.5</c:v>
                </c:pt>
                <c:pt idx="241">
                  <c:v>72</c:v>
                </c:pt>
                <c:pt idx="242">
                  <c:v>72.5</c:v>
                </c:pt>
                <c:pt idx="243">
                  <c:v>73</c:v>
                </c:pt>
                <c:pt idx="244">
                  <c:v>73.5</c:v>
                </c:pt>
                <c:pt idx="245">
                  <c:v>74</c:v>
                </c:pt>
                <c:pt idx="246">
                  <c:v>74.5</c:v>
                </c:pt>
                <c:pt idx="247">
                  <c:v>75</c:v>
                </c:pt>
                <c:pt idx="248">
                  <c:v>75.5</c:v>
                </c:pt>
                <c:pt idx="249">
                  <c:v>76</c:v>
                </c:pt>
                <c:pt idx="250">
                  <c:v>76.5</c:v>
                </c:pt>
                <c:pt idx="251">
                  <c:v>77</c:v>
                </c:pt>
                <c:pt idx="252">
                  <c:v>77.5</c:v>
                </c:pt>
                <c:pt idx="253">
                  <c:v>78</c:v>
                </c:pt>
                <c:pt idx="254">
                  <c:v>78.5</c:v>
                </c:pt>
                <c:pt idx="255">
                  <c:v>79</c:v>
                </c:pt>
                <c:pt idx="256">
                  <c:v>79.5</c:v>
                </c:pt>
                <c:pt idx="257">
                  <c:v>80</c:v>
                </c:pt>
                <c:pt idx="258">
                  <c:v>80.5</c:v>
                </c:pt>
                <c:pt idx="259">
                  <c:v>81</c:v>
                </c:pt>
                <c:pt idx="260">
                  <c:v>81.5</c:v>
                </c:pt>
                <c:pt idx="261">
                  <c:v>82</c:v>
                </c:pt>
                <c:pt idx="262">
                  <c:v>82.5</c:v>
                </c:pt>
                <c:pt idx="263">
                  <c:v>83</c:v>
                </c:pt>
                <c:pt idx="264">
                  <c:v>83.5</c:v>
                </c:pt>
                <c:pt idx="265">
                  <c:v>84</c:v>
                </c:pt>
                <c:pt idx="266">
                  <c:v>84.5</c:v>
                </c:pt>
                <c:pt idx="267">
                  <c:v>85</c:v>
                </c:pt>
                <c:pt idx="268">
                  <c:v>85.5</c:v>
                </c:pt>
                <c:pt idx="269">
                  <c:v>86</c:v>
                </c:pt>
                <c:pt idx="270">
                  <c:v>86.5</c:v>
                </c:pt>
                <c:pt idx="271">
                  <c:v>87</c:v>
                </c:pt>
                <c:pt idx="272">
                  <c:v>87.5</c:v>
                </c:pt>
                <c:pt idx="273">
                  <c:v>88</c:v>
                </c:pt>
                <c:pt idx="274">
                  <c:v>88.5</c:v>
                </c:pt>
                <c:pt idx="275">
                  <c:v>89</c:v>
                </c:pt>
                <c:pt idx="276">
                  <c:v>89.5</c:v>
                </c:pt>
                <c:pt idx="277">
                  <c:v>90</c:v>
                </c:pt>
                <c:pt idx="278">
                  <c:v>90.5</c:v>
                </c:pt>
                <c:pt idx="279">
                  <c:v>91</c:v>
                </c:pt>
                <c:pt idx="280">
                  <c:v>91.5</c:v>
                </c:pt>
                <c:pt idx="281">
                  <c:v>92</c:v>
                </c:pt>
                <c:pt idx="282">
                  <c:v>92.5</c:v>
                </c:pt>
                <c:pt idx="283">
                  <c:v>93</c:v>
                </c:pt>
                <c:pt idx="284">
                  <c:v>93.5</c:v>
                </c:pt>
                <c:pt idx="285">
                  <c:v>94</c:v>
                </c:pt>
                <c:pt idx="286">
                  <c:v>94.5</c:v>
                </c:pt>
                <c:pt idx="287">
                  <c:v>95</c:v>
                </c:pt>
                <c:pt idx="288">
                  <c:v>95.5</c:v>
                </c:pt>
                <c:pt idx="289">
                  <c:v>96</c:v>
                </c:pt>
                <c:pt idx="290">
                  <c:v>96.5</c:v>
                </c:pt>
                <c:pt idx="291">
                  <c:v>97</c:v>
                </c:pt>
                <c:pt idx="292">
                  <c:v>97.5</c:v>
                </c:pt>
                <c:pt idx="293">
                  <c:v>98</c:v>
                </c:pt>
                <c:pt idx="294">
                  <c:v>98.5</c:v>
                </c:pt>
                <c:pt idx="295">
                  <c:v>99</c:v>
                </c:pt>
                <c:pt idx="296">
                  <c:v>99.5</c:v>
                </c:pt>
                <c:pt idx="297">
                  <c:v>100</c:v>
                </c:pt>
                <c:pt idx="298">
                  <c:v>100.5</c:v>
                </c:pt>
                <c:pt idx="299">
                  <c:v>101</c:v>
                </c:pt>
                <c:pt idx="300">
                  <c:v>101.5</c:v>
                </c:pt>
                <c:pt idx="301">
                  <c:v>102</c:v>
                </c:pt>
                <c:pt idx="302">
                  <c:v>102.5</c:v>
                </c:pt>
                <c:pt idx="303">
                  <c:v>103</c:v>
                </c:pt>
                <c:pt idx="304">
                  <c:v>103.5</c:v>
                </c:pt>
                <c:pt idx="305">
                  <c:v>104</c:v>
                </c:pt>
                <c:pt idx="306">
                  <c:v>104.5</c:v>
                </c:pt>
                <c:pt idx="307">
                  <c:v>105</c:v>
                </c:pt>
                <c:pt idx="308">
                  <c:v>105.5</c:v>
                </c:pt>
                <c:pt idx="309">
                  <c:v>106</c:v>
                </c:pt>
                <c:pt idx="310">
                  <c:v>106.5</c:v>
                </c:pt>
                <c:pt idx="311">
                  <c:v>107</c:v>
                </c:pt>
                <c:pt idx="312">
                  <c:v>107.5</c:v>
                </c:pt>
                <c:pt idx="313">
                  <c:v>108</c:v>
                </c:pt>
                <c:pt idx="314">
                  <c:v>108.5</c:v>
                </c:pt>
                <c:pt idx="315">
                  <c:v>109</c:v>
                </c:pt>
                <c:pt idx="316">
                  <c:v>109.5</c:v>
                </c:pt>
                <c:pt idx="317">
                  <c:v>110</c:v>
                </c:pt>
                <c:pt idx="318">
                  <c:v>110.5</c:v>
                </c:pt>
                <c:pt idx="319">
                  <c:v>111</c:v>
                </c:pt>
                <c:pt idx="320">
                  <c:v>111.5</c:v>
                </c:pt>
                <c:pt idx="321">
                  <c:v>112</c:v>
                </c:pt>
                <c:pt idx="322">
                  <c:v>112.5</c:v>
                </c:pt>
                <c:pt idx="323">
                  <c:v>113</c:v>
                </c:pt>
                <c:pt idx="324">
                  <c:v>113.5</c:v>
                </c:pt>
                <c:pt idx="325">
                  <c:v>114</c:v>
                </c:pt>
                <c:pt idx="326">
                  <c:v>114.5</c:v>
                </c:pt>
                <c:pt idx="327">
                  <c:v>115</c:v>
                </c:pt>
                <c:pt idx="328">
                  <c:v>115.5</c:v>
                </c:pt>
                <c:pt idx="329">
                  <c:v>116</c:v>
                </c:pt>
                <c:pt idx="330">
                  <c:v>116.5</c:v>
                </c:pt>
                <c:pt idx="331">
                  <c:v>117</c:v>
                </c:pt>
                <c:pt idx="332">
                  <c:v>117.5</c:v>
                </c:pt>
                <c:pt idx="333">
                  <c:v>118</c:v>
                </c:pt>
                <c:pt idx="334">
                  <c:v>118.5</c:v>
                </c:pt>
                <c:pt idx="335">
                  <c:v>119</c:v>
                </c:pt>
                <c:pt idx="336">
                  <c:v>119.5</c:v>
                </c:pt>
                <c:pt idx="337">
                  <c:v>120</c:v>
                </c:pt>
                <c:pt idx="338">
                  <c:v>120.5</c:v>
                </c:pt>
                <c:pt idx="339">
                  <c:v>121</c:v>
                </c:pt>
                <c:pt idx="340">
                  <c:v>121.5</c:v>
                </c:pt>
                <c:pt idx="341">
                  <c:v>122</c:v>
                </c:pt>
                <c:pt idx="342">
                  <c:v>122.5</c:v>
                </c:pt>
                <c:pt idx="343">
                  <c:v>123</c:v>
                </c:pt>
                <c:pt idx="344">
                  <c:v>123.5</c:v>
                </c:pt>
                <c:pt idx="345">
                  <c:v>124</c:v>
                </c:pt>
                <c:pt idx="346">
                  <c:v>124.5</c:v>
                </c:pt>
                <c:pt idx="347">
                  <c:v>125</c:v>
                </c:pt>
                <c:pt idx="348">
                  <c:v>125.5</c:v>
                </c:pt>
                <c:pt idx="349">
                  <c:v>126</c:v>
                </c:pt>
                <c:pt idx="350">
                  <c:v>126.5</c:v>
                </c:pt>
                <c:pt idx="351">
                  <c:v>127</c:v>
                </c:pt>
                <c:pt idx="352">
                  <c:v>127.5</c:v>
                </c:pt>
                <c:pt idx="353">
                  <c:v>128</c:v>
                </c:pt>
                <c:pt idx="354">
                  <c:v>128.5</c:v>
                </c:pt>
                <c:pt idx="355">
                  <c:v>129</c:v>
                </c:pt>
                <c:pt idx="356">
                  <c:v>129.5</c:v>
                </c:pt>
                <c:pt idx="357">
                  <c:v>130</c:v>
                </c:pt>
                <c:pt idx="358">
                  <c:v>130.5</c:v>
                </c:pt>
                <c:pt idx="359">
                  <c:v>131</c:v>
                </c:pt>
                <c:pt idx="360">
                  <c:v>131.5</c:v>
                </c:pt>
                <c:pt idx="361">
                  <c:v>132</c:v>
                </c:pt>
                <c:pt idx="362">
                  <c:v>132.5</c:v>
                </c:pt>
                <c:pt idx="363">
                  <c:v>133</c:v>
                </c:pt>
                <c:pt idx="364">
                  <c:v>133.5</c:v>
                </c:pt>
                <c:pt idx="365">
                  <c:v>134</c:v>
                </c:pt>
                <c:pt idx="366">
                  <c:v>134.5</c:v>
                </c:pt>
                <c:pt idx="367">
                  <c:v>135</c:v>
                </c:pt>
                <c:pt idx="368">
                  <c:v>135.5</c:v>
                </c:pt>
                <c:pt idx="369">
                  <c:v>136</c:v>
                </c:pt>
                <c:pt idx="370">
                  <c:v>136.5</c:v>
                </c:pt>
                <c:pt idx="371">
                  <c:v>137</c:v>
                </c:pt>
                <c:pt idx="372">
                  <c:v>137.5</c:v>
                </c:pt>
                <c:pt idx="373">
                  <c:v>138</c:v>
                </c:pt>
                <c:pt idx="374">
                  <c:v>138.5</c:v>
                </c:pt>
                <c:pt idx="375">
                  <c:v>139</c:v>
                </c:pt>
                <c:pt idx="376">
                  <c:v>139.5</c:v>
                </c:pt>
                <c:pt idx="377">
                  <c:v>140</c:v>
                </c:pt>
                <c:pt idx="378">
                  <c:v>140.5</c:v>
                </c:pt>
                <c:pt idx="379">
                  <c:v>141</c:v>
                </c:pt>
                <c:pt idx="380">
                  <c:v>141.5</c:v>
                </c:pt>
                <c:pt idx="381">
                  <c:v>142</c:v>
                </c:pt>
                <c:pt idx="382">
                  <c:v>142.5</c:v>
                </c:pt>
                <c:pt idx="383">
                  <c:v>143</c:v>
                </c:pt>
                <c:pt idx="384">
                  <c:v>143.5</c:v>
                </c:pt>
                <c:pt idx="385">
                  <c:v>144</c:v>
                </c:pt>
                <c:pt idx="386">
                  <c:v>144.5</c:v>
                </c:pt>
                <c:pt idx="387">
                  <c:v>145</c:v>
                </c:pt>
                <c:pt idx="388">
                  <c:v>145.5</c:v>
                </c:pt>
                <c:pt idx="389">
                  <c:v>146</c:v>
                </c:pt>
                <c:pt idx="390">
                  <c:v>146.5</c:v>
                </c:pt>
                <c:pt idx="391">
                  <c:v>147</c:v>
                </c:pt>
                <c:pt idx="392">
                  <c:v>147.5</c:v>
                </c:pt>
                <c:pt idx="393">
                  <c:v>148</c:v>
                </c:pt>
                <c:pt idx="394">
                  <c:v>148.5</c:v>
                </c:pt>
                <c:pt idx="395">
                  <c:v>149</c:v>
                </c:pt>
                <c:pt idx="396">
                  <c:v>149.5</c:v>
                </c:pt>
                <c:pt idx="397">
                  <c:v>150</c:v>
                </c:pt>
                <c:pt idx="398">
                  <c:v>150.5</c:v>
                </c:pt>
                <c:pt idx="399">
                  <c:v>151</c:v>
                </c:pt>
                <c:pt idx="400">
                  <c:v>151.5</c:v>
                </c:pt>
                <c:pt idx="401">
                  <c:v>152</c:v>
                </c:pt>
                <c:pt idx="402">
                  <c:v>152.5</c:v>
                </c:pt>
                <c:pt idx="403">
                  <c:v>153</c:v>
                </c:pt>
                <c:pt idx="404">
                  <c:v>153.5</c:v>
                </c:pt>
                <c:pt idx="405">
                  <c:v>154</c:v>
                </c:pt>
                <c:pt idx="406">
                  <c:v>154.5</c:v>
                </c:pt>
                <c:pt idx="407">
                  <c:v>155</c:v>
                </c:pt>
                <c:pt idx="408">
                  <c:v>155.5</c:v>
                </c:pt>
                <c:pt idx="409">
                  <c:v>156</c:v>
                </c:pt>
                <c:pt idx="410">
                  <c:v>156.5</c:v>
                </c:pt>
                <c:pt idx="411">
                  <c:v>157</c:v>
                </c:pt>
                <c:pt idx="412">
                  <c:v>157.5</c:v>
                </c:pt>
                <c:pt idx="413">
                  <c:v>158</c:v>
                </c:pt>
                <c:pt idx="414">
                  <c:v>158.5</c:v>
                </c:pt>
                <c:pt idx="415">
                  <c:v>159</c:v>
                </c:pt>
                <c:pt idx="416">
                  <c:v>159.5</c:v>
                </c:pt>
                <c:pt idx="417">
                  <c:v>160</c:v>
                </c:pt>
                <c:pt idx="418">
                  <c:v>160.5</c:v>
                </c:pt>
                <c:pt idx="419">
                  <c:v>161</c:v>
                </c:pt>
                <c:pt idx="420">
                  <c:v>161.5</c:v>
                </c:pt>
                <c:pt idx="421">
                  <c:v>162</c:v>
                </c:pt>
                <c:pt idx="422">
                  <c:v>162.5</c:v>
                </c:pt>
                <c:pt idx="423">
                  <c:v>163</c:v>
                </c:pt>
                <c:pt idx="424">
                  <c:v>163.5</c:v>
                </c:pt>
                <c:pt idx="425">
                  <c:v>164</c:v>
                </c:pt>
                <c:pt idx="426">
                  <c:v>164.5</c:v>
                </c:pt>
                <c:pt idx="427">
                  <c:v>165</c:v>
                </c:pt>
                <c:pt idx="428">
                  <c:v>165.5</c:v>
                </c:pt>
                <c:pt idx="429">
                  <c:v>166</c:v>
                </c:pt>
                <c:pt idx="430">
                  <c:v>166.5</c:v>
                </c:pt>
                <c:pt idx="431">
                  <c:v>167</c:v>
                </c:pt>
                <c:pt idx="432">
                  <c:v>167.5</c:v>
                </c:pt>
                <c:pt idx="433">
                  <c:v>168</c:v>
                </c:pt>
                <c:pt idx="434">
                  <c:v>168.5</c:v>
                </c:pt>
                <c:pt idx="435">
                  <c:v>169</c:v>
                </c:pt>
                <c:pt idx="436">
                  <c:v>169.5</c:v>
                </c:pt>
                <c:pt idx="437">
                  <c:v>170</c:v>
                </c:pt>
                <c:pt idx="438">
                  <c:v>170.5</c:v>
                </c:pt>
                <c:pt idx="439">
                  <c:v>171</c:v>
                </c:pt>
                <c:pt idx="440">
                  <c:v>171.5</c:v>
                </c:pt>
                <c:pt idx="441">
                  <c:v>172</c:v>
                </c:pt>
                <c:pt idx="442">
                  <c:v>172.5</c:v>
                </c:pt>
                <c:pt idx="443">
                  <c:v>173</c:v>
                </c:pt>
                <c:pt idx="444">
                  <c:v>173.5</c:v>
                </c:pt>
                <c:pt idx="445">
                  <c:v>174</c:v>
                </c:pt>
                <c:pt idx="446">
                  <c:v>174.5</c:v>
                </c:pt>
                <c:pt idx="447">
                  <c:v>175</c:v>
                </c:pt>
                <c:pt idx="448">
                  <c:v>175.5</c:v>
                </c:pt>
                <c:pt idx="449">
                  <c:v>176</c:v>
                </c:pt>
                <c:pt idx="450">
                  <c:v>176.5</c:v>
                </c:pt>
                <c:pt idx="451">
                  <c:v>177</c:v>
                </c:pt>
                <c:pt idx="452">
                  <c:v>177.5</c:v>
                </c:pt>
                <c:pt idx="453">
                  <c:v>178</c:v>
                </c:pt>
                <c:pt idx="454">
                  <c:v>178.5</c:v>
                </c:pt>
                <c:pt idx="455">
                  <c:v>179</c:v>
                </c:pt>
                <c:pt idx="456">
                  <c:v>179.5</c:v>
                </c:pt>
                <c:pt idx="457">
                  <c:v>180</c:v>
                </c:pt>
                <c:pt idx="458">
                  <c:v>180.5</c:v>
                </c:pt>
                <c:pt idx="459">
                  <c:v>181</c:v>
                </c:pt>
                <c:pt idx="460">
                  <c:v>181.5</c:v>
                </c:pt>
                <c:pt idx="461">
                  <c:v>182</c:v>
                </c:pt>
                <c:pt idx="462">
                  <c:v>182.5</c:v>
                </c:pt>
                <c:pt idx="463">
                  <c:v>183</c:v>
                </c:pt>
                <c:pt idx="464">
                  <c:v>183.5</c:v>
                </c:pt>
                <c:pt idx="465">
                  <c:v>184</c:v>
                </c:pt>
                <c:pt idx="466">
                  <c:v>184.5</c:v>
                </c:pt>
                <c:pt idx="467">
                  <c:v>185</c:v>
                </c:pt>
                <c:pt idx="468">
                  <c:v>185.5</c:v>
                </c:pt>
                <c:pt idx="469">
                  <c:v>186</c:v>
                </c:pt>
                <c:pt idx="470">
                  <c:v>186.5</c:v>
                </c:pt>
                <c:pt idx="471">
                  <c:v>187</c:v>
                </c:pt>
                <c:pt idx="472">
                  <c:v>187.5</c:v>
                </c:pt>
                <c:pt idx="473">
                  <c:v>188</c:v>
                </c:pt>
                <c:pt idx="474">
                  <c:v>188.5</c:v>
                </c:pt>
                <c:pt idx="475">
                  <c:v>189</c:v>
                </c:pt>
                <c:pt idx="476">
                  <c:v>189.5</c:v>
                </c:pt>
                <c:pt idx="477">
                  <c:v>190</c:v>
                </c:pt>
                <c:pt idx="478">
                  <c:v>190.5</c:v>
                </c:pt>
                <c:pt idx="479">
                  <c:v>191</c:v>
                </c:pt>
                <c:pt idx="480">
                  <c:v>191.5</c:v>
                </c:pt>
                <c:pt idx="481">
                  <c:v>192</c:v>
                </c:pt>
                <c:pt idx="482">
                  <c:v>192.5</c:v>
                </c:pt>
                <c:pt idx="483">
                  <c:v>193</c:v>
                </c:pt>
                <c:pt idx="484">
                  <c:v>193.5</c:v>
                </c:pt>
                <c:pt idx="485">
                  <c:v>194</c:v>
                </c:pt>
                <c:pt idx="486">
                  <c:v>194.5</c:v>
                </c:pt>
                <c:pt idx="487">
                  <c:v>195</c:v>
                </c:pt>
                <c:pt idx="488">
                  <c:v>195.5</c:v>
                </c:pt>
                <c:pt idx="489">
                  <c:v>196</c:v>
                </c:pt>
                <c:pt idx="490">
                  <c:v>196.5</c:v>
                </c:pt>
                <c:pt idx="491">
                  <c:v>197</c:v>
                </c:pt>
                <c:pt idx="492">
                  <c:v>197.5</c:v>
                </c:pt>
                <c:pt idx="493">
                  <c:v>198</c:v>
                </c:pt>
                <c:pt idx="494">
                  <c:v>198.5</c:v>
                </c:pt>
                <c:pt idx="495">
                  <c:v>199</c:v>
                </c:pt>
                <c:pt idx="496">
                  <c:v>199.5</c:v>
                </c:pt>
                <c:pt idx="497">
                  <c:v>200</c:v>
                </c:pt>
                <c:pt idx="498">
                  <c:v>200.5</c:v>
                </c:pt>
                <c:pt idx="499">
                  <c:v>201</c:v>
                </c:pt>
                <c:pt idx="500">
                  <c:v>201.5</c:v>
                </c:pt>
                <c:pt idx="501">
                  <c:v>202</c:v>
                </c:pt>
                <c:pt idx="502">
                  <c:v>202.5</c:v>
                </c:pt>
                <c:pt idx="503">
                  <c:v>203</c:v>
                </c:pt>
                <c:pt idx="504">
                  <c:v>203.5</c:v>
                </c:pt>
                <c:pt idx="505">
                  <c:v>204</c:v>
                </c:pt>
                <c:pt idx="506">
                  <c:v>204.5</c:v>
                </c:pt>
                <c:pt idx="507">
                  <c:v>205</c:v>
                </c:pt>
                <c:pt idx="508">
                  <c:v>205.5</c:v>
                </c:pt>
                <c:pt idx="509">
                  <c:v>206</c:v>
                </c:pt>
                <c:pt idx="510">
                  <c:v>206.5</c:v>
                </c:pt>
                <c:pt idx="511">
                  <c:v>207</c:v>
                </c:pt>
                <c:pt idx="512">
                  <c:v>207.5</c:v>
                </c:pt>
                <c:pt idx="513">
                  <c:v>208</c:v>
                </c:pt>
                <c:pt idx="514">
                  <c:v>208.5</c:v>
                </c:pt>
                <c:pt idx="515">
                  <c:v>209</c:v>
                </c:pt>
                <c:pt idx="516">
                  <c:v>209.5</c:v>
                </c:pt>
                <c:pt idx="517">
                  <c:v>210</c:v>
                </c:pt>
                <c:pt idx="518">
                  <c:v>210.5</c:v>
                </c:pt>
                <c:pt idx="519">
                  <c:v>211</c:v>
                </c:pt>
                <c:pt idx="520">
                  <c:v>211.5</c:v>
                </c:pt>
                <c:pt idx="521">
                  <c:v>212</c:v>
                </c:pt>
                <c:pt idx="522">
                  <c:v>212.5</c:v>
                </c:pt>
                <c:pt idx="523">
                  <c:v>213</c:v>
                </c:pt>
                <c:pt idx="524">
                  <c:v>213.5</c:v>
                </c:pt>
                <c:pt idx="525">
                  <c:v>214</c:v>
                </c:pt>
                <c:pt idx="526">
                  <c:v>214.5</c:v>
                </c:pt>
                <c:pt idx="527">
                  <c:v>215</c:v>
                </c:pt>
                <c:pt idx="528">
                  <c:v>215.5</c:v>
                </c:pt>
                <c:pt idx="529">
                  <c:v>216</c:v>
                </c:pt>
                <c:pt idx="530">
                  <c:v>216.5</c:v>
                </c:pt>
                <c:pt idx="531">
                  <c:v>217</c:v>
                </c:pt>
                <c:pt idx="532">
                  <c:v>217.5</c:v>
                </c:pt>
                <c:pt idx="533">
                  <c:v>218</c:v>
                </c:pt>
                <c:pt idx="534">
                  <c:v>218.5</c:v>
                </c:pt>
                <c:pt idx="535">
                  <c:v>219</c:v>
                </c:pt>
                <c:pt idx="536">
                  <c:v>219.5</c:v>
                </c:pt>
                <c:pt idx="537">
                  <c:v>220</c:v>
                </c:pt>
                <c:pt idx="538">
                  <c:v>220.5</c:v>
                </c:pt>
                <c:pt idx="539">
                  <c:v>221</c:v>
                </c:pt>
                <c:pt idx="540">
                  <c:v>221.5</c:v>
                </c:pt>
                <c:pt idx="541">
                  <c:v>222</c:v>
                </c:pt>
                <c:pt idx="542">
                  <c:v>222.5</c:v>
                </c:pt>
                <c:pt idx="543">
                  <c:v>223</c:v>
                </c:pt>
                <c:pt idx="544">
                  <c:v>223.5</c:v>
                </c:pt>
                <c:pt idx="545">
                  <c:v>224</c:v>
                </c:pt>
                <c:pt idx="546">
                  <c:v>224.5</c:v>
                </c:pt>
                <c:pt idx="547">
                  <c:v>225</c:v>
                </c:pt>
                <c:pt idx="548">
                  <c:v>225.5</c:v>
                </c:pt>
                <c:pt idx="549">
                  <c:v>226</c:v>
                </c:pt>
                <c:pt idx="550">
                  <c:v>226.5</c:v>
                </c:pt>
                <c:pt idx="551">
                  <c:v>227</c:v>
                </c:pt>
                <c:pt idx="552">
                  <c:v>227.5</c:v>
                </c:pt>
                <c:pt idx="553">
                  <c:v>228</c:v>
                </c:pt>
                <c:pt idx="554">
                  <c:v>228.5</c:v>
                </c:pt>
                <c:pt idx="555">
                  <c:v>229</c:v>
                </c:pt>
                <c:pt idx="556">
                  <c:v>229.5</c:v>
                </c:pt>
                <c:pt idx="557">
                  <c:v>230</c:v>
                </c:pt>
                <c:pt idx="558">
                  <c:v>230.5</c:v>
                </c:pt>
                <c:pt idx="559">
                  <c:v>231</c:v>
                </c:pt>
                <c:pt idx="560">
                  <c:v>231.5</c:v>
                </c:pt>
                <c:pt idx="561">
                  <c:v>232</c:v>
                </c:pt>
                <c:pt idx="562">
                  <c:v>232.5</c:v>
                </c:pt>
                <c:pt idx="563">
                  <c:v>233</c:v>
                </c:pt>
                <c:pt idx="564">
                  <c:v>233.5</c:v>
                </c:pt>
                <c:pt idx="565">
                  <c:v>234</c:v>
                </c:pt>
                <c:pt idx="566">
                  <c:v>234.5</c:v>
                </c:pt>
                <c:pt idx="567">
                  <c:v>235</c:v>
                </c:pt>
                <c:pt idx="568">
                  <c:v>235.5</c:v>
                </c:pt>
                <c:pt idx="569">
                  <c:v>236</c:v>
                </c:pt>
                <c:pt idx="570">
                  <c:v>236.5</c:v>
                </c:pt>
                <c:pt idx="571">
                  <c:v>237</c:v>
                </c:pt>
                <c:pt idx="572">
                  <c:v>237.5</c:v>
                </c:pt>
                <c:pt idx="573">
                  <c:v>238</c:v>
                </c:pt>
                <c:pt idx="574">
                  <c:v>238.5</c:v>
                </c:pt>
                <c:pt idx="575">
                  <c:v>239</c:v>
                </c:pt>
                <c:pt idx="576">
                  <c:v>239.5</c:v>
                </c:pt>
                <c:pt idx="577">
                  <c:v>240</c:v>
                </c:pt>
                <c:pt idx="578">
                  <c:v>240.5</c:v>
                </c:pt>
                <c:pt idx="579">
                  <c:v>241</c:v>
                </c:pt>
                <c:pt idx="580">
                  <c:v>241.5</c:v>
                </c:pt>
                <c:pt idx="581">
                  <c:v>242</c:v>
                </c:pt>
                <c:pt idx="582">
                  <c:v>242.5</c:v>
                </c:pt>
                <c:pt idx="583">
                  <c:v>243</c:v>
                </c:pt>
                <c:pt idx="584">
                  <c:v>243.5</c:v>
                </c:pt>
                <c:pt idx="585">
                  <c:v>244</c:v>
                </c:pt>
                <c:pt idx="586">
                  <c:v>244.5</c:v>
                </c:pt>
                <c:pt idx="587">
                  <c:v>245</c:v>
                </c:pt>
                <c:pt idx="588">
                  <c:v>245.5</c:v>
                </c:pt>
                <c:pt idx="589">
                  <c:v>246</c:v>
                </c:pt>
                <c:pt idx="590">
                  <c:v>246.5</c:v>
                </c:pt>
                <c:pt idx="591">
                  <c:v>247</c:v>
                </c:pt>
                <c:pt idx="592">
                  <c:v>247.5</c:v>
                </c:pt>
                <c:pt idx="593">
                  <c:v>248</c:v>
                </c:pt>
                <c:pt idx="594">
                  <c:v>248.5</c:v>
                </c:pt>
                <c:pt idx="595">
                  <c:v>249</c:v>
                </c:pt>
                <c:pt idx="596">
                  <c:v>249.5</c:v>
                </c:pt>
                <c:pt idx="597">
                  <c:v>250</c:v>
                </c:pt>
                <c:pt idx="598">
                  <c:v>250.5</c:v>
                </c:pt>
                <c:pt idx="599">
                  <c:v>251</c:v>
                </c:pt>
                <c:pt idx="600">
                  <c:v>251.5</c:v>
                </c:pt>
                <c:pt idx="601">
                  <c:v>252</c:v>
                </c:pt>
                <c:pt idx="602">
                  <c:v>252.5</c:v>
                </c:pt>
                <c:pt idx="603">
                  <c:v>253</c:v>
                </c:pt>
                <c:pt idx="604">
                  <c:v>253.5</c:v>
                </c:pt>
                <c:pt idx="605">
                  <c:v>254</c:v>
                </c:pt>
                <c:pt idx="606">
                  <c:v>254.5</c:v>
                </c:pt>
                <c:pt idx="607">
                  <c:v>255</c:v>
                </c:pt>
                <c:pt idx="608">
                  <c:v>255.5</c:v>
                </c:pt>
                <c:pt idx="609">
                  <c:v>256</c:v>
                </c:pt>
                <c:pt idx="610">
                  <c:v>256.5</c:v>
                </c:pt>
                <c:pt idx="611">
                  <c:v>257</c:v>
                </c:pt>
                <c:pt idx="612">
                  <c:v>257.5</c:v>
                </c:pt>
                <c:pt idx="613">
                  <c:v>258</c:v>
                </c:pt>
                <c:pt idx="614">
                  <c:v>258.5</c:v>
                </c:pt>
                <c:pt idx="615">
                  <c:v>259</c:v>
                </c:pt>
                <c:pt idx="616">
                  <c:v>259.5</c:v>
                </c:pt>
                <c:pt idx="617">
                  <c:v>260</c:v>
                </c:pt>
                <c:pt idx="618">
                  <c:v>260.5</c:v>
                </c:pt>
                <c:pt idx="619">
                  <c:v>261</c:v>
                </c:pt>
                <c:pt idx="620">
                  <c:v>261.5</c:v>
                </c:pt>
                <c:pt idx="621">
                  <c:v>262</c:v>
                </c:pt>
                <c:pt idx="622">
                  <c:v>262.5</c:v>
                </c:pt>
                <c:pt idx="623">
                  <c:v>263</c:v>
                </c:pt>
                <c:pt idx="624">
                  <c:v>263.5</c:v>
                </c:pt>
                <c:pt idx="625">
                  <c:v>264</c:v>
                </c:pt>
                <c:pt idx="626">
                  <c:v>264.5</c:v>
                </c:pt>
                <c:pt idx="627">
                  <c:v>265</c:v>
                </c:pt>
                <c:pt idx="628">
                  <c:v>265.5</c:v>
                </c:pt>
                <c:pt idx="629">
                  <c:v>266</c:v>
                </c:pt>
                <c:pt idx="630">
                  <c:v>266.5</c:v>
                </c:pt>
                <c:pt idx="631">
                  <c:v>267</c:v>
                </c:pt>
                <c:pt idx="632">
                  <c:v>267.5</c:v>
                </c:pt>
                <c:pt idx="633">
                  <c:v>268</c:v>
                </c:pt>
                <c:pt idx="634">
                  <c:v>268.5</c:v>
                </c:pt>
                <c:pt idx="635">
                  <c:v>269</c:v>
                </c:pt>
                <c:pt idx="636">
                  <c:v>269.5</c:v>
                </c:pt>
                <c:pt idx="637">
                  <c:v>270</c:v>
                </c:pt>
                <c:pt idx="638">
                  <c:v>270.5</c:v>
                </c:pt>
                <c:pt idx="639">
                  <c:v>271</c:v>
                </c:pt>
                <c:pt idx="640">
                  <c:v>271.5</c:v>
                </c:pt>
                <c:pt idx="641">
                  <c:v>272</c:v>
                </c:pt>
                <c:pt idx="642">
                  <c:v>272.5</c:v>
                </c:pt>
                <c:pt idx="643">
                  <c:v>273</c:v>
                </c:pt>
                <c:pt idx="644">
                  <c:v>273.5</c:v>
                </c:pt>
                <c:pt idx="645">
                  <c:v>274</c:v>
                </c:pt>
                <c:pt idx="646">
                  <c:v>274.5</c:v>
                </c:pt>
                <c:pt idx="647">
                  <c:v>275</c:v>
                </c:pt>
                <c:pt idx="648">
                  <c:v>275.5</c:v>
                </c:pt>
                <c:pt idx="649">
                  <c:v>276</c:v>
                </c:pt>
                <c:pt idx="650">
                  <c:v>276.5</c:v>
                </c:pt>
                <c:pt idx="651">
                  <c:v>277</c:v>
                </c:pt>
                <c:pt idx="652">
                  <c:v>277.5</c:v>
                </c:pt>
                <c:pt idx="653">
                  <c:v>278</c:v>
                </c:pt>
                <c:pt idx="654">
                  <c:v>278.5</c:v>
                </c:pt>
                <c:pt idx="655">
                  <c:v>279</c:v>
                </c:pt>
                <c:pt idx="656">
                  <c:v>279.5</c:v>
                </c:pt>
                <c:pt idx="657">
                  <c:v>280</c:v>
                </c:pt>
                <c:pt idx="658">
                  <c:v>280.5</c:v>
                </c:pt>
                <c:pt idx="659">
                  <c:v>281</c:v>
                </c:pt>
                <c:pt idx="660">
                  <c:v>281.5</c:v>
                </c:pt>
                <c:pt idx="661">
                  <c:v>282</c:v>
                </c:pt>
                <c:pt idx="662">
                  <c:v>282.5</c:v>
                </c:pt>
                <c:pt idx="663">
                  <c:v>283</c:v>
                </c:pt>
                <c:pt idx="664">
                  <c:v>283.5</c:v>
                </c:pt>
                <c:pt idx="665">
                  <c:v>284</c:v>
                </c:pt>
                <c:pt idx="666">
                  <c:v>284.5</c:v>
                </c:pt>
                <c:pt idx="667">
                  <c:v>285</c:v>
                </c:pt>
                <c:pt idx="668">
                  <c:v>285.5</c:v>
                </c:pt>
                <c:pt idx="669">
                  <c:v>286</c:v>
                </c:pt>
                <c:pt idx="670">
                  <c:v>286.5</c:v>
                </c:pt>
                <c:pt idx="671">
                  <c:v>287</c:v>
                </c:pt>
                <c:pt idx="672">
                  <c:v>287.5</c:v>
                </c:pt>
                <c:pt idx="673">
                  <c:v>288</c:v>
                </c:pt>
                <c:pt idx="674">
                  <c:v>288.5</c:v>
                </c:pt>
                <c:pt idx="675">
                  <c:v>289</c:v>
                </c:pt>
                <c:pt idx="676">
                  <c:v>289.5</c:v>
                </c:pt>
                <c:pt idx="677">
                  <c:v>290</c:v>
                </c:pt>
                <c:pt idx="678">
                  <c:v>290.5</c:v>
                </c:pt>
                <c:pt idx="679">
                  <c:v>291</c:v>
                </c:pt>
                <c:pt idx="680">
                  <c:v>291.5</c:v>
                </c:pt>
                <c:pt idx="681">
                  <c:v>292</c:v>
                </c:pt>
                <c:pt idx="682">
                  <c:v>292.5</c:v>
                </c:pt>
                <c:pt idx="683">
                  <c:v>293</c:v>
                </c:pt>
                <c:pt idx="684">
                  <c:v>293.5</c:v>
                </c:pt>
                <c:pt idx="685">
                  <c:v>294</c:v>
                </c:pt>
                <c:pt idx="686">
                  <c:v>294.5</c:v>
                </c:pt>
                <c:pt idx="687">
                  <c:v>295</c:v>
                </c:pt>
                <c:pt idx="688">
                  <c:v>295.5</c:v>
                </c:pt>
                <c:pt idx="689">
                  <c:v>296</c:v>
                </c:pt>
                <c:pt idx="690">
                  <c:v>296.5</c:v>
                </c:pt>
                <c:pt idx="691">
                  <c:v>297</c:v>
                </c:pt>
                <c:pt idx="692">
                  <c:v>297.5</c:v>
                </c:pt>
                <c:pt idx="693">
                  <c:v>298</c:v>
                </c:pt>
                <c:pt idx="694">
                  <c:v>298.5</c:v>
                </c:pt>
                <c:pt idx="695">
                  <c:v>299</c:v>
                </c:pt>
                <c:pt idx="696">
                  <c:v>299.5</c:v>
                </c:pt>
                <c:pt idx="697">
                  <c:v>300</c:v>
                </c:pt>
                <c:pt idx="698">
                  <c:v>300.5</c:v>
                </c:pt>
                <c:pt idx="699">
                  <c:v>301</c:v>
                </c:pt>
                <c:pt idx="700">
                  <c:v>301.5</c:v>
                </c:pt>
                <c:pt idx="701">
                  <c:v>302</c:v>
                </c:pt>
                <c:pt idx="702">
                  <c:v>302.5</c:v>
                </c:pt>
                <c:pt idx="703">
                  <c:v>303</c:v>
                </c:pt>
                <c:pt idx="704">
                  <c:v>303.5</c:v>
                </c:pt>
                <c:pt idx="705">
                  <c:v>304</c:v>
                </c:pt>
                <c:pt idx="706">
                  <c:v>304.5</c:v>
                </c:pt>
                <c:pt idx="707">
                  <c:v>305</c:v>
                </c:pt>
                <c:pt idx="708">
                  <c:v>305.5</c:v>
                </c:pt>
                <c:pt idx="709">
                  <c:v>306</c:v>
                </c:pt>
                <c:pt idx="710">
                  <c:v>306.5</c:v>
                </c:pt>
                <c:pt idx="711">
                  <c:v>307</c:v>
                </c:pt>
                <c:pt idx="712">
                  <c:v>307.5</c:v>
                </c:pt>
                <c:pt idx="713">
                  <c:v>308</c:v>
                </c:pt>
                <c:pt idx="714">
                  <c:v>308.5</c:v>
                </c:pt>
                <c:pt idx="715">
                  <c:v>309</c:v>
                </c:pt>
                <c:pt idx="716">
                  <c:v>309.5</c:v>
                </c:pt>
                <c:pt idx="717">
                  <c:v>310</c:v>
                </c:pt>
                <c:pt idx="718">
                  <c:v>310.5</c:v>
                </c:pt>
                <c:pt idx="719">
                  <c:v>311</c:v>
                </c:pt>
                <c:pt idx="720">
                  <c:v>311.5</c:v>
                </c:pt>
                <c:pt idx="721">
                  <c:v>312</c:v>
                </c:pt>
                <c:pt idx="722">
                  <c:v>312.5</c:v>
                </c:pt>
                <c:pt idx="723">
                  <c:v>313</c:v>
                </c:pt>
                <c:pt idx="724">
                  <c:v>313.5</c:v>
                </c:pt>
                <c:pt idx="725">
                  <c:v>314</c:v>
                </c:pt>
                <c:pt idx="726">
                  <c:v>314.5</c:v>
                </c:pt>
                <c:pt idx="727">
                  <c:v>315</c:v>
                </c:pt>
                <c:pt idx="728">
                  <c:v>315.5</c:v>
                </c:pt>
                <c:pt idx="729">
                  <c:v>316</c:v>
                </c:pt>
                <c:pt idx="730">
                  <c:v>316.5</c:v>
                </c:pt>
                <c:pt idx="731">
                  <c:v>317</c:v>
                </c:pt>
                <c:pt idx="732">
                  <c:v>317.5</c:v>
                </c:pt>
                <c:pt idx="733">
                  <c:v>318</c:v>
                </c:pt>
                <c:pt idx="734">
                  <c:v>318.5</c:v>
                </c:pt>
                <c:pt idx="735">
                  <c:v>319</c:v>
                </c:pt>
                <c:pt idx="736">
                  <c:v>319.5</c:v>
                </c:pt>
                <c:pt idx="737">
                  <c:v>320</c:v>
                </c:pt>
                <c:pt idx="738">
                  <c:v>320.5</c:v>
                </c:pt>
                <c:pt idx="739">
                  <c:v>321</c:v>
                </c:pt>
                <c:pt idx="740">
                  <c:v>321.5</c:v>
                </c:pt>
                <c:pt idx="741">
                  <c:v>322</c:v>
                </c:pt>
                <c:pt idx="742">
                  <c:v>322.5</c:v>
                </c:pt>
                <c:pt idx="743">
                  <c:v>323</c:v>
                </c:pt>
                <c:pt idx="744">
                  <c:v>323.5</c:v>
                </c:pt>
                <c:pt idx="745">
                  <c:v>324</c:v>
                </c:pt>
                <c:pt idx="746">
                  <c:v>324.5</c:v>
                </c:pt>
                <c:pt idx="747">
                  <c:v>325</c:v>
                </c:pt>
                <c:pt idx="748">
                  <c:v>325.5</c:v>
                </c:pt>
                <c:pt idx="749">
                  <c:v>326</c:v>
                </c:pt>
                <c:pt idx="750">
                  <c:v>326.5</c:v>
                </c:pt>
                <c:pt idx="751">
                  <c:v>327</c:v>
                </c:pt>
                <c:pt idx="752">
                  <c:v>327.5</c:v>
                </c:pt>
                <c:pt idx="753">
                  <c:v>328</c:v>
                </c:pt>
                <c:pt idx="754">
                  <c:v>328.5</c:v>
                </c:pt>
                <c:pt idx="755">
                  <c:v>329</c:v>
                </c:pt>
                <c:pt idx="756">
                  <c:v>329.5</c:v>
                </c:pt>
                <c:pt idx="757">
                  <c:v>330</c:v>
                </c:pt>
                <c:pt idx="758">
                  <c:v>330.5</c:v>
                </c:pt>
                <c:pt idx="759">
                  <c:v>331</c:v>
                </c:pt>
                <c:pt idx="760">
                  <c:v>331.5</c:v>
                </c:pt>
                <c:pt idx="761">
                  <c:v>332</c:v>
                </c:pt>
                <c:pt idx="762">
                  <c:v>332.5</c:v>
                </c:pt>
                <c:pt idx="763">
                  <c:v>333</c:v>
                </c:pt>
                <c:pt idx="764">
                  <c:v>333.5</c:v>
                </c:pt>
                <c:pt idx="765">
                  <c:v>334</c:v>
                </c:pt>
                <c:pt idx="766">
                  <c:v>334.5</c:v>
                </c:pt>
                <c:pt idx="767">
                  <c:v>335</c:v>
                </c:pt>
                <c:pt idx="768">
                  <c:v>335.5</c:v>
                </c:pt>
                <c:pt idx="769">
                  <c:v>336</c:v>
                </c:pt>
                <c:pt idx="770">
                  <c:v>336.5</c:v>
                </c:pt>
                <c:pt idx="771">
                  <c:v>337</c:v>
                </c:pt>
                <c:pt idx="772">
                  <c:v>337.5</c:v>
                </c:pt>
                <c:pt idx="773">
                  <c:v>338</c:v>
                </c:pt>
                <c:pt idx="774">
                  <c:v>338.5</c:v>
                </c:pt>
                <c:pt idx="775">
                  <c:v>339</c:v>
                </c:pt>
                <c:pt idx="776">
                  <c:v>339.5</c:v>
                </c:pt>
                <c:pt idx="777">
                  <c:v>340</c:v>
                </c:pt>
                <c:pt idx="778">
                  <c:v>340.5</c:v>
                </c:pt>
                <c:pt idx="779">
                  <c:v>341</c:v>
                </c:pt>
                <c:pt idx="780">
                  <c:v>341.5</c:v>
                </c:pt>
                <c:pt idx="781">
                  <c:v>342</c:v>
                </c:pt>
                <c:pt idx="782">
                  <c:v>342.5</c:v>
                </c:pt>
                <c:pt idx="783">
                  <c:v>343</c:v>
                </c:pt>
                <c:pt idx="784">
                  <c:v>343.5</c:v>
                </c:pt>
                <c:pt idx="785">
                  <c:v>344</c:v>
                </c:pt>
                <c:pt idx="786">
                  <c:v>344.5</c:v>
                </c:pt>
                <c:pt idx="787">
                  <c:v>345</c:v>
                </c:pt>
                <c:pt idx="788">
                  <c:v>345.5</c:v>
                </c:pt>
                <c:pt idx="789">
                  <c:v>346</c:v>
                </c:pt>
                <c:pt idx="790">
                  <c:v>346.5</c:v>
                </c:pt>
                <c:pt idx="791">
                  <c:v>347</c:v>
                </c:pt>
                <c:pt idx="792">
                  <c:v>347.5</c:v>
                </c:pt>
                <c:pt idx="793">
                  <c:v>348</c:v>
                </c:pt>
                <c:pt idx="794">
                  <c:v>348.5</c:v>
                </c:pt>
                <c:pt idx="795">
                  <c:v>349</c:v>
                </c:pt>
                <c:pt idx="796">
                  <c:v>349.5</c:v>
                </c:pt>
                <c:pt idx="797">
                  <c:v>350</c:v>
                </c:pt>
                <c:pt idx="798">
                  <c:v>350.5</c:v>
                </c:pt>
                <c:pt idx="799">
                  <c:v>351</c:v>
                </c:pt>
                <c:pt idx="800">
                  <c:v>351.5</c:v>
                </c:pt>
                <c:pt idx="801">
                  <c:v>352</c:v>
                </c:pt>
                <c:pt idx="802">
                  <c:v>352.5</c:v>
                </c:pt>
                <c:pt idx="803">
                  <c:v>353</c:v>
                </c:pt>
                <c:pt idx="804">
                  <c:v>353.5</c:v>
                </c:pt>
                <c:pt idx="805">
                  <c:v>354</c:v>
                </c:pt>
                <c:pt idx="806">
                  <c:v>354.5</c:v>
                </c:pt>
                <c:pt idx="807">
                  <c:v>355</c:v>
                </c:pt>
                <c:pt idx="808">
                  <c:v>355.5</c:v>
                </c:pt>
                <c:pt idx="809">
                  <c:v>356</c:v>
                </c:pt>
                <c:pt idx="810">
                  <c:v>356.5</c:v>
                </c:pt>
                <c:pt idx="811">
                  <c:v>357</c:v>
                </c:pt>
                <c:pt idx="812">
                  <c:v>357.5</c:v>
                </c:pt>
                <c:pt idx="813">
                  <c:v>358</c:v>
                </c:pt>
                <c:pt idx="814">
                  <c:v>358.5</c:v>
                </c:pt>
                <c:pt idx="815">
                  <c:v>359</c:v>
                </c:pt>
                <c:pt idx="816">
                  <c:v>359.5</c:v>
                </c:pt>
                <c:pt idx="817">
                  <c:v>360</c:v>
                </c:pt>
                <c:pt idx="818">
                  <c:v>360.5</c:v>
                </c:pt>
                <c:pt idx="819">
                  <c:v>361</c:v>
                </c:pt>
                <c:pt idx="820">
                  <c:v>361.5</c:v>
                </c:pt>
                <c:pt idx="821">
                  <c:v>362</c:v>
                </c:pt>
                <c:pt idx="822">
                  <c:v>362.5</c:v>
                </c:pt>
                <c:pt idx="823">
                  <c:v>363</c:v>
                </c:pt>
                <c:pt idx="824">
                  <c:v>363.5</c:v>
                </c:pt>
                <c:pt idx="825">
                  <c:v>364</c:v>
                </c:pt>
                <c:pt idx="826">
                  <c:v>364.5</c:v>
                </c:pt>
                <c:pt idx="827">
                  <c:v>365</c:v>
                </c:pt>
                <c:pt idx="828">
                  <c:v>365.5</c:v>
                </c:pt>
                <c:pt idx="829">
                  <c:v>366</c:v>
                </c:pt>
                <c:pt idx="830">
                  <c:v>366.5</c:v>
                </c:pt>
                <c:pt idx="831">
                  <c:v>367</c:v>
                </c:pt>
                <c:pt idx="832">
                  <c:v>367.5</c:v>
                </c:pt>
                <c:pt idx="833">
                  <c:v>368</c:v>
                </c:pt>
                <c:pt idx="834">
                  <c:v>368.5</c:v>
                </c:pt>
                <c:pt idx="835">
                  <c:v>369</c:v>
                </c:pt>
                <c:pt idx="836">
                  <c:v>369.5</c:v>
                </c:pt>
                <c:pt idx="837">
                  <c:v>370</c:v>
                </c:pt>
                <c:pt idx="838">
                  <c:v>370.5</c:v>
                </c:pt>
                <c:pt idx="839">
                  <c:v>371</c:v>
                </c:pt>
                <c:pt idx="840">
                  <c:v>371.5</c:v>
                </c:pt>
                <c:pt idx="841">
                  <c:v>372</c:v>
                </c:pt>
                <c:pt idx="842">
                  <c:v>372.5</c:v>
                </c:pt>
                <c:pt idx="843">
                  <c:v>373</c:v>
                </c:pt>
                <c:pt idx="844">
                  <c:v>373.5</c:v>
                </c:pt>
                <c:pt idx="845">
                  <c:v>374</c:v>
                </c:pt>
                <c:pt idx="846">
                  <c:v>374.5</c:v>
                </c:pt>
                <c:pt idx="847">
                  <c:v>375</c:v>
                </c:pt>
                <c:pt idx="848">
                  <c:v>375.5</c:v>
                </c:pt>
                <c:pt idx="849">
                  <c:v>376</c:v>
                </c:pt>
                <c:pt idx="850">
                  <c:v>376.5</c:v>
                </c:pt>
                <c:pt idx="851">
                  <c:v>377</c:v>
                </c:pt>
                <c:pt idx="852">
                  <c:v>377.5</c:v>
                </c:pt>
                <c:pt idx="853">
                  <c:v>378</c:v>
                </c:pt>
                <c:pt idx="854">
                  <c:v>378.5</c:v>
                </c:pt>
                <c:pt idx="855">
                  <c:v>379</c:v>
                </c:pt>
                <c:pt idx="856">
                  <c:v>379.5</c:v>
                </c:pt>
                <c:pt idx="857">
                  <c:v>380</c:v>
                </c:pt>
                <c:pt idx="858">
                  <c:v>380.5</c:v>
                </c:pt>
                <c:pt idx="859">
                  <c:v>381</c:v>
                </c:pt>
                <c:pt idx="860">
                  <c:v>381.5</c:v>
                </c:pt>
                <c:pt idx="861">
                  <c:v>382</c:v>
                </c:pt>
                <c:pt idx="862">
                  <c:v>382.5</c:v>
                </c:pt>
                <c:pt idx="863">
                  <c:v>383</c:v>
                </c:pt>
                <c:pt idx="864">
                  <c:v>383.5</c:v>
                </c:pt>
                <c:pt idx="865">
                  <c:v>384</c:v>
                </c:pt>
                <c:pt idx="866">
                  <c:v>384.5</c:v>
                </c:pt>
                <c:pt idx="867">
                  <c:v>385</c:v>
                </c:pt>
                <c:pt idx="868">
                  <c:v>385.5</c:v>
                </c:pt>
                <c:pt idx="869">
                  <c:v>386</c:v>
                </c:pt>
                <c:pt idx="870">
                  <c:v>386.5</c:v>
                </c:pt>
                <c:pt idx="871">
                  <c:v>387</c:v>
                </c:pt>
                <c:pt idx="872">
                  <c:v>387.5</c:v>
                </c:pt>
                <c:pt idx="873">
                  <c:v>388</c:v>
                </c:pt>
                <c:pt idx="874">
                  <c:v>388.5</c:v>
                </c:pt>
                <c:pt idx="875">
                  <c:v>389</c:v>
                </c:pt>
                <c:pt idx="876">
                  <c:v>389.5</c:v>
                </c:pt>
                <c:pt idx="877">
                  <c:v>390</c:v>
                </c:pt>
                <c:pt idx="878">
                  <c:v>390.5</c:v>
                </c:pt>
                <c:pt idx="879">
                  <c:v>391</c:v>
                </c:pt>
                <c:pt idx="880">
                  <c:v>391.5</c:v>
                </c:pt>
                <c:pt idx="881">
                  <c:v>392</c:v>
                </c:pt>
                <c:pt idx="882">
                  <c:v>392.5</c:v>
                </c:pt>
                <c:pt idx="883">
                  <c:v>393</c:v>
                </c:pt>
                <c:pt idx="884">
                  <c:v>393.5</c:v>
                </c:pt>
                <c:pt idx="885">
                  <c:v>394</c:v>
                </c:pt>
                <c:pt idx="886">
                  <c:v>394.5</c:v>
                </c:pt>
                <c:pt idx="887">
                  <c:v>395</c:v>
                </c:pt>
                <c:pt idx="888">
                  <c:v>395.5</c:v>
                </c:pt>
                <c:pt idx="889">
                  <c:v>396</c:v>
                </c:pt>
                <c:pt idx="890">
                  <c:v>396.5</c:v>
                </c:pt>
                <c:pt idx="891">
                  <c:v>397</c:v>
                </c:pt>
                <c:pt idx="892">
                  <c:v>397.5</c:v>
                </c:pt>
                <c:pt idx="893">
                  <c:v>398</c:v>
                </c:pt>
                <c:pt idx="894">
                  <c:v>398.5</c:v>
                </c:pt>
                <c:pt idx="895">
                  <c:v>399</c:v>
                </c:pt>
                <c:pt idx="896">
                  <c:v>399.5</c:v>
                </c:pt>
                <c:pt idx="897">
                  <c:v>400</c:v>
                </c:pt>
                <c:pt idx="898">
                  <c:v>400.5</c:v>
                </c:pt>
                <c:pt idx="899">
                  <c:v>401</c:v>
                </c:pt>
                <c:pt idx="900">
                  <c:v>401.5</c:v>
                </c:pt>
                <c:pt idx="901">
                  <c:v>402</c:v>
                </c:pt>
                <c:pt idx="902">
                  <c:v>402.5</c:v>
                </c:pt>
                <c:pt idx="903">
                  <c:v>403</c:v>
                </c:pt>
                <c:pt idx="904">
                  <c:v>403.5</c:v>
                </c:pt>
                <c:pt idx="905">
                  <c:v>404</c:v>
                </c:pt>
                <c:pt idx="906">
                  <c:v>404.5</c:v>
                </c:pt>
                <c:pt idx="907">
                  <c:v>405</c:v>
                </c:pt>
                <c:pt idx="908">
                  <c:v>405.5</c:v>
                </c:pt>
                <c:pt idx="909">
                  <c:v>406</c:v>
                </c:pt>
                <c:pt idx="910">
                  <c:v>406.5</c:v>
                </c:pt>
                <c:pt idx="911">
                  <c:v>407</c:v>
                </c:pt>
                <c:pt idx="912">
                  <c:v>407.5</c:v>
                </c:pt>
                <c:pt idx="913">
                  <c:v>408</c:v>
                </c:pt>
                <c:pt idx="914">
                  <c:v>408.5</c:v>
                </c:pt>
                <c:pt idx="915">
                  <c:v>409</c:v>
                </c:pt>
                <c:pt idx="916">
                  <c:v>409.5</c:v>
                </c:pt>
                <c:pt idx="917">
                  <c:v>410</c:v>
                </c:pt>
                <c:pt idx="918">
                  <c:v>410.5</c:v>
                </c:pt>
                <c:pt idx="919">
                  <c:v>411</c:v>
                </c:pt>
                <c:pt idx="920">
                  <c:v>411.5</c:v>
                </c:pt>
                <c:pt idx="921">
                  <c:v>412</c:v>
                </c:pt>
                <c:pt idx="922">
                  <c:v>412.5</c:v>
                </c:pt>
                <c:pt idx="923">
                  <c:v>413</c:v>
                </c:pt>
                <c:pt idx="924">
                  <c:v>413.5</c:v>
                </c:pt>
                <c:pt idx="925">
                  <c:v>414</c:v>
                </c:pt>
                <c:pt idx="926">
                  <c:v>414.5</c:v>
                </c:pt>
                <c:pt idx="927">
                  <c:v>415</c:v>
                </c:pt>
                <c:pt idx="928">
                  <c:v>415.5</c:v>
                </c:pt>
                <c:pt idx="929">
                  <c:v>416</c:v>
                </c:pt>
                <c:pt idx="930">
                  <c:v>416.5</c:v>
                </c:pt>
                <c:pt idx="931">
                  <c:v>417</c:v>
                </c:pt>
                <c:pt idx="932">
                  <c:v>417.5</c:v>
                </c:pt>
                <c:pt idx="933">
                  <c:v>418</c:v>
                </c:pt>
                <c:pt idx="934">
                  <c:v>418.5</c:v>
                </c:pt>
                <c:pt idx="935">
                  <c:v>419</c:v>
                </c:pt>
                <c:pt idx="936">
                  <c:v>419.5</c:v>
                </c:pt>
                <c:pt idx="937">
                  <c:v>420</c:v>
                </c:pt>
                <c:pt idx="938">
                  <c:v>420.5</c:v>
                </c:pt>
                <c:pt idx="939">
                  <c:v>421</c:v>
                </c:pt>
                <c:pt idx="940">
                  <c:v>421.5</c:v>
                </c:pt>
                <c:pt idx="941">
                  <c:v>422</c:v>
                </c:pt>
                <c:pt idx="942">
                  <c:v>422.5</c:v>
                </c:pt>
                <c:pt idx="943">
                  <c:v>423</c:v>
                </c:pt>
                <c:pt idx="944">
                  <c:v>423.5</c:v>
                </c:pt>
                <c:pt idx="945">
                  <c:v>424</c:v>
                </c:pt>
                <c:pt idx="946">
                  <c:v>424.5</c:v>
                </c:pt>
                <c:pt idx="947">
                  <c:v>425</c:v>
                </c:pt>
                <c:pt idx="948">
                  <c:v>425.5</c:v>
                </c:pt>
                <c:pt idx="949">
                  <c:v>426</c:v>
                </c:pt>
                <c:pt idx="950">
                  <c:v>426.5</c:v>
                </c:pt>
                <c:pt idx="951">
                  <c:v>427</c:v>
                </c:pt>
                <c:pt idx="952">
                  <c:v>427.5</c:v>
                </c:pt>
                <c:pt idx="953">
                  <c:v>428</c:v>
                </c:pt>
                <c:pt idx="954">
                  <c:v>428.5</c:v>
                </c:pt>
                <c:pt idx="955">
                  <c:v>429</c:v>
                </c:pt>
                <c:pt idx="956">
                  <c:v>429.5</c:v>
                </c:pt>
                <c:pt idx="957">
                  <c:v>430</c:v>
                </c:pt>
                <c:pt idx="958">
                  <c:v>430.5</c:v>
                </c:pt>
                <c:pt idx="959">
                  <c:v>431</c:v>
                </c:pt>
                <c:pt idx="960">
                  <c:v>431.5</c:v>
                </c:pt>
                <c:pt idx="961">
                  <c:v>432</c:v>
                </c:pt>
                <c:pt idx="962">
                  <c:v>432.5</c:v>
                </c:pt>
                <c:pt idx="963">
                  <c:v>433</c:v>
                </c:pt>
                <c:pt idx="964">
                  <c:v>433.5</c:v>
                </c:pt>
                <c:pt idx="965">
                  <c:v>434</c:v>
                </c:pt>
                <c:pt idx="966">
                  <c:v>434.5</c:v>
                </c:pt>
                <c:pt idx="967">
                  <c:v>435</c:v>
                </c:pt>
                <c:pt idx="968">
                  <c:v>435.5</c:v>
                </c:pt>
                <c:pt idx="969">
                  <c:v>436</c:v>
                </c:pt>
                <c:pt idx="970">
                  <c:v>436.5</c:v>
                </c:pt>
                <c:pt idx="971">
                  <c:v>437</c:v>
                </c:pt>
                <c:pt idx="972">
                  <c:v>437.5</c:v>
                </c:pt>
                <c:pt idx="973">
                  <c:v>438</c:v>
                </c:pt>
                <c:pt idx="974">
                  <c:v>438.5</c:v>
                </c:pt>
                <c:pt idx="975">
                  <c:v>439</c:v>
                </c:pt>
                <c:pt idx="976">
                  <c:v>439.5</c:v>
                </c:pt>
                <c:pt idx="977">
                  <c:v>440</c:v>
                </c:pt>
                <c:pt idx="978">
                  <c:v>440.5</c:v>
                </c:pt>
                <c:pt idx="979">
                  <c:v>441</c:v>
                </c:pt>
                <c:pt idx="980">
                  <c:v>441.5</c:v>
                </c:pt>
                <c:pt idx="981">
                  <c:v>442</c:v>
                </c:pt>
                <c:pt idx="982">
                  <c:v>442.5</c:v>
                </c:pt>
                <c:pt idx="983">
                  <c:v>443</c:v>
                </c:pt>
                <c:pt idx="984">
                  <c:v>443.5</c:v>
                </c:pt>
                <c:pt idx="985">
                  <c:v>444</c:v>
                </c:pt>
                <c:pt idx="986">
                  <c:v>444.5</c:v>
                </c:pt>
                <c:pt idx="987">
                  <c:v>445</c:v>
                </c:pt>
                <c:pt idx="988">
                  <c:v>445.5</c:v>
                </c:pt>
                <c:pt idx="989">
                  <c:v>446</c:v>
                </c:pt>
                <c:pt idx="990">
                  <c:v>446.5</c:v>
                </c:pt>
                <c:pt idx="991">
                  <c:v>447</c:v>
                </c:pt>
                <c:pt idx="992">
                  <c:v>447.5</c:v>
                </c:pt>
                <c:pt idx="993">
                  <c:v>448</c:v>
                </c:pt>
                <c:pt idx="994">
                  <c:v>448.5</c:v>
                </c:pt>
                <c:pt idx="995">
                  <c:v>449</c:v>
                </c:pt>
                <c:pt idx="996">
                  <c:v>449.5</c:v>
                </c:pt>
                <c:pt idx="997">
                  <c:v>450</c:v>
                </c:pt>
                <c:pt idx="998">
                  <c:v>450.5</c:v>
                </c:pt>
                <c:pt idx="999">
                  <c:v>451</c:v>
                </c:pt>
                <c:pt idx="1000">
                  <c:v>451.5</c:v>
                </c:pt>
                <c:pt idx="1001">
                  <c:v>452</c:v>
                </c:pt>
                <c:pt idx="1002">
                  <c:v>452.5</c:v>
                </c:pt>
                <c:pt idx="1003">
                  <c:v>453</c:v>
                </c:pt>
                <c:pt idx="1004">
                  <c:v>453.5</c:v>
                </c:pt>
                <c:pt idx="1005">
                  <c:v>454</c:v>
                </c:pt>
                <c:pt idx="1006">
                  <c:v>454.5</c:v>
                </c:pt>
                <c:pt idx="1007">
                  <c:v>455</c:v>
                </c:pt>
                <c:pt idx="1008">
                  <c:v>455.5</c:v>
                </c:pt>
                <c:pt idx="1009">
                  <c:v>456</c:v>
                </c:pt>
                <c:pt idx="1010">
                  <c:v>456.5</c:v>
                </c:pt>
                <c:pt idx="1011">
                  <c:v>457</c:v>
                </c:pt>
                <c:pt idx="1012">
                  <c:v>457.5</c:v>
                </c:pt>
                <c:pt idx="1013">
                  <c:v>458</c:v>
                </c:pt>
                <c:pt idx="1014">
                  <c:v>458.5</c:v>
                </c:pt>
                <c:pt idx="1015">
                  <c:v>459</c:v>
                </c:pt>
                <c:pt idx="1016">
                  <c:v>459.5</c:v>
                </c:pt>
                <c:pt idx="1017">
                  <c:v>460</c:v>
                </c:pt>
                <c:pt idx="1018">
                  <c:v>460.5</c:v>
                </c:pt>
                <c:pt idx="1019">
                  <c:v>461</c:v>
                </c:pt>
                <c:pt idx="1020">
                  <c:v>461.5</c:v>
                </c:pt>
                <c:pt idx="1021">
                  <c:v>462</c:v>
                </c:pt>
                <c:pt idx="1022">
                  <c:v>462.5</c:v>
                </c:pt>
                <c:pt idx="1023">
                  <c:v>463</c:v>
                </c:pt>
                <c:pt idx="1024">
                  <c:v>463.5</c:v>
                </c:pt>
                <c:pt idx="1025">
                  <c:v>464</c:v>
                </c:pt>
                <c:pt idx="1026">
                  <c:v>464.5</c:v>
                </c:pt>
                <c:pt idx="1027">
                  <c:v>465</c:v>
                </c:pt>
                <c:pt idx="1028">
                  <c:v>465.5</c:v>
                </c:pt>
                <c:pt idx="1029">
                  <c:v>466</c:v>
                </c:pt>
                <c:pt idx="1030">
                  <c:v>466.5</c:v>
                </c:pt>
                <c:pt idx="1031">
                  <c:v>467</c:v>
                </c:pt>
                <c:pt idx="1032">
                  <c:v>467.5</c:v>
                </c:pt>
                <c:pt idx="1033">
                  <c:v>468</c:v>
                </c:pt>
                <c:pt idx="1034">
                  <c:v>468.5</c:v>
                </c:pt>
                <c:pt idx="1035">
                  <c:v>469</c:v>
                </c:pt>
                <c:pt idx="1036">
                  <c:v>469.5</c:v>
                </c:pt>
                <c:pt idx="1037">
                  <c:v>470</c:v>
                </c:pt>
                <c:pt idx="1038">
                  <c:v>470.5</c:v>
                </c:pt>
                <c:pt idx="1039">
                  <c:v>471</c:v>
                </c:pt>
                <c:pt idx="1040">
                  <c:v>471.5</c:v>
                </c:pt>
                <c:pt idx="1041">
                  <c:v>472</c:v>
                </c:pt>
                <c:pt idx="1042">
                  <c:v>472.5</c:v>
                </c:pt>
                <c:pt idx="1043">
                  <c:v>473</c:v>
                </c:pt>
                <c:pt idx="1044">
                  <c:v>473.5</c:v>
                </c:pt>
                <c:pt idx="1045">
                  <c:v>474</c:v>
                </c:pt>
                <c:pt idx="1046">
                  <c:v>474.5</c:v>
                </c:pt>
                <c:pt idx="1047">
                  <c:v>475</c:v>
                </c:pt>
              </c:numCache>
            </c:numRef>
          </c:xVal>
          <c:yVal>
            <c:numRef>
              <c:f>'HF Edge'!$AE$183:$AE$1230</c:f>
              <c:numCache>
                <c:formatCode>General</c:formatCode>
                <c:ptCount val="1048"/>
                <c:pt idx="0">
                  <c:v>1.4223872413636365</c:v>
                </c:pt>
                <c:pt idx="1">
                  <c:v>1.4250447481818178</c:v>
                </c:pt>
                <c:pt idx="2">
                  <c:v>1.4087358095454539</c:v>
                </c:pt>
                <c:pt idx="3">
                  <c:v>1.3850277981818182</c:v>
                </c:pt>
                <c:pt idx="4">
                  <c:v>1.3705914004545454</c:v>
                </c:pt>
                <c:pt idx="5">
                  <c:v>1.3589677704545453</c:v>
                </c:pt>
                <c:pt idx="6">
                  <c:v>1.3662471590909113</c:v>
                </c:pt>
                <c:pt idx="7">
                  <c:v>1.4008889772727271</c:v>
                </c:pt>
                <c:pt idx="8">
                  <c:v>1.4068725977272718</c:v>
                </c:pt>
                <c:pt idx="9">
                  <c:v>1.3573007551590881</c:v>
                </c:pt>
                <c:pt idx="10">
                  <c:v>1.3434926892499974</c:v>
                </c:pt>
                <c:pt idx="11">
                  <c:v>1.3028981587954538</c:v>
                </c:pt>
                <c:pt idx="12">
                  <c:v>1.2913617678863636</c:v>
                </c:pt>
                <c:pt idx="13">
                  <c:v>1.2502206133409071</c:v>
                </c:pt>
                <c:pt idx="14">
                  <c:v>1.2107034451590886</c:v>
                </c:pt>
                <c:pt idx="15">
                  <c:v>1.2056588156136359</c:v>
                </c:pt>
                <c:pt idx="16">
                  <c:v>1.2394564792499998</c:v>
                </c:pt>
                <c:pt idx="17">
                  <c:v>1.2251816542499971</c:v>
                </c:pt>
                <c:pt idx="18">
                  <c:v>1.2245010997045438</c:v>
                </c:pt>
                <c:pt idx="19">
                  <c:v>1.2538780497045454</c:v>
                </c:pt>
                <c:pt idx="20">
                  <c:v>1.2989220513636364</c:v>
                </c:pt>
                <c:pt idx="21">
                  <c:v>1.3224166763636362</c:v>
                </c:pt>
                <c:pt idx="22">
                  <c:v>1.3531258295454545</c:v>
                </c:pt>
                <c:pt idx="23">
                  <c:v>1.3677269795454539</c:v>
                </c:pt>
                <c:pt idx="24">
                  <c:v>1.3769937313636362</c:v>
                </c:pt>
                <c:pt idx="25">
                  <c:v>1.4216283970454484</c:v>
                </c:pt>
                <c:pt idx="26">
                  <c:v>1.4308126006818185</c:v>
                </c:pt>
                <c:pt idx="27">
                  <c:v>1.4302358736363641</c:v>
                </c:pt>
                <c:pt idx="28">
                  <c:v>1.4565518986363635</c:v>
                </c:pt>
                <c:pt idx="29">
                  <c:v>1.4617117574999952</c:v>
                </c:pt>
                <c:pt idx="30">
                  <c:v>1.4499905438636358</c:v>
                </c:pt>
                <c:pt idx="31">
                  <c:v>1.4614443393181797</c:v>
                </c:pt>
                <c:pt idx="32">
                  <c:v>1.4595483643181817</c:v>
                </c:pt>
                <c:pt idx="33">
                  <c:v>1.4826182938636359</c:v>
                </c:pt>
                <c:pt idx="34">
                  <c:v>1.4771104620454538</c:v>
                </c:pt>
                <c:pt idx="35">
                  <c:v>1.4786942352272694</c:v>
                </c:pt>
                <c:pt idx="36">
                  <c:v>1.5023052490909095</c:v>
                </c:pt>
                <c:pt idx="37">
                  <c:v>1.4821012022727258</c:v>
                </c:pt>
                <c:pt idx="38">
                  <c:v>1.4745264422727258</c:v>
                </c:pt>
                <c:pt idx="39">
                  <c:v>1.4363257399999998</c:v>
                </c:pt>
                <c:pt idx="40">
                  <c:v>1.4280331084090898</c:v>
                </c:pt>
                <c:pt idx="41">
                  <c:v>1.4417847811363638</c:v>
                </c:pt>
                <c:pt idx="42">
                  <c:v>1.4498799856818179</c:v>
                </c:pt>
                <c:pt idx="43">
                  <c:v>1.4353206902272688</c:v>
                </c:pt>
                <c:pt idx="44">
                  <c:v>1.4324226243181819</c:v>
                </c:pt>
                <c:pt idx="45">
                  <c:v>1.4445903197727274</c:v>
                </c:pt>
                <c:pt idx="46">
                  <c:v>1.4521561902272728</c:v>
                </c:pt>
                <c:pt idx="47">
                  <c:v>1.4282310638636364</c:v>
                </c:pt>
                <c:pt idx="48">
                  <c:v>1.4420601686363641</c:v>
                </c:pt>
                <c:pt idx="49">
                  <c:v>1.4395645897727272</c:v>
                </c:pt>
                <c:pt idx="50">
                  <c:v>1.5182047534090886</c:v>
                </c:pt>
                <c:pt idx="51">
                  <c:v>1.5486009397727301</c:v>
                </c:pt>
                <c:pt idx="52">
                  <c:v>1.5383799420454538</c:v>
                </c:pt>
                <c:pt idx="53">
                  <c:v>1.5358259693181819</c:v>
                </c:pt>
                <c:pt idx="54">
                  <c:v>1.542970626136364</c:v>
                </c:pt>
                <c:pt idx="55">
                  <c:v>1.5467581693181842</c:v>
                </c:pt>
                <c:pt idx="56">
                  <c:v>1.5331762784090888</c:v>
                </c:pt>
                <c:pt idx="57">
                  <c:v>1.5310204088636359</c:v>
                </c:pt>
                <c:pt idx="58">
                  <c:v>1.5245327670454538</c:v>
                </c:pt>
                <c:pt idx="59">
                  <c:v>1.5526845918181815</c:v>
                </c:pt>
                <c:pt idx="60">
                  <c:v>1.5508909531818182</c:v>
                </c:pt>
                <c:pt idx="61">
                  <c:v>1.5163414440909089</c:v>
                </c:pt>
                <c:pt idx="62">
                  <c:v>1.508666919090909</c:v>
                </c:pt>
                <c:pt idx="63">
                  <c:v>1.5152288304545456</c:v>
                </c:pt>
                <c:pt idx="64">
                  <c:v>1.4918825986363637</c:v>
                </c:pt>
                <c:pt idx="65">
                  <c:v>1.5028778668181821</c:v>
                </c:pt>
                <c:pt idx="66">
                  <c:v>1.4970953668181819</c:v>
                </c:pt>
                <c:pt idx="67">
                  <c:v>1.5223318304545452</c:v>
                </c:pt>
                <c:pt idx="68">
                  <c:v>1.5572040999999974</c:v>
                </c:pt>
                <c:pt idx="69">
                  <c:v>1.6101305704545461</c:v>
                </c:pt>
                <c:pt idx="70">
                  <c:v>1.6433686068181819</c:v>
                </c:pt>
                <c:pt idx="71">
                  <c:v>1.6748481477272725</c:v>
                </c:pt>
                <c:pt idx="72">
                  <c:v>1.6881482636363663</c:v>
                </c:pt>
                <c:pt idx="73">
                  <c:v>1.7075830409090886</c:v>
                </c:pt>
                <c:pt idx="74">
                  <c:v>1.7291237545454516</c:v>
                </c:pt>
                <c:pt idx="75">
                  <c:v>1.760962249999998</c:v>
                </c:pt>
                <c:pt idx="76">
                  <c:v>1.7302989113636362</c:v>
                </c:pt>
                <c:pt idx="77">
                  <c:v>1.7861582681818202</c:v>
                </c:pt>
                <c:pt idx="78">
                  <c:v>1.793089018181818</c:v>
                </c:pt>
                <c:pt idx="79">
                  <c:v>1.8098612636363638</c:v>
                </c:pt>
                <c:pt idx="80">
                  <c:v>1.7799363545454516</c:v>
                </c:pt>
                <c:pt idx="81">
                  <c:v>1.748335181818182</c:v>
                </c:pt>
                <c:pt idx="82">
                  <c:v>1.6969513795454545</c:v>
                </c:pt>
                <c:pt idx="83">
                  <c:v>1.6662893795454543</c:v>
                </c:pt>
                <c:pt idx="84">
                  <c:v>1.6669595840909108</c:v>
                </c:pt>
                <c:pt idx="85">
                  <c:v>1.6283195522727281</c:v>
                </c:pt>
                <c:pt idx="86">
                  <c:v>1.5972381704545455</c:v>
                </c:pt>
                <c:pt idx="87">
                  <c:v>1.6148897477272728</c:v>
                </c:pt>
                <c:pt idx="88">
                  <c:v>1.56361665681818</c:v>
                </c:pt>
                <c:pt idx="89">
                  <c:v>1.5638848477272718</c:v>
                </c:pt>
                <c:pt idx="90">
                  <c:v>1.5418925409090898</c:v>
                </c:pt>
                <c:pt idx="91">
                  <c:v>1.5472414931818184</c:v>
                </c:pt>
                <c:pt idx="92">
                  <c:v>1.5687972222222222</c:v>
                </c:pt>
                <c:pt idx="93">
                  <c:v>1.5660418857142857</c:v>
                </c:pt>
                <c:pt idx="94">
                  <c:v>1.6040173150000001</c:v>
                </c:pt>
                <c:pt idx="95">
                  <c:v>1.6150154750000001</c:v>
                </c:pt>
                <c:pt idx="96">
                  <c:v>1.586064825</c:v>
                </c:pt>
                <c:pt idx="97">
                  <c:v>4.3999592499999896</c:v>
                </c:pt>
                <c:pt idx="98">
                  <c:v>2.0787613</c:v>
                </c:pt>
                <c:pt idx="99">
                  <c:v>4.3314484250000111</c:v>
                </c:pt>
                <c:pt idx="100">
                  <c:v>4.8910054928571434</c:v>
                </c:pt>
                <c:pt idx="101">
                  <c:v>5.5251770916666674</c:v>
                </c:pt>
                <c:pt idx="102">
                  <c:v>6.1372183590909017</c:v>
                </c:pt>
                <c:pt idx="103">
                  <c:v>6.5508750863636394</c:v>
                </c:pt>
                <c:pt idx="104">
                  <c:v>7.2730124454545564</c:v>
                </c:pt>
                <c:pt idx="105">
                  <c:v>7.9249857113636359</c:v>
                </c:pt>
                <c:pt idx="106">
                  <c:v>8.2848338477272723</c:v>
                </c:pt>
                <c:pt idx="107">
                  <c:v>8.7230018477272715</c:v>
                </c:pt>
                <c:pt idx="108">
                  <c:v>9.0787165522727271</c:v>
                </c:pt>
                <c:pt idx="109">
                  <c:v>9.1709653636363484</c:v>
                </c:pt>
                <c:pt idx="110">
                  <c:v>9.4889959909090908</c:v>
                </c:pt>
                <c:pt idx="111">
                  <c:v>9.505298625</c:v>
                </c:pt>
                <c:pt idx="112">
                  <c:v>9.6626133181818208</c:v>
                </c:pt>
                <c:pt idx="113">
                  <c:v>9.6630606318181833</c:v>
                </c:pt>
                <c:pt idx="114">
                  <c:v>9.6343272925000019</c:v>
                </c:pt>
                <c:pt idx="115">
                  <c:v>9.7006932243181812</c:v>
                </c:pt>
                <c:pt idx="116">
                  <c:v>9.7609657924999986</c:v>
                </c:pt>
                <c:pt idx="117">
                  <c:v>10.015342587954546</c:v>
                </c:pt>
                <c:pt idx="118">
                  <c:v>10.249612587954545</c:v>
                </c:pt>
                <c:pt idx="119">
                  <c:v>10.393817769772721</c:v>
                </c:pt>
                <c:pt idx="120">
                  <c:v>10.700929087954526</c:v>
                </c:pt>
                <c:pt idx="121">
                  <c:v>10.851394269772729</c:v>
                </c:pt>
                <c:pt idx="122">
                  <c:v>11.338505474318183</c:v>
                </c:pt>
                <c:pt idx="123">
                  <c:v>11.780720110681818</c:v>
                </c:pt>
                <c:pt idx="124">
                  <c:v>12.269091251590909</c:v>
                </c:pt>
                <c:pt idx="125">
                  <c:v>12.730870318181815</c:v>
                </c:pt>
                <c:pt idx="126">
                  <c:v>13.127757272727274</c:v>
                </c:pt>
                <c:pt idx="127">
                  <c:v>13.436200772727272</c:v>
                </c:pt>
                <c:pt idx="128">
                  <c:v>13.571431704545455</c:v>
                </c:pt>
                <c:pt idx="129">
                  <c:v>13.856809954545479</c:v>
                </c:pt>
                <c:pt idx="130">
                  <c:v>14.140506250000016</c:v>
                </c:pt>
                <c:pt idx="131">
                  <c:v>14.506201409090908</c:v>
                </c:pt>
                <c:pt idx="132">
                  <c:v>14.753454636363671</c:v>
                </c:pt>
                <c:pt idx="133">
                  <c:v>14.949918045454526</c:v>
                </c:pt>
                <c:pt idx="134">
                  <c:v>15.161689840909109</c:v>
                </c:pt>
                <c:pt idx="135">
                  <c:v>15.16202406818182</c:v>
                </c:pt>
                <c:pt idx="136">
                  <c:v>15.384848727272718</c:v>
                </c:pt>
                <c:pt idx="137">
                  <c:v>15.324949045454543</c:v>
                </c:pt>
                <c:pt idx="138">
                  <c:v>15.376979954545456</c:v>
                </c:pt>
                <c:pt idx="139">
                  <c:v>15.163155636363657</c:v>
                </c:pt>
                <c:pt idx="140">
                  <c:v>15.110864272727287</c:v>
                </c:pt>
                <c:pt idx="141">
                  <c:v>15.08793565909092</c:v>
                </c:pt>
                <c:pt idx="142">
                  <c:v>15.208258977272706</c:v>
                </c:pt>
                <c:pt idx="143">
                  <c:v>15.138201886363623</c:v>
                </c:pt>
                <c:pt idx="144">
                  <c:v>14.945030977272729</c:v>
                </c:pt>
                <c:pt idx="145">
                  <c:v>14.824926613636366</c:v>
                </c:pt>
                <c:pt idx="146">
                  <c:v>14.957068659090909</c:v>
                </c:pt>
                <c:pt idx="147">
                  <c:v>14.894551</c:v>
                </c:pt>
                <c:pt idx="148">
                  <c:v>15.148437590909102</c:v>
                </c:pt>
                <c:pt idx="149">
                  <c:v>15.466384636363671</c:v>
                </c:pt>
                <c:pt idx="150">
                  <c:v>15.925684409090927</c:v>
                </c:pt>
                <c:pt idx="151">
                  <c:v>16.102741909090909</c:v>
                </c:pt>
                <c:pt idx="152">
                  <c:v>16.363432136363567</c:v>
                </c:pt>
                <c:pt idx="153">
                  <c:v>16.425441749999958</c:v>
                </c:pt>
                <c:pt idx="154">
                  <c:v>16.750997863636368</c:v>
                </c:pt>
                <c:pt idx="155">
                  <c:v>16.92596229545455</c:v>
                </c:pt>
                <c:pt idx="156">
                  <c:v>17.104303022727276</c:v>
                </c:pt>
                <c:pt idx="157">
                  <c:v>17.282338477272695</c:v>
                </c:pt>
                <c:pt idx="158">
                  <c:v>17.301686363636364</c:v>
                </c:pt>
                <c:pt idx="159">
                  <c:v>17.388686590909025</c:v>
                </c:pt>
                <c:pt idx="160">
                  <c:v>17.436860227272735</c:v>
                </c:pt>
                <c:pt idx="161">
                  <c:v>17.430847045454581</c:v>
                </c:pt>
                <c:pt idx="162">
                  <c:v>17.364192272727202</c:v>
                </c:pt>
                <c:pt idx="163">
                  <c:v>17.235570227272728</c:v>
                </c:pt>
                <c:pt idx="164">
                  <c:v>17.352494772727219</c:v>
                </c:pt>
                <c:pt idx="165">
                  <c:v>17.438747727272727</c:v>
                </c:pt>
                <c:pt idx="166">
                  <c:v>17.727725681818185</c:v>
                </c:pt>
                <c:pt idx="167">
                  <c:v>17.702733409090889</c:v>
                </c:pt>
                <c:pt idx="168">
                  <c:v>17.683357045454578</c:v>
                </c:pt>
                <c:pt idx="169">
                  <c:v>17.954724545454546</c:v>
                </c:pt>
                <c:pt idx="170">
                  <c:v>18.044089545454543</c:v>
                </c:pt>
                <c:pt idx="171">
                  <c:v>18.01852090909091</c:v>
                </c:pt>
                <c:pt idx="172">
                  <c:v>18.296368636363599</c:v>
                </c:pt>
                <c:pt idx="173">
                  <c:v>18.706714318181781</c:v>
                </c:pt>
                <c:pt idx="174">
                  <c:v>19.177888181818254</c:v>
                </c:pt>
                <c:pt idx="175">
                  <c:v>19.402043636363562</c:v>
                </c:pt>
                <c:pt idx="176">
                  <c:v>19.406907727272731</c:v>
                </c:pt>
                <c:pt idx="177">
                  <c:v>19.458265909090915</c:v>
                </c:pt>
                <c:pt idx="178">
                  <c:v>19.681771136363629</c:v>
                </c:pt>
                <c:pt idx="179">
                  <c:v>19.845591818181784</c:v>
                </c:pt>
                <c:pt idx="180">
                  <c:v>19.988795681818182</c:v>
                </c:pt>
                <c:pt idx="181">
                  <c:v>20.134755909090952</c:v>
                </c:pt>
                <c:pt idx="182">
                  <c:v>20.502818863636367</c:v>
                </c:pt>
                <c:pt idx="183">
                  <c:v>20.571256818181823</c:v>
                </c:pt>
                <c:pt idx="184">
                  <c:v>20.701199772727211</c:v>
                </c:pt>
                <c:pt idx="185">
                  <c:v>20.88188931818182</c:v>
                </c:pt>
                <c:pt idx="186">
                  <c:v>20.923078181818191</c:v>
                </c:pt>
                <c:pt idx="187">
                  <c:v>20.901399090909059</c:v>
                </c:pt>
                <c:pt idx="188">
                  <c:v>20.935125000000003</c:v>
                </c:pt>
                <c:pt idx="189">
                  <c:v>21.143849772727219</c:v>
                </c:pt>
                <c:pt idx="190">
                  <c:v>21.224886136363629</c:v>
                </c:pt>
                <c:pt idx="191">
                  <c:v>21.186987727272761</c:v>
                </c:pt>
                <c:pt idx="192">
                  <c:v>21.422030681818182</c:v>
                </c:pt>
                <c:pt idx="193">
                  <c:v>21.450330909090887</c:v>
                </c:pt>
                <c:pt idx="194">
                  <c:v>21.382282272727174</c:v>
                </c:pt>
                <c:pt idx="195">
                  <c:v>21.229429772727183</c:v>
                </c:pt>
                <c:pt idx="196">
                  <c:v>21.045612954545401</c:v>
                </c:pt>
                <c:pt idx="197">
                  <c:v>21.032659318181789</c:v>
                </c:pt>
                <c:pt idx="198">
                  <c:v>21.404991136363627</c:v>
                </c:pt>
                <c:pt idx="199">
                  <c:v>21.434433409090911</c:v>
                </c:pt>
                <c:pt idx="200">
                  <c:v>21.53124340909093</c:v>
                </c:pt>
                <c:pt idx="201">
                  <c:v>21.600172954545453</c:v>
                </c:pt>
                <c:pt idx="202">
                  <c:v>21.641369090909087</c:v>
                </c:pt>
                <c:pt idx="203">
                  <c:v>21.37886409090909</c:v>
                </c:pt>
                <c:pt idx="204">
                  <c:v>21.424157727272735</c:v>
                </c:pt>
                <c:pt idx="205">
                  <c:v>21.627865454545525</c:v>
                </c:pt>
                <c:pt idx="206">
                  <c:v>21.905333409090886</c:v>
                </c:pt>
                <c:pt idx="207">
                  <c:v>22.141634999999987</c:v>
                </c:pt>
                <c:pt idx="208">
                  <c:v>22.167740227272727</c:v>
                </c:pt>
                <c:pt idx="209">
                  <c:v>21.980319772727174</c:v>
                </c:pt>
                <c:pt idx="210">
                  <c:v>21.805374318181819</c:v>
                </c:pt>
                <c:pt idx="211">
                  <c:v>21.757404772727238</c:v>
                </c:pt>
                <c:pt idx="212">
                  <c:v>21.878036363636369</c:v>
                </c:pt>
                <c:pt idx="213">
                  <c:v>21.877961818181831</c:v>
                </c:pt>
                <c:pt idx="214">
                  <c:v>22.053313636363583</c:v>
                </c:pt>
                <c:pt idx="215">
                  <c:v>22.116619318181819</c:v>
                </c:pt>
                <c:pt idx="216">
                  <c:v>22.029986818181822</c:v>
                </c:pt>
                <c:pt idx="217">
                  <c:v>21.962112272727161</c:v>
                </c:pt>
                <c:pt idx="218">
                  <c:v>22.044908409090954</c:v>
                </c:pt>
                <c:pt idx="219">
                  <c:v>22.03898227272721</c:v>
                </c:pt>
                <c:pt idx="220">
                  <c:v>22.503289545454546</c:v>
                </c:pt>
                <c:pt idx="221">
                  <c:v>23.065791136363579</c:v>
                </c:pt>
                <c:pt idx="222">
                  <c:v>23.294525454545454</c:v>
                </c:pt>
                <c:pt idx="223">
                  <c:v>23.262056818181772</c:v>
                </c:pt>
                <c:pt idx="224">
                  <c:v>23.488127499999951</c:v>
                </c:pt>
                <c:pt idx="225">
                  <c:v>23.513756363636364</c:v>
                </c:pt>
                <c:pt idx="226">
                  <c:v>23.241048636363587</c:v>
                </c:pt>
                <c:pt idx="227">
                  <c:v>23.064169090909086</c:v>
                </c:pt>
                <c:pt idx="228">
                  <c:v>22.863541590909051</c:v>
                </c:pt>
                <c:pt idx="229">
                  <c:v>22.828879545454551</c:v>
                </c:pt>
                <c:pt idx="230">
                  <c:v>23.070382272727194</c:v>
                </c:pt>
                <c:pt idx="231">
                  <c:v>23.18383659090906</c:v>
                </c:pt>
                <c:pt idx="232">
                  <c:v>23.088477499999989</c:v>
                </c:pt>
                <c:pt idx="233">
                  <c:v>23.057673181818195</c:v>
                </c:pt>
                <c:pt idx="234">
                  <c:v>23.179636590909055</c:v>
                </c:pt>
                <c:pt idx="235">
                  <c:v>23.364871136363636</c:v>
                </c:pt>
                <c:pt idx="236">
                  <c:v>23.619630227272733</c:v>
                </c:pt>
                <c:pt idx="237">
                  <c:v>24.199906136363627</c:v>
                </c:pt>
                <c:pt idx="238">
                  <c:v>24.594738409090908</c:v>
                </c:pt>
                <c:pt idx="239">
                  <c:v>25.043022499999989</c:v>
                </c:pt>
                <c:pt idx="240">
                  <c:v>25.255083409090911</c:v>
                </c:pt>
                <c:pt idx="241">
                  <c:v>25.469130227272696</c:v>
                </c:pt>
                <c:pt idx="242">
                  <c:v>25.441208636363591</c:v>
                </c:pt>
                <c:pt idx="243">
                  <c:v>25.502611818181776</c:v>
                </c:pt>
                <c:pt idx="244">
                  <c:v>25.280134999999959</c:v>
                </c:pt>
                <c:pt idx="245">
                  <c:v>25.277949772727222</c:v>
                </c:pt>
                <c:pt idx="246">
                  <c:v>25.353642954545418</c:v>
                </c:pt>
                <c:pt idx="247">
                  <c:v>25.329188181818221</c:v>
                </c:pt>
                <c:pt idx="248">
                  <c:v>25.269556818181773</c:v>
                </c:pt>
                <c:pt idx="249">
                  <c:v>25.568384318181785</c:v>
                </c:pt>
                <c:pt idx="250">
                  <c:v>25.634654545454598</c:v>
                </c:pt>
                <c:pt idx="251">
                  <c:v>25.795556590909044</c:v>
                </c:pt>
                <c:pt idx="252">
                  <c:v>25.792737045454526</c:v>
                </c:pt>
                <c:pt idx="253">
                  <c:v>25.903520909090886</c:v>
                </c:pt>
                <c:pt idx="254">
                  <c:v>26.084089318181789</c:v>
                </c:pt>
                <c:pt idx="255">
                  <c:v>26.408424545454526</c:v>
                </c:pt>
                <c:pt idx="256">
                  <c:v>26.724080909090915</c:v>
                </c:pt>
                <c:pt idx="257">
                  <c:v>26.891365681818222</c:v>
                </c:pt>
                <c:pt idx="258">
                  <c:v>26.933671363636371</c:v>
                </c:pt>
                <c:pt idx="259">
                  <c:v>26.670932045454581</c:v>
                </c:pt>
                <c:pt idx="260">
                  <c:v>26.554542272727183</c:v>
                </c:pt>
                <c:pt idx="261">
                  <c:v>26.684958636363639</c:v>
                </c:pt>
                <c:pt idx="262">
                  <c:v>26.815413863636362</c:v>
                </c:pt>
                <c:pt idx="263">
                  <c:v>27.063977499999996</c:v>
                </c:pt>
                <c:pt idx="264">
                  <c:v>27.192290227272725</c:v>
                </c:pt>
                <c:pt idx="265">
                  <c:v>27.318946818181789</c:v>
                </c:pt>
                <c:pt idx="266">
                  <c:v>27.562635909090886</c:v>
                </c:pt>
                <c:pt idx="267">
                  <c:v>27.675829545454544</c:v>
                </c:pt>
                <c:pt idx="268">
                  <c:v>27.704656590909089</c:v>
                </c:pt>
                <c:pt idx="269">
                  <c:v>27.869536818181764</c:v>
                </c:pt>
                <c:pt idx="270">
                  <c:v>28.168958636363627</c:v>
                </c:pt>
                <c:pt idx="271">
                  <c:v>28.288853863636369</c:v>
                </c:pt>
                <c:pt idx="272">
                  <c:v>28.227630681818184</c:v>
                </c:pt>
                <c:pt idx="273">
                  <c:v>28.064753636363598</c:v>
                </c:pt>
                <c:pt idx="274">
                  <c:v>27.835169545454548</c:v>
                </c:pt>
                <c:pt idx="275">
                  <c:v>27.750196136363591</c:v>
                </c:pt>
                <c:pt idx="276">
                  <c:v>27.784743181818179</c:v>
                </c:pt>
                <c:pt idx="277">
                  <c:v>27.860875681818214</c:v>
                </c:pt>
                <c:pt idx="278">
                  <c:v>27.827680227272733</c:v>
                </c:pt>
                <c:pt idx="279">
                  <c:v>28.09682272727273</c:v>
                </c:pt>
                <c:pt idx="280">
                  <c:v>28.342115909090907</c:v>
                </c:pt>
                <c:pt idx="281">
                  <c:v>28.542079090909056</c:v>
                </c:pt>
                <c:pt idx="282">
                  <c:v>28.586327045454542</c:v>
                </c:pt>
                <c:pt idx="283">
                  <c:v>28.538044999999986</c:v>
                </c:pt>
                <c:pt idx="284">
                  <c:v>28.624877500000043</c:v>
                </c:pt>
                <c:pt idx="285">
                  <c:v>28.699097727272765</c:v>
                </c:pt>
                <c:pt idx="286">
                  <c:v>28.72944613636357</c:v>
                </c:pt>
                <c:pt idx="287">
                  <c:v>28.529553863636366</c:v>
                </c:pt>
                <c:pt idx="288">
                  <c:v>28.368813863636362</c:v>
                </c:pt>
                <c:pt idx="289">
                  <c:v>28.088947727272728</c:v>
                </c:pt>
                <c:pt idx="290">
                  <c:v>27.624109318181819</c:v>
                </c:pt>
                <c:pt idx="291">
                  <c:v>27.190694090909087</c:v>
                </c:pt>
                <c:pt idx="292">
                  <c:v>27.057868636363636</c:v>
                </c:pt>
                <c:pt idx="293">
                  <c:v>26.993414090909056</c:v>
                </c:pt>
                <c:pt idx="294">
                  <c:v>27.144892727272762</c:v>
                </c:pt>
                <c:pt idx="295">
                  <c:v>27.167107727272764</c:v>
                </c:pt>
                <c:pt idx="296">
                  <c:v>27.27802818181819</c:v>
                </c:pt>
                <c:pt idx="297">
                  <c:v>27.28298340909091</c:v>
                </c:pt>
                <c:pt idx="298">
                  <c:v>27.535249090909044</c:v>
                </c:pt>
                <c:pt idx="299">
                  <c:v>27.704598636363603</c:v>
                </c:pt>
                <c:pt idx="300">
                  <c:v>28.02943295454541</c:v>
                </c:pt>
                <c:pt idx="301">
                  <c:v>28.220615681818185</c:v>
                </c:pt>
                <c:pt idx="302">
                  <c:v>28.602004999999988</c:v>
                </c:pt>
                <c:pt idx="303">
                  <c:v>28.626046818181781</c:v>
                </c:pt>
                <c:pt idx="304">
                  <c:v>28.387501363636364</c:v>
                </c:pt>
                <c:pt idx="305">
                  <c:v>28.418932954545429</c:v>
                </c:pt>
                <c:pt idx="306">
                  <c:v>28.340559090909089</c:v>
                </c:pt>
                <c:pt idx="307">
                  <c:v>28.461012272727174</c:v>
                </c:pt>
                <c:pt idx="308">
                  <c:v>28.507852272727245</c:v>
                </c:pt>
                <c:pt idx="309">
                  <c:v>28.390209318181789</c:v>
                </c:pt>
                <c:pt idx="310">
                  <c:v>28.209914999999999</c:v>
                </c:pt>
                <c:pt idx="311">
                  <c:v>28.141295000000031</c:v>
                </c:pt>
                <c:pt idx="312">
                  <c:v>28.096239318181773</c:v>
                </c:pt>
                <c:pt idx="313">
                  <c:v>28.146204772727234</c:v>
                </c:pt>
                <c:pt idx="314">
                  <c:v>28.214328181818217</c:v>
                </c:pt>
                <c:pt idx="315">
                  <c:v>28.480190454545429</c:v>
                </c:pt>
                <c:pt idx="316">
                  <c:v>28.395595</c:v>
                </c:pt>
                <c:pt idx="317">
                  <c:v>28.517111136363628</c:v>
                </c:pt>
                <c:pt idx="318">
                  <c:v>28.457275454545488</c:v>
                </c:pt>
                <c:pt idx="319">
                  <c:v>28.503802954545453</c:v>
                </c:pt>
                <c:pt idx="320">
                  <c:v>28.687005227272731</c:v>
                </c:pt>
                <c:pt idx="321">
                  <c:v>28.954298863636371</c:v>
                </c:pt>
                <c:pt idx="322">
                  <c:v>29.173408636363629</c:v>
                </c:pt>
                <c:pt idx="323">
                  <c:v>29.464635681818184</c:v>
                </c:pt>
                <c:pt idx="324">
                  <c:v>29.202254772727219</c:v>
                </c:pt>
                <c:pt idx="325">
                  <c:v>29.166093863636362</c:v>
                </c:pt>
                <c:pt idx="326">
                  <c:v>29.072693636363571</c:v>
                </c:pt>
                <c:pt idx="327">
                  <c:v>29.192911590909087</c:v>
                </c:pt>
                <c:pt idx="328">
                  <c:v>29.238263181818191</c:v>
                </c:pt>
                <c:pt idx="329">
                  <c:v>28.996314545454542</c:v>
                </c:pt>
                <c:pt idx="330">
                  <c:v>29.003188181818221</c:v>
                </c:pt>
                <c:pt idx="331">
                  <c:v>28.876855000000049</c:v>
                </c:pt>
                <c:pt idx="332">
                  <c:v>28.792598181818178</c:v>
                </c:pt>
                <c:pt idx="333">
                  <c:v>28.628162272727202</c:v>
                </c:pt>
                <c:pt idx="334">
                  <c:v>28.430264545454545</c:v>
                </c:pt>
                <c:pt idx="335">
                  <c:v>28.620415454545455</c:v>
                </c:pt>
                <c:pt idx="336">
                  <c:v>28.823388181818213</c:v>
                </c:pt>
                <c:pt idx="337">
                  <c:v>29.010810227272735</c:v>
                </c:pt>
                <c:pt idx="338">
                  <c:v>28.970686590909033</c:v>
                </c:pt>
                <c:pt idx="339">
                  <c:v>28.862094545454546</c:v>
                </c:pt>
                <c:pt idx="340">
                  <c:v>28.94591340909091</c:v>
                </c:pt>
                <c:pt idx="341">
                  <c:v>28.732092272727183</c:v>
                </c:pt>
                <c:pt idx="342">
                  <c:v>28.685826136363591</c:v>
                </c:pt>
                <c:pt idx="343">
                  <c:v>28.706631818181769</c:v>
                </c:pt>
                <c:pt idx="344">
                  <c:v>28.656103863636364</c:v>
                </c:pt>
                <c:pt idx="345">
                  <c:v>28.768319772727182</c:v>
                </c:pt>
                <c:pt idx="346">
                  <c:v>28.808729090909033</c:v>
                </c:pt>
                <c:pt idx="347">
                  <c:v>28.734535909090905</c:v>
                </c:pt>
                <c:pt idx="348">
                  <c:v>28.869066590909082</c:v>
                </c:pt>
                <c:pt idx="349">
                  <c:v>29.06417795454545</c:v>
                </c:pt>
                <c:pt idx="350">
                  <c:v>29.178654772727242</c:v>
                </c:pt>
                <c:pt idx="351">
                  <c:v>29.386130227272727</c:v>
                </c:pt>
                <c:pt idx="352">
                  <c:v>29.541474545454548</c:v>
                </c:pt>
                <c:pt idx="353">
                  <c:v>29.71607000000003</c:v>
                </c:pt>
                <c:pt idx="354">
                  <c:v>29.73966272727273</c:v>
                </c:pt>
                <c:pt idx="355">
                  <c:v>29.993805681818191</c:v>
                </c:pt>
                <c:pt idx="356">
                  <c:v>30.079322272727183</c:v>
                </c:pt>
                <c:pt idx="357">
                  <c:v>30.113329772727223</c:v>
                </c:pt>
                <c:pt idx="358">
                  <c:v>30.267544772727206</c:v>
                </c:pt>
                <c:pt idx="359">
                  <c:v>30.192855227272773</c:v>
                </c:pt>
                <c:pt idx="360">
                  <c:v>30.219969318181814</c:v>
                </c:pt>
                <c:pt idx="361">
                  <c:v>30.242553863636321</c:v>
                </c:pt>
                <c:pt idx="362">
                  <c:v>30.139909090909093</c:v>
                </c:pt>
                <c:pt idx="363">
                  <c:v>30.347271136363627</c:v>
                </c:pt>
                <c:pt idx="364">
                  <c:v>30.505884772727246</c:v>
                </c:pt>
                <c:pt idx="365">
                  <c:v>30.670865000000056</c:v>
                </c:pt>
                <c:pt idx="366">
                  <c:v>30.635932954545456</c:v>
                </c:pt>
                <c:pt idx="367">
                  <c:v>30.580984772727227</c:v>
                </c:pt>
                <c:pt idx="368">
                  <c:v>30.55061454545454</c:v>
                </c:pt>
                <c:pt idx="369">
                  <c:v>30.314679090909092</c:v>
                </c:pt>
                <c:pt idx="370">
                  <c:v>30.335849318181786</c:v>
                </c:pt>
                <c:pt idx="371">
                  <c:v>30.143139318181781</c:v>
                </c:pt>
                <c:pt idx="372">
                  <c:v>30.077488181818218</c:v>
                </c:pt>
                <c:pt idx="373">
                  <c:v>30.215584090909086</c:v>
                </c:pt>
                <c:pt idx="374">
                  <c:v>30.079801818181817</c:v>
                </c:pt>
                <c:pt idx="375">
                  <c:v>29.739877272727245</c:v>
                </c:pt>
                <c:pt idx="376">
                  <c:v>29.520824999999999</c:v>
                </c:pt>
                <c:pt idx="377">
                  <c:v>29.454468863636361</c:v>
                </c:pt>
                <c:pt idx="378">
                  <c:v>29.562621363636328</c:v>
                </c:pt>
                <c:pt idx="379">
                  <c:v>29.692305454545455</c:v>
                </c:pt>
                <c:pt idx="380">
                  <c:v>29.812413409090915</c:v>
                </c:pt>
                <c:pt idx="381">
                  <c:v>29.867131818181822</c:v>
                </c:pt>
                <c:pt idx="382">
                  <c:v>30.073598409090931</c:v>
                </c:pt>
                <c:pt idx="383">
                  <c:v>30.226984545454581</c:v>
                </c:pt>
                <c:pt idx="384">
                  <c:v>30.227468181818217</c:v>
                </c:pt>
                <c:pt idx="385">
                  <c:v>30.383470227272724</c:v>
                </c:pt>
                <c:pt idx="386">
                  <c:v>30.535403636363579</c:v>
                </c:pt>
                <c:pt idx="387">
                  <c:v>30.604880000000044</c:v>
                </c:pt>
                <c:pt idx="388">
                  <c:v>30.711752499999999</c:v>
                </c:pt>
                <c:pt idx="389">
                  <c:v>30.585168409090915</c:v>
                </c:pt>
                <c:pt idx="390">
                  <c:v>30.54739522727273</c:v>
                </c:pt>
                <c:pt idx="391">
                  <c:v>30.529057272727218</c:v>
                </c:pt>
                <c:pt idx="392">
                  <c:v>30.301700227272732</c:v>
                </c:pt>
                <c:pt idx="393">
                  <c:v>30.164347500000002</c:v>
                </c:pt>
                <c:pt idx="394">
                  <c:v>30.019980681818218</c:v>
                </c:pt>
                <c:pt idx="395">
                  <c:v>30.06289681818178</c:v>
                </c:pt>
                <c:pt idx="396">
                  <c:v>29.926579090909051</c:v>
                </c:pt>
                <c:pt idx="397">
                  <c:v>29.778287954545426</c:v>
                </c:pt>
                <c:pt idx="398">
                  <c:v>29.76799022727273</c:v>
                </c:pt>
                <c:pt idx="399">
                  <c:v>29.738113863636332</c:v>
                </c:pt>
                <c:pt idx="400">
                  <c:v>29.912097500000002</c:v>
                </c:pt>
                <c:pt idx="401">
                  <c:v>29.740443409090886</c:v>
                </c:pt>
                <c:pt idx="402">
                  <c:v>29.840290000000003</c:v>
                </c:pt>
                <c:pt idx="403">
                  <c:v>30.184797045454548</c:v>
                </c:pt>
                <c:pt idx="404">
                  <c:v>30.30452590909093</c:v>
                </c:pt>
                <c:pt idx="405">
                  <c:v>30.459130000000002</c:v>
                </c:pt>
                <c:pt idx="406">
                  <c:v>30.450847272727202</c:v>
                </c:pt>
                <c:pt idx="407">
                  <c:v>30.384232499999989</c:v>
                </c:pt>
                <c:pt idx="408">
                  <c:v>30.662198636363598</c:v>
                </c:pt>
                <c:pt idx="409">
                  <c:v>30.738758636363599</c:v>
                </c:pt>
                <c:pt idx="410">
                  <c:v>30.823241363636363</c:v>
                </c:pt>
                <c:pt idx="411">
                  <c:v>30.882251363636364</c:v>
                </c:pt>
                <c:pt idx="412">
                  <c:v>31.045312727272727</c:v>
                </c:pt>
                <c:pt idx="413">
                  <c:v>31.087014090909086</c:v>
                </c:pt>
                <c:pt idx="414">
                  <c:v>31.042426590909017</c:v>
                </c:pt>
                <c:pt idx="415">
                  <c:v>31.101364772727269</c:v>
                </c:pt>
                <c:pt idx="416">
                  <c:v>31.172641818181773</c:v>
                </c:pt>
                <c:pt idx="417">
                  <c:v>31.215887499999997</c:v>
                </c:pt>
                <c:pt idx="418">
                  <c:v>31.487817727272731</c:v>
                </c:pt>
                <c:pt idx="419">
                  <c:v>31.601132500000002</c:v>
                </c:pt>
                <c:pt idx="420">
                  <c:v>31.599642045454527</c:v>
                </c:pt>
                <c:pt idx="421">
                  <c:v>31.473432954545409</c:v>
                </c:pt>
                <c:pt idx="422">
                  <c:v>31.32964477272721</c:v>
                </c:pt>
                <c:pt idx="423">
                  <c:v>31.288247954545394</c:v>
                </c:pt>
                <c:pt idx="424">
                  <c:v>31.293653409090908</c:v>
                </c:pt>
                <c:pt idx="425">
                  <c:v>31.271000454545458</c:v>
                </c:pt>
                <c:pt idx="426">
                  <c:v>31.248763409090909</c:v>
                </c:pt>
                <c:pt idx="427">
                  <c:v>31.245789090909025</c:v>
                </c:pt>
                <c:pt idx="428">
                  <c:v>31.178247954545427</c:v>
                </c:pt>
                <c:pt idx="429">
                  <c:v>31.031327045454578</c:v>
                </c:pt>
                <c:pt idx="430">
                  <c:v>30.95712318181819</c:v>
                </c:pt>
                <c:pt idx="431">
                  <c:v>31.017862500000032</c:v>
                </c:pt>
                <c:pt idx="432">
                  <c:v>31.177453636363627</c:v>
                </c:pt>
                <c:pt idx="433">
                  <c:v>31.279201590909089</c:v>
                </c:pt>
                <c:pt idx="434">
                  <c:v>31.40315318181819</c:v>
                </c:pt>
                <c:pt idx="435">
                  <c:v>31.245317954545413</c:v>
                </c:pt>
                <c:pt idx="436">
                  <c:v>31.232829999999989</c:v>
                </c:pt>
                <c:pt idx="437">
                  <c:v>31.277562045454541</c:v>
                </c:pt>
                <c:pt idx="438">
                  <c:v>31.211475909090943</c:v>
                </c:pt>
                <c:pt idx="439">
                  <c:v>31.267651363636364</c:v>
                </c:pt>
                <c:pt idx="440">
                  <c:v>31.249444090909059</c:v>
                </c:pt>
                <c:pt idx="441">
                  <c:v>31.134377272727249</c:v>
                </c:pt>
                <c:pt idx="442">
                  <c:v>31.137419318181824</c:v>
                </c:pt>
                <c:pt idx="443">
                  <c:v>31.157709318181823</c:v>
                </c:pt>
                <c:pt idx="444">
                  <c:v>31.069109772727199</c:v>
                </c:pt>
                <c:pt idx="445">
                  <c:v>31.043190681818185</c:v>
                </c:pt>
                <c:pt idx="446">
                  <c:v>31.069159545454546</c:v>
                </c:pt>
                <c:pt idx="447">
                  <c:v>31.009657045454578</c:v>
                </c:pt>
                <c:pt idx="448">
                  <c:v>30.973548181818181</c:v>
                </c:pt>
                <c:pt idx="449">
                  <c:v>31.081348636363579</c:v>
                </c:pt>
                <c:pt idx="450">
                  <c:v>31.137165227272789</c:v>
                </c:pt>
                <c:pt idx="451">
                  <c:v>31.044849318181789</c:v>
                </c:pt>
                <c:pt idx="452">
                  <c:v>31.007145681818191</c:v>
                </c:pt>
                <c:pt idx="453">
                  <c:v>30.954139090909059</c:v>
                </c:pt>
                <c:pt idx="454">
                  <c:v>30.918141590909055</c:v>
                </c:pt>
                <c:pt idx="455">
                  <c:v>31.051766818181786</c:v>
                </c:pt>
                <c:pt idx="456">
                  <c:v>30.975127272727182</c:v>
                </c:pt>
                <c:pt idx="457">
                  <c:v>31.085042727272722</c:v>
                </c:pt>
                <c:pt idx="458">
                  <c:v>31.053634545454543</c:v>
                </c:pt>
                <c:pt idx="459">
                  <c:v>30.908943863636321</c:v>
                </c:pt>
                <c:pt idx="460">
                  <c:v>30.673155909090951</c:v>
                </c:pt>
                <c:pt idx="461">
                  <c:v>30.675510227272728</c:v>
                </c:pt>
                <c:pt idx="462">
                  <c:v>30.734485681818221</c:v>
                </c:pt>
                <c:pt idx="463">
                  <c:v>30.794809318181823</c:v>
                </c:pt>
                <c:pt idx="464">
                  <c:v>30.782301818181761</c:v>
                </c:pt>
                <c:pt idx="465">
                  <c:v>30.679795909090931</c:v>
                </c:pt>
                <c:pt idx="466">
                  <c:v>30.719799318181789</c:v>
                </c:pt>
                <c:pt idx="467">
                  <c:v>30.899742727272724</c:v>
                </c:pt>
                <c:pt idx="468">
                  <c:v>30.982711590909009</c:v>
                </c:pt>
                <c:pt idx="469">
                  <c:v>31.136912499999998</c:v>
                </c:pt>
                <c:pt idx="470">
                  <c:v>31.246104090909089</c:v>
                </c:pt>
                <c:pt idx="471">
                  <c:v>31.42164159090904</c:v>
                </c:pt>
                <c:pt idx="472">
                  <c:v>31.436745227272727</c:v>
                </c:pt>
                <c:pt idx="473">
                  <c:v>31.614878409090995</c:v>
                </c:pt>
                <c:pt idx="474">
                  <c:v>31.826204545454548</c:v>
                </c:pt>
                <c:pt idx="475">
                  <c:v>31.921762954545429</c:v>
                </c:pt>
                <c:pt idx="476">
                  <c:v>32.089449090909099</c:v>
                </c:pt>
                <c:pt idx="477">
                  <c:v>32.120593636363651</c:v>
                </c:pt>
                <c:pt idx="478">
                  <c:v>32.055364545454545</c:v>
                </c:pt>
                <c:pt idx="479">
                  <c:v>31.882389318181772</c:v>
                </c:pt>
                <c:pt idx="480">
                  <c:v>31.887333863636332</c:v>
                </c:pt>
                <c:pt idx="481">
                  <c:v>31.98349727272717</c:v>
                </c:pt>
                <c:pt idx="482">
                  <c:v>31.960772727272726</c:v>
                </c:pt>
                <c:pt idx="483">
                  <c:v>31.937835454545489</c:v>
                </c:pt>
                <c:pt idx="484">
                  <c:v>31.811333863636364</c:v>
                </c:pt>
                <c:pt idx="485">
                  <c:v>31.597789772727211</c:v>
                </c:pt>
                <c:pt idx="486">
                  <c:v>31.634376363636395</c:v>
                </c:pt>
                <c:pt idx="487">
                  <c:v>31.483436136363562</c:v>
                </c:pt>
                <c:pt idx="488">
                  <c:v>31.300932272727202</c:v>
                </c:pt>
                <c:pt idx="489">
                  <c:v>31.23259159090906</c:v>
                </c:pt>
                <c:pt idx="490">
                  <c:v>31.398348181818193</c:v>
                </c:pt>
                <c:pt idx="491">
                  <c:v>31.514661818181818</c:v>
                </c:pt>
                <c:pt idx="492">
                  <c:v>31.454757500000007</c:v>
                </c:pt>
                <c:pt idx="493">
                  <c:v>31.404947954545456</c:v>
                </c:pt>
                <c:pt idx="494">
                  <c:v>31.407955454545505</c:v>
                </c:pt>
                <c:pt idx="495">
                  <c:v>31.55648659090906</c:v>
                </c:pt>
                <c:pt idx="496">
                  <c:v>31.714409090909086</c:v>
                </c:pt>
                <c:pt idx="497">
                  <c:v>31.710424545454554</c:v>
                </c:pt>
                <c:pt idx="498">
                  <c:v>31.815362500000006</c:v>
                </c:pt>
                <c:pt idx="499">
                  <c:v>31.966898181818191</c:v>
                </c:pt>
                <c:pt idx="500">
                  <c:v>32.108249318181926</c:v>
                </c:pt>
                <c:pt idx="501">
                  <c:v>32.140292045454551</c:v>
                </c:pt>
                <c:pt idx="502">
                  <c:v>31.91468659090906</c:v>
                </c:pt>
                <c:pt idx="503">
                  <c:v>31.846966590909087</c:v>
                </c:pt>
                <c:pt idx="504">
                  <c:v>31.813612499999987</c:v>
                </c:pt>
                <c:pt idx="505">
                  <c:v>31.790971363636391</c:v>
                </c:pt>
                <c:pt idx="506">
                  <c:v>31.865277272727194</c:v>
                </c:pt>
                <c:pt idx="507">
                  <c:v>31.916944999999988</c:v>
                </c:pt>
                <c:pt idx="508">
                  <c:v>31.89790840909097</c:v>
                </c:pt>
                <c:pt idx="509">
                  <c:v>31.891514090909087</c:v>
                </c:pt>
                <c:pt idx="510">
                  <c:v>31.865397727272732</c:v>
                </c:pt>
                <c:pt idx="511">
                  <c:v>31.87877772727273</c:v>
                </c:pt>
                <c:pt idx="512">
                  <c:v>31.958532045454529</c:v>
                </c:pt>
                <c:pt idx="513">
                  <c:v>32.197765000000011</c:v>
                </c:pt>
                <c:pt idx="514">
                  <c:v>32.249219090909158</c:v>
                </c:pt>
                <c:pt idx="515">
                  <c:v>32.436965227272722</c:v>
                </c:pt>
                <c:pt idx="516">
                  <c:v>32.580366818181886</c:v>
                </c:pt>
                <c:pt idx="517">
                  <c:v>32.542332727272786</c:v>
                </c:pt>
                <c:pt idx="518">
                  <c:v>32.572487272727244</c:v>
                </c:pt>
                <c:pt idx="519">
                  <c:v>32.492485000000002</c:v>
                </c:pt>
                <c:pt idx="520">
                  <c:v>32.423485909090907</c:v>
                </c:pt>
                <c:pt idx="521">
                  <c:v>32.329105227272763</c:v>
                </c:pt>
                <c:pt idx="522">
                  <c:v>32.308206136363644</c:v>
                </c:pt>
                <c:pt idx="523">
                  <c:v>32.163043409090896</c:v>
                </c:pt>
                <c:pt idx="524">
                  <c:v>32.067619772727255</c:v>
                </c:pt>
                <c:pt idx="525">
                  <c:v>32.093687272727244</c:v>
                </c:pt>
                <c:pt idx="526">
                  <c:v>32.08689204545454</c:v>
                </c:pt>
                <c:pt idx="527">
                  <c:v>32.057905227272734</c:v>
                </c:pt>
                <c:pt idx="528">
                  <c:v>31.951231818181789</c:v>
                </c:pt>
                <c:pt idx="529">
                  <c:v>31.813063409090951</c:v>
                </c:pt>
                <c:pt idx="530">
                  <c:v>31.899285681818217</c:v>
                </c:pt>
                <c:pt idx="531">
                  <c:v>31.777404772727234</c:v>
                </c:pt>
                <c:pt idx="532">
                  <c:v>31.808006818181784</c:v>
                </c:pt>
                <c:pt idx="533">
                  <c:v>31.776076136363599</c:v>
                </c:pt>
                <c:pt idx="534">
                  <c:v>31.752411818181773</c:v>
                </c:pt>
                <c:pt idx="535">
                  <c:v>31.786259545454527</c:v>
                </c:pt>
                <c:pt idx="536">
                  <c:v>31.875590681818185</c:v>
                </c:pt>
                <c:pt idx="537">
                  <c:v>31.840172954545427</c:v>
                </c:pt>
                <c:pt idx="538">
                  <c:v>31.908989772727203</c:v>
                </c:pt>
                <c:pt idx="539">
                  <c:v>32.101417727272725</c:v>
                </c:pt>
                <c:pt idx="540">
                  <c:v>32.144005909090907</c:v>
                </c:pt>
                <c:pt idx="541">
                  <c:v>32.134552727272762</c:v>
                </c:pt>
                <c:pt idx="542">
                  <c:v>32.350787954545353</c:v>
                </c:pt>
                <c:pt idx="543">
                  <c:v>32.390401136363572</c:v>
                </c:pt>
                <c:pt idx="544">
                  <c:v>32.372323636363625</c:v>
                </c:pt>
                <c:pt idx="545">
                  <c:v>32.405454545454546</c:v>
                </c:pt>
                <c:pt idx="546">
                  <c:v>32.371041590909094</c:v>
                </c:pt>
                <c:pt idx="547">
                  <c:v>32.355411363636236</c:v>
                </c:pt>
                <c:pt idx="548">
                  <c:v>32.347417954545385</c:v>
                </c:pt>
                <c:pt idx="549">
                  <c:v>32.185045681818174</c:v>
                </c:pt>
                <c:pt idx="550">
                  <c:v>32.026020681818174</c:v>
                </c:pt>
                <c:pt idx="551">
                  <c:v>32.099866818181887</c:v>
                </c:pt>
                <c:pt idx="552">
                  <c:v>32.116305000000011</c:v>
                </c:pt>
                <c:pt idx="553">
                  <c:v>32.042119545454561</c:v>
                </c:pt>
                <c:pt idx="554">
                  <c:v>32.13985363636364</c:v>
                </c:pt>
                <c:pt idx="555">
                  <c:v>32.23553272727284</c:v>
                </c:pt>
                <c:pt idx="556">
                  <c:v>32.268244090909157</c:v>
                </c:pt>
                <c:pt idx="557">
                  <c:v>32.124897045454524</c:v>
                </c:pt>
                <c:pt idx="558">
                  <c:v>31.874657954545444</c:v>
                </c:pt>
                <c:pt idx="559">
                  <c:v>31.782062045454527</c:v>
                </c:pt>
                <c:pt idx="560">
                  <c:v>31.848772727272721</c:v>
                </c:pt>
                <c:pt idx="561">
                  <c:v>31.814606136363629</c:v>
                </c:pt>
                <c:pt idx="562">
                  <c:v>31.691269772727242</c:v>
                </c:pt>
                <c:pt idx="563">
                  <c:v>31.674556818181824</c:v>
                </c:pt>
                <c:pt idx="564">
                  <c:v>31.587582272727182</c:v>
                </c:pt>
                <c:pt idx="565">
                  <c:v>31.525010227272727</c:v>
                </c:pt>
                <c:pt idx="566">
                  <c:v>31.322206818181769</c:v>
                </c:pt>
                <c:pt idx="567">
                  <c:v>31.236656136363596</c:v>
                </c:pt>
                <c:pt idx="568">
                  <c:v>31.319753863636357</c:v>
                </c:pt>
                <c:pt idx="569">
                  <c:v>31.357574318181811</c:v>
                </c:pt>
                <c:pt idx="570">
                  <c:v>31.443286590909047</c:v>
                </c:pt>
                <c:pt idx="571">
                  <c:v>31.392330909090912</c:v>
                </c:pt>
                <c:pt idx="572">
                  <c:v>31.536243409090911</c:v>
                </c:pt>
                <c:pt idx="573">
                  <c:v>31.624248409090931</c:v>
                </c:pt>
                <c:pt idx="574">
                  <c:v>31.643832954545449</c:v>
                </c:pt>
                <c:pt idx="575">
                  <c:v>31.749953636363596</c:v>
                </c:pt>
                <c:pt idx="576">
                  <c:v>31.732113409090903</c:v>
                </c:pt>
                <c:pt idx="577">
                  <c:v>31.845685</c:v>
                </c:pt>
                <c:pt idx="578">
                  <c:v>31.958242499999951</c:v>
                </c:pt>
                <c:pt idx="579">
                  <c:v>32.054416590909085</c:v>
                </c:pt>
                <c:pt idx="580">
                  <c:v>32.196315454545463</c:v>
                </c:pt>
                <c:pt idx="581">
                  <c:v>32.254933636363624</c:v>
                </c:pt>
                <c:pt idx="582">
                  <c:v>32.334920454545369</c:v>
                </c:pt>
                <c:pt idx="583">
                  <c:v>32.259257272727254</c:v>
                </c:pt>
                <c:pt idx="584">
                  <c:v>32.292504772727312</c:v>
                </c:pt>
                <c:pt idx="585">
                  <c:v>32.358972727272722</c:v>
                </c:pt>
                <c:pt idx="586">
                  <c:v>32.512894772727215</c:v>
                </c:pt>
                <c:pt idx="587">
                  <c:v>32.569819318181949</c:v>
                </c:pt>
                <c:pt idx="588">
                  <c:v>32.648558409090917</c:v>
                </c:pt>
                <c:pt idx="589">
                  <c:v>32.719414772727276</c:v>
                </c:pt>
                <c:pt idx="590">
                  <c:v>32.808108181818184</c:v>
                </c:pt>
                <c:pt idx="591">
                  <c:v>32.827536363636291</c:v>
                </c:pt>
                <c:pt idx="592">
                  <c:v>32.825893636363624</c:v>
                </c:pt>
                <c:pt idx="593">
                  <c:v>32.842313181818184</c:v>
                </c:pt>
                <c:pt idx="594">
                  <c:v>32.783934318181934</c:v>
                </c:pt>
                <c:pt idx="595">
                  <c:v>32.800519772727277</c:v>
                </c:pt>
                <c:pt idx="596">
                  <c:v>32.792176818182007</c:v>
                </c:pt>
                <c:pt idx="597">
                  <c:v>32.728663863636292</c:v>
                </c:pt>
                <c:pt idx="598">
                  <c:v>32.696832272727313</c:v>
                </c:pt>
                <c:pt idx="599">
                  <c:v>32.64675477272727</c:v>
                </c:pt>
                <c:pt idx="600">
                  <c:v>32.529486818181894</c:v>
                </c:pt>
                <c:pt idx="601">
                  <c:v>32.523306363636344</c:v>
                </c:pt>
                <c:pt idx="602">
                  <c:v>32.502276590909112</c:v>
                </c:pt>
                <c:pt idx="603">
                  <c:v>32.473322954545459</c:v>
                </c:pt>
                <c:pt idx="604">
                  <c:v>32.375707045454547</c:v>
                </c:pt>
                <c:pt idx="605">
                  <c:v>32.443568409090894</c:v>
                </c:pt>
                <c:pt idx="606">
                  <c:v>32.452236590909102</c:v>
                </c:pt>
                <c:pt idx="607">
                  <c:v>32.370451590909099</c:v>
                </c:pt>
                <c:pt idx="608">
                  <c:v>32.366278863636254</c:v>
                </c:pt>
                <c:pt idx="609">
                  <c:v>32.331969090909091</c:v>
                </c:pt>
                <c:pt idx="610">
                  <c:v>32.241067499999936</c:v>
                </c:pt>
                <c:pt idx="611">
                  <c:v>32.212027500000005</c:v>
                </c:pt>
                <c:pt idx="612">
                  <c:v>32.147072954545457</c:v>
                </c:pt>
                <c:pt idx="613">
                  <c:v>32.118133863636345</c:v>
                </c:pt>
                <c:pt idx="614">
                  <c:v>32.129011363636344</c:v>
                </c:pt>
                <c:pt idx="615">
                  <c:v>32.162219545454562</c:v>
                </c:pt>
                <c:pt idx="616">
                  <c:v>32.171919772727271</c:v>
                </c:pt>
                <c:pt idx="617">
                  <c:v>32.147092499999992</c:v>
                </c:pt>
                <c:pt idx="618">
                  <c:v>32.195140909090988</c:v>
                </c:pt>
                <c:pt idx="619">
                  <c:v>32.232770681818181</c:v>
                </c:pt>
                <c:pt idx="620">
                  <c:v>32.218136136363633</c:v>
                </c:pt>
                <c:pt idx="621">
                  <c:v>32.349959318181909</c:v>
                </c:pt>
                <c:pt idx="622">
                  <c:v>32.359938181818144</c:v>
                </c:pt>
                <c:pt idx="623">
                  <c:v>32.217955681818175</c:v>
                </c:pt>
                <c:pt idx="624">
                  <c:v>32.208401590909112</c:v>
                </c:pt>
                <c:pt idx="625">
                  <c:v>32.261862954545457</c:v>
                </c:pt>
                <c:pt idx="626">
                  <c:v>32.358409545454478</c:v>
                </c:pt>
                <c:pt idx="627">
                  <c:v>32.437032272727272</c:v>
                </c:pt>
                <c:pt idx="628">
                  <c:v>32.454832272727245</c:v>
                </c:pt>
                <c:pt idx="629">
                  <c:v>32.439663863636213</c:v>
                </c:pt>
                <c:pt idx="630">
                  <c:v>32.341008409090819</c:v>
                </c:pt>
                <c:pt idx="631">
                  <c:v>32.404070227272705</c:v>
                </c:pt>
                <c:pt idx="632">
                  <c:v>32.411178863636245</c:v>
                </c:pt>
                <c:pt idx="633">
                  <c:v>32.511917727272724</c:v>
                </c:pt>
                <c:pt idx="634">
                  <c:v>32.626265681818175</c:v>
                </c:pt>
                <c:pt idx="635">
                  <c:v>32.611999772727245</c:v>
                </c:pt>
                <c:pt idx="636">
                  <c:v>32.564246136363579</c:v>
                </c:pt>
                <c:pt idx="637">
                  <c:v>32.538607045454548</c:v>
                </c:pt>
                <c:pt idx="638">
                  <c:v>32.500169318181918</c:v>
                </c:pt>
                <c:pt idx="639">
                  <c:v>32.426440227272728</c:v>
                </c:pt>
                <c:pt idx="640">
                  <c:v>32.297577500000003</c:v>
                </c:pt>
                <c:pt idx="641">
                  <c:v>32.362096590909111</c:v>
                </c:pt>
                <c:pt idx="642">
                  <c:v>32.374749318181813</c:v>
                </c:pt>
                <c:pt idx="643">
                  <c:v>32.252131590909165</c:v>
                </c:pt>
                <c:pt idx="644">
                  <c:v>32.158843409090835</c:v>
                </c:pt>
                <c:pt idx="645">
                  <c:v>31.997698409090905</c:v>
                </c:pt>
                <c:pt idx="646">
                  <c:v>32.110572500000011</c:v>
                </c:pt>
                <c:pt idx="647">
                  <c:v>32.079173636363635</c:v>
                </c:pt>
                <c:pt idx="648">
                  <c:v>32.028323636363638</c:v>
                </c:pt>
                <c:pt idx="649">
                  <c:v>32.016453636363572</c:v>
                </c:pt>
                <c:pt idx="650">
                  <c:v>31.985832045454529</c:v>
                </c:pt>
                <c:pt idx="651">
                  <c:v>31.997583409090907</c:v>
                </c:pt>
                <c:pt idx="652">
                  <c:v>31.916819545454544</c:v>
                </c:pt>
                <c:pt idx="653">
                  <c:v>31.937782954545426</c:v>
                </c:pt>
                <c:pt idx="654">
                  <c:v>32.064034772727275</c:v>
                </c:pt>
                <c:pt idx="655">
                  <c:v>31.930422045454542</c:v>
                </c:pt>
                <c:pt idx="656">
                  <c:v>31.994476818181781</c:v>
                </c:pt>
                <c:pt idx="657">
                  <c:v>31.848574772727211</c:v>
                </c:pt>
                <c:pt idx="658">
                  <c:v>31.816067045454606</c:v>
                </c:pt>
                <c:pt idx="659">
                  <c:v>31.861295909090931</c:v>
                </c:pt>
                <c:pt idx="660">
                  <c:v>31.787608863636333</c:v>
                </c:pt>
                <c:pt idx="661">
                  <c:v>31.879227727272731</c:v>
                </c:pt>
                <c:pt idx="662">
                  <c:v>32.020507500000001</c:v>
                </c:pt>
                <c:pt idx="663">
                  <c:v>32.148232727272763</c:v>
                </c:pt>
                <c:pt idx="664">
                  <c:v>32.094530454545456</c:v>
                </c:pt>
                <c:pt idx="665">
                  <c:v>31.703230454545459</c:v>
                </c:pt>
                <c:pt idx="666">
                  <c:v>31.806526590909058</c:v>
                </c:pt>
                <c:pt idx="667">
                  <c:v>31.871185681818218</c:v>
                </c:pt>
                <c:pt idx="668">
                  <c:v>31.971074318181817</c:v>
                </c:pt>
                <c:pt idx="669">
                  <c:v>32.026192272727329</c:v>
                </c:pt>
                <c:pt idx="670">
                  <c:v>31.890761818181819</c:v>
                </c:pt>
                <c:pt idx="671">
                  <c:v>31.871400681818191</c:v>
                </c:pt>
                <c:pt idx="672">
                  <c:v>31.776410681818184</c:v>
                </c:pt>
                <c:pt idx="673">
                  <c:v>31.696282727272731</c:v>
                </c:pt>
                <c:pt idx="674">
                  <c:v>31.746167727272731</c:v>
                </c:pt>
                <c:pt idx="675">
                  <c:v>31.654902954545491</c:v>
                </c:pt>
                <c:pt idx="676">
                  <c:v>31.983407045454527</c:v>
                </c:pt>
                <c:pt idx="677">
                  <c:v>32.137407727272638</c:v>
                </c:pt>
                <c:pt idx="678">
                  <c:v>32.228480681818176</c:v>
                </c:pt>
                <c:pt idx="679">
                  <c:v>32.285927045454542</c:v>
                </c:pt>
                <c:pt idx="680">
                  <c:v>32.341162272727246</c:v>
                </c:pt>
                <c:pt idx="681">
                  <c:v>32.457941818181823</c:v>
                </c:pt>
                <c:pt idx="682">
                  <c:v>32.534060227272725</c:v>
                </c:pt>
                <c:pt idx="683">
                  <c:v>32.534436136363624</c:v>
                </c:pt>
                <c:pt idx="684">
                  <c:v>32.670870000000001</c:v>
                </c:pt>
                <c:pt idx="685">
                  <c:v>32.588766136363624</c:v>
                </c:pt>
                <c:pt idx="686">
                  <c:v>32.722662500000013</c:v>
                </c:pt>
                <c:pt idx="687">
                  <c:v>32.725805000000079</c:v>
                </c:pt>
                <c:pt idx="688">
                  <c:v>32.674605681818115</c:v>
                </c:pt>
                <c:pt idx="689">
                  <c:v>32.586457803030235</c:v>
                </c:pt>
                <c:pt idx="690">
                  <c:v>32.490930757575846</c:v>
                </c:pt>
                <c:pt idx="691">
                  <c:v>32.31481924242425</c:v>
                </c:pt>
                <c:pt idx="692">
                  <c:v>32.22916371212132</c:v>
                </c:pt>
                <c:pt idx="693">
                  <c:v>32.157570227272721</c:v>
                </c:pt>
                <c:pt idx="694">
                  <c:v>32.146112196969845</c:v>
                </c:pt>
                <c:pt idx="695">
                  <c:v>32.036719318181966</c:v>
                </c:pt>
                <c:pt idx="696">
                  <c:v>31.870646666666662</c:v>
                </c:pt>
                <c:pt idx="697">
                  <c:v>31.732246060606062</c:v>
                </c:pt>
                <c:pt idx="698">
                  <c:v>31.733079924242453</c:v>
                </c:pt>
                <c:pt idx="699">
                  <c:v>31.494922424242464</c:v>
                </c:pt>
                <c:pt idx="700">
                  <c:v>31.358094848484846</c:v>
                </c:pt>
                <c:pt idx="701">
                  <c:v>31.293695151515156</c:v>
                </c:pt>
                <c:pt idx="702">
                  <c:v>31.230491515151517</c:v>
                </c:pt>
                <c:pt idx="703">
                  <c:v>31.172096666666675</c:v>
                </c:pt>
                <c:pt idx="704">
                  <c:v>30.953912424242461</c:v>
                </c:pt>
                <c:pt idx="705">
                  <c:v>30.723432121212117</c:v>
                </c:pt>
                <c:pt idx="706">
                  <c:v>30.32510878787879</c:v>
                </c:pt>
                <c:pt idx="707">
                  <c:v>30.156020606060608</c:v>
                </c:pt>
                <c:pt idx="708">
                  <c:v>29.96707696969699</c:v>
                </c:pt>
                <c:pt idx="709">
                  <c:v>29.77527090909091</c:v>
                </c:pt>
                <c:pt idx="710">
                  <c:v>29.794235454545454</c:v>
                </c:pt>
                <c:pt idx="711">
                  <c:v>29.715344242424198</c:v>
                </c:pt>
                <c:pt idx="712">
                  <c:v>29.730148787878793</c:v>
                </c:pt>
                <c:pt idx="713">
                  <c:v>29.878035454545458</c:v>
                </c:pt>
                <c:pt idx="714">
                  <c:v>29.881035757575752</c:v>
                </c:pt>
                <c:pt idx="715">
                  <c:v>30.176333939393899</c:v>
                </c:pt>
                <c:pt idx="716">
                  <c:v>30.368009090909048</c:v>
                </c:pt>
                <c:pt idx="717">
                  <c:v>30.587607272727183</c:v>
                </c:pt>
                <c:pt idx="718">
                  <c:v>30.940136060606029</c:v>
                </c:pt>
                <c:pt idx="719">
                  <c:v>31.264454545454544</c:v>
                </c:pt>
                <c:pt idx="720">
                  <c:v>31.424370303030287</c:v>
                </c:pt>
                <c:pt idx="721">
                  <c:v>31.59741151515151</c:v>
                </c:pt>
                <c:pt idx="722">
                  <c:v>31.741058181818218</c:v>
                </c:pt>
                <c:pt idx="723">
                  <c:v>31.691507878787846</c:v>
                </c:pt>
                <c:pt idx="724">
                  <c:v>31.470952424242459</c:v>
                </c:pt>
                <c:pt idx="725">
                  <c:v>31.554576060606088</c:v>
                </c:pt>
                <c:pt idx="726">
                  <c:v>31.392182424242431</c:v>
                </c:pt>
                <c:pt idx="727">
                  <c:v>31.225124545454527</c:v>
                </c:pt>
                <c:pt idx="728">
                  <c:v>31.264323939393879</c:v>
                </c:pt>
                <c:pt idx="729">
                  <c:v>31.182665454545454</c:v>
                </c:pt>
                <c:pt idx="730">
                  <c:v>31.185130303030267</c:v>
                </c:pt>
                <c:pt idx="731">
                  <c:v>31.260095757575726</c:v>
                </c:pt>
                <c:pt idx="732">
                  <c:v>31.131738787878795</c:v>
                </c:pt>
                <c:pt idx="733">
                  <c:v>31.241783030302983</c:v>
                </c:pt>
                <c:pt idx="734">
                  <c:v>31.415468484848521</c:v>
                </c:pt>
                <c:pt idx="735">
                  <c:v>31.627585454545489</c:v>
                </c:pt>
                <c:pt idx="736">
                  <c:v>31.59028575757576</c:v>
                </c:pt>
                <c:pt idx="737">
                  <c:v>31.734594848484846</c:v>
                </c:pt>
                <c:pt idx="738">
                  <c:v>31.964020303030289</c:v>
                </c:pt>
                <c:pt idx="739">
                  <c:v>32.12593909090922</c:v>
                </c:pt>
                <c:pt idx="740">
                  <c:v>32.20357969696979</c:v>
                </c:pt>
                <c:pt idx="741">
                  <c:v>32.150645151515086</c:v>
                </c:pt>
                <c:pt idx="742">
                  <c:v>32.057382121211994</c:v>
                </c:pt>
                <c:pt idx="743">
                  <c:v>32.046690606060594</c:v>
                </c:pt>
                <c:pt idx="744">
                  <c:v>31.86212909090904</c:v>
                </c:pt>
                <c:pt idx="745">
                  <c:v>31.878580303030287</c:v>
                </c:pt>
                <c:pt idx="746">
                  <c:v>31.771016363636363</c:v>
                </c:pt>
                <c:pt idx="747">
                  <c:v>31.792634242424178</c:v>
                </c:pt>
                <c:pt idx="748">
                  <c:v>31.897908484848553</c:v>
                </c:pt>
                <c:pt idx="749">
                  <c:v>31.951106666666668</c:v>
                </c:pt>
                <c:pt idx="750">
                  <c:v>32.070476363636253</c:v>
                </c:pt>
                <c:pt idx="751">
                  <c:v>32.013720000000006</c:v>
                </c:pt>
                <c:pt idx="752">
                  <c:v>32.08198909090909</c:v>
                </c:pt>
                <c:pt idx="753">
                  <c:v>32.079368484848445</c:v>
                </c:pt>
                <c:pt idx="754">
                  <c:v>32.177651818181886</c:v>
                </c:pt>
                <c:pt idx="755">
                  <c:v>32.450333030303028</c:v>
                </c:pt>
                <c:pt idx="756">
                  <c:v>32.473895151515144</c:v>
                </c:pt>
                <c:pt idx="757">
                  <c:v>32.612759696969789</c:v>
                </c:pt>
                <c:pt idx="758">
                  <c:v>32.698692121212105</c:v>
                </c:pt>
                <c:pt idx="759">
                  <c:v>32.621706363636292</c:v>
                </c:pt>
                <c:pt idx="760">
                  <c:v>32.640589696969698</c:v>
                </c:pt>
                <c:pt idx="761">
                  <c:v>32.493770909090912</c:v>
                </c:pt>
                <c:pt idx="762">
                  <c:v>32.493171818181949</c:v>
                </c:pt>
                <c:pt idx="763">
                  <c:v>32.545076666666553</c:v>
                </c:pt>
                <c:pt idx="764">
                  <c:v>32.421315454545464</c:v>
                </c:pt>
                <c:pt idx="765">
                  <c:v>32.446376363636283</c:v>
                </c:pt>
                <c:pt idx="766">
                  <c:v>32.296359090909213</c:v>
                </c:pt>
                <c:pt idx="767">
                  <c:v>32.269165454545458</c:v>
                </c:pt>
                <c:pt idx="768">
                  <c:v>32.252076666666554</c:v>
                </c:pt>
                <c:pt idx="769">
                  <c:v>32.265869090909113</c:v>
                </c:pt>
                <c:pt idx="770">
                  <c:v>32.304133939393935</c:v>
                </c:pt>
                <c:pt idx="771">
                  <c:v>32.349476060605994</c:v>
                </c:pt>
                <c:pt idx="772">
                  <c:v>32.495486969696891</c:v>
                </c:pt>
                <c:pt idx="773">
                  <c:v>32.525356969696979</c:v>
                </c:pt>
                <c:pt idx="774">
                  <c:v>32.429045151515147</c:v>
                </c:pt>
                <c:pt idx="775">
                  <c:v>32.547660606060504</c:v>
                </c:pt>
                <c:pt idx="776">
                  <c:v>32.648756590909166</c:v>
                </c:pt>
                <c:pt idx="777">
                  <c:v>32.666820151515147</c:v>
                </c:pt>
                <c:pt idx="778">
                  <c:v>32.621317954545461</c:v>
                </c:pt>
                <c:pt idx="779">
                  <c:v>32.632235833333333</c:v>
                </c:pt>
                <c:pt idx="780">
                  <c:v>32.596951969696946</c:v>
                </c:pt>
                <c:pt idx="781">
                  <c:v>32.446386136363571</c:v>
                </c:pt>
                <c:pt idx="782">
                  <c:v>32.436358787878873</c:v>
                </c:pt>
                <c:pt idx="783">
                  <c:v>32.339279772727274</c:v>
                </c:pt>
                <c:pt idx="784">
                  <c:v>32.277613106060606</c:v>
                </c:pt>
                <c:pt idx="785">
                  <c:v>32.214012121212058</c:v>
                </c:pt>
                <c:pt idx="786">
                  <c:v>32.295256590909204</c:v>
                </c:pt>
                <c:pt idx="787">
                  <c:v>32.276025227272719</c:v>
                </c:pt>
                <c:pt idx="788">
                  <c:v>32.221872727272732</c:v>
                </c:pt>
                <c:pt idx="789">
                  <c:v>32.138628181818177</c:v>
                </c:pt>
                <c:pt idx="790">
                  <c:v>32.054219999999994</c:v>
                </c:pt>
                <c:pt idx="791">
                  <c:v>31.773740909090886</c:v>
                </c:pt>
                <c:pt idx="792">
                  <c:v>31.877852500000031</c:v>
                </c:pt>
                <c:pt idx="793">
                  <c:v>31.628740454545429</c:v>
                </c:pt>
                <c:pt idx="794">
                  <c:v>31.461440681818146</c:v>
                </c:pt>
                <c:pt idx="795">
                  <c:v>31.548591136363584</c:v>
                </c:pt>
                <c:pt idx="796">
                  <c:v>31.559501818181786</c:v>
                </c:pt>
                <c:pt idx="797">
                  <c:v>31.50297181818182</c:v>
                </c:pt>
                <c:pt idx="798">
                  <c:v>31.500540227272726</c:v>
                </c:pt>
                <c:pt idx="799">
                  <c:v>31.673499090909086</c:v>
                </c:pt>
                <c:pt idx="800">
                  <c:v>31.828740454545429</c:v>
                </c:pt>
                <c:pt idx="801">
                  <c:v>31.836275909090951</c:v>
                </c:pt>
                <c:pt idx="802">
                  <c:v>32.017726363636228</c:v>
                </c:pt>
                <c:pt idx="803">
                  <c:v>32.057630909090904</c:v>
                </c:pt>
                <c:pt idx="804">
                  <c:v>32.114560000000004</c:v>
                </c:pt>
                <c:pt idx="805">
                  <c:v>32.295862954545463</c:v>
                </c:pt>
                <c:pt idx="806">
                  <c:v>32.174448636363572</c:v>
                </c:pt>
                <c:pt idx="807">
                  <c:v>32.039312045454622</c:v>
                </c:pt>
                <c:pt idx="808">
                  <c:v>32.060223409090895</c:v>
                </c:pt>
                <c:pt idx="809">
                  <c:v>32.021877727272724</c:v>
                </c:pt>
                <c:pt idx="810">
                  <c:v>31.912960454545455</c:v>
                </c:pt>
                <c:pt idx="811">
                  <c:v>31.617529999999988</c:v>
                </c:pt>
                <c:pt idx="812">
                  <c:v>31.629355454545497</c:v>
                </c:pt>
                <c:pt idx="813">
                  <c:v>31.744733636363556</c:v>
                </c:pt>
                <c:pt idx="814">
                  <c:v>31.558071818181819</c:v>
                </c:pt>
                <c:pt idx="815">
                  <c:v>31.700529999999958</c:v>
                </c:pt>
                <c:pt idx="816">
                  <c:v>31.63037500000004</c:v>
                </c:pt>
                <c:pt idx="817">
                  <c:v>31.759433863636328</c:v>
                </c:pt>
                <c:pt idx="818">
                  <c:v>31.999397045454547</c:v>
                </c:pt>
                <c:pt idx="819">
                  <c:v>31.98239886363632</c:v>
                </c:pt>
                <c:pt idx="820">
                  <c:v>32.076762045454551</c:v>
                </c:pt>
                <c:pt idx="821">
                  <c:v>32.162315681818249</c:v>
                </c:pt>
                <c:pt idx="822">
                  <c:v>32.43323295454546</c:v>
                </c:pt>
                <c:pt idx="823">
                  <c:v>32.582239318181941</c:v>
                </c:pt>
                <c:pt idx="824">
                  <c:v>32.592323181818188</c:v>
                </c:pt>
                <c:pt idx="825">
                  <c:v>32.709266818181909</c:v>
                </c:pt>
                <c:pt idx="826">
                  <c:v>32.783256590909112</c:v>
                </c:pt>
                <c:pt idx="827">
                  <c:v>32.959208409090834</c:v>
                </c:pt>
                <c:pt idx="828">
                  <c:v>33.005260681818115</c:v>
                </c:pt>
                <c:pt idx="829">
                  <c:v>33.075253181818177</c:v>
                </c:pt>
                <c:pt idx="830">
                  <c:v>33.218890909090909</c:v>
                </c:pt>
                <c:pt idx="831">
                  <c:v>33.112178863636345</c:v>
                </c:pt>
                <c:pt idx="832">
                  <c:v>33.031448181818106</c:v>
                </c:pt>
                <c:pt idx="833">
                  <c:v>32.996710909090964</c:v>
                </c:pt>
                <c:pt idx="834">
                  <c:v>32.980996818181879</c:v>
                </c:pt>
                <c:pt idx="835">
                  <c:v>33.090908181818186</c:v>
                </c:pt>
                <c:pt idx="836">
                  <c:v>33.224959090909167</c:v>
                </c:pt>
                <c:pt idx="837">
                  <c:v>33.184442272727274</c:v>
                </c:pt>
                <c:pt idx="838">
                  <c:v>33.080616590909088</c:v>
                </c:pt>
                <c:pt idx="839">
                  <c:v>33.020951818181935</c:v>
                </c:pt>
                <c:pt idx="840">
                  <c:v>33.002670454545445</c:v>
                </c:pt>
                <c:pt idx="841">
                  <c:v>32.951400454545329</c:v>
                </c:pt>
                <c:pt idx="842">
                  <c:v>32.970749318181895</c:v>
                </c:pt>
                <c:pt idx="843">
                  <c:v>32.973683181818075</c:v>
                </c:pt>
                <c:pt idx="844">
                  <c:v>32.885819545454545</c:v>
                </c:pt>
                <c:pt idx="845">
                  <c:v>32.722128636363699</c:v>
                </c:pt>
                <c:pt idx="846">
                  <c:v>32.576708409090905</c:v>
                </c:pt>
                <c:pt idx="847">
                  <c:v>32.599622500000002</c:v>
                </c:pt>
                <c:pt idx="848">
                  <c:v>32.644530000000003</c:v>
                </c:pt>
                <c:pt idx="849">
                  <c:v>32.686548636363625</c:v>
                </c:pt>
                <c:pt idx="850">
                  <c:v>32.691578636363651</c:v>
                </c:pt>
                <c:pt idx="851">
                  <c:v>32.595255454545459</c:v>
                </c:pt>
                <c:pt idx="852">
                  <c:v>32.566197272727273</c:v>
                </c:pt>
                <c:pt idx="853">
                  <c:v>32.678643636363624</c:v>
                </c:pt>
                <c:pt idx="854">
                  <c:v>32.723439090909174</c:v>
                </c:pt>
                <c:pt idx="855">
                  <c:v>32.916562954545455</c:v>
                </c:pt>
                <c:pt idx="856">
                  <c:v>32.94833681818195</c:v>
                </c:pt>
                <c:pt idx="857">
                  <c:v>33.024663409090834</c:v>
                </c:pt>
                <c:pt idx="858">
                  <c:v>33.046966363636244</c:v>
                </c:pt>
                <c:pt idx="859">
                  <c:v>33.070868181818113</c:v>
                </c:pt>
                <c:pt idx="860">
                  <c:v>32.994465227272727</c:v>
                </c:pt>
                <c:pt idx="861">
                  <c:v>32.915556363636284</c:v>
                </c:pt>
                <c:pt idx="862">
                  <c:v>32.892253409090905</c:v>
                </c:pt>
                <c:pt idx="863">
                  <c:v>32.896023409090894</c:v>
                </c:pt>
                <c:pt idx="864">
                  <c:v>32.876710454545446</c:v>
                </c:pt>
                <c:pt idx="865">
                  <c:v>32.881716590909086</c:v>
                </c:pt>
                <c:pt idx="866">
                  <c:v>32.83603681818191</c:v>
                </c:pt>
                <c:pt idx="867">
                  <c:v>32.888735454545454</c:v>
                </c:pt>
                <c:pt idx="868">
                  <c:v>32.835812500000003</c:v>
                </c:pt>
                <c:pt idx="869">
                  <c:v>32.769770227272808</c:v>
                </c:pt>
                <c:pt idx="870">
                  <c:v>32.789994090909111</c:v>
                </c:pt>
                <c:pt idx="871">
                  <c:v>32.767604772727275</c:v>
                </c:pt>
                <c:pt idx="872">
                  <c:v>32.905697499999995</c:v>
                </c:pt>
                <c:pt idx="873">
                  <c:v>32.873083181818068</c:v>
                </c:pt>
                <c:pt idx="874">
                  <c:v>32.931772500000008</c:v>
                </c:pt>
                <c:pt idx="875">
                  <c:v>33.05675227272728</c:v>
                </c:pt>
                <c:pt idx="876">
                  <c:v>33.180568181818174</c:v>
                </c:pt>
                <c:pt idx="877">
                  <c:v>33.189067272727208</c:v>
                </c:pt>
                <c:pt idx="878">
                  <c:v>33.349663409090795</c:v>
                </c:pt>
                <c:pt idx="879">
                  <c:v>33.485698636363594</c:v>
                </c:pt>
                <c:pt idx="880">
                  <c:v>33.524104772727277</c:v>
                </c:pt>
                <c:pt idx="881">
                  <c:v>33.502345681818184</c:v>
                </c:pt>
                <c:pt idx="882">
                  <c:v>33.645029318181926</c:v>
                </c:pt>
                <c:pt idx="883">
                  <c:v>33.720347727272731</c:v>
                </c:pt>
                <c:pt idx="884">
                  <c:v>33.910535227272732</c:v>
                </c:pt>
                <c:pt idx="885">
                  <c:v>34.026926363636292</c:v>
                </c:pt>
                <c:pt idx="886">
                  <c:v>33.902709545454549</c:v>
                </c:pt>
                <c:pt idx="887">
                  <c:v>33.893075454545446</c:v>
                </c:pt>
                <c:pt idx="888">
                  <c:v>34.027758409090907</c:v>
                </c:pt>
                <c:pt idx="889">
                  <c:v>33.965649545454546</c:v>
                </c:pt>
                <c:pt idx="890">
                  <c:v>33.930992727272731</c:v>
                </c:pt>
                <c:pt idx="891">
                  <c:v>33.927312500000063</c:v>
                </c:pt>
                <c:pt idx="892">
                  <c:v>33.961179090909113</c:v>
                </c:pt>
                <c:pt idx="893">
                  <c:v>34.037412954545452</c:v>
                </c:pt>
                <c:pt idx="894">
                  <c:v>33.988406590909086</c:v>
                </c:pt>
                <c:pt idx="895">
                  <c:v>33.964717499999999</c:v>
                </c:pt>
                <c:pt idx="896">
                  <c:v>33.925051590909113</c:v>
                </c:pt>
                <c:pt idx="897">
                  <c:v>34.042494090909102</c:v>
                </c:pt>
                <c:pt idx="898">
                  <c:v>33.936342045454552</c:v>
                </c:pt>
                <c:pt idx="899">
                  <c:v>33.845179090909113</c:v>
                </c:pt>
                <c:pt idx="900">
                  <c:v>33.889336590909103</c:v>
                </c:pt>
                <c:pt idx="901">
                  <c:v>33.889860681818057</c:v>
                </c:pt>
                <c:pt idx="902">
                  <c:v>33.875223636363572</c:v>
                </c:pt>
                <c:pt idx="903">
                  <c:v>33.936482272727275</c:v>
                </c:pt>
                <c:pt idx="904">
                  <c:v>33.887557727272636</c:v>
                </c:pt>
                <c:pt idx="905">
                  <c:v>33.81431295454545</c:v>
                </c:pt>
                <c:pt idx="906">
                  <c:v>33.737638409090899</c:v>
                </c:pt>
                <c:pt idx="907">
                  <c:v>33.712389545454542</c:v>
                </c:pt>
                <c:pt idx="908">
                  <c:v>33.693837954545458</c:v>
                </c:pt>
                <c:pt idx="909">
                  <c:v>33.889467045454438</c:v>
                </c:pt>
                <c:pt idx="910">
                  <c:v>33.971635227272728</c:v>
                </c:pt>
                <c:pt idx="911">
                  <c:v>33.892483863636244</c:v>
                </c:pt>
                <c:pt idx="912">
                  <c:v>33.854353409090841</c:v>
                </c:pt>
                <c:pt idx="913">
                  <c:v>33.947886363636179</c:v>
                </c:pt>
                <c:pt idx="914">
                  <c:v>33.929408863636269</c:v>
                </c:pt>
                <c:pt idx="915">
                  <c:v>33.900831136363571</c:v>
                </c:pt>
                <c:pt idx="916">
                  <c:v>33.967337954545457</c:v>
                </c:pt>
                <c:pt idx="917">
                  <c:v>34.050974318181886</c:v>
                </c:pt>
                <c:pt idx="918">
                  <c:v>34.059892499999997</c:v>
                </c:pt>
                <c:pt idx="919">
                  <c:v>33.957089090909044</c:v>
                </c:pt>
                <c:pt idx="920">
                  <c:v>33.853397045454471</c:v>
                </c:pt>
                <c:pt idx="921">
                  <c:v>33.781950909090902</c:v>
                </c:pt>
                <c:pt idx="922">
                  <c:v>33.719660000000005</c:v>
                </c:pt>
                <c:pt idx="923">
                  <c:v>33.756533409090906</c:v>
                </c:pt>
                <c:pt idx="924">
                  <c:v>33.766435454545459</c:v>
                </c:pt>
                <c:pt idx="925">
                  <c:v>33.683668181818113</c:v>
                </c:pt>
                <c:pt idx="926">
                  <c:v>33.693222500000012</c:v>
                </c:pt>
                <c:pt idx="927">
                  <c:v>33.778399772727269</c:v>
                </c:pt>
                <c:pt idx="928">
                  <c:v>33.824382045454541</c:v>
                </c:pt>
                <c:pt idx="929">
                  <c:v>33.802754318181925</c:v>
                </c:pt>
                <c:pt idx="930">
                  <c:v>33.973692499999999</c:v>
                </c:pt>
                <c:pt idx="931">
                  <c:v>34.095733181818183</c:v>
                </c:pt>
                <c:pt idx="932">
                  <c:v>34.178464090909102</c:v>
                </c:pt>
                <c:pt idx="933">
                  <c:v>34.433439772727276</c:v>
                </c:pt>
                <c:pt idx="934">
                  <c:v>34.487880454545312</c:v>
                </c:pt>
                <c:pt idx="935">
                  <c:v>34.441400681818067</c:v>
                </c:pt>
                <c:pt idx="936">
                  <c:v>34.541948409090843</c:v>
                </c:pt>
                <c:pt idx="937">
                  <c:v>34.537789545454544</c:v>
                </c:pt>
                <c:pt idx="938">
                  <c:v>34.352556136363624</c:v>
                </c:pt>
                <c:pt idx="939">
                  <c:v>34.299992954545523</c:v>
                </c:pt>
                <c:pt idx="940">
                  <c:v>34.371736363636245</c:v>
                </c:pt>
                <c:pt idx="941">
                  <c:v>34.301438863636228</c:v>
                </c:pt>
                <c:pt idx="942">
                  <c:v>34.131901818181895</c:v>
                </c:pt>
                <c:pt idx="943">
                  <c:v>34.04328136363619</c:v>
                </c:pt>
                <c:pt idx="944">
                  <c:v>34.038665681818145</c:v>
                </c:pt>
                <c:pt idx="945">
                  <c:v>33.903802045454547</c:v>
                </c:pt>
                <c:pt idx="946">
                  <c:v>33.73286090909091</c:v>
                </c:pt>
                <c:pt idx="947">
                  <c:v>33.657103409090894</c:v>
                </c:pt>
                <c:pt idx="948">
                  <c:v>33.714541818181878</c:v>
                </c:pt>
                <c:pt idx="949">
                  <c:v>33.881208863636182</c:v>
                </c:pt>
                <c:pt idx="950">
                  <c:v>33.878263181818099</c:v>
                </c:pt>
                <c:pt idx="951">
                  <c:v>33.802143181818174</c:v>
                </c:pt>
                <c:pt idx="952">
                  <c:v>33.779422954545453</c:v>
                </c:pt>
                <c:pt idx="953">
                  <c:v>33.940478863636244</c:v>
                </c:pt>
                <c:pt idx="954">
                  <c:v>33.992413181818186</c:v>
                </c:pt>
                <c:pt idx="955">
                  <c:v>33.896604090909101</c:v>
                </c:pt>
                <c:pt idx="956">
                  <c:v>34.090697500000005</c:v>
                </c:pt>
                <c:pt idx="957">
                  <c:v>34.319724999999998</c:v>
                </c:pt>
                <c:pt idx="958">
                  <c:v>34.341066590909044</c:v>
                </c:pt>
                <c:pt idx="959">
                  <c:v>34.330940909090906</c:v>
                </c:pt>
                <c:pt idx="960">
                  <c:v>34.251666136363539</c:v>
                </c:pt>
                <c:pt idx="961">
                  <c:v>34.305854318181886</c:v>
                </c:pt>
                <c:pt idx="962">
                  <c:v>34.292318863636361</c:v>
                </c:pt>
                <c:pt idx="963">
                  <c:v>34.210437045454547</c:v>
                </c:pt>
                <c:pt idx="964">
                  <c:v>34.136497499999997</c:v>
                </c:pt>
                <c:pt idx="965">
                  <c:v>34.126117500000063</c:v>
                </c:pt>
                <c:pt idx="966">
                  <c:v>34.10287977272727</c:v>
                </c:pt>
                <c:pt idx="967">
                  <c:v>34.068470227272719</c:v>
                </c:pt>
                <c:pt idx="968">
                  <c:v>34.079201363636244</c:v>
                </c:pt>
                <c:pt idx="969">
                  <c:v>34.173516363636345</c:v>
                </c:pt>
                <c:pt idx="970">
                  <c:v>34.183395227272733</c:v>
                </c:pt>
                <c:pt idx="971">
                  <c:v>34.163307045454538</c:v>
                </c:pt>
                <c:pt idx="972">
                  <c:v>34.092579090909204</c:v>
                </c:pt>
                <c:pt idx="973">
                  <c:v>34.185291136363624</c:v>
                </c:pt>
                <c:pt idx="974">
                  <c:v>34.378174621212032</c:v>
                </c:pt>
                <c:pt idx="975">
                  <c:v>34.465503106060609</c:v>
                </c:pt>
                <c:pt idx="976">
                  <c:v>34.553286212121208</c:v>
                </c:pt>
                <c:pt idx="977">
                  <c:v>34.7700269696969</c:v>
                </c:pt>
                <c:pt idx="978">
                  <c:v>34.789958106060602</c:v>
                </c:pt>
                <c:pt idx="979">
                  <c:v>34.772733863636354</c:v>
                </c:pt>
                <c:pt idx="980">
                  <c:v>34.713241666666512</c:v>
                </c:pt>
                <c:pt idx="981">
                  <c:v>34.710210454545454</c:v>
                </c:pt>
                <c:pt idx="982">
                  <c:v>34.909460833333249</c:v>
                </c:pt>
                <c:pt idx="983">
                  <c:v>35.023469393939401</c:v>
                </c:pt>
                <c:pt idx="984">
                  <c:v>35.044742121212018</c:v>
                </c:pt>
                <c:pt idx="985">
                  <c:v>35.047233636363579</c:v>
                </c:pt>
                <c:pt idx="986">
                  <c:v>35.015045757575763</c:v>
                </c:pt>
                <c:pt idx="987">
                  <c:v>35.01277363636364</c:v>
                </c:pt>
                <c:pt idx="988">
                  <c:v>34.86642393939394</c:v>
                </c:pt>
                <c:pt idx="989">
                  <c:v>34.818664545454425</c:v>
                </c:pt>
                <c:pt idx="990">
                  <c:v>34.79052424242434</c:v>
                </c:pt>
                <c:pt idx="991">
                  <c:v>34.788457878787881</c:v>
                </c:pt>
                <c:pt idx="992">
                  <c:v>34.736303939393963</c:v>
                </c:pt>
                <c:pt idx="993">
                  <c:v>34.528188787878896</c:v>
                </c:pt>
                <c:pt idx="994">
                  <c:v>34.445778181818177</c:v>
                </c:pt>
                <c:pt idx="995">
                  <c:v>34.427726969696899</c:v>
                </c:pt>
                <c:pt idx="996">
                  <c:v>34.331083333333247</c:v>
                </c:pt>
                <c:pt idx="997">
                  <c:v>34.289650303030299</c:v>
                </c:pt>
                <c:pt idx="998">
                  <c:v>34.209169393939412</c:v>
                </c:pt>
                <c:pt idx="999">
                  <c:v>34.209276060606044</c:v>
                </c:pt>
                <c:pt idx="1000">
                  <c:v>34.166521818181934</c:v>
                </c:pt>
                <c:pt idx="1001">
                  <c:v>34.127695151515148</c:v>
                </c:pt>
                <c:pt idx="1002">
                  <c:v>34.140041212121218</c:v>
                </c:pt>
                <c:pt idx="1003">
                  <c:v>34.198809090909165</c:v>
                </c:pt>
                <c:pt idx="1004">
                  <c:v>34.235188484848486</c:v>
                </c:pt>
                <c:pt idx="1005">
                  <c:v>34.318555151515149</c:v>
                </c:pt>
                <c:pt idx="1006">
                  <c:v>34.264438787878873</c:v>
                </c:pt>
                <c:pt idx="1007">
                  <c:v>34.303911515151505</c:v>
                </c:pt>
                <c:pt idx="1008">
                  <c:v>34.177972727272731</c:v>
                </c:pt>
                <c:pt idx="1009">
                  <c:v>34.13486848484839</c:v>
                </c:pt>
                <c:pt idx="1010">
                  <c:v>34.112948484848474</c:v>
                </c:pt>
                <c:pt idx="1011">
                  <c:v>34.022340909090964</c:v>
                </c:pt>
                <c:pt idx="1012">
                  <c:v>34.145988181818176</c:v>
                </c:pt>
                <c:pt idx="1013">
                  <c:v>34.277774545454548</c:v>
                </c:pt>
                <c:pt idx="1014">
                  <c:v>34.379487878787799</c:v>
                </c:pt>
                <c:pt idx="1015">
                  <c:v>34.397176666666567</c:v>
                </c:pt>
                <c:pt idx="1016">
                  <c:v>34.304570000000005</c:v>
                </c:pt>
                <c:pt idx="1017">
                  <c:v>34.444165151515094</c:v>
                </c:pt>
                <c:pt idx="1018">
                  <c:v>34.364289090909075</c:v>
                </c:pt>
                <c:pt idx="1019">
                  <c:v>34.621507575757484</c:v>
                </c:pt>
                <c:pt idx="1020">
                  <c:v>34.696506363636345</c:v>
                </c:pt>
                <c:pt idx="1021">
                  <c:v>34.716963939393942</c:v>
                </c:pt>
                <c:pt idx="1022">
                  <c:v>34.860600606060594</c:v>
                </c:pt>
                <c:pt idx="1023">
                  <c:v>34.756526363636269</c:v>
                </c:pt>
                <c:pt idx="1024">
                  <c:v>34.559631212121211</c:v>
                </c:pt>
                <c:pt idx="1025">
                  <c:v>34.531165757575813</c:v>
                </c:pt>
                <c:pt idx="1026">
                  <c:v>34.541908484848399</c:v>
                </c:pt>
                <c:pt idx="1027">
                  <c:v>34.673758484848477</c:v>
                </c:pt>
                <c:pt idx="1028">
                  <c:v>34.606978181818178</c:v>
                </c:pt>
                <c:pt idx="1029">
                  <c:v>34.659162424242318</c:v>
                </c:pt>
                <c:pt idx="1030">
                  <c:v>34.585269393939392</c:v>
                </c:pt>
                <c:pt idx="1031">
                  <c:v>34.668310606060679</c:v>
                </c:pt>
                <c:pt idx="1032">
                  <c:v>34.72123181818192</c:v>
                </c:pt>
                <c:pt idx="1033">
                  <c:v>34.735580000000013</c:v>
                </c:pt>
                <c:pt idx="1034">
                  <c:v>34.663305454545451</c:v>
                </c:pt>
                <c:pt idx="1035">
                  <c:v>34.662605151515152</c:v>
                </c:pt>
                <c:pt idx="1036">
                  <c:v>34.505116818181968</c:v>
                </c:pt>
                <c:pt idx="1037">
                  <c:v>34.361945909090899</c:v>
                </c:pt>
                <c:pt idx="1038">
                  <c:v>34.131807272727244</c:v>
                </c:pt>
                <c:pt idx="1039">
                  <c:v>34.026516363636354</c:v>
                </c:pt>
                <c:pt idx="1040">
                  <c:v>33.973968181818144</c:v>
                </c:pt>
                <c:pt idx="1041">
                  <c:v>33.829781666666527</c:v>
                </c:pt>
                <c:pt idx="1042">
                  <c:v>33.782719696969828</c:v>
                </c:pt>
                <c:pt idx="1043">
                  <c:v>33.562872222222232</c:v>
                </c:pt>
                <c:pt idx="1044">
                  <c:v>33.562672857142857</c:v>
                </c:pt>
                <c:pt idx="1045">
                  <c:v>33.799703000000072</c:v>
                </c:pt>
                <c:pt idx="1046">
                  <c:v>33.434785000000005</c:v>
                </c:pt>
                <c:pt idx="1047">
                  <c:v>34.856904999999998</c:v>
                </c:pt>
              </c:numCache>
            </c:numRef>
          </c:yVal>
          <c:smooth val="1"/>
        </c:ser>
        <c:dLbls>
          <c:showLegendKey val="0"/>
          <c:showVal val="0"/>
          <c:showCatName val="0"/>
          <c:showSerName val="0"/>
          <c:showPercent val="0"/>
          <c:showBubbleSize val="0"/>
        </c:dLbls>
        <c:axId val="86656128"/>
        <c:axId val="86658048"/>
      </c:scatterChart>
      <c:valAx>
        <c:axId val="86656128"/>
        <c:scaling>
          <c:orientation val="minMax"/>
          <c:max val="480"/>
          <c:min val="0"/>
        </c:scaling>
        <c:delete val="0"/>
        <c:axPos val="b"/>
        <c:title>
          <c:tx>
            <c:rich>
              <a:bodyPr/>
              <a:lstStyle/>
              <a:p>
                <a:pPr>
                  <a:defRPr/>
                </a:pPr>
                <a:r>
                  <a:rPr lang="en-US" i="1" baseline="0" dirty="0" smtClean="0"/>
                  <a:t>t</a:t>
                </a:r>
                <a:r>
                  <a:rPr lang="en-US" baseline="0" dirty="0" smtClean="0"/>
                  <a:t> </a:t>
                </a:r>
                <a:r>
                  <a:rPr lang="en-US" dirty="0"/>
                  <a:t>(s)</a:t>
                </a:r>
              </a:p>
            </c:rich>
          </c:tx>
          <c:overlay val="0"/>
        </c:title>
        <c:numFmt formatCode="General" sourceLinked="1"/>
        <c:majorTickMark val="out"/>
        <c:minorTickMark val="none"/>
        <c:tickLblPos val="nextTo"/>
        <c:spPr>
          <a:ln>
            <a:solidFill>
              <a:prstClr val="black"/>
            </a:solidFill>
          </a:ln>
        </c:spPr>
        <c:crossAx val="86658048"/>
        <c:crosses val="autoZero"/>
        <c:crossBetween val="midCat"/>
        <c:majorUnit val="60"/>
      </c:valAx>
      <c:valAx>
        <c:axId val="86658048"/>
        <c:scaling>
          <c:orientation val="minMax"/>
          <c:max val="40"/>
          <c:min val="0"/>
        </c:scaling>
        <c:delete val="0"/>
        <c:axPos val="l"/>
        <c:title>
          <c:tx>
            <c:rich>
              <a:bodyPr rot="-5400000" vert="horz"/>
              <a:lstStyle/>
              <a:p>
                <a:pPr>
                  <a:defRPr/>
                </a:pPr>
                <a:r>
                  <a:rPr lang="en-US"/>
                  <a:t>q" (kWm</a:t>
                </a:r>
                <a:r>
                  <a:rPr lang="en-US" baseline="30000"/>
                  <a:t>-2</a:t>
                </a:r>
                <a:r>
                  <a:rPr lang="en-US"/>
                  <a:t>)</a:t>
                </a:r>
              </a:p>
            </c:rich>
          </c:tx>
          <c:layout>
            <c:manualLayout>
              <c:xMode val="edge"/>
              <c:yMode val="edge"/>
              <c:x val="9.5838014857254523E-3"/>
              <c:y val="0.37518079731585585"/>
            </c:manualLayout>
          </c:layout>
          <c:overlay val="0"/>
        </c:title>
        <c:numFmt formatCode="General" sourceLinked="1"/>
        <c:majorTickMark val="in"/>
        <c:minorTickMark val="none"/>
        <c:tickLblPos val="nextTo"/>
        <c:spPr>
          <a:ln>
            <a:solidFill>
              <a:prstClr val="black"/>
            </a:solidFill>
          </a:ln>
        </c:spPr>
        <c:crossAx val="86656128"/>
        <c:crosses val="autoZero"/>
        <c:crossBetween val="midCat"/>
      </c:valAx>
      <c:spPr>
        <a:noFill/>
        <a:ln>
          <a:solidFill>
            <a:prstClr val="black"/>
          </a:solidFill>
        </a:ln>
      </c:spPr>
    </c:plotArea>
    <c:legend>
      <c:legendPos val="r"/>
      <c:layout>
        <c:manualLayout>
          <c:xMode val="edge"/>
          <c:yMode val="edge"/>
          <c:x val="0.65486076935695536"/>
          <c:y val="0.63976365707066862"/>
          <c:w val="0.24442503280839947"/>
          <c:h val="0.15095473483398442"/>
        </c:manualLayout>
      </c:layout>
      <c:overlay val="0"/>
    </c:legend>
    <c:plotVisOnly val="1"/>
    <c:dispBlanksAs val="gap"/>
    <c:showDLblsOverMax val="0"/>
  </c:chart>
  <c:txPr>
    <a:bodyPr/>
    <a:lstStyle/>
    <a:p>
      <a:pPr>
        <a:defRPr sz="1200"/>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53390801271608"/>
          <c:y val="6.2897312070324313E-2"/>
          <c:w val="0.8092067598871322"/>
          <c:h val="0.75385349558578074"/>
        </c:manualLayout>
      </c:layout>
      <c:scatterChart>
        <c:scatterStyle val="smoothMarker"/>
        <c:varyColors val="0"/>
        <c:ser>
          <c:idx val="0"/>
          <c:order val="0"/>
          <c:tx>
            <c:v>Centerline</c:v>
          </c:tx>
          <c:spPr>
            <a:ln>
              <a:solidFill>
                <a:prstClr val="black"/>
              </a:solidFill>
            </a:ln>
          </c:spPr>
          <c:marker>
            <c:symbol val="none"/>
          </c:marker>
          <c:xVal>
            <c:numRef>
              <c:f>'Fitted HF and Xf'!$A$15:$A$1165</c:f>
              <c:numCache>
                <c:formatCode>General</c:formatCode>
                <c:ptCount val="115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pt idx="841">
                  <c:v>295.5</c:v>
                </c:pt>
                <c:pt idx="842">
                  <c:v>296</c:v>
                </c:pt>
                <c:pt idx="843">
                  <c:v>296.5</c:v>
                </c:pt>
                <c:pt idx="844">
                  <c:v>297</c:v>
                </c:pt>
                <c:pt idx="845">
                  <c:v>297.5</c:v>
                </c:pt>
                <c:pt idx="846">
                  <c:v>298</c:v>
                </c:pt>
                <c:pt idx="847">
                  <c:v>298.5</c:v>
                </c:pt>
                <c:pt idx="848">
                  <c:v>299</c:v>
                </c:pt>
                <c:pt idx="849">
                  <c:v>299.5</c:v>
                </c:pt>
                <c:pt idx="850">
                  <c:v>300</c:v>
                </c:pt>
                <c:pt idx="851">
                  <c:v>300.5</c:v>
                </c:pt>
                <c:pt idx="852">
                  <c:v>301</c:v>
                </c:pt>
                <c:pt idx="853">
                  <c:v>301.5</c:v>
                </c:pt>
                <c:pt idx="854">
                  <c:v>302</c:v>
                </c:pt>
                <c:pt idx="855">
                  <c:v>302.5</c:v>
                </c:pt>
                <c:pt idx="856">
                  <c:v>303</c:v>
                </c:pt>
                <c:pt idx="857">
                  <c:v>303.5</c:v>
                </c:pt>
                <c:pt idx="858">
                  <c:v>304</c:v>
                </c:pt>
                <c:pt idx="859">
                  <c:v>304.5</c:v>
                </c:pt>
                <c:pt idx="860">
                  <c:v>305</c:v>
                </c:pt>
                <c:pt idx="861">
                  <c:v>305.5</c:v>
                </c:pt>
                <c:pt idx="862">
                  <c:v>306</c:v>
                </c:pt>
                <c:pt idx="863">
                  <c:v>306.5</c:v>
                </c:pt>
                <c:pt idx="864">
                  <c:v>307</c:v>
                </c:pt>
                <c:pt idx="865">
                  <c:v>307.5</c:v>
                </c:pt>
                <c:pt idx="866">
                  <c:v>308</c:v>
                </c:pt>
                <c:pt idx="867">
                  <c:v>308.5</c:v>
                </c:pt>
                <c:pt idx="868">
                  <c:v>309</c:v>
                </c:pt>
                <c:pt idx="869">
                  <c:v>309.5</c:v>
                </c:pt>
                <c:pt idx="870">
                  <c:v>310</c:v>
                </c:pt>
                <c:pt idx="871">
                  <c:v>310.5</c:v>
                </c:pt>
                <c:pt idx="872">
                  <c:v>311</c:v>
                </c:pt>
                <c:pt idx="873">
                  <c:v>311.5</c:v>
                </c:pt>
                <c:pt idx="874">
                  <c:v>312</c:v>
                </c:pt>
                <c:pt idx="875">
                  <c:v>312.5</c:v>
                </c:pt>
                <c:pt idx="876">
                  <c:v>313</c:v>
                </c:pt>
                <c:pt idx="877">
                  <c:v>313.5</c:v>
                </c:pt>
                <c:pt idx="878">
                  <c:v>314</c:v>
                </c:pt>
                <c:pt idx="879">
                  <c:v>314.5</c:v>
                </c:pt>
                <c:pt idx="880">
                  <c:v>315</c:v>
                </c:pt>
                <c:pt idx="881">
                  <c:v>315.5</c:v>
                </c:pt>
                <c:pt idx="882">
                  <c:v>316</c:v>
                </c:pt>
                <c:pt idx="883">
                  <c:v>316.5</c:v>
                </c:pt>
                <c:pt idx="884">
                  <c:v>317</c:v>
                </c:pt>
                <c:pt idx="885">
                  <c:v>317.5</c:v>
                </c:pt>
                <c:pt idx="886">
                  <c:v>318</c:v>
                </c:pt>
                <c:pt idx="887">
                  <c:v>318.5</c:v>
                </c:pt>
                <c:pt idx="888">
                  <c:v>319</c:v>
                </c:pt>
                <c:pt idx="889">
                  <c:v>319.5</c:v>
                </c:pt>
                <c:pt idx="890">
                  <c:v>320</c:v>
                </c:pt>
                <c:pt idx="891">
                  <c:v>320.5</c:v>
                </c:pt>
                <c:pt idx="892">
                  <c:v>321</c:v>
                </c:pt>
                <c:pt idx="893">
                  <c:v>321.5</c:v>
                </c:pt>
                <c:pt idx="894">
                  <c:v>322</c:v>
                </c:pt>
                <c:pt idx="895">
                  <c:v>322.5</c:v>
                </c:pt>
                <c:pt idx="896">
                  <c:v>323</c:v>
                </c:pt>
                <c:pt idx="897">
                  <c:v>323.5</c:v>
                </c:pt>
                <c:pt idx="898">
                  <c:v>324</c:v>
                </c:pt>
                <c:pt idx="899">
                  <c:v>324.5</c:v>
                </c:pt>
                <c:pt idx="900">
                  <c:v>325</c:v>
                </c:pt>
                <c:pt idx="901">
                  <c:v>325.5</c:v>
                </c:pt>
                <c:pt idx="902">
                  <c:v>326</c:v>
                </c:pt>
                <c:pt idx="903">
                  <c:v>326.5</c:v>
                </c:pt>
                <c:pt idx="904">
                  <c:v>327</c:v>
                </c:pt>
                <c:pt idx="905">
                  <c:v>327.5</c:v>
                </c:pt>
                <c:pt idx="906">
                  <c:v>328</c:v>
                </c:pt>
                <c:pt idx="907">
                  <c:v>328.5</c:v>
                </c:pt>
                <c:pt idx="908">
                  <c:v>329</c:v>
                </c:pt>
                <c:pt idx="909">
                  <c:v>329.5</c:v>
                </c:pt>
                <c:pt idx="910">
                  <c:v>330</c:v>
                </c:pt>
                <c:pt idx="911">
                  <c:v>330.5</c:v>
                </c:pt>
                <c:pt idx="912">
                  <c:v>331</c:v>
                </c:pt>
                <c:pt idx="913">
                  <c:v>331.5</c:v>
                </c:pt>
                <c:pt idx="914">
                  <c:v>332</c:v>
                </c:pt>
                <c:pt idx="915">
                  <c:v>332.5</c:v>
                </c:pt>
                <c:pt idx="916">
                  <c:v>333</c:v>
                </c:pt>
                <c:pt idx="917">
                  <c:v>333.5</c:v>
                </c:pt>
                <c:pt idx="918">
                  <c:v>334</c:v>
                </c:pt>
                <c:pt idx="919">
                  <c:v>334.5</c:v>
                </c:pt>
                <c:pt idx="920">
                  <c:v>335</c:v>
                </c:pt>
                <c:pt idx="921">
                  <c:v>335.5</c:v>
                </c:pt>
                <c:pt idx="922">
                  <c:v>336</c:v>
                </c:pt>
                <c:pt idx="923">
                  <c:v>336.5</c:v>
                </c:pt>
                <c:pt idx="924">
                  <c:v>337</c:v>
                </c:pt>
                <c:pt idx="925">
                  <c:v>337.5</c:v>
                </c:pt>
                <c:pt idx="926">
                  <c:v>338</c:v>
                </c:pt>
                <c:pt idx="927">
                  <c:v>338.5</c:v>
                </c:pt>
                <c:pt idx="928">
                  <c:v>339</c:v>
                </c:pt>
                <c:pt idx="929">
                  <c:v>339.5</c:v>
                </c:pt>
                <c:pt idx="930">
                  <c:v>340</c:v>
                </c:pt>
                <c:pt idx="931">
                  <c:v>340.5</c:v>
                </c:pt>
                <c:pt idx="932">
                  <c:v>341</c:v>
                </c:pt>
                <c:pt idx="933">
                  <c:v>341.5</c:v>
                </c:pt>
                <c:pt idx="934">
                  <c:v>342</c:v>
                </c:pt>
                <c:pt idx="935">
                  <c:v>342.5</c:v>
                </c:pt>
                <c:pt idx="936">
                  <c:v>343</c:v>
                </c:pt>
                <c:pt idx="937">
                  <c:v>343.5</c:v>
                </c:pt>
                <c:pt idx="938">
                  <c:v>344</c:v>
                </c:pt>
                <c:pt idx="939">
                  <c:v>344.5</c:v>
                </c:pt>
                <c:pt idx="940">
                  <c:v>345</c:v>
                </c:pt>
                <c:pt idx="941">
                  <c:v>345.5</c:v>
                </c:pt>
                <c:pt idx="942">
                  <c:v>346</c:v>
                </c:pt>
                <c:pt idx="943">
                  <c:v>346.5</c:v>
                </c:pt>
                <c:pt idx="944">
                  <c:v>347</c:v>
                </c:pt>
                <c:pt idx="945">
                  <c:v>347.5</c:v>
                </c:pt>
                <c:pt idx="946">
                  <c:v>348</c:v>
                </c:pt>
                <c:pt idx="947">
                  <c:v>348.5</c:v>
                </c:pt>
                <c:pt idx="948">
                  <c:v>349</c:v>
                </c:pt>
                <c:pt idx="949">
                  <c:v>349.5</c:v>
                </c:pt>
                <c:pt idx="950">
                  <c:v>350</c:v>
                </c:pt>
                <c:pt idx="951">
                  <c:v>350.5</c:v>
                </c:pt>
                <c:pt idx="952">
                  <c:v>351</c:v>
                </c:pt>
                <c:pt idx="953">
                  <c:v>351.5</c:v>
                </c:pt>
                <c:pt idx="954">
                  <c:v>352</c:v>
                </c:pt>
                <c:pt idx="955">
                  <c:v>352.5</c:v>
                </c:pt>
                <c:pt idx="956">
                  <c:v>353</c:v>
                </c:pt>
                <c:pt idx="957">
                  <c:v>353.5</c:v>
                </c:pt>
                <c:pt idx="958">
                  <c:v>354</c:v>
                </c:pt>
                <c:pt idx="959">
                  <c:v>354.5</c:v>
                </c:pt>
                <c:pt idx="960">
                  <c:v>355</c:v>
                </c:pt>
                <c:pt idx="961">
                  <c:v>355.5</c:v>
                </c:pt>
                <c:pt idx="962">
                  <c:v>356</c:v>
                </c:pt>
                <c:pt idx="963">
                  <c:v>356.5</c:v>
                </c:pt>
                <c:pt idx="964">
                  <c:v>357</c:v>
                </c:pt>
                <c:pt idx="965">
                  <c:v>357.5</c:v>
                </c:pt>
                <c:pt idx="966">
                  <c:v>358</c:v>
                </c:pt>
                <c:pt idx="967">
                  <c:v>358.5</c:v>
                </c:pt>
                <c:pt idx="968">
                  <c:v>359</c:v>
                </c:pt>
                <c:pt idx="969">
                  <c:v>359.5</c:v>
                </c:pt>
                <c:pt idx="970">
                  <c:v>360</c:v>
                </c:pt>
                <c:pt idx="971">
                  <c:v>360.5</c:v>
                </c:pt>
                <c:pt idx="972">
                  <c:v>361</c:v>
                </c:pt>
                <c:pt idx="973">
                  <c:v>361.5</c:v>
                </c:pt>
                <c:pt idx="974">
                  <c:v>362</c:v>
                </c:pt>
                <c:pt idx="975">
                  <c:v>362.5</c:v>
                </c:pt>
                <c:pt idx="976">
                  <c:v>363</c:v>
                </c:pt>
                <c:pt idx="977">
                  <c:v>363.5</c:v>
                </c:pt>
                <c:pt idx="978">
                  <c:v>364</c:v>
                </c:pt>
                <c:pt idx="979">
                  <c:v>364.5</c:v>
                </c:pt>
                <c:pt idx="980">
                  <c:v>365</c:v>
                </c:pt>
                <c:pt idx="981">
                  <c:v>365.5</c:v>
                </c:pt>
                <c:pt idx="982">
                  <c:v>366</c:v>
                </c:pt>
                <c:pt idx="983">
                  <c:v>366.5</c:v>
                </c:pt>
                <c:pt idx="984">
                  <c:v>367</c:v>
                </c:pt>
                <c:pt idx="985">
                  <c:v>367.5</c:v>
                </c:pt>
                <c:pt idx="986">
                  <c:v>368</c:v>
                </c:pt>
                <c:pt idx="987">
                  <c:v>368.5</c:v>
                </c:pt>
                <c:pt idx="988">
                  <c:v>369</c:v>
                </c:pt>
                <c:pt idx="989">
                  <c:v>369.5</c:v>
                </c:pt>
                <c:pt idx="990">
                  <c:v>370</c:v>
                </c:pt>
                <c:pt idx="991">
                  <c:v>370.5</c:v>
                </c:pt>
                <c:pt idx="992">
                  <c:v>371</c:v>
                </c:pt>
                <c:pt idx="993">
                  <c:v>371.5</c:v>
                </c:pt>
                <c:pt idx="994">
                  <c:v>372</c:v>
                </c:pt>
                <c:pt idx="995">
                  <c:v>372.5</c:v>
                </c:pt>
                <c:pt idx="996">
                  <c:v>373</c:v>
                </c:pt>
                <c:pt idx="997">
                  <c:v>373.5</c:v>
                </c:pt>
                <c:pt idx="998">
                  <c:v>374</c:v>
                </c:pt>
                <c:pt idx="999">
                  <c:v>374.5</c:v>
                </c:pt>
                <c:pt idx="1000">
                  <c:v>375</c:v>
                </c:pt>
                <c:pt idx="1001">
                  <c:v>375.5</c:v>
                </c:pt>
                <c:pt idx="1002">
                  <c:v>376</c:v>
                </c:pt>
                <c:pt idx="1003">
                  <c:v>376.5</c:v>
                </c:pt>
                <c:pt idx="1004">
                  <c:v>377</c:v>
                </c:pt>
                <c:pt idx="1005">
                  <c:v>377.5</c:v>
                </c:pt>
                <c:pt idx="1006">
                  <c:v>378</c:v>
                </c:pt>
                <c:pt idx="1007">
                  <c:v>378.5</c:v>
                </c:pt>
                <c:pt idx="1008">
                  <c:v>379</c:v>
                </c:pt>
                <c:pt idx="1009">
                  <c:v>379.5</c:v>
                </c:pt>
                <c:pt idx="1010">
                  <c:v>380</c:v>
                </c:pt>
                <c:pt idx="1011">
                  <c:v>380.5</c:v>
                </c:pt>
                <c:pt idx="1012">
                  <c:v>381</c:v>
                </c:pt>
                <c:pt idx="1013">
                  <c:v>381.5</c:v>
                </c:pt>
                <c:pt idx="1014">
                  <c:v>382</c:v>
                </c:pt>
                <c:pt idx="1015">
                  <c:v>382.5</c:v>
                </c:pt>
                <c:pt idx="1016">
                  <c:v>383</c:v>
                </c:pt>
                <c:pt idx="1017">
                  <c:v>383.5</c:v>
                </c:pt>
                <c:pt idx="1018">
                  <c:v>384</c:v>
                </c:pt>
                <c:pt idx="1019">
                  <c:v>384.5</c:v>
                </c:pt>
                <c:pt idx="1020">
                  <c:v>385</c:v>
                </c:pt>
                <c:pt idx="1021">
                  <c:v>385.5</c:v>
                </c:pt>
                <c:pt idx="1022">
                  <c:v>386</c:v>
                </c:pt>
                <c:pt idx="1023">
                  <c:v>386.5</c:v>
                </c:pt>
                <c:pt idx="1024">
                  <c:v>387</c:v>
                </c:pt>
                <c:pt idx="1025">
                  <c:v>387.5</c:v>
                </c:pt>
                <c:pt idx="1026">
                  <c:v>388</c:v>
                </c:pt>
                <c:pt idx="1027">
                  <c:v>388.5</c:v>
                </c:pt>
                <c:pt idx="1028">
                  <c:v>389</c:v>
                </c:pt>
                <c:pt idx="1029">
                  <c:v>389.5</c:v>
                </c:pt>
                <c:pt idx="1030">
                  <c:v>390</c:v>
                </c:pt>
                <c:pt idx="1031">
                  <c:v>390.5</c:v>
                </c:pt>
                <c:pt idx="1032">
                  <c:v>391</c:v>
                </c:pt>
                <c:pt idx="1033">
                  <c:v>391.5</c:v>
                </c:pt>
                <c:pt idx="1034">
                  <c:v>392</c:v>
                </c:pt>
                <c:pt idx="1035">
                  <c:v>392.5</c:v>
                </c:pt>
                <c:pt idx="1036">
                  <c:v>393</c:v>
                </c:pt>
                <c:pt idx="1037">
                  <c:v>393.5</c:v>
                </c:pt>
                <c:pt idx="1038">
                  <c:v>394</c:v>
                </c:pt>
                <c:pt idx="1039">
                  <c:v>394.5</c:v>
                </c:pt>
                <c:pt idx="1040">
                  <c:v>395</c:v>
                </c:pt>
                <c:pt idx="1041">
                  <c:v>395.5</c:v>
                </c:pt>
                <c:pt idx="1042">
                  <c:v>396</c:v>
                </c:pt>
                <c:pt idx="1043">
                  <c:v>396.5</c:v>
                </c:pt>
                <c:pt idx="1044">
                  <c:v>397</c:v>
                </c:pt>
                <c:pt idx="1045">
                  <c:v>397.5</c:v>
                </c:pt>
                <c:pt idx="1046">
                  <c:v>398</c:v>
                </c:pt>
                <c:pt idx="1047">
                  <c:v>398.5</c:v>
                </c:pt>
                <c:pt idx="1048">
                  <c:v>399</c:v>
                </c:pt>
                <c:pt idx="1049">
                  <c:v>399.5</c:v>
                </c:pt>
                <c:pt idx="1050">
                  <c:v>400</c:v>
                </c:pt>
                <c:pt idx="1051">
                  <c:v>400.5</c:v>
                </c:pt>
                <c:pt idx="1052">
                  <c:v>401</c:v>
                </c:pt>
                <c:pt idx="1053">
                  <c:v>401.5</c:v>
                </c:pt>
                <c:pt idx="1054">
                  <c:v>402</c:v>
                </c:pt>
                <c:pt idx="1055">
                  <c:v>402.5</c:v>
                </c:pt>
                <c:pt idx="1056">
                  <c:v>403</c:v>
                </c:pt>
                <c:pt idx="1057">
                  <c:v>403.5</c:v>
                </c:pt>
                <c:pt idx="1058">
                  <c:v>404</c:v>
                </c:pt>
                <c:pt idx="1059">
                  <c:v>404.5</c:v>
                </c:pt>
                <c:pt idx="1060">
                  <c:v>405</c:v>
                </c:pt>
                <c:pt idx="1061">
                  <c:v>405.5</c:v>
                </c:pt>
                <c:pt idx="1062">
                  <c:v>406</c:v>
                </c:pt>
                <c:pt idx="1063">
                  <c:v>406.5</c:v>
                </c:pt>
                <c:pt idx="1064">
                  <c:v>407</c:v>
                </c:pt>
                <c:pt idx="1065">
                  <c:v>407.5</c:v>
                </c:pt>
                <c:pt idx="1066">
                  <c:v>408</c:v>
                </c:pt>
                <c:pt idx="1067">
                  <c:v>408.5</c:v>
                </c:pt>
                <c:pt idx="1068">
                  <c:v>409</c:v>
                </c:pt>
                <c:pt idx="1069">
                  <c:v>409.5</c:v>
                </c:pt>
                <c:pt idx="1070">
                  <c:v>410</c:v>
                </c:pt>
                <c:pt idx="1071">
                  <c:v>410.5</c:v>
                </c:pt>
                <c:pt idx="1072">
                  <c:v>411</c:v>
                </c:pt>
                <c:pt idx="1073">
                  <c:v>411.5</c:v>
                </c:pt>
                <c:pt idx="1074">
                  <c:v>412</c:v>
                </c:pt>
                <c:pt idx="1075">
                  <c:v>412.5</c:v>
                </c:pt>
                <c:pt idx="1076">
                  <c:v>413</c:v>
                </c:pt>
                <c:pt idx="1077">
                  <c:v>413.5</c:v>
                </c:pt>
                <c:pt idx="1078">
                  <c:v>414</c:v>
                </c:pt>
                <c:pt idx="1079">
                  <c:v>414.5</c:v>
                </c:pt>
                <c:pt idx="1080">
                  <c:v>415</c:v>
                </c:pt>
                <c:pt idx="1081">
                  <c:v>415.5</c:v>
                </c:pt>
                <c:pt idx="1082">
                  <c:v>416</c:v>
                </c:pt>
                <c:pt idx="1083">
                  <c:v>416.5</c:v>
                </c:pt>
                <c:pt idx="1084">
                  <c:v>417</c:v>
                </c:pt>
                <c:pt idx="1085">
                  <c:v>417.5</c:v>
                </c:pt>
                <c:pt idx="1086">
                  <c:v>418</c:v>
                </c:pt>
                <c:pt idx="1087">
                  <c:v>418.5</c:v>
                </c:pt>
                <c:pt idx="1088">
                  <c:v>419</c:v>
                </c:pt>
                <c:pt idx="1089">
                  <c:v>419.5</c:v>
                </c:pt>
                <c:pt idx="1090">
                  <c:v>420</c:v>
                </c:pt>
                <c:pt idx="1091">
                  <c:v>420.5</c:v>
                </c:pt>
                <c:pt idx="1092">
                  <c:v>421</c:v>
                </c:pt>
                <c:pt idx="1093">
                  <c:v>421.5</c:v>
                </c:pt>
                <c:pt idx="1094">
                  <c:v>422</c:v>
                </c:pt>
                <c:pt idx="1095">
                  <c:v>422.5</c:v>
                </c:pt>
                <c:pt idx="1096">
                  <c:v>423</c:v>
                </c:pt>
                <c:pt idx="1097">
                  <c:v>423.5</c:v>
                </c:pt>
                <c:pt idx="1098">
                  <c:v>424</c:v>
                </c:pt>
                <c:pt idx="1099">
                  <c:v>424.5</c:v>
                </c:pt>
                <c:pt idx="1100">
                  <c:v>425</c:v>
                </c:pt>
                <c:pt idx="1101">
                  <c:v>425.5</c:v>
                </c:pt>
                <c:pt idx="1102">
                  <c:v>426</c:v>
                </c:pt>
                <c:pt idx="1103">
                  <c:v>426.5</c:v>
                </c:pt>
                <c:pt idx="1104">
                  <c:v>427</c:v>
                </c:pt>
                <c:pt idx="1105">
                  <c:v>427.5</c:v>
                </c:pt>
                <c:pt idx="1106">
                  <c:v>428</c:v>
                </c:pt>
                <c:pt idx="1107">
                  <c:v>428.5</c:v>
                </c:pt>
                <c:pt idx="1108">
                  <c:v>429</c:v>
                </c:pt>
                <c:pt idx="1109">
                  <c:v>429.5</c:v>
                </c:pt>
                <c:pt idx="1110">
                  <c:v>430</c:v>
                </c:pt>
                <c:pt idx="1111">
                  <c:v>430.5</c:v>
                </c:pt>
                <c:pt idx="1112">
                  <c:v>431</c:v>
                </c:pt>
                <c:pt idx="1113">
                  <c:v>431.5</c:v>
                </c:pt>
                <c:pt idx="1114">
                  <c:v>432</c:v>
                </c:pt>
                <c:pt idx="1115">
                  <c:v>432.5</c:v>
                </c:pt>
                <c:pt idx="1116">
                  <c:v>433</c:v>
                </c:pt>
                <c:pt idx="1117">
                  <c:v>433.5</c:v>
                </c:pt>
                <c:pt idx="1118">
                  <c:v>434</c:v>
                </c:pt>
                <c:pt idx="1119">
                  <c:v>434.5</c:v>
                </c:pt>
                <c:pt idx="1120">
                  <c:v>435</c:v>
                </c:pt>
                <c:pt idx="1121">
                  <c:v>435.5</c:v>
                </c:pt>
                <c:pt idx="1122">
                  <c:v>436</c:v>
                </c:pt>
                <c:pt idx="1123">
                  <c:v>436.5</c:v>
                </c:pt>
                <c:pt idx="1124">
                  <c:v>437</c:v>
                </c:pt>
                <c:pt idx="1125">
                  <c:v>437.5</c:v>
                </c:pt>
                <c:pt idx="1126">
                  <c:v>438</c:v>
                </c:pt>
                <c:pt idx="1127">
                  <c:v>438.5</c:v>
                </c:pt>
                <c:pt idx="1128">
                  <c:v>439</c:v>
                </c:pt>
                <c:pt idx="1129">
                  <c:v>439.5</c:v>
                </c:pt>
                <c:pt idx="1130">
                  <c:v>440</c:v>
                </c:pt>
                <c:pt idx="1131">
                  <c:v>440.5</c:v>
                </c:pt>
                <c:pt idx="1132">
                  <c:v>441</c:v>
                </c:pt>
                <c:pt idx="1133">
                  <c:v>441.5</c:v>
                </c:pt>
                <c:pt idx="1134">
                  <c:v>442</c:v>
                </c:pt>
                <c:pt idx="1135">
                  <c:v>442.5</c:v>
                </c:pt>
                <c:pt idx="1136">
                  <c:v>443</c:v>
                </c:pt>
                <c:pt idx="1137">
                  <c:v>443.5</c:v>
                </c:pt>
                <c:pt idx="1138">
                  <c:v>444</c:v>
                </c:pt>
                <c:pt idx="1139">
                  <c:v>444.5</c:v>
                </c:pt>
                <c:pt idx="1140">
                  <c:v>445</c:v>
                </c:pt>
                <c:pt idx="1141">
                  <c:v>445.5</c:v>
                </c:pt>
                <c:pt idx="1142">
                  <c:v>446</c:v>
                </c:pt>
                <c:pt idx="1143">
                  <c:v>446.5</c:v>
                </c:pt>
                <c:pt idx="1144">
                  <c:v>447</c:v>
                </c:pt>
                <c:pt idx="1145">
                  <c:v>447.5</c:v>
                </c:pt>
                <c:pt idx="1146">
                  <c:v>448</c:v>
                </c:pt>
                <c:pt idx="1147">
                  <c:v>448.5</c:v>
                </c:pt>
                <c:pt idx="1148">
                  <c:v>449</c:v>
                </c:pt>
                <c:pt idx="1149">
                  <c:v>449.5</c:v>
                </c:pt>
                <c:pt idx="1150">
                  <c:v>450</c:v>
                </c:pt>
              </c:numCache>
            </c:numRef>
          </c:xVal>
          <c:yVal>
            <c:numRef>
              <c:f>'Fitted HF and Xf'!$AB$15:$AB$1165</c:f>
              <c:numCache>
                <c:formatCode>General</c:formatCode>
                <c:ptCount val="1151"/>
                <c:pt idx="0">
                  <c:v>0.13597593999999999</c:v>
                </c:pt>
                <c:pt idx="1">
                  <c:v>0.10023694333333358</c:v>
                </c:pt>
                <c:pt idx="2">
                  <c:v>0.11818997333333336</c:v>
                </c:pt>
                <c:pt idx="3">
                  <c:v>0.11892678714285713</c:v>
                </c:pt>
                <c:pt idx="4">
                  <c:v>0.11935529703703704</c:v>
                </c:pt>
                <c:pt idx="5">
                  <c:v>0.11986617515151542</c:v>
                </c:pt>
                <c:pt idx="6">
                  <c:v>0.11776845212121226</c:v>
                </c:pt>
                <c:pt idx="7">
                  <c:v>0.11966502636363667</c:v>
                </c:pt>
                <c:pt idx="8">
                  <c:v>0.11627475484848511</c:v>
                </c:pt>
                <c:pt idx="9">
                  <c:v>0.11735895030303033</c:v>
                </c:pt>
                <c:pt idx="10">
                  <c:v>0.11956451151515166</c:v>
                </c:pt>
                <c:pt idx="11">
                  <c:v>0.12170155303030317</c:v>
                </c:pt>
                <c:pt idx="12">
                  <c:v>0.12197722575757576</c:v>
                </c:pt>
                <c:pt idx="13">
                  <c:v>0.12196735939393939</c:v>
                </c:pt>
                <c:pt idx="14">
                  <c:v>0.12088740060606047</c:v>
                </c:pt>
                <c:pt idx="15">
                  <c:v>0.11978712303030302</c:v>
                </c:pt>
                <c:pt idx="16">
                  <c:v>0.11952079939393956</c:v>
                </c:pt>
                <c:pt idx="17">
                  <c:v>0.12105606121212122</c:v>
                </c:pt>
                <c:pt idx="18">
                  <c:v>0.12210330666666667</c:v>
                </c:pt>
                <c:pt idx="19">
                  <c:v>0.12400571000000017</c:v>
                </c:pt>
                <c:pt idx="20">
                  <c:v>0.12686664787878787</c:v>
                </c:pt>
                <c:pt idx="21">
                  <c:v>0.12760916909090908</c:v>
                </c:pt>
                <c:pt idx="22">
                  <c:v>0.12539235727272724</c:v>
                </c:pt>
                <c:pt idx="23">
                  <c:v>0.12846358454545484</c:v>
                </c:pt>
                <c:pt idx="24">
                  <c:v>0.13125759242424243</c:v>
                </c:pt>
                <c:pt idx="25">
                  <c:v>0.13516579969696971</c:v>
                </c:pt>
                <c:pt idx="26">
                  <c:v>0.13475014545454547</c:v>
                </c:pt>
                <c:pt idx="27">
                  <c:v>0.1416338236363637</c:v>
                </c:pt>
                <c:pt idx="28">
                  <c:v>0.1420292478787879</c:v>
                </c:pt>
                <c:pt idx="29">
                  <c:v>0.14223058696969695</c:v>
                </c:pt>
                <c:pt idx="30">
                  <c:v>0.13947683848484849</c:v>
                </c:pt>
                <c:pt idx="31">
                  <c:v>0.13931834393939432</c:v>
                </c:pt>
                <c:pt idx="32">
                  <c:v>0.13454628666666699</c:v>
                </c:pt>
                <c:pt idx="33">
                  <c:v>0.1346452993939394</c:v>
                </c:pt>
                <c:pt idx="34">
                  <c:v>0.13080638969696998</c:v>
                </c:pt>
                <c:pt idx="35">
                  <c:v>0.12909432424242454</c:v>
                </c:pt>
                <c:pt idx="36">
                  <c:v>0.1258098484848485</c:v>
                </c:pt>
                <c:pt idx="37">
                  <c:v>0.12922701484848484</c:v>
                </c:pt>
                <c:pt idx="38">
                  <c:v>0.12428220575757594</c:v>
                </c:pt>
                <c:pt idx="39">
                  <c:v>0.12378279060606062</c:v>
                </c:pt>
                <c:pt idx="40">
                  <c:v>0.12215572000000022</c:v>
                </c:pt>
                <c:pt idx="41">
                  <c:v>0.12527865939393937</c:v>
                </c:pt>
                <c:pt idx="42">
                  <c:v>0.12385366242424242</c:v>
                </c:pt>
                <c:pt idx="43">
                  <c:v>0.12497267606060627</c:v>
                </c:pt>
                <c:pt idx="44">
                  <c:v>0.12476583909090921</c:v>
                </c:pt>
                <c:pt idx="45">
                  <c:v>0.12191549424242425</c:v>
                </c:pt>
                <c:pt idx="46">
                  <c:v>0.11849069727272728</c:v>
                </c:pt>
                <c:pt idx="47">
                  <c:v>0.11643498878787878</c:v>
                </c:pt>
                <c:pt idx="48">
                  <c:v>0.11914774151515169</c:v>
                </c:pt>
                <c:pt idx="49">
                  <c:v>0.12126359000000013</c:v>
                </c:pt>
                <c:pt idx="50">
                  <c:v>0.12202263848484859</c:v>
                </c:pt>
                <c:pt idx="51">
                  <c:v>0.12314864545454557</c:v>
                </c:pt>
                <c:pt idx="52">
                  <c:v>0.12629820606060604</c:v>
                </c:pt>
                <c:pt idx="53">
                  <c:v>0.12604830303030343</c:v>
                </c:pt>
                <c:pt idx="54">
                  <c:v>0.12548884363636398</c:v>
                </c:pt>
                <c:pt idx="55">
                  <c:v>0.12710302212121213</c:v>
                </c:pt>
                <c:pt idx="56">
                  <c:v>0.13284237030303031</c:v>
                </c:pt>
                <c:pt idx="57">
                  <c:v>0.13453360393939395</c:v>
                </c:pt>
                <c:pt idx="58">
                  <c:v>0.13391333272727335</c:v>
                </c:pt>
                <c:pt idx="59">
                  <c:v>0.12629540909090936</c:v>
                </c:pt>
                <c:pt idx="60">
                  <c:v>0.12468955909090912</c:v>
                </c:pt>
                <c:pt idx="61">
                  <c:v>0.1246443360606062</c:v>
                </c:pt>
                <c:pt idx="62">
                  <c:v>0.12311580060606063</c:v>
                </c:pt>
                <c:pt idx="63">
                  <c:v>0.11761720363636358</c:v>
                </c:pt>
                <c:pt idx="64">
                  <c:v>0.11483326696969699</c:v>
                </c:pt>
                <c:pt idx="65">
                  <c:v>0.11414082272727272</c:v>
                </c:pt>
                <c:pt idx="66">
                  <c:v>0.11417652666666669</c:v>
                </c:pt>
                <c:pt idx="67">
                  <c:v>0.1130245906060606</c:v>
                </c:pt>
                <c:pt idx="68">
                  <c:v>0.11788022666666667</c:v>
                </c:pt>
                <c:pt idx="69">
                  <c:v>0.12136510909090922</c:v>
                </c:pt>
                <c:pt idx="70">
                  <c:v>0.12650749212121248</c:v>
                </c:pt>
                <c:pt idx="71">
                  <c:v>0.13139626636363635</c:v>
                </c:pt>
                <c:pt idx="72">
                  <c:v>0.13303211363636391</c:v>
                </c:pt>
                <c:pt idx="73">
                  <c:v>0.13992737727272744</c:v>
                </c:pt>
                <c:pt idx="74">
                  <c:v>0.14533077727272728</c:v>
                </c:pt>
                <c:pt idx="75">
                  <c:v>0.14725333818181857</c:v>
                </c:pt>
                <c:pt idx="76">
                  <c:v>0.1460440836363642</c:v>
                </c:pt>
                <c:pt idx="77">
                  <c:v>0.14975292939393942</c:v>
                </c:pt>
                <c:pt idx="78">
                  <c:v>0.14977616787878786</c:v>
                </c:pt>
                <c:pt idx="79">
                  <c:v>0.14459703393939438</c:v>
                </c:pt>
                <c:pt idx="80">
                  <c:v>0.14116114939393939</c:v>
                </c:pt>
                <c:pt idx="81">
                  <c:v>0.14109053727272741</c:v>
                </c:pt>
                <c:pt idx="82">
                  <c:v>0.13553564030303031</c:v>
                </c:pt>
                <c:pt idx="83">
                  <c:v>0.13442506696969692</c:v>
                </c:pt>
                <c:pt idx="84">
                  <c:v>0.12817748363636389</c:v>
                </c:pt>
                <c:pt idx="85">
                  <c:v>0.12678859878787876</c:v>
                </c:pt>
                <c:pt idx="86">
                  <c:v>0.13081657545454517</c:v>
                </c:pt>
                <c:pt idx="87">
                  <c:v>0.1331703106060606</c:v>
                </c:pt>
                <c:pt idx="88">
                  <c:v>0.12925949424242469</c:v>
                </c:pt>
                <c:pt idx="89">
                  <c:v>0.12721508303030346</c:v>
                </c:pt>
                <c:pt idx="90">
                  <c:v>0.13084648969697008</c:v>
                </c:pt>
                <c:pt idx="91">
                  <c:v>0.13316122121212123</c:v>
                </c:pt>
                <c:pt idx="92">
                  <c:v>0.13145097787878787</c:v>
                </c:pt>
                <c:pt idx="93">
                  <c:v>0.12979326878787903</c:v>
                </c:pt>
                <c:pt idx="94">
                  <c:v>0.12946647636363634</c:v>
                </c:pt>
                <c:pt idx="95">
                  <c:v>0.13152196303030303</c:v>
                </c:pt>
                <c:pt idx="96">
                  <c:v>0.13323278727272744</c:v>
                </c:pt>
                <c:pt idx="97">
                  <c:v>0.13475706212121236</c:v>
                </c:pt>
                <c:pt idx="98">
                  <c:v>0.14565672575757577</c:v>
                </c:pt>
                <c:pt idx="99">
                  <c:v>0.14825608212121258</c:v>
                </c:pt>
                <c:pt idx="100">
                  <c:v>0.14453386727272741</c:v>
                </c:pt>
                <c:pt idx="101">
                  <c:v>0.14352882939393938</c:v>
                </c:pt>
                <c:pt idx="102">
                  <c:v>0.14653527454545487</c:v>
                </c:pt>
                <c:pt idx="103">
                  <c:v>0.14643028454545512</c:v>
                </c:pt>
                <c:pt idx="104">
                  <c:v>0.14707135484848491</c:v>
                </c:pt>
                <c:pt idx="105">
                  <c:v>0.14662690090909092</c:v>
                </c:pt>
                <c:pt idx="106">
                  <c:v>0.15030327636363636</c:v>
                </c:pt>
                <c:pt idx="107">
                  <c:v>0.14971313090909136</c:v>
                </c:pt>
                <c:pt idx="108">
                  <c:v>0.14369748696969722</c:v>
                </c:pt>
                <c:pt idx="109">
                  <c:v>0.13385146454545471</c:v>
                </c:pt>
                <c:pt idx="110">
                  <c:v>0.13742496878787891</c:v>
                </c:pt>
                <c:pt idx="111">
                  <c:v>0.14182993393939394</c:v>
                </c:pt>
                <c:pt idx="112">
                  <c:v>0.14080916454545483</c:v>
                </c:pt>
                <c:pt idx="113">
                  <c:v>0.14200102727272729</c:v>
                </c:pt>
                <c:pt idx="114">
                  <c:v>0.15167550606060587</c:v>
                </c:pt>
                <c:pt idx="115">
                  <c:v>0.15602785969696994</c:v>
                </c:pt>
                <c:pt idx="116">
                  <c:v>0.15627163484848491</c:v>
                </c:pt>
                <c:pt idx="117">
                  <c:v>0.15610671333333334</c:v>
                </c:pt>
                <c:pt idx="118">
                  <c:v>0.14945207757575754</c:v>
                </c:pt>
                <c:pt idx="119">
                  <c:v>0.15290928757575808</c:v>
                </c:pt>
                <c:pt idx="120">
                  <c:v>0.15134991181818191</c:v>
                </c:pt>
                <c:pt idx="121">
                  <c:v>0.14218218757575751</c:v>
                </c:pt>
                <c:pt idx="122">
                  <c:v>0.14515506030303019</c:v>
                </c:pt>
                <c:pt idx="123">
                  <c:v>0.15186644333333374</c:v>
                </c:pt>
                <c:pt idx="124">
                  <c:v>0.15834367060606089</c:v>
                </c:pt>
                <c:pt idx="125">
                  <c:v>0.15604731000000044</c:v>
                </c:pt>
                <c:pt idx="126">
                  <c:v>0.15723956303030334</c:v>
                </c:pt>
                <c:pt idx="127">
                  <c:v>0.16304978939393941</c:v>
                </c:pt>
                <c:pt idx="128">
                  <c:v>0.16138490484848483</c:v>
                </c:pt>
                <c:pt idx="129">
                  <c:v>0.16854429303030347</c:v>
                </c:pt>
                <c:pt idx="130">
                  <c:v>0.17268290575757572</c:v>
                </c:pt>
                <c:pt idx="131">
                  <c:v>0.17869726757575771</c:v>
                </c:pt>
                <c:pt idx="132">
                  <c:v>0.19352654636363617</c:v>
                </c:pt>
                <c:pt idx="133">
                  <c:v>0.1954339709090909</c:v>
                </c:pt>
                <c:pt idx="134">
                  <c:v>0.1931437942424245</c:v>
                </c:pt>
                <c:pt idx="135">
                  <c:v>0.18753665636363639</c:v>
                </c:pt>
                <c:pt idx="136">
                  <c:v>0.17682046272727298</c:v>
                </c:pt>
                <c:pt idx="137">
                  <c:v>0.16779930696969725</c:v>
                </c:pt>
                <c:pt idx="138">
                  <c:v>0.15748107212121248</c:v>
                </c:pt>
                <c:pt idx="139">
                  <c:v>0.15484310636363641</c:v>
                </c:pt>
                <c:pt idx="140">
                  <c:v>0.15288779878787903</c:v>
                </c:pt>
                <c:pt idx="141">
                  <c:v>0.15121658727272774</c:v>
                </c:pt>
                <c:pt idx="142">
                  <c:v>0.15104364151515187</c:v>
                </c:pt>
                <c:pt idx="143">
                  <c:v>0.1449591778787879</c:v>
                </c:pt>
                <c:pt idx="144">
                  <c:v>0.14637538878787906</c:v>
                </c:pt>
                <c:pt idx="145">
                  <c:v>0.14940289363636408</c:v>
                </c:pt>
                <c:pt idx="146">
                  <c:v>0.14857731333333341</c:v>
                </c:pt>
                <c:pt idx="147">
                  <c:v>0.15152081000000003</c:v>
                </c:pt>
                <c:pt idx="148">
                  <c:v>0.1615418918181819</c:v>
                </c:pt>
                <c:pt idx="149">
                  <c:v>0.17092990818181841</c:v>
                </c:pt>
                <c:pt idx="150">
                  <c:v>0.17975748303030362</c:v>
                </c:pt>
                <c:pt idx="151">
                  <c:v>0.18630180484848491</c:v>
                </c:pt>
                <c:pt idx="152">
                  <c:v>0.19069750333333335</c:v>
                </c:pt>
                <c:pt idx="153">
                  <c:v>0.18845840363636426</c:v>
                </c:pt>
                <c:pt idx="154">
                  <c:v>0.19121569151515175</c:v>
                </c:pt>
                <c:pt idx="155">
                  <c:v>0.18944718454545531</c:v>
                </c:pt>
                <c:pt idx="156">
                  <c:v>0.18631615939393967</c:v>
                </c:pt>
                <c:pt idx="157">
                  <c:v>0.19054707151515154</c:v>
                </c:pt>
                <c:pt idx="158">
                  <c:v>0.20120387454545471</c:v>
                </c:pt>
                <c:pt idx="159">
                  <c:v>0.21095849878787931</c:v>
                </c:pt>
                <c:pt idx="160">
                  <c:v>0.21089542969697</c:v>
                </c:pt>
                <c:pt idx="161">
                  <c:v>0.20874729333333381</c:v>
                </c:pt>
                <c:pt idx="162">
                  <c:v>0.20658148727272768</c:v>
                </c:pt>
                <c:pt idx="163">
                  <c:v>0.2054756430303033</c:v>
                </c:pt>
                <c:pt idx="164">
                  <c:v>0.21229439454545515</c:v>
                </c:pt>
                <c:pt idx="165">
                  <c:v>0.2127493945454553</c:v>
                </c:pt>
                <c:pt idx="166">
                  <c:v>0.21765775818181821</c:v>
                </c:pt>
                <c:pt idx="167">
                  <c:v>0.21778561575757574</c:v>
                </c:pt>
                <c:pt idx="168">
                  <c:v>0.20920058303030334</c:v>
                </c:pt>
                <c:pt idx="169">
                  <c:v>0.19912369818181819</c:v>
                </c:pt>
                <c:pt idx="170">
                  <c:v>0.18550347696969693</c:v>
                </c:pt>
                <c:pt idx="171">
                  <c:v>0.17779835696969731</c:v>
                </c:pt>
                <c:pt idx="172">
                  <c:v>0.16819092696969687</c:v>
                </c:pt>
                <c:pt idx="173">
                  <c:v>0.16709597636363638</c:v>
                </c:pt>
                <c:pt idx="174">
                  <c:v>0.15856905060606108</c:v>
                </c:pt>
                <c:pt idx="175">
                  <c:v>0.14655181909090909</c:v>
                </c:pt>
                <c:pt idx="176">
                  <c:v>0.14652506151515154</c:v>
                </c:pt>
                <c:pt idx="177">
                  <c:v>0.14542361606060608</c:v>
                </c:pt>
                <c:pt idx="178">
                  <c:v>0.14364466757575758</c:v>
                </c:pt>
                <c:pt idx="179">
                  <c:v>0.14325534727272757</c:v>
                </c:pt>
                <c:pt idx="180">
                  <c:v>0.14075575060606071</c:v>
                </c:pt>
                <c:pt idx="181">
                  <c:v>0.1365405066666667</c:v>
                </c:pt>
                <c:pt idx="182">
                  <c:v>0.1372728081818182</c:v>
                </c:pt>
                <c:pt idx="183">
                  <c:v>0.14038112000000003</c:v>
                </c:pt>
                <c:pt idx="184">
                  <c:v>0.13958080090909092</c:v>
                </c:pt>
                <c:pt idx="185">
                  <c:v>0.14136948696969728</c:v>
                </c:pt>
                <c:pt idx="186">
                  <c:v>0.15159250333333341</c:v>
                </c:pt>
                <c:pt idx="187">
                  <c:v>0.15501612454545496</c:v>
                </c:pt>
                <c:pt idx="188">
                  <c:v>0.15758731303030346</c:v>
                </c:pt>
                <c:pt idx="189">
                  <c:v>0.16058434818181824</c:v>
                </c:pt>
                <c:pt idx="190">
                  <c:v>0.16067783272727273</c:v>
                </c:pt>
                <c:pt idx="191">
                  <c:v>0.16328256787878787</c:v>
                </c:pt>
                <c:pt idx="192">
                  <c:v>0.16119844296969699</c:v>
                </c:pt>
                <c:pt idx="193">
                  <c:v>0.16955429084848511</c:v>
                </c:pt>
                <c:pt idx="194">
                  <c:v>0.17578438478787931</c:v>
                </c:pt>
                <c:pt idx="195">
                  <c:v>0.17425506690909093</c:v>
                </c:pt>
                <c:pt idx="196">
                  <c:v>0.17699233569697029</c:v>
                </c:pt>
                <c:pt idx="197">
                  <c:v>0.17226256781818183</c:v>
                </c:pt>
                <c:pt idx="198">
                  <c:v>0.16541389812121252</c:v>
                </c:pt>
                <c:pt idx="199">
                  <c:v>0.15898123448484894</c:v>
                </c:pt>
                <c:pt idx="200">
                  <c:v>0.15583085993939394</c:v>
                </c:pt>
                <c:pt idx="201">
                  <c:v>0.15687525327272744</c:v>
                </c:pt>
                <c:pt idx="202">
                  <c:v>0.15275495045454546</c:v>
                </c:pt>
                <c:pt idx="203">
                  <c:v>0.15273501172727319</c:v>
                </c:pt>
                <c:pt idx="204">
                  <c:v>0.15013121839393939</c:v>
                </c:pt>
                <c:pt idx="205">
                  <c:v>0.14293595051515187</c:v>
                </c:pt>
                <c:pt idx="206">
                  <c:v>0.1443294799090909</c:v>
                </c:pt>
                <c:pt idx="207">
                  <c:v>0.14552086445454537</c:v>
                </c:pt>
                <c:pt idx="208">
                  <c:v>0.15553976263636399</c:v>
                </c:pt>
                <c:pt idx="209">
                  <c:v>0.15332057475757577</c:v>
                </c:pt>
                <c:pt idx="210">
                  <c:v>0.15037403506060609</c:v>
                </c:pt>
                <c:pt idx="211">
                  <c:v>0.15664788960606099</c:v>
                </c:pt>
                <c:pt idx="212">
                  <c:v>0.16308245869696991</c:v>
                </c:pt>
                <c:pt idx="213">
                  <c:v>0.18740888969697025</c:v>
                </c:pt>
                <c:pt idx="214">
                  <c:v>0.1976112609090909</c:v>
                </c:pt>
                <c:pt idx="215">
                  <c:v>0.21013011242424245</c:v>
                </c:pt>
                <c:pt idx="216">
                  <c:v>0.23357740151515174</c:v>
                </c:pt>
                <c:pt idx="217">
                  <c:v>0.23790029000000032</c:v>
                </c:pt>
                <c:pt idx="218">
                  <c:v>0.23959496757575771</c:v>
                </c:pt>
                <c:pt idx="219">
                  <c:v>0.23600864636363639</c:v>
                </c:pt>
                <c:pt idx="220">
                  <c:v>0.23033005121212141</c:v>
                </c:pt>
                <c:pt idx="221">
                  <c:v>0.22130519848484848</c:v>
                </c:pt>
                <c:pt idx="222">
                  <c:v>0.20492102696969688</c:v>
                </c:pt>
                <c:pt idx="223">
                  <c:v>0.19420925515151521</c:v>
                </c:pt>
                <c:pt idx="224">
                  <c:v>0.17189967081818186</c:v>
                </c:pt>
                <c:pt idx="225">
                  <c:v>0.16564100445454547</c:v>
                </c:pt>
                <c:pt idx="226">
                  <c:v>0.14558016627272741</c:v>
                </c:pt>
                <c:pt idx="227">
                  <c:v>0.13269482081818185</c:v>
                </c:pt>
                <c:pt idx="228">
                  <c:v>0.12557468839393937</c:v>
                </c:pt>
                <c:pt idx="229">
                  <c:v>0.12037090293939393</c:v>
                </c:pt>
                <c:pt idx="230">
                  <c:v>0.11101460293939396</c:v>
                </c:pt>
                <c:pt idx="231">
                  <c:v>0.1152724886969697</c:v>
                </c:pt>
                <c:pt idx="232">
                  <c:v>0.12928701051515151</c:v>
                </c:pt>
                <c:pt idx="233">
                  <c:v>0.1412713638484849</c:v>
                </c:pt>
                <c:pt idx="234">
                  <c:v>0.14791581445454546</c:v>
                </c:pt>
                <c:pt idx="235">
                  <c:v>0.14905208151515181</c:v>
                </c:pt>
                <c:pt idx="236">
                  <c:v>0.15081343121212182</c:v>
                </c:pt>
                <c:pt idx="237">
                  <c:v>0.15208905454545496</c:v>
                </c:pt>
                <c:pt idx="238">
                  <c:v>0.14011552212121214</c:v>
                </c:pt>
                <c:pt idx="239">
                  <c:v>0.1404918678787879</c:v>
                </c:pt>
                <c:pt idx="240">
                  <c:v>0.14372638303030352</c:v>
                </c:pt>
                <c:pt idx="241">
                  <c:v>0.14662007696969687</c:v>
                </c:pt>
                <c:pt idx="242">
                  <c:v>0.14607805000000001</c:v>
                </c:pt>
                <c:pt idx="243">
                  <c:v>0.13879128060606108</c:v>
                </c:pt>
                <c:pt idx="244">
                  <c:v>0.13785529575757591</c:v>
                </c:pt>
                <c:pt idx="245">
                  <c:v>0.13831710481481491</c:v>
                </c:pt>
                <c:pt idx="246">
                  <c:v>0.14121308428571441</c:v>
                </c:pt>
                <c:pt idx="247">
                  <c:v>0.14778119333333362</c:v>
                </c:pt>
                <c:pt idx="248">
                  <c:v>0.12181809999999986</c:v>
                </c:pt>
                <c:pt idx="249">
                  <c:v>0.1581558666666667</c:v>
                </c:pt>
                <c:pt idx="250">
                  <c:v>0.20226643333333377</c:v>
                </c:pt>
                <c:pt idx="251">
                  <c:v>0.71974736666666672</c:v>
                </c:pt>
                <c:pt idx="252">
                  <c:v>0.66935272666666668</c:v>
                </c:pt>
                <c:pt idx="253">
                  <c:v>0.67832431428571571</c:v>
                </c:pt>
                <c:pt idx="254">
                  <c:v>0.63346913703703711</c:v>
                </c:pt>
                <c:pt idx="255">
                  <c:v>0.62007323939394043</c:v>
                </c:pt>
                <c:pt idx="256">
                  <c:v>0.63344326363636361</c:v>
                </c:pt>
                <c:pt idx="257">
                  <c:v>0.61675576939393961</c:v>
                </c:pt>
                <c:pt idx="258">
                  <c:v>0.62971849636363808</c:v>
                </c:pt>
                <c:pt idx="259">
                  <c:v>0.5960201327272725</c:v>
                </c:pt>
                <c:pt idx="260">
                  <c:v>0.6345725903030307</c:v>
                </c:pt>
                <c:pt idx="261">
                  <c:v>0.57703397969696957</c:v>
                </c:pt>
                <c:pt idx="262">
                  <c:v>0.60426644121212059</c:v>
                </c:pt>
                <c:pt idx="263">
                  <c:v>0.6297426563636388</c:v>
                </c:pt>
                <c:pt idx="264">
                  <c:v>0.64328183666666783</c:v>
                </c:pt>
                <c:pt idx="265">
                  <c:v>0.61538704424242419</c:v>
                </c:pt>
                <c:pt idx="266">
                  <c:v>0.64760876242424381</c:v>
                </c:pt>
                <c:pt idx="267">
                  <c:v>0.64991858060606045</c:v>
                </c:pt>
                <c:pt idx="268">
                  <c:v>0.64253509303030365</c:v>
                </c:pt>
                <c:pt idx="269">
                  <c:v>0.63105072363636372</c:v>
                </c:pt>
                <c:pt idx="270">
                  <c:v>0.6675721084848486</c:v>
                </c:pt>
                <c:pt idx="271">
                  <c:v>0.6861472963636378</c:v>
                </c:pt>
                <c:pt idx="272">
                  <c:v>0.79794097666666675</c:v>
                </c:pt>
                <c:pt idx="273">
                  <c:v>0.84497033939393962</c:v>
                </c:pt>
                <c:pt idx="274">
                  <c:v>0.92517031212121215</c:v>
                </c:pt>
                <c:pt idx="275">
                  <c:v>0.93325997424242435</c:v>
                </c:pt>
                <c:pt idx="276">
                  <c:v>0.98052920909090857</c:v>
                </c:pt>
                <c:pt idx="277">
                  <c:v>1.0049934121212118</c:v>
                </c:pt>
                <c:pt idx="278">
                  <c:v>1.1138910151515138</c:v>
                </c:pt>
                <c:pt idx="279">
                  <c:v>1.2546444606060605</c:v>
                </c:pt>
                <c:pt idx="280">
                  <c:v>1.432372406060606</c:v>
                </c:pt>
                <c:pt idx="281">
                  <c:v>1.485280263636364</c:v>
                </c:pt>
                <c:pt idx="282">
                  <c:v>1.5104778696969725</c:v>
                </c:pt>
                <c:pt idx="283">
                  <c:v>1.4958493090909073</c:v>
                </c:pt>
                <c:pt idx="284">
                  <c:v>1.5063584781818202</c:v>
                </c:pt>
                <c:pt idx="285">
                  <c:v>1.5299864963636358</c:v>
                </c:pt>
                <c:pt idx="286">
                  <c:v>1.6084336142424238</c:v>
                </c:pt>
                <c:pt idx="287">
                  <c:v>1.7267973030303028</c:v>
                </c:pt>
                <c:pt idx="288">
                  <c:v>1.7899809090909093</c:v>
                </c:pt>
                <c:pt idx="289">
                  <c:v>2.0390168484848483</c:v>
                </c:pt>
                <c:pt idx="290">
                  <c:v>2.2344395030303041</c:v>
                </c:pt>
                <c:pt idx="291">
                  <c:v>2.2321960000000001</c:v>
                </c:pt>
                <c:pt idx="292">
                  <c:v>2.2903676363636372</c:v>
                </c:pt>
                <c:pt idx="293">
                  <c:v>2.4631278272727331</c:v>
                </c:pt>
                <c:pt idx="294">
                  <c:v>2.6020260727272766</c:v>
                </c:pt>
                <c:pt idx="295">
                  <c:v>2.8274575612121211</c:v>
                </c:pt>
                <c:pt idx="296">
                  <c:v>3.0603481703030257</c:v>
                </c:pt>
                <c:pt idx="297">
                  <c:v>3.2086386221212142</c:v>
                </c:pt>
                <c:pt idx="298">
                  <c:v>3.3317248857575792</c:v>
                </c:pt>
                <c:pt idx="299">
                  <c:v>3.354345414515143</c:v>
                </c:pt>
                <c:pt idx="300">
                  <c:v>3.187830750878792</c:v>
                </c:pt>
                <c:pt idx="301">
                  <c:v>3.0766014569393936</c:v>
                </c:pt>
                <c:pt idx="302">
                  <c:v>3.0339124811818179</c:v>
                </c:pt>
                <c:pt idx="303">
                  <c:v>2.9904092690606037</c:v>
                </c:pt>
                <c:pt idx="304">
                  <c:v>2.9795265933030257</c:v>
                </c:pt>
                <c:pt idx="305">
                  <c:v>3.0825478963333341</c:v>
                </c:pt>
                <c:pt idx="306">
                  <c:v>2.8942646993636321</c:v>
                </c:pt>
                <c:pt idx="307">
                  <c:v>2.7306221236060577</c:v>
                </c:pt>
                <c:pt idx="308">
                  <c:v>2.6511218023939436</c:v>
                </c:pt>
                <c:pt idx="309">
                  <c:v>2.6223513287575808</c:v>
                </c:pt>
                <c:pt idx="310">
                  <c:v>2.6955507393939397</c:v>
                </c:pt>
                <c:pt idx="311">
                  <c:v>2.7234828272727292</c:v>
                </c:pt>
                <c:pt idx="312">
                  <c:v>2.7229836969696972</c:v>
                </c:pt>
                <c:pt idx="313">
                  <c:v>2.848855181818176</c:v>
                </c:pt>
                <c:pt idx="314">
                  <c:v>2.8957865454545453</c:v>
                </c:pt>
                <c:pt idx="315">
                  <c:v>2.8574423030302976</c:v>
                </c:pt>
                <c:pt idx="316">
                  <c:v>2.6710084545454547</c:v>
                </c:pt>
                <c:pt idx="317">
                  <c:v>2.7497981818181807</c:v>
                </c:pt>
                <c:pt idx="318">
                  <c:v>2.8409930606060612</c:v>
                </c:pt>
                <c:pt idx="319">
                  <c:v>2.9153201515151519</c:v>
                </c:pt>
                <c:pt idx="320">
                  <c:v>2.8775368787878812</c:v>
                </c:pt>
                <c:pt idx="321">
                  <c:v>2.8930596060606022</c:v>
                </c:pt>
                <c:pt idx="322">
                  <c:v>2.9915926363636363</c:v>
                </c:pt>
                <c:pt idx="323">
                  <c:v>3.029748090909087</c:v>
                </c:pt>
                <c:pt idx="324">
                  <c:v>3.0688174848484837</c:v>
                </c:pt>
                <c:pt idx="325">
                  <c:v>3.1610909393939393</c:v>
                </c:pt>
                <c:pt idx="326">
                  <c:v>3.1697060909090906</c:v>
                </c:pt>
                <c:pt idx="327">
                  <c:v>3.2993140303030302</c:v>
                </c:pt>
                <c:pt idx="328">
                  <c:v>3.4580634545454543</c:v>
                </c:pt>
                <c:pt idx="329">
                  <c:v>3.3851611515151512</c:v>
                </c:pt>
                <c:pt idx="330">
                  <c:v>3.3158978484848478</c:v>
                </c:pt>
                <c:pt idx="331">
                  <c:v>3.4530909393939377</c:v>
                </c:pt>
                <c:pt idx="332">
                  <c:v>3.5061293939393945</c:v>
                </c:pt>
                <c:pt idx="333">
                  <c:v>3.5284143333333335</c:v>
                </c:pt>
                <c:pt idx="334">
                  <c:v>3.7112873939393936</c:v>
                </c:pt>
                <c:pt idx="335">
                  <c:v>3.6950220606060613</c:v>
                </c:pt>
                <c:pt idx="336">
                  <c:v>3.7443497878787881</c:v>
                </c:pt>
                <c:pt idx="337">
                  <c:v>3.7728189999999961</c:v>
                </c:pt>
                <c:pt idx="338">
                  <c:v>3.8067491212121167</c:v>
                </c:pt>
                <c:pt idx="339">
                  <c:v>3.7843900303030344</c:v>
                </c:pt>
                <c:pt idx="340">
                  <c:v>3.9143419696969697</c:v>
                </c:pt>
                <c:pt idx="341">
                  <c:v>3.9864263939393938</c:v>
                </c:pt>
                <c:pt idx="342">
                  <c:v>4.0347623333333438</c:v>
                </c:pt>
                <c:pt idx="343">
                  <c:v>4.0185272727272645</c:v>
                </c:pt>
                <c:pt idx="344">
                  <c:v>4.0207229696969655</c:v>
                </c:pt>
                <c:pt idx="345">
                  <c:v>3.9208258484848488</c:v>
                </c:pt>
                <c:pt idx="346">
                  <c:v>3.9289707575757622</c:v>
                </c:pt>
                <c:pt idx="347">
                  <c:v>3.9496901212121207</c:v>
                </c:pt>
                <c:pt idx="348">
                  <c:v>4.1096622727272729</c:v>
                </c:pt>
                <c:pt idx="349">
                  <c:v>4.1979127575757378</c:v>
                </c:pt>
                <c:pt idx="350">
                  <c:v>4.2002961818181959</c:v>
                </c:pt>
                <c:pt idx="351">
                  <c:v>4.2347810606060605</c:v>
                </c:pt>
                <c:pt idx="352">
                  <c:v>4.4160750000000002</c:v>
                </c:pt>
                <c:pt idx="353">
                  <c:v>4.5372556363636374</c:v>
                </c:pt>
                <c:pt idx="354">
                  <c:v>4.6146464545454462</c:v>
                </c:pt>
                <c:pt idx="355">
                  <c:v>4.6478008181818087</c:v>
                </c:pt>
                <c:pt idx="356">
                  <c:v>4.8208005151515145</c:v>
                </c:pt>
                <c:pt idx="357">
                  <c:v>4.9951535151515154</c:v>
                </c:pt>
                <c:pt idx="358">
                  <c:v>5.0790903333333439</c:v>
                </c:pt>
                <c:pt idx="359">
                  <c:v>5.0231758787878649</c:v>
                </c:pt>
                <c:pt idx="360">
                  <c:v>4.9545906666666655</c:v>
                </c:pt>
                <c:pt idx="361">
                  <c:v>5.0281852424242315</c:v>
                </c:pt>
                <c:pt idx="362">
                  <c:v>5.0352311818181921</c:v>
                </c:pt>
                <c:pt idx="363">
                  <c:v>4.9750306363636394</c:v>
                </c:pt>
                <c:pt idx="364">
                  <c:v>4.8826521212121321</c:v>
                </c:pt>
                <c:pt idx="365">
                  <c:v>4.9706264848484993</c:v>
                </c:pt>
                <c:pt idx="366">
                  <c:v>4.9996837878787934</c:v>
                </c:pt>
                <c:pt idx="367">
                  <c:v>4.7973101818181814</c:v>
                </c:pt>
                <c:pt idx="368">
                  <c:v>4.6370922727272665</c:v>
                </c:pt>
                <c:pt idx="369">
                  <c:v>4.6083566666666655</c:v>
                </c:pt>
                <c:pt idx="370">
                  <c:v>4.7681631515151519</c:v>
                </c:pt>
                <c:pt idx="371">
                  <c:v>4.8625652424242345</c:v>
                </c:pt>
                <c:pt idx="372">
                  <c:v>4.7598798484848492</c:v>
                </c:pt>
                <c:pt idx="373">
                  <c:v>4.8637668181818166</c:v>
                </c:pt>
                <c:pt idx="374">
                  <c:v>4.8264961212121289</c:v>
                </c:pt>
                <c:pt idx="375">
                  <c:v>4.7132149393939375</c:v>
                </c:pt>
                <c:pt idx="376">
                  <c:v>4.6313159393939385</c:v>
                </c:pt>
                <c:pt idx="377">
                  <c:v>4.5718818787878766</c:v>
                </c:pt>
                <c:pt idx="378">
                  <c:v>4.6726078181818176</c:v>
                </c:pt>
                <c:pt idx="379">
                  <c:v>4.8998506666666666</c:v>
                </c:pt>
                <c:pt idx="380">
                  <c:v>4.8795585454545494</c:v>
                </c:pt>
                <c:pt idx="381">
                  <c:v>4.8371385757575682</c:v>
                </c:pt>
                <c:pt idx="382">
                  <c:v>4.7193226363636462</c:v>
                </c:pt>
                <c:pt idx="383">
                  <c:v>4.8364843030303026</c:v>
                </c:pt>
                <c:pt idx="384">
                  <c:v>4.9184928484848491</c:v>
                </c:pt>
                <c:pt idx="385">
                  <c:v>5.0270959696969539</c:v>
                </c:pt>
                <c:pt idx="386">
                  <c:v>5.1319532424242427</c:v>
                </c:pt>
                <c:pt idx="387">
                  <c:v>5.2412708484848514</c:v>
                </c:pt>
                <c:pt idx="388">
                  <c:v>5.3835091515151516</c:v>
                </c:pt>
                <c:pt idx="389">
                  <c:v>5.4254164848484852</c:v>
                </c:pt>
                <c:pt idx="390">
                  <c:v>5.2531773939393984</c:v>
                </c:pt>
                <c:pt idx="391">
                  <c:v>5.2916289393939424</c:v>
                </c:pt>
                <c:pt idx="392">
                  <c:v>5.2380877575757481</c:v>
                </c:pt>
                <c:pt idx="393">
                  <c:v>5.3682811212121289</c:v>
                </c:pt>
                <c:pt idx="394">
                  <c:v>5.4785527878787894</c:v>
                </c:pt>
                <c:pt idx="395">
                  <c:v>5.3267351818181812</c:v>
                </c:pt>
                <c:pt idx="396">
                  <c:v>5.3781927272727303</c:v>
                </c:pt>
                <c:pt idx="397">
                  <c:v>5.5757179393939387</c:v>
                </c:pt>
                <c:pt idx="398">
                  <c:v>5.6810359393939365</c:v>
                </c:pt>
                <c:pt idx="399">
                  <c:v>5.8140087878787865</c:v>
                </c:pt>
                <c:pt idx="400">
                  <c:v>5.9764377878787904</c:v>
                </c:pt>
                <c:pt idx="401">
                  <c:v>6.304105696969688</c:v>
                </c:pt>
                <c:pt idx="402">
                  <c:v>6.4250672727272695</c:v>
                </c:pt>
                <c:pt idx="403">
                  <c:v>6.5421461818181834</c:v>
                </c:pt>
                <c:pt idx="404">
                  <c:v>6.6962863030303028</c:v>
                </c:pt>
                <c:pt idx="405">
                  <c:v>6.7499224242424347</c:v>
                </c:pt>
                <c:pt idx="406">
                  <c:v>6.8389528484848485</c:v>
                </c:pt>
                <c:pt idx="407">
                  <c:v>6.7988623636363634</c:v>
                </c:pt>
                <c:pt idx="408">
                  <c:v>6.8017792424242423</c:v>
                </c:pt>
                <c:pt idx="409">
                  <c:v>6.6984303939393905</c:v>
                </c:pt>
                <c:pt idx="410">
                  <c:v>6.7309335757575761</c:v>
                </c:pt>
                <c:pt idx="411">
                  <c:v>6.7588692727272708</c:v>
                </c:pt>
                <c:pt idx="412">
                  <c:v>6.6010760303030311</c:v>
                </c:pt>
                <c:pt idx="413">
                  <c:v>6.6815675151515164</c:v>
                </c:pt>
                <c:pt idx="414">
                  <c:v>6.6722824545454475</c:v>
                </c:pt>
                <c:pt idx="415">
                  <c:v>6.622350575757566</c:v>
                </c:pt>
                <c:pt idx="416">
                  <c:v>6.5514991515151504</c:v>
                </c:pt>
                <c:pt idx="417">
                  <c:v>6.8056796969696984</c:v>
                </c:pt>
                <c:pt idx="418">
                  <c:v>6.8705003333333332</c:v>
                </c:pt>
                <c:pt idx="419">
                  <c:v>6.8274999999999926</c:v>
                </c:pt>
                <c:pt idx="420">
                  <c:v>6.8728030303030314</c:v>
                </c:pt>
                <c:pt idx="421">
                  <c:v>6.6867413030303124</c:v>
                </c:pt>
                <c:pt idx="422">
                  <c:v>6.5138111818181814</c:v>
                </c:pt>
                <c:pt idx="423">
                  <c:v>6.3708520000000002</c:v>
                </c:pt>
                <c:pt idx="424">
                  <c:v>6.3047260606060513</c:v>
                </c:pt>
                <c:pt idx="425">
                  <c:v>6.3390148484848465</c:v>
                </c:pt>
                <c:pt idx="426">
                  <c:v>6.3776673030303126</c:v>
                </c:pt>
                <c:pt idx="427">
                  <c:v>6.4821043636363642</c:v>
                </c:pt>
                <c:pt idx="428">
                  <c:v>6.505290181818193</c:v>
                </c:pt>
                <c:pt idx="429">
                  <c:v>6.4939653333333416</c:v>
                </c:pt>
                <c:pt idx="430">
                  <c:v>6.6348919090909018</c:v>
                </c:pt>
                <c:pt idx="431">
                  <c:v>6.6630455151515156</c:v>
                </c:pt>
                <c:pt idx="432">
                  <c:v>6.8328175757575682</c:v>
                </c:pt>
                <c:pt idx="433">
                  <c:v>7.1385394242424294</c:v>
                </c:pt>
                <c:pt idx="434">
                  <c:v>7.5552136969696964</c:v>
                </c:pt>
                <c:pt idx="435">
                  <c:v>7.8299410909090907</c:v>
                </c:pt>
                <c:pt idx="436">
                  <c:v>8.0001236363636377</c:v>
                </c:pt>
                <c:pt idx="437">
                  <c:v>7.8626173030303015</c:v>
                </c:pt>
                <c:pt idx="438">
                  <c:v>7.7098493636363727</c:v>
                </c:pt>
                <c:pt idx="439">
                  <c:v>7.3464283030303106</c:v>
                </c:pt>
                <c:pt idx="440">
                  <c:v>7.5848698787878766</c:v>
                </c:pt>
                <c:pt idx="441">
                  <c:v>7.7924650000000009</c:v>
                </c:pt>
                <c:pt idx="442">
                  <c:v>8.123112424242418</c:v>
                </c:pt>
                <c:pt idx="443">
                  <c:v>8.4143742424242447</c:v>
                </c:pt>
                <c:pt idx="444">
                  <c:v>8.6461209090909019</c:v>
                </c:pt>
                <c:pt idx="445">
                  <c:v>8.5794190909091146</c:v>
                </c:pt>
                <c:pt idx="446">
                  <c:v>8.3682189393939392</c:v>
                </c:pt>
                <c:pt idx="447">
                  <c:v>8.5166795151515142</c:v>
                </c:pt>
                <c:pt idx="448">
                  <c:v>8.8555839090909352</c:v>
                </c:pt>
                <c:pt idx="449">
                  <c:v>9.4153860606060746</c:v>
                </c:pt>
                <c:pt idx="450">
                  <c:v>9.8745709393939567</c:v>
                </c:pt>
                <c:pt idx="451">
                  <c:v>9.9140495151515147</c:v>
                </c:pt>
                <c:pt idx="452">
                  <c:v>9.994275727272699</c:v>
                </c:pt>
                <c:pt idx="453">
                  <c:v>9.7893903030302987</c:v>
                </c:pt>
                <c:pt idx="454">
                  <c:v>9.6607569393939645</c:v>
                </c:pt>
                <c:pt idx="455">
                  <c:v>9.6260340303030478</c:v>
                </c:pt>
                <c:pt idx="456">
                  <c:v>9.799591303030299</c:v>
                </c:pt>
                <c:pt idx="457">
                  <c:v>10.091337393939394</c:v>
                </c:pt>
                <c:pt idx="458">
                  <c:v>10.240048606060601</c:v>
                </c:pt>
                <c:pt idx="459">
                  <c:v>10.450342909090924</c:v>
                </c:pt>
                <c:pt idx="460">
                  <c:v>10.242410909090909</c:v>
                </c:pt>
                <c:pt idx="461">
                  <c:v>10.397206424242425</c:v>
                </c:pt>
                <c:pt idx="462">
                  <c:v>10.386770242424264</c:v>
                </c:pt>
                <c:pt idx="463">
                  <c:v>10.240302999999999</c:v>
                </c:pt>
                <c:pt idx="464">
                  <c:v>10.377400484848486</c:v>
                </c:pt>
                <c:pt idx="465">
                  <c:v>10.313646878787916</c:v>
                </c:pt>
                <c:pt idx="466">
                  <c:v>10.377646636363673</c:v>
                </c:pt>
                <c:pt idx="467">
                  <c:v>10.45464021212125</c:v>
                </c:pt>
                <c:pt idx="468">
                  <c:v>10.449727000000003</c:v>
                </c:pt>
                <c:pt idx="469">
                  <c:v>10.380499030303062</c:v>
                </c:pt>
                <c:pt idx="470">
                  <c:v>10.45164406060608</c:v>
                </c:pt>
                <c:pt idx="471">
                  <c:v>10.639341818181817</c:v>
                </c:pt>
                <c:pt idx="472">
                  <c:v>10.401902939393954</c:v>
                </c:pt>
                <c:pt idx="473">
                  <c:v>10.677699666666674</c:v>
                </c:pt>
                <c:pt idx="474">
                  <c:v>11.028696878787896</c:v>
                </c:pt>
                <c:pt idx="475">
                  <c:v>11.027662151515148</c:v>
                </c:pt>
                <c:pt idx="476">
                  <c:v>11.290549939393959</c:v>
                </c:pt>
                <c:pt idx="477">
                  <c:v>11.103743757575758</c:v>
                </c:pt>
                <c:pt idx="478">
                  <c:v>11.06095121212123</c:v>
                </c:pt>
                <c:pt idx="479">
                  <c:v>11.145049575757575</c:v>
                </c:pt>
                <c:pt idx="480">
                  <c:v>11.252062787878787</c:v>
                </c:pt>
                <c:pt idx="481">
                  <c:v>11.038524969696969</c:v>
                </c:pt>
                <c:pt idx="482">
                  <c:v>11.022043090909104</c:v>
                </c:pt>
                <c:pt idx="483">
                  <c:v>11.175889545454552</c:v>
                </c:pt>
                <c:pt idx="484">
                  <c:v>11.305108151515151</c:v>
                </c:pt>
                <c:pt idx="485">
                  <c:v>11.268921121212085</c:v>
                </c:pt>
                <c:pt idx="486">
                  <c:v>11.482396030303054</c:v>
                </c:pt>
                <c:pt idx="487">
                  <c:v>11.233322575757558</c:v>
                </c:pt>
                <c:pt idx="488">
                  <c:v>11.322861</c:v>
                </c:pt>
                <c:pt idx="489">
                  <c:v>11.708180212121222</c:v>
                </c:pt>
                <c:pt idx="490">
                  <c:v>12.077746060606072</c:v>
                </c:pt>
                <c:pt idx="491">
                  <c:v>11.99592321212123</c:v>
                </c:pt>
                <c:pt idx="492">
                  <c:v>12.226603666666666</c:v>
                </c:pt>
                <c:pt idx="493">
                  <c:v>12.412085121212121</c:v>
                </c:pt>
                <c:pt idx="494">
                  <c:v>12.570839060606072</c:v>
                </c:pt>
                <c:pt idx="495">
                  <c:v>12.392317121212118</c:v>
                </c:pt>
                <c:pt idx="496">
                  <c:v>12.552958333333336</c:v>
                </c:pt>
                <c:pt idx="497">
                  <c:v>12.67082572727271</c:v>
                </c:pt>
                <c:pt idx="498">
                  <c:v>13.057324969696969</c:v>
                </c:pt>
                <c:pt idx="499">
                  <c:v>13.366289212121254</c:v>
                </c:pt>
                <c:pt idx="500">
                  <c:v>13.218840727272706</c:v>
                </c:pt>
                <c:pt idx="501">
                  <c:v>13.074796787878789</c:v>
                </c:pt>
                <c:pt idx="502">
                  <c:v>13.306830696969726</c:v>
                </c:pt>
                <c:pt idx="503">
                  <c:v>13.358956090909114</c:v>
                </c:pt>
                <c:pt idx="504">
                  <c:v>13.224413424242407</c:v>
                </c:pt>
                <c:pt idx="505">
                  <c:v>13.41712493939395</c:v>
                </c:pt>
                <c:pt idx="506">
                  <c:v>13.724058575757557</c:v>
                </c:pt>
                <c:pt idx="507">
                  <c:v>13.581268848484848</c:v>
                </c:pt>
                <c:pt idx="508">
                  <c:v>13.6224467878788</c:v>
                </c:pt>
                <c:pt idx="509">
                  <c:v>13.693643151515149</c:v>
                </c:pt>
                <c:pt idx="510">
                  <c:v>13.812898303030305</c:v>
                </c:pt>
                <c:pt idx="511">
                  <c:v>13.9005610909091</c:v>
                </c:pt>
                <c:pt idx="512">
                  <c:v>14.083146484848486</c:v>
                </c:pt>
                <c:pt idx="513">
                  <c:v>14.128557666666667</c:v>
                </c:pt>
                <c:pt idx="514">
                  <c:v>14.296367424242407</c:v>
                </c:pt>
                <c:pt idx="515">
                  <c:v>14.67997590909091</c:v>
                </c:pt>
                <c:pt idx="516">
                  <c:v>14.792309545454545</c:v>
                </c:pt>
                <c:pt idx="517">
                  <c:v>15.03812621212122</c:v>
                </c:pt>
                <c:pt idx="518">
                  <c:v>15.377492606060631</c:v>
                </c:pt>
                <c:pt idx="519">
                  <c:v>15.252278121212097</c:v>
                </c:pt>
                <c:pt idx="520">
                  <c:v>15.48751751515152</c:v>
                </c:pt>
                <c:pt idx="521">
                  <c:v>15.52466993939395</c:v>
                </c:pt>
                <c:pt idx="522">
                  <c:v>15.643881090909092</c:v>
                </c:pt>
                <c:pt idx="523">
                  <c:v>15.266168181818156</c:v>
                </c:pt>
                <c:pt idx="524">
                  <c:v>15.272125939393939</c:v>
                </c:pt>
                <c:pt idx="525">
                  <c:v>15.666656545454552</c:v>
                </c:pt>
                <c:pt idx="526">
                  <c:v>15.675782000000018</c:v>
                </c:pt>
                <c:pt idx="527">
                  <c:v>15.500075848484849</c:v>
                </c:pt>
                <c:pt idx="528">
                  <c:v>15.163623727272718</c:v>
                </c:pt>
                <c:pt idx="529">
                  <c:v>14.970217151515151</c:v>
                </c:pt>
                <c:pt idx="530">
                  <c:v>15.273637393939406</c:v>
                </c:pt>
                <c:pt idx="531">
                  <c:v>15.197661545454528</c:v>
                </c:pt>
                <c:pt idx="532">
                  <c:v>15.001711606060608</c:v>
                </c:pt>
                <c:pt idx="533">
                  <c:v>14.834611787878771</c:v>
                </c:pt>
                <c:pt idx="534">
                  <c:v>15.049539030303055</c:v>
                </c:pt>
                <c:pt idx="535">
                  <c:v>14.867716303030306</c:v>
                </c:pt>
                <c:pt idx="536">
                  <c:v>14.546369333333333</c:v>
                </c:pt>
                <c:pt idx="537">
                  <c:v>14.374758121212118</c:v>
                </c:pt>
                <c:pt idx="538">
                  <c:v>14.44506609090911</c:v>
                </c:pt>
                <c:pt idx="539">
                  <c:v>14.553641545454546</c:v>
                </c:pt>
                <c:pt idx="540">
                  <c:v>14.893211757575751</c:v>
                </c:pt>
                <c:pt idx="541">
                  <c:v>14.881836848484866</c:v>
                </c:pt>
                <c:pt idx="542">
                  <c:v>14.945445424242424</c:v>
                </c:pt>
                <c:pt idx="543">
                  <c:v>14.801944787878789</c:v>
                </c:pt>
                <c:pt idx="544">
                  <c:v>15.115262181818165</c:v>
                </c:pt>
                <c:pt idx="545">
                  <c:v>15.347541545454549</c:v>
                </c:pt>
                <c:pt idx="546">
                  <c:v>15.661121242424242</c:v>
                </c:pt>
                <c:pt idx="547">
                  <c:v>15.767973666666668</c:v>
                </c:pt>
                <c:pt idx="548">
                  <c:v>16.148817000000001</c:v>
                </c:pt>
                <c:pt idx="549">
                  <c:v>16.449262151515121</c:v>
                </c:pt>
                <c:pt idx="550">
                  <c:v>16.707309121212131</c:v>
                </c:pt>
                <c:pt idx="551">
                  <c:v>16.344748212121157</c:v>
                </c:pt>
                <c:pt idx="552">
                  <c:v>16.332909424242466</c:v>
                </c:pt>
                <c:pt idx="553">
                  <c:v>16.264940333333278</c:v>
                </c:pt>
                <c:pt idx="554">
                  <c:v>16.583110303030267</c:v>
                </c:pt>
                <c:pt idx="555">
                  <c:v>16.538297515151513</c:v>
                </c:pt>
                <c:pt idx="556">
                  <c:v>16.337928121212194</c:v>
                </c:pt>
                <c:pt idx="557">
                  <c:v>16.478791757575717</c:v>
                </c:pt>
                <c:pt idx="558">
                  <c:v>16.317413878787846</c:v>
                </c:pt>
                <c:pt idx="559">
                  <c:v>16.025073272727195</c:v>
                </c:pt>
                <c:pt idx="560">
                  <c:v>15.604546212121246</c:v>
                </c:pt>
                <c:pt idx="561">
                  <c:v>15.390048333333334</c:v>
                </c:pt>
                <c:pt idx="562">
                  <c:v>15.473609969696986</c:v>
                </c:pt>
                <c:pt idx="563">
                  <c:v>15.675521484848485</c:v>
                </c:pt>
                <c:pt idx="564">
                  <c:v>15.762913000000001</c:v>
                </c:pt>
                <c:pt idx="565">
                  <c:v>15.864601181818168</c:v>
                </c:pt>
                <c:pt idx="566">
                  <c:v>16.326763666666668</c:v>
                </c:pt>
                <c:pt idx="567">
                  <c:v>16.69924396969699</c:v>
                </c:pt>
                <c:pt idx="568">
                  <c:v>16.804969424242501</c:v>
                </c:pt>
                <c:pt idx="569">
                  <c:v>17.140856999999997</c:v>
                </c:pt>
                <c:pt idx="570">
                  <c:v>17.252684787878788</c:v>
                </c:pt>
                <c:pt idx="571">
                  <c:v>17.601145787878824</c:v>
                </c:pt>
                <c:pt idx="572">
                  <c:v>18.021753969696995</c:v>
                </c:pt>
                <c:pt idx="573">
                  <c:v>18.492928393939359</c:v>
                </c:pt>
                <c:pt idx="574">
                  <c:v>18.771426575757534</c:v>
                </c:pt>
                <c:pt idx="575">
                  <c:v>19.293898696969688</c:v>
                </c:pt>
                <c:pt idx="576">
                  <c:v>19.446704151515114</c:v>
                </c:pt>
                <c:pt idx="577">
                  <c:v>19.309100515151513</c:v>
                </c:pt>
                <c:pt idx="578">
                  <c:v>19.373267484848533</c:v>
                </c:pt>
                <c:pt idx="579">
                  <c:v>19.574932030303</c:v>
                </c:pt>
                <c:pt idx="580">
                  <c:v>19.908778696969659</c:v>
                </c:pt>
                <c:pt idx="581">
                  <c:v>20.11509696969701</c:v>
                </c:pt>
                <c:pt idx="582">
                  <c:v>20.310049090909089</c:v>
                </c:pt>
                <c:pt idx="583">
                  <c:v>19.979056666666665</c:v>
                </c:pt>
                <c:pt idx="584">
                  <c:v>19.845461818181789</c:v>
                </c:pt>
                <c:pt idx="585">
                  <c:v>19.515156363636365</c:v>
                </c:pt>
                <c:pt idx="586">
                  <c:v>19.154420909090931</c:v>
                </c:pt>
                <c:pt idx="587">
                  <c:v>19.333555151515185</c:v>
                </c:pt>
                <c:pt idx="588">
                  <c:v>19.074212424242464</c:v>
                </c:pt>
                <c:pt idx="589">
                  <c:v>19.096913939393929</c:v>
                </c:pt>
                <c:pt idx="590">
                  <c:v>19.008137878787817</c:v>
                </c:pt>
                <c:pt idx="591">
                  <c:v>18.563083030302991</c:v>
                </c:pt>
                <c:pt idx="592">
                  <c:v>18.22928878787879</c:v>
                </c:pt>
                <c:pt idx="593">
                  <c:v>18.132701818181786</c:v>
                </c:pt>
                <c:pt idx="594">
                  <c:v>18.20630303030298</c:v>
                </c:pt>
                <c:pt idx="595">
                  <c:v>17.82724939393934</c:v>
                </c:pt>
                <c:pt idx="596">
                  <c:v>17.784714242424187</c:v>
                </c:pt>
                <c:pt idx="597">
                  <c:v>17.830279090909087</c:v>
                </c:pt>
                <c:pt idx="598">
                  <c:v>17.821776363636364</c:v>
                </c:pt>
                <c:pt idx="599">
                  <c:v>18.199499696969689</c:v>
                </c:pt>
                <c:pt idx="600">
                  <c:v>18.306493030302995</c:v>
                </c:pt>
                <c:pt idx="601">
                  <c:v>18.489821515151512</c:v>
                </c:pt>
                <c:pt idx="602">
                  <c:v>18.743845757575759</c:v>
                </c:pt>
                <c:pt idx="603">
                  <c:v>19.288285757575725</c:v>
                </c:pt>
                <c:pt idx="604">
                  <c:v>19.160918181818218</c:v>
                </c:pt>
                <c:pt idx="605">
                  <c:v>19.110901515151554</c:v>
                </c:pt>
                <c:pt idx="606">
                  <c:v>19.147318060606104</c:v>
                </c:pt>
                <c:pt idx="607">
                  <c:v>19.25246018181819</c:v>
                </c:pt>
                <c:pt idx="608">
                  <c:v>19.101320181818195</c:v>
                </c:pt>
                <c:pt idx="609">
                  <c:v>18.90788684848485</c:v>
                </c:pt>
                <c:pt idx="610">
                  <c:v>18.514582303030306</c:v>
                </c:pt>
                <c:pt idx="611">
                  <c:v>18.051491939393927</c:v>
                </c:pt>
                <c:pt idx="612">
                  <c:v>17.831594969697019</c:v>
                </c:pt>
                <c:pt idx="613">
                  <c:v>17.633911333333327</c:v>
                </c:pt>
                <c:pt idx="614">
                  <c:v>17.427001030303</c:v>
                </c:pt>
                <c:pt idx="615">
                  <c:v>17.79843830303027</c:v>
                </c:pt>
                <c:pt idx="616">
                  <c:v>18.137235272727239</c:v>
                </c:pt>
                <c:pt idx="617">
                  <c:v>18.50846206060606</c:v>
                </c:pt>
                <c:pt idx="618">
                  <c:v>18.56661812121213</c:v>
                </c:pt>
                <c:pt idx="619">
                  <c:v>19.014919939393927</c:v>
                </c:pt>
                <c:pt idx="620">
                  <c:v>18.704451454545492</c:v>
                </c:pt>
                <c:pt idx="621">
                  <c:v>18.496341151515129</c:v>
                </c:pt>
                <c:pt idx="622">
                  <c:v>18.809750606060607</c:v>
                </c:pt>
                <c:pt idx="623">
                  <c:v>18.994410606060612</c:v>
                </c:pt>
                <c:pt idx="624">
                  <c:v>19.294330303030289</c:v>
                </c:pt>
                <c:pt idx="625">
                  <c:v>19.30506757575758</c:v>
                </c:pt>
                <c:pt idx="626">
                  <c:v>19.250126060606064</c:v>
                </c:pt>
                <c:pt idx="627">
                  <c:v>19.022026060606063</c:v>
                </c:pt>
                <c:pt idx="628">
                  <c:v>18.770058787878821</c:v>
                </c:pt>
                <c:pt idx="629">
                  <c:v>18.657939393939387</c:v>
                </c:pt>
                <c:pt idx="630">
                  <c:v>18.571533636363579</c:v>
                </c:pt>
                <c:pt idx="631">
                  <c:v>19.258574242424203</c:v>
                </c:pt>
                <c:pt idx="632">
                  <c:v>19.878805454545489</c:v>
                </c:pt>
                <c:pt idx="633">
                  <c:v>20.101386363636365</c:v>
                </c:pt>
                <c:pt idx="634">
                  <c:v>19.973223636363567</c:v>
                </c:pt>
                <c:pt idx="635">
                  <c:v>19.722588818181777</c:v>
                </c:pt>
                <c:pt idx="636">
                  <c:v>19.73061578787879</c:v>
                </c:pt>
                <c:pt idx="637">
                  <c:v>19.150324272727211</c:v>
                </c:pt>
                <c:pt idx="638">
                  <c:v>19.242040636363562</c:v>
                </c:pt>
                <c:pt idx="639">
                  <c:v>19.598183060606065</c:v>
                </c:pt>
                <c:pt idx="640">
                  <c:v>19.817147606060608</c:v>
                </c:pt>
                <c:pt idx="641">
                  <c:v>19.490954151515155</c:v>
                </c:pt>
                <c:pt idx="642">
                  <c:v>19.380372636363571</c:v>
                </c:pt>
                <c:pt idx="643">
                  <c:v>19.580948090909089</c:v>
                </c:pt>
                <c:pt idx="644">
                  <c:v>19.484658999999986</c:v>
                </c:pt>
                <c:pt idx="645">
                  <c:v>19.738615060606065</c:v>
                </c:pt>
                <c:pt idx="646">
                  <c:v>20.249754424242461</c:v>
                </c:pt>
                <c:pt idx="647">
                  <c:v>20.884156545454548</c:v>
                </c:pt>
                <c:pt idx="648">
                  <c:v>21.750466848484827</c:v>
                </c:pt>
                <c:pt idx="649">
                  <c:v>22.063596242424182</c:v>
                </c:pt>
                <c:pt idx="650">
                  <c:v>22.44456866666669</c:v>
                </c:pt>
                <c:pt idx="651">
                  <c:v>22.773731999999963</c:v>
                </c:pt>
                <c:pt idx="652">
                  <c:v>23.157475454545505</c:v>
                </c:pt>
                <c:pt idx="653">
                  <c:v>23.223011818181789</c:v>
                </c:pt>
                <c:pt idx="654">
                  <c:v>22.962523030302943</c:v>
                </c:pt>
                <c:pt idx="655">
                  <c:v>23.408890303030287</c:v>
                </c:pt>
                <c:pt idx="656">
                  <c:v>23.521408787878791</c:v>
                </c:pt>
                <c:pt idx="657">
                  <c:v>23.201445757575726</c:v>
                </c:pt>
                <c:pt idx="658">
                  <c:v>22.794675151515147</c:v>
                </c:pt>
                <c:pt idx="659">
                  <c:v>22.659567878787872</c:v>
                </c:pt>
                <c:pt idx="660">
                  <c:v>22.614619393939389</c:v>
                </c:pt>
                <c:pt idx="661">
                  <c:v>21.990793333333251</c:v>
                </c:pt>
                <c:pt idx="662">
                  <c:v>21.714736969696968</c:v>
                </c:pt>
                <c:pt idx="663">
                  <c:v>21.818836969697006</c:v>
                </c:pt>
                <c:pt idx="664">
                  <c:v>22.114519393939389</c:v>
                </c:pt>
                <c:pt idx="665">
                  <c:v>22.283074545454546</c:v>
                </c:pt>
                <c:pt idx="666">
                  <c:v>22.306740303030271</c:v>
                </c:pt>
                <c:pt idx="667">
                  <c:v>22.235030606060587</c:v>
                </c:pt>
                <c:pt idx="668">
                  <c:v>22.48467818181819</c:v>
                </c:pt>
                <c:pt idx="669">
                  <c:v>22.738785757575727</c:v>
                </c:pt>
                <c:pt idx="670">
                  <c:v>22.678750909090908</c:v>
                </c:pt>
                <c:pt idx="671">
                  <c:v>22.499814848484849</c:v>
                </c:pt>
                <c:pt idx="672">
                  <c:v>22.603831818181817</c:v>
                </c:pt>
                <c:pt idx="673">
                  <c:v>22.991509090909055</c:v>
                </c:pt>
                <c:pt idx="674">
                  <c:v>22.874090303030304</c:v>
                </c:pt>
                <c:pt idx="675">
                  <c:v>22.417569090909087</c:v>
                </c:pt>
                <c:pt idx="676">
                  <c:v>22.276715151515152</c:v>
                </c:pt>
                <c:pt idx="677">
                  <c:v>22.129541515151516</c:v>
                </c:pt>
                <c:pt idx="678">
                  <c:v>22.260346666666635</c:v>
                </c:pt>
                <c:pt idx="679">
                  <c:v>22.283963939393907</c:v>
                </c:pt>
                <c:pt idx="680">
                  <c:v>22.197823030303027</c:v>
                </c:pt>
                <c:pt idx="681">
                  <c:v>22.235578484848521</c:v>
                </c:pt>
                <c:pt idx="682">
                  <c:v>22.461796060606062</c:v>
                </c:pt>
                <c:pt idx="683">
                  <c:v>22.930678181818191</c:v>
                </c:pt>
                <c:pt idx="684">
                  <c:v>23.055892424242458</c:v>
                </c:pt>
                <c:pt idx="685">
                  <c:v>23.273436666666662</c:v>
                </c:pt>
                <c:pt idx="686">
                  <c:v>23.927041818181781</c:v>
                </c:pt>
                <c:pt idx="687">
                  <c:v>24.065843030302975</c:v>
                </c:pt>
                <c:pt idx="688">
                  <c:v>24.143115454545455</c:v>
                </c:pt>
                <c:pt idx="689">
                  <c:v>24.282373030302963</c:v>
                </c:pt>
                <c:pt idx="690">
                  <c:v>24.412706969696966</c:v>
                </c:pt>
                <c:pt idx="691">
                  <c:v>24.692790303030289</c:v>
                </c:pt>
                <c:pt idx="692">
                  <c:v>25.089811818181786</c:v>
                </c:pt>
                <c:pt idx="693">
                  <c:v>25.294632121212121</c:v>
                </c:pt>
                <c:pt idx="694">
                  <c:v>25.011140909090908</c:v>
                </c:pt>
                <c:pt idx="695">
                  <c:v>24.908276363636332</c:v>
                </c:pt>
                <c:pt idx="696">
                  <c:v>25.023839090909089</c:v>
                </c:pt>
                <c:pt idx="697">
                  <c:v>24.768608484848485</c:v>
                </c:pt>
                <c:pt idx="698">
                  <c:v>24.720873939393929</c:v>
                </c:pt>
                <c:pt idx="699">
                  <c:v>24.408094242424198</c:v>
                </c:pt>
                <c:pt idx="700">
                  <c:v>24.159691212121189</c:v>
                </c:pt>
                <c:pt idx="701">
                  <c:v>23.968709090909012</c:v>
                </c:pt>
                <c:pt idx="702">
                  <c:v>23.710869090909092</c:v>
                </c:pt>
                <c:pt idx="703">
                  <c:v>23.510999696969687</c:v>
                </c:pt>
                <c:pt idx="704">
                  <c:v>23.469714242424171</c:v>
                </c:pt>
                <c:pt idx="705">
                  <c:v>23.453787878787811</c:v>
                </c:pt>
                <c:pt idx="706">
                  <c:v>23.294299999999989</c:v>
                </c:pt>
                <c:pt idx="707">
                  <c:v>22.914264545454575</c:v>
                </c:pt>
                <c:pt idx="708">
                  <c:v>22.989259393939324</c:v>
                </c:pt>
                <c:pt idx="709">
                  <c:v>23.093494242424207</c:v>
                </c:pt>
                <c:pt idx="710">
                  <c:v>23.657969696969698</c:v>
                </c:pt>
                <c:pt idx="711">
                  <c:v>23.797254242424227</c:v>
                </c:pt>
                <c:pt idx="712">
                  <c:v>23.898229393939324</c:v>
                </c:pt>
                <c:pt idx="713">
                  <c:v>23.939177575757572</c:v>
                </c:pt>
                <c:pt idx="714">
                  <c:v>24.094524848484852</c:v>
                </c:pt>
                <c:pt idx="715">
                  <c:v>24.274646969696963</c:v>
                </c:pt>
                <c:pt idx="716">
                  <c:v>24.789044545454527</c:v>
                </c:pt>
                <c:pt idx="717">
                  <c:v>25.105774242424229</c:v>
                </c:pt>
                <c:pt idx="718">
                  <c:v>25.505203636363579</c:v>
                </c:pt>
                <c:pt idx="719">
                  <c:v>25.377639393939351</c:v>
                </c:pt>
                <c:pt idx="720">
                  <c:v>25.459445757575729</c:v>
                </c:pt>
                <c:pt idx="721">
                  <c:v>25.116606060606092</c:v>
                </c:pt>
                <c:pt idx="722">
                  <c:v>24.770288181818191</c:v>
                </c:pt>
                <c:pt idx="723">
                  <c:v>24.740489696969647</c:v>
                </c:pt>
                <c:pt idx="724">
                  <c:v>24.937870909090954</c:v>
                </c:pt>
                <c:pt idx="725">
                  <c:v>24.654270606060631</c:v>
                </c:pt>
                <c:pt idx="726">
                  <c:v>24.209406363636333</c:v>
                </c:pt>
                <c:pt idx="727">
                  <c:v>24.011396363636365</c:v>
                </c:pt>
                <c:pt idx="728">
                  <c:v>23.938012727272728</c:v>
                </c:pt>
                <c:pt idx="729">
                  <c:v>23.827396363636364</c:v>
                </c:pt>
                <c:pt idx="730">
                  <c:v>23.85208666666669</c:v>
                </c:pt>
                <c:pt idx="731">
                  <c:v>23.774311212121169</c:v>
                </c:pt>
                <c:pt idx="732">
                  <c:v>23.772451515151513</c:v>
                </c:pt>
                <c:pt idx="733">
                  <c:v>24.241088181818213</c:v>
                </c:pt>
                <c:pt idx="734">
                  <c:v>24.657294848484845</c:v>
                </c:pt>
                <c:pt idx="735">
                  <c:v>24.452591818181773</c:v>
                </c:pt>
                <c:pt idx="736">
                  <c:v>24.927151818181816</c:v>
                </c:pt>
                <c:pt idx="737">
                  <c:v>25.439945454545455</c:v>
                </c:pt>
                <c:pt idx="738">
                  <c:v>25.776293939393902</c:v>
                </c:pt>
                <c:pt idx="739">
                  <c:v>25.962400606060566</c:v>
                </c:pt>
                <c:pt idx="740">
                  <c:v>26.106845454545489</c:v>
                </c:pt>
                <c:pt idx="741">
                  <c:v>26.383319393939324</c:v>
                </c:pt>
                <c:pt idx="742">
                  <c:v>26.650643636363576</c:v>
                </c:pt>
                <c:pt idx="743">
                  <c:v>26.78014757575751</c:v>
                </c:pt>
                <c:pt idx="744">
                  <c:v>26.802522424242433</c:v>
                </c:pt>
                <c:pt idx="745">
                  <c:v>26.664040909090907</c:v>
                </c:pt>
                <c:pt idx="746">
                  <c:v>27.006121515151516</c:v>
                </c:pt>
                <c:pt idx="747">
                  <c:v>26.976680303030289</c:v>
                </c:pt>
                <c:pt idx="748">
                  <c:v>27.030339393939339</c:v>
                </c:pt>
                <c:pt idx="749">
                  <c:v>27.05192242424247</c:v>
                </c:pt>
                <c:pt idx="750">
                  <c:v>27.118080606060605</c:v>
                </c:pt>
                <c:pt idx="751">
                  <c:v>27.195921212121178</c:v>
                </c:pt>
                <c:pt idx="752">
                  <c:v>27.37364242424243</c:v>
                </c:pt>
                <c:pt idx="753">
                  <c:v>27.509830606060607</c:v>
                </c:pt>
                <c:pt idx="754">
                  <c:v>27.555842424242435</c:v>
                </c:pt>
                <c:pt idx="755">
                  <c:v>27.48450848484849</c:v>
                </c:pt>
                <c:pt idx="756">
                  <c:v>27.396586363636366</c:v>
                </c:pt>
                <c:pt idx="757">
                  <c:v>27.097982424242481</c:v>
                </c:pt>
                <c:pt idx="758">
                  <c:v>26.744525454545453</c:v>
                </c:pt>
                <c:pt idx="759">
                  <c:v>26.471284848484846</c:v>
                </c:pt>
                <c:pt idx="760">
                  <c:v>26.371847878787879</c:v>
                </c:pt>
                <c:pt idx="761">
                  <c:v>26.356923636363629</c:v>
                </c:pt>
                <c:pt idx="762">
                  <c:v>26.442669696969634</c:v>
                </c:pt>
                <c:pt idx="763">
                  <c:v>26.321753333333291</c:v>
                </c:pt>
                <c:pt idx="764">
                  <c:v>26.170971212121209</c:v>
                </c:pt>
                <c:pt idx="765">
                  <c:v>26.225773333333255</c:v>
                </c:pt>
                <c:pt idx="766">
                  <c:v>26.413606969696968</c:v>
                </c:pt>
                <c:pt idx="767">
                  <c:v>26.530905454545493</c:v>
                </c:pt>
                <c:pt idx="768">
                  <c:v>26.647892121212166</c:v>
                </c:pt>
                <c:pt idx="769">
                  <c:v>27.133080606060631</c:v>
                </c:pt>
                <c:pt idx="770">
                  <c:v>27.429350303030287</c:v>
                </c:pt>
                <c:pt idx="771">
                  <c:v>27.370113636363591</c:v>
                </c:pt>
                <c:pt idx="772">
                  <c:v>27.450960606060608</c:v>
                </c:pt>
                <c:pt idx="773">
                  <c:v>27.50338121212117</c:v>
                </c:pt>
                <c:pt idx="774">
                  <c:v>27.403296666666666</c:v>
                </c:pt>
                <c:pt idx="775">
                  <c:v>27.597139090909089</c:v>
                </c:pt>
                <c:pt idx="776">
                  <c:v>27.864070606060604</c:v>
                </c:pt>
                <c:pt idx="777">
                  <c:v>27.80162696969699</c:v>
                </c:pt>
                <c:pt idx="778">
                  <c:v>27.689467272727203</c:v>
                </c:pt>
                <c:pt idx="779">
                  <c:v>27.834437575757576</c:v>
                </c:pt>
                <c:pt idx="780">
                  <c:v>27.289406363636324</c:v>
                </c:pt>
                <c:pt idx="781">
                  <c:v>27.079470000000001</c:v>
                </c:pt>
                <c:pt idx="782">
                  <c:v>26.926983636363591</c:v>
                </c:pt>
                <c:pt idx="783">
                  <c:v>26.657654242424243</c:v>
                </c:pt>
                <c:pt idx="784">
                  <c:v>26.708018484848491</c:v>
                </c:pt>
                <c:pt idx="785">
                  <c:v>26.79109636363636</c:v>
                </c:pt>
                <c:pt idx="786">
                  <c:v>26.668753636363583</c:v>
                </c:pt>
                <c:pt idx="787">
                  <c:v>26.493310606060589</c:v>
                </c:pt>
                <c:pt idx="788">
                  <c:v>26.577386060606091</c:v>
                </c:pt>
                <c:pt idx="789">
                  <c:v>26.755485757575762</c:v>
                </c:pt>
                <c:pt idx="790">
                  <c:v>26.786192121212125</c:v>
                </c:pt>
                <c:pt idx="791">
                  <c:v>26.920085151515149</c:v>
                </c:pt>
                <c:pt idx="792">
                  <c:v>26.865132424242425</c:v>
                </c:pt>
                <c:pt idx="793">
                  <c:v>26.949296666666669</c:v>
                </c:pt>
                <c:pt idx="794">
                  <c:v>27.111478181818246</c:v>
                </c:pt>
                <c:pt idx="795">
                  <c:v>27.179060303030305</c:v>
                </c:pt>
                <c:pt idx="796">
                  <c:v>27.15851727272721</c:v>
                </c:pt>
                <c:pt idx="797">
                  <c:v>27.073918181818218</c:v>
                </c:pt>
                <c:pt idx="798">
                  <c:v>27.098466363636362</c:v>
                </c:pt>
                <c:pt idx="799">
                  <c:v>27.100044848484846</c:v>
                </c:pt>
                <c:pt idx="800">
                  <c:v>26.989562121212114</c:v>
                </c:pt>
                <c:pt idx="801">
                  <c:v>27.061143939393894</c:v>
                </c:pt>
                <c:pt idx="802">
                  <c:v>27.478558484848495</c:v>
                </c:pt>
                <c:pt idx="803">
                  <c:v>27.692246363636336</c:v>
                </c:pt>
                <c:pt idx="804">
                  <c:v>27.742431818181757</c:v>
                </c:pt>
                <c:pt idx="805">
                  <c:v>27.733330303030289</c:v>
                </c:pt>
                <c:pt idx="806">
                  <c:v>27.47034848484849</c:v>
                </c:pt>
                <c:pt idx="807">
                  <c:v>27.345388484848495</c:v>
                </c:pt>
                <c:pt idx="808">
                  <c:v>27.518893636363629</c:v>
                </c:pt>
                <c:pt idx="809">
                  <c:v>27.586820909090907</c:v>
                </c:pt>
                <c:pt idx="810">
                  <c:v>27.441743939393866</c:v>
                </c:pt>
                <c:pt idx="811">
                  <c:v>27.685588484848491</c:v>
                </c:pt>
                <c:pt idx="812">
                  <c:v>27.877093333333296</c:v>
                </c:pt>
                <c:pt idx="813">
                  <c:v>27.924534242424183</c:v>
                </c:pt>
                <c:pt idx="814">
                  <c:v>28.150915757575792</c:v>
                </c:pt>
                <c:pt idx="815">
                  <c:v>28.229315454545453</c:v>
                </c:pt>
                <c:pt idx="816">
                  <c:v>28.334381818181818</c:v>
                </c:pt>
                <c:pt idx="817">
                  <c:v>28.639581818181821</c:v>
                </c:pt>
                <c:pt idx="818">
                  <c:v>28.995990303030286</c:v>
                </c:pt>
                <c:pt idx="819">
                  <c:v>29.064190303030287</c:v>
                </c:pt>
                <c:pt idx="820">
                  <c:v>29.167975454545509</c:v>
                </c:pt>
                <c:pt idx="821">
                  <c:v>29.377630909090911</c:v>
                </c:pt>
                <c:pt idx="822">
                  <c:v>29.345869696969689</c:v>
                </c:pt>
                <c:pt idx="823">
                  <c:v>28.87286636363639</c:v>
                </c:pt>
                <c:pt idx="824">
                  <c:v>28.558399090909056</c:v>
                </c:pt>
                <c:pt idx="825">
                  <c:v>28.37329121212117</c:v>
                </c:pt>
                <c:pt idx="826">
                  <c:v>28.515741515151486</c:v>
                </c:pt>
                <c:pt idx="827">
                  <c:v>28.639450606060631</c:v>
                </c:pt>
                <c:pt idx="828">
                  <c:v>28.605834545454545</c:v>
                </c:pt>
                <c:pt idx="829">
                  <c:v>28.623311515151514</c:v>
                </c:pt>
                <c:pt idx="830">
                  <c:v>28.352813636363599</c:v>
                </c:pt>
                <c:pt idx="831">
                  <c:v>28.126744242424206</c:v>
                </c:pt>
                <c:pt idx="832">
                  <c:v>28.000590606060602</c:v>
                </c:pt>
                <c:pt idx="833">
                  <c:v>27.904935151515147</c:v>
                </c:pt>
                <c:pt idx="834">
                  <c:v>28.135061212121212</c:v>
                </c:pt>
                <c:pt idx="835">
                  <c:v>28.276526666666662</c:v>
                </c:pt>
                <c:pt idx="836">
                  <c:v>28.362520606060578</c:v>
                </c:pt>
                <c:pt idx="837">
                  <c:v>28.184003939393929</c:v>
                </c:pt>
                <c:pt idx="838">
                  <c:v>27.93287090909093</c:v>
                </c:pt>
                <c:pt idx="839">
                  <c:v>27.697203939393926</c:v>
                </c:pt>
                <c:pt idx="840">
                  <c:v>27.602892424242466</c:v>
                </c:pt>
                <c:pt idx="841">
                  <c:v>27.915602727272727</c:v>
                </c:pt>
                <c:pt idx="842">
                  <c:v>28.188297272727183</c:v>
                </c:pt>
                <c:pt idx="843">
                  <c:v>28.414351212121186</c:v>
                </c:pt>
                <c:pt idx="844">
                  <c:v>28.566994545454545</c:v>
                </c:pt>
                <c:pt idx="845">
                  <c:v>28.524213636363598</c:v>
                </c:pt>
                <c:pt idx="846">
                  <c:v>28.634434848484851</c:v>
                </c:pt>
                <c:pt idx="847">
                  <c:v>28.838328181818191</c:v>
                </c:pt>
                <c:pt idx="848">
                  <c:v>29.077821818181818</c:v>
                </c:pt>
                <c:pt idx="849">
                  <c:v>29.262588181818181</c:v>
                </c:pt>
                <c:pt idx="850">
                  <c:v>29.489113333333243</c:v>
                </c:pt>
                <c:pt idx="851">
                  <c:v>29.455701818181772</c:v>
                </c:pt>
                <c:pt idx="852">
                  <c:v>29.390137272727195</c:v>
                </c:pt>
                <c:pt idx="853">
                  <c:v>29.183068484848526</c:v>
                </c:pt>
                <c:pt idx="854">
                  <c:v>28.932365454545458</c:v>
                </c:pt>
                <c:pt idx="855">
                  <c:v>28.786224848484814</c:v>
                </c:pt>
                <c:pt idx="856">
                  <c:v>28.859175757575755</c:v>
                </c:pt>
                <c:pt idx="857">
                  <c:v>28.876035151515154</c:v>
                </c:pt>
                <c:pt idx="858">
                  <c:v>28.935551818181789</c:v>
                </c:pt>
                <c:pt idx="859">
                  <c:v>28.960965454545455</c:v>
                </c:pt>
                <c:pt idx="860">
                  <c:v>29.09649212121213</c:v>
                </c:pt>
                <c:pt idx="861">
                  <c:v>29.121330303030309</c:v>
                </c:pt>
                <c:pt idx="862">
                  <c:v>29.139959999999995</c:v>
                </c:pt>
                <c:pt idx="863">
                  <c:v>29.134747272727203</c:v>
                </c:pt>
                <c:pt idx="864">
                  <c:v>29.054339393939344</c:v>
                </c:pt>
                <c:pt idx="865">
                  <c:v>29.124141818181819</c:v>
                </c:pt>
                <c:pt idx="866">
                  <c:v>29.139458484848561</c:v>
                </c:pt>
                <c:pt idx="867">
                  <c:v>29.101827272727245</c:v>
                </c:pt>
                <c:pt idx="868">
                  <c:v>28.959920303030302</c:v>
                </c:pt>
                <c:pt idx="869">
                  <c:v>28.841410303030287</c:v>
                </c:pt>
                <c:pt idx="870">
                  <c:v>28.898204545454544</c:v>
                </c:pt>
                <c:pt idx="871">
                  <c:v>28.57200424242421</c:v>
                </c:pt>
                <c:pt idx="872">
                  <c:v>28.593460909090911</c:v>
                </c:pt>
                <c:pt idx="873">
                  <c:v>28.514929393939386</c:v>
                </c:pt>
                <c:pt idx="874">
                  <c:v>28.465210909090889</c:v>
                </c:pt>
                <c:pt idx="875">
                  <c:v>28.729086060606061</c:v>
                </c:pt>
                <c:pt idx="876">
                  <c:v>28.874790606060596</c:v>
                </c:pt>
                <c:pt idx="877">
                  <c:v>28.987629090909017</c:v>
                </c:pt>
                <c:pt idx="878">
                  <c:v>29.174208484848538</c:v>
                </c:pt>
                <c:pt idx="879">
                  <c:v>29.484899999999989</c:v>
                </c:pt>
                <c:pt idx="880">
                  <c:v>29.34759696969699</c:v>
                </c:pt>
                <c:pt idx="881">
                  <c:v>29.313561212121186</c:v>
                </c:pt>
                <c:pt idx="882">
                  <c:v>29.35866272727273</c:v>
                </c:pt>
                <c:pt idx="883">
                  <c:v>29.276266363636363</c:v>
                </c:pt>
                <c:pt idx="884">
                  <c:v>29.380966363636368</c:v>
                </c:pt>
                <c:pt idx="885">
                  <c:v>29.603338181818195</c:v>
                </c:pt>
                <c:pt idx="886">
                  <c:v>29.722928484848495</c:v>
                </c:pt>
                <c:pt idx="887">
                  <c:v>29.761350606060603</c:v>
                </c:pt>
                <c:pt idx="888">
                  <c:v>29.865388484848491</c:v>
                </c:pt>
                <c:pt idx="889">
                  <c:v>29.954587878787834</c:v>
                </c:pt>
                <c:pt idx="890">
                  <c:v>29.691356060606104</c:v>
                </c:pt>
                <c:pt idx="891">
                  <c:v>29.903111818181777</c:v>
                </c:pt>
                <c:pt idx="892">
                  <c:v>29.673656060606085</c:v>
                </c:pt>
                <c:pt idx="893">
                  <c:v>29.895321515151519</c:v>
                </c:pt>
                <c:pt idx="894">
                  <c:v>29.888422727272726</c:v>
                </c:pt>
                <c:pt idx="895">
                  <c:v>29.919887575757581</c:v>
                </c:pt>
                <c:pt idx="896">
                  <c:v>29.883465757575763</c:v>
                </c:pt>
                <c:pt idx="897">
                  <c:v>29.864302727272733</c:v>
                </c:pt>
                <c:pt idx="898">
                  <c:v>29.736123030302991</c:v>
                </c:pt>
                <c:pt idx="899">
                  <c:v>29.571160606060598</c:v>
                </c:pt>
                <c:pt idx="900">
                  <c:v>29.416337575757524</c:v>
                </c:pt>
                <c:pt idx="901">
                  <c:v>29.57899666666669</c:v>
                </c:pt>
                <c:pt idx="902">
                  <c:v>29.584195454545451</c:v>
                </c:pt>
                <c:pt idx="903">
                  <c:v>29.75867878787879</c:v>
                </c:pt>
                <c:pt idx="904">
                  <c:v>29.773074545454548</c:v>
                </c:pt>
                <c:pt idx="905">
                  <c:v>29.880680303030289</c:v>
                </c:pt>
                <c:pt idx="906">
                  <c:v>29.919741515151486</c:v>
                </c:pt>
                <c:pt idx="907">
                  <c:v>29.935879696969689</c:v>
                </c:pt>
                <c:pt idx="908">
                  <c:v>29.805268181818221</c:v>
                </c:pt>
                <c:pt idx="909">
                  <c:v>29.874266666666703</c:v>
                </c:pt>
                <c:pt idx="910">
                  <c:v>29.851126969696995</c:v>
                </c:pt>
                <c:pt idx="911">
                  <c:v>29.934919090909087</c:v>
                </c:pt>
                <c:pt idx="912">
                  <c:v>29.98165818181819</c:v>
                </c:pt>
                <c:pt idx="913">
                  <c:v>29.83023696969699</c:v>
                </c:pt>
                <c:pt idx="914">
                  <c:v>29.898424545454542</c:v>
                </c:pt>
                <c:pt idx="915">
                  <c:v>29.872977878787843</c:v>
                </c:pt>
                <c:pt idx="916">
                  <c:v>29.921777272727187</c:v>
                </c:pt>
                <c:pt idx="917">
                  <c:v>29.962491212121122</c:v>
                </c:pt>
                <c:pt idx="918">
                  <c:v>29.960023636363562</c:v>
                </c:pt>
                <c:pt idx="919">
                  <c:v>30.119485757575791</c:v>
                </c:pt>
                <c:pt idx="920">
                  <c:v>30.359301818181816</c:v>
                </c:pt>
                <c:pt idx="921">
                  <c:v>30.690202424242461</c:v>
                </c:pt>
                <c:pt idx="922">
                  <c:v>30.694218787878825</c:v>
                </c:pt>
                <c:pt idx="923">
                  <c:v>30.702923333333263</c:v>
                </c:pt>
                <c:pt idx="924">
                  <c:v>30.955630303030265</c:v>
                </c:pt>
                <c:pt idx="925">
                  <c:v>31.140641818181781</c:v>
                </c:pt>
                <c:pt idx="926">
                  <c:v>31.199844545454575</c:v>
                </c:pt>
                <c:pt idx="927">
                  <c:v>31.226611818181777</c:v>
                </c:pt>
                <c:pt idx="928">
                  <c:v>31.356417272727207</c:v>
                </c:pt>
                <c:pt idx="929">
                  <c:v>31.412853636363629</c:v>
                </c:pt>
                <c:pt idx="930">
                  <c:v>31.585702121212123</c:v>
                </c:pt>
                <c:pt idx="931">
                  <c:v>31.475033636363563</c:v>
                </c:pt>
                <c:pt idx="932">
                  <c:v>31.449375454545454</c:v>
                </c:pt>
                <c:pt idx="933">
                  <c:v>31.684054848484845</c:v>
                </c:pt>
                <c:pt idx="934">
                  <c:v>31.748911212121154</c:v>
                </c:pt>
                <c:pt idx="935">
                  <c:v>31.607047272727218</c:v>
                </c:pt>
                <c:pt idx="936">
                  <c:v>31.56655666666666</c:v>
                </c:pt>
                <c:pt idx="937">
                  <c:v>31.602068787878821</c:v>
                </c:pt>
                <c:pt idx="938">
                  <c:v>31.528923636363583</c:v>
                </c:pt>
                <c:pt idx="939">
                  <c:v>31.228691818181776</c:v>
                </c:pt>
                <c:pt idx="940">
                  <c:v>31.142118484848524</c:v>
                </c:pt>
                <c:pt idx="941">
                  <c:v>30.841883030303027</c:v>
                </c:pt>
                <c:pt idx="942">
                  <c:v>30.852816666666691</c:v>
                </c:pt>
                <c:pt idx="943">
                  <c:v>30.810521515151514</c:v>
                </c:pt>
                <c:pt idx="944">
                  <c:v>30.760855757575758</c:v>
                </c:pt>
                <c:pt idx="945">
                  <c:v>30.791698181818191</c:v>
                </c:pt>
                <c:pt idx="946">
                  <c:v>30.94045242424243</c:v>
                </c:pt>
                <c:pt idx="947">
                  <c:v>30.835783030302991</c:v>
                </c:pt>
                <c:pt idx="948">
                  <c:v>30.871383333333295</c:v>
                </c:pt>
                <c:pt idx="949">
                  <c:v>31.023625151515159</c:v>
                </c:pt>
                <c:pt idx="950">
                  <c:v>31.334815757575807</c:v>
                </c:pt>
                <c:pt idx="951">
                  <c:v>31.448255151515127</c:v>
                </c:pt>
                <c:pt idx="952">
                  <c:v>31.564658787878791</c:v>
                </c:pt>
                <c:pt idx="953">
                  <c:v>31.756304242424207</c:v>
                </c:pt>
                <c:pt idx="954">
                  <c:v>31.642681818181792</c:v>
                </c:pt>
                <c:pt idx="955">
                  <c:v>31.525100303030289</c:v>
                </c:pt>
                <c:pt idx="956">
                  <c:v>31.554984545454598</c:v>
                </c:pt>
                <c:pt idx="957">
                  <c:v>31.600615757575756</c:v>
                </c:pt>
                <c:pt idx="958">
                  <c:v>31.786263030302983</c:v>
                </c:pt>
                <c:pt idx="959">
                  <c:v>31.928866666666668</c:v>
                </c:pt>
                <c:pt idx="960">
                  <c:v>32.008136666666644</c:v>
                </c:pt>
                <c:pt idx="961">
                  <c:v>32.058838787878813</c:v>
                </c:pt>
                <c:pt idx="962">
                  <c:v>32.163023333333335</c:v>
                </c:pt>
                <c:pt idx="963">
                  <c:v>32.329568484848444</c:v>
                </c:pt>
                <c:pt idx="964">
                  <c:v>32.085108181818185</c:v>
                </c:pt>
                <c:pt idx="965">
                  <c:v>32.15055575757583</c:v>
                </c:pt>
                <c:pt idx="966">
                  <c:v>32.360903030303035</c:v>
                </c:pt>
                <c:pt idx="967">
                  <c:v>32.447457575757412</c:v>
                </c:pt>
                <c:pt idx="968">
                  <c:v>32.296316363636372</c:v>
                </c:pt>
                <c:pt idx="969">
                  <c:v>32.244470303030305</c:v>
                </c:pt>
                <c:pt idx="970">
                  <c:v>32.094446666666514</c:v>
                </c:pt>
                <c:pt idx="971">
                  <c:v>32.047282727272638</c:v>
                </c:pt>
                <c:pt idx="972">
                  <c:v>31.969896363636369</c:v>
                </c:pt>
                <c:pt idx="973">
                  <c:v>31.913757575757572</c:v>
                </c:pt>
                <c:pt idx="974">
                  <c:v>31.818353939393926</c:v>
                </c:pt>
                <c:pt idx="975">
                  <c:v>31.915766969696964</c:v>
                </c:pt>
                <c:pt idx="976">
                  <c:v>31.990760606060586</c:v>
                </c:pt>
                <c:pt idx="977">
                  <c:v>31.822828181818213</c:v>
                </c:pt>
                <c:pt idx="978">
                  <c:v>31.725570909090887</c:v>
                </c:pt>
                <c:pt idx="979">
                  <c:v>31.782809999999959</c:v>
                </c:pt>
                <c:pt idx="980">
                  <c:v>31.70938575757576</c:v>
                </c:pt>
                <c:pt idx="981">
                  <c:v>31.691103333333302</c:v>
                </c:pt>
                <c:pt idx="982">
                  <c:v>31.748395757575736</c:v>
                </c:pt>
                <c:pt idx="983">
                  <c:v>31.656686363636368</c:v>
                </c:pt>
                <c:pt idx="984">
                  <c:v>31.74172787878781</c:v>
                </c:pt>
                <c:pt idx="985">
                  <c:v>31.77305090909093</c:v>
                </c:pt>
                <c:pt idx="986">
                  <c:v>31.752103939393894</c:v>
                </c:pt>
                <c:pt idx="987">
                  <c:v>31.809107878787838</c:v>
                </c:pt>
                <c:pt idx="988">
                  <c:v>31.882668787878792</c:v>
                </c:pt>
                <c:pt idx="989">
                  <c:v>31.974837272727203</c:v>
                </c:pt>
                <c:pt idx="990">
                  <c:v>31.94722818181819</c:v>
                </c:pt>
                <c:pt idx="991">
                  <c:v>31.965557272727175</c:v>
                </c:pt>
                <c:pt idx="992">
                  <c:v>32.030229393939393</c:v>
                </c:pt>
                <c:pt idx="993">
                  <c:v>31.942379090909025</c:v>
                </c:pt>
                <c:pt idx="994">
                  <c:v>32.051178484848421</c:v>
                </c:pt>
                <c:pt idx="995">
                  <c:v>31.997919393939355</c:v>
                </c:pt>
                <c:pt idx="996">
                  <c:v>32.019137272727271</c:v>
                </c:pt>
                <c:pt idx="997">
                  <c:v>32.188607575757459</c:v>
                </c:pt>
                <c:pt idx="998">
                  <c:v>32.188925151515157</c:v>
                </c:pt>
                <c:pt idx="999">
                  <c:v>32.245753333333361</c:v>
                </c:pt>
                <c:pt idx="1000">
                  <c:v>32.268357878787967</c:v>
                </c:pt>
                <c:pt idx="1001">
                  <c:v>32.320480606060535</c:v>
                </c:pt>
                <c:pt idx="1002">
                  <c:v>32.356174242424252</c:v>
                </c:pt>
                <c:pt idx="1003">
                  <c:v>32.382349696969698</c:v>
                </c:pt>
                <c:pt idx="1004">
                  <c:v>32.451484242424179</c:v>
                </c:pt>
                <c:pt idx="1005">
                  <c:v>32.532731212121334</c:v>
                </c:pt>
                <c:pt idx="1006">
                  <c:v>32.556917878787885</c:v>
                </c:pt>
                <c:pt idx="1007">
                  <c:v>32.548478787878857</c:v>
                </c:pt>
                <c:pt idx="1008">
                  <c:v>32.44899878787885</c:v>
                </c:pt>
                <c:pt idx="1009">
                  <c:v>32.453592727272728</c:v>
                </c:pt>
                <c:pt idx="1010">
                  <c:v>32.325321818181919</c:v>
                </c:pt>
                <c:pt idx="1011">
                  <c:v>32.29573909090923</c:v>
                </c:pt>
                <c:pt idx="1012">
                  <c:v>32.355455757575761</c:v>
                </c:pt>
                <c:pt idx="1013">
                  <c:v>32.35714636363619</c:v>
                </c:pt>
                <c:pt idx="1014">
                  <c:v>32.317721515151419</c:v>
                </c:pt>
                <c:pt idx="1015">
                  <c:v>32.289721515151506</c:v>
                </c:pt>
                <c:pt idx="1016">
                  <c:v>32.06125212121205</c:v>
                </c:pt>
                <c:pt idx="1017">
                  <c:v>31.958470303030289</c:v>
                </c:pt>
                <c:pt idx="1018">
                  <c:v>31.959462424242435</c:v>
                </c:pt>
                <c:pt idx="1019">
                  <c:v>31.986186060606062</c:v>
                </c:pt>
                <c:pt idx="1020">
                  <c:v>31.984630303030258</c:v>
                </c:pt>
                <c:pt idx="1021">
                  <c:v>31.881176363636367</c:v>
                </c:pt>
                <c:pt idx="1022">
                  <c:v>31.790886363636368</c:v>
                </c:pt>
                <c:pt idx="1023">
                  <c:v>31.723160606060606</c:v>
                </c:pt>
                <c:pt idx="1024">
                  <c:v>31.722827575757531</c:v>
                </c:pt>
                <c:pt idx="1025">
                  <c:v>31.849554242424229</c:v>
                </c:pt>
                <c:pt idx="1026">
                  <c:v>31.961463636363579</c:v>
                </c:pt>
                <c:pt idx="1027">
                  <c:v>32.124173939393962</c:v>
                </c:pt>
                <c:pt idx="1028">
                  <c:v>32.108380000000011</c:v>
                </c:pt>
                <c:pt idx="1029">
                  <c:v>32.161159393939457</c:v>
                </c:pt>
                <c:pt idx="1030">
                  <c:v>32.202048787878859</c:v>
                </c:pt>
                <c:pt idx="1031">
                  <c:v>32.191941212121279</c:v>
                </c:pt>
                <c:pt idx="1032">
                  <c:v>32.356703939393924</c:v>
                </c:pt>
                <c:pt idx="1033">
                  <c:v>32.432686666666513</c:v>
                </c:pt>
                <c:pt idx="1034">
                  <c:v>32.410022121212009</c:v>
                </c:pt>
                <c:pt idx="1035">
                  <c:v>32.392976969696946</c:v>
                </c:pt>
                <c:pt idx="1036">
                  <c:v>32.322078787878866</c:v>
                </c:pt>
                <c:pt idx="1037">
                  <c:v>32.203314242424362</c:v>
                </c:pt>
                <c:pt idx="1038">
                  <c:v>32.178183636363634</c:v>
                </c:pt>
                <c:pt idx="1039">
                  <c:v>32.274847272727207</c:v>
                </c:pt>
                <c:pt idx="1040">
                  <c:v>32.200986363636268</c:v>
                </c:pt>
                <c:pt idx="1041">
                  <c:v>32.100560606060604</c:v>
                </c:pt>
                <c:pt idx="1042">
                  <c:v>32.048025151515155</c:v>
                </c:pt>
                <c:pt idx="1043">
                  <c:v>32.05697</c:v>
                </c:pt>
                <c:pt idx="1044">
                  <c:v>32.064966969696883</c:v>
                </c:pt>
                <c:pt idx="1045">
                  <c:v>31.99749303030298</c:v>
                </c:pt>
                <c:pt idx="1046">
                  <c:v>31.972917575757531</c:v>
                </c:pt>
                <c:pt idx="1047">
                  <c:v>31.925284848484829</c:v>
                </c:pt>
                <c:pt idx="1048">
                  <c:v>31.911250909090931</c:v>
                </c:pt>
                <c:pt idx="1049">
                  <c:v>31.874271515151531</c:v>
                </c:pt>
                <c:pt idx="1050">
                  <c:v>31.744918181818221</c:v>
                </c:pt>
                <c:pt idx="1051">
                  <c:v>31.660703939393887</c:v>
                </c:pt>
                <c:pt idx="1052">
                  <c:v>31.570319393939343</c:v>
                </c:pt>
                <c:pt idx="1053">
                  <c:v>31.583888484848533</c:v>
                </c:pt>
                <c:pt idx="1054">
                  <c:v>31.636655454545505</c:v>
                </c:pt>
                <c:pt idx="1055">
                  <c:v>31.504309999999986</c:v>
                </c:pt>
                <c:pt idx="1056">
                  <c:v>31.621192424242473</c:v>
                </c:pt>
                <c:pt idx="1057">
                  <c:v>31.664846666666691</c:v>
                </c:pt>
                <c:pt idx="1058">
                  <c:v>31.73904424242421</c:v>
                </c:pt>
                <c:pt idx="1059">
                  <c:v>31.836830909090931</c:v>
                </c:pt>
                <c:pt idx="1060">
                  <c:v>32.012535757575868</c:v>
                </c:pt>
                <c:pt idx="1061">
                  <c:v>32.245669090909111</c:v>
                </c:pt>
                <c:pt idx="1062">
                  <c:v>32.29397090909098</c:v>
                </c:pt>
                <c:pt idx="1063">
                  <c:v>32.470951212121271</c:v>
                </c:pt>
                <c:pt idx="1064">
                  <c:v>32.543593636363624</c:v>
                </c:pt>
                <c:pt idx="1065">
                  <c:v>32.522190303030371</c:v>
                </c:pt>
                <c:pt idx="1066">
                  <c:v>32.65269</c:v>
                </c:pt>
                <c:pt idx="1067">
                  <c:v>32.687620303030243</c:v>
                </c:pt>
                <c:pt idx="1068">
                  <c:v>32.617048787878787</c:v>
                </c:pt>
                <c:pt idx="1069">
                  <c:v>32.556986969696844</c:v>
                </c:pt>
                <c:pt idx="1070">
                  <c:v>32.394091515151494</c:v>
                </c:pt>
                <c:pt idx="1071">
                  <c:v>32.264610606060607</c:v>
                </c:pt>
                <c:pt idx="1072">
                  <c:v>32.087485757575756</c:v>
                </c:pt>
                <c:pt idx="1073">
                  <c:v>32.141648787878786</c:v>
                </c:pt>
                <c:pt idx="1074">
                  <c:v>32.184830909090905</c:v>
                </c:pt>
                <c:pt idx="1075">
                  <c:v>32.1632166666666</c:v>
                </c:pt>
                <c:pt idx="1076">
                  <c:v>32.169458787878874</c:v>
                </c:pt>
                <c:pt idx="1077">
                  <c:v>32.115885151515144</c:v>
                </c:pt>
                <c:pt idx="1078">
                  <c:v>32.073958484848475</c:v>
                </c:pt>
                <c:pt idx="1079">
                  <c:v>32.124238484848476</c:v>
                </c:pt>
                <c:pt idx="1080">
                  <c:v>32.117676060605994</c:v>
                </c:pt>
                <c:pt idx="1081">
                  <c:v>32.167231818181918</c:v>
                </c:pt>
                <c:pt idx="1082">
                  <c:v>32.185829696969712</c:v>
                </c:pt>
                <c:pt idx="1083">
                  <c:v>32.204890000000006</c:v>
                </c:pt>
                <c:pt idx="1084">
                  <c:v>32.165201515151516</c:v>
                </c:pt>
                <c:pt idx="1085">
                  <c:v>32.059744545454485</c:v>
                </c:pt>
                <c:pt idx="1086">
                  <c:v>32.018125757575845</c:v>
                </c:pt>
                <c:pt idx="1087">
                  <c:v>32.096661818181886</c:v>
                </c:pt>
                <c:pt idx="1088">
                  <c:v>32.03081090909091</c:v>
                </c:pt>
                <c:pt idx="1089">
                  <c:v>32.11757272727273</c:v>
                </c:pt>
                <c:pt idx="1090">
                  <c:v>32.130288787878811</c:v>
                </c:pt>
                <c:pt idx="1091">
                  <c:v>32.196331818181967</c:v>
                </c:pt>
                <c:pt idx="1092">
                  <c:v>32.321698181818121</c:v>
                </c:pt>
                <c:pt idx="1093">
                  <c:v>32.300940909090905</c:v>
                </c:pt>
                <c:pt idx="1094">
                  <c:v>32.364674848484853</c:v>
                </c:pt>
                <c:pt idx="1095">
                  <c:v>32.419660303030234</c:v>
                </c:pt>
                <c:pt idx="1096">
                  <c:v>32.499451818181917</c:v>
                </c:pt>
                <c:pt idx="1097">
                  <c:v>32.573048484848421</c:v>
                </c:pt>
                <c:pt idx="1098">
                  <c:v>32.392635454545456</c:v>
                </c:pt>
                <c:pt idx="1099">
                  <c:v>32.464657272727244</c:v>
                </c:pt>
                <c:pt idx="1100">
                  <c:v>32.16579090909098</c:v>
                </c:pt>
                <c:pt idx="1101">
                  <c:v>32.125381515151517</c:v>
                </c:pt>
                <c:pt idx="1102">
                  <c:v>31.982921515151489</c:v>
                </c:pt>
                <c:pt idx="1103">
                  <c:v>31.821925454545497</c:v>
                </c:pt>
                <c:pt idx="1104">
                  <c:v>31.738882424242458</c:v>
                </c:pt>
                <c:pt idx="1105">
                  <c:v>31.660041212121161</c:v>
                </c:pt>
                <c:pt idx="1106">
                  <c:v>31.618088787878822</c:v>
                </c:pt>
                <c:pt idx="1107">
                  <c:v>31.535176363636371</c:v>
                </c:pt>
                <c:pt idx="1108">
                  <c:v>31.313952424242505</c:v>
                </c:pt>
                <c:pt idx="1109">
                  <c:v>31.312857272727243</c:v>
                </c:pt>
                <c:pt idx="1110">
                  <c:v>31.283436060606029</c:v>
                </c:pt>
                <c:pt idx="1111">
                  <c:v>31.473030606060586</c:v>
                </c:pt>
                <c:pt idx="1112">
                  <c:v>31.402235151515129</c:v>
                </c:pt>
                <c:pt idx="1113">
                  <c:v>31.461873939393929</c:v>
                </c:pt>
                <c:pt idx="1114">
                  <c:v>31.52209090909091</c:v>
                </c:pt>
                <c:pt idx="1115">
                  <c:v>31.60496606060612</c:v>
                </c:pt>
                <c:pt idx="1116">
                  <c:v>31.62582484848485</c:v>
                </c:pt>
                <c:pt idx="1117">
                  <c:v>31.695991818181813</c:v>
                </c:pt>
                <c:pt idx="1118">
                  <c:v>31.701966969697011</c:v>
                </c:pt>
                <c:pt idx="1119">
                  <c:v>31.898055454545489</c:v>
                </c:pt>
                <c:pt idx="1120">
                  <c:v>31.947920909090911</c:v>
                </c:pt>
                <c:pt idx="1121">
                  <c:v>31.996116969696974</c:v>
                </c:pt>
                <c:pt idx="1122">
                  <c:v>32.20336727272727</c:v>
                </c:pt>
                <c:pt idx="1123">
                  <c:v>32.348552121212094</c:v>
                </c:pt>
                <c:pt idx="1124">
                  <c:v>32.379718181818177</c:v>
                </c:pt>
                <c:pt idx="1125">
                  <c:v>32.412110000000013</c:v>
                </c:pt>
                <c:pt idx="1126">
                  <c:v>32.531056363636253</c:v>
                </c:pt>
                <c:pt idx="1127">
                  <c:v>32.708754848484993</c:v>
                </c:pt>
                <c:pt idx="1128">
                  <c:v>32.742384545454541</c:v>
                </c:pt>
                <c:pt idx="1129">
                  <c:v>32.774897272727245</c:v>
                </c:pt>
                <c:pt idx="1130">
                  <c:v>32.791760606060606</c:v>
                </c:pt>
                <c:pt idx="1131">
                  <c:v>32.886884545454421</c:v>
                </c:pt>
                <c:pt idx="1132">
                  <c:v>32.875446969696853</c:v>
                </c:pt>
                <c:pt idx="1133">
                  <c:v>32.716475151515148</c:v>
                </c:pt>
                <c:pt idx="1134">
                  <c:v>32.760943939393961</c:v>
                </c:pt>
                <c:pt idx="1135">
                  <c:v>32.834829393939394</c:v>
                </c:pt>
                <c:pt idx="1136">
                  <c:v>32.82703242424234</c:v>
                </c:pt>
                <c:pt idx="1137">
                  <c:v>32.821268484848368</c:v>
                </c:pt>
                <c:pt idx="1138">
                  <c:v>32.848332121212124</c:v>
                </c:pt>
                <c:pt idx="1139">
                  <c:v>32.880633333333272</c:v>
                </c:pt>
                <c:pt idx="1140">
                  <c:v>32.93150757575745</c:v>
                </c:pt>
                <c:pt idx="1141">
                  <c:v>32.877668484848357</c:v>
                </c:pt>
                <c:pt idx="1142">
                  <c:v>32.888817878787876</c:v>
                </c:pt>
                <c:pt idx="1143">
                  <c:v>32.983334545454525</c:v>
                </c:pt>
                <c:pt idx="1144">
                  <c:v>33.051907272727192</c:v>
                </c:pt>
                <c:pt idx="1145">
                  <c:v>33.041626363636212</c:v>
                </c:pt>
                <c:pt idx="1146">
                  <c:v>33.054301333333271</c:v>
                </c:pt>
                <c:pt idx="1147">
                  <c:v>32.986330952380953</c:v>
                </c:pt>
                <c:pt idx="1148">
                  <c:v>32.918041333333271</c:v>
                </c:pt>
                <c:pt idx="1149">
                  <c:v>33.27452000000001</c:v>
                </c:pt>
                <c:pt idx="1150">
                  <c:v>32.871033333333294</c:v>
                </c:pt>
              </c:numCache>
            </c:numRef>
          </c:yVal>
          <c:smooth val="1"/>
        </c:ser>
        <c:ser>
          <c:idx val="1"/>
          <c:order val="1"/>
          <c:tx>
            <c:v>Edge</c:v>
          </c:tx>
          <c:marker>
            <c:symbol val="none"/>
          </c:marker>
          <c:xVal>
            <c:numRef>
              <c:f>'HF Edge'!$Y$10:$Y$1230</c:f>
              <c:numCache>
                <c:formatCode>General</c:formatCode>
                <c:ptCount val="1221"/>
                <c:pt idx="0">
                  <c:v>-135</c:v>
                </c:pt>
                <c:pt idx="1">
                  <c:v>-134.5</c:v>
                </c:pt>
                <c:pt idx="2">
                  <c:v>-134</c:v>
                </c:pt>
                <c:pt idx="3">
                  <c:v>-133.5</c:v>
                </c:pt>
                <c:pt idx="4">
                  <c:v>-133</c:v>
                </c:pt>
                <c:pt idx="5">
                  <c:v>-132.5</c:v>
                </c:pt>
                <c:pt idx="6">
                  <c:v>-132</c:v>
                </c:pt>
                <c:pt idx="7">
                  <c:v>-131.5</c:v>
                </c:pt>
                <c:pt idx="8">
                  <c:v>-131</c:v>
                </c:pt>
                <c:pt idx="9">
                  <c:v>-130.5</c:v>
                </c:pt>
                <c:pt idx="10">
                  <c:v>-130</c:v>
                </c:pt>
                <c:pt idx="11">
                  <c:v>-129.5</c:v>
                </c:pt>
                <c:pt idx="12">
                  <c:v>-129</c:v>
                </c:pt>
                <c:pt idx="13">
                  <c:v>-128.5</c:v>
                </c:pt>
                <c:pt idx="14">
                  <c:v>-128</c:v>
                </c:pt>
                <c:pt idx="15">
                  <c:v>-127.5</c:v>
                </c:pt>
                <c:pt idx="16">
                  <c:v>-127</c:v>
                </c:pt>
                <c:pt idx="17">
                  <c:v>-126.5</c:v>
                </c:pt>
                <c:pt idx="18">
                  <c:v>-126</c:v>
                </c:pt>
                <c:pt idx="19">
                  <c:v>-125.5</c:v>
                </c:pt>
                <c:pt idx="20">
                  <c:v>-125</c:v>
                </c:pt>
                <c:pt idx="21">
                  <c:v>-124.5</c:v>
                </c:pt>
                <c:pt idx="22">
                  <c:v>-124</c:v>
                </c:pt>
                <c:pt idx="23">
                  <c:v>-123.5</c:v>
                </c:pt>
                <c:pt idx="24">
                  <c:v>-123</c:v>
                </c:pt>
                <c:pt idx="25">
                  <c:v>-122.5</c:v>
                </c:pt>
                <c:pt idx="26">
                  <c:v>-122</c:v>
                </c:pt>
                <c:pt idx="27">
                  <c:v>-121.5</c:v>
                </c:pt>
                <c:pt idx="28">
                  <c:v>-121</c:v>
                </c:pt>
                <c:pt idx="29">
                  <c:v>-120.5</c:v>
                </c:pt>
                <c:pt idx="30">
                  <c:v>-120</c:v>
                </c:pt>
                <c:pt idx="31">
                  <c:v>-119.5</c:v>
                </c:pt>
                <c:pt idx="32">
                  <c:v>-119</c:v>
                </c:pt>
                <c:pt idx="33">
                  <c:v>-118.5</c:v>
                </c:pt>
                <c:pt idx="34">
                  <c:v>-118</c:v>
                </c:pt>
                <c:pt idx="35">
                  <c:v>-117.5</c:v>
                </c:pt>
                <c:pt idx="36">
                  <c:v>-117</c:v>
                </c:pt>
                <c:pt idx="37">
                  <c:v>-116.5</c:v>
                </c:pt>
                <c:pt idx="38">
                  <c:v>-116</c:v>
                </c:pt>
                <c:pt idx="39">
                  <c:v>-115.5</c:v>
                </c:pt>
                <c:pt idx="40">
                  <c:v>-115</c:v>
                </c:pt>
                <c:pt idx="41">
                  <c:v>-114.5</c:v>
                </c:pt>
                <c:pt idx="42">
                  <c:v>-114</c:v>
                </c:pt>
                <c:pt idx="43">
                  <c:v>-113.5</c:v>
                </c:pt>
                <c:pt idx="44">
                  <c:v>-113</c:v>
                </c:pt>
                <c:pt idx="45">
                  <c:v>-112.5</c:v>
                </c:pt>
                <c:pt idx="46">
                  <c:v>-112</c:v>
                </c:pt>
                <c:pt idx="47">
                  <c:v>-111.5</c:v>
                </c:pt>
                <c:pt idx="48">
                  <c:v>-111</c:v>
                </c:pt>
                <c:pt idx="49">
                  <c:v>-110.5</c:v>
                </c:pt>
                <c:pt idx="50">
                  <c:v>-110</c:v>
                </c:pt>
                <c:pt idx="51">
                  <c:v>-109.5</c:v>
                </c:pt>
                <c:pt idx="52">
                  <c:v>-109</c:v>
                </c:pt>
                <c:pt idx="53">
                  <c:v>-108.5</c:v>
                </c:pt>
                <c:pt idx="54">
                  <c:v>-108</c:v>
                </c:pt>
                <c:pt idx="55">
                  <c:v>-107.5</c:v>
                </c:pt>
                <c:pt idx="56">
                  <c:v>-107</c:v>
                </c:pt>
                <c:pt idx="57">
                  <c:v>-106.5</c:v>
                </c:pt>
                <c:pt idx="58">
                  <c:v>-106</c:v>
                </c:pt>
                <c:pt idx="59">
                  <c:v>-105.5</c:v>
                </c:pt>
                <c:pt idx="60">
                  <c:v>-105</c:v>
                </c:pt>
                <c:pt idx="61">
                  <c:v>-104.5</c:v>
                </c:pt>
                <c:pt idx="62">
                  <c:v>-104</c:v>
                </c:pt>
                <c:pt idx="63">
                  <c:v>-103.5</c:v>
                </c:pt>
                <c:pt idx="64">
                  <c:v>-103</c:v>
                </c:pt>
                <c:pt idx="65">
                  <c:v>-102.5</c:v>
                </c:pt>
                <c:pt idx="66">
                  <c:v>-102</c:v>
                </c:pt>
                <c:pt idx="67">
                  <c:v>-101.5</c:v>
                </c:pt>
                <c:pt idx="68">
                  <c:v>-101</c:v>
                </c:pt>
                <c:pt idx="69">
                  <c:v>-100.5</c:v>
                </c:pt>
                <c:pt idx="70">
                  <c:v>-100</c:v>
                </c:pt>
                <c:pt idx="71">
                  <c:v>-99.5</c:v>
                </c:pt>
                <c:pt idx="72">
                  <c:v>-99</c:v>
                </c:pt>
                <c:pt idx="73">
                  <c:v>-98.5</c:v>
                </c:pt>
                <c:pt idx="74">
                  <c:v>-98</c:v>
                </c:pt>
                <c:pt idx="75">
                  <c:v>-97.5</c:v>
                </c:pt>
                <c:pt idx="76">
                  <c:v>-97</c:v>
                </c:pt>
                <c:pt idx="77">
                  <c:v>-96.5</c:v>
                </c:pt>
                <c:pt idx="78">
                  <c:v>-96</c:v>
                </c:pt>
                <c:pt idx="79">
                  <c:v>-95.5</c:v>
                </c:pt>
                <c:pt idx="80">
                  <c:v>-95</c:v>
                </c:pt>
                <c:pt idx="81">
                  <c:v>-94.5</c:v>
                </c:pt>
                <c:pt idx="82">
                  <c:v>-94</c:v>
                </c:pt>
                <c:pt idx="83">
                  <c:v>-93.5</c:v>
                </c:pt>
                <c:pt idx="84">
                  <c:v>-93</c:v>
                </c:pt>
                <c:pt idx="85">
                  <c:v>-92.5</c:v>
                </c:pt>
                <c:pt idx="86">
                  <c:v>-92</c:v>
                </c:pt>
                <c:pt idx="87">
                  <c:v>-91.5</c:v>
                </c:pt>
                <c:pt idx="88">
                  <c:v>-91</c:v>
                </c:pt>
                <c:pt idx="89">
                  <c:v>-90.5</c:v>
                </c:pt>
                <c:pt idx="90">
                  <c:v>-90</c:v>
                </c:pt>
                <c:pt idx="91">
                  <c:v>-89.5</c:v>
                </c:pt>
                <c:pt idx="92">
                  <c:v>-89</c:v>
                </c:pt>
                <c:pt idx="93">
                  <c:v>-88.5</c:v>
                </c:pt>
                <c:pt idx="94">
                  <c:v>-88</c:v>
                </c:pt>
                <c:pt idx="95">
                  <c:v>-87.5</c:v>
                </c:pt>
                <c:pt idx="96">
                  <c:v>-87</c:v>
                </c:pt>
                <c:pt idx="97">
                  <c:v>-86.5</c:v>
                </c:pt>
                <c:pt idx="98">
                  <c:v>-86</c:v>
                </c:pt>
                <c:pt idx="99">
                  <c:v>-85.5</c:v>
                </c:pt>
                <c:pt idx="100">
                  <c:v>-85</c:v>
                </c:pt>
                <c:pt idx="101">
                  <c:v>-84.5</c:v>
                </c:pt>
                <c:pt idx="102">
                  <c:v>-84</c:v>
                </c:pt>
                <c:pt idx="103">
                  <c:v>-83.5</c:v>
                </c:pt>
                <c:pt idx="104">
                  <c:v>-83</c:v>
                </c:pt>
                <c:pt idx="105">
                  <c:v>-82.5</c:v>
                </c:pt>
                <c:pt idx="106">
                  <c:v>-82</c:v>
                </c:pt>
                <c:pt idx="107">
                  <c:v>-81.5</c:v>
                </c:pt>
                <c:pt idx="108">
                  <c:v>-81</c:v>
                </c:pt>
                <c:pt idx="109">
                  <c:v>-80.5</c:v>
                </c:pt>
                <c:pt idx="110">
                  <c:v>-80</c:v>
                </c:pt>
                <c:pt idx="111">
                  <c:v>-79.5</c:v>
                </c:pt>
                <c:pt idx="112">
                  <c:v>-79</c:v>
                </c:pt>
                <c:pt idx="113">
                  <c:v>-78.5</c:v>
                </c:pt>
                <c:pt idx="114">
                  <c:v>-78</c:v>
                </c:pt>
                <c:pt idx="115">
                  <c:v>-77.5</c:v>
                </c:pt>
                <c:pt idx="116">
                  <c:v>-77</c:v>
                </c:pt>
                <c:pt idx="117">
                  <c:v>-76.5</c:v>
                </c:pt>
                <c:pt idx="118">
                  <c:v>-76</c:v>
                </c:pt>
                <c:pt idx="119">
                  <c:v>-75.5</c:v>
                </c:pt>
                <c:pt idx="120">
                  <c:v>-75</c:v>
                </c:pt>
                <c:pt idx="121">
                  <c:v>-74.5</c:v>
                </c:pt>
                <c:pt idx="122">
                  <c:v>-74</c:v>
                </c:pt>
                <c:pt idx="123">
                  <c:v>-73.5</c:v>
                </c:pt>
                <c:pt idx="124">
                  <c:v>-73</c:v>
                </c:pt>
                <c:pt idx="125">
                  <c:v>-72.5</c:v>
                </c:pt>
                <c:pt idx="126">
                  <c:v>-72</c:v>
                </c:pt>
                <c:pt idx="127">
                  <c:v>-71.5</c:v>
                </c:pt>
                <c:pt idx="128">
                  <c:v>-71</c:v>
                </c:pt>
                <c:pt idx="129">
                  <c:v>-70.5</c:v>
                </c:pt>
                <c:pt idx="130">
                  <c:v>-70</c:v>
                </c:pt>
                <c:pt idx="131">
                  <c:v>-69.5</c:v>
                </c:pt>
                <c:pt idx="132">
                  <c:v>-69</c:v>
                </c:pt>
                <c:pt idx="133">
                  <c:v>-68.5</c:v>
                </c:pt>
                <c:pt idx="134">
                  <c:v>-68</c:v>
                </c:pt>
                <c:pt idx="135">
                  <c:v>-67.5</c:v>
                </c:pt>
                <c:pt idx="136">
                  <c:v>-67</c:v>
                </c:pt>
                <c:pt idx="137">
                  <c:v>-66.5</c:v>
                </c:pt>
                <c:pt idx="138">
                  <c:v>-66</c:v>
                </c:pt>
                <c:pt idx="139">
                  <c:v>-65.5</c:v>
                </c:pt>
                <c:pt idx="140">
                  <c:v>-65</c:v>
                </c:pt>
                <c:pt idx="141">
                  <c:v>-64.5</c:v>
                </c:pt>
                <c:pt idx="142">
                  <c:v>-64</c:v>
                </c:pt>
                <c:pt idx="143">
                  <c:v>-63.5</c:v>
                </c:pt>
                <c:pt idx="144">
                  <c:v>-63</c:v>
                </c:pt>
                <c:pt idx="145">
                  <c:v>-62.5</c:v>
                </c:pt>
                <c:pt idx="146">
                  <c:v>-62</c:v>
                </c:pt>
                <c:pt idx="147">
                  <c:v>-61.5</c:v>
                </c:pt>
                <c:pt idx="148">
                  <c:v>-61</c:v>
                </c:pt>
                <c:pt idx="149">
                  <c:v>-60.5</c:v>
                </c:pt>
                <c:pt idx="150">
                  <c:v>-60</c:v>
                </c:pt>
                <c:pt idx="151">
                  <c:v>-59.5</c:v>
                </c:pt>
                <c:pt idx="152">
                  <c:v>-59</c:v>
                </c:pt>
                <c:pt idx="153">
                  <c:v>-58.5</c:v>
                </c:pt>
                <c:pt idx="154">
                  <c:v>-58</c:v>
                </c:pt>
                <c:pt idx="155">
                  <c:v>-57.5</c:v>
                </c:pt>
                <c:pt idx="156">
                  <c:v>-57</c:v>
                </c:pt>
                <c:pt idx="157">
                  <c:v>-56.5</c:v>
                </c:pt>
                <c:pt idx="158">
                  <c:v>-56</c:v>
                </c:pt>
                <c:pt idx="159">
                  <c:v>-55.5</c:v>
                </c:pt>
                <c:pt idx="160">
                  <c:v>-55</c:v>
                </c:pt>
                <c:pt idx="161">
                  <c:v>-54.5</c:v>
                </c:pt>
                <c:pt idx="162">
                  <c:v>-54</c:v>
                </c:pt>
                <c:pt idx="163">
                  <c:v>-53.5</c:v>
                </c:pt>
                <c:pt idx="164">
                  <c:v>-53</c:v>
                </c:pt>
                <c:pt idx="165">
                  <c:v>-52.5</c:v>
                </c:pt>
                <c:pt idx="166">
                  <c:v>-52</c:v>
                </c:pt>
                <c:pt idx="167">
                  <c:v>-51.5</c:v>
                </c:pt>
                <c:pt idx="168">
                  <c:v>-51</c:v>
                </c:pt>
                <c:pt idx="169">
                  <c:v>-50.5</c:v>
                </c:pt>
                <c:pt idx="170">
                  <c:v>-50</c:v>
                </c:pt>
                <c:pt idx="171">
                  <c:v>-49.5</c:v>
                </c:pt>
                <c:pt idx="172">
                  <c:v>-49</c:v>
                </c:pt>
                <c:pt idx="173">
                  <c:v>-48.5</c:v>
                </c:pt>
                <c:pt idx="174">
                  <c:v>-48</c:v>
                </c:pt>
                <c:pt idx="175">
                  <c:v>-47.5</c:v>
                </c:pt>
                <c:pt idx="176">
                  <c:v>-47</c:v>
                </c:pt>
                <c:pt idx="177">
                  <c:v>-46.5</c:v>
                </c:pt>
                <c:pt idx="178">
                  <c:v>-46</c:v>
                </c:pt>
                <c:pt idx="179">
                  <c:v>-45.5</c:v>
                </c:pt>
                <c:pt idx="180">
                  <c:v>-45</c:v>
                </c:pt>
                <c:pt idx="181">
                  <c:v>-44.5</c:v>
                </c:pt>
                <c:pt idx="182">
                  <c:v>-44</c:v>
                </c:pt>
                <c:pt idx="183">
                  <c:v>-43.5</c:v>
                </c:pt>
                <c:pt idx="184">
                  <c:v>-43</c:v>
                </c:pt>
                <c:pt idx="185">
                  <c:v>-42.5</c:v>
                </c:pt>
                <c:pt idx="186">
                  <c:v>-42</c:v>
                </c:pt>
                <c:pt idx="187">
                  <c:v>-41.5</c:v>
                </c:pt>
                <c:pt idx="188">
                  <c:v>-41</c:v>
                </c:pt>
                <c:pt idx="189">
                  <c:v>-40.5</c:v>
                </c:pt>
                <c:pt idx="190">
                  <c:v>-40</c:v>
                </c:pt>
                <c:pt idx="191">
                  <c:v>-39.5</c:v>
                </c:pt>
                <c:pt idx="192">
                  <c:v>-39</c:v>
                </c:pt>
                <c:pt idx="193">
                  <c:v>-38.5</c:v>
                </c:pt>
                <c:pt idx="194">
                  <c:v>-38</c:v>
                </c:pt>
                <c:pt idx="195">
                  <c:v>-37.5</c:v>
                </c:pt>
                <c:pt idx="196">
                  <c:v>-37</c:v>
                </c:pt>
                <c:pt idx="197">
                  <c:v>-36.5</c:v>
                </c:pt>
                <c:pt idx="198">
                  <c:v>-36</c:v>
                </c:pt>
                <c:pt idx="199">
                  <c:v>-35.5</c:v>
                </c:pt>
                <c:pt idx="200">
                  <c:v>-35</c:v>
                </c:pt>
                <c:pt idx="201">
                  <c:v>-34.5</c:v>
                </c:pt>
                <c:pt idx="202">
                  <c:v>-34</c:v>
                </c:pt>
                <c:pt idx="203">
                  <c:v>-33.5</c:v>
                </c:pt>
                <c:pt idx="204">
                  <c:v>-33</c:v>
                </c:pt>
                <c:pt idx="205">
                  <c:v>-32.5</c:v>
                </c:pt>
                <c:pt idx="206">
                  <c:v>-32</c:v>
                </c:pt>
                <c:pt idx="207">
                  <c:v>-31.5</c:v>
                </c:pt>
                <c:pt idx="208">
                  <c:v>-31</c:v>
                </c:pt>
                <c:pt idx="209">
                  <c:v>-30.5</c:v>
                </c:pt>
                <c:pt idx="210">
                  <c:v>-30</c:v>
                </c:pt>
                <c:pt idx="211">
                  <c:v>-29.5</c:v>
                </c:pt>
                <c:pt idx="212">
                  <c:v>-29</c:v>
                </c:pt>
                <c:pt idx="213">
                  <c:v>-28.5</c:v>
                </c:pt>
                <c:pt idx="214">
                  <c:v>-28</c:v>
                </c:pt>
                <c:pt idx="215">
                  <c:v>-27.5</c:v>
                </c:pt>
                <c:pt idx="216">
                  <c:v>-27</c:v>
                </c:pt>
                <c:pt idx="217">
                  <c:v>-26.5</c:v>
                </c:pt>
                <c:pt idx="218">
                  <c:v>-26</c:v>
                </c:pt>
                <c:pt idx="219">
                  <c:v>-25.5</c:v>
                </c:pt>
                <c:pt idx="220">
                  <c:v>-25</c:v>
                </c:pt>
                <c:pt idx="221">
                  <c:v>-24.5</c:v>
                </c:pt>
                <c:pt idx="222">
                  <c:v>-24</c:v>
                </c:pt>
                <c:pt idx="223">
                  <c:v>-23.5</c:v>
                </c:pt>
                <c:pt idx="224">
                  <c:v>-23</c:v>
                </c:pt>
                <c:pt idx="225">
                  <c:v>-22.5</c:v>
                </c:pt>
                <c:pt idx="226">
                  <c:v>-22</c:v>
                </c:pt>
                <c:pt idx="227">
                  <c:v>-21.5</c:v>
                </c:pt>
                <c:pt idx="228">
                  <c:v>-21</c:v>
                </c:pt>
                <c:pt idx="229">
                  <c:v>-20.5</c:v>
                </c:pt>
                <c:pt idx="230">
                  <c:v>-20</c:v>
                </c:pt>
                <c:pt idx="231">
                  <c:v>-19.5</c:v>
                </c:pt>
                <c:pt idx="232">
                  <c:v>-19</c:v>
                </c:pt>
                <c:pt idx="233">
                  <c:v>-18.5</c:v>
                </c:pt>
                <c:pt idx="234">
                  <c:v>-18</c:v>
                </c:pt>
                <c:pt idx="235">
                  <c:v>-17.5</c:v>
                </c:pt>
                <c:pt idx="236">
                  <c:v>-17</c:v>
                </c:pt>
                <c:pt idx="237">
                  <c:v>-16.5</c:v>
                </c:pt>
                <c:pt idx="238">
                  <c:v>-16</c:v>
                </c:pt>
                <c:pt idx="239">
                  <c:v>-15.5</c:v>
                </c:pt>
                <c:pt idx="240">
                  <c:v>-15</c:v>
                </c:pt>
                <c:pt idx="241">
                  <c:v>-14.5</c:v>
                </c:pt>
                <c:pt idx="242">
                  <c:v>-14</c:v>
                </c:pt>
                <c:pt idx="243">
                  <c:v>-13.5</c:v>
                </c:pt>
                <c:pt idx="244">
                  <c:v>-13</c:v>
                </c:pt>
                <c:pt idx="245">
                  <c:v>-12.5</c:v>
                </c:pt>
                <c:pt idx="246">
                  <c:v>-12</c:v>
                </c:pt>
                <c:pt idx="247">
                  <c:v>-11.5</c:v>
                </c:pt>
                <c:pt idx="248">
                  <c:v>-11</c:v>
                </c:pt>
                <c:pt idx="249">
                  <c:v>-10.5</c:v>
                </c:pt>
                <c:pt idx="250">
                  <c:v>-10</c:v>
                </c:pt>
                <c:pt idx="251">
                  <c:v>-9.5</c:v>
                </c:pt>
                <c:pt idx="252">
                  <c:v>-9</c:v>
                </c:pt>
                <c:pt idx="253">
                  <c:v>-8.5</c:v>
                </c:pt>
                <c:pt idx="254">
                  <c:v>-8</c:v>
                </c:pt>
                <c:pt idx="255">
                  <c:v>-7.5</c:v>
                </c:pt>
                <c:pt idx="256">
                  <c:v>-7</c:v>
                </c:pt>
                <c:pt idx="257">
                  <c:v>-6.5</c:v>
                </c:pt>
                <c:pt idx="258">
                  <c:v>-6</c:v>
                </c:pt>
                <c:pt idx="259">
                  <c:v>-5.5</c:v>
                </c:pt>
                <c:pt idx="260">
                  <c:v>-5</c:v>
                </c:pt>
                <c:pt idx="261">
                  <c:v>-4.5</c:v>
                </c:pt>
                <c:pt idx="262">
                  <c:v>-4</c:v>
                </c:pt>
                <c:pt idx="263">
                  <c:v>-3.5</c:v>
                </c:pt>
                <c:pt idx="264">
                  <c:v>-3</c:v>
                </c:pt>
                <c:pt idx="265">
                  <c:v>-2.5</c:v>
                </c:pt>
                <c:pt idx="266">
                  <c:v>-2</c:v>
                </c:pt>
                <c:pt idx="267">
                  <c:v>-1.5</c:v>
                </c:pt>
                <c:pt idx="268">
                  <c:v>-1</c:v>
                </c:pt>
                <c:pt idx="269">
                  <c:v>-0.5</c:v>
                </c:pt>
                <c:pt idx="270">
                  <c:v>0</c:v>
                </c:pt>
                <c:pt idx="271">
                  <c:v>0.5</c:v>
                </c:pt>
                <c:pt idx="272">
                  <c:v>1</c:v>
                </c:pt>
                <c:pt idx="273">
                  <c:v>1.5</c:v>
                </c:pt>
                <c:pt idx="274">
                  <c:v>2</c:v>
                </c:pt>
                <c:pt idx="275">
                  <c:v>2.5</c:v>
                </c:pt>
                <c:pt idx="276">
                  <c:v>3</c:v>
                </c:pt>
                <c:pt idx="277">
                  <c:v>3.5</c:v>
                </c:pt>
                <c:pt idx="278">
                  <c:v>4</c:v>
                </c:pt>
                <c:pt idx="279">
                  <c:v>4.5</c:v>
                </c:pt>
                <c:pt idx="280">
                  <c:v>5</c:v>
                </c:pt>
                <c:pt idx="281">
                  <c:v>5.5</c:v>
                </c:pt>
                <c:pt idx="282">
                  <c:v>6</c:v>
                </c:pt>
                <c:pt idx="283">
                  <c:v>6.5</c:v>
                </c:pt>
                <c:pt idx="284">
                  <c:v>7</c:v>
                </c:pt>
                <c:pt idx="285">
                  <c:v>7.5</c:v>
                </c:pt>
                <c:pt idx="286">
                  <c:v>8</c:v>
                </c:pt>
                <c:pt idx="287">
                  <c:v>8.5</c:v>
                </c:pt>
                <c:pt idx="288">
                  <c:v>9</c:v>
                </c:pt>
                <c:pt idx="289">
                  <c:v>9.5</c:v>
                </c:pt>
                <c:pt idx="290">
                  <c:v>10</c:v>
                </c:pt>
                <c:pt idx="291">
                  <c:v>10.5</c:v>
                </c:pt>
                <c:pt idx="292">
                  <c:v>11</c:v>
                </c:pt>
                <c:pt idx="293">
                  <c:v>11.5</c:v>
                </c:pt>
                <c:pt idx="294">
                  <c:v>12</c:v>
                </c:pt>
                <c:pt idx="295">
                  <c:v>12.5</c:v>
                </c:pt>
                <c:pt idx="296">
                  <c:v>13</c:v>
                </c:pt>
                <c:pt idx="297">
                  <c:v>13.5</c:v>
                </c:pt>
                <c:pt idx="298">
                  <c:v>14</c:v>
                </c:pt>
                <c:pt idx="299">
                  <c:v>14.5</c:v>
                </c:pt>
                <c:pt idx="300">
                  <c:v>15</c:v>
                </c:pt>
                <c:pt idx="301">
                  <c:v>15.5</c:v>
                </c:pt>
                <c:pt idx="302">
                  <c:v>16</c:v>
                </c:pt>
                <c:pt idx="303">
                  <c:v>16.5</c:v>
                </c:pt>
                <c:pt idx="304">
                  <c:v>17</c:v>
                </c:pt>
                <c:pt idx="305">
                  <c:v>17.5</c:v>
                </c:pt>
                <c:pt idx="306">
                  <c:v>18</c:v>
                </c:pt>
                <c:pt idx="307">
                  <c:v>18.5</c:v>
                </c:pt>
                <c:pt idx="308">
                  <c:v>19</c:v>
                </c:pt>
                <c:pt idx="309">
                  <c:v>19.5</c:v>
                </c:pt>
                <c:pt idx="310">
                  <c:v>20</c:v>
                </c:pt>
                <c:pt idx="311">
                  <c:v>20.5</c:v>
                </c:pt>
                <c:pt idx="312">
                  <c:v>21</c:v>
                </c:pt>
                <c:pt idx="313">
                  <c:v>21.5</c:v>
                </c:pt>
                <c:pt idx="314">
                  <c:v>22</c:v>
                </c:pt>
                <c:pt idx="315">
                  <c:v>22.5</c:v>
                </c:pt>
                <c:pt idx="316">
                  <c:v>23</c:v>
                </c:pt>
                <c:pt idx="317">
                  <c:v>23.5</c:v>
                </c:pt>
                <c:pt idx="318">
                  <c:v>24</c:v>
                </c:pt>
                <c:pt idx="319">
                  <c:v>24.5</c:v>
                </c:pt>
                <c:pt idx="320">
                  <c:v>25</c:v>
                </c:pt>
                <c:pt idx="321">
                  <c:v>25.5</c:v>
                </c:pt>
                <c:pt idx="322">
                  <c:v>26</c:v>
                </c:pt>
                <c:pt idx="323">
                  <c:v>26.5</c:v>
                </c:pt>
                <c:pt idx="324">
                  <c:v>27</c:v>
                </c:pt>
                <c:pt idx="325">
                  <c:v>27.5</c:v>
                </c:pt>
                <c:pt idx="326">
                  <c:v>28</c:v>
                </c:pt>
                <c:pt idx="327">
                  <c:v>28.5</c:v>
                </c:pt>
                <c:pt idx="328">
                  <c:v>29</c:v>
                </c:pt>
                <c:pt idx="329">
                  <c:v>29.5</c:v>
                </c:pt>
                <c:pt idx="330">
                  <c:v>30</c:v>
                </c:pt>
                <c:pt idx="331">
                  <c:v>30.5</c:v>
                </c:pt>
                <c:pt idx="332">
                  <c:v>31</c:v>
                </c:pt>
                <c:pt idx="333">
                  <c:v>31.5</c:v>
                </c:pt>
                <c:pt idx="334">
                  <c:v>32</c:v>
                </c:pt>
                <c:pt idx="335">
                  <c:v>32.5</c:v>
                </c:pt>
                <c:pt idx="336">
                  <c:v>33</c:v>
                </c:pt>
                <c:pt idx="337">
                  <c:v>33.5</c:v>
                </c:pt>
                <c:pt idx="338">
                  <c:v>34</c:v>
                </c:pt>
                <c:pt idx="339">
                  <c:v>34.5</c:v>
                </c:pt>
                <c:pt idx="340">
                  <c:v>35</c:v>
                </c:pt>
                <c:pt idx="341">
                  <c:v>35.5</c:v>
                </c:pt>
                <c:pt idx="342">
                  <c:v>36</c:v>
                </c:pt>
                <c:pt idx="343">
                  <c:v>36.5</c:v>
                </c:pt>
                <c:pt idx="344">
                  <c:v>37</c:v>
                </c:pt>
                <c:pt idx="345">
                  <c:v>37.5</c:v>
                </c:pt>
                <c:pt idx="346">
                  <c:v>38</c:v>
                </c:pt>
                <c:pt idx="347">
                  <c:v>38.5</c:v>
                </c:pt>
                <c:pt idx="348">
                  <c:v>39</c:v>
                </c:pt>
                <c:pt idx="349">
                  <c:v>39.5</c:v>
                </c:pt>
                <c:pt idx="350">
                  <c:v>40</c:v>
                </c:pt>
                <c:pt idx="351">
                  <c:v>40.5</c:v>
                </c:pt>
                <c:pt idx="352">
                  <c:v>41</c:v>
                </c:pt>
                <c:pt idx="353">
                  <c:v>41.5</c:v>
                </c:pt>
                <c:pt idx="354">
                  <c:v>42</c:v>
                </c:pt>
                <c:pt idx="355">
                  <c:v>42.5</c:v>
                </c:pt>
                <c:pt idx="356">
                  <c:v>43</c:v>
                </c:pt>
                <c:pt idx="357">
                  <c:v>43.5</c:v>
                </c:pt>
                <c:pt idx="358">
                  <c:v>44</c:v>
                </c:pt>
                <c:pt idx="359">
                  <c:v>44.5</c:v>
                </c:pt>
                <c:pt idx="360">
                  <c:v>45</c:v>
                </c:pt>
                <c:pt idx="361">
                  <c:v>45.5</c:v>
                </c:pt>
                <c:pt idx="362">
                  <c:v>46</c:v>
                </c:pt>
                <c:pt idx="363">
                  <c:v>46.5</c:v>
                </c:pt>
                <c:pt idx="364">
                  <c:v>47</c:v>
                </c:pt>
                <c:pt idx="365">
                  <c:v>47.5</c:v>
                </c:pt>
                <c:pt idx="366">
                  <c:v>48</c:v>
                </c:pt>
                <c:pt idx="367">
                  <c:v>48.5</c:v>
                </c:pt>
                <c:pt idx="368">
                  <c:v>49</c:v>
                </c:pt>
                <c:pt idx="369">
                  <c:v>49.5</c:v>
                </c:pt>
                <c:pt idx="370">
                  <c:v>50</c:v>
                </c:pt>
                <c:pt idx="371">
                  <c:v>50.5</c:v>
                </c:pt>
                <c:pt idx="372">
                  <c:v>51</c:v>
                </c:pt>
                <c:pt idx="373">
                  <c:v>51.5</c:v>
                </c:pt>
                <c:pt idx="374">
                  <c:v>52</c:v>
                </c:pt>
                <c:pt idx="375">
                  <c:v>52.5</c:v>
                </c:pt>
                <c:pt idx="376">
                  <c:v>53</c:v>
                </c:pt>
                <c:pt idx="377">
                  <c:v>53.5</c:v>
                </c:pt>
                <c:pt idx="378">
                  <c:v>54</c:v>
                </c:pt>
                <c:pt idx="379">
                  <c:v>54.5</c:v>
                </c:pt>
                <c:pt idx="380">
                  <c:v>55</c:v>
                </c:pt>
                <c:pt idx="381">
                  <c:v>55.5</c:v>
                </c:pt>
                <c:pt idx="382">
                  <c:v>56</c:v>
                </c:pt>
                <c:pt idx="383">
                  <c:v>56.5</c:v>
                </c:pt>
                <c:pt idx="384">
                  <c:v>57</c:v>
                </c:pt>
                <c:pt idx="385">
                  <c:v>57.5</c:v>
                </c:pt>
                <c:pt idx="386">
                  <c:v>58</c:v>
                </c:pt>
                <c:pt idx="387">
                  <c:v>58.5</c:v>
                </c:pt>
                <c:pt idx="388">
                  <c:v>59</c:v>
                </c:pt>
                <c:pt idx="389">
                  <c:v>59.5</c:v>
                </c:pt>
                <c:pt idx="390">
                  <c:v>60</c:v>
                </c:pt>
                <c:pt idx="391">
                  <c:v>60.5</c:v>
                </c:pt>
                <c:pt idx="392">
                  <c:v>61</c:v>
                </c:pt>
                <c:pt idx="393">
                  <c:v>61.5</c:v>
                </c:pt>
                <c:pt idx="394">
                  <c:v>62</c:v>
                </c:pt>
                <c:pt idx="395">
                  <c:v>62.5</c:v>
                </c:pt>
                <c:pt idx="396">
                  <c:v>63</c:v>
                </c:pt>
                <c:pt idx="397">
                  <c:v>63.5</c:v>
                </c:pt>
                <c:pt idx="398">
                  <c:v>64</c:v>
                </c:pt>
                <c:pt idx="399">
                  <c:v>64.5</c:v>
                </c:pt>
                <c:pt idx="400">
                  <c:v>65</c:v>
                </c:pt>
                <c:pt idx="401">
                  <c:v>65.5</c:v>
                </c:pt>
                <c:pt idx="402">
                  <c:v>66</c:v>
                </c:pt>
                <c:pt idx="403">
                  <c:v>66.5</c:v>
                </c:pt>
                <c:pt idx="404">
                  <c:v>67</c:v>
                </c:pt>
                <c:pt idx="405">
                  <c:v>67.5</c:v>
                </c:pt>
                <c:pt idx="406">
                  <c:v>68</c:v>
                </c:pt>
                <c:pt idx="407">
                  <c:v>68.5</c:v>
                </c:pt>
                <c:pt idx="408">
                  <c:v>69</c:v>
                </c:pt>
                <c:pt idx="409">
                  <c:v>69.5</c:v>
                </c:pt>
                <c:pt idx="410">
                  <c:v>70</c:v>
                </c:pt>
                <c:pt idx="411">
                  <c:v>70.5</c:v>
                </c:pt>
                <c:pt idx="412">
                  <c:v>71</c:v>
                </c:pt>
                <c:pt idx="413">
                  <c:v>71.5</c:v>
                </c:pt>
                <c:pt idx="414">
                  <c:v>72</c:v>
                </c:pt>
                <c:pt idx="415">
                  <c:v>72.5</c:v>
                </c:pt>
                <c:pt idx="416">
                  <c:v>73</c:v>
                </c:pt>
                <c:pt idx="417">
                  <c:v>73.5</c:v>
                </c:pt>
                <c:pt idx="418">
                  <c:v>74</c:v>
                </c:pt>
                <c:pt idx="419">
                  <c:v>74.5</c:v>
                </c:pt>
                <c:pt idx="420">
                  <c:v>75</c:v>
                </c:pt>
                <c:pt idx="421">
                  <c:v>75.5</c:v>
                </c:pt>
                <c:pt idx="422">
                  <c:v>76</c:v>
                </c:pt>
                <c:pt idx="423">
                  <c:v>76.5</c:v>
                </c:pt>
                <c:pt idx="424">
                  <c:v>77</c:v>
                </c:pt>
                <c:pt idx="425">
                  <c:v>77.5</c:v>
                </c:pt>
                <c:pt idx="426">
                  <c:v>78</c:v>
                </c:pt>
                <c:pt idx="427">
                  <c:v>78.5</c:v>
                </c:pt>
                <c:pt idx="428">
                  <c:v>79</c:v>
                </c:pt>
                <c:pt idx="429">
                  <c:v>79.5</c:v>
                </c:pt>
                <c:pt idx="430">
                  <c:v>80</c:v>
                </c:pt>
                <c:pt idx="431">
                  <c:v>80.5</c:v>
                </c:pt>
                <c:pt idx="432">
                  <c:v>81</c:v>
                </c:pt>
                <c:pt idx="433">
                  <c:v>81.5</c:v>
                </c:pt>
                <c:pt idx="434">
                  <c:v>82</c:v>
                </c:pt>
                <c:pt idx="435">
                  <c:v>82.5</c:v>
                </c:pt>
                <c:pt idx="436">
                  <c:v>83</c:v>
                </c:pt>
                <c:pt idx="437">
                  <c:v>83.5</c:v>
                </c:pt>
                <c:pt idx="438">
                  <c:v>84</c:v>
                </c:pt>
                <c:pt idx="439">
                  <c:v>84.5</c:v>
                </c:pt>
                <c:pt idx="440">
                  <c:v>85</c:v>
                </c:pt>
                <c:pt idx="441">
                  <c:v>85.5</c:v>
                </c:pt>
                <c:pt idx="442">
                  <c:v>86</c:v>
                </c:pt>
                <c:pt idx="443">
                  <c:v>86.5</c:v>
                </c:pt>
                <c:pt idx="444">
                  <c:v>87</c:v>
                </c:pt>
                <c:pt idx="445">
                  <c:v>87.5</c:v>
                </c:pt>
                <c:pt idx="446">
                  <c:v>88</c:v>
                </c:pt>
                <c:pt idx="447">
                  <c:v>88.5</c:v>
                </c:pt>
                <c:pt idx="448">
                  <c:v>89</c:v>
                </c:pt>
                <c:pt idx="449">
                  <c:v>89.5</c:v>
                </c:pt>
                <c:pt idx="450">
                  <c:v>90</c:v>
                </c:pt>
                <c:pt idx="451">
                  <c:v>90.5</c:v>
                </c:pt>
                <c:pt idx="452">
                  <c:v>91</c:v>
                </c:pt>
                <c:pt idx="453">
                  <c:v>91.5</c:v>
                </c:pt>
                <c:pt idx="454">
                  <c:v>92</c:v>
                </c:pt>
                <c:pt idx="455">
                  <c:v>92.5</c:v>
                </c:pt>
                <c:pt idx="456">
                  <c:v>93</c:v>
                </c:pt>
                <c:pt idx="457">
                  <c:v>93.5</c:v>
                </c:pt>
                <c:pt idx="458">
                  <c:v>94</c:v>
                </c:pt>
                <c:pt idx="459">
                  <c:v>94.5</c:v>
                </c:pt>
                <c:pt idx="460">
                  <c:v>95</c:v>
                </c:pt>
                <c:pt idx="461">
                  <c:v>95.5</c:v>
                </c:pt>
                <c:pt idx="462">
                  <c:v>96</c:v>
                </c:pt>
                <c:pt idx="463">
                  <c:v>96.5</c:v>
                </c:pt>
                <c:pt idx="464">
                  <c:v>97</c:v>
                </c:pt>
                <c:pt idx="465">
                  <c:v>97.5</c:v>
                </c:pt>
                <c:pt idx="466">
                  <c:v>98</c:v>
                </c:pt>
                <c:pt idx="467">
                  <c:v>98.5</c:v>
                </c:pt>
                <c:pt idx="468">
                  <c:v>99</c:v>
                </c:pt>
                <c:pt idx="469">
                  <c:v>99.5</c:v>
                </c:pt>
                <c:pt idx="470">
                  <c:v>100</c:v>
                </c:pt>
                <c:pt idx="471">
                  <c:v>100.5</c:v>
                </c:pt>
                <c:pt idx="472">
                  <c:v>101</c:v>
                </c:pt>
                <c:pt idx="473">
                  <c:v>101.5</c:v>
                </c:pt>
                <c:pt idx="474">
                  <c:v>102</c:v>
                </c:pt>
                <c:pt idx="475">
                  <c:v>102.5</c:v>
                </c:pt>
                <c:pt idx="476">
                  <c:v>103</c:v>
                </c:pt>
                <c:pt idx="477">
                  <c:v>103.5</c:v>
                </c:pt>
                <c:pt idx="478">
                  <c:v>104</c:v>
                </c:pt>
                <c:pt idx="479">
                  <c:v>104.5</c:v>
                </c:pt>
                <c:pt idx="480">
                  <c:v>105</c:v>
                </c:pt>
                <c:pt idx="481">
                  <c:v>105.5</c:v>
                </c:pt>
                <c:pt idx="482">
                  <c:v>106</c:v>
                </c:pt>
                <c:pt idx="483">
                  <c:v>106.5</c:v>
                </c:pt>
                <c:pt idx="484">
                  <c:v>107</c:v>
                </c:pt>
                <c:pt idx="485">
                  <c:v>107.5</c:v>
                </c:pt>
                <c:pt idx="486">
                  <c:v>108</c:v>
                </c:pt>
                <c:pt idx="487">
                  <c:v>108.5</c:v>
                </c:pt>
                <c:pt idx="488">
                  <c:v>109</c:v>
                </c:pt>
                <c:pt idx="489">
                  <c:v>109.5</c:v>
                </c:pt>
                <c:pt idx="490">
                  <c:v>110</c:v>
                </c:pt>
                <c:pt idx="491">
                  <c:v>110.5</c:v>
                </c:pt>
                <c:pt idx="492">
                  <c:v>111</c:v>
                </c:pt>
                <c:pt idx="493">
                  <c:v>111.5</c:v>
                </c:pt>
                <c:pt idx="494">
                  <c:v>112</c:v>
                </c:pt>
                <c:pt idx="495">
                  <c:v>112.5</c:v>
                </c:pt>
                <c:pt idx="496">
                  <c:v>113</c:v>
                </c:pt>
                <c:pt idx="497">
                  <c:v>113.5</c:v>
                </c:pt>
                <c:pt idx="498">
                  <c:v>114</c:v>
                </c:pt>
                <c:pt idx="499">
                  <c:v>114.5</c:v>
                </c:pt>
                <c:pt idx="500">
                  <c:v>115</c:v>
                </c:pt>
                <c:pt idx="501">
                  <c:v>115.5</c:v>
                </c:pt>
                <c:pt idx="502">
                  <c:v>116</c:v>
                </c:pt>
                <c:pt idx="503">
                  <c:v>116.5</c:v>
                </c:pt>
                <c:pt idx="504">
                  <c:v>117</c:v>
                </c:pt>
                <c:pt idx="505">
                  <c:v>117.5</c:v>
                </c:pt>
                <c:pt idx="506">
                  <c:v>118</c:v>
                </c:pt>
                <c:pt idx="507">
                  <c:v>118.5</c:v>
                </c:pt>
                <c:pt idx="508">
                  <c:v>119</c:v>
                </c:pt>
                <c:pt idx="509">
                  <c:v>119.5</c:v>
                </c:pt>
                <c:pt idx="510">
                  <c:v>120</c:v>
                </c:pt>
                <c:pt idx="511">
                  <c:v>120.5</c:v>
                </c:pt>
                <c:pt idx="512">
                  <c:v>121</c:v>
                </c:pt>
                <c:pt idx="513">
                  <c:v>121.5</c:v>
                </c:pt>
                <c:pt idx="514">
                  <c:v>122</c:v>
                </c:pt>
                <c:pt idx="515">
                  <c:v>122.5</c:v>
                </c:pt>
                <c:pt idx="516">
                  <c:v>123</c:v>
                </c:pt>
                <c:pt idx="517">
                  <c:v>123.5</c:v>
                </c:pt>
                <c:pt idx="518">
                  <c:v>124</c:v>
                </c:pt>
                <c:pt idx="519">
                  <c:v>124.5</c:v>
                </c:pt>
                <c:pt idx="520">
                  <c:v>125</c:v>
                </c:pt>
                <c:pt idx="521">
                  <c:v>125.5</c:v>
                </c:pt>
                <c:pt idx="522">
                  <c:v>126</c:v>
                </c:pt>
                <c:pt idx="523">
                  <c:v>126.5</c:v>
                </c:pt>
                <c:pt idx="524">
                  <c:v>127</c:v>
                </c:pt>
                <c:pt idx="525">
                  <c:v>127.5</c:v>
                </c:pt>
                <c:pt idx="526">
                  <c:v>128</c:v>
                </c:pt>
                <c:pt idx="527">
                  <c:v>128.5</c:v>
                </c:pt>
                <c:pt idx="528">
                  <c:v>129</c:v>
                </c:pt>
                <c:pt idx="529">
                  <c:v>129.5</c:v>
                </c:pt>
                <c:pt idx="530">
                  <c:v>130</c:v>
                </c:pt>
                <c:pt idx="531">
                  <c:v>130.5</c:v>
                </c:pt>
                <c:pt idx="532">
                  <c:v>131</c:v>
                </c:pt>
                <c:pt idx="533">
                  <c:v>131.5</c:v>
                </c:pt>
                <c:pt idx="534">
                  <c:v>132</c:v>
                </c:pt>
                <c:pt idx="535">
                  <c:v>132.5</c:v>
                </c:pt>
                <c:pt idx="536">
                  <c:v>133</c:v>
                </c:pt>
                <c:pt idx="537">
                  <c:v>133.5</c:v>
                </c:pt>
                <c:pt idx="538">
                  <c:v>134</c:v>
                </c:pt>
                <c:pt idx="539">
                  <c:v>134.5</c:v>
                </c:pt>
                <c:pt idx="540">
                  <c:v>135</c:v>
                </c:pt>
                <c:pt idx="541">
                  <c:v>135.5</c:v>
                </c:pt>
                <c:pt idx="542">
                  <c:v>136</c:v>
                </c:pt>
                <c:pt idx="543">
                  <c:v>136.5</c:v>
                </c:pt>
                <c:pt idx="544">
                  <c:v>137</c:v>
                </c:pt>
                <c:pt idx="545">
                  <c:v>137.5</c:v>
                </c:pt>
                <c:pt idx="546">
                  <c:v>138</c:v>
                </c:pt>
                <c:pt idx="547">
                  <c:v>138.5</c:v>
                </c:pt>
                <c:pt idx="548">
                  <c:v>139</c:v>
                </c:pt>
                <c:pt idx="549">
                  <c:v>139.5</c:v>
                </c:pt>
                <c:pt idx="550">
                  <c:v>140</c:v>
                </c:pt>
                <c:pt idx="551">
                  <c:v>140.5</c:v>
                </c:pt>
                <c:pt idx="552">
                  <c:v>141</c:v>
                </c:pt>
                <c:pt idx="553">
                  <c:v>141.5</c:v>
                </c:pt>
                <c:pt idx="554">
                  <c:v>142</c:v>
                </c:pt>
                <c:pt idx="555">
                  <c:v>142.5</c:v>
                </c:pt>
                <c:pt idx="556">
                  <c:v>143</c:v>
                </c:pt>
                <c:pt idx="557">
                  <c:v>143.5</c:v>
                </c:pt>
                <c:pt idx="558">
                  <c:v>144</c:v>
                </c:pt>
                <c:pt idx="559">
                  <c:v>144.5</c:v>
                </c:pt>
                <c:pt idx="560">
                  <c:v>145</c:v>
                </c:pt>
                <c:pt idx="561">
                  <c:v>145.5</c:v>
                </c:pt>
                <c:pt idx="562">
                  <c:v>146</c:v>
                </c:pt>
                <c:pt idx="563">
                  <c:v>146.5</c:v>
                </c:pt>
                <c:pt idx="564">
                  <c:v>147</c:v>
                </c:pt>
                <c:pt idx="565">
                  <c:v>147.5</c:v>
                </c:pt>
                <c:pt idx="566">
                  <c:v>148</c:v>
                </c:pt>
                <c:pt idx="567">
                  <c:v>148.5</c:v>
                </c:pt>
                <c:pt idx="568">
                  <c:v>149</c:v>
                </c:pt>
                <c:pt idx="569">
                  <c:v>149.5</c:v>
                </c:pt>
                <c:pt idx="570">
                  <c:v>150</c:v>
                </c:pt>
                <c:pt idx="571">
                  <c:v>150.5</c:v>
                </c:pt>
                <c:pt idx="572">
                  <c:v>151</c:v>
                </c:pt>
                <c:pt idx="573">
                  <c:v>151.5</c:v>
                </c:pt>
                <c:pt idx="574">
                  <c:v>152</c:v>
                </c:pt>
                <c:pt idx="575">
                  <c:v>152.5</c:v>
                </c:pt>
                <c:pt idx="576">
                  <c:v>153</c:v>
                </c:pt>
                <c:pt idx="577">
                  <c:v>153.5</c:v>
                </c:pt>
                <c:pt idx="578">
                  <c:v>154</c:v>
                </c:pt>
                <c:pt idx="579">
                  <c:v>154.5</c:v>
                </c:pt>
                <c:pt idx="580">
                  <c:v>155</c:v>
                </c:pt>
                <c:pt idx="581">
                  <c:v>155.5</c:v>
                </c:pt>
                <c:pt idx="582">
                  <c:v>156</c:v>
                </c:pt>
                <c:pt idx="583">
                  <c:v>156.5</c:v>
                </c:pt>
                <c:pt idx="584">
                  <c:v>157</c:v>
                </c:pt>
                <c:pt idx="585">
                  <c:v>157.5</c:v>
                </c:pt>
                <c:pt idx="586">
                  <c:v>158</c:v>
                </c:pt>
                <c:pt idx="587">
                  <c:v>158.5</c:v>
                </c:pt>
                <c:pt idx="588">
                  <c:v>159</c:v>
                </c:pt>
                <c:pt idx="589">
                  <c:v>159.5</c:v>
                </c:pt>
                <c:pt idx="590">
                  <c:v>160</c:v>
                </c:pt>
                <c:pt idx="591">
                  <c:v>160.5</c:v>
                </c:pt>
                <c:pt idx="592">
                  <c:v>161</c:v>
                </c:pt>
                <c:pt idx="593">
                  <c:v>161.5</c:v>
                </c:pt>
                <c:pt idx="594">
                  <c:v>162</c:v>
                </c:pt>
                <c:pt idx="595">
                  <c:v>162.5</c:v>
                </c:pt>
                <c:pt idx="596">
                  <c:v>163</c:v>
                </c:pt>
                <c:pt idx="597">
                  <c:v>163.5</c:v>
                </c:pt>
                <c:pt idx="598">
                  <c:v>164</c:v>
                </c:pt>
                <c:pt idx="599">
                  <c:v>164.5</c:v>
                </c:pt>
                <c:pt idx="600">
                  <c:v>165</c:v>
                </c:pt>
                <c:pt idx="601">
                  <c:v>165.5</c:v>
                </c:pt>
                <c:pt idx="602">
                  <c:v>166</c:v>
                </c:pt>
                <c:pt idx="603">
                  <c:v>166.5</c:v>
                </c:pt>
                <c:pt idx="604">
                  <c:v>167</c:v>
                </c:pt>
                <c:pt idx="605">
                  <c:v>167.5</c:v>
                </c:pt>
                <c:pt idx="606">
                  <c:v>168</c:v>
                </c:pt>
                <c:pt idx="607">
                  <c:v>168.5</c:v>
                </c:pt>
                <c:pt idx="608">
                  <c:v>169</c:v>
                </c:pt>
                <c:pt idx="609">
                  <c:v>169.5</c:v>
                </c:pt>
                <c:pt idx="610">
                  <c:v>170</c:v>
                </c:pt>
                <c:pt idx="611">
                  <c:v>170.5</c:v>
                </c:pt>
                <c:pt idx="612">
                  <c:v>171</c:v>
                </c:pt>
                <c:pt idx="613">
                  <c:v>171.5</c:v>
                </c:pt>
                <c:pt idx="614">
                  <c:v>172</c:v>
                </c:pt>
                <c:pt idx="615">
                  <c:v>172.5</c:v>
                </c:pt>
                <c:pt idx="616">
                  <c:v>173</c:v>
                </c:pt>
                <c:pt idx="617">
                  <c:v>173.5</c:v>
                </c:pt>
                <c:pt idx="618">
                  <c:v>174</c:v>
                </c:pt>
                <c:pt idx="619">
                  <c:v>174.5</c:v>
                </c:pt>
                <c:pt idx="620">
                  <c:v>175</c:v>
                </c:pt>
                <c:pt idx="621">
                  <c:v>175.5</c:v>
                </c:pt>
                <c:pt idx="622">
                  <c:v>176</c:v>
                </c:pt>
                <c:pt idx="623">
                  <c:v>176.5</c:v>
                </c:pt>
                <c:pt idx="624">
                  <c:v>177</c:v>
                </c:pt>
                <c:pt idx="625">
                  <c:v>177.5</c:v>
                </c:pt>
                <c:pt idx="626">
                  <c:v>178</c:v>
                </c:pt>
                <c:pt idx="627">
                  <c:v>178.5</c:v>
                </c:pt>
                <c:pt idx="628">
                  <c:v>179</c:v>
                </c:pt>
                <c:pt idx="629">
                  <c:v>179.5</c:v>
                </c:pt>
                <c:pt idx="630">
                  <c:v>180</c:v>
                </c:pt>
                <c:pt idx="631">
                  <c:v>180.5</c:v>
                </c:pt>
                <c:pt idx="632">
                  <c:v>181</c:v>
                </c:pt>
                <c:pt idx="633">
                  <c:v>181.5</c:v>
                </c:pt>
                <c:pt idx="634">
                  <c:v>182</c:v>
                </c:pt>
                <c:pt idx="635">
                  <c:v>182.5</c:v>
                </c:pt>
                <c:pt idx="636">
                  <c:v>183</c:v>
                </c:pt>
                <c:pt idx="637">
                  <c:v>183.5</c:v>
                </c:pt>
                <c:pt idx="638">
                  <c:v>184</c:v>
                </c:pt>
                <c:pt idx="639">
                  <c:v>184.5</c:v>
                </c:pt>
                <c:pt idx="640">
                  <c:v>185</c:v>
                </c:pt>
                <c:pt idx="641">
                  <c:v>185.5</c:v>
                </c:pt>
                <c:pt idx="642">
                  <c:v>186</c:v>
                </c:pt>
                <c:pt idx="643">
                  <c:v>186.5</c:v>
                </c:pt>
                <c:pt idx="644">
                  <c:v>187</c:v>
                </c:pt>
                <c:pt idx="645">
                  <c:v>187.5</c:v>
                </c:pt>
                <c:pt idx="646">
                  <c:v>188</c:v>
                </c:pt>
                <c:pt idx="647">
                  <c:v>188.5</c:v>
                </c:pt>
                <c:pt idx="648">
                  <c:v>189</c:v>
                </c:pt>
                <c:pt idx="649">
                  <c:v>189.5</c:v>
                </c:pt>
                <c:pt idx="650">
                  <c:v>190</c:v>
                </c:pt>
                <c:pt idx="651">
                  <c:v>190.5</c:v>
                </c:pt>
                <c:pt idx="652">
                  <c:v>191</c:v>
                </c:pt>
                <c:pt idx="653">
                  <c:v>191.5</c:v>
                </c:pt>
                <c:pt idx="654">
                  <c:v>192</c:v>
                </c:pt>
                <c:pt idx="655">
                  <c:v>192.5</c:v>
                </c:pt>
                <c:pt idx="656">
                  <c:v>193</c:v>
                </c:pt>
                <c:pt idx="657">
                  <c:v>193.5</c:v>
                </c:pt>
                <c:pt idx="658">
                  <c:v>194</c:v>
                </c:pt>
                <c:pt idx="659">
                  <c:v>194.5</c:v>
                </c:pt>
                <c:pt idx="660">
                  <c:v>195</c:v>
                </c:pt>
                <c:pt idx="661">
                  <c:v>195.5</c:v>
                </c:pt>
                <c:pt idx="662">
                  <c:v>196</c:v>
                </c:pt>
                <c:pt idx="663">
                  <c:v>196.5</c:v>
                </c:pt>
                <c:pt idx="664">
                  <c:v>197</c:v>
                </c:pt>
                <c:pt idx="665">
                  <c:v>197.5</c:v>
                </c:pt>
                <c:pt idx="666">
                  <c:v>198</c:v>
                </c:pt>
                <c:pt idx="667">
                  <c:v>198.5</c:v>
                </c:pt>
                <c:pt idx="668">
                  <c:v>199</c:v>
                </c:pt>
                <c:pt idx="669">
                  <c:v>199.5</c:v>
                </c:pt>
                <c:pt idx="670">
                  <c:v>200</c:v>
                </c:pt>
                <c:pt idx="671">
                  <c:v>200.5</c:v>
                </c:pt>
                <c:pt idx="672">
                  <c:v>201</c:v>
                </c:pt>
                <c:pt idx="673">
                  <c:v>201.5</c:v>
                </c:pt>
                <c:pt idx="674">
                  <c:v>202</c:v>
                </c:pt>
                <c:pt idx="675">
                  <c:v>202.5</c:v>
                </c:pt>
                <c:pt idx="676">
                  <c:v>203</c:v>
                </c:pt>
                <c:pt idx="677">
                  <c:v>203.5</c:v>
                </c:pt>
                <c:pt idx="678">
                  <c:v>204</c:v>
                </c:pt>
                <c:pt idx="679">
                  <c:v>204.5</c:v>
                </c:pt>
                <c:pt idx="680">
                  <c:v>205</c:v>
                </c:pt>
                <c:pt idx="681">
                  <c:v>205.5</c:v>
                </c:pt>
                <c:pt idx="682">
                  <c:v>206</c:v>
                </c:pt>
                <c:pt idx="683">
                  <c:v>206.5</c:v>
                </c:pt>
                <c:pt idx="684">
                  <c:v>207</c:v>
                </c:pt>
                <c:pt idx="685">
                  <c:v>207.5</c:v>
                </c:pt>
                <c:pt idx="686">
                  <c:v>208</c:v>
                </c:pt>
                <c:pt idx="687">
                  <c:v>208.5</c:v>
                </c:pt>
                <c:pt idx="688">
                  <c:v>209</c:v>
                </c:pt>
                <c:pt idx="689">
                  <c:v>209.5</c:v>
                </c:pt>
                <c:pt idx="690">
                  <c:v>210</c:v>
                </c:pt>
                <c:pt idx="691">
                  <c:v>210.5</c:v>
                </c:pt>
                <c:pt idx="692">
                  <c:v>211</c:v>
                </c:pt>
                <c:pt idx="693">
                  <c:v>211.5</c:v>
                </c:pt>
                <c:pt idx="694">
                  <c:v>212</c:v>
                </c:pt>
                <c:pt idx="695">
                  <c:v>212.5</c:v>
                </c:pt>
                <c:pt idx="696">
                  <c:v>213</c:v>
                </c:pt>
                <c:pt idx="697">
                  <c:v>213.5</c:v>
                </c:pt>
                <c:pt idx="698">
                  <c:v>214</c:v>
                </c:pt>
                <c:pt idx="699">
                  <c:v>214.5</c:v>
                </c:pt>
                <c:pt idx="700">
                  <c:v>215</c:v>
                </c:pt>
                <c:pt idx="701">
                  <c:v>215.5</c:v>
                </c:pt>
                <c:pt idx="702">
                  <c:v>216</c:v>
                </c:pt>
                <c:pt idx="703">
                  <c:v>216.5</c:v>
                </c:pt>
                <c:pt idx="704">
                  <c:v>217</c:v>
                </c:pt>
                <c:pt idx="705">
                  <c:v>217.5</c:v>
                </c:pt>
                <c:pt idx="706">
                  <c:v>218</c:v>
                </c:pt>
                <c:pt idx="707">
                  <c:v>218.5</c:v>
                </c:pt>
                <c:pt idx="708">
                  <c:v>219</c:v>
                </c:pt>
                <c:pt idx="709">
                  <c:v>219.5</c:v>
                </c:pt>
                <c:pt idx="710">
                  <c:v>220</c:v>
                </c:pt>
                <c:pt idx="711">
                  <c:v>220.5</c:v>
                </c:pt>
                <c:pt idx="712">
                  <c:v>221</c:v>
                </c:pt>
                <c:pt idx="713">
                  <c:v>221.5</c:v>
                </c:pt>
                <c:pt idx="714">
                  <c:v>222</c:v>
                </c:pt>
                <c:pt idx="715">
                  <c:v>222.5</c:v>
                </c:pt>
                <c:pt idx="716">
                  <c:v>223</c:v>
                </c:pt>
                <c:pt idx="717">
                  <c:v>223.5</c:v>
                </c:pt>
                <c:pt idx="718">
                  <c:v>224</c:v>
                </c:pt>
                <c:pt idx="719">
                  <c:v>224.5</c:v>
                </c:pt>
                <c:pt idx="720">
                  <c:v>225</c:v>
                </c:pt>
                <c:pt idx="721">
                  <c:v>225.5</c:v>
                </c:pt>
                <c:pt idx="722">
                  <c:v>226</c:v>
                </c:pt>
                <c:pt idx="723">
                  <c:v>226.5</c:v>
                </c:pt>
                <c:pt idx="724">
                  <c:v>227</c:v>
                </c:pt>
                <c:pt idx="725">
                  <c:v>227.5</c:v>
                </c:pt>
                <c:pt idx="726">
                  <c:v>228</c:v>
                </c:pt>
                <c:pt idx="727">
                  <c:v>228.5</c:v>
                </c:pt>
                <c:pt idx="728">
                  <c:v>229</c:v>
                </c:pt>
                <c:pt idx="729">
                  <c:v>229.5</c:v>
                </c:pt>
                <c:pt idx="730">
                  <c:v>230</c:v>
                </c:pt>
                <c:pt idx="731">
                  <c:v>230.5</c:v>
                </c:pt>
                <c:pt idx="732">
                  <c:v>231</c:v>
                </c:pt>
                <c:pt idx="733">
                  <c:v>231.5</c:v>
                </c:pt>
                <c:pt idx="734">
                  <c:v>232</c:v>
                </c:pt>
                <c:pt idx="735">
                  <c:v>232.5</c:v>
                </c:pt>
                <c:pt idx="736">
                  <c:v>233</c:v>
                </c:pt>
                <c:pt idx="737">
                  <c:v>233.5</c:v>
                </c:pt>
                <c:pt idx="738">
                  <c:v>234</c:v>
                </c:pt>
                <c:pt idx="739">
                  <c:v>234.5</c:v>
                </c:pt>
                <c:pt idx="740">
                  <c:v>235</c:v>
                </c:pt>
                <c:pt idx="741">
                  <c:v>235.5</c:v>
                </c:pt>
                <c:pt idx="742">
                  <c:v>236</c:v>
                </c:pt>
                <c:pt idx="743">
                  <c:v>236.5</c:v>
                </c:pt>
                <c:pt idx="744">
                  <c:v>237</c:v>
                </c:pt>
                <c:pt idx="745">
                  <c:v>237.5</c:v>
                </c:pt>
                <c:pt idx="746">
                  <c:v>238</c:v>
                </c:pt>
                <c:pt idx="747">
                  <c:v>238.5</c:v>
                </c:pt>
                <c:pt idx="748">
                  <c:v>239</c:v>
                </c:pt>
                <c:pt idx="749">
                  <c:v>239.5</c:v>
                </c:pt>
                <c:pt idx="750">
                  <c:v>240</c:v>
                </c:pt>
                <c:pt idx="751">
                  <c:v>240.5</c:v>
                </c:pt>
                <c:pt idx="752">
                  <c:v>241</c:v>
                </c:pt>
                <c:pt idx="753">
                  <c:v>241.5</c:v>
                </c:pt>
                <c:pt idx="754">
                  <c:v>242</c:v>
                </c:pt>
                <c:pt idx="755">
                  <c:v>242.5</c:v>
                </c:pt>
                <c:pt idx="756">
                  <c:v>243</c:v>
                </c:pt>
                <c:pt idx="757">
                  <c:v>243.5</c:v>
                </c:pt>
                <c:pt idx="758">
                  <c:v>244</c:v>
                </c:pt>
                <c:pt idx="759">
                  <c:v>244.5</c:v>
                </c:pt>
                <c:pt idx="760">
                  <c:v>245</c:v>
                </c:pt>
                <c:pt idx="761">
                  <c:v>245.5</c:v>
                </c:pt>
                <c:pt idx="762">
                  <c:v>246</c:v>
                </c:pt>
                <c:pt idx="763">
                  <c:v>246.5</c:v>
                </c:pt>
                <c:pt idx="764">
                  <c:v>247</c:v>
                </c:pt>
                <c:pt idx="765">
                  <c:v>247.5</c:v>
                </c:pt>
                <c:pt idx="766">
                  <c:v>248</c:v>
                </c:pt>
                <c:pt idx="767">
                  <c:v>248.5</c:v>
                </c:pt>
                <c:pt idx="768">
                  <c:v>249</c:v>
                </c:pt>
                <c:pt idx="769">
                  <c:v>249.5</c:v>
                </c:pt>
                <c:pt idx="770">
                  <c:v>250</c:v>
                </c:pt>
                <c:pt idx="771">
                  <c:v>250.5</c:v>
                </c:pt>
                <c:pt idx="772">
                  <c:v>251</c:v>
                </c:pt>
                <c:pt idx="773">
                  <c:v>251.5</c:v>
                </c:pt>
                <c:pt idx="774">
                  <c:v>252</c:v>
                </c:pt>
                <c:pt idx="775">
                  <c:v>252.5</c:v>
                </c:pt>
                <c:pt idx="776">
                  <c:v>253</c:v>
                </c:pt>
                <c:pt idx="777">
                  <c:v>253.5</c:v>
                </c:pt>
                <c:pt idx="778">
                  <c:v>254</c:v>
                </c:pt>
                <c:pt idx="779">
                  <c:v>254.5</c:v>
                </c:pt>
                <c:pt idx="780">
                  <c:v>255</c:v>
                </c:pt>
                <c:pt idx="781">
                  <c:v>255.5</c:v>
                </c:pt>
                <c:pt idx="782">
                  <c:v>256</c:v>
                </c:pt>
                <c:pt idx="783">
                  <c:v>256.5</c:v>
                </c:pt>
                <c:pt idx="784">
                  <c:v>257</c:v>
                </c:pt>
                <c:pt idx="785">
                  <c:v>257.5</c:v>
                </c:pt>
                <c:pt idx="786">
                  <c:v>258</c:v>
                </c:pt>
                <c:pt idx="787">
                  <c:v>258.5</c:v>
                </c:pt>
                <c:pt idx="788">
                  <c:v>259</c:v>
                </c:pt>
                <c:pt idx="789">
                  <c:v>259.5</c:v>
                </c:pt>
                <c:pt idx="790">
                  <c:v>260</c:v>
                </c:pt>
                <c:pt idx="791">
                  <c:v>260.5</c:v>
                </c:pt>
                <c:pt idx="792">
                  <c:v>261</c:v>
                </c:pt>
                <c:pt idx="793">
                  <c:v>261.5</c:v>
                </c:pt>
                <c:pt idx="794">
                  <c:v>262</c:v>
                </c:pt>
                <c:pt idx="795">
                  <c:v>262.5</c:v>
                </c:pt>
                <c:pt idx="796">
                  <c:v>263</c:v>
                </c:pt>
                <c:pt idx="797">
                  <c:v>263.5</c:v>
                </c:pt>
                <c:pt idx="798">
                  <c:v>264</c:v>
                </c:pt>
                <c:pt idx="799">
                  <c:v>264.5</c:v>
                </c:pt>
                <c:pt idx="800">
                  <c:v>265</c:v>
                </c:pt>
                <c:pt idx="801">
                  <c:v>265.5</c:v>
                </c:pt>
                <c:pt idx="802">
                  <c:v>266</c:v>
                </c:pt>
                <c:pt idx="803">
                  <c:v>266.5</c:v>
                </c:pt>
                <c:pt idx="804">
                  <c:v>267</c:v>
                </c:pt>
                <c:pt idx="805">
                  <c:v>267.5</c:v>
                </c:pt>
                <c:pt idx="806">
                  <c:v>268</c:v>
                </c:pt>
                <c:pt idx="807">
                  <c:v>268.5</c:v>
                </c:pt>
                <c:pt idx="808">
                  <c:v>269</c:v>
                </c:pt>
                <c:pt idx="809">
                  <c:v>269.5</c:v>
                </c:pt>
                <c:pt idx="810">
                  <c:v>270</c:v>
                </c:pt>
                <c:pt idx="811">
                  <c:v>270.5</c:v>
                </c:pt>
                <c:pt idx="812">
                  <c:v>271</c:v>
                </c:pt>
                <c:pt idx="813">
                  <c:v>271.5</c:v>
                </c:pt>
                <c:pt idx="814">
                  <c:v>272</c:v>
                </c:pt>
                <c:pt idx="815">
                  <c:v>272.5</c:v>
                </c:pt>
                <c:pt idx="816">
                  <c:v>273</c:v>
                </c:pt>
                <c:pt idx="817">
                  <c:v>273.5</c:v>
                </c:pt>
                <c:pt idx="818">
                  <c:v>274</c:v>
                </c:pt>
                <c:pt idx="819">
                  <c:v>274.5</c:v>
                </c:pt>
                <c:pt idx="820">
                  <c:v>275</c:v>
                </c:pt>
                <c:pt idx="821">
                  <c:v>275.5</c:v>
                </c:pt>
                <c:pt idx="822">
                  <c:v>276</c:v>
                </c:pt>
                <c:pt idx="823">
                  <c:v>276.5</c:v>
                </c:pt>
                <c:pt idx="824">
                  <c:v>277</c:v>
                </c:pt>
                <c:pt idx="825">
                  <c:v>277.5</c:v>
                </c:pt>
                <c:pt idx="826">
                  <c:v>278</c:v>
                </c:pt>
                <c:pt idx="827">
                  <c:v>278.5</c:v>
                </c:pt>
                <c:pt idx="828">
                  <c:v>279</c:v>
                </c:pt>
                <c:pt idx="829">
                  <c:v>279.5</c:v>
                </c:pt>
                <c:pt idx="830">
                  <c:v>280</c:v>
                </c:pt>
                <c:pt idx="831">
                  <c:v>280.5</c:v>
                </c:pt>
                <c:pt idx="832">
                  <c:v>281</c:v>
                </c:pt>
                <c:pt idx="833">
                  <c:v>281.5</c:v>
                </c:pt>
                <c:pt idx="834">
                  <c:v>282</c:v>
                </c:pt>
                <c:pt idx="835">
                  <c:v>282.5</c:v>
                </c:pt>
                <c:pt idx="836">
                  <c:v>283</c:v>
                </c:pt>
                <c:pt idx="837">
                  <c:v>283.5</c:v>
                </c:pt>
                <c:pt idx="838">
                  <c:v>284</c:v>
                </c:pt>
                <c:pt idx="839">
                  <c:v>284.5</c:v>
                </c:pt>
                <c:pt idx="840">
                  <c:v>285</c:v>
                </c:pt>
                <c:pt idx="841">
                  <c:v>285.5</c:v>
                </c:pt>
                <c:pt idx="842">
                  <c:v>286</c:v>
                </c:pt>
                <c:pt idx="843">
                  <c:v>286.5</c:v>
                </c:pt>
                <c:pt idx="844">
                  <c:v>287</c:v>
                </c:pt>
                <c:pt idx="845">
                  <c:v>287.5</c:v>
                </c:pt>
                <c:pt idx="846">
                  <c:v>288</c:v>
                </c:pt>
                <c:pt idx="847">
                  <c:v>288.5</c:v>
                </c:pt>
                <c:pt idx="848">
                  <c:v>289</c:v>
                </c:pt>
                <c:pt idx="849">
                  <c:v>289.5</c:v>
                </c:pt>
                <c:pt idx="850">
                  <c:v>290</c:v>
                </c:pt>
                <c:pt idx="851">
                  <c:v>290.5</c:v>
                </c:pt>
                <c:pt idx="852">
                  <c:v>291</c:v>
                </c:pt>
                <c:pt idx="853">
                  <c:v>291.5</c:v>
                </c:pt>
                <c:pt idx="854">
                  <c:v>292</c:v>
                </c:pt>
                <c:pt idx="855">
                  <c:v>292.5</c:v>
                </c:pt>
                <c:pt idx="856">
                  <c:v>293</c:v>
                </c:pt>
                <c:pt idx="857">
                  <c:v>293.5</c:v>
                </c:pt>
                <c:pt idx="858">
                  <c:v>294</c:v>
                </c:pt>
                <c:pt idx="859">
                  <c:v>294.5</c:v>
                </c:pt>
                <c:pt idx="860">
                  <c:v>295</c:v>
                </c:pt>
                <c:pt idx="861">
                  <c:v>295.5</c:v>
                </c:pt>
                <c:pt idx="862">
                  <c:v>296</c:v>
                </c:pt>
                <c:pt idx="863">
                  <c:v>296.5</c:v>
                </c:pt>
                <c:pt idx="864">
                  <c:v>297</c:v>
                </c:pt>
                <c:pt idx="865">
                  <c:v>297.5</c:v>
                </c:pt>
                <c:pt idx="866">
                  <c:v>298</c:v>
                </c:pt>
                <c:pt idx="867">
                  <c:v>298.5</c:v>
                </c:pt>
                <c:pt idx="868">
                  <c:v>299</c:v>
                </c:pt>
                <c:pt idx="869">
                  <c:v>299.5</c:v>
                </c:pt>
                <c:pt idx="870">
                  <c:v>300</c:v>
                </c:pt>
                <c:pt idx="871">
                  <c:v>300.5</c:v>
                </c:pt>
                <c:pt idx="872">
                  <c:v>301</c:v>
                </c:pt>
                <c:pt idx="873">
                  <c:v>301.5</c:v>
                </c:pt>
                <c:pt idx="874">
                  <c:v>302</c:v>
                </c:pt>
                <c:pt idx="875">
                  <c:v>302.5</c:v>
                </c:pt>
                <c:pt idx="876">
                  <c:v>303</c:v>
                </c:pt>
                <c:pt idx="877">
                  <c:v>303.5</c:v>
                </c:pt>
                <c:pt idx="878">
                  <c:v>304</c:v>
                </c:pt>
                <c:pt idx="879">
                  <c:v>304.5</c:v>
                </c:pt>
                <c:pt idx="880">
                  <c:v>305</c:v>
                </c:pt>
                <c:pt idx="881">
                  <c:v>305.5</c:v>
                </c:pt>
                <c:pt idx="882">
                  <c:v>306</c:v>
                </c:pt>
                <c:pt idx="883">
                  <c:v>306.5</c:v>
                </c:pt>
                <c:pt idx="884">
                  <c:v>307</c:v>
                </c:pt>
                <c:pt idx="885">
                  <c:v>307.5</c:v>
                </c:pt>
                <c:pt idx="886">
                  <c:v>308</c:v>
                </c:pt>
                <c:pt idx="887">
                  <c:v>308.5</c:v>
                </c:pt>
                <c:pt idx="888">
                  <c:v>309</c:v>
                </c:pt>
                <c:pt idx="889">
                  <c:v>309.5</c:v>
                </c:pt>
                <c:pt idx="890">
                  <c:v>310</c:v>
                </c:pt>
                <c:pt idx="891">
                  <c:v>310.5</c:v>
                </c:pt>
                <c:pt idx="892">
                  <c:v>311</c:v>
                </c:pt>
                <c:pt idx="893">
                  <c:v>311.5</c:v>
                </c:pt>
                <c:pt idx="894">
                  <c:v>312</c:v>
                </c:pt>
                <c:pt idx="895">
                  <c:v>312.5</c:v>
                </c:pt>
                <c:pt idx="896">
                  <c:v>313</c:v>
                </c:pt>
                <c:pt idx="897">
                  <c:v>313.5</c:v>
                </c:pt>
                <c:pt idx="898">
                  <c:v>314</c:v>
                </c:pt>
                <c:pt idx="899">
                  <c:v>314.5</c:v>
                </c:pt>
                <c:pt idx="900">
                  <c:v>315</c:v>
                </c:pt>
                <c:pt idx="901">
                  <c:v>315.5</c:v>
                </c:pt>
                <c:pt idx="902">
                  <c:v>316</c:v>
                </c:pt>
                <c:pt idx="903">
                  <c:v>316.5</c:v>
                </c:pt>
                <c:pt idx="904">
                  <c:v>317</c:v>
                </c:pt>
                <c:pt idx="905">
                  <c:v>317.5</c:v>
                </c:pt>
                <c:pt idx="906">
                  <c:v>318</c:v>
                </c:pt>
                <c:pt idx="907">
                  <c:v>318.5</c:v>
                </c:pt>
                <c:pt idx="908">
                  <c:v>319</c:v>
                </c:pt>
                <c:pt idx="909">
                  <c:v>319.5</c:v>
                </c:pt>
                <c:pt idx="910">
                  <c:v>320</c:v>
                </c:pt>
                <c:pt idx="911">
                  <c:v>320.5</c:v>
                </c:pt>
                <c:pt idx="912">
                  <c:v>321</c:v>
                </c:pt>
                <c:pt idx="913">
                  <c:v>321.5</c:v>
                </c:pt>
                <c:pt idx="914">
                  <c:v>322</c:v>
                </c:pt>
                <c:pt idx="915">
                  <c:v>322.5</c:v>
                </c:pt>
                <c:pt idx="916">
                  <c:v>323</c:v>
                </c:pt>
                <c:pt idx="917">
                  <c:v>323.5</c:v>
                </c:pt>
                <c:pt idx="918">
                  <c:v>324</c:v>
                </c:pt>
                <c:pt idx="919">
                  <c:v>324.5</c:v>
                </c:pt>
                <c:pt idx="920">
                  <c:v>325</c:v>
                </c:pt>
                <c:pt idx="921">
                  <c:v>325.5</c:v>
                </c:pt>
                <c:pt idx="922">
                  <c:v>326</c:v>
                </c:pt>
                <c:pt idx="923">
                  <c:v>326.5</c:v>
                </c:pt>
                <c:pt idx="924">
                  <c:v>327</c:v>
                </c:pt>
                <c:pt idx="925">
                  <c:v>327.5</c:v>
                </c:pt>
                <c:pt idx="926">
                  <c:v>328</c:v>
                </c:pt>
                <c:pt idx="927">
                  <c:v>328.5</c:v>
                </c:pt>
                <c:pt idx="928">
                  <c:v>329</c:v>
                </c:pt>
                <c:pt idx="929">
                  <c:v>329.5</c:v>
                </c:pt>
                <c:pt idx="930">
                  <c:v>330</c:v>
                </c:pt>
                <c:pt idx="931">
                  <c:v>330.5</c:v>
                </c:pt>
                <c:pt idx="932">
                  <c:v>331</c:v>
                </c:pt>
                <c:pt idx="933">
                  <c:v>331.5</c:v>
                </c:pt>
                <c:pt idx="934">
                  <c:v>332</c:v>
                </c:pt>
                <c:pt idx="935">
                  <c:v>332.5</c:v>
                </c:pt>
                <c:pt idx="936">
                  <c:v>333</c:v>
                </c:pt>
                <c:pt idx="937">
                  <c:v>333.5</c:v>
                </c:pt>
                <c:pt idx="938">
                  <c:v>334</c:v>
                </c:pt>
                <c:pt idx="939">
                  <c:v>334.5</c:v>
                </c:pt>
                <c:pt idx="940">
                  <c:v>335</c:v>
                </c:pt>
                <c:pt idx="941">
                  <c:v>335.5</c:v>
                </c:pt>
                <c:pt idx="942">
                  <c:v>336</c:v>
                </c:pt>
                <c:pt idx="943">
                  <c:v>336.5</c:v>
                </c:pt>
                <c:pt idx="944">
                  <c:v>337</c:v>
                </c:pt>
                <c:pt idx="945">
                  <c:v>337.5</c:v>
                </c:pt>
                <c:pt idx="946">
                  <c:v>338</c:v>
                </c:pt>
                <c:pt idx="947">
                  <c:v>338.5</c:v>
                </c:pt>
                <c:pt idx="948">
                  <c:v>339</c:v>
                </c:pt>
                <c:pt idx="949">
                  <c:v>339.5</c:v>
                </c:pt>
                <c:pt idx="950">
                  <c:v>340</c:v>
                </c:pt>
                <c:pt idx="951">
                  <c:v>340.5</c:v>
                </c:pt>
                <c:pt idx="952">
                  <c:v>341</c:v>
                </c:pt>
                <c:pt idx="953">
                  <c:v>341.5</c:v>
                </c:pt>
                <c:pt idx="954">
                  <c:v>342</c:v>
                </c:pt>
                <c:pt idx="955">
                  <c:v>342.5</c:v>
                </c:pt>
                <c:pt idx="956">
                  <c:v>343</c:v>
                </c:pt>
                <c:pt idx="957">
                  <c:v>343.5</c:v>
                </c:pt>
                <c:pt idx="958">
                  <c:v>344</c:v>
                </c:pt>
                <c:pt idx="959">
                  <c:v>344.5</c:v>
                </c:pt>
                <c:pt idx="960">
                  <c:v>345</c:v>
                </c:pt>
                <c:pt idx="961">
                  <c:v>345.5</c:v>
                </c:pt>
                <c:pt idx="962">
                  <c:v>346</c:v>
                </c:pt>
                <c:pt idx="963">
                  <c:v>346.5</c:v>
                </c:pt>
                <c:pt idx="964">
                  <c:v>347</c:v>
                </c:pt>
                <c:pt idx="965">
                  <c:v>347.5</c:v>
                </c:pt>
                <c:pt idx="966">
                  <c:v>348</c:v>
                </c:pt>
                <c:pt idx="967">
                  <c:v>348.5</c:v>
                </c:pt>
                <c:pt idx="968">
                  <c:v>349</c:v>
                </c:pt>
                <c:pt idx="969">
                  <c:v>349.5</c:v>
                </c:pt>
                <c:pt idx="970">
                  <c:v>350</c:v>
                </c:pt>
                <c:pt idx="971">
                  <c:v>350.5</c:v>
                </c:pt>
                <c:pt idx="972">
                  <c:v>351</c:v>
                </c:pt>
                <c:pt idx="973">
                  <c:v>351.5</c:v>
                </c:pt>
                <c:pt idx="974">
                  <c:v>352</c:v>
                </c:pt>
                <c:pt idx="975">
                  <c:v>352.5</c:v>
                </c:pt>
                <c:pt idx="976">
                  <c:v>353</c:v>
                </c:pt>
                <c:pt idx="977">
                  <c:v>353.5</c:v>
                </c:pt>
                <c:pt idx="978">
                  <c:v>354</c:v>
                </c:pt>
                <c:pt idx="979">
                  <c:v>354.5</c:v>
                </c:pt>
                <c:pt idx="980">
                  <c:v>355</c:v>
                </c:pt>
                <c:pt idx="981">
                  <c:v>355.5</c:v>
                </c:pt>
                <c:pt idx="982">
                  <c:v>356</c:v>
                </c:pt>
                <c:pt idx="983">
                  <c:v>356.5</c:v>
                </c:pt>
                <c:pt idx="984">
                  <c:v>357</c:v>
                </c:pt>
                <c:pt idx="985">
                  <c:v>357.5</c:v>
                </c:pt>
                <c:pt idx="986">
                  <c:v>358</c:v>
                </c:pt>
                <c:pt idx="987">
                  <c:v>358.5</c:v>
                </c:pt>
                <c:pt idx="988">
                  <c:v>359</c:v>
                </c:pt>
                <c:pt idx="989">
                  <c:v>359.5</c:v>
                </c:pt>
                <c:pt idx="990">
                  <c:v>360</c:v>
                </c:pt>
                <c:pt idx="991">
                  <c:v>360.5</c:v>
                </c:pt>
                <c:pt idx="992">
                  <c:v>361</c:v>
                </c:pt>
                <c:pt idx="993">
                  <c:v>361.5</c:v>
                </c:pt>
                <c:pt idx="994">
                  <c:v>362</c:v>
                </c:pt>
                <c:pt idx="995">
                  <c:v>362.5</c:v>
                </c:pt>
                <c:pt idx="996">
                  <c:v>363</c:v>
                </c:pt>
                <c:pt idx="997">
                  <c:v>363.5</c:v>
                </c:pt>
                <c:pt idx="998">
                  <c:v>364</c:v>
                </c:pt>
                <c:pt idx="999">
                  <c:v>364.5</c:v>
                </c:pt>
                <c:pt idx="1000">
                  <c:v>365</c:v>
                </c:pt>
                <c:pt idx="1001">
                  <c:v>365.5</c:v>
                </c:pt>
                <c:pt idx="1002">
                  <c:v>366</c:v>
                </c:pt>
                <c:pt idx="1003">
                  <c:v>366.5</c:v>
                </c:pt>
                <c:pt idx="1004">
                  <c:v>367</c:v>
                </c:pt>
                <c:pt idx="1005">
                  <c:v>367.5</c:v>
                </c:pt>
                <c:pt idx="1006">
                  <c:v>368</c:v>
                </c:pt>
                <c:pt idx="1007">
                  <c:v>368.5</c:v>
                </c:pt>
                <c:pt idx="1008">
                  <c:v>369</c:v>
                </c:pt>
                <c:pt idx="1009">
                  <c:v>369.5</c:v>
                </c:pt>
                <c:pt idx="1010">
                  <c:v>370</c:v>
                </c:pt>
                <c:pt idx="1011">
                  <c:v>370.5</c:v>
                </c:pt>
                <c:pt idx="1012">
                  <c:v>371</c:v>
                </c:pt>
                <c:pt idx="1013">
                  <c:v>371.5</c:v>
                </c:pt>
                <c:pt idx="1014">
                  <c:v>372</c:v>
                </c:pt>
                <c:pt idx="1015">
                  <c:v>372.5</c:v>
                </c:pt>
                <c:pt idx="1016">
                  <c:v>373</c:v>
                </c:pt>
                <c:pt idx="1017">
                  <c:v>373.5</c:v>
                </c:pt>
                <c:pt idx="1018">
                  <c:v>374</c:v>
                </c:pt>
                <c:pt idx="1019">
                  <c:v>374.5</c:v>
                </c:pt>
                <c:pt idx="1020">
                  <c:v>375</c:v>
                </c:pt>
                <c:pt idx="1021">
                  <c:v>375.5</c:v>
                </c:pt>
                <c:pt idx="1022">
                  <c:v>376</c:v>
                </c:pt>
                <c:pt idx="1023">
                  <c:v>376.5</c:v>
                </c:pt>
                <c:pt idx="1024">
                  <c:v>377</c:v>
                </c:pt>
                <c:pt idx="1025">
                  <c:v>377.5</c:v>
                </c:pt>
                <c:pt idx="1026">
                  <c:v>378</c:v>
                </c:pt>
                <c:pt idx="1027">
                  <c:v>378.5</c:v>
                </c:pt>
                <c:pt idx="1028">
                  <c:v>379</c:v>
                </c:pt>
                <c:pt idx="1029">
                  <c:v>379.5</c:v>
                </c:pt>
                <c:pt idx="1030">
                  <c:v>380</c:v>
                </c:pt>
                <c:pt idx="1031">
                  <c:v>380.5</c:v>
                </c:pt>
                <c:pt idx="1032">
                  <c:v>381</c:v>
                </c:pt>
                <c:pt idx="1033">
                  <c:v>381.5</c:v>
                </c:pt>
                <c:pt idx="1034">
                  <c:v>382</c:v>
                </c:pt>
                <c:pt idx="1035">
                  <c:v>382.5</c:v>
                </c:pt>
                <c:pt idx="1036">
                  <c:v>383</c:v>
                </c:pt>
                <c:pt idx="1037">
                  <c:v>383.5</c:v>
                </c:pt>
                <c:pt idx="1038">
                  <c:v>384</c:v>
                </c:pt>
                <c:pt idx="1039">
                  <c:v>384.5</c:v>
                </c:pt>
                <c:pt idx="1040">
                  <c:v>385</c:v>
                </c:pt>
                <c:pt idx="1041">
                  <c:v>385.5</c:v>
                </c:pt>
                <c:pt idx="1042">
                  <c:v>386</c:v>
                </c:pt>
                <c:pt idx="1043">
                  <c:v>386.5</c:v>
                </c:pt>
                <c:pt idx="1044">
                  <c:v>387</c:v>
                </c:pt>
                <c:pt idx="1045">
                  <c:v>387.5</c:v>
                </c:pt>
                <c:pt idx="1046">
                  <c:v>388</c:v>
                </c:pt>
                <c:pt idx="1047">
                  <c:v>388.5</c:v>
                </c:pt>
                <c:pt idx="1048">
                  <c:v>389</c:v>
                </c:pt>
                <c:pt idx="1049">
                  <c:v>389.5</c:v>
                </c:pt>
                <c:pt idx="1050">
                  <c:v>390</c:v>
                </c:pt>
                <c:pt idx="1051">
                  <c:v>390.5</c:v>
                </c:pt>
                <c:pt idx="1052">
                  <c:v>391</c:v>
                </c:pt>
                <c:pt idx="1053">
                  <c:v>391.5</c:v>
                </c:pt>
                <c:pt idx="1054">
                  <c:v>392</c:v>
                </c:pt>
                <c:pt idx="1055">
                  <c:v>392.5</c:v>
                </c:pt>
                <c:pt idx="1056">
                  <c:v>393</c:v>
                </c:pt>
                <c:pt idx="1057">
                  <c:v>393.5</c:v>
                </c:pt>
                <c:pt idx="1058">
                  <c:v>394</c:v>
                </c:pt>
                <c:pt idx="1059">
                  <c:v>394.5</c:v>
                </c:pt>
                <c:pt idx="1060">
                  <c:v>395</c:v>
                </c:pt>
                <c:pt idx="1061">
                  <c:v>395.5</c:v>
                </c:pt>
                <c:pt idx="1062">
                  <c:v>396</c:v>
                </c:pt>
                <c:pt idx="1063">
                  <c:v>396.5</c:v>
                </c:pt>
                <c:pt idx="1064">
                  <c:v>397</c:v>
                </c:pt>
                <c:pt idx="1065">
                  <c:v>397.5</c:v>
                </c:pt>
                <c:pt idx="1066">
                  <c:v>398</c:v>
                </c:pt>
                <c:pt idx="1067">
                  <c:v>398.5</c:v>
                </c:pt>
                <c:pt idx="1068">
                  <c:v>399</c:v>
                </c:pt>
                <c:pt idx="1069">
                  <c:v>399.5</c:v>
                </c:pt>
                <c:pt idx="1070">
                  <c:v>400</c:v>
                </c:pt>
                <c:pt idx="1071">
                  <c:v>400.5</c:v>
                </c:pt>
                <c:pt idx="1072">
                  <c:v>401</c:v>
                </c:pt>
                <c:pt idx="1073">
                  <c:v>401.5</c:v>
                </c:pt>
                <c:pt idx="1074">
                  <c:v>402</c:v>
                </c:pt>
                <c:pt idx="1075">
                  <c:v>402.5</c:v>
                </c:pt>
                <c:pt idx="1076">
                  <c:v>403</c:v>
                </c:pt>
                <c:pt idx="1077">
                  <c:v>403.5</c:v>
                </c:pt>
                <c:pt idx="1078">
                  <c:v>404</c:v>
                </c:pt>
                <c:pt idx="1079">
                  <c:v>404.5</c:v>
                </c:pt>
                <c:pt idx="1080">
                  <c:v>405</c:v>
                </c:pt>
                <c:pt idx="1081">
                  <c:v>405.5</c:v>
                </c:pt>
                <c:pt idx="1082">
                  <c:v>406</c:v>
                </c:pt>
                <c:pt idx="1083">
                  <c:v>406.5</c:v>
                </c:pt>
                <c:pt idx="1084">
                  <c:v>407</c:v>
                </c:pt>
                <c:pt idx="1085">
                  <c:v>407.5</c:v>
                </c:pt>
                <c:pt idx="1086">
                  <c:v>408</c:v>
                </c:pt>
                <c:pt idx="1087">
                  <c:v>408.5</c:v>
                </c:pt>
                <c:pt idx="1088">
                  <c:v>409</c:v>
                </c:pt>
                <c:pt idx="1089">
                  <c:v>409.5</c:v>
                </c:pt>
                <c:pt idx="1090">
                  <c:v>410</c:v>
                </c:pt>
                <c:pt idx="1091">
                  <c:v>410.5</c:v>
                </c:pt>
                <c:pt idx="1092">
                  <c:v>411</c:v>
                </c:pt>
                <c:pt idx="1093">
                  <c:v>411.5</c:v>
                </c:pt>
                <c:pt idx="1094">
                  <c:v>412</c:v>
                </c:pt>
                <c:pt idx="1095">
                  <c:v>412.5</c:v>
                </c:pt>
                <c:pt idx="1096">
                  <c:v>413</c:v>
                </c:pt>
                <c:pt idx="1097">
                  <c:v>413.5</c:v>
                </c:pt>
                <c:pt idx="1098">
                  <c:v>414</c:v>
                </c:pt>
                <c:pt idx="1099">
                  <c:v>414.5</c:v>
                </c:pt>
                <c:pt idx="1100">
                  <c:v>415</c:v>
                </c:pt>
                <c:pt idx="1101">
                  <c:v>415.5</c:v>
                </c:pt>
                <c:pt idx="1102">
                  <c:v>416</c:v>
                </c:pt>
                <c:pt idx="1103">
                  <c:v>416.5</c:v>
                </c:pt>
                <c:pt idx="1104">
                  <c:v>417</c:v>
                </c:pt>
                <c:pt idx="1105">
                  <c:v>417.5</c:v>
                </c:pt>
                <c:pt idx="1106">
                  <c:v>418</c:v>
                </c:pt>
                <c:pt idx="1107">
                  <c:v>418.5</c:v>
                </c:pt>
                <c:pt idx="1108">
                  <c:v>419</c:v>
                </c:pt>
                <c:pt idx="1109">
                  <c:v>419.5</c:v>
                </c:pt>
                <c:pt idx="1110">
                  <c:v>420</c:v>
                </c:pt>
                <c:pt idx="1111">
                  <c:v>420.5</c:v>
                </c:pt>
                <c:pt idx="1112">
                  <c:v>421</c:v>
                </c:pt>
                <c:pt idx="1113">
                  <c:v>421.5</c:v>
                </c:pt>
                <c:pt idx="1114">
                  <c:v>422</c:v>
                </c:pt>
                <c:pt idx="1115">
                  <c:v>422.5</c:v>
                </c:pt>
                <c:pt idx="1116">
                  <c:v>423</c:v>
                </c:pt>
                <c:pt idx="1117">
                  <c:v>423.5</c:v>
                </c:pt>
                <c:pt idx="1118">
                  <c:v>424</c:v>
                </c:pt>
                <c:pt idx="1119">
                  <c:v>424.5</c:v>
                </c:pt>
                <c:pt idx="1120">
                  <c:v>425</c:v>
                </c:pt>
                <c:pt idx="1121">
                  <c:v>425.5</c:v>
                </c:pt>
                <c:pt idx="1122">
                  <c:v>426</c:v>
                </c:pt>
                <c:pt idx="1123">
                  <c:v>426.5</c:v>
                </c:pt>
                <c:pt idx="1124">
                  <c:v>427</c:v>
                </c:pt>
                <c:pt idx="1125">
                  <c:v>427.5</c:v>
                </c:pt>
                <c:pt idx="1126">
                  <c:v>428</c:v>
                </c:pt>
                <c:pt idx="1127">
                  <c:v>428.5</c:v>
                </c:pt>
                <c:pt idx="1128">
                  <c:v>429</c:v>
                </c:pt>
                <c:pt idx="1129">
                  <c:v>429.5</c:v>
                </c:pt>
                <c:pt idx="1130">
                  <c:v>430</c:v>
                </c:pt>
                <c:pt idx="1131">
                  <c:v>430.5</c:v>
                </c:pt>
                <c:pt idx="1132">
                  <c:v>431</c:v>
                </c:pt>
                <c:pt idx="1133">
                  <c:v>431.5</c:v>
                </c:pt>
                <c:pt idx="1134">
                  <c:v>432</c:v>
                </c:pt>
                <c:pt idx="1135">
                  <c:v>432.5</c:v>
                </c:pt>
                <c:pt idx="1136">
                  <c:v>433</c:v>
                </c:pt>
                <c:pt idx="1137">
                  <c:v>433.5</c:v>
                </c:pt>
                <c:pt idx="1138">
                  <c:v>434</c:v>
                </c:pt>
                <c:pt idx="1139">
                  <c:v>434.5</c:v>
                </c:pt>
                <c:pt idx="1140">
                  <c:v>435</c:v>
                </c:pt>
                <c:pt idx="1141">
                  <c:v>435.5</c:v>
                </c:pt>
                <c:pt idx="1142">
                  <c:v>436</c:v>
                </c:pt>
                <c:pt idx="1143">
                  <c:v>436.5</c:v>
                </c:pt>
                <c:pt idx="1144">
                  <c:v>437</c:v>
                </c:pt>
                <c:pt idx="1145">
                  <c:v>437.5</c:v>
                </c:pt>
                <c:pt idx="1146">
                  <c:v>438</c:v>
                </c:pt>
                <c:pt idx="1147">
                  <c:v>438.5</c:v>
                </c:pt>
                <c:pt idx="1148">
                  <c:v>439</c:v>
                </c:pt>
                <c:pt idx="1149">
                  <c:v>439.5</c:v>
                </c:pt>
                <c:pt idx="1150">
                  <c:v>440</c:v>
                </c:pt>
                <c:pt idx="1151">
                  <c:v>440.5</c:v>
                </c:pt>
                <c:pt idx="1152">
                  <c:v>441</c:v>
                </c:pt>
                <c:pt idx="1153">
                  <c:v>441.5</c:v>
                </c:pt>
                <c:pt idx="1154">
                  <c:v>442</c:v>
                </c:pt>
                <c:pt idx="1155">
                  <c:v>442.5</c:v>
                </c:pt>
                <c:pt idx="1156">
                  <c:v>443</c:v>
                </c:pt>
                <c:pt idx="1157">
                  <c:v>443.5</c:v>
                </c:pt>
                <c:pt idx="1158">
                  <c:v>444</c:v>
                </c:pt>
                <c:pt idx="1159">
                  <c:v>444.5</c:v>
                </c:pt>
                <c:pt idx="1160">
                  <c:v>445</c:v>
                </c:pt>
                <c:pt idx="1161">
                  <c:v>445.5</c:v>
                </c:pt>
                <c:pt idx="1162">
                  <c:v>446</c:v>
                </c:pt>
                <c:pt idx="1163">
                  <c:v>446.5</c:v>
                </c:pt>
                <c:pt idx="1164">
                  <c:v>447</c:v>
                </c:pt>
                <c:pt idx="1165">
                  <c:v>447.5</c:v>
                </c:pt>
                <c:pt idx="1166">
                  <c:v>448</c:v>
                </c:pt>
                <c:pt idx="1167">
                  <c:v>448.5</c:v>
                </c:pt>
                <c:pt idx="1168">
                  <c:v>449</c:v>
                </c:pt>
                <c:pt idx="1169">
                  <c:v>449.5</c:v>
                </c:pt>
                <c:pt idx="1170">
                  <c:v>450</c:v>
                </c:pt>
                <c:pt idx="1171">
                  <c:v>450.5</c:v>
                </c:pt>
                <c:pt idx="1172">
                  <c:v>451</c:v>
                </c:pt>
                <c:pt idx="1173">
                  <c:v>451.5</c:v>
                </c:pt>
                <c:pt idx="1174">
                  <c:v>452</c:v>
                </c:pt>
                <c:pt idx="1175">
                  <c:v>452.5</c:v>
                </c:pt>
                <c:pt idx="1176">
                  <c:v>453</c:v>
                </c:pt>
                <c:pt idx="1177">
                  <c:v>453.5</c:v>
                </c:pt>
                <c:pt idx="1178">
                  <c:v>454</c:v>
                </c:pt>
                <c:pt idx="1179">
                  <c:v>454.5</c:v>
                </c:pt>
                <c:pt idx="1180">
                  <c:v>455</c:v>
                </c:pt>
                <c:pt idx="1181">
                  <c:v>455.5</c:v>
                </c:pt>
                <c:pt idx="1182">
                  <c:v>456</c:v>
                </c:pt>
                <c:pt idx="1183">
                  <c:v>456.5</c:v>
                </c:pt>
                <c:pt idx="1184">
                  <c:v>457</c:v>
                </c:pt>
                <c:pt idx="1185">
                  <c:v>457.5</c:v>
                </c:pt>
                <c:pt idx="1186">
                  <c:v>458</c:v>
                </c:pt>
                <c:pt idx="1187">
                  <c:v>458.5</c:v>
                </c:pt>
                <c:pt idx="1188">
                  <c:v>459</c:v>
                </c:pt>
                <c:pt idx="1189">
                  <c:v>459.5</c:v>
                </c:pt>
                <c:pt idx="1190">
                  <c:v>460</c:v>
                </c:pt>
                <c:pt idx="1191">
                  <c:v>460.5</c:v>
                </c:pt>
                <c:pt idx="1192">
                  <c:v>461</c:v>
                </c:pt>
                <c:pt idx="1193">
                  <c:v>461.5</c:v>
                </c:pt>
                <c:pt idx="1194">
                  <c:v>462</c:v>
                </c:pt>
                <c:pt idx="1195">
                  <c:v>462.5</c:v>
                </c:pt>
                <c:pt idx="1196">
                  <c:v>463</c:v>
                </c:pt>
                <c:pt idx="1197">
                  <c:v>463.5</c:v>
                </c:pt>
                <c:pt idx="1198">
                  <c:v>464</c:v>
                </c:pt>
                <c:pt idx="1199">
                  <c:v>464.5</c:v>
                </c:pt>
                <c:pt idx="1200">
                  <c:v>465</c:v>
                </c:pt>
                <c:pt idx="1201">
                  <c:v>465.5</c:v>
                </c:pt>
                <c:pt idx="1202">
                  <c:v>466</c:v>
                </c:pt>
                <c:pt idx="1203">
                  <c:v>466.5</c:v>
                </c:pt>
                <c:pt idx="1204">
                  <c:v>467</c:v>
                </c:pt>
                <c:pt idx="1205">
                  <c:v>467.5</c:v>
                </c:pt>
                <c:pt idx="1206">
                  <c:v>468</c:v>
                </c:pt>
                <c:pt idx="1207">
                  <c:v>468.5</c:v>
                </c:pt>
                <c:pt idx="1208">
                  <c:v>469</c:v>
                </c:pt>
                <c:pt idx="1209">
                  <c:v>469.5</c:v>
                </c:pt>
                <c:pt idx="1210">
                  <c:v>470</c:v>
                </c:pt>
                <c:pt idx="1211">
                  <c:v>470.5</c:v>
                </c:pt>
                <c:pt idx="1212">
                  <c:v>471</c:v>
                </c:pt>
                <c:pt idx="1213">
                  <c:v>471.5</c:v>
                </c:pt>
                <c:pt idx="1214">
                  <c:v>472</c:v>
                </c:pt>
                <c:pt idx="1215">
                  <c:v>472.5</c:v>
                </c:pt>
                <c:pt idx="1216">
                  <c:v>473</c:v>
                </c:pt>
                <c:pt idx="1217">
                  <c:v>473.5</c:v>
                </c:pt>
                <c:pt idx="1218">
                  <c:v>474</c:v>
                </c:pt>
                <c:pt idx="1219">
                  <c:v>474.5</c:v>
                </c:pt>
                <c:pt idx="1220">
                  <c:v>475</c:v>
                </c:pt>
              </c:numCache>
            </c:numRef>
          </c:xVal>
          <c:yVal>
            <c:numRef>
              <c:f>'HF Edge'!$AK$10:$AK$1230</c:f>
              <c:numCache>
                <c:formatCode>General</c:formatCode>
                <c:ptCount val="1221"/>
                <c:pt idx="0">
                  <c:v>5.1806500000000012E-2</c:v>
                </c:pt>
                <c:pt idx="1">
                  <c:v>3.2826069999999999E-2</c:v>
                </c:pt>
                <c:pt idx="2">
                  <c:v>4.1408526000000001E-2</c:v>
                </c:pt>
                <c:pt idx="3">
                  <c:v>7.3865194285714308E-2</c:v>
                </c:pt>
                <c:pt idx="4">
                  <c:v>7.1866872222222239E-2</c:v>
                </c:pt>
                <c:pt idx="5">
                  <c:v>7.0258251090909093E-2</c:v>
                </c:pt>
                <c:pt idx="6">
                  <c:v>6.9589547454545514E-2</c:v>
                </c:pt>
                <c:pt idx="7">
                  <c:v>7.1463044727272731E-2</c:v>
                </c:pt>
                <c:pt idx="8">
                  <c:v>7.2997601090909234E-2</c:v>
                </c:pt>
                <c:pt idx="9">
                  <c:v>7.2381975181818312E-2</c:v>
                </c:pt>
                <c:pt idx="10">
                  <c:v>7.302130427272728E-2</c:v>
                </c:pt>
                <c:pt idx="11">
                  <c:v>5.4950931545454593E-2</c:v>
                </c:pt>
                <c:pt idx="12">
                  <c:v>5.5327311090909104E-2</c:v>
                </c:pt>
                <c:pt idx="13">
                  <c:v>5.6135584424242428E-2</c:v>
                </c:pt>
                <c:pt idx="14">
                  <c:v>5.7139678363636412E-2</c:v>
                </c:pt>
                <c:pt idx="15">
                  <c:v>5.7637683136363783E-2</c:v>
                </c:pt>
                <c:pt idx="16">
                  <c:v>5.8223815454545462E-2</c:v>
                </c:pt>
                <c:pt idx="17">
                  <c:v>5.8872039545454544E-2</c:v>
                </c:pt>
                <c:pt idx="18">
                  <c:v>6.3754659090909105E-2</c:v>
                </c:pt>
                <c:pt idx="19">
                  <c:v>6.8403295000000003E-2</c:v>
                </c:pt>
                <c:pt idx="20">
                  <c:v>6.3244592499999877E-2</c:v>
                </c:pt>
                <c:pt idx="21">
                  <c:v>7.4719827500000113E-2</c:v>
                </c:pt>
                <c:pt idx="22">
                  <c:v>7.824067500000001E-2</c:v>
                </c:pt>
                <c:pt idx="23">
                  <c:v>0.10128994107142859</c:v>
                </c:pt>
                <c:pt idx="24">
                  <c:v>9.471764513888925E-2</c:v>
                </c:pt>
                <c:pt idx="25">
                  <c:v>9.9118150340909095E-2</c:v>
                </c:pt>
                <c:pt idx="26">
                  <c:v>0.10696939693181819</c:v>
                </c:pt>
                <c:pt idx="27">
                  <c:v>0.1159756596590909</c:v>
                </c:pt>
                <c:pt idx="28">
                  <c:v>0.12871054170454538</c:v>
                </c:pt>
                <c:pt idx="29">
                  <c:v>0.13395432261363638</c:v>
                </c:pt>
                <c:pt idx="30">
                  <c:v>0.13858919647727319</c:v>
                </c:pt>
                <c:pt idx="31">
                  <c:v>0.12330941000000001</c:v>
                </c:pt>
                <c:pt idx="32">
                  <c:v>0.12349086863636365</c:v>
                </c:pt>
                <c:pt idx="33">
                  <c:v>0.13303210488636408</c:v>
                </c:pt>
                <c:pt idx="34">
                  <c:v>0.1419362576136364</c:v>
                </c:pt>
                <c:pt idx="35">
                  <c:v>0.14682161784090911</c:v>
                </c:pt>
                <c:pt idx="36">
                  <c:v>0.14604908115909154</c:v>
                </c:pt>
                <c:pt idx="37">
                  <c:v>0.1463362520681819</c:v>
                </c:pt>
                <c:pt idx="38">
                  <c:v>0.13914434797727304</c:v>
                </c:pt>
                <c:pt idx="39">
                  <c:v>0.12560400979545458</c:v>
                </c:pt>
                <c:pt idx="40">
                  <c:v>0.14966870250000031</c:v>
                </c:pt>
                <c:pt idx="41">
                  <c:v>0.13341320400000031</c:v>
                </c:pt>
                <c:pt idx="42">
                  <c:v>0.11464961430000001</c:v>
                </c:pt>
                <c:pt idx="43">
                  <c:v>9.5479360035714292E-2</c:v>
                </c:pt>
                <c:pt idx="44">
                  <c:v>9.0249255666666695E-2</c:v>
                </c:pt>
                <c:pt idx="45">
                  <c:v>9.8023616909091005E-2</c:v>
                </c:pt>
                <c:pt idx="46">
                  <c:v>9.0720658954545508E-2</c:v>
                </c:pt>
                <c:pt idx="47">
                  <c:v>8.4908599659091047E-2</c:v>
                </c:pt>
                <c:pt idx="48">
                  <c:v>8.2406349204545454E-2</c:v>
                </c:pt>
                <c:pt idx="49">
                  <c:v>7.9823497431818394E-2</c:v>
                </c:pt>
                <c:pt idx="50">
                  <c:v>8.7001771568181813E-2</c:v>
                </c:pt>
                <c:pt idx="51">
                  <c:v>8.9687672818181824E-2</c:v>
                </c:pt>
                <c:pt idx="52">
                  <c:v>9.2304224863636333E-2</c:v>
                </c:pt>
                <c:pt idx="53">
                  <c:v>9.2620816250000154E-2</c:v>
                </c:pt>
                <c:pt idx="54">
                  <c:v>9.4454557295454711E-2</c:v>
                </c:pt>
                <c:pt idx="55">
                  <c:v>9.0350330250000027E-2</c:v>
                </c:pt>
                <c:pt idx="56">
                  <c:v>8.9873285931818175E-2</c:v>
                </c:pt>
                <c:pt idx="57">
                  <c:v>9.1533007750000006E-2</c:v>
                </c:pt>
                <c:pt idx="58">
                  <c:v>9.9278158954545448E-2</c:v>
                </c:pt>
                <c:pt idx="59">
                  <c:v>0.10154839895454533</c:v>
                </c:pt>
                <c:pt idx="60">
                  <c:v>6.0064492499999997E-2</c:v>
                </c:pt>
                <c:pt idx="61">
                  <c:v>0.15555800750000037</c:v>
                </c:pt>
                <c:pt idx="62">
                  <c:v>0.12162157800000019</c:v>
                </c:pt>
                <c:pt idx="63">
                  <c:v>0.13469714714285724</c:v>
                </c:pt>
                <c:pt idx="64">
                  <c:v>0.1266859645</c:v>
                </c:pt>
                <c:pt idx="65">
                  <c:v>0.12554641050000037</c:v>
                </c:pt>
                <c:pt idx="66">
                  <c:v>0.12885149981818181</c:v>
                </c:pt>
                <c:pt idx="67">
                  <c:v>0.12898918640909127</c:v>
                </c:pt>
                <c:pt idx="68">
                  <c:v>0.14130972981818182</c:v>
                </c:pt>
                <c:pt idx="69">
                  <c:v>0.13886179004545454</c:v>
                </c:pt>
                <c:pt idx="70">
                  <c:v>0.12976584413636408</c:v>
                </c:pt>
                <c:pt idx="71">
                  <c:v>0.12984241209090921</c:v>
                </c:pt>
                <c:pt idx="72">
                  <c:v>0.12807245981818183</c:v>
                </c:pt>
                <c:pt idx="73">
                  <c:v>0.12215423740909102</c:v>
                </c:pt>
                <c:pt idx="74">
                  <c:v>0.12641876150000031</c:v>
                </c:pt>
                <c:pt idx="75">
                  <c:v>0.1340266676363637</c:v>
                </c:pt>
                <c:pt idx="76">
                  <c:v>0.14146754740909126</c:v>
                </c:pt>
                <c:pt idx="77">
                  <c:v>0.14678888252272784</c:v>
                </c:pt>
                <c:pt idx="78">
                  <c:v>0.15295775547727319</c:v>
                </c:pt>
                <c:pt idx="79">
                  <c:v>0.15633119547727325</c:v>
                </c:pt>
                <c:pt idx="80">
                  <c:v>0.21689371750000028</c:v>
                </c:pt>
                <c:pt idx="81">
                  <c:v>0.18947976250000034</c:v>
                </c:pt>
                <c:pt idx="82">
                  <c:v>0.20929714525000037</c:v>
                </c:pt>
                <c:pt idx="83">
                  <c:v>0.19489235267857147</c:v>
                </c:pt>
                <c:pt idx="84">
                  <c:v>0.17189569736111121</c:v>
                </c:pt>
                <c:pt idx="85">
                  <c:v>0.18202752511363637</c:v>
                </c:pt>
                <c:pt idx="86">
                  <c:v>0.17151151534090911</c:v>
                </c:pt>
                <c:pt idx="87">
                  <c:v>0.16249062852272741</c:v>
                </c:pt>
                <c:pt idx="88">
                  <c:v>0.15719415318181848</c:v>
                </c:pt>
                <c:pt idx="89">
                  <c:v>0.13913907034090908</c:v>
                </c:pt>
                <c:pt idx="90">
                  <c:v>0.13243045443181845</c:v>
                </c:pt>
                <c:pt idx="91">
                  <c:v>0.15077740579545487</c:v>
                </c:pt>
                <c:pt idx="92">
                  <c:v>0.16476896647727307</c:v>
                </c:pt>
                <c:pt idx="93">
                  <c:v>0.17225804897727304</c:v>
                </c:pt>
                <c:pt idx="94">
                  <c:v>0.17891435897727331</c:v>
                </c:pt>
                <c:pt idx="95">
                  <c:v>0.17360531693181819</c:v>
                </c:pt>
                <c:pt idx="96">
                  <c:v>0.17124529306818212</c:v>
                </c:pt>
                <c:pt idx="97">
                  <c:v>0.16497402138636391</c:v>
                </c:pt>
                <c:pt idx="98">
                  <c:v>0.16098734471136419</c:v>
                </c:pt>
                <c:pt idx="99">
                  <c:v>0.16021659834772756</c:v>
                </c:pt>
                <c:pt idx="100">
                  <c:v>0.17505343750000046</c:v>
                </c:pt>
                <c:pt idx="101">
                  <c:v>0.19582833750000031</c:v>
                </c:pt>
                <c:pt idx="102">
                  <c:v>0.10754553661500002</c:v>
                </c:pt>
                <c:pt idx="103">
                  <c:v>0.11216790643928573</c:v>
                </c:pt>
                <c:pt idx="104">
                  <c:v>0.12484476834166669</c:v>
                </c:pt>
                <c:pt idx="105">
                  <c:v>0.13193146977954548</c:v>
                </c:pt>
                <c:pt idx="106">
                  <c:v>0.13326807864318183</c:v>
                </c:pt>
                <c:pt idx="107">
                  <c:v>0.1307685350068182</c:v>
                </c:pt>
                <c:pt idx="108">
                  <c:v>0.14346195373409124</c:v>
                </c:pt>
                <c:pt idx="109">
                  <c:v>0.15570044336363659</c:v>
                </c:pt>
                <c:pt idx="110">
                  <c:v>0.1607417117727275</c:v>
                </c:pt>
                <c:pt idx="111">
                  <c:v>0.15844082863636408</c:v>
                </c:pt>
                <c:pt idx="112">
                  <c:v>0.1580539756818182</c:v>
                </c:pt>
                <c:pt idx="113">
                  <c:v>0.16199186520454537</c:v>
                </c:pt>
                <c:pt idx="114">
                  <c:v>0.17044933247727351</c:v>
                </c:pt>
                <c:pt idx="115">
                  <c:v>0.18139344361363641</c:v>
                </c:pt>
                <c:pt idx="116">
                  <c:v>0.19514356356818183</c:v>
                </c:pt>
                <c:pt idx="117">
                  <c:v>0.20673930743181848</c:v>
                </c:pt>
                <c:pt idx="118">
                  <c:v>0.21419379947727307</c:v>
                </c:pt>
                <c:pt idx="119">
                  <c:v>0.21859036720454542</c:v>
                </c:pt>
                <c:pt idx="120">
                  <c:v>0.28649683250000002</c:v>
                </c:pt>
                <c:pt idx="121">
                  <c:v>0.312782962000001</c:v>
                </c:pt>
                <c:pt idx="122">
                  <c:v>0.27742907090000063</c:v>
                </c:pt>
                <c:pt idx="123">
                  <c:v>0.30224517464285738</c:v>
                </c:pt>
                <c:pt idx="124">
                  <c:v>0.31983957472222291</c:v>
                </c:pt>
                <c:pt idx="125">
                  <c:v>0.31883030681818186</c:v>
                </c:pt>
                <c:pt idx="126">
                  <c:v>0.31056502590909152</c:v>
                </c:pt>
                <c:pt idx="127">
                  <c:v>0.30947181390909206</c:v>
                </c:pt>
                <c:pt idx="128">
                  <c:v>0.30684363709090962</c:v>
                </c:pt>
                <c:pt idx="129">
                  <c:v>0.30982073527272841</c:v>
                </c:pt>
                <c:pt idx="130">
                  <c:v>0.30661408822727354</c:v>
                </c:pt>
                <c:pt idx="131">
                  <c:v>0.2886621757727279</c:v>
                </c:pt>
                <c:pt idx="132">
                  <c:v>0.27191529309090973</c:v>
                </c:pt>
                <c:pt idx="133">
                  <c:v>0.26121821490909092</c:v>
                </c:pt>
                <c:pt idx="134">
                  <c:v>0.25015161809090875</c:v>
                </c:pt>
                <c:pt idx="135">
                  <c:v>0.24736262127272726</c:v>
                </c:pt>
                <c:pt idx="136">
                  <c:v>0.24346577240909123</c:v>
                </c:pt>
                <c:pt idx="137">
                  <c:v>0.25238068445454614</c:v>
                </c:pt>
                <c:pt idx="138">
                  <c:v>0.24451894150000048</c:v>
                </c:pt>
                <c:pt idx="139">
                  <c:v>0.23215951718181815</c:v>
                </c:pt>
                <c:pt idx="140">
                  <c:v>0.24892921250000047</c:v>
                </c:pt>
                <c:pt idx="141">
                  <c:v>0.3061036875000005</c:v>
                </c:pt>
                <c:pt idx="142">
                  <c:v>0.24307996750000024</c:v>
                </c:pt>
                <c:pt idx="143">
                  <c:v>0.2363000520357143</c:v>
                </c:pt>
                <c:pt idx="144">
                  <c:v>0.21502225419444479</c:v>
                </c:pt>
                <c:pt idx="145">
                  <c:v>0.22350893884090936</c:v>
                </c:pt>
                <c:pt idx="146">
                  <c:v>0.23625222634090914</c:v>
                </c:pt>
                <c:pt idx="147">
                  <c:v>0.23115438202272756</c:v>
                </c:pt>
                <c:pt idx="148">
                  <c:v>0.22062110793181788</c:v>
                </c:pt>
                <c:pt idx="149">
                  <c:v>0.2242214538409093</c:v>
                </c:pt>
                <c:pt idx="150">
                  <c:v>0.2304762561136364</c:v>
                </c:pt>
                <c:pt idx="151">
                  <c:v>0.24010753634090914</c:v>
                </c:pt>
                <c:pt idx="152">
                  <c:v>0.23674174731818184</c:v>
                </c:pt>
                <c:pt idx="153">
                  <c:v>0.25521559995454607</c:v>
                </c:pt>
                <c:pt idx="154">
                  <c:v>0.25801268800000032</c:v>
                </c:pt>
                <c:pt idx="155">
                  <c:v>0.25877485504545505</c:v>
                </c:pt>
                <c:pt idx="156">
                  <c:v>0.2485895323636364</c:v>
                </c:pt>
                <c:pt idx="157">
                  <c:v>0.2282642014545454</c:v>
                </c:pt>
                <c:pt idx="158">
                  <c:v>0.21336151145454538</c:v>
                </c:pt>
                <c:pt idx="159">
                  <c:v>0.21376943281818236</c:v>
                </c:pt>
                <c:pt idx="160">
                  <c:v>0.25476347499999996</c:v>
                </c:pt>
                <c:pt idx="161">
                  <c:v>0.16497985250000025</c:v>
                </c:pt>
                <c:pt idx="162">
                  <c:v>0.17072635350000037</c:v>
                </c:pt>
                <c:pt idx="163">
                  <c:v>0.14470917750000031</c:v>
                </c:pt>
                <c:pt idx="164">
                  <c:v>0.12696044305555559</c:v>
                </c:pt>
                <c:pt idx="165">
                  <c:v>0.12789359750000001</c:v>
                </c:pt>
                <c:pt idx="166">
                  <c:v>0.12521096568181819</c:v>
                </c:pt>
                <c:pt idx="167">
                  <c:v>0.11491348795454547</c:v>
                </c:pt>
                <c:pt idx="168">
                  <c:v>0.11282932681818182</c:v>
                </c:pt>
                <c:pt idx="169">
                  <c:v>0.10958569090909102</c:v>
                </c:pt>
                <c:pt idx="170">
                  <c:v>9.4227703636363624E-2</c:v>
                </c:pt>
                <c:pt idx="171">
                  <c:v>8.6070522045454526E-2</c:v>
                </c:pt>
                <c:pt idx="172">
                  <c:v>8.5526058113636755E-2</c:v>
                </c:pt>
                <c:pt idx="173">
                  <c:v>7.6810913568181802E-2</c:v>
                </c:pt>
                <c:pt idx="174">
                  <c:v>8.3729464250000274E-2</c:v>
                </c:pt>
                <c:pt idx="175">
                  <c:v>7.395551265909088E-2</c:v>
                </c:pt>
                <c:pt idx="176">
                  <c:v>8.1604559272727265E-2</c:v>
                </c:pt>
                <c:pt idx="177">
                  <c:v>6.7805344272727289E-2</c:v>
                </c:pt>
                <c:pt idx="178">
                  <c:v>7.4151788863636423E-2</c:v>
                </c:pt>
                <c:pt idx="179">
                  <c:v>7.2813753181818194E-2</c:v>
                </c:pt>
                <c:pt idx="180">
                  <c:v>0.11615528750000002</c:v>
                </c:pt>
                <c:pt idx="181">
                  <c:v>0.1246563427500002</c:v>
                </c:pt>
                <c:pt idx="182">
                  <c:v>0.11273516964999999</c:v>
                </c:pt>
                <c:pt idx="183">
                  <c:v>8.5583864678571445E-2</c:v>
                </c:pt>
                <c:pt idx="184">
                  <c:v>0.1106838580277776</c:v>
                </c:pt>
                <c:pt idx="185">
                  <c:v>0.10635555156818204</c:v>
                </c:pt>
                <c:pt idx="186">
                  <c:v>0.10915830747727272</c:v>
                </c:pt>
                <c:pt idx="187">
                  <c:v>0.10519928472727288</c:v>
                </c:pt>
                <c:pt idx="188">
                  <c:v>0.10417904700000002</c:v>
                </c:pt>
                <c:pt idx="189">
                  <c:v>9.5892333568181845E-2</c:v>
                </c:pt>
                <c:pt idx="190">
                  <c:v>9.7627374477273043E-2</c:v>
                </c:pt>
                <c:pt idx="191">
                  <c:v>0.10980462020454552</c:v>
                </c:pt>
                <c:pt idx="192">
                  <c:v>0.11837187997727273</c:v>
                </c:pt>
                <c:pt idx="193">
                  <c:v>0.11646384206818208</c:v>
                </c:pt>
                <c:pt idx="194">
                  <c:v>0.10073695036363663</c:v>
                </c:pt>
                <c:pt idx="195">
                  <c:v>0.10495365304545456</c:v>
                </c:pt>
                <c:pt idx="196">
                  <c:v>0.11664619713636361</c:v>
                </c:pt>
                <c:pt idx="197">
                  <c:v>0.12561464759090921</c:v>
                </c:pt>
                <c:pt idx="198">
                  <c:v>0.12959716940909091</c:v>
                </c:pt>
                <c:pt idx="199">
                  <c:v>0.13437642713636389</c:v>
                </c:pt>
                <c:pt idx="200">
                  <c:v>0.17240954200000028</c:v>
                </c:pt>
                <c:pt idx="201">
                  <c:v>0.17634851750000025</c:v>
                </c:pt>
                <c:pt idx="202">
                  <c:v>0.16682476589999998</c:v>
                </c:pt>
                <c:pt idx="203">
                  <c:v>0.17782939350000046</c:v>
                </c:pt>
                <c:pt idx="204">
                  <c:v>0.17326553522222263</c:v>
                </c:pt>
                <c:pt idx="205">
                  <c:v>0.18020099154545499</c:v>
                </c:pt>
                <c:pt idx="206">
                  <c:v>0.16866045609090921</c:v>
                </c:pt>
                <c:pt idx="207">
                  <c:v>0.15643558450000053</c:v>
                </c:pt>
                <c:pt idx="208">
                  <c:v>0.15089325040909132</c:v>
                </c:pt>
                <c:pt idx="209">
                  <c:v>0.14829676245454546</c:v>
                </c:pt>
                <c:pt idx="210">
                  <c:v>0.14251468995454547</c:v>
                </c:pt>
                <c:pt idx="211">
                  <c:v>0.13585951518181819</c:v>
                </c:pt>
                <c:pt idx="212">
                  <c:v>0.11436558790909092</c:v>
                </c:pt>
                <c:pt idx="213">
                  <c:v>0.11239709381818178</c:v>
                </c:pt>
                <c:pt idx="214">
                  <c:v>0.11707199290909089</c:v>
                </c:pt>
                <c:pt idx="215">
                  <c:v>0.11603478813636364</c:v>
                </c:pt>
                <c:pt idx="216">
                  <c:v>0.11371541868181817</c:v>
                </c:pt>
                <c:pt idx="217">
                  <c:v>0.13426377327272726</c:v>
                </c:pt>
                <c:pt idx="218">
                  <c:v>0.15449069509090946</c:v>
                </c:pt>
                <c:pt idx="219">
                  <c:v>0.16271144440909133</c:v>
                </c:pt>
                <c:pt idx="220">
                  <c:v>0.21771367000000025</c:v>
                </c:pt>
                <c:pt idx="221">
                  <c:v>0.16818510350000004</c:v>
                </c:pt>
                <c:pt idx="222">
                  <c:v>0.2393733042</c:v>
                </c:pt>
                <c:pt idx="223">
                  <c:v>0.22863890942857137</c:v>
                </c:pt>
                <c:pt idx="224">
                  <c:v>0.23389837900000021</c:v>
                </c:pt>
                <c:pt idx="225">
                  <c:v>0.20968838056818209</c:v>
                </c:pt>
                <c:pt idx="226">
                  <c:v>0.19210674597727273</c:v>
                </c:pt>
                <c:pt idx="227">
                  <c:v>0.19205097361363607</c:v>
                </c:pt>
                <c:pt idx="228">
                  <c:v>0.17511436906818181</c:v>
                </c:pt>
                <c:pt idx="229">
                  <c:v>0.16120336088636414</c:v>
                </c:pt>
                <c:pt idx="230">
                  <c:v>0.14660916725000001</c:v>
                </c:pt>
                <c:pt idx="231">
                  <c:v>0.13236366093181817</c:v>
                </c:pt>
                <c:pt idx="232">
                  <c:v>0.12431057002272725</c:v>
                </c:pt>
                <c:pt idx="233">
                  <c:v>0.11257971025000002</c:v>
                </c:pt>
                <c:pt idx="234">
                  <c:v>0.11013659138636363</c:v>
                </c:pt>
                <c:pt idx="235">
                  <c:v>0.12302614070454571</c:v>
                </c:pt>
                <c:pt idx="236">
                  <c:v>0.13986432886363639</c:v>
                </c:pt>
                <c:pt idx="237">
                  <c:v>0.13950676504545453</c:v>
                </c:pt>
                <c:pt idx="238">
                  <c:v>0.13339174845454538</c:v>
                </c:pt>
                <c:pt idx="239">
                  <c:v>0.14607199131590909</c:v>
                </c:pt>
                <c:pt idx="240">
                  <c:v>0.25139616250000002</c:v>
                </c:pt>
                <c:pt idx="241">
                  <c:v>0.27709572500000001</c:v>
                </c:pt>
                <c:pt idx="242">
                  <c:v>0.17477127479500001</c:v>
                </c:pt>
                <c:pt idx="243">
                  <c:v>0.17652523613928597</c:v>
                </c:pt>
                <c:pt idx="244">
                  <c:v>0.21761804199722279</c:v>
                </c:pt>
                <c:pt idx="245">
                  <c:v>0.2496860666340909</c:v>
                </c:pt>
                <c:pt idx="246">
                  <c:v>0.25400398913409139</c:v>
                </c:pt>
                <c:pt idx="247">
                  <c:v>0.25227668254318175</c:v>
                </c:pt>
                <c:pt idx="248">
                  <c:v>0.28295127077045507</c:v>
                </c:pt>
                <c:pt idx="249">
                  <c:v>0.31066492086136382</c:v>
                </c:pt>
                <c:pt idx="250">
                  <c:v>0.3157979655000005</c:v>
                </c:pt>
                <c:pt idx="251">
                  <c:v>0.31973345504545458</c:v>
                </c:pt>
                <c:pt idx="252">
                  <c:v>0.31631707400000086</c:v>
                </c:pt>
                <c:pt idx="253">
                  <c:v>0.2985231808181818</c:v>
                </c:pt>
                <c:pt idx="254">
                  <c:v>0.27423780945454546</c:v>
                </c:pt>
                <c:pt idx="255">
                  <c:v>0.25053873900000001</c:v>
                </c:pt>
                <c:pt idx="256">
                  <c:v>0.24432490513636396</c:v>
                </c:pt>
                <c:pt idx="257">
                  <c:v>0.23610819650000031</c:v>
                </c:pt>
                <c:pt idx="258">
                  <c:v>0.23055648263636402</c:v>
                </c:pt>
                <c:pt idx="259">
                  <c:v>0.20537069156818177</c:v>
                </c:pt>
                <c:pt idx="260">
                  <c:v>0.17865301693181818</c:v>
                </c:pt>
                <c:pt idx="261">
                  <c:v>0.16291460124999999</c:v>
                </c:pt>
                <c:pt idx="262">
                  <c:v>0.16033721540909091</c:v>
                </c:pt>
                <c:pt idx="263">
                  <c:v>0.1691752954090909</c:v>
                </c:pt>
                <c:pt idx="264">
                  <c:v>0.17180287340909089</c:v>
                </c:pt>
                <c:pt idx="265">
                  <c:v>0.17828599083333374</c:v>
                </c:pt>
                <c:pt idx="266">
                  <c:v>0.15525846357142931</c:v>
                </c:pt>
                <c:pt idx="267">
                  <c:v>0.16180469775</c:v>
                </c:pt>
                <c:pt idx="268">
                  <c:v>0.20940399750000044</c:v>
                </c:pt>
                <c:pt idx="269">
                  <c:v>0.15334673300000037</c:v>
                </c:pt>
                <c:pt idx="270">
                  <c:v>0.3767769540000005</c:v>
                </c:pt>
                <c:pt idx="271">
                  <c:v>0.77273269000000111</c:v>
                </c:pt>
                <c:pt idx="272">
                  <c:v>1.0337035763</c:v>
                </c:pt>
                <c:pt idx="273">
                  <c:v>1.1694813934285715</c:v>
                </c:pt>
                <c:pt idx="274">
                  <c:v>1.2237166671111093</c:v>
                </c:pt>
                <c:pt idx="275">
                  <c:v>1.1626131162727296</c:v>
                </c:pt>
                <c:pt idx="276">
                  <c:v>1.2449666659090888</c:v>
                </c:pt>
                <c:pt idx="277">
                  <c:v>1.3137627690909093</c:v>
                </c:pt>
                <c:pt idx="278">
                  <c:v>1.4050787209090898</c:v>
                </c:pt>
                <c:pt idx="279">
                  <c:v>1.4585671656818207</c:v>
                </c:pt>
                <c:pt idx="280">
                  <c:v>1.4733199020454524</c:v>
                </c:pt>
                <c:pt idx="281">
                  <c:v>1.5377892204545454</c:v>
                </c:pt>
                <c:pt idx="282">
                  <c:v>1.5563709613636389</c:v>
                </c:pt>
                <c:pt idx="283">
                  <c:v>1.5740362045454546</c:v>
                </c:pt>
                <c:pt idx="284">
                  <c:v>1.5812076568181819</c:v>
                </c:pt>
                <c:pt idx="285">
                  <c:v>1.5757927454545437</c:v>
                </c:pt>
                <c:pt idx="286">
                  <c:v>1.6790786363636365</c:v>
                </c:pt>
                <c:pt idx="287">
                  <c:v>1.8006272159090888</c:v>
                </c:pt>
                <c:pt idx="288">
                  <c:v>1.8711173000000001</c:v>
                </c:pt>
                <c:pt idx="289">
                  <c:v>1.9169516499999999</c:v>
                </c:pt>
                <c:pt idx="290">
                  <c:v>1.935395088636364</c:v>
                </c:pt>
                <c:pt idx="291">
                  <c:v>1.8738001068181822</c:v>
                </c:pt>
                <c:pt idx="292">
                  <c:v>1.9075824227272751</c:v>
                </c:pt>
                <c:pt idx="293">
                  <c:v>1.9541849000000022</c:v>
                </c:pt>
                <c:pt idx="294">
                  <c:v>1.998628375</c:v>
                </c:pt>
                <c:pt idx="295">
                  <c:v>2.0985040295454551</c:v>
                </c:pt>
                <c:pt idx="296">
                  <c:v>2.265523800000004</c:v>
                </c:pt>
                <c:pt idx="297">
                  <c:v>2.3127739568181771</c:v>
                </c:pt>
                <c:pt idx="298">
                  <c:v>2.3082114681818191</c:v>
                </c:pt>
                <c:pt idx="299">
                  <c:v>2.3322938318181761</c:v>
                </c:pt>
                <c:pt idx="300">
                  <c:v>2.3212424568181755</c:v>
                </c:pt>
                <c:pt idx="301">
                  <c:v>2.3676107318181807</c:v>
                </c:pt>
                <c:pt idx="302">
                  <c:v>2.4179546636363636</c:v>
                </c:pt>
                <c:pt idx="303">
                  <c:v>2.4467045727272771</c:v>
                </c:pt>
                <c:pt idx="304">
                  <c:v>2.4181350727272752</c:v>
                </c:pt>
                <c:pt idx="305">
                  <c:v>2.426352368181818</c:v>
                </c:pt>
                <c:pt idx="306">
                  <c:v>2.3703944568181821</c:v>
                </c:pt>
                <c:pt idx="307">
                  <c:v>2.2980263431818182</c:v>
                </c:pt>
                <c:pt idx="308">
                  <c:v>2.2873664113636392</c:v>
                </c:pt>
                <c:pt idx="309">
                  <c:v>2.1993554568181777</c:v>
                </c:pt>
                <c:pt idx="310">
                  <c:v>2.1493478545454585</c:v>
                </c:pt>
                <c:pt idx="311">
                  <c:v>2.1524188886363635</c:v>
                </c:pt>
                <c:pt idx="312">
                  <c:v>2.0527536590909077</c:v>
                </c:pt>
                <c:pt idx="313">
                  <c:v>2.0495832522727335</c:v>
                </c:pt>
                <c:pt idx="314">
                  <c:v>2.0143151795454544</c:v>
                </c:pt>
                <c:pt idx="315">
                  <c:v>1.9889563909090908</c:v>
                </c:pt>
                <c:pt idx="316">
                  <c:v>2.0060216409090912</c:v>
                </c:pt>
                <c:pt idx="317">
                  <c:v>2.0285854772727272</c:v>
                </c:pt>
                <c:pt idx="318">
                  <c:v>2.0739809954545447</c:v>
                </c:pt>
                <c:pt idx="319">
                  <c:v>2.0068914227272732</c:v>
                </c:pt>
                <c:pt idx="320">
                  <c:v>2.0513510590909094</c:v>
                </c:pt>
                <c:pt idx="321">
                  <c:v>2.0845686613636372</c:v>
                </c:pt>
                <c:pt idx="322">
                  <c:v>2.1522373931818177</c:v>
                </c:pt>
                <c:pt idx="323">
                  <c:v>2.2792634999999977</c:v>
                </c:pt>
                <c:pt idx="324">
                  <c:v>2.3534383181818184</c:v>
                </c:pt>
                <c:pt idx="325">
                  <c:v>2.3951595045454543</c:v>
                </c:pt>
                <c:pt idx="326">
                  <c:v>2.4940145659090911</c:v>
                </c:pt>
                <c:pt idx="327">
                  <c:v>2.5570491113636367</c:v>
                </c:pt>
                <c:pt idx="328">
                  <c:v>2.5648192636363651</c:v>
                </c:pt>
                <c:pt idx="329">
                  <c:v>2.5510952454545448</c:v>
                </c:pt>
                <c:pt idx="330">
                  <c:v>2.5915835227272752</c:v>
                </c:pt>
                <c:pt idx="331">
                  <c:v>2.6940514772727275</c:v>
                </c:pt>
                <c:pt idx="332">
                  <c:v>2.8179723181818179</c:v>
                </c:pt>
                <c:pt idx="333">
                  <c:v>2.8461590636363634</c:v>
                </c:pt>
                <c:pt idx="334">
                  <c:v>2.8689921772727272</c:v>
                </c:pt>
                <c:pt idx="335">
                  <c:v>2.8124484022727181</c:v>
                </c:pt>
                <c:pt idx="336">
                  <c:v>2.8108253795454528</c:v>
                </c:pt>
                <c:pt idx="337">
                  <c:v>2.7396750840909077</c:v>
                </c:pt>
                <c:pt idx="338">
                  <c:v>2.7092216977272776</c:v>
                </c:pt>
                <c:pt idx="339">
                  <c:v>2.7552268409090912</c:v>
                </c:pt>
                <c:pt idx="340">
                  <c:v>2.7584085681818182</c:v>
                </c:pt>
                <c:pt idx="341">
                  <c:v>2.8017585909090865</c:v>
                </c:pt>
                <c:pt idx="342">
                  <c:v>2.7824544772727275</c:v>
                </c:pt>
                <c:pt idx="343">
                  <c:v>2.6698849772727282</c:v>
                </c:pt>
                <c:pt idx="344">
                  <c:v>2.6127020454545447</c:v>
                </c:pt>
                <c:pt idx="345">
                  <c:v>2.5834271818181822</c:v>
                </c:pt>
                <c:pt idx="346">
                  <c:v>2.5617713863636382</c:v>
                </c:pt>
                <c:pt idx="347">
                  <c:v>2.5135326250000003</c:v>
                </c:pt>
                <c:pt idx="348">
                  <c:v>2.5691840795454595</c:v>
                </c:pt>
                <c:pt idx="349">
                  <c:v>2.5457865659090912</c:v>
                </c:pt>
                <c:pt idx="350">
                  <c:v>2.5253775181818212</c:v>
                </c:pt>
                <c:pt idx="351">
                  <c:v>2.6023516545454588</c:v>
                </c:pt>
                <c:pt idx="352">
                  <c:v>2.7770286999999998</c:v>
                </c:pt>
                <c:pt idx="353">
                  <c:v>2.7512467454545457</c:v>
                </c:pt>
                <c:pt idx="354">
                  <c:v>2.7083481136363634</c:v>
                </c:pt>
                <c:pt idx="355">
                  <c:v>2.7773728181818202</c:v>
                </c:pt>
                <c:pt idx="356">
                  <c:v>2.837243181818176</c:v>
                </c:pt>
                <c:pt idx="357">
                  <c:v>2.8904089772727235</c:v>
                </c:pt>
                <c:pt idx="358">
                  <c:v>2.9463039431818188</c:v>
                </c:pt>
                <c:pt idx="359">
                  <c:v>2.9094692840909087</c:v>
                </c:pt>
                <c:pt idx="360">
                  <c:v>2.9290797977272742</c:v>
                </c:pt>
                <c:pt idx="361">
                  <c:v>2.9583309590909095</c:v>
                </c:pt>
                <c:pt idx="362">
                  <c:v>3.0140620954545407</c:v>
                </c:pt>
                <c:pt idx="363">
                  <c:v>2.934784936363636</c:v>
                </c:pt>
                <c:pt idx="364">
                  <c:v>3.0257607318181807</c:v>
                </c:pt>
                <c:pt idx="365">
                  <c:v>3.1567108636363632</c:v>
                </c:pt>
                <c:pt idx="366">
                  <c:v>3.1912399545454546</c:v>
                </c:pt>
                <c:pt idx="367">
                  <c:v>3.2490752500000002</c:v>
                </c:pt>
                <c:pt idx="368">
                  <c:v>3.3679545000000002</c:v>
                </c:pt>
                <c:pt idx="369">
                  <c:v>3.4702558181818177</c:v>
                </c:pt>
                <c:pt idx="370">
                  <c:v>3.5694559545454543</c:v>
                </c:pt>
                <c:pt idx="371">
                  <c:v>3.6604376136363652</c:v>
                </c:pt>
                <c:pt idx="372">
                  <c:v>3.7701735681818231</c:v>
                </c:pt>
                <c:pt idx="373">
                  <c:v>3.7577769772727292</c:v>
                </c:pt>
                <c:pt idx="374">
                  <c:v>3.821667818181818</c:v>
                </c:pt>
                <c:pt idx="375">
                  <c:v>3.7743379090909133</c:v>
                </c:pt>
                <c:pt idx="376">
                  <c:v>3.8069250227272731</c:v>
                </c:pt>
                <c:pt idx="377">
                  <c:v>3.8069565454545438</c:v>
                </c:pt>
                <c:pt idx="378">
                  <c:v>3.6940955000000004</c:v>
                </c:pt>
                <c:pt idx="379">
                  <c:v>3.6581904545454593</c:v>
                </c:pt>
                <c:pt idx="380">
                  <c:v>3.7128179772727279</c:v>
                </c:pt>
                <c:pt idx="381">
                  <c:v>3.7840212727272822</c:v>
                </c:pt>
                <c:pt idx="382">
                  <c:v>3.7771258636363685</c:v>
                </c:pt>
                <c:pt idx="383">
                  <c:v>3.7778267727272801</c:v>
                </c:pt>
                <c:pt idx="384">
                  <c:v>3.854643090909085</c:v>
                </c:pt>
                <c:pt idx="385">
                  <c:v>3.7990014318181777</c:v>
                </c:pt>
                <c:pt idx="386">
                  <c:v>3.9229689772727268</c:v>
                </c:pt>
                <c:pt idx="387">
                  <c:v>3.9699740454545451</c:v>
                </c:pt>
                <c:pt idx="388">
                  <c:v>4.0387967499999995</c:v>
                </c:pt>
                <c:pt idx="389">
                  <c:v>4.1670255454545373</c:v>
                </c:pt>
                <c:pt idx="390">
                  <c:v>4.2308110681818185</c:v>
                </c:pt>
                <c:pt idx="391">
                  <c:v>4.238017704545455</c:v>
                </c:pt>
                <c:pt idx="392">
                  <c:v>4.2030901818181929</c:v>
                </c:pt>
                <c:pt idx="393">
                  <c:v>4.2844716818181823</c:v>
                </c:pt>
                <c:pt idx="394">
                  <c:v>4.297726431818182</c:v>
                </c:pt>
                <c:pt idx="395">
                  <c:v>4.3031358181818087</c:v>
                </c:pt>
                <c:pt idx="396">
                  <c:v>4.3077385681818079</c:v>
                </c:pt>
                <c:pt idx="397">
                  <c:v>4.2664610909090914</c:v>
                </c:pt>
                <c:pt idx="398">
                  <c:v>4.2780085454545524</c:v>
                </c:pt>
                <c:pt idx="399">
                  <c:v>4.3929804772727161</c:v>
                </c:pt>
                <c:pt idx="400">
                  <c:v>4.4866896136363748</c:v>
                </c:pt>
                <c:pt idx="401">
                  <c:v>4.5735712499999908</c:v>
                </c:pt>
                <c:pt idx="402">
                  <c:v>4.6268962045454431</c:v>
                </c:pt>
                <c:pt idx="403">
                  <c:v>4.766583863636364</c:v>
                </c:pt>
                <c:pt idx="404">
                  <c:v>4.8038472727272685</c:v>
                </c:pt>
                <c:pt idx="405">
                  <c:v>4.922630568181809</c:v>
                </c:pt>
                <c:pt idx="406">
                  <c:v>5.0891608636363639</c:v>
                </c:pt>
                <c:pt idx="407">
                  <c:v>5.2491710000000014</c:v>
                </c:pt>
                <c:pt idx="408">
                  <c:v>5.2226754999999985</c:v>
                </c:pt>
                <c:pt idx="409">
                  <c:v>5.1597807977272705</c:v>
                </c:pt>
                <c:pt idx="410">
                  <c:v>4.9701014340909104</c:v>
                </c:pt>
                <c:pt idx="411">
                  <c:v>4.9639072295454403</c:v>
                </c:pt>
                <c:pt idx="412">
                  <c:v>4.9043981613636465</c:v>
                </c:pt>
                <c:pt idx="413">
                  <c:v>4.9070476159090912</c:v>
                </c:pt>
                <c:pt idx="414">
                  <c:v>4.9721326159090902</c:v>
                </c:pt>
                <c:pt idx="415">
                  <c:v>4.9981882295454421</c:v>
                </c:pt>
                <c:pt idx="416">
                  <c:v>5.0226871613636384</c:v>
                </c:pt>
                <c:pt idx="417">
                  <c:v>5.0275580477272586</c:v>
                </c:pt>
                <c:pt idx="418">
                  <c:v>4.9474269113636424</c:v>
                </c:pt>
                <c:pt idx="419">
                  <c:v>5.0125163659090815</c:v>
                </c:pt>
                <c:pt idx="420">
                  <c:v>5.2136236818181958</c:v>
                </c:pt>
                <c:pt idx="421">
                  <c:v>5.5105460454545474</c:v>
                </c:pt>
                <c:pt idx="422">
                  <c:v>5.5807249545454454</c:v>
                </c:pt>
                <c:pt idx="423">
                  <c:v>5.67120625</c:v>
                </c:pt>
                <c:pt idx="424">
                  <c:v>5.7679967727272645</c:v>
                </c:pt>
                <c:pt idx="425">
                  <c:v>5.7378744545454454</c:v>
                </c:pt>
                <c:pt idx="426">
                  <c:v>5.7162604772727352</c:v>
                </c:pt>
                <c:pt idx="427">
                  <c:v>5.5635299545454462</c:v>
                </c:pt>
                <c:pt idx="428">
                  <c:v>5.4568867727272741</c:v>
                </c:pt>
                <c:pt idx="429">
                  <c:v>5.4459711363636414</c:v>
                </c:pt>
                <c:pt idx="430">
                  <c:v>5.5101840681818048</c:v>
                </c:pt>
                <c:pt idx="431">
                  <c:v>5.4601634545454552</c:v>
                </c:pt>
                <c:pt idx="432">
                  <c:v>5.4250249090909008</c:v>
                </c:pt>
                <c:pt idx="433">
                  <c:v>5.3507837045454547</c:v>
                </c:pt>
                <c:pt idx="434">
                  <c:v>5.3950986363636364</c:v>
                </c:pt>
                <c:pt idx="435">
                  <c:v>5.3320552272727255</c:v>
                </c:pt>
                <c:pt idx="436">
                  <c:v>5.3974520909090895</c:v>
                </c:pt>
                <c:pt idx="437">
                  <c:v>5.5776553863636424</c:v>
                </c:pt>
                <c:pt idx="438">
                  <c:v>5.7957882045454445</c:v>
                </c:pt>
                <c:pt idx="439">
                  <c:v>5.9118326590909085</c:v>
                </c:pt>
                <c:pt idx="440">
                  <c:v>6.0551487499999945</c:v>
                </c:pt>
                <c:pt idx="441">
                  <c:v>6.1896092272727294</c:v>
                </c:pt>
                <c:pt idx="442">
                  <c:v>6.1887538863636404</c:v>
                </c:pt>
                <c:pt idx="443">
                  <c:v>6.2445565681818058</c:v>
                </c:pt>
                <c:pt idx="444">
                  <c:v>6.3401918863636384</c:v>
                </c:pt>
                <c:pt idx="445">
                  <c:v>6.4476945681818165</c:v>
                </c:pt>
                <c:pt idx="446">
                  <c:v>6.6251873409090756</c:v>
                </c:pt>
                <c:pt idx="447">
                  <c:v>6.6913797499999985</c:v>
                </c:pt>
                <c:pt idx="448">
                  <c:v>6.7363850227272728</c:v>
                </c:pt>
                <c:pt idx="449">
                  <c:v>6.8419777272727282</c:v>
                </c:pt>
                <c:pt idx="450">
                  <c:v>6.8525412272727255</c:v>
                </c:pt>
                <c:pt idx="451">
                  <c:v>6.8775387499999887</c:v>
                </c:pt>
                <c:pt idx="452">
                  <c:v>6.8554395681818088</c:v>
                </c:pt>
                <c:pt idx="453">
                  <c:v>6.9317538863636523</c:v>
                </c:pt>
                <c:pt idx="454">
                  <c:v>7.0596716590909097</c:v>
                </c:pt>
                <c:pt idx="455">
                  <c:v>7.1255862499999774</c:v>
                </c:pt>
                <c:pt idx="456">
                  <c:v>7.1187194090909065</c:v>
                </c:pt>
                <c:pt idx="457">
                  <c:v>7.0605775227272645</c:v>
                </c:pt>
                <c:pt idx="458">
                  <c:v>6.9631503636363643</c:v>
                </c:pt>
                <c:pt idx="459">
                  <c:v>6.9503985909090913</c:v>
                </c:pt>
                <c:pt idx="460">
                  <c:v>7.0038609545454555</c:v>
                </c:pt>
                <c:pt idx="461">
                  <c:v>7.1458654772727277</c:v>
                </c:pt>
                <c:pt idx="462">
                  <c:v>7.2488059999999965</c:v>
                </c:pt>
                <c:pt idx="463">
                  <c:v>7.163804704545444</c:v>
                </c:pt>
                <c:pt idx="464">
                  <c:v>7.1752142954545484</c:v>
                </c:pt>
                <c:pt idx="465">
                  <c:v>7.1428478409090834</c:v>
                </c:pt>
                <c:pt idx="466">
                  <c:v>7.1553942272727245</c:v>
                </c:pt>
                <c:pt idx="467">
                  <c:v>7.2181194545454472</c:v>
                </c:pt>
                <c:pt idx="468">
                  <c:v>7.3076438636363639</c:v>
                </c:pt>
                <c:pt idx="469">
                  <c:v>7.5627435454545484</c:v>
                </c:pt>
                <c:pt idx="470">
                  <c:v>7.5668640000000007</c:v>
                </c:pt>
                <c:pt idx="471">
                  <c:v>7.4785676136363763</c:v>
                </c:pt>
                <c:pt idx="472">
                  <c:v>7.443310272727274</c:v>
                </c:pt>
                <c:pt idx="473">
                  <c:v>7.6063944545454545</c:v>
                </c:pt>
                <c:pt idx="474">
                  <c:v>8.112288227272721</c:v>
                </c:pt>
                <c:pt idx="475">
                  <c:v>8.2593922500000048</c:v>
                </c:pt>
                <c:pt idx="476">
                  <c:v>8.2898049772727251</c:v>
                </c:pt>
                <c:pt idx="477">
                  <c:v>8.4440554772727179</c:v>
                </c:pt>
                <c:pt idx="478">
                  <c:v>8.5075007954545452</c:v>
                </c:pt>
                <c:pt idx="479">
                  <c:v>8.6422989545454509</c:v>
                </c:pt>
                <c:pt idx="480">
                  <c:v>8.5323961363636549</c:v>
                </c:pt>
                <c:pt idx="481">
                  <c:v>8.5070997045454551</c:v>
                </c:pt>
                <c:pt idx="482">
                  <c:v>8.443236681818183</c:v>
                </c:pt>
                <c:pt idx="483">
                  <c:v>8.5117988181818198</c:v>
                </c:pt>
                <c:pt idx="484">
                  <c:v>8.3469825454545461</c:v>
                </c:pt>
                <c:pt idx="485">
                  <c:v>8.0177557272727107</c:v>
                </c:pt>
                <c:pt idx="486">
                  <c:v>8.2346475909090948</c:v>
                </c:pt>
                <c:pt idx="487">
                  <c:v>8.1952273181818196</c:v>
                </c:pt>
                <c:pt idx="488">
                  <c:v>8.1208965000000006</c:v>
                </c:pt>
                <c:pt idx="489">
                  <c:v>8.1339439772727182</c:v>
                </c:pt>
                <c:pt idx="490">
                  <c:v>8.0137105000000002</c:v>
                </c:pt>
                <c:pt idx="491">
                  <c:v>8.1701568863636549</c:v>
                </c:pt>
                <c:pt idx="492">
                  <c:v>8.420714045454547</c:v>
                </c:pt>
                <c:pt idx="493">
                  <c:v>8.619854636363657</c:v>
                </c:pt>
                <c:pt idx="494">
                  <c:v>8.8320941818181815</c:v>
                </c:pt>
                <c:pt idx="495">
                  <c:v>8.9206654545454551</c:v>
                </c:pt>
                <c:pt idx="496">
                  <c:v>9.0009510227272731</c:v>
                </c:pt>
                <c:pt idx="497">
                  <c:v>8.8360037272727219</c:v>
                </c:pt>
                <c:pt idx="498">
                  <c:v>9.0500710227272734</c:v>
                </c:pt>
                <c:pt idx="499">
                  <c:v>9.1121434545454534</c:v>
                </c:pt>
                <c:pt idx="500">
                  <c:v>9.1428292500000001</c:v>
                </c:pt>
                <c:pt idx="501">
                  <c:v>9.2126086818181658</c:v>
                </c:pt>
                <c:pt idx="502">
                  <c:v>9.0032402727272896</c:v>
                </c:pt>
                <c:pt idx="503">
                  <c:v>8.9026988181818361</c:v>
                </c:pt>
                <c:pt idx="504">
                  <c:v>8.9444112954545449</c:v>
                </c:pt>
                <c:pt idx="505">
                  <c:v>8.9147400000000001</c:v>
                </c:pt>
                <c:pt idx="506">
                  <c:v>9.1019370000000013</c:v>
                </c:pt>
                <c:pt idx="507">
                  <c:v>9.138024795454518</c:v>
                </c:pt>
                <c:pt idx="508">
                  <c:v>9.1346198409090906</c:v>
                </c:pt>
                <c:pt idx="509">
                  <c:v>8.9695804318181995</c:v>
                </c:pt>
                <c:pt idx="510">
                  <c:v>9.0054059772727442</c:v>
                </c:pt>
                <c:pt idx="511">
                  <c:v>9.0878505681818176</c:v>
                </c:pt>
                <c:pt idx="512">
                  <c:v>9.0542566590909228</c:v>
                </c:pt>
                <c:pt idx="513">
                  <c:v>9.1883838181818174</c:v>
                </c:pt>
                <c:pt idx="514">
                  <c:v>9.1748484545454509</c:v>
                </c:pt>
                <c:pt idx="515">
                  <c:v>9.3040533636363634</c:v>
                </c:pt>
                <c:pt idx="516">
                  <c:v>9.4270456136363645</c:v>
                </c:pt>
                <c:pt idx="517">
                  <c:v>9.4469313863636373</c:v>
                </c:pt>
                <c:pt idx="518">
                  <c:v>9.6851627045454549</c:v>
                </c:pt>
                <c:pt idx="519">
                  <c:v>10.035659272727299</c:v>
                </c:pt>
                <c:pt idx="520">
                  <c:v>10.120018977272718</c:v>
                </c:pt>
                <c:pt idx="521">
                  <c:v>10.22905815909091</c:v>
                </c:pt>
                <c:pt idx="522">
                  <c:v>10.379875659090922</c:v>
                </c:pt>
                <c:pt idx="523">
                  <c:v>10.553938386363653</c:v>
                </c:pt>
                <c:pt idx="524">
                  <c:v>10.675325681818164</c:v>
                </c:pt>
                <c:pt idx="525">
                  <c:v>10.765683931818186</c:v>
                </c:pt>
                <c:pt idx="526">
                  <c:v>10.828999750000001</c:v>
                </c:pt>
                <c:pt idx="527">
                  <c:v>10.710723749999998</c:v>
                </c:pt>
                <c:pt idx="528">
                  <c:v>10.872960977272729</c:v>
                </c:pt>
                <c:pt idx="529">
                  <c:v>10.778288272727274</c:v>
                </c:pt>
                <c:pt idx="530">
                  <c:v>10.78047615909092</c:v>
                </c:pt>
                <c:pt idx="531">
                  <c:v>10.988219431818168</c:v>
                </c:pt>
                <c:pt idx="532">
                  <c:v>11.027607340909094</c:v>
                </c:pt>
                <c:pt idx="533">
                  <c:v>10.926749454545456</c:v>
                </c:pt>
                <c:pt idx="534">
                  <c:v>10.998010181818161</c:v>
                </c:pt>
                <c:pt idx="535">
                  <c:v>10.928036727272728</c:v>
                </c:pt>
                <c:pt idx="536">
                  <c:v>11.177411272727287</c:v>
                </c:pt>
                <c:pt idx="537">
                  <c:v>11.01525411363637</c:v>
                </c:pt>
                <c:pt idx="538">
                  <c:v>10.93762990909091</c:v>
                </c:pt>
                <c:pt idx="539">
                  <c:v>10.734123886363619</c:v>
                </c:pt>
                <c:pt idx="540">
                  <c:v>10.915761022727274</c:v>
                </c:pt>
                <c:pt idx="541">
                  <c:v>10.823595181818185</c:v>
                </c:pt>
                <c:pt idx="542">
                  <c:v>10.902366613636374</c:v>
                </c:pt>
                <c:pt idx="543">
                  <c:v>11.032928022727273</c:v>
                </c:pt>
                <c:pt idx="544">
                  <c:v>11.049103749999999</c:v>
                </c:pt>
                <c:pt idx="545">
                  <c:v>11.167627704545453</c:v>
                </c:pt>
                <c:pt idx="546">
                  <c:v>11.333646750000016</c:v>
                </c:pt>
                <c:pt idx="547">
                  <c:v>11.240785863636365</c:v>
                </c:pt>
                <c:pt idx="548">
                  <c:v>11.397515181818168</c:v>
                </c:pt>
                <c:pt idx="549">
                  <c:v>11.510825022727271</c:v>
                </c:pt>
                <c:pt idx="550">
                  <c:v>11.478781272727288</c:v>
                </c:pt>
                <c:pt idx="551">
                  <c:v>11.324351409090891</c:v>
                </c:pt>
                <c:pt idx="552">
                  <c:v>11.336207295454544</c:v>
                </c:pt>
                <c:pt idx="553">
                  <c:v>11.347684681818182</c:v>
                </c:pt>
                <c:pt idx="554">
                  <c:v>11.334337409090908</c:v>
                </c:pt>
                <c:pt idx="555">
                  <c:v>11.403416090909118</c:v>
                </c:pt>
                <c:pt idx="556">
                  <c:v>11.322616431818197</c:v>
                </c:pt>
                <c:pt idx="557">
                  <c:v>11.468903113636365</c:v>
                </c:pt>
                <c:pt idx="558">
                  <c:v>11.494949386363636</c:v>
                </c:pt>
                <c:pt idx="559">
                  <c:v>11.461303204545457</c:v>
                </c:pt>
                <c:pt idx="560">
                  <c:v>11.45748552272731</c:v>
                </c:pt>
                <c:pt idx="561">
                  <c:v>11.633420068181819</c:v>
                </c:pt>
                <c:pt idx="562">
                  <c:v>11.713563454545453</c:v>
                </c:pt>
                <c:pt idx="563">
                  <c:v>11.841606590909111</c:v>
                </c:pt>
                <c:pt idx="564">
                  <c:v>11.813630954545477</c:v>
                </c:pt>
                <c:pt idx="565">
                  <c:v>11.925834295454564</c:v>
                </c:pt>
                <c:pt idx="566">
                  <c:v>12.162431159090927</c:v>
                </c:pt>
                <c:pt idx="567">
                  <c:v>12.254247340909092</c:v>
                </c:pt>
                <c:pt idx="568">
                  <c:v>12.325757750000006</c:v>
                </c:pt>
                <c:pt idx="569">
                  <c:v>12.365704681818197</c:v>
                </c:pt>
                <c:pt idx="570">
                  <c:v>12.514427931818181</c:v>
                </c:pt>
                <c:pt idx="571">
                  <c:v>12.789585363636364</c:v>
                </c:pt>
                <c:pt idx="572">
                  <c:v>12.913306181818168</c:v>
                </c:pt>
                <c:pt idx="573">
                  <c:v>13.076354636363659</c:v>
                </c:pt>
                <c:pt idx="574">
                  <c:v>13.062529818181842</c:v>
                </c:pt>
                <c:pt idx="575">
                  <c:v>13.256921545454528</c:v>
                </c:pt>
                <c:pt idx="576">
                  <c:v>13.113077954545453</c:v>
                </c:pt>
                <c:pt idx="577">
                  <c:v>12.791018954545448</c:v>
                </c:pt>
                <c:pt idx="578">
                  <c:v>12.783371999999998</c:v>
                </c:pt>
                <c:pt idx="579">
                  <c:v>12.710614613636364</c:v>
                </c:pt>
                <c:pt idx="580">
                  <c:v>12.922789181818183</c:v>
                </c:pt>
                <c:pt idx="581">
                  <c:v>13.114377113636349</c:v>
                </c:pt>
                <c:pt idx="582">
                  <c:v>13.217902795454531</c:v>
                </c:pt>
                <c:pt idx="583">
                  <c:v>13.310695681818181</c:v>
                </c:pt>
                <c:pt idx="584">
                  <c:v>13.484434636363677</c:v>
                </c:pt>
                <c:pt idx="585">
                  <c:v>13.84870656818182</c:v>
                </c:pt>
                <c:pt idx="586">
                  <c:v>13.923984977272729</c:v>
                </c:pt>
                <c:pt idx="587">
                  <c:v>14.602505590909114</c:v>
                </c:pt>
                <c:pt idx="588">
                  <c:v>15.193028749999998</c:v>
                </c:pt>
                <c:pt idx="589">
                  <c:v>15.52447884090909</c:v>
                </c:pt>
                <c:pt idx="590">
                  <c:v>15.736767545454548</c:v>
                </c:pt>
                <c:pt idx="591">
                  <c:v>15.485797977272746</c:v>
                </c:pt>
                <c:pt idx="592">
                  <c:v>15.557137977272729</c:v>
                </c:pt>
                <c:pt idx="593">
                  <c:v>15.847271613636348</c:v>
                </c:pt>
                <c:pt idx="594">
                  <c:v>15.745148204545455</c:v>
                </c:pt>
                <c:pt idx="595">
                  <c:v>15.506494113636382</c:v>
                </c:pt>
                <c:pt idx="596">
                  <c:v>15.241116886363635</c:v>
                </c:pt>
                <c:pt idx="597">
                  <c:v>15.09320615909092</c:v>
                </c:pt>
                <c:pt idx="598">
                  <c:v>14.726580477272728</c:v>
                </c:pt>
                <c:pt idx="599">
                  <c:v>14.631645704545448</c:v>
                </c:pt>
                <c:pt idx="600">
                  <c:v>14.682627977272729</c:v>
                </c:pt>
                <c:pt idx="601">
                  <c:v>14.885394431818186</c:v>
                </c:pt>
                <c:pt idx="602">
                  <c:v>15.101746500000004</c:v>
                </c:pt>
                <c:pt idx="603">
                  <c:v>14.956745818181849</c:v>
                </c:pt>
                <c:pt idx="604">
                  <c:v>14.585444159090938</c:v>
                </c:pt>
                <c:pt idx="605">
                  <c:v>14.71048265909093</c:v>
                </c:pt>
                <c:pt idx="606">
                  <c:v>15.061434931818201</c:v>
                </c:pt>
                <c:pt idx="607">
                  <c:v>15.152602068181826</c:v>
                </c:pt>
                <c:pt idx="608">
                  <c:v>15.111418250000002</c:v>
                </c:pt>
                <c:pt idx="609">
                  <c:v>14.843972386363639</c:v>
                </c:pt>
                <c:pt idx="610">
                  <c:v>14.915106022727302</c:v>
                </c:pt>
                <c:pt idx="611">
                  <c:v>15.013391022727273</c:v>
                </c:pt>
                <c:pt idx="612">
                  <c:v>14.907320568181818</c:v>
                </c:pt>
                <c:pt idx="613">
                  <c:v>15.146614431818183</c:v>
                </c:pt>
                <c:pt idx="614">
                  <c:v>15.134431704545451</c:v>
                </c:pt>
                <c:pt idx="615">
                  <c:v>15.150533136363658</c:v>
                </c:pt>
                <c:pt idx="616">
                  <c:v>15.397626772727289</c:v>
                </c:pt>
                <c:pt idx="617">
                  <c:v>15.498671636363637</c:v>
                </c:pt>
                <c:pt idx="618">
                  <c:v>15.593912636363651</c:v>
                </c:pt>
                <c:pt idx="619">
                  <c:v>16.012141954545452</c:v>
                </c:pt>
                <c:pt idx="620">
                  <c:v>16.235857818181817</c:v>
                </c:pt>
                <c:pt idx="621">
                  <c:v>15.908916363636358</c:v>
                </c:pt>
                <c:pt idx="622">
                  <c:v>15.643223409090877</c:v>
                </c:pt>
                <c:pt idx="623">
                  <c:v>15.773852272727291</c:v>
                </c:pt>
                <c:pt idx="624">
                  <c:v>15.69577590909091</c:v>
                </c:pt>
                <c:pt idx="625">
                  <c:v>15.894699772727291</c:v>
                </c:pt>
                <c:pt idx="626">
                  <c:v>16.067784909090907</c:v>
                </c:pt>
                <c:pt idx="627">
                  <c:v>15.84034081818182</c:v>
                </c:pt>
                <c:pt idx="628">
                  <c:v>15.573859590909114</c:v>
                </c:pt>
                <c:pt idx="629">
                  <c:v>15.584470954545454</c:v>
                </c:pt>
                <c:pt idx="630">
                  <c:v>15.444881636363636</c:v>
                </c:pt>
                <c:pt idx="631">
                  <c:v>15.590978909090893</c:v>
                </c:pt>
                <c:pt idx="632">
                  <c:v>15.8248655909091</c:v>
                </c:pt>
                <c:pt idx="633">
                  <c:v>15.713517022727272</c:v>
                </c:pt>
                <c:pt idx="634">
                  <c:v>15.472563909090921</c:v>
                </c:pt>
                <c:pt idx="635">
                  <c:v>15.25259870454545</c:v>
                </c:pt>
                <c:pt idx="636">
                  <c:v>15.224369409090885</c:v>
                </c:pt>
                <c:pt idx="637">
                  <c:v>15.245644954545456</c:v>
                </c:pt>
                <c:pt idx="638">
                  <c:v>15.237040863636365</c:v>
                </c:pt>
                <c:pt idx="639">
                  <c:v>15.163101909090908</c:v>
                </c:pt>
                <c:pt idx="640">
                  <c:v>15.124922409090889</c:v>
                </c:pt>
                <c:pt idx="641">
                  <c:v>15.051792181818183</c:v>
                </c:pt>
                <c:pt idx="642">
                  <c:v>14.995599454545481</c:v>
                </c:pt>
                <c:pt idx="643">
                  <c:v>15.221831954545451</c:v>
                </c:pt>
                <c:pt idx="644">
                  <c:v>15.31690484090911</c:v>
                </c:pt>
                <c:pt idx="645">
                  <c:v>15.324275454545448</c:v>
                </c:pt>
                <c:pt idx="646">
                  <c:v>15.487145113636364</c:v>
                </c:pt>
                <c:pt idx="647">
                  <c:v>15.621531000000001</c:v>
                </c:pt>
                <c:pt idx="648">
                  <c:v>15.533639181818181</c:v>
                </c:pt>
                <c:pt idx="649">
                  <c:v>15.707272136363638</c:v>
                </c:pt>
                <c:pt idx="650">
                  <c:v>15.982761545454547</c:v>
                </c:pt>
                <c:pt idx="651">
                  <c:v>16.182908090909088</c:v>
                </c:pt>
                <c:pt idx="652">
                  <c:v>16.2060251363636</c:v>
                </c:pt>
                <c:pt idx="653">
                  <c:v>16.46087672727273</c:v>
                </c:pt>
                <c:pt idx="654">
                  <c:v>16.412270136363603</c:v>
                </c:pt>
                <c:pt idx="655">
                  <c:v>16.550533772727203</c:v>
                </c:pt>
                <c:pt idx="656">
                  <c:v>16.861840136363629</c:v>
                </c:pt>
                <c:pt idx="657">
                  <c:v>17.152474090909092</c:v>
                </c:pt>
                <c:pt idx="658">
                  <c:v>17.014663159090947</c:v>
                </c:pt>
                <c:pt idx="659">
                  <c:v>16.88936277272721</c:v>
                </c:pt>
                <c:pt idx="660">
                  <c:v>17.187365272727231</c:v>
                </c:pt>
                <c:pt idx="661">
                  <c:v>17.376677772727227</c:v>
                </c:pt>
                <c:pt idx="662">
                  <c:v>17.368989590909056</c:v>
                </c:pt>
                <c:pt idx="663">
                  <c:v>17.607153545454583</c:v>
                </c:pt>
                <c:pt idx="664">
                  <c:v>17.619095818181815</c:v>
                </c:pt>
                <c:pt idx="665">
                  <c:v>17.30111104545459</c:v>
                </c:pt>
                <c:pt idx="666">
                  <c:v>17.648886272727207</c:v>
                </c:pt>
                <c:pt idx="667">
                  <c:v>17.634583772727272</c:v>
                </c:pt>
                <c:pt idx="668">
                  <c:v>17.59713036363636</c:v>
                </c:pt>
                <c:pt idx="669">
                  <c:v>17.865276977272693</c:v>
                </c:pt>
                <c:pt idx="670">
                  <c:v>18.124481227272735</c:v>
                </c:pt>
                <c:pt idx="671">
                  <c:v>18.281869636363599</c:v>
                </c:pt>
                <c:pt idx="672">
                  <c:v>18.229961681818221</c:v>
                </c:pt>
                <c:pt idx="673">
                  <c:v>18.267638272727183</c:v>
                </c:pt>
                <c:pt idx="674">
                  <c:v>18.305526590909039</c:v>
                </c:pt>
                <c:pt idx="675">
                  <c:v>18.237947045454586</c:v>
                </c:pt>
                <c:pt idx="676">
                  <c:v>18.491013409090911</c:v>
                </c:pt>
                <c:pt idx="677">
                  <c:v>18.216521363636367</c:v>
                </c:pt>
                <c:pt idx="678">
                  <c:v>18.030210454545454</c:v>
                </c:pt>
                <c:pt idx="679">
                  <c:v>17.975964772727238</c:v>
                </c:pt>
                <c:pt idx="680">
                  <c:v>17.647851590909095</c:v>
                </c:pt>
                <c:pt idx="681">
                  <c:v>17.747307954545452</c:v>
                </c:pt>
                <c:pt idx="682">
                  <c:v>17.267963181818221</c:v>
                </c:pt>
                <c:pt idx="683">
                  <c:v>17.176716363636363</c:v>
                </c:pt>
                <c:pt idx="684">
                  <c:v>17.073334318181789</c:v>
                </c:pt>
                <c:pt idx="685">
                  <c:v>17.061760681818193</c:v>
                </c:pt>
                <c:pt idx="686">
                  <c:v>16.935261590909089</c:v>
                </c:pt>
                <c:pt idx="687">
                  <c:v>16.924378704545454</c:v>
                </c:pt>
                <c:pt idx="688">
                  <c:v>16.890739840909024</c:v>
                </c:pt>
                <c:pt idx="689">
                  <c:v>17.194727704545457</c:v>
                </c:pt>
                <c:pt idx="690">
                  <c:v>17.216512022727219</c:v>
                </c:pt>
                <c:pt idx="691">
                  <c:v>17.294675886363603</c:v>
                </c:pt>
                <c:pt idx="692">
                  <c:v>17.005955000000039</c:v>
                </c:pt>
                <c:pt idx="693">
                  <c:v>17.169915204545457</c:v>
                </c:pt>
                <c:pt idx="694">
                  <c:v>16.8944905</c:v>
                </c:pt>
                <c:pt idx="695">
                  <c:v>17.048277772727211</c:v>
                </c:pt>
                <c:pt idx="696">
                  <c:v>17.070529363636332</c:v>
                </c:pt>
                <c:pt idx="697">
                  <c:v>17.32810140909093</c:v>
                </c:pt>
                <c:pt idx="698">
                  <c:v>17.51150747727273</c:v>
                </c:pt>
                <c:pt idx="699">
                  <c:v>17.581544068181785</c:v>
                </c:pt>
                <c:pt idx="700">
                  <c:v>17.42766484090906</c:v>
                </c:pt>
                <c:pt idx="701">
                  <c:v>17.443281204545428</c:v>
                </c:pt>
                <c:pt idx="702">
                  <c:v>17.866872568181819</c:v>
                </c:pt>
                <c:pt idx="703">
                  <c:v>18.48508459090904</c:v>
                </c:pt>
                <c:pt idx="704">
                  <c:v>18.606251590909093</c:v>
                </c:pt>
                <c:pt idx="705">
                  <c:v>19.240873340909086</c:v>
                </c:pt>
                <c:pt idx="706">
                  <c:v>19.174110386363626</c:v>
                </c:pt>
                <c:pt idx="707">
                  <c:v>19.398529477272696</c:v>
                </c:pt>
                <c:pt idx="708">
                  <c:v>19.230006068181812</c:v>
                </c:pt>
                <c:pt idx="709">
                  <c:v>19.034687681818191</c:v>
                </c:pt>
                <c:pt idx="710">
                  <c:v>18.727703136363584</c:v>
                </c:pt>
                <c:pt idx="711">
                  <c:v>18.67495404545463</c:v>
                </c:pt>
                <c:pt idx="712">
                  <c:v>18.595914659090905</c:v>
                </c:pt>
                <c:pt idx="713">
                  <c:v>18.290382159090907</c:v>
                </c:pt>
                <c:pt idx="714">
                  <c:v>18.058539431818183</c:v>
                </c:pt>
                <c:pt idx="715">
                  <c:v>18.035591318181819</c:v>
                </c:pt>
                <c:pt idx="716">
                  <c:v>17.790026772727202</c:v>
                </c:pt>
                <c:pt idx="717">
                  <c:v>17.905211318181784</c:v>
                </c:pt>
                <c:pt idx="718">
                  <c:v>17.560420181818184</c:v>
                </c:pt>
                <c:pt idx="719">
                  <c:v>17.735626772727183</c:v>
                </c:pt>
                <c:pt idx="720">
                  <c:v>17.85617925</c:v>
                </c:pt>
                <c:pt idx="721">
                  <c:v>18.305883568181819</c:v>
                </c:pt>
                <c:pt idx="722">
                  <c:v>18.771714931818181</c:v>
                </c:pt>
                <c:pt idx="723">
                  <c:v>19.121129772727219</c:v>
                </c:pt>
                <c:pt idx="724">
                  <c:v>19.479272727272733</c:v>
                </c:pt>
                <c:pt idx="725">
                  <c:v>19.301388636363626</c:v>
                </c:pt>
                <c:pt idx="726">
                  <c:v>19.085268409090911</c:v>
                </c:pt>
                <c:pt idx="727">
                  <c:v>19.081082045454547</c:v>
                </c:pt>
                <c:pt idx="728">
                  <c:v>19.277553409090931</c:v>
                </c:pt>
                <c:pt idx="729">
                  <c:v>19.654979999999998</c:v>
                </c:pt>
                <c:pt idx="730">
                  <c:v>19.782395909090909</c:v>
                </c:pt>
                <c:pt idx="731">
                  <c:v>19.828316363636333</c:v>
                </c:pt>
                <c:pt idx="732">
                  <c:v>19.886432954545409</c:v>
                </c:pt>
                <c:pt idx="733">
                  <c:v>19.534481136363627</c:v>
                </c:pt>
                <c:pt idx="734">
                  <c:v>19.472428409090909</c:v>
                </c:pt>
                <c:pt idx="735">
                  <c:v>19.386092818181773</c:v>
                </c:pt>
                <c:pt idx="736">
                  <c:v>19.483048818181764</c:v>
                </c:pt>
                <c:pt idx="737">
                  <c:v>19.76933540909091</c:v>
                </c:pt>
                <c:pt idx="738">
                  <c:v>19.955842909090887</c:v>
                </c:pt>
                <c:pt idx="739">
                  <c:v>19.986758818181777</c:v>
                </c:pt>
                <c:pt idx="740">
                  <c:v>19.754214500000003</c:v>
                </c:pt>
                <c:pt idx="741">
                  <c:v>19.796404499999987</c:v>
                </c:pt>
                <c:pt idx="742">
                  <c:v>19.993359499999986</c:v>
                </c:pt>
                <c:pt idx="743">
                  <c:v>20.038289272727194</c:v>
                </c:pt>
                <c:pt idx="744">
                  <c:v>20.064293113636367</c:v>
                </c:pt>
                <c:pt idx="745">
                  <c:v>20.068216522727202</c:v>
                </c:pt>
                <c:pt idx="746">
                  <c:v>20.169828249999988</c:v>
                </c:pt>
                <c:pt idx="747">
                  <c:v>20.525875431818221</c:v>
                </c:pt>
                <c:pt idx="748">
                  <c:v>20.847897931818213</c:v>
                </c:pt>
                <c:pt idx="749">
                  <c:v>20.916897704545455</c:v>
                </c:pt>
                <c:pt idx="750">
                  <c:v>20.857056568181818</c:v>
                </c:pt>
                <c:pt idx="751">
                  <c:v>20.899212704545452</c:v>
                </c:pt>
                <c:pt idx="752">
                  <c:v>20.944402477272696</c:v>
                </c:pt>
                <c:pt idx="753">
                  <c:v>21.019630431818193</c:v>
                </c:pt>
                <c:pt idx="754">
                  <c:v>20.819289295454578</c:v>
                </c:pt>
                <c:pt idx="755">
                  <c:v>21.086404999999989</c:v>
                </c:pt>
                <c:pt idx="756">
                  <c:v>21.386249999999947</c:v>
                </c:pt>
                <c:pt idx="757">
                  <c:v>21.220620909090886</c:v>
                </c:pt>
                <c:pt idx="758">
                  <c:v>21.218171818181819</c:v>
                </c:pt>
                <c:pt idx="759">
                  <c:v>20.77353409090906</c:v>
                </c:pt>
                <c:pt idx="760">
                  <c:v>20.336133863636366</c:v>
                </c:pt>
                <c:pt idx="761">
                  <c:v>19.881372272727202</c:v>
                </c:pt>
                <c:pt idx="762">
                  <c:v>20.156273181818221</c:v>
                </c:pt>
                <c:pt idx="763">
                  <c:v>20.088152045454546</c:v>
                </c:pt>
                <c:pt idx="764">
                  <c:v>19.971087045454574</c:v>
                </c:pt>
                <c:pt idx="765">
                  <c:v>20.384120681818185</c:v>
                </c:pt>
                <c:pt idx="766">
                  <c:v>20.298264659090908</c:v>
                </c:pt>
                <c:pt idx="767">
                  <c:v>20.257044886363591</c:v>
                </c:pt>
                <c:pt idx="768">
                  <c:v>20.643573749999987</c:v>
                </c:pt>
                <c:pt idx="769">
                  <c:v>20.551643068181789</c:v>
                </c:pt>
                <c:pt idx="770">
                  <c:v>20.991874659090946</c:v>
                </c:pt>
                <c:pt idx="771">
                  <c:v>21.436338068181819</c:v>
                </c:pt>
                <c:pt idx="772">
                  <c:v>21.99324715909091</c:v>
                </c:pt>
                <c:pt idx="773">
                  <c:v>22.156076704545455</c:v>
                </c:pt>
                <c:pt idx="774">
                  <c:v>22.174175795454623</c:v>
                </c:pt>
                <c:pt idx="775">
                  <c:v>22.490047613636328</c:v>
                </c:pt>
                <c:pt idx="776">
                  <c:v>22.485011477272693</c:v>
                </c:pt>
                <c:pt idx="777">
                  <c:v>22.920660454545452</c:v>
                </c:pt>
                <c:pt idx="778">
                  <c:v>22.921594090909089</c:v>
                </c:pt>
                <c:pt idx="779">
                  <c:v>22.794637954545429</c:v>
                </c:pt>
                <c:pt idx="780">
                  <c:v>22.865023636363563</c:v>
                </c:pt>
                <c:pt idx="781">
                  <c:v>22.948325454545429</c:v>
                </c:pt>
                <c:pt idx="782">
                  <c:v>23.07193522727276</c:v>
                </c:pt>
                <c:pt idx="783">
                  <c:v>23.257571363636391</c:v>
                </c:pt>
                <c:pt idx="784">
                  <c:v>23.171077954545485</c:v>
                </c:pt>
                <c:pt idx="785">
                  <c:v>23.121438409090931</c:v>
                </c:pt>
                <c:pt idx="786">
                  <c:v>22.981543181818182</c:v>
                </c:pt>
                <c:pt idx="787">
                  <c:v>22.610340909090908</c:v>
                </c:pt>
                <c:pt idx="788">
                  <c:v>22.311701818181817</c:v>
                </c:pt>
                <c:pt idx="789">
                  <c:v>22.306923181818195</c:v>
                </c:pt>
                <c:pt idx="790">
                  <c:v>22.10305431818183</c:v>
                </c:pt>
                <c:pt idx="791">
                  <c:v>22.054726136363591</c:v>
                </c:pt>
                <c:pt idx="792">
                  <c:v>21.543864318181818</c:v>
                </c:pt>
                <c:pt idx="793">
                  <c:v>21.217967272727272</c:v>
                </c:pt>
                <c:pt idx="794">
                  <c:v>20.918945454545455</c:v>
                </c:pt>
                <c:pt idx="795">
                  <c:v>20.809636136363583</c:v>
                </c:pt>
                <c:pt idx="796">
                  <c:v>20.794405000000001</c:v>
                </c:pt>
                <c:pt idx="797">
                  <c:v>20.747363863636362</c:v>
                </c:pt>
                <c:pt idx="798">
                  <c:v>21.035507954545459</c:v>
                </c:pt>
                <c:pt idx="799">
                  <c:v>20.894779318181786</c:v>
                </c:pt>
                <c:pt idx="800">
                  <c:v>20.839715681818191</c:v>
                </c:pt>
                <c:pt idx="801">
                  <c:v>20.972553863636328</c:v>
                </c:pt>
                <c:pt idx="802">
                  <c:v>21.051588636363629</c:v>
                </c:pt>
                <c:pt idx="803">
                  <c:v>21.642941590909089</c:v>
                </c:pt>
                <c:pt idx="804">
                  <c:v>21.955088181818191</c:v>
                </c:pt>
                <c:pt idx="805">
                  <c:v>22.132313636363591</c:v>
                </c:pt>
                <c:pt idx="806">
                  <c:v>22.199977954545485</c:v>
                </c:pt>
                <c:pt idx="807">
                  <c:v>22.483009545454529</c:v>
                </c:pt>
                <c:pt idx="808">
                  <c:v>22.649628636363591</c:v>
                </c:pt>
                <c:pt idx="809">
                  <c:v>22.869613863636324</c:v>
                </c:pt>
                <c:pt idx="810">
                  <c:v>23.248133409090887</c:v>
                </c:pt>
                <c:pt idx="811">
                  <c:v>23.532521136363599</c:v>
                </c:pt>
                <c:pt idx="812">
                  <c:v>23.700461363636361</c:v>
                </c:pt>
                <c:pt idx="813">
                  <c:v>23.971954090909094</c:v>
                </c:pt>
                <c:pt idx="814">
                  <c:v>23.764699772727194</c:v>
                </c:pt>
                <c:pt idx="815">
                  <c:v>23.536573636363599</c:v>
                </c:pt>
                <c:pt idx="816">
                  <c:v>23.252124772727203</c:v>
                </c:pt>
                <c:pt idx="817">
                  <c:v>23.037004999999997</c:v>
                </c:pt>
                <c:pt idx="818">
                  <c:v>22.947774090909089</c:v>
                </c:pt>
                <c:pt idx="819">
                  <c:v>22.78532045454541</c:v>
                </c:pt>
                <c:pt idx="820">
                  <c:v>22.603029772727218</c:v>
                </c:pt>
                <c:pt idx="821">
                  <c:v>22.353903181818218</c:v>
                </c:pt>
                <c:pt idx="822">
                  <c:v>21.946399772727183</c:v>
                </c:pt>
                <c:pt idx="823">
                  <c:v>21.848080227272728</c:v>
                </c:pt>
                <c:pt idx="824">
                  <c:v>21.366710454545427</c:v>
                </c:pt>
                <c:pt idx="825">
                  <c:v>21.399850227272765</c:v>
                </c:pt>
                <c:pt idx="826">
                  <c:v>21.634764545454594</c:v>
                </c:pt>
                <c:pt idx="827">
                  <c:v>21.794086363636367</c:v>
                </c:pt>
                <c:pt idx="828">
                  <c:v>21.684003409090931</c:v>
                </c:pt>
                <c:pt idx="829">
                  <c:v>21.601238863636365</c:v>
                </c:pt>
                <c:pt idx="830">
                  <c:v>21.363162249999959</c:v>
                </c:pt>
                <c:pt idx="831">
                  <c:v>21.60048725</c:v>
                </c:pt>
                <c:pt idx="832">
                  <c:v>21.840196795454581</c:v>
                </c:pt>
                <c:pt idx="833">
                  <c:v>22.21456429545459</c:v>
                </c:pt>
                <c:pt idx="834">
                  <c:v>22.230174295454578</c:v>
                </c:pt>
                <c:pt idx="835">
                  <c:v>22.515177022727276</c:v>
                </c:pt>
                <c:pt idx="836">
                  <c:v>22.77914384090904</c:v>
                </c:pt>
                <c:pt idx="837">
                  <c:v>22.907792477272693</c:v>
                </c:pt>
                <c:pt idx="838">
                  <c:v>23.023729295454526</c:v>
                </c:pt>
                <c:pt idx="839">
                  <c:v>23.175886113636391</c:v>
                </c:pt>
                <c:pt idx="840">
                  <c:v>23.238334068181789</c:v>
                </c:pt>
                <c:pt idx="841">
                  <c:v>23.670231363636358</c:v>
                </c:pt>
                <c:pt idx="842">
                  <c:v>23.52367772727273</c:v>
                </c:pt>
                <c:pt idx="843">
                  <c:v>23.296238409090908</c:v>
                </c:pt>
                <c:pt idx="844">
                  <c:v>23.14802840909093</c:v>
                </c:pt>
                <c:pt idx="845">
                  <c:v>23.293238636363579</c:v>
                </c:pt>
                <c:pt idx="846">
                  <c:v>23.334871818181831</c:v>
                </c:pt>
                <c:pt idx="847">
                  <c:v>23.146989090909088</c:v>
                </c:pt>
                <c:pt idx="848">
                  <c:v>23.10955590909095</c:v>
                </c:pt>
                <c:pt idx="849">
                  <c:v>23.118726818181777</c:v>
                </c:pt>
                <c:pt idx="850">
                  <c:v>23.402455909090907</c:v>
                </c:pt>
                <c:pt idx="851">
                  <c:v>23.368932272727182</c:v>
                </c:pt>
                <c:pt idx="852">
                  <c:v>23.198563863636366</c:v>
                </c:pt>
                <c:pt idx="853">
                  <c:v>23.325296818181769</c:v>
                </c:pt>
                <c:pt idx="854">
                  <c:v>23.788129772727171</c:v>
                </c:pt>
                <c:pt idx="855">
                  <c:v>23.805048409090908</c:v>
                </c:pt>
                <c:pt idx="856">
                  <c:v>23.774234090909086</c:v>
                </c:pt>
                <c:pt idx="857">
                  <c:v>23.824572954545452</c:v>
                </c:pt>
                <c:pt idx="858">
                  <c:v>23.760919772727203</c:v>
                </c:pt>
                <c:pt idx="859">
                  <c:v>23.926386818181768</c:v>
                </c:pt>
                <c:pt idx="860">
                  <c:v>23.981803863636362</c:v>
                </c:pt>
                <c:pt idx="861">
                  <c:v>23.939300227272728</c:v>
                </c:pt>
                <c:pt idx="862">
                  <c:v>24.28980590909093</c:v>
                </c:pt>
                <c:pt idx="863">
                  <c:v>24.621567727272762</c:v>
                </c:pt>
                <c:pt idx="864">
                  <c:v>24.433555000000005</c:v>
                </c:pt>
                <c:pt idx="865">
                  <c:v>23.958435454545452</c:v>
                </c:pt>
                <c:pt idx="866">
                  <c:v>24.01821</c:v>
                </c:pt>
                <c:pt idx="867">
                  <c:v>23.71495909090909</c:v>
                </c:pt>
                <c:pt idx="868">
                  <c:v>23.641125454545485</c:v>
                </c:pt>
                <c:pt idx="869">
                  <c:v>23.551466136363629</c:v>
                </c:pt>
                <c:pt idx="870">
                  <c:v>23.214560909090931</c:v>
                </c:pt>
                <c:pt idx="871">
                  <c:v>23.150541363636364</c:v>
                </c:pt>
                <c:pt idx="872">
                  <c:v>23.072023409090907</c:v>
                </c:pt>
                <c:pt idx="873">
                  <c:v>23.251033863636366</c:v>
                </c:pt>
                <c:pt idx="874">
                  <c:v>23.287588636363587</c:v>
                </c:pt>
                <c:pt idx="875">
                  <c:v>23.477599545454549</c:v>
                </c:pt>
                <c:pt idx="876">
                  <c:v>23.647955000000067</c:v>
                </c:pt>
                <c:pt idx="877">
                  <c:v>23.587165454545481</c:v>
                </c:pt>
                <c:pt idx="878">
                  <c:v>23.712875681818218</c:v>
                </c:pt>
                <c:pt idx="879">
                  <c:v>24.060824318181812</c:v>
                </c:pt>
                <c:pt idx="880">
                  <c:v>24.520508636363587</c:v>
                </c:pt>
                <c:pt idx="881">
                  <c:v>25.018696818181777</c:v>
                </c:pt>
                <c:pt idx="882">
                  <c:v>25.24951386363632</c:v>
                </c:pt>
                <c:pt idx="883">
                  <c:v>25.54835136363636</c:v>
                </c:pt>
                <c:pt idx="884">
                  <c:v>25.394766363636361</c:v>
                </c:pt>
                <c:pt idx="885">
                  <c:v>25.335319318181789</c:v>
                </c:pt>
                <c:pt idx="886">
                  <c:v>25.257298636363629</c:v>
                </c:pt>
                <c:pt idx="887">
                  <c:v>25.382642499999935</c:v>
                </c:pt>
                <c:pt idx="888">
                  <c:v>25.399086818181789</c:v>
                </c:pt>
                <c:pt idx="889">
                  <c:v>25.613896590909093</c:v>
                </c:pt>
                <c:pt idx="890">
                  <c:v>25.425553636363563</c:v>
                </c:pt>
                <c:pt idx="891">
                  <c:v>25.183377727272731</c:v>
                </c:pt>
                <c:pt idx="892">
                  <c:v>24.896582045454547</c:v>
                </c:pt>
                <c:pt idx="893">
                  <c:v>24.55721022727273</c:v>
                </c:pt>
                <c:pt idx="894">
                  <c:v>24.452619999999943</c:v>
                </c:pt>
                <c:pt idx="895">
                  <c:v>24.169406818181773</c:v>
                </c:pt>
                <c:pt idx="896">
                  <c:v>24.095533636363559</c:v>
                </c:pt>
                <c:pt idx="897">
                  <c:v>24.250089772727211</c:v>
                </c:pt>
                <c:pt idx="898">
                  <c:v>24.268598636363571</c:v>
                </c:pt>
                <c:pt idx="899">
                  <c:v>24.565604999999962</c:v>
                </c:pt>
                <c:pt idx="900">
                  <c:v>24.879588863636364</c:v>
                </c:pt>
                <c:pt idx="901">
                  <c:v>24.861893636363629</c:v>
                </c:pt>
                <c:pt idx="902">
                  <c:v>24.6570677272728</c:v>
                </c:pt>
                <c:pt idx="903">
                  <c:v>24.796499545454527</c:v>
                </c:pt>
                <c:pt idx="904">
                  <c:v>25.096309545454549</c:v>
                </c:pt>
                <c:pt idx="905">
                  <c:v>25.251724999999986</c:v>
                </c:pt>
                <c:pt idx="906">
                  <c:v>25.351293409090935</c:v>
                </c:pt>
                <c:pt idx="907">
                  <c:v>25.270460227272725</c:v>
                </c:pt>
                <c:pt idx="908">
                  <c:v>25.39783068181821</c:v>
                </c:pt>
                <c:pt idx="909">
                  <c:v>25.396437499999987</c:v>
                </c:pt>
                <c:pt idx="910">
                  <c:v>25.281762499999989</c:v>
                </c:pt>
                <c:pt idx="911">
                  <c:v>25.082664545454527</c:v>
                </c:pt>
                <c:pt idx="912">
                  <c:v>25.329440909090909</c:v>
                </c:pt>
                <c:pt idx="913">
                  <c:v>25.666066136363629</c:v>
                </c:pt>
                <c:pt idx="914">
                  <c:v>25.528623636363562</c:v>
                </c:pt>
                <c:pt idx="915">
                  <c:v>25.429965000000031</c:v>
                </c:pt>
                <c:pt idx="916">
                  <c:v>25.355397272727203</c:v>
                </c:pt>
                <c:pt idx="917">
                  <c:v>25.534752045454582</c:v>
                </c:pt>
                <c:pt idx="918">
                  <c:v>26.027733863636328</c:v>
                </c:pt>
                <c:pt idx="919">
                  <c:v>26.105307954545456</c:v>
                </c:pt>
                <c:pt idx="920">
                  <c:v>26.491986136363629</c:v>
                </c:pt>
                <c:pt idx="921">
                  <c:v>26.399836590909089</c:v>
                </c:pt>
                <c:pt idx="922">
                  <c:v>26.449248863636321</c:v>
                </c:pt>
                <c:pt idx="923">
                  <c:v>26.17557659090906</c:v>
                </c:pt>
                <c:pt idx="924">
                  <c:v>26.142998863636365</c:v>
                </c:pt>
                <c:pt idx="925">
                  <c:v>26.285818409090908</c:v>
                </c:pt>
                <c:pt idx="926">
                  <c:v>26.470272045454546</c:v>
                </c:pt>
                <c:pt idx="927">
                  <c:v>26.649710227272728</c:v>
                </c:pt>
                <c:pt idx="928">
                  <c:v>26.967439318181764</c:v>
                </c:pt>
                <c:pt idx="929">
                  <c:v>26.658744090909089</c:v>
                </c:pt>
                <c:pt idx="930">
                  <c:v>26.576099772727211</c:v>
                </c:pt>
                <c:pt idx="931">
                  <c:v>26.050700681818181</c:v>
                </c:pt>
                <c:pt idx="932">
                  <c:v>26.235960909090931</c:v>
                </c:pt>
                <c:pt idx="933">
                  <c:v>26.245593181818183</c:v>
                </c:pt>
                <c:pt idx="934">
                  <c:v>26.607344772727238</c:v>
                </c:pt>
                <c:pt idx="935">
                  <c:v>26.546966136363629</c:v>
                </c:pt>
                <c:pt idx="936">
                  <c:v>26.744175227272731</c:v>
                </c:pt>
                <c:pt idx="937">
                  <c:v>26.705073409090911</c:v>
                </c:pt>
                <c:pt idx="938">
                  <c:v>26.391739318181784</c:v>
                </c:pt>
                <c:pt idx="939">
                  <c:v>26.047449545454526</c:v>
                </c:pt>
                <c:pt idx="940">
                  <c:v>26.052623181818181</c:v>
                </c:pt>
                <c:pt idx="941">
                  <c:v>26.055124318181822</c:v>
                </c:pt>
                <c:pt idx="942">
                  <c:v>26.544628636363587</c:v>
                </c:pt>
                <c:pt idx="943">
                  <c:v>26.496342499999958</c:v>
                </c:pt>
                <c:pt idx="944">
                  <c:v>26.515358181818218</c:v>
                </c:pt>
                <c:pt idx="945">
                  <c:v>26.434152954545457</c:v>
                </c:pt>
                <c:pt idx="946">
                  <c:v>26.538792045454542</c:v>
                </c:pt>
                <c:pt idx="947">
                  <c:v>26.423094318181789</c:v>
                </c:pt>
                <c:pt idx="948">
                  <c:v>26.521205227272731</c:v>
                </c:pt>
                <c:pt idx="949">
                  <c:v>26.786233863636312</c:v>
                </c:pt>
                <c:pt idx="950">
                  <c:v>26.988167954545418</c:v>
                </c:pt>
                <c:pt idx="951">
                  <c:v>27.171682954545453</c:v>
                </c:pt>
                <c:pt idx="952">
                  <c:v>27.336679090909087</c:v>
                </c:pt>
                <c:pt idx="953">
                  <c:v>27.113429090909086</c:v>
                </c:pt>
                <c:pt idx="954">
                  <c:v>27.417565681818221</c:v>
                </c:pt>
                <c:pt idx="955">
                  <c:v>27.338786818181777</c:v>
                </c:pt>
                <c:pt idx="956">
                  <c:v>27.311116136363626</c:v>
                </c:pt>
                <c:pt idx="957">
                  <c:v>27.496634772727194</c:v>
                </c:pt>
                <c:pt idx="958">
                  <c:v>27.706144772727203</c:v>
                </c:pt>
                <c:pt idx="959">
                  <c:v>27.652114545454548</c:v>
                </c:pt>
                <c:pt idx="960">
                  <c:v>27.81557090909093</c:v>
                </c:pt>
                <c:pt idx="961">
                  <c:v>27.717611590909087</c:v>
                </c:pt>
                <c:pt idx="962">
                  <c:v>27.79471568181819</c:v>
                </c:pt>
                <c:pt idx="963">
                  <c:v>27.763296818181761</c:v>
                </c:pt>
                <c:pt idx="964">
                  <c:v>27.679427727272731</c:v>
                </c:pt>
                <c:pt idx="965">
                  <c:v>27.408087045454536</c:v>
                </c:pt>
                <c:pt idx="966">
                  <c:v>27.404042954545414</c:v>
                </c:pt>
                <c:pt idx="967">
                  <c:v>27.475257272727184</c:v>
                </c:pt>
                <c:pt idx="968">
                  <c:v>27.175013181818191</c:v>
                </c:pt>
                <c:pt idx="969">
                  <c:v>26.992098181818193</c:v>
                </c:pt>
                <c:pt idx="970">
                  <c:v>27.261469772727207</c:v>
                </c:pt>
                <c:pt idx="971">
                  <c:v>27.210691818181822</c:v>
                </c:pt>
                <c:pt idx="972">
                  <c:v>27.3138988636364</c:v>
                </c:pt>
                <c:pt idx="973">
                  <c:v>27.314167045454607</c:v>
                </c:pt>
                <c:pt idx="974">
                  <c:v>27.211935227272761</c:v>
                </c:pt>
                <c:pt idx="975">
                  <c:v>27.312755227272731</c:v>
                </c:pt>
                <c:pt idx="976">
                  <c:v>27.393721136363595</c:v>
                </c:pt>
                <c:pt idx="977">
                  <c:v>27.489343636363543</c:v>
                </c:pt>
                <c:pt idx="978">
                  <c:v>27.445559318181761</c:v>
                </c:pt>
                <c:pt idx="979">
                  <c:v>27.698691590909089</c:v>
                </c:pt>
                <c:pt idx="980">
                  <c:v>27.842477499999987</c:v>
                </c:pt>
                <c:pt idx="981">
                  <c:v>27.988497045454526</c:v>
                </c:pt>
                <c:pt idx="982">
                  <c:v>27.875612045454542</c:v>
                </c:pt>
                <c:pt idx="983">
                  <c:v>27.918089545454549</c:v>
                </c:pt>
                <c:pt idx="984">
                  <c:v>27.816132500000002</c:v>
                </c:pt>
                <c:pt idx="985">
                  <c:v>28.031682499999999</c:v>
                </c:pt>
                <c:pt idx="986">
                  <c:v>28.235912954545459</c:v>
                </c:pt>
                <c:pt idx="987">
                  <c:v>28.457870000000032</c:v>
                </c:pt>
                <c:pt idx="988">
                  <c:v>28.890542045454549</c:v>
                </c:pt>
                <c:pt idx="989">
                  <c:v>28.938564090909086</c:v>
                </c:pt>
                <c:pt idx="990">
                  <c:v>29.12904318181819</c:v>
                </c:pt>
                <c:pt idx="991">
                  <c:v>28.976427272727175</c:v>
                </c:pt>
                <c:pt idx="992">
                  <c:v>28.919267727272764</c:v>
                </c:pt>
                <c:pt idx="993">
                  <c:v>28.880005454545458</c:v>
                </c:pt>
                <c:pt idx="994">
                  <c:v>28.927431363636359</c:v>
                </c:pt>
                <c:pt idx="995">
                  <c:v>29.000991818181816</c:v>
                </c:pt>
                <c:pt idx="996">
                  <c:v>29.10070522727273</c:v>
                </c:pt>
                <c:pt idx="997">
                  <c:v>28.929920454545449</c:v>
                </c:pt>
                <c:pt idx="998">
                  <c:v>28.679508636363629</c:v>
                </c:pt>
                <c:pt idx="999">
                  <c:v>28.495084772727203</c:v>
                </c:pt>
                <c:pt idx="1000">
                  <c:v>28.505959090909087</c:v>
                </c:pt>
                <c:pt idx="1001">
                  <c:v>28.30545068181819</c:v>
                </c:pt>
                <c:pt idx="1002">
                  <c:v>28.494276363636359</c:v>
                </c:pt>
                <c:pt idx="1003">
                  <c:v>28.436164090909092</c:v>
                </c:pt>
                <c:pt idx="1004">
                  <c:v>28.510102500000006</c:v>
                </c:pt>
                <c:pt idx="1005">
                  <c:v>28.515657500000007</c:v>
                </c:pt>
                <c:pt idx="1006">
                  <c:v>28.678216136363602</c:v>
                </c:pt>
                <c:pt idx="1007">
                  <c:v>28.629419545454549</c:v>
                </c:pt>
                <c:pt idx="1008">
                  <c:v>28.550393409090915</c:v>
                </c:pt>
                <c:pt idx="1009">
                  <c:v>28.78448818181819</c:v>
                </c:pt>
                <c:pt idx="1010">
                  <c:v>28.836277272727223</c:v>
                </c:pt>
                <c:pt idx="1011">
                  <c:v>29.018682045454543</c:v>
                </c:pt>
                <c:pt idx="1012">
                  <c:v>29.139278181818241</c:v>
                </c:pt>
                <c:pt idx="1013">
                  <c:v>29.1234536363636</c:v>
                </c:pt>
                <c:pt idx="1014">
                  <c:v>29.06992</c:v>
                </c:pt>
                <c:pt idx="1015">
                  <c:v>29.110035909090943</c:v>
                </c:pt>
                <c:pt idx="1016">
                  <c:v>29.035831363636365</c:v>
                </c:pt>
                <c:pt idx="1017">
                  <c:v>28.8676786363636</c:v>
                </c:pt>
                <c:pt idx="1018">
                  <c:v>28.849862500000004</c:v>
                </c:pt>
                <c:pt idx="1019">
                  <c:v>28.992523863636304</c:v>
                </c:pt>
                <c:pt idx="1020">
                  <c:v>28.837776590909087</c:v>
                </c:pt>
                <c:pt idx="1021">
                  <c:v>28.57413886363636</c:v>
                </c:pt>
                <c:pt idx="1022">
                  <c:v>28.39517659090906</c:v>
                </c:pt>
                <c:pt idx="1023">
                  <c:v>28.677792272727203</c:v>
                </c:pt>
                <c:pt idx="1024">
                  <c:v>28.810586363636364</c:v>
                </c:pt>
                <c:pt idx="1025">
                  <c:v>28.838385227272731</c:v>
                </c:pt>
                <c:pt idx="1026">
                  <c:v>28.972427045454527</c:v>
                </c:pt>
                <c:pt idx="1027">
                  <c:v>29.097458409090951</c:v>
                </c:pt>
                <c:pt idx="1028">
                  <c:v>29.296961363636395</c:v>
                </c:pt>
                <c:pt idx="1029">
                  <c:v>29.32153840909093</c:v>
                </c:pt>
                <c:pt idx="1030">
                  <c:v>29.473641136363579</c:v>
                </c:pt>
                <c:pt idx="1031">
                  <c:v>29.652252727272735</c:v>
                </c:pt>
                <c:pt idx="1032">
                  <c:v>29.978577045454543</c:v>
                </c:pt>
                <c:pt idx="1033">
                  <c:v>30.028409545454529</c:v>
                </c:pt>
                <c:pt idx="1034">
                  <c:v>29.824803409090951</c:v>
                </c:pt>
                <c:pt idx="1035">
                  <c:v>29.8012161363636</c:v>
                </c:pt>
                <c:pt idx="1036">
                  <c:v>29.969008636363579</c:v>
                </c:pt>
                <c:pt idx="1037">
                  <c:v>30.134639090909086</c:v>
                </c:pt>
                <c:pt idx="1038">
                  <c:v>30.233842045454548</c:v>
                </c:pt>
                <c:pt idx="1039">
                  <c:v>30.398272045454551</c:v>
                </c:pt>
                <c:pt idx="1040">
                  <c:v>30.381807727272761</c:v>
                </c:pt>
                <c:pt idx="1041">
                  <c:v>30.447602727272727</c:v>
                </c:pt>
                <c:pt idx="1042">
                  <c:v>30.533774090909088</c:v>
                </c:pt>
                <c:pt idx="1043">
                  <c:v>30.636626363636363</c:v>
                </c:pt>
                <c:pt idx="1044">
                  <c:v>30.45368772727273</c:v>
                </c:pt>
                <c:pt idx="1045">
                  <c:v>30.430278181818217</c:v>
                </c:pt>
                <c:pt idx="1046">
                  <c:v>30.522574318181789</c:v>
                </c:pt>
                <c:pt idx="1047">
                  <c:v>30.418974772727239</c:v>
                </c:pt>
                <c:pt idx="1048">
                  <c:v>30.283246136363555</c:v>
                </c:pt>
                <c:pt idx="1049">
                  <c:v>30.313482499999999</c:v>
                </c:pt>
                <c:pt idx="1050">
                  <c:v>30.051122499999988</c:v>
                </c:pt>
                <c:pt idx="1051">
                  <c:v>30.169556363636367</c:v>
                </c:pt>
                <c:pt idx="1052">
                  <c:v>30.139953636363636</c:v>
                </c:pt>
                <c:pt idx="1053">
                  <c:v>30.235014090909086</c:v>
                </c:pt>
                <c:pt idx="1054">
                  <c:v>30.098440227272722</c:v>
                </c:pt>
                <c:pt idx="1055">
                  <c:v>30.230575681818191</c:v>
                </c:pt>
                <c:pt idx="1056">
                  <c:v>30.273267500000006</c:v>
                </c:pt>
                <c:pt idx="1057">
                  <c:v>30.281594545454549</c:v>
                </c:pt>
                <c:pt idx="1058">
                  <c:v>30.360625454545449</c:v>
                </c:pt>
                <c:pt idx="1059">
                  <c:v>30.657516363636365</c:v>
                </c:pt>
                <c:pt idx="1060">
                  <c:v>30.854266136363627</c:v>
                </c:pt>
                <c:pt idx="1061">
                  <c:v>30.774595000000001</c:v>
                </c:pt>
                <c:pt idx="1062">
                  <c:v>30.705493636363563</c:v>
                </c:pt>
                <c:pt idx="1063">
                  <c:v>30.54069227272716</c:v>
                </c:pt>
                <c:pt idx="1064">
                  <c:v>30.386604545454546</c:v>
                </c:pt>
                <c:pt idx="1065">
                  <c:v>30.462534999999942</c:v>
                </c:pt>
                <c:pt idx="1066">
                  <c:v>30.694144318181824</c:v>
                </c:pt>
                <c:pt idx="1067">
                  <c:v>30.532264772727231</c:v>
                </c:pt>
                <c:pt idx="1068">
                  <c:v>30.358139090909052</c:v>
                </c:pt>
                <c:pt idx="1069">
                  <c:v>30.208540681818189</c:v>
                </c:pt>
                <c:pt idx="1070">
                  <c:v>29.971333181818185</c:v>
                </c:pt>
                <c:pt idx="1071">
                  <c:v>29.85996477272727</c:v>
                </c:pt>
                <c:pt idx="1072">
                  <c:v>30.094224772727227</c:v>
                </c:pt>
                <c:pt idx="1073">
                  <c:v>29.954027045454581</c:v>
                </c:pt>
                <c:pt idx="1074">
                  <c:v>30.232752727272732</c:v>
                </c:pt>
                <c:pt idx="1075">
                  <c:v>30.192487045454548</c:v>
                </c:pt>
                <c:pt idx="1076">
                  <c:v>29.982872272727175</c:v>
                </c:pt>
                <c:pt idx="1077">
                  <c:v>29.934372272727202</c:v>
                </c:pt>
                <c:pt idx="1078">
                  <c:v>30.10042522727273</c:v>
                </c:pt>
                <c:pt idx="1079">
                  <c:v>30.103968636363639</c:v>
                </c:pt>
                <c:pt idx="1080">
                  <c:v>30.22492136363639</c:v>
                </c:pt>
                <c:pt idx="1081">
                  <c:v>30.167610227272732</c:v>
                </c:pt>
                <c:pt idx="1082">
                  <c:v>30.086113863636335</c:v>
                </c:pt>
                <c:pt idx="1083">
                  <c:v>29.984530909090889</c:v>
                </c:pt>
                <c:pt idx="1084">
                  <c:v>30.041825227272735</c:v>
                </c:pt>
                <c:pt idx="1085">
                  <c:v>29.865295000000007</c:v>
                </c:pt>
                <c:pt idx="1086">
                  <c:v>29.901825909090931</c:v>
                </c:pt>
                <c:pt idx="1087">
                  <c:v>30.191624772727241</c:v>
                </c:pt>
                <c:pt idx="1088">
                  <c:v>30.170717954545456</c:v>
                </c:pt>
                <c:pt idx="1089">
                  <c:v>30.11014022727273</c:v>
                </c:pt>
                <c:pt idx="1090">
                  <c:v>30.140878409090956</c:v>
                </c:pt>
                <c:pt idx="1091">
                  <c:v>30.185424318181781</c:v>
                </c:pt>
                <c:pt idx="1092">
                  <c:v>30.237961363636416</c:v>
                </c:pt>
                <c:pt idx="1093">
                  <c:v>30.163687045454548</c:v>
                </c:pt>
                <c:pt idx="1094">
                  <c:v>30.072461363636364</c:v>
                </c:pt>
                <c:pt idx="1095">
                  <c:v>30.192580681818185</c:v>
                </c:pt>
                <c:pt idx="1096">
                  <c:v>30.410976136363626</c:v>
                </c:pt>
                <c:pt idx="1097">
                  <c:v>30.498108636363579</c:v>
                </c:pt>
                <c:pt idx="1098">
                  <c:v>30.162616590909025</c:v>
                </c:pt>
                <c:pt idx="1099">
                  <c:v>30.154566136363627</c:v>
                </c:pt>
                <c:pt idx="1100">
                  <c:v>30.334011136363632</c:v>
                </c:pt>
                <c:pt idx="1101">
                  <c:v>30.545973181818191</c:v>
                </c:pt>
                <c:pt idx="1102">
                  <c:v>30.57112340909093</c:v>
                </c:pt>
                <c:pt idx="1103">
                  <c:v>30.434797045454545</c:v>
                </c:pt>
                <c:pt idx="1104">
                  <c:v>30.263754545454546</c:v>
                </c:pt>
                <c:pt idx="1105">
                  <c:v>30.566001363636364</c:v>
                </c:pt>
                <c:pt idx="1106">
                  <c:v>30.550396363636366</c:v>
                </c:pt>
                <c:pt idx="1107">
                  <c:v>30.490712499999958</c:v>
                </c:pt>
                <c:pt idx="1108">
                  <c:v>30.419883863636361</c:v>
                </c:pt>
                <c:pt idx="1109">
                  <c:v>30.70715295454546</c:v>
                </c:pt>
                <c:pt idx="1110">
                  <c:v>30.704811590909092</c:v>
                </c:pt>
                <c:pt idx="1111">
                  <c:v>30.471275681818195</c:v>
                </c:pt>
                <c:pt idx="1112">
                  <c:v>30.321304772727231</c:v>
                </c:pt>
                <c:pt idx="1113">
                  <c:v>30.181599545454546</c:v>
                </c:pt>
                <c:pt idx="1114">
                  <c:v>30.34474295454541</c:v>
                </c:pt>
                <c:pt idx="1115">
                  <c:v>30.750500681818185</c:v>
                </c:pt>
                <c:pt idx="1116">
                  <c:v>30.742586818181749</c:v>
                </c:pt>
                <c:pt idx="1117">
                  <c:v>30.643460909090905</c:v>
                </c:pt>
                <c:pt idx="1118">
                  <c:v>30.395260227272725</c:v>
                </c:pt>
                <c:pt idx="1119">
                  <c:v>30.304002727272731</c:v>
                </c:pt>
                <c:pt idx="1120">
                  <c:v>30.349664090909087</c:v>
                </c:pt>
                <c:pt idx="1121">
                  <c:v>30.56317318181819</c:v>
                </c:pt>
                <c:pt idx="1122">
                  <c:v>30.643210454545457</c:v>
                </c:pt>
                <c:pt idx="1123">
                  <c:v>30.803302499999987</c:v>
                </c:pt>
                <c:pt idx="1124">
                  <c:v>31.061256363636367</c:v>
                </c:pt>
                <c:pt idx="1125">
                  <c:v>31.101209772727227</c:v>
                </c:pt>
                <c:pt idx="1126">
                  <c:v>31.036967954545482</c:v>
                </c:pt>
                <c:pt idx="1127">
                  <c:v>30.577304318181813</c:v>
                </c:pt>
                <c:pt idx="1128">
                  <c:v>30.755574772727211</c:v>
                </c:pt>
                <c:pt idx="1129">
                  <c:v>30.83843613636358</c:v>
                </c:pt>
                <c:pt idx="1130">
                  <c:v>31.038617954545426</c:v>
                </c:pt>
                <c:pt idx="1131">
                  <c:v>31.080068636363599</c:v>
                </c:pt>
                <c:pt idx="1132">
                  <c:v>30.899991363636399</c:v>
                </c:pt>
                <c:pt idx="1133">
                  <c:v>31.081604318181792</c:v>
                </c:pt>
                <c:pt idx="1134">
                  <c:v>30.934998181818234</c:v>
                </c:pt>
                <c:pt idx="1135">
                  <c:v>30.926832045454546</c:v>
                </c:pt>
                <c:pt idx="1136">
                  <c:v>30.862196136363579</c:v>
                </c:pt>
                <c:pt idx="1137">
                  <c:v>30.615435681818191</c:v>
                </c:pt>
                <c:pt idx="1138">
                  <c:v>30.622550227272725</c:v>
                </c:pt>
                <c:pt idx="1139">
                  <c:v>30.491045227272728</c:v>
                </c:pt>
                <c:pt idx="1140">
                  <c:v>30.438346818181756</c:v>
                </c:pt>
                <c:pt idx="1141">
                  <c:v>30.291219772727207</c:v>
                </c:pt>
                <c:pt idx="1142">
                  <c:v>29.973221590909056</c:v>
                </c:pt>
                <c:pt idx="1143">
                  <c:v>29.887216363636359</c:v>
                </c:pt>
                <c:pt idx="1144">
                  <c:v>29.785119545454503</c:v>
                </c:pt>
                <c:pt idx="1145">
                  <c:v>29.889549318181764</c:v>
                </c:pt>
                <c:pt idx="1146">
                  <c:v>29.842390909090906</c:v>
                </c:pt>
                <c:pt idx="1147">
                  <c:v>29.891342954545429</c:v>
                </c:pt>
                <c:pt idx="1148">
                  <c:v>30.144435681818191</c:v>
                </c:pt>
                <c:pt idx="1149">
                  <c:v>30.537653181818218</c:v>
                </c:pt>
                <c:pt idx="1150">
                  <c:v>30.392605000000003</c:v>
                </c:pt>
                <c:pt idx="1151">
                  <c:v>30.622075000000031</c:v>
                </c:pt>
                <c:pt idx="1152">
                  <c:v>30.701938409090939</c:v>
                </c:pt>
                <c:pt idx="1153">
                  <c:v>30.924161818181823</c:v>
                </c:pt>
                <c:pt idx="1154">
                  <c:v>31.071809772727242</c:v>
                </c:pt>
                <c:pt idx="1155">
                  <c:v>30.861753636363602</c:v>
                </c:pt>
                <c:pt idx="1156">
                  <c:v>30.987205909090914</c:v>
                </c:pt>
                <c:pt idx="1157">
                  <c:v>30.789929772727202</c:v>
                </c:pt>
                <c:pt idx="1158">
                  <c:v>30.570231136363603</c:v>
                </c:pt>
                <c:pt idx="1159">
                  <c:v>30.484932272727175</c:v>
                </c:pt>
                <c:pt idx="1160">
                  <c:v>30.276535227272724</c:v>
                </c:pt>
                <c:pt idx="1161">
                  <c:v>30.333584090909088</c:v>
                </c:pt>
                <c:pt idx="1162">
                  <c:v>30.314325454545493</c:v>
                </c:pt>
                <c:pt idx="1163">
                  <c:v>30.347527045454537</c:v>
                </c:pt>
                <c:pt idx="1164">
                  <c:v>30.422061818181781</c:v>
                </c:pt>
                <c:pt idx="1165">
                  <c:v>30.407898636363626</c:v>
                </c:pt>
                <c:pt idx="1166">
                  <c:v>30.64977659090906</c:v>
                </c:pt>
                <c:pt idx="1167">
                  <c:v>30.364785681818191</c:v>
                </c:pt>
                <c:pt idx="1168">
                  <c:v>30.474672727272733</c:v>
                </c:pt>
                <c:pt idx="1169">
                  <c:v>30.847871590909094</c:v>
                </c:pt>
                <c:pt idx="1170">
                  <c:v>30.831483863636365</c:v>
                </c:pt>
                <c:pt idx="1171">
                  <c:v>31.085684999999959</c:v>
                </c:pt>
                <c:pt idx="1172">
                  <c:v>31.292780909090887</c:v>
                </c:pt>
                <c:pt idx="1173">
                  <c:v>31.416665681818191</c:v>
                </c:pt>
                <c:pt idx="1174">
                  <c:v>31.460137045454527</c:v>
                </c:pt>
                <c:pt idx="1175">
                  <c:v>31.360738636363571</c:v>
                </c:pt>
                <c:pt idx="1176">
                  <c:v>31.404029318181781</c:v>
                </c:pt>
                <c:pt idx="1177">
                  <c:v>31.484826590909059</c:v>
                </c:pt>
                <c:pt idx="1178">
                  <c:v>31.630354772727276</c:v>
                </c:pt>
                <c:pt idx="1179">
                  <c:v>31.692766363636359</c:v>
                </c:pt>
                <c:pt idx="1180">
                  <c:v>31.525679772727194</c:v>
                </c:pt>
                <c:pt idx="1181">
                  <c:v>31.532804318181817</c:v>
                </c:pt>
                <c:pt idx="1182">
                  <c:v>31.450869090909087</c:v>
                </c:pt>
                <c:pt idx="1183">
                  <c:v>31.42426340909093</c:v>
                </c:pt>
                <c:pt idx="1184">
                  <c:v>31.353518636363599</c:v>
                </c:pt>
                <c:pt idx="1185">
                  <c:v>31.349137954545427</c:v>
                </c:pt>
                <c:pt idx="1186">
                  <c:v>31.466124090909055</c:v>
                </c:pt>
                <c:pt idx="1187">
                  <c:v>31.286396818181757</c:v>
                </c:pt>
                <c:pt idx="1188">
                  <c:v>31.201803863636361</c:v>
                </c:pt>
                <c:pt idx="1189">
                  <c:v>31.02394590909093</c:v>
                </c:pt>
                <c:pt idx="1190">
                  <c:v>30.860267272727206</c:v>
                </c:pt>
                <c:pt idx="1191">
                  <c:v>30.766951136363627</c:v>
                </c:pt>
                <c:pt idx="1192">
                  <c:v>30.8619275</c:v>
                </c:pt>
                <c:pt idx="1193">
                  <c:v>30.864246590909044</c:v>
                </c:pt>
                <c:pt idx="1194">
                  <c:v>30.898623181818174</c:v>
                </c:pt>
                <c:pt idx="1195">
                  <c:v>30.719472727272731</c:v>
                </c:pt>
                <c:pt idx="1196">
                  <c:v>30.570605454545458</c:v>
                </c:pt>
                <c:pt idx="1197">
                  <c:v>30.548426818181756</c:v>
                </c:pt>
                <c:pt idx="1198">
                  <c:v>30.777066136363629</c:v>
                </c:pt>
                <c:pt idx="1199">
                  <c:v>30.734078181818237</c:v>
                </c:pt>
                <c:pt idx="1200">
                  <c:v>31.024950227272765</c:v>
                </c:pt>
                <c:pt idx="1201">
                  <c:v>31.140617727272737</c:v>
                </c:pt>
                <c:pt idx="1202">
                  <c:v>31.308291590909089</c:v>
                </c:pt>
                <c:pt idx="1203">
                  <c:v>31.389977500000001</c:v>
                </c:pt>
                <c:pt idx="1204">
                  <c:v>31.178557727272764</c:v>
                </c:pt>
                <c:pt idx="1205">
                  <c:v>31.111452500000031</c:v>
                </c:pt>
                <c:pt idx="1206">
                  <c:v>31.221250984848524</c:v>
                </c:pt>
                <c:pt idx="1207">
                  <c:v>31.429730757575708</c:v>
                </c:pt>
                <c:pt idx="1208">
                  <c:v>31.272529469696977</c:v>
                </c:pt>
                <c:pt idx="1209">
                  <c:v>31.293369090909064</c:v>
                </c:pt>
                <c:pt idx="1210">
                  <c:v>31.394060378787881</c:v>
                </c:pt>
                <c:pt idx="1211">
                  <c:v>31.145151590909087</c:v>
                </c:pt>
                <c:pt idx="1212">
                  <c:v>31.004522272727183</c:v>
                </c:pt>
                <c:pt idx="1213">
                  <c:v>30.905909090909059</c:v>
                </c:pt>
                <c:pt idx="1214">
                  <c:v>30.894967500000028</c:v>
                </c:pt>
                <c:pt idx="1215">
                  <c:v>31.461149318181768</c:v>
                </c:pt>
                <c:pt idx="1216">
                  <c:v>31.604220740740743</c:v>
                </c:pt>
                <c:pt idx="1217">
                  <c:v>31.711674761904799</c:v>
                </c:pt>
                <c:pt idx="1218">
                  <c:v>31.614934666666727</c:v>
                </c:pt>
                <c:pt idx="1219">
                  <c:v>32.928100000000065</c:v>
                </c:pt>
                <c:pt idx="1220">
                  <c:v>35.191430000000011</c:v>
                </c:pt>
              </c:numCache>
            </c:numRef>
          </c:yVal>
          <c:smooth val="1"/>
        </c:ser>
        <c:dLbls>
          <c:showLegendKey val="0"/>
          <c:showVal val="0"/>
          <c:showCatName val="0"/>
          <c:showSerName val="0"/>
          <c:showPercent val="0"/>
          <c:showBubbleSize val="0"/>
        </c:dLbls>
        <c:axId val="87306240"/>
        <c:axId val="87308160"/>
      </c:scatterChart>
      <c:valAx>
        <c:axId val="87306240"/>
        <c:scaling>
          <c:orientation val="minMax"/>
          <c:max val="480"/>
          <c:min val="0"/>
        </c:scaling>
        <c:delete val="0"/>
        <c:axPos val="b"/>
        <c:title>
          <c:tx>
            <c:rich>
              <a:bodyPr/>
              <a:lstStyle/>
              <a:p>
                <a:pPr>
                  <a:defRPr/>
                </a:pPr>
                <a:r>
                  <a:rPr lang="en-US" i="1" baseline="0" dirty="0" smtClean="0"/>
                  <a:t>t</a:t>
                </a:r>
                <a:r>
                  <a:rPr lang="en-US" baseline="0" dirty="0" smtClean="0"/>
                  <a:t> </a:t>
                </a:r>
                <a:r>
                  <a:rPr lang="en-US" dirty="0"/>
                  <a:t>(s)</a:t>
                </a:r>
              </a:p>
            </c:rich>
          </c:tx>
          <c:overlay val="0"/>
        </c:title>
        <c:numFmt formatCode="General" sourceLinked="1"/>
        <c:majorTickMark val="out"/>
        <c:minorTickMark val="none"/>
        <c:tickLblPos val="nextTo"/>
        <c:spPr>
          <a:ln>
            <a:solidFill>
              <a:prstClr val="black"/>
            </a:solidFill>
          </a:ln>
        </c:spPr>
        <c:crossAx val="87308160"/>
        <c:crosses val="autoZero"/>
        <c:crossBetween val="midCat"/>
        <c:majorUnit val="60"/>
      </c:valAx>
      <c:valAx>
        <c:axId val="87308160"/>
        <c:scaling>
          <c:orientation val="minMax"/>
          <c:max val="40"/>
          <c:min val="0"/>
        </c:scaling>
        <c:delete val="0"/>
        <c:axPos val="l"/>
        <c:title>
          <c:tx>
            <c:rich>
              <a:bodyPr rot="-5400000" vert="horz"/>
              <a:lstStyle/>
              <a:p>
                <a:pPr>
                  <a:defRPr/>
                </a:pPr>
                <a:r>
                  <a:rPr lang="en-US"/>
                  <a:t>q" (kWm</a:t>
                </a:r>
                <a:r>
                  <a:rPr lang="en-US" baseline="30000"/>
                  <a:t>-2</a:t>
                </a:r>
                <a:r>
                  <a:rPr lang="en-US"/>
                  <a:t>)</a:t>
                </a:r>
              </a:p>
            </c:rich>
          </c:tx>
          <c:layout>
            <c:manualLayout>
              <c:xMode val="edge"/>
              <c:yMode val="edge"/>
              <c:x val="9.5838014857254523E-3"/>
              <c:y val="0.37518079731585618"/>
            </c:manualLayout>
          </c:layout>
          <c:overlay val="0"/>
        </c:title>
        <c:numFmt formatCode="General" sourceLinked="1"/>
        <c:majorTickMark val="in"/>
        <c:minorTickMark val="none"/>
        <c:tickLblPos val="nextTo"/>
        <c:spPr>
          <a:ln>
            <a:solidFill>
              <a:prstClr val="black"/>
            </a:solidFill>
          </a:ln>
        </c:spPr>
        <c:crossAx val="87306240"/>
        <c:crosses val="autoZero"/>
        <c:crossBetween val="midCat"/>
      </c:valAx>
      <c:spPr>
        <a:noFill/>
        <a:ln>
          <a:solidFill>
            <a:prstClr val="black"/>
          </a:solidFill>
        </a:ln>
      </c:spPr>
    </c:plotArea>
    <c:legend>
      <c:legendPos val="r"/>
      <c:layout>
        <c:manualLayout>
          <c:xMode val="edge"/>
          <c:yMode val="edge"/>
          <c:x val="0.65486076935695536"/>
          <c:y val="0.63999960232243924"/>
          <c:w val="0.24442503280839947"/>
          <c:h val="0.14579296906068559"/>
        </c:manualLayout>
      </c:layout>
      <c:overlay val="0"/>
    </c:legend>
    <c:plotVisOnly val="1"/>
    <c:dispBlanksAs val="gap"/>
    <c:showDLblsOverMax val="0"/>
  </c:chart>
  <c:txPr>
    <a:bodyPr/>
    <a:lstStyle/>
    <a:p>
      <a:pPr>
        <a:defRPr sz="1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51797671176388"/>
          <c:y val="5.1400554097404488E-2"/>
          <c:w val="0.83882796944646254"/>
          <c:h val="0.79936929330217765"/>
        </c:manualLayout>
      </c:layout>
      <c:scatterChart>
        <c:scatterStyle val="lineMarker"/>
        <c:varyColors val="0"/>
        <c:ser>
          <c:idx val="0"/>
          <c:order val="0"/>
          <c:tx>
            <c:v>Test 1</c:v>
          </c:tx>
          <c:spPr>
            <a:ln w="28575">
              <a:noFill/>
            </a:ln>
          </c:spPr>
          <c:xVal>
            <c:numRef>
              <c:f>'17.5 cm MLR with Pool Fire'!$I$3:$I$611</c:f>
              <c:numCache>
                <c:formatCode>General</c:formatCode>
                <c:ptCount val="609"/>
                <c:pt idx="0">
                  <c:v>-125</c:v>
                </c:pt>
                <c:pt idx="1">
                  <c:v>-124</c:v>
                </c:pt>
                <c:pt idx="2">
                  <c:v>-123</c:v>
                </c:pt>
                <c:pt idx="3">
                  <c:v>-122</c:v>
                </c:pt>
                <c:pt idx="4">
                  <c:v>-121</c:v>
                </c:pt>
                <c:pt idx="5">
                  <c:v>-120</c:v>
                </c:pt>
                <c:pt idx="6">
                  <c:v>-119</c:v>
                </c:pt>
                <c:pt idx="7">
                  <c:v>-118</c:v>
                </c:pt>
                <c:pt idx="8">
                  <c:v>-117</c:v>
                </c:pt>
                <c:pt idx="9">
                  <c:v>-116</c:v>
                </c:pt>
                <c:pt idx="10">
                  <c:v>-115</c:v>
                </c:pt>
                <c:pt idx="11">
                  <c:v>-114</c:v>
                </c:pt>
                <c:pt idx="12">
                  <c:v>-113</c:v>
                </c:pt>
                <c:pt idx="13">
                  <c:v>-112</c:v>
                </c:pt>
                <c:pt idx="14">
                  <c:v>-111</c:v>
                </c:pt>
                <c:pt idx="15">
                  <c:v>-110</c:v>
                </c:pt>
                <c:pt idx="16">
                  <c:v>-109</c:v>
                </c:pt>
                <c:pt idx="17">
                  <c:v>-108</c:v>
                </c:pt>
                <c:pt idx="18">
                  <c:v>-107</c:v>
                </c:pt>
                <c:pt idx="19">
                  <c:v>-106</c:v>
                </c:pt>
                <c:pt idx="20">
                  <c:v>-105</c:v>
                </c:pt>
                <c:pt idx="21">
                  <c:v>-104</c:v>
                </c:pt>
                <c:pt idx="22">
                  <c:v>-103</c:v>
                </c:pt>
                <c:pt idx="23">
                  <c:v>-102</c:v>
                </c:pt>
                <c:pt idx="24">
                  <c:v>-101</c:v>
                </c:pt>
                <c:pt idx="25">
                  <c:v>-100</c:v>
                </c:pt>
                <c:pt idx="26">
                  <c:v>-99</c:v>
                </c:pt>
                <c:pt idx="27">
                  <c:v>-98</c:v>
                </c:pt>
                <c:pt idx="28">
                  <c:v>-97</c:v>
                </c:pt>
                <c:pt idx="29">
                  <c:v>-96</c:v>
                </c:pt>
                <c:pt idx="30">
                  <c:v>-95</c:v>
                </c:pt>
                <c:pt idx="31">
                  <c:v>-94</c:v>
                </c:pt>
                <c:pt idx="32">
                  <c:v>-93</c:v>
                </c:pt>
                <c:pt idx="33">
                  <c:v>-92</c:v>
                </c:pt>
                <c:pt idx="34">
                  <c:v>-91</c:v>
                </c:pt>
                <c:pt idx="35">
                  <c:v>-90</c:v>
                </c:pt>
                <c:pt idx="36">
                  <c:v>-89</c:v>
                </c:pt>
                <c:pt idx="37">
                  <c:v>-88</c:v>
                </c:pt>
                <c:pt idx="38">
                  <c:v>-87</c:v>
                </c:pt>
                <c:pt idx="39">
                  <c:v>-86</c:v>
                </c:pt>
                <c:pt idx="40">
                  <c:v>-85</c:v>
                </c:pt>
                <c:pt idx="41">
                  <c:v>-84</c:v>
                </c:pt>
                <c:pt idx="42">
                  <c:v>-83</c:v>
                </c:pt>
                <c:pt idx="43">
                  <c:v>-82</c:v>
                </c:pt>
                <c:pt idx="44">
                  <c:v>-81</c:v>
                </c:pt>
                <c:pt idx="45">
                  <c:v>-80</c:v>
                </c:pt>
                <c:pt idx="46">
                  <c:v>-79</c:v>
                </c:pt>
                <c:pt idx="47">
                  <c:v>-78</c:v>
                </c:pt>
                <c:pt idx="48">
                  <c:v>-77</c:v>
                </c:pt>
                <c:pt idx="49">
                  <c:v>-76</c:v>
                </c:pt>
                <c:pt idx="50">
                  <c:v>-75</c:v>
                </c:pt>
                <c:pt idx="51">
                  <c:v>-74</c:v>
                </c:pt>
                <c:pt idx="52">
                  <c:v>-73</c:v>
                </c:pt>
                <c:pt idx="53">
                  <c:v>-72</c:v>
                </c:pt>
                <c:pt idx="54">
                  <c:v>-71</c:v>
                </c:pt>
                <c:pt idx="55">
                  <c:v>-70</c:v>
                </c:pt>
                <c:pt idx="56">
                  <c:v>-69</c:v>
                </c:pt>
                <c:pt idx="57">
                  <c:v>-68</c:v>
                </c:pt>
                <c:pt idx="58">
                  <c:v>-67</c:v>
                </c:pt>
                <c:pt idx="59">
                  <c:v>-66</c:v>
                </c:pt>
                <c:pt idx="60">
                  <c:v>-65</c:v>
                </c:pt>
                <c:pt idx="61">
                  <c:v>-64</c:v>
                </c:pt>
                <c:pt idx="62">
                  <c:v>-63</c:v>
                </c:pt>
                <c:pt idx="63">
                  <c:v>-62</c:v>
                </c:pt>
                <c:pt idx="64">
                  <c:v>-61</c:v>
                </c:pt>
                <c:pt idx="65">
                  <c:v>-60</c:v>
                </c:pt>
                <c:pt idx="66">
                  <c:v>-59</c:v>
                </c:pt>
                <c:pt idx="67">
                  <c:v>-58</c:v>
                </c:pt>
                <c:pt idx="68">
                  <c:v>-57</c:v>
                </c:pt>
                <c:pt idx="69">
                  <c:v>-56</c:v>
                </c:pt>
                <c:pt idx="70">
                  <c:v>-55</c:v>
                </c:pt>
                <c:pt idx="71">
                  <c:v>-54</c:v>
                </c:pt>
                <c:pt idx="72">
                  <c:v>-53</c:v>
                </c:pt>
                <c:pt idx="73">
                  <c:v>-52</c:v>
                </c:pt>
                <c:pt idx="74">
                  <c:v>-51</c:v>
                </c:pt>
                <c:pt idx="75">
                  <c:v>-50</c:v>
                </c:pt>
                <c:pt idx="76">
                  <c:v>-49</c:v>
                </c:pt>
                <c:pt idx="77">
                  <c:v>-48</c:v>
                </c:pt>
                <c:pt idx="78">
                  <c:v>-47</c:v>
                </c:pt>
                <c:pt idx="79">
                  <c:v>-46</c:v>
                </c:pt>
                <c:pt idx="80">
                  <c:v>-45</c:v>
                </c:pt>
                <c:pt idx="81">
                  <c:v>-44</c:v>
                </c:pt>
                <c:pt idx="82">
                  <c:v>-43</c:v>
                </c:pt>
                <c:pt idx="83">
                  <c:v>-42</c:v>
                </c:pt>
                <c:pt idx="84">
                  <c:v>-41</c:v>
                </c:pt>
                <c:pt idx="85">
                  <c:v>-40</c:v>
                </c:pt>
                <c:pt idx="86">
                  <c:v>-39</c:v>
                </c:pt>
                <c:pt idx="87">
                  <c:v>-38</c:v>
                </c:pt>
                <c:pt idx="88">
                  <c:v>-37</c:v>
                </c:pt>
                <c:pt idx="89">
                  <c:v>-36</c:v>
                </c:pt>
                <c:pt idx="90">
                  <c:v>-35</c:v>
                </c:pt>
                <c:pt idx="91">
                  <c:v>-34</c:v>
                </c:pt>
                <c:pt idx="92">
                  <c:v>-33</c:v>
                </c:pt>
                <c:pt idx="93">
                  <c:v>-32</c:v>
                </c:pt>
                <c:pt idx="94">
                  <c:v>-31</c:v>
                </c:pt>
                <c:pt idx="95">
                  <c:v>-30</c:v>
                </c:pt>
                <c:pt idx="96">
                  <c:v>-29</c:v>
                </c:pt>
                <c:pt idx="97">
                  <c:v>-28</c:v>
                </c:pt>
                <c:pt idx="98">
                  <c:v>-27</c:v>
                </c:pt>
                <c:pt idx="99">
                  <c:v>-26</c:v>
                </c:pt>
                <c:pt idx="100">
                  <c:v>-25</c:v>
                </c:pt>
                <c:pt idx="101">
                  <c:v>-24</c:v>
                </c:pt>
                <c:pt idx="102">
                  <c:v>-23</c:v>
                </c:pt>
                <c:pt idx="103">
                  <c:v>-22</c:v>
                </c:pt>
                <c:pt idx="104">
                  <c:v>-21</c:v>
                </c:pt>
                <c:pt idx="105">
                  <c:v>-20</c:v>
                </c:pt>
                <c:pt idx="106">
                  <c:v>-19</c:v>
                </c:pt>
                <c:pt idx="107">
                  <c:v>-18</c:v>
                </c:pt>
                <c:pt idx="108">
                  <c:v>-17</c:v>
                </c:pt>
                <c:pt idx="109">
                  <c:v>-16</c:v>
                </c:pt>
                <c:pt idx="110">
                  <c:v>-15</c:v>
                </c:pt>
                <c:pt idx="111">
                  <c:v>-14</c:v>
                </c:pt>
                <c:pt idx="112">
                  <c:v>-13</c:v>
                </c:pt>
                <c:pt idx="113">
                  <c:v>-12</c:v>
                </c:pt>
                <c:pt idx="114">
                  <c:v>-11</c:v>
                </c:pt>
                <c:pt idx="115">
                  <c:v>-10</c:v>
                </c:pt>
                <c:pt idx="116">
                  <c:v>-9</c:v>
                </c:pt>
                <c:pt idx="117">
                  <c:v>-8</c:v>
                </c:pt>
                <c:pt idx="118">
                  <c:v>-7</c:v>
                </c:pt>
                <c:pt idx="119">
                  <c:v>-6</c:v>
                </c:pt>
                <c:pt idx="120">
                  <c:v>-5</c:v>
                </c:pt>
                <c:pt idx="121">
                  <c:v>-4</c:v>
                </c:pt>
                <c:pt idx="122">
                  <c:v>-3</c:v>
                </c:pt>
                <c:pt idx="123">
                  <c:v>-2</c:v>
                </c:pt>
                <c:pt idx="124">
                  <c:v>-1</c:v>
                </c:pt>
                <c:pt idx="125">
                  <c:v>0</c:v>
                </c:pt>
                <c:pt idx="126">
                  <c:v>1</c:v>
                </c:pt>
                <c:pt idx="127">
                  <c:v>2</c:v>
                </c:pt>
                <c:pt idx="128">
                  <c:v>3</c:v>
                </c:pt>
                <c:pt idx="129">
                  <c:v>4</c:v>
                </c:pt>
                <c:pt idx="130">
                  <c:v>5</c:v>
                </c:pt>
                <c:pt idx="131">
                  <c:v>6</c:v>
                </c:pt>
                <c:pt idx="132">
                  <c:v>7</c:v>
                </c:pt>
                <c:pt idx="133">
                  <c:v>8</c:v>
                </c:pt>
                <c:pt idx="134">
                  <c:v>9</c:v>
                </c:pt>
                <c:pt idx="135">
                  <c:v>10</c:v>
                </c:pt>
                <c:pt idx="136">
                  <c:v>11</c:v>
                </c:pt>
                <c:pt idx="137">
                  <c:v>12</c:v>
                </c:pt>
                <c:pt idx="138">
                  <c:v>13</c:v>
                </c:pt>
                <c:pt idx="139">
                  <c:v>14</c:v>
                </c:pt>
                <c:pt idx="140">
                  <c:v>15</c:v>
                </c:pt>
                <c:pt idx="141">
                  <c:v>16</c:v>
                </c:pt>
                <c:pt idx="142">
                  <c:v>17</c:v>
                </c:pt>
                <c:pt idx="143">
                  <c:v>18</c:v>
                </c:pt>
                <c:pt idx="144">
                  <c:v>19</c:v>
                </c:pt>
                <c:pt idx="145">
                  <c:v>20</c:v>
                </c:pt>
                <c:pt idx="146">
                  <c:v>21</c:v>
                </c:pt>
                <c:pt idx="147">
                  <c:v>22</c:v>
                </c:pt>
                <c:pt idx="148">
                  <c:v>23</c:v>
                </c:pt>
                <c:pt idx="149">
                  <c:v>24</c:v>
                </c:pt>
                <c:pt idx="150">
                  <c:v>25</c:v>
                </c:pt>
                <c:pt idx="151">
                  <c:v>26</c:v>
                </c:pt>
                <c:pt idx="152">
                  <c:v>27</c:v>
                </c:pt>
                <c:pt idx="153">
                  <c:v>28</c:v>
                </c:pt>
                <c:pt idx="154">
                  <c:v>29</c:v>
                </c:pt>
                <c:pt idx="155">
                  <c:v>30</c:v>
                </c:pt>
                <c:pt idx="156">
                  <c:v>31</c:v>
                </c:pt>
                <c:pt idx="157">
                  <c:v>32</c:v>
                </c:pt>
                <c:pt idx="158">
                  <c:v>33</c:v>
                </c:pt>
                <c:pt idx="159">
                  <c:v>34</c:v>
                </c:pt>
                <c:pt idx="160">
                  <c:v>35</c:v>
                </c:pt>
                <c:pt idx="161">
                  <c:v>36</c:v>
                </c:pt>
                <c:pt idx="162">
                  <c:v>37</c:v>
                </c:pt>
                <c:pt idx="163">
                  <c:v>38</c:v>
                </c:pt>
                <c:pt idx="164">
                  <c:v>39</c:v>
                </c:pt>
                <c:pt idx="165">
                  <c:v>40</c:v>
                </c:pt>
                <c:pt idx="166">
                  <c:v>41</c:v>
                </c:pt>
                <c:pt idx="167">
                  <c:v>42</c:v>
                </c:pt>
                <c:pt idx="168">
                  <c:v>43</c:v>
                </c:pt>
                <c:pt idx="169">
                  <c:v>44</c:v>
                </c:pt>
                <c:pt idx="170">
                  <c:v>45</c:v>
                </c:pt>
                <c:pt idx="171">
                  <c:v>46</c:v>
                </c:pt>
                <c:pt idx="172">
                  <c:v>47</c:v>
                </c:pt>
                <c:pt idx="173">
                  <c:v>48</c:v>
                </c:pt>
                <c:pt idx="174">
                  <c:v>49</c:v>
                </c:pt>
                <c:pt idx="175">
                  <c:v>50</c:v>
                </c:pt>
                <c:pt idx="176">
                  <c:v>51</c:v>
                </c:pt>
                <c:pt idx="177">
                  <c:v>52</c:v>
                </c:pt>
                <c:pt idx="178">
                  <c:v>53</c:v>
                </c:pt>
                <c:pt idx="179">
                  <c:v>54</c:v>
                </c:pt>
                <c:pt idx="180">
                  <c:v>55</c:v>
                </c:pt>
                <c:pt idx="181">
                  <c:v>56</c:v>
                </c:pt>
                <c:pt idx="182">
                  <c:v>57</c:v>
                </c:pt>
                <c:pt idx="183">
                  <c:v>58</c:v>
                </c:pt>
                <c:pt idx="184">
                  <c:v>59</c:v>
                </c:pt>
                <c:pt idx="185">
                  <c:v>60</c:v>
                </c:pt>
                <c:pt idx="186">
                  <c:v>61</c:v>
                </c:pt>
                <c:pt idx="187">
                  <c:v>62</c:v>
                </c:pt>
                <c:pt idx="188">
                  <c:v>63</c:v>
                </c:pt>
                <c:pt idx="189">
                  <c:v>64</c:v>
                </c:pt>
                <c:pt idx="190">
                  <c:v>65</c:v>
                </c:pt>
                <c:pt idx="191">
                  <c:v>66</c:v>
                </c:pt>
                <c:pt idx="192">
                  <c:v>67</c:v>
                </c:pt>
                <c:pt idx="193">
                  <c:v>68</c:v>
                </c:pt>
                <c:pt idx="194">
                  <c:v>69</c:v>
                </c:pt>
                <c:pt idx="195">
                  <c:v>70</c:v>
                </c:pt>
                <c:pt idx="196">
                  <c:v>71</c:v>
                </c:pt>
                <c:pt idx="197">
                  <c:v>72</c:v>
                </c:pt>
                <c:pt idx="198">
                  <c:v>73</c:v>
                </c:pt>
                <c:pt idx="199">
                  <c:v>74</c:v>
                </c:pt>
                <c:pt idx="200">
                  <c:v>75</c:v>
                </c:pt>
                <c:pt idx="201">
                  <c:v>76</c:v>
                </c:pt>
                <c:pt idx="202">
                  <c:v>77</c:v>
                </c:pt>
                <c:pt idx="203">
                  <c:v>78</c:v>
                </c:pt>
                <c:pt idx="204">
                  <c:v>79</c:v>
                </c:pt>
                <c:pt idx="205">
                  <c:v>80</c:v>
                </c:pt>
                <c:pt idx="206">
                  <c:v>81</c:v>
                </c:pt>
                <c:pt idx="207">
                  <c:v>82</c:v>
                </c:pt>
                <c:pt idx="208">
                  <c:v>83</c:v>
                </c:pt>
                <c:pt idx="209">
                  <c:v>84</c:v>
                </c:pt>
                <c:pt idx="210">
                  <c:v>85</c:v>
                </c:pt>
                <c:pt idx="211">
                  <c:v>86</c:v>
                </c:pt>
                <c:pt idx="212">
                  <c:v>87</c:v>
                </c:pt>
                <c:pt idx="213">
                  <c:v>88</c:v>
                </c:pt>
                <c:pt idx="214">
                  <c:v>89</c:v>
                </c:pt>
                <c:pt idx="215">
                  <c:v>90</c:v>
                </c:pt>
                <c:pt idx="216">
                  <c:v>91</c:v>
                </c:pt>
                <c:pt idx="217">
                  <c:v>92</c:v>
                </c:pt>
                <c:pt idx="218">
                  <c:v>93</c:v>
                </c:pt>
                <c:pt idx="219">
                  <c:v>94</c:v>
                </c:pt>
                <c:pt idx="220">
                  <c:v>95</c:v>
                </c:pt>
                <c:pt idx="221">
                  <c:v>96</c:v>
                </c:pt>
                <c:pt idx="222">
                  <c:v>97</c:v>
                </c:pt>
                <c:pt idx="223">
                  <c:v>98</c:v>
                </c:pt>
                <c:pt idx="224">
                  <c:v>99</c:v>
                </c:pt>
                <c:pt idx="225">
                  <c:v>100</c:v>
                </c:pt>
                <c:pt idx="226">
                  <c:v>101</c:v>
                </c:pt>
                <c:pt idx="227">
                  <c:v>102</c:v>
                </c:pt>
                <c:pt idx="228">
                  <c:v>103</c:v>
                </c:pt>
                <c:pt idx="229">
                  <c:v>104</c:v>
                </c:pt>
                <c:pt idx="230">
                  <c:v>105</c:v>
                </c:pt>
                <c:pt idx="231">
                  <c:v>106</c:v>
                </c:pt>
                <c:pt idx="232">
                  <c:v>107</c:v>
                </c:pt>
                <c:pt idx="233">
                  <c:v>108</c:v>
                </c:pt>
                <c:pt idx="234">
                  <c:v>109</c:v>
                </c:pt>
                <c:pt idx="235">
                  <c:v>110</c:v>
                </c:pt>
                <c:pt idx="236">
                  <c:v>111</c:v>
                </c:pt>
                <c:pt idx="237">
                  <c:v>112</c:v>
                </c:pt>
                <c:pt idx="238">
                  <c:v>113</c:v>
                </c:pt>
                <c:pt idx="239">
                  <c:v>114</c:v>
                </c:pt>
                <c:pt idx="240">
                  <c:v>115</c:v>
                </c:pt>
                <c:pt idx="241">
                  <c:v>116</c:v>
                </c:pt>
                <c:pt idx="242">
                  <c:v>117</c:v>
                </c:pt>
                <c:pt idx="243">
                  <c:v>118</c:v>
                </c:pt>
                <c:pt idx="244">
                  <c:v>119</c:v>
                </c:pt>
                <c:pt idx="245">
                  <c:v>120</c:v>
                </c:pt>
                <c:pt idx="246">
                  <c:v>121</c:v>
                </c:pt>
                <c:pt idx="247">
                  <c:v>122</c:v>
                </c:pt>
                <c:pt idx="248">
                  <c:v>123</c:v>
                </c:pt>
                <c:pt idx="249">
                  <c:v>124</c:v>
                </c:pt>
                <c:pt idx="250">
                  <c:v>125</c:v>
                </c:pt>
                <c:pt idx="251">
                  <c:v>126</c:v>
                </c:pt>
                <c:pt idx="252">
                  <c:v>127</c:v>
                </c:pt>
                <c:pt idx="253">
                  <c:v>128</c:v>
                </c:pt>
                <c:pt idx="254">
                  <c:v>129</c:v>
                </c:pt>
                <c:pt idx="255">
                  <c:v>130</c:v>
                </c:pt>
                <c:pt idx="256">
                  <c:v>131</c:v>
                </c:pt>
                <c:pt idx="257">
                  <c:v>132</c:v>
                </c:pt>
                <c:pt idx="258">
                  <c:v>133</c:v>
                </c:pt>
                <c:pt idx="259">
                  <c:v>134</c:v>
                </c:pt>
                <c:pt idx="260">
                  <c:v>135</c:v>
                </c:pt>
                <c:pt idx="261">
                  <c:v>136</c:v>
                </c:pt>
                <c:pt idx="262">
                  <c:v>137</c:v>
                </c:pt>
                <c:pt idx="263">
                  <c:v>138</c:v>
                </c:pt>
                <c:pt idx="264">
                  <c:v>139</c:v>
                </c:pt>
                <c:pt idx="265">
                  <c:v>140</c:v>
                </c:pt>
                <c:pt idx="266">
                  <c:v>141</c:v>
                </c:pt>
                <c:pt idx="267">
                  <c:v>142</c:v>
                </c:pt>
                <c:pt idx="268">
                  <c:v>143</c:v>
                </c:pt>
                <c:pt idx="269">
                  <c:v>144</c:v>
                </c:pt>
                <c:pt idx="270">
                  <c:v>145</c:v>
                </c:pt>
                <c:pt idx="271">
                  <c:v>146</c:v>
                </c:pt>
                <c:pt idx="272">
                  <c:v>147</c:v>
                </c:pt>
                <c:pt idx="273">
                  <c:v>148</c:v>
                </c:pt>
                <c:pt idx="274">
                  <c:v>149</c:v>
                </c:pt>
                <c:pt idx="275">
                  <c:v>150</c:v>
                </c:pt>
                <c:pt idx="276">
                  <c:v>151</c:v>
                </c:pt>
                <c:pt idx="277">
                  <c:v>152</c:v>
                </c:pt>
                <c:pt idx="278">
                  <c:v>153</c:v>
                </c:pt>
                <c:pt idx="279">
                  <c:v>154</c:v>
                </c:pt>
                <c:pt idx="280">
                  <c:v>155</c:v>
                </c:pt>
                <c:pt idx="281">
                  <c:v>156</c:v>
                </c:pt>
                <c:pt idx="282">
                  <c:v>157</c:v>
                </c:pt>
                <c:pt idx="283">
                  <c:v>158</c:v>
                </c:pt>
                <c:pt idx="284">
                  <c:v>159</c:v>
                </c:pt>
                <c:pt idx="285">
                  <c:v>160</c:v>
                </c:pt>
                <c:pt idx="286">
                  <c:v>161</c:v>
                </c:pt>
                <c:pt idx="287">
                  <c:v>162</c:v>
                </c:pt>
                <c:pt idx="288">
                  <c:v>163</c:v>
                </c:pt>
                <c:pt idx="289">
                  <c:v>164</c:v>
                </c:pt>
                <c:pt idx="290">
                  <c:v>165</c:v>
                </c:pt>
                <c:pt idx="291">
                  <c:v>166</c:v>
                </c:pt>
                <c:pt idx="292">
                  <c:v>167</c:v>
                </c:pt>
                <c:pt idx="293">
                  <c:v>168</c:v>
                </c:pt>
                <c:pt idx="294">
                  <c:v>169</c:v>
                </c:pt>
                <c:pt idx="295">
                  <c:v>170</c:v>
                </c:pt>
                <c:pt idx="296">
                  <c:v>171</c:v>
                </c:pt>
                <c:pt idx="297">
                  <c:v>172</c:v>
                </c:pt>
                <c:pt idx="298">
                  <c:v>173</c:v>
                </c:pt>
                <c:pt idx="299">
                  <c:v>174</c:v>
                </c:pt>
                <c:pt idx="300">
                  <c:v>175</c:v>
                </c:pt>
                <c:pt idx="301">
                  <c:v>176</c:v>
                </c:pt>
                <c:pt idx="302">
                  <c:v>177</c:v>
                </c:pt>
                <c:pt idx="303">
                  <c:v>178</c:v>
                </c:pt>
                <c:pt idx="304">
                  <c:v>179</c:v>
                </c:pt>
                <c:pt idx="305">
                  <c:v>180</c:v>
                </c:pt>
                <c:pt idx="306">
                  <c:v>181</c:v>
                </c:pt>
                <c:pt idx="307">
                  <c:v>182</c:v>
                </c:pt>
                <c:pt idx="308">
                  <c:v>183</c:v>
                </c:pt>
                <c:pt idx="309">
                  <c:v>184</c:v>
                </c:pt>
                <c:pt idx="310">
                  <c:v>185</c:v>
                </c:pt>
                <c:pt idx="311">
                  <c:v>186</c:v>
                </c:pt>
                <c:pt idx="312">
                  <c:v>187</c:v>
                </c:pt>
                <c:pt idx="313">
                  <c:v>188</c:v>
                </c:pt>
                <c:pt idx="314">
                  <c:v>189</c:v>
                </c:pt>
                <c:pt idx="315">
                  <c:v>190</c:v>
                </c:pt>
                <c:pt idx="316">
                  <c:v>191</c:v>
                </c:pt>
                <c:pt idx="317">
                  <c:v>192</c:v>
                </c:pt>
                <c:pt idx="318">
                  <c:v>193</c:v>
                </c:pt>
                <c:pt idx="319">
                  <c:v>194</c:v>
                </c:pt>
                <c:pt idx="320">
                  <c:v>195</c:v>
                </c:pt>
                <c:pt idx="321">
                  <c:v>196</c:v>
                </c:pt>
                <c:pt idx="322">
                  <c:v>197</c:v>
                </c:pt>
                <c:pt idx="323">
                  <c:v>198</c:v>
                </c:pt>
                <c:pt idx="324">
                  <c:v>199</c:v>
                </c:pt>
                <c:pt idx="325">
                  <c:v>200</c:v>
                </c:pt>
                <c:pt idx="326">
                  <c:v>201</c:v>
                </c:pt>
                <c:pt idx="327">
                  <c:v>202</c:v>
                </c:pt>
                <c:pt idx="328">
                  <c:v>203</c:v>
                </c:pt>
                <c:pt idx="329">
                  <c:v>204</c:v>
                </c:pt>
                <c:pt idx="330">
                  <c:v>205</c:v>
                </c:pt>
                <c:pt idx="331">
                  <c:v>206</c:v>
                </c:pt>
                <c:pt idx="332">
                  <c:v>207</c:v>
                </c:pt>
                <c:pt idx="333">
                  <c:v>208</c:v>
                </c:pt>
                <c:pt idx="334">
                  <c:v>209</c:v>
                </c:pt>
                <c:pt idx="335">
                  <c:v>210</c:v>
                </c:pt>
                <c:pt idx="336">
                  <c:v>211</c:v>
                </c:pt>
                <c:pt idx="337">
                  <c:v>212</c:v>
                </c:pt>
                <c:pt idx="338">
                  <c:v>213</c:v>
                </c:pt>
                <c:pt idx="339">
                  <c:v>214</c:v>
                </c:pt>
                <c:pt idx="340">
                  <c:v>215</c:v>
                </c:pt>
                <c:pt idx="341">
                  <c:v>216</c:v>
                </c:pt>
                <c:pt idx="342">
                  <c:v>217</c:v>
                </c:pt>
                <c:pt idx="343">
                  <c:v>218</c:v>
                </c:pt>
                <c:pt idx="344">
                  <c:v>219</c:v>
                </c:pt>
                <c:pt idx="345">
                  <c:v>220</c:v>
                </c:pt>
                <c:pt idx="346">
                  <c:v>221</c:v>
                </c:pt>
                <c:pt idx="347">
                  <c:v>222</c:v>
                </c:pt>
                <c:pt idx="348">
                  <c:v>223</c:v>
                </c:pt>
                <c:pt idx="349">
                  <c:v>224</c:v>
                </c:pt>
                <c:pt idx="350">
                  <c:v>225</c:v>
                </c:pt>
                <c:pt idx="351">
                  <c:v>226</c:v>
                </c:pt>
                <c:pt idx="352">
                  <c:v>227</c:v>
                </c:pt>
                <c:pt idx="353">
                  <c:v>228</c:v>
                </c:pt>
                <c:pt idx="354">
                  <c:v>229</c:v>
                </c:pt>
                <c:pt idx="355">
                  <c:v>230</c:v>
                </c:pt>
                <c:pt idx="356">
                  <c:v>231</c:v>
                </c:pt>
                <c:pt idx="357">
                  <c:v>232</c:v>
                </c:pt>
                <c:pt idx="358">
                  <c:v>233</c:v>
                </c:pt>
                <c:pt idx="359">
                  <c:v>234</c:v>
                </c:pt>
                <c:pt idx="360">
                  <c:v>235</c:v>
                </c:pt>
                <c:pt idx="361">
                  <c:v>236</c:v>
                </c:pt>
                <c:pt idx="362">
                  <c:v>237</c:v>
                </c:pt>
                <c:pt idx="363">
                  <c:v>238</c:v>
                </c:pt>
                <c:pt idx="364">
                  <c:v>239</c:v>
                </c:pt>
                <c:pt idx="365">
                  <c:v>240</c:v>
                </c:pt>
                <c:pt idx="366">
                  <c:v>241</c:v>
                </c:pt>
                <c:pt idx="367">
                  <c:v>242</c:v>
                </c:pt>
                <c:pt idx="368">
                  <c:v>243</c:v>
                </c:pt>
                <c:pt idx="369">
                  <c:v>244</c:v>
                </c:pt>
                <c:pt idx="370">
                  <c:v>245</c:v>
                </c:pt>
                <c:pt idx="371">
                  <c:v>246</c:v>
                </c:pt>
                <c:pt idx="372">
                  <c:v>247</c:v>
                </c:pt>
                <c:pt idx="373">
                  <c:v>248</c:v>
                </c:pt>
                <c:pt idx="374">
                  <c:v>249</c:v>
                </c:pt>
                <c:pt idx="375">
                  <c:v>250</c:v>
                </c:pt>
                <c:pt idx="376">
                  <c:v>251</c:v>
                </c:pt>
                <c:pt idx="377">
                  <c:v>252</c:v>
                </c:pt>
                <c:pt idx="378">
                  <c:v>253</c:v>
                </c:pt>
                <c:pt idx="379">
                  <c:v>254</c:v>
                </c:pt>
                <c:pt idx="380">
                  <c:v>255</c:v>
                </c:pt>
                <c:pt idx="381">
                  <c:v>256</c:v>
                </c:pt>
                <c:pt idx="382">
                  <c:v>257</c:v>
                </c:pt>
                <c:pt idx="383">
                  <c:v>258</c:v>
                </c:pt>
                <c:pt idx="384">
                  <c:v>259</c:v>
                </c:pt>
                <c:pt idx="385">
                  <c:v>260</c:v>
                </c:pt>
                <c:pt idx="386">
                  <c:v>261</c:v>
                </c:pt>
                <c:pt idx="387">
                  <c:v>262</c:v>
                </c:pt>
                <c:pt idx="388">
                  <c:v>263</c:v>
                </c:pt>
                <c:pt idx="389">
                  <c:v>264</c:v>
                </c:pt>
                <c:pt idx="390">
                  <c:v>265</c:v>
                </c:pt>
                <c:pt idx="391">
                  <c:v>266</c:v>
                </c:pt>
                <c:pt idx="392">
                  <c:v>267</c:v>
                </c:pt>
                <c:pt idx="393">
                  <c:v>268</c:v>
                </c:pt>
                <c:pt idx="394">
                  <c:v>269</c:v>
                </c:pt>
                <c:pt idx="395">
                  <c:v>270</c:v>
                </c:pt>
                <c:pt idx="396">
                  <c:v>271</c:v>
                </c:pt>
                <c:pt idx="397">
                  <c:v>272</c:v>
                </c:pt>
                <c:pt idx="398">
                  <c:v>273</c:v>
                </c:pt>
                <c:pt idx="399">
                  <c:v>274</c:v>
                </c:pt>
                <c:pt idx="400">
                  <c:v>275</c:v>
                </c:pt>
                <c:pt idx="401">
                  <c:v>276</c:v>
                </c:pt>
                <c:pt idx="402">
                  <c:v>277</c:v>
                </c:pt>
                <c:pt idx="403">
                  <c:v>278</c:v>
                </c:pt>
                <c:pt idx="404">
                  <c:v>279</c:v>
                </c:pt>
                <c:pt idx="405">
                  <c:v>280</c:v>
                </c:pt>
                <c:pt idx="406">
                  <c:v>281</c:v>
                </c:pt>
                <c:pt idx="407">
                  <c:v>282</c:v>
                </c:pt>
                <c:pt idx="408">
                  <c:v>283</c:v>
                </c:pt>
                <c:pt idx="409">
                  <c:v>284</c:v>
                </c:pt>
                <c:pt idx="410">
                  <c:v>285</c:v>
                </c:pt>
                <c:pt idx="411">
                  <c:v>286</c:v>
                </c:pt>
                <c:pt idx="412">
                  <c:v>287</c:v>
                </c:pt>
                <c:pt idx="413">
                  <c:v>288</c:v>
                </c:pt>
                <c:pt idx="414">
                  <c:v>289</c:v>
                </c:pt>
                <c:pt idx="415">
                  <c:v>290</c:v>
                </c:pt>
                <c:pt idx="416">
                  <c:v>291</c:v>
                </c:pt>
                <c:pt idx="417">
                  <c:v>292</c:v>
                </c:pt>
                <c:pt idx="418">
                  <c:v>293</c:v>
                </c:pt>
                <c:pt idx="419">
                  <c:v>294</c:v>
                </c:pt>
                <c:pt idx="420">
                  <c:v>295</c:v>
                </c:pt>
                <c:pt idx="421">
                  <c:v>296</c:v>
                </c:pt>
                <c:pt idx="422">
                  <c:v>297</c:v>
                </c:pt>
                <c:pt idx="423">
                  <c:v>298</c:v>
                </c:pt>
                <c:pt idx="424">
                  <c:v>299</c:v>
                </c:pt>
                <c:pt idx="425">
                  <c:v>300</c:v>
                </c:pt>
                <c:pt idx="426">
                  <c:v>301</c:v>
                </c:pt>
                <c:pt idx="427">
                  <c:v>302</c:v>
                </c:pt>
                <c:pt idx="428">
                  <c:v>303</c:v>
                </c:pt>
                <c:pt idx="429">
                  <c:v>304</c:v>
                </c:pt>
                <c:pt idx="430">
                  <c:v>305</c:v>
                </c:pt>
                <c:pt idx="431">
                  <c:v>306</c:v>
                </c:pt>
                <c:pt idx="432">
                  <c:v>307</c:v>
                </c:pt>
                <c:pt idx="433">
                  <c:v>308</c:v>
                </c:pt>
                <c:pt idx="434">
                  <c:v>309</c:v>
                </c:pt>
                <c:pt idx="435">
                  <c:v>310</c:v>
                </c:pt>
                <c:pt idx="436">
                  <c:v>311</c:v>
                </c:pt>
                <c:pt idx="437">
                  <c:v>312</c:v>
                </c:pt>
                <c:pt idx="438">
                  <c:v>313</c:v>
                </c:pt>
                <c:pt idx="439">
                  <c:v>314</c:v>
                </c:pt>
                <c:pt idx="440">
                  <c:v>315</c:v>
                </c:pt>
                <c:pt idx="441">
                  <c:v>316</c:v>
                </c:pt>
                <c:pt idx="442">
                  <c:v>317</c:v>
                </c:pt>
                <c:pt idx="443">
                  <c:v>318</c:v>
                </c:pt>
                <c:pt idx="444">
                  <c:v>319</c:v>
                </c:pt>
                <c:pt idx="445">
                  <c:v>320</c:v>
                </c:pt>
                <c:pt idx="446">
                  <c:v>321</c:v>
                </c:pt>
                <c:pt idx="447">
                  <c:v>322</c:v>
                </c:pt>
                <c:pt idx="448">
                  <c:v>323</c:v>
                </c:pt>
                <c:pt idx="449">
                  <c:v>324</c:v>
                </c:pt>
                <c:pt idx="450">
                  <c:v>325</c:v>
                </c:pt>
                <c:pt idx="451">
                  <c:v>326</c:v>
                </c:pt>
                <c:pt idx="452">
                  <c:v>327</c:v>
                </c:pt>
                <c:pt idx="453">
                  <c:v>328</c:v>
                </c:pt>
                <c:pt idx="454">
                  <c:v>329</c:v>
                </c:pt>
                <c:pt idx="455">
                  <c:v>330</c:v>
                </c:pt>
                <c:pt idx="456">
                  <c:v>331</c:v>
                </c:pt>
                <c:pt idx="457">
                  <c:v>332</c:v>
                </c:pt>
                <c:pt idx="458">
                  <c:v>333</c:v>
                </c:pt>
                <c:pt idx="459">
                  <c:v>334</c:v>
                </c:pt>
                <c:pt idx="460">
                  <c:v>335</c:v>
                </c:pt>
                <c:pt idx="461">
                  <c:v>336</c:v>
                </c:pt>
                <c:pt idx="462">
                  <c:v>337</c:v>
                </c:pt>
                <c:pt idx="463">
                  <c:v>338</c:v>
                </c:pt>
                <c:pt idx="464">
                  <c:v>339</c:v>
                </c:pt>
                <c:pt idx="465">
                  <c:v>340</c:v>
                </c:pt>
                <c:pt idx="466">
                  <c:v>341</c:v>
                </c:pt>
                <c:pt idx="467">
                  <c:v>342</c:v>
                </c:pt>
                <c:pt idx="468">
                  <c:v>343</c:v>
                </c:pt>
                <c:pt idx="469">
                  <c:v>344</c:v>
                </c:pt>
                <c:pt idx="470">
                  <c:v>345</c:v>
                </c:pt>
                <c:pt idx="471">
                  <c:v>346</c:v>
                </c:pt>
                <c:pt idx="472">
                  <c:v>347</c:v>
                </c:pt>
                <c:pt idx="473">
                  <c:v>348</c:v>
                </c:pt>
                <c:pt idx="474">
                  <c:v>349</c:v>
                </c:pt>
                <c:pt idx="475">
                  <c:v>350</c:v>
                </c:pt>
                <c:pt idx="476">
                  <c:v>351</c:v>
                </c:pt>
                <c:pt idx="477">
                  <c:v>352</c:v>
                </c:pt>
                <c:pt idx="478">
                  <c:v>353</c:v>
                </c:pt>
                <c:pt idx="479">
                  <c:v>354</c:v>
                </c:pt>
                <c:pt idx="480">
                  <c:v>355</c:v>
                </c:pt>
                <c:pt idx="481">
                  <c:v>356</c:v>
                </c:pt>
                <c:pt idx="482">
                  <c:v>357</c:v>
                </c:pt>
                <c:pt idx="483">
                  <c:v>358</c:v>
                </c:pt>
                <c:pt idx="484">
                  <c:v>359</c:v>
                </c:pt>
                <c:pt idx="485">
                  <c:v>360</c:v>
                </c:pt>
                <c:pt idx="486">
                  <c:v>361</c:v>
                </c:pt>
                <c:pt idx="487">
                  <c:v>362</c:v>
                </c:pt>
                <c:pt idx="488">
                  <c:v>363</c:v>
                </c:pt>
                <c:pt idx="489">
                  <c:v>364</c:v>
                </c:pt>
                <c:pt idx="490">
                  <c:v>365</c:v>
                </c:pt>
                <c:pt idx="491">
                  <c:v>366</c:v>
                </c:pt>
                <c:pt idx="492">
                  <c:v>367</c:v>
                </c:pt>
                <c:pt idx="493">
                  <c:v>368</c:v>
                </c:pt>
                <c:pt idx="494">
                  <c:v>369</c:v>
                </c:pt>
                <c:pt idx="495">
                  <c:v>370</c:v>
                </c:pt>
                <c:pt idx="496">
                  <c:v>371</c:v>
                </c:pt>
                <c:pt idx="497">
                  <c:v>372</c:v>
                </c:pt>
                <c:pt idx="498">
                  <c:v>373</c:v>
                </c:pt>
                <c:pt idx="499">
                  <c:v>374</c:v>
                </c:pt>
                <c:pt idx="500">
                  <c:v>375</c:v>
                </c:pt>
                <c:pt idx="501">
                  <c:v>376</c:v>
                </c:pt>
                <c:pt idx="502">
                  <c:v>377</c:v>
                </c:pt>
                <c:pt idx="503">
                  <c:v>378</c:v>
                </c:pt>
                <c:pt idx="504">
                  <c:v>379</c:v>
                </c:pt>
                <c:pt idx="505">
                  <c:v>380</c:v>
                </c:pt>
                <c:pt idx="506">
                  <c:v>381</c:v>
                </c:pt>
                <c:pt idx="507">
                  <c:v>382</c:v>
                </c:pt>
                <c:pt idx="508">
                  <c:v>383</c:v>
                </c:pt>
                <c:pt idx="509">
                  <c:v>384</c:v>
                </c:pt>
                <c:pt idx="510">
                  <c:v>385</c:v>
                </c:pt>
                <c:pt idx="511">
                  <c:v>386</c:v>
                </c:pt>
                <c:pt idx="512">
                  <c:v>387</c:v>
                </c:pt>
                <c:pt idx="513">
                  <c:v>388</c:v>
                </c:pt>
                <c:pt idx="514">
                  <c:v>389</c:v>
                </c:pt>
                <c:pt idx="515">
                  <c:v>390</c:v>
                </c:pt>
                <c:pt idx="516">
                  <c:v>391</c:v>
                </c:pt>
                <c:pt idx="517">
                  <c:v>392</c:v>
                </c:pt>
                <c:pt idx="518">
                  <c:v>393</c:v>
                </c:pt>
                <c:pt idx="519">
                  <c:v>394</c:v>
                </c:pt>
                <c:pt idx="520">
                  <c:v>395</c:v>
                </c:pt>
                <c:pt idx="521">
                  <c:v>396</c:v>
                </c:pt>
                <c:pt idx="522">
                  <c:v>397</c:v>
                </c:pt>
                <c:pt idx="523">
                  <c:v>398</c:v>
                </c:pt>
                <c:pt idx="524">
                  <c:v>399</c:v>
                </c:pt>
                <c:pt idx="525">
                  <c:v>400</c:v>
                </c:pt>
                <c:pt idx="526">
                  <c:v>401</c:v>
                </c:pt>
                <c:pt idx="527">
                  <c:v>402</c:v>
                </c:pt>
                <c:pt idx="528">
                  <c:v>403</c:v>
                </c:pt>
                <c:pt idx="529">
                  <c:v>404</c:v>
                </c:pt>
                <c:pt idx="530">
                  <c:v>405</c:v>
                </c:pt>
                <c:pt idx="531">
                  <c:v>406</c:v>
                </c:pt>
                <c:pt idx="532">
                  <c:v>407</c:v>
                </c:pt>
                <c:pt idx="533">
                  <c:v>408</c:v>
                </c:pt>
                <c:pt idx="534">
                  <c:v>409</c:v>
                </c:pt>
                <c:pt idx="535">
                  <c:v>410</c:v>
                </c:pt>
                <c:pt idx="536">
                  <c:v>411</c:v>
                </c:pt>
                <c:pt idx="537">
                  <c:v>412</c:v>
                </c:pt>
                <c:pt idx="538">
                  <c:v>413</c:v>
                </c:pt>
                <c:pt idx="539">
                  <c:v>414</c:v>
                </c:pt>
                <c:pt idx="540">
                  <c:v>415</c:v>
                </c:pt>
                <c:pt idx="541">
                  <c:v>416</c:v>
                </c:pt>
                <c:pt idx="542">
                  <c:v>417</c:v>
                </c:pt>
                <c:pt idx="543">
                  <c:v>418</c:v>
                </c:pt>
                <c:pt idx="544">
                  <c:v>419</c:v>
                </c:pt>
                <c:pt idx="545">
                  <c:v>420</c:v>
                </c:pt>
                <c:pt idx="546">
                  <c:v>421</c:v>
                </c:pt>
                <c:pt idx="547">
                  <c:v>422</c:v>
                </c:pt>
                <c:pt idx="548">
                  <c:v>423</c:v>
                </c:pt>
                <c:pt idx="549">
                  <c:v>424</c:v>
                </c:pt>
                <c:pt idx="550">
                  <c:v>425</c:v>
                </c:pt>
                <c:pt idx="551">
                  <c:v>426</c:v>
                </c:pt>
                <c:pt idx="552">
                  <c:v>427</c:v>
                </c:pt>
                <c:pt idx="553">
                  <c:v>428</c:v>
                </c:pt>
                <c:pt idx="554">
                  <c:v>429</c:v>
                </c:pt>
                <c:pt idx="555">
                  <c:v>430</c:v>
                </c:pt>
                <c:pt idx="556">
                  <c:v>431</c:v>
                </c:pt>
                <c:pt idx="557">
                  <c:v>432</c:v>
                </c:pt>
                <c:pt idx="558">
                  <c:v>433</c:v>
                </c:pt>
                <c:pt idx="559">
                  <c:v>434</c:v>
                </c:pt>
                <c:pt idx="560">
                  <c:v>435</c:v>
                </c:pt>
                <c:pt idx="561">
                  <c:v>436</c:v>
                </c:pt>
                <c:pt idx="562">
                  <c:v>437</c:v>
                </c:pt>
                <c:pt idx="563">
                  <c:v>438</c:v>
                </c:pt>
                <c:pt idx="564">
                  <c:v>439</c:v>
                </c:pt>
                <c:pt idx="565">
                  <c:v>440</c:v>
                </c:pt>
                <c:pt idx="566">
                  <c:v>441</c:v>
                </c:pt>
                <c:pt idx="567">
                  <c:v>442</c:v>
                </c:pt>
                <c:pt idx="568">
                  <c:v>443</c:v>
                </c:pt>
                <c:pt idx="569">
                  <c:v>444</c:v>
                </c:pt>
                <c:pt idx="570">
                  <c:v>445</c:v>
                </c:pt>
                <c:pt idx="571">
                  <c:v>446</c:v>
                </c:pt>
                <c:pt idx="572">
                  <c:v>447</c:v>
                </c:pt>
                <c:pt idx="573">
                  <c:v>448</c:v>
                </c:pt>
                <c:pt idx="574">
                  <c:v>449</c:v>
                </c:pt>
                <c:pt idx="575">
                  <c:v>450</c:v>
                </c:pt>
                <c:pt idx="576">
                  <c:v>451</c:v>
                </c:pt>
                <c:pt idx="577">
                  <c:v>452</c:v>
                </c:pt>
                <c:pt idx="578">
                  <c:v>453</c:v>
                </c:pt>
                <c:pt idx="579">
                  <c:v>454</c:v>
                </c:pt>
                <c:pt idx="580">
                  <c:v>455</c:v>
                </c:pt>
                <c:pt idx="581">
                  <c:v>456</c:v>
                </c:pt>
                <c:pt idx="582">
                  <c:v>457</c:v>
                </c:pt>
                <c:pt idx="583">
                  <c:v>458</c:v>
                </c:pt>
                <c:pt idx="584">
                  <c:v>459</c:v>
                </c:pt>
                <c:pt idx="585">
                  <c:v>460</c:v>
                </c:pt>
                <c:pt idx="586">
                  <c:v>461</c:v>
                </c:pt>
                <c:pt idx="587">
                  <c:v>462</c:v>
                </c:pt>
                <c:pt idx="588">
                  <c:v>463</c:v>
                </c:pt>
                <c:pt idx="589">
                  <c:v>464</c:v>
                </c:pt>
                <c:pt idx="590">
                  <c:v>465</c:v>
                </c:pt>
                <c:pt idx="591">
                  <c:v>466</c:v>
                </c:pt>
                <c:pt idx="592">
                  <c:v>467</c:v>
                </c:pt>
                <c:pt idx="593">
                  <c:v>468</c:v>
                </c:pt>
                <c:pt idx="594">
                  <c:v>469</c:v>
                </c:pt>
                <c:pt idx="595">
                  <c:v>470</c:v>
                </c:pt>
                <c:pt idx="596">
                  <c:v>471</c:v>
                </c:pt>
                <c:pt idx="597">
                  <c:v>472</c:v>
                </c:pt>
                <c:pt idx="598">
                  <c:v>473</c:v>
                </c:pt>
                <c:pt idx="599">
                  <c:v>474</c:v>
                </c:pt>
                <c:pt idx="600">
                  <c:v>475</c:v>
                </c:pt>
                <c:pt idx="601">
                  <c:v>476</c:v>
                </c:pt>
                <c:pt idx="602">
                  <c:v>477</c:v>
                </c:pt>
                <c:pt idx="603">
                  <c:v>478</c:v>
                </c:pt>
                <c:pt idx="604">
                  <c:v>479</c:v>
                </c:pt>
                <c:pt idx="605">
                  <c:v>480</c:v>
                </c:pt>
                <c:pt idx="606">
                  <c:v>481</c:v>
                </c:pt>
                <c:pt idx="607">
                  <c:v>482</c:v>
                </c:pt>
                <c:pt idx="608">
                  <c:v>483</c:v>
                </c:pt>
              </c:numCache>
            </c:numRef>
          </c:xVal>
          <c:yVal>
            <c:numRef>
              <c:f>'17.5 cm MLR with Pool Fire'!$Q$3:$Q$611</c:f>
              <c:numCache>
                <c:formatCode>General</c:formatCode>
                <c:ptCount val="609"/>
                <c:pt idx="0">
                  <c:v>0</c:v>
                </c:pt>
                <c:pt idx="1">
                  <c:v>0</c:v>
                </c:pt>
                <c:pt idx="2">
                  <c:v>0</c:v>
                </c:pt>
                <c:pt idx="3">
                  <c:v>-2.8571428571402602E-4</c:v>
                </c:pt>
                <c:pt idx="4">
                  <c:v>-2.8571428571402602E-4</c:v>
                </c:pt>
                <c:pt idx="5">
                  <c:v>-2.8571428571402602E-4</c:v>
                </c:pt>
                <c:pt idx="6">
                  <c:v>-2.8571428571402602E-4</c:v>
                </c:pt>
                <c:pt idx="7">
                  <c:v>5.7142857142886464E-4</c:v>
                </c:pt>
                <c:pt idx="8">
                  <c:v>1.1428571428569194E-3</c:v>
                </c:pt>
                <c:pt idx="9">
                  <c:v>1.1428571428569194E-3</c:v>
                </c:pt>
                <c:pt idx="10">
                  <c:v>1.1428571428569194E-3</c:v>
                </c:pt>
                <c:pt idx="11">
                  <c:v>8.571428571428919E-4</c:v>
                </c:pt>
                <c:pt idx="12">
                  <c:v>8.571428571428919E-4</c:v>
                </c:pt>
                <c:pt idx="13">
                  <c:v>5.7142857142886464E-4</c:v>
                </c:pt>
                <c:pt idx="14">
                  <c:v>-5.7142857142886464E-4</c:v>
                </c:pt>
                <c:pt idx="15">
                  <c:v>-1.1428571428569194E-3</c:v>
                </c:pt>
                <c:pt idx="16">
                  <c:v>-1.1428571428569194E-3</c:v>
                </c:pt>
                <c:pt idx="17">
                  <c:v>-1.4285714285709431E-3</c:v>
                </c:pt>
                <c:pt idx="18">
                  <c:v>-8.571428571428919E-4</c:v>
                </c:pt>
                <c:pt idx="19">
                  <c:v>-8.571428571428919E-4</c:v>
                </c:pt>
                <c:pt idx="20">
                  <c:v>-5.7142857142886464E-4</c:v>
                </c:pt>
                <c:pt idx="21">
                  <c:v>-2.8571428571402602E-4</c:v>
                </c:pt>
                <c:pt idx="22">
                  <c:v>-2.8571428571402602E-4</c:v>
                </c:pt>
                <c:pt idx="23">
                  <c:v>-2.8571428571402602E-4</c:v>
                </c:pt>
                <c:pt idx="24">
                  <c:v>0</c:v>
                </c:pt>
                <c:pt idx="25">
                  <c:v>-2.8571428571402602E-4</c:v>
                </c:pt>
                <c:pt idx="26">
                  <c:v>-2.8571428571402602E-4</c:v>
                </c:pt>
                <c:pt idx="27">
                  <c:v>-2.8571428571402602E-4</c:v>
                </c:pt>
                <c:pt idx="28">
                  <c:v>-5.7142857142886464E-4</c:v>
                </c:pt>
                <c:pt idx="29">
                  <c:v>-2.857142857148383E-4</c:v>
                </c:pt>
                <c:pt idx="30">
                  <c:v>-2.857142857148383E-4</c:v>
                </c:pt>
                <c:pt idx="31">
                  <c:v>-2.857142857148383E-4</c:v>
                </c:pt>
                <c:pt idx="32">
                  <c:v>-2.857142857148383E-4</c:v>
                </c:pt>
                <c:pt idx="33">
                  <c:v>-2.857142857148383E-4</c:v>
                </c:pt>
                <c:pt idx="34">
                  <c:v>-2.857142857148383E-4</c:v>
                </c:pt>
                <c:pt idx="35">
                  <c:v>0</c:v>
                </c:pt>
                <c:pt idx="36">
                  <c:v>0</c:v>
                </c:pt>
                <c:pt idx="37">
                  <c:v>0</c:v>
                </c:pt>
                <c:pt idx="38">
                  <c:v>0</c:v>
                </c:pt>
                <c:pt idx="39">
                  <c:v>2.857142857148383E-4</c:v>
                </c:pt>
                <c:pt idx="40">
                  <c:v>2.857142857148383E-4</c:v>
                </c:pt>
                <c:pt idx="41">
                  <c:v>2.857142857148383E-4</c:v>
                </c:pt>
                <c:pt idx="42">
                  <c:v>2.857142857148383E-4</c:v>
                </c:pt>
                <c:pt idx="43">
                  <c:v>2.857142857148383E-4</c:v>
                </c:pt>
                <c:pt idx="44">
                  <c:v>2.857142857148383E-4</c:v>
                </c:pt>
                <c:pt idx="45">
                  <c:v>0</c:v>
                </c:pt>
                <c:pt idx="46">
                  <c:v>-2.857142857148383E-4</c:v>
                </c:pt>
                <c:pt idx="47">
                  <c:v>-2.857142857148383E-4</c:v>
                </c:pt>
                <c:pt idx="48">
                  <c:v>-2.857142857148383E-4</c:v>
                </c:pt>
                <c:pt idx="49">
                  <c:v>-2.857142857148383E-4</c:v>
                </c:pt>
                <c:pt idx="50">
                  <c:v>-2.857142857148383E-4</c:v>
                </c:pt>
                <c:pt idx="51">
                  <c:v>-2.857142857148383E-4</c:v>
                </c:pt>
                <c:pt idx="52">
                  <c:v>0</c:v>
                </c:pt>
                <c:pt idx="53">
                  <c:v>0</c:v>
                </c:pt>
                <c:pt idx="54">
                  <c:v>0</c:v>
                </c:pt>
                <c:pt idx="55">
                  <c:v>0</c:v>
                </c:pt>
                <c:pt idx="56">
                  <c:v>0</c:v>
                </c:pt>
                <c:pt idx="57">
                  <c:v>0</c:v>
                </c:pt>
                <c:pt idx="58">
                  <c:v>0</c:v>
                </c:pt>
                <c:pt idx="59">
                  <c:v>0</c:v>
                </c:pt>
                <c:pt idx="60">
                  <c:v>0</c:v>
                </c:pt>
                <c:pt idx="61">
                  <c:v>0</c:v>
                </c:pt>
                <c:pt idx="62">
                  <c:v>2.857142857148383E-4</c:v>
                </c:pt>
                <c:pt idx="63">
                  <c:v>2.857142857148383E-4</c:v>
                </c:pt>
                <c:pt idx="64">
                  <c:v>2.857142857148383E-4</c:v>
                </c:pt>
                <c:pt idx="65">
                  <c:v>2.857142857148383E-4</c:v>
                </c:pt>
                <c:pt idx="66">
                  <c:v>2.857142857148383E-4</c:v>
                </c:pt>
                <c:pt idx="67">
                  <c:v>2.857142857148383E-4</c:v>
                </c:pt>
                <c:pt idx="68">
                  <c:v>5.7142857142886464E-4</c:v>
                </c:pt>
                <c:pt idx="69">
                  <c:v>2.8571428571402602E-4</c:v>
                </c:pt>
                <c:pt idx="70">
                  <c:v>2.8571428571402602E-4</c:v>
                </c:pt>
                <c:pt idx="71">
                  <c:v>2.8571428571402602E-4</c:v>
                </c:pt>
                <c:pt idx="72">
                  <c:v>2.8571428571402602E-4</c:v>
                </c:pt>
                <c:pt idx="73">
                  <c:v>2.8571428571402602E-4</c:v>
                </c:pt>
                <c:pt idx="74">
                  <c:v>2.8571428571402602E-4</c:v>
                </c:pt>
                <c:pt idx="75">
                  <c:v>0</c:v>
                </c:pt>
                <c:pt idx="76">
                  <c:v>0</c:v>
                </c:pt>
                <c:pt idx="77">
                  <c:v>0</c:v>
                </c:pt>
                <c:pt idx="78">
                  <c:v>0</c:v>
                </c:pt>
                <c:pt idx="79">
                  <c:v>0</c:v>
                </c:pt>
                <c:pt idx="80">
                  <c:v>2.8571428571402602E-4</c:v>
                </c:pt>
                <c:pt idx="81">
                  <c:v>2.8571428571402602E-4</c:v>
                </c:pt>
                <c:pt idx="82">
                  <c:v>2.8571428571402602E-4</c:v>
                </c:pt>
                <c:pt idx="83">
                  <c:v>5.7142857142886464E-4</c:v>
                </c:pt>
                <c:pt idx="84">
                  <c:v>8.571428571428919E-4</c:v>
                </c:pt>
                <c:pt idx="85">
                  <c:v>8.571428571428919E-4</c:v>
                </c:pt>
                <c:pt idx="86">
                  <c:v>8.571428571428919E-4</c:v>
                </c:pt>
                <c:pt idx="87">
                  <c:v>5.7142857142886464E-4</c:v>
                </c:pt>
                <c:pt idx="88">
                  <c:v>5.7142857142886464E-4</c:v>
                </c:pt>
                <c:pt idx="89">
                  <c:v>5.7142857142886464E-4</c:v>
                </c:pt>
                <c:pt idx="90">
                  <c:v>2.8571428571402602E-4</c:v>
                </c:pt>
                <c:pt idx="91">
                  <c:v>0</c:v>
                </c:pt>
                <c:pt idx="92">
                  <c:v>0</c:v>
                </c:pt>
                <c:pt idx="93">
                  <c:v>0</c:v>
                </c:pt>
                <c:pt idx="94">
                  <c:v>0</c:v>
                </c:pt>
                <c:pt idx="95">
                  <c:v>2.8571428571402602E-4</c:v>
                </c:pt>
                <c:pt idx="96">
                  <c:v>2.8571428571402602E-4</c:v>
                </c:pt>
                <c:pt idx="97">
                  <c:v>5.7142857142886464E-4</c:v>
                </c:pt>
                <c:pt idx="98">
                  <c:v>8.571428571428919E-4</c:v>
                </c:pt>
                <c:pt idx="99">
                  <c:v>8.571428571428919E-4</c:v>
                </c:pt>
                <c:pt idx="100">
                  <c:v>8.571428571428919E-4</c:v>
                </c:pt>
                <c:pt idx="101">
                  <c:v>8.571428571428919E-4</c:v>
                </c:pt>
                <c:pt idx="102">
                  <c:v>5.7142857142886464E-4</c:v>
                </c:pt>
                <c:pt idx="103">
                  <c:v>8.571428571428919E-4</c:v>
                </c:pt>
                <c:pt idx="104">
                  <c:v>5.7142857142805268E-4</c:v>
                </c:pt>
                <c:pt idx="105">
                  <c:v>2.8571428571402602E-4</c:v>
                </c:pt>
                <c:pt idx="106">
                  <c:v>2.8571428571402602E-4</c:v>
                </c:pt>
                <c:pt idx="107">
                  <c:v>2.8571428571402602E-4</c:v>
                </c:pt>
                <c:pt idx="108">
                  <c:v>2.8571428571402602E-4</c:v>
                </c:pt>
                <c:pt idx="109">
                  <c:v>5.7142857142886464E-4</c:v>
                </c:pt>
                <c:pt idx="110">
                  <c:v>2.857142857148383E-4</c:v>
                </c:pt>
                <c:pt idx="111">
                  <c:v>5.7142857142886464E-4</c:v>
                </c:pt>
                <c:pt idx="112">
                  <c:v>5.7142857142886464E-4</c:v>
                </c:pt>
                <c:pt idx="113">
                  <c:v>5.7142857142886464E-4</c:v>
                </c:pt>
                <c:pt idx="114">
                  <c:v>5.7142857142886464E-4</c:v>
                </c:pt>
                <c:pt idx="115">
                  <c:v>8.571428571428919E-4</c:v>
                </c:pt>
                <c:pt idx="116">
                  <c:v>5.7142857142805268E-4</c:v>
                </c:pt>
                <c:pt idx="117">
                  <c:v>5.7142857142805268E-4</c:v>
                </c:pt>
                <c:pt idx="118">
                  <c:v>2.8571428571402602E-4</c:v>
                </c:pt>
                <c:pt idx="119">
                  <c:v>2.8571428571402602E-4</c:v>
                </c:pt>
                <c:pt idx="120">
                  <c:v>8.571428571428919E-4</c:v>
                </c:pt>
                <c:pt idx="121">
                  <c:v>1.1428571428569194E-3</c:v>
                </c:pt>
                <c:pt idx="122">
                  <c:v>5.7142857142886464E-4</c:v>
                </c:pt>
                <c:pt idx="123">
                  <c:v>2.8571428571402602E-4</c:v>
                </c:pt>
                <c:pt idx="124">
                  <c:v>1.7142857142857823E-3</c:v>
                </c:pt>
                <c:pt idx="125">
                  <c:v>1.7142857142857823E-3</c:v>
                </c:pt>
                <c:pt idx="126">
                  <c:v>2.2857142857146497E-3</c:v>
                </c:pt>
                <c:pt idx="127">
                  <c:v>2.5714285714286689E-3</c:v>
                </c:pt>
                <c:pt idx="128">
                  <c:v>2.2857142857146497E-3</c:v>
                </c:pt>
                <c:pt idx="129">
                  <c:v>2.5714285714286689E-3</c:v>
                </c:pt>
                <c:pt idx="130">
                  <c:v>3.1428571428575398E-3</c:v>
                </c:pt>
                <c:pt idx="131">
                  <c:v>1.9999999999998079E-3</c:v>
                </c:pt>
                <c:pt idx="132">
                  <c:v>2.5714285714286689E-3</c:v>
                </c:pt>
                <c:pt idx="133">
                  <c:v>3.142857142856724E-3</c:v>
                </c:pt>
                <c:pt idx="134">
                  <c:v>2.2857142857138375E-3</c:v>
                </c:pt>
                <c:pt idx="135">
                  <c:v>2.2857142857138375E-3</c:v>
                </c:pt>
                <c:pt idx="136">
                  <c:v>2.5714285714286689E-3</c:v>
                </c:pt>
                <c:pt idx="137">
                  <c:v>2.5714285714286689E-3</c:v>
                </c:pt>
                <c:pt idx="138">
                  <c:v>2.5714285714286689E-3</c:v>
                </c:pt>
                <c:pt idx="139">
                  <c:v>2.2857142857146497E-3</c:v>
                </c:pt>
                <c:pt idx="140">
                  <c:v>1.7142857142857823E-3</c:v>
                </c:pt>
                <c:pt idx="141">
                  <c:v>1.7142857142857823E-3</c:v>
                </c:pt>
                <c:pt idx="142">
                  <c:v>1.7142857142857823E-3</c:v>
                </c:pt>
                <c:pt idx="143">
                  <c:v>1.9999999999998079E-3</c:v>
                </c:pt>
                <c:pt idx="144">
                  <c:v>2.2857142857138375E-3</c:v>
                </c:pt>
                <c:pt idx="145">
                  <c:v>1.9999999999998079E-3</c:v>
                </c:pt>
                <c:pt idx="146">
                  <c:v>2.2857142857138375E-3</c:v>
                </c:pt>
                <c:pt idx="147">
                  <c:v>1.9999999999998079E-3</c:v>
                </c:pt>
                <c:pt idx="148">
                  <c:v>2.8571428571426997E-3</c:v>
                </c:pt>
                <c:pt idx="149">
                  <c:v>3.714285714285588E-3</c:v>
                </c:pt>
                <c:pt idx="150">
                  <c:v>3.142857142856724E-3</c:v>
                </c:pt>
                <c:pt idx="151">
                  <c:v>2.5714285714286689E-3</c:v>
                </c:pt>
                <c:pt idx="152">
                  <c:v>3.1428571428575398E-3</c:v>
                </c:pt>
                <c:pt idx="153">
                  <c:v>2.8571428571426997E-3</c:v>
                </c:pt>
                <c:pt idx="154">
                  <c:v>2.8571428571435072E-3</c:v>
                </c:pt>
                <c:pt idx="155">
                  <c:v>2.2857142857146497E-3</c:v>
                </c:pt>
                <c:pt idx="156">
                  <c:v>2.2857142857146497E-3</c:v>
                </c:pt>
                <c:pt idx="157">
                  <c:v>2.2857142857146497E-3</c:v>
                </c:pt>
                <c:pt idx="158">
                  <c:v>2.5714285714286689E-3</c:v>
                </c:pt>
                <c:pt idx="159">
                  <c:v>2.5714285714286689E-3</c:v>
                </c:pt>
                <c:pt idx="160">
                  <c:v>2.8571428571426997E-3</c:v>
                </c:pt>
                <c:pt idx="161">
                  <c:v>3.142857142856724E-3</c:v>
                </c:pt>
                <c:pt idx="162">
                  <c:v>2.8571428571426997E-3</c:v>
                </c:pt>
                <c:pt idx="163">
                  <c:v>2.5714285714286689E-3</c:v>
                </c:pt>
                <c:pt idx="164">
                  <c:v>2.8571428571426997E-3</c:v>
                </c:pt>
                <c:pt idx="165">
                  <c:v>2.8571428571426997E-3</c:v>
                </c:pt>
                <c:pt idx="166">
                  <c:v>3.4285714285715646E-3</c:v>
                </c:pt>
                <c:pt idx="167">
                  <c:v>3.1428571428575398E-3</c:v>
                </c:pt>
                <c:pt idx="168">
                  <c:v>2.8571428571426997E-3</c:v>
                </c:pt>
                <c:pt idx="169">
                  <c:v>3.4285714285715646E-3</c:v>
                </c:pt>
                <c:pt idx="170">
                  <c:v>2.8571428571426997E-3</c:v>
                </c:pt>
                <c:pt idx="171">
                  <c:v>2.8571428571426997E-3</c:v>
                </c:pt>
                <c:pt idx="172">
                  <c:v>2.8571428571435072E-3</c:v>
                </c:pt>
                <c:pt idx="173">
                  <c:v>2.5714285714286689E-3</c:v>
                </c:pt>
                <c:pt idx="174">
                  <c:v>2.5714285714286689E-3</c:v>
                </c:pt>
                <c:pt idx="175">
                  <c:v>2.5714285714286689E-3</c:v>
                </c:pt>
                <c:pt idx="176">
                  <c:v>2.5714285714286689E-3</c:v>
                </c:pt>
                <c:pt idx="177">
                  <c:v>2.8571428571426997E-3</c:v>
                </c:pt>
                <c:pt idx="178">
                  <c:v>3.714285714285588E-3</c:v>
                </c:pt>
                <c:pt idx="179">
                  <c:v>3.4285714285707514E-3</c:v>
                </c:pt>
                <c:pt idx="180">
                  <c:v>3.4285714285707514E-3</c:v>
                </c:pt>
                <c:pt idx="181">
                  <c:v>3.4285714285715646E-3</c:v>
                </c:pt>
                <c:pt idx="182">
                  <c:v>3.714285714285588E-3</c:v>
                </c:pt>
                <c:pt idx="183">
                  <c:v>3.4285714285715646E-3</c:v>
                </c:pt>
                <c:pt idx="184">
                  <c:v>3.714285714285588E-3</c:v>
                </c:pt>
                <c:pt idx="185">
                  <c:v>3.1428571428575398E-3</c:v>
                </c:pt>
                <c:pt idx="186">
                  <c:v>3.4285714285715646E-3</c:v>
                </c:pt>
                <c:pt idx="187">
                  <c:v>2.8571428571435072E-3</c:v>
                </c:pt>
                <c:pt idx="188">
                  <c:v>2.8571428571426997E-3</c:v>
                </c:pt>
                <c:pt idx="189">
                  <c:v>2.5714285714286689E-3</c:v>
                </c:pt>
                <c:pt idx="190">
                  <c:v>2.8571428571426997E-3</c:v>
                </c:pt>
                <c:pt idx="191">
                  <c:v>3.1428571428575398E-3</c:v>
                </c:pt>
                <c:pt idx="192">
                  <c:v>2.8571428571426997E-3</c:v>
                </c:pt>
                <c:pt idx="193">
                  <c:v>3.714285714285588E-3</c:v>
                </c:pt>
                <c:pt idx="194">
                  <c:v>3.714285714285588E-3</c:v>
                </c:pt>
                <c:pt idx="195">
                  <c:v>3.714285714285588E-3</c:v>
                </c:pt>
                <c:pt idx="196">
                  <c:v>3.714285714285588E-3</c:v>
                </c:pt>
                <c:pt idx="197">
                  <c:v>3.714285714285588E-3</c:v>
                </c:pt>
                <c:pt idx="198">
                  <c:v>3.142857142856724E-3</c:v>
                </c:pt>
                <c:pt idx="199">
                  <c:v>4.0000000000004234E-3</c:v>
                </c:pt>
                <c:pt idx="200">
                  <c:v>3.1428571428575398E-3</c:v>
                </c:pt>
                <c:pt idx="201">
                  <c:v>3.142857142856724E-3</c:v>
                </c:pt>
                <c:pt idx="202">
                  <c:v>4.0000000000004234E-3</c:v>
                </c:pt>
                <c:pt idx="203">
                  <c:v>4.5714285714292934E-3</c:v>
                </c:pt>
                <c:pt idx="204">
                  <c:v>4.2857142857144533E-3</c:v>
                </c:pt>
                <c:pt idx="205">
                  <c:v>4.2857142857144533E-3</c:v>
                </c:pt>
                <c:pt idx="206">
                  <c:v>3.714285714285588E-3</c:v>
                </c:pt>
                <c:pt idx="207">
                  <c:v>4.2857142857144533E-3</c:v>
                </c:pt>
                <c:pt idx="208">
                  <c:v>4.2857142857144533E-3</c:v>
                </c:pt>
                <c:pt idx="209">
                  <c:v>3.4285714285707514E-3</c:v>
                </c:pt>
                <c:pt idx="210">
                  <c:v>3.142857142856724E-3</c:v>
                </c:pt>
                <c:pt idx="211">
                  <c:v>3.714285714285588E-3</c:v>
                </c:pt>
                <c:pt idx="212">
                  <c:v>3.714285714285588E-3</c:v>
                </c:pt>
                <c:pt idx="213">
                  <c:v>3.714285714285588E-3</c:v>
                </c:pt>
                <c:pt idx="214">
                  <c:v>3.142857142856724E-3</c:v>
                </c:pt>
                <c:pt idx="215">
                  <c:v>4.0000000000004234E-3</c:v>
                </c:pt>
                <c:pt idx="216">
                  <c:v>4.2857142857144533E-3</c:v>
                </c:pt>
                <c:pt idx="217">
                  <c:v>4.2857142857144533E-3</c:v>
                </c:pt>
                <c:pt idx="218">
                  <c:v>3.714285714285588E-3</c:v>
                </c:pt>
                <c:pt idx="219">
                  <c:v>3.714285714285588E-3</c:v>
                </c:pt>
                <c:pt idx="220">
                  <c:v>4.5714285714284816E-3</c:v>
                </c:pt>
                <c:pt idx="221">
                  <c:v>4.5714285714284816E-3</c:v>
                </c:pt>
                <c:pt idx="222">
                  <c:v>3.9999999999996098E-3</c:v>
                </c:pt>
                <c:pt idx="223">
                  <c:v>3.714285714285588E-3</c:v>
                </c:pt>
                <c:pt idx="224">
                  <c:v>3.9999999999996098E-3</c:v>
                </c:pt>
                <c:pt idx="225">
                  <c:v>4.0000000000004234E-3</c:v>
                </c:pt>
                <c:pt idx="226">
                  <c:v>4.5714285714292934E-3</c:v>
                </c:pt>
                <c:pt idx="227">
                  <c:v>4.0000000000004234E-3</c:v>
                </c:pt>
                <c:pt idx="228">
                  <c:v>4.2857142857144533E-3</c:v>
                </c:pt>
                <c:pt idx="229">
                  <c:v>4.2857142857144533E-3</c:v>
                </c:pt>
                <c:pt idx="230">
                  <c:v>4.2857142857144533E-3</c:v>
                </c:pt>
                <c:pt idx="231">
                  <c:v>4.2857142857144533E-3</c:v>
                </c:pt>
                <c:pt idx="232">
                  <c:v>4.8571428571424916E-3</c:v>
                </c:pt>
                <c:pt idx="233">
                  <c:v>4.8571428571424916E-3</c:v>
                </c:pt>
                <c:pt idx="234">
                  <c:v>4.8571428571424916E-3</c:v>
                </c:pt>
                <c:pt idx="235">
                  <c:v>4.5714285714284816E-3</c:v>
                </c:pt>
                <c:pt idx="236">
                  <c:v>4.5714285714284816E-3</c:v>
                </c:pt>
                <c:pt idx="237">
                  <c:v>4.8571428571433095E-3</c:v>
                </c:pt>
                <c:pt idx="238">
                  <c:v>5.1428571428573404E-3</c:v>
                </c:pt>
                <c:pt idx="239">
                  <c:v>4.8571428571433095E-3</c:v>
                </c:pt>
                <c:pt idx="240">
                  <c:v>5.1428571428573404E-3</c:v>
                </c:pt>
                <c:pt idx="241">
                  <c:v>4.2857142857144533E-3</c:v>
                </c:pt>
                <c:pt idx="242">
                  <c:v>4.2857142857144533E-3</c:v>
                </c:pt>
                <c:pt idx="243">
                  <c:v>4.2857142857144533E-3</c:v>
                </c:pt>
                <c:pt idx="244">
                  <c:v>4.5714285714284816E-3</c:v>
                </c:pt>
                <c:pt idx="245">
                  <c:v>4.5714285714284816E-3</c:v>
                </c:pt>
                <c:pt idx="246">
                  <c:v>5.1428571428565294E-3</c:v>
                </c:pt>
                <c:pt idx="247">
                  <c:v>4.2857142857144533E-3</c:v>
                </c:pt>
                <c:pt idx="248">
                  <c:v>4.5714285714284816E-3</c:v>
                </c:pt>
                <c:pt idx="249">
                  <c:v>4.8571428571433095E-3</c:v>
                </c:pt>
                <c:pt idx="250">
                  <c:v>5.4285714285713738E-3</c:v>
                </c:pt>
                <c:pt idx="251">
                  <c:v>4.5714285714284816E-3</c:v>
                </c:pt>
                <c:pt idx="252">
                  <c:v>4.8571428571424916E-3</c:v>
                </c:pt>
                <c:pt idx="253">
                  <c:v>4.0000000000004234E-3</c:v>
                </c:pt>
                <c:pt idx="254">
                  <c:v>4.2857142857136475E-3</c:v>
                </c:pt>
                <c:pt idx="255">
                  <c:v>4.5714285714284816E-3</c:v>
                </c:pt>
                <c:pt idx="256">
                  <c:v>4.5714285714284816E-3</c:v>
                </c:pt>
                <c:pt idx="257">
                  <c:v>4.2857142857144533E-3</c:v>
                </c:pt>
                <c:pt idx="258">
                  <c:v>5.1428571428573404E-3</c:v>
                </c:pt>
                <c:pt idx="259">
                  <c:v>4.8571428571433095E-3</c:v>
                </c:pt>
                <c:pt idx="260">
                  <c:v>4.5714285714284816E-3</c:v>
                </c:pt>
                <c:pt idx="261">
                  <c:v>4.5714285714292934E-3</c:v>
                </c:pt>
                <c:pt idx="262">
                  <c:v>5.4285714285713738E-3</c:v>
                </c:pt>
                <c:pt idx="263">
                  <c:v>5.4285714285713738E-3</c:v>
                </c:pt>
                <c:pt idx="264">
                  <c:v>5.9999999999994242E-3</c:v>
                </c:pt>
                <c:pt idx="265">
                  <c:v>5.1428571428565294E-3</c:v>
                </c:pt>
                <c:pt idx="266">
                  <c:v>4.8571428571424916E-3</c:v>
                </c:pt>
                <c:pt idx="267">
                  <c:v>5.1428571428573404E-3</c:v>
                </c:pt>
                <c:pt idx="268">
                  <c:v>5.714285714285389E-3</c:v>
                </c:pt>
                <c:pt idx="269">
                  <c:v>4.8571428571433095E-3</c:v>
                </c:pt>
                <c:pt idx="270">
                  <c:v>4.8571428571424916E-3</c:v>
                </c:pt>
                <c:pt idx="271">
                  <c:v>4.5714285714284816E-3</c:v>
                </c:pt>
                <c:pt idx="272">
                  <c:v>4.8571428571433095E-3</c:v>
                </c:pt>
                <c:pt idx="273">
                  <c:v>4.5714285714284816E-3</c:v>
                </c:pt>
                <c:pt idx="274">
                  <c:v>4.2857142857136475E-3</c:v>
                </c:pt>
                <c:pt idx="275">
                  <c:v>4.5714285714284816E-3</c:v>
                </c:pt>
                <c:pt idx="276">
                  <c:v>4.5714285714284816E-3</c:v>
                </c:pt>
                <c:pt idx="277">
                  <c:v>5.1428571428573404E-3</c:v>
                </c:pt>
                <c:pt idx="278">
                  <c:v>5.1428571428573404E-3</c:v>
                </c:pt>
                <c:pt idx="279">
                  <c:v>5.1428571428573404E-3</c:v>
                </c:pt>
                <c:pt idx="280">
                  <c:v>5.1428571428573404E-3</c:v>
                </c:pt>
                <c:pt idx="281">
                  <c:v>6.2857142857142608E-3</c:v>
                </c:pt>
                <c:pt idx="282">
                  <c:v>7.1428571428571487E-3</c:v>
                </c:pt>
                <c:pt idx="283">
                  <c:v>6.8571428571423051E-3</c:v>
                </c:pt>
                <c:pt idx="284">
                  <c:v>6.5714285714282882E-3</c:v>
                </c:pt>
                <c:pt idx="285">
                  <c:v>6.0000000000002334E-3</c:v>
                </c:pt>
                <c:pt idx="286">
                  <c:v>6.5714285714282882E-3</c:v>
                </c:pt>
                <c:pt idx="287">
                  <c:v>6.857142857143117E-3</c:v>
                </c:pt>
                <c:pt idx="288">
                  <c:v>6.0000000000002334E-3</c:v>
                </c:pt>
                <c:pt idx="289">
                  <c:v>5.4285714285713738E-3</c:v>
                </c:pt>
                <c:pt idx="290">
                  <c:v>5.7142857142862009E-3</c:v>
                </c:pt>
                <c:pt idx="291">
                  <c:v>4.8571428571433095E-3</c:v>
                </c:pt>
                <c:pt idx="292">
                  <c:v>5.714285714285389E-3</c:v>
                </c:pt>
                <c:pt idx="293">
                  <c:v>5.1428571428573404E-3</c:v>
                </c:pt>
                <c:pt idx="294">
                  <c:v>4.8571428571424916E-3</c:v>
                </c:pt>
                <c:pt idx="295">
                  <c:v>6.2857142857142608E-3</c:v>
                </c:pt>
                <c:pt idx="296">
                  <c:v>4.5714285714284816E-3</c:v>
                </c:pt>
                <c:pt idx="297">
                  <c:v>4.5714285714284816E-3</c:v>
                </c:pt>
                <c:pt idx="298">
                  <c:v>6.2857142857142608E-3</c:v>
                </c:pt>
                <c:pt idx="299">
                  <c:v>5.4285714285713738E-3</c:v>
                </c:pt>
                <c:pt idx="300">
                  <c:v>5.714285714285389E-3</c:v>
                </c:pt>
                <c:pt idx="301">
                  <c:v>5.4285714285713738E-3</c:v>
                </c:pt>
                <c:pt idx="302">
                  <c:v>4.5714285714284816E-3</c:v>
                </c:pt>
                <c:pt idx="303">
                  <c:v>5.7142857142862009E-3</c:v>
                </c:pt>
                <c:pt idx="304">
                  <c:v>6.857142857143117E-3</c:v>
                </c:pt>
                <c:pt idx="305">
                  <c:v>5.1428571428573404E-3</c:v>
                </c:pt>
                <c:pt idx="306">
                  <c:v>5.1428571428573404E-3</c:v>
                </c:pt>
                <c:pt idx="307">
                  <c:v>5.4285714285713738E-3</c:v>
                </c:pt>
                <c:pt idx="308">
                  <c:v>6.2857142857142608E-3</c:v>
                </c:pt>
                <c:pt idx="309">
                  <c:v>5.7142857142862009E-3</c:v>
                </c:pt>
                <c:pt idx="310">
                  <c:v>6.2857142857142608E-3</c:v>
                </c:pt>
                <c:pt idx="311">
                  <c:v>5.4285714285713738E-3</c:v>
                </c:pt>
                <c:pt idx="312">
                  <c:v>5.714285714285389E-3</c:v>
                </c:pt>
                <c:pt idx="313">
                  <c:v>6.5714285714290992E-3</c:v>
                </c:pt>
                <c:pt idx="314">
                  <c:v>6.2857142857142608E-3</c:v>
                </c:pt>
                <c:pt idx="315">
                  <c:v>6.5714285714290992E-3</c:v>
                </c:pt>
                <c:pt idx="316">
                  <c:v>6.8571428571423051E-3</c:v>
                </c:pt>
                <c:pt idx="317">
                  <c:v>6.2857142857142608E-3</c:v>
                </c:pt>
                <c:pt idx="318">
                  <c:v>6.5714285714282882E-3</c:v>
                </c:pt>
                <c:pt idx="319">
                  <c:v>7.4285714285711813E-3</c:v>
                </c:pt>
                <c:pt idx="320">
                  <c:v>6.5714285714282882E-3</c:v>
                </c:pt>
                <c:pt idx="321">
                  <c:v>6.857142857143117E-3</c:v>
                </c:pt>
                <c:pt idx="322">
                  <c:v>6.0000000000002334E-3</c:v>
                </c:pt>
                <c:pt idx="323">
                  <c:v>6.857142857143117E-3</c:v>
                </c:pt>
                <c:pt idx="324">
                  <c:v>6.8571428571423051E-3</c:v>
                </c:pt>
                <c:pt idx="325">
                  <c:v>6.0000000000002334E-3</c:v>
                </c:pt>
                <c:pt idx="326">
                  <c:v>5.4285714285713738E-3</c:v>
                </c:pt>
                <c:pt idx="327">
                  <c:v>6.5714285714282882E-3</c:v>
                </c:pt>
                <c:pt idx="328">
                  <c:v>6.2857142857142608E-3</c:v>
                </c:pt>
                <c:pt idx="329">
                  <c:v>6.8571428571423051E-3</c:v>
                </c:pt>
                <c:pt idx="330">
                  <c:v>6.0000000000002334E-3</c:v>
                </c:pt>
                <c:pt idx="331">
                  <c:v>6.0000000000002334E-3</c:v>
                </c:pt>
                <c:pt idx="332">
                  <c:v>7.1428571428571487E-3</c:v>
                </c:pt>
                <c:pt idx="333">
                  <c:v>7.4285714285719879E-3</c:v>
                </c:pt>
                <c:pt idx="334">
                  <c:v>6.2857142857142608E-3</c:v>
                </c:pt>
                <c:pt idx="335">
                  <c:v>6.5714285714282882E-3</c:v>
                </c:pt>
                <c:pt idx="336">
                  <c:v>7.1428571428571487E-3</c:v>
                </c:pt>
                <c:pt idx="337">
                  <c:v>7.1428571428571487E-3</c:v>
                </c:pt>
                <c:pt idx="338">
                  <c:v>6.857142857143117E-3</c:v>
                </c:pt>
                <c:pt idx="339">
                  <c:v>6.2857142857142608E-3</c:v>
                </c:pt>
                <c:pt idx="340">
                  <c:v>5.714285714285389E-3</c:v>
                </c:pt>
                <c:pt idx="341">
                  <c:v>6.857142857143117E-3</c:v>
                </c:pt>
                <c:pt idx="342">
                  <c:v>6.857142857143117E-3</c:v>
                </c:pt>
                <c:pt idx="343">
                  <c:v>6.0000000000002334E-3</c:v>
                </c:pt>
                <c:pt idx="344">
                  <c:v>6.2857142857142608E-3</c:v>
                </c:pt>
                <c:pt idx="345">
                  <c:v>7.7142857142852026E-3</c:v>
                </c:pt>
                <c:pt idx="346">
                  <c:v>8.0000000000000366E-3</c:v>
                </c:pt>
                <c:pt idx="347">
                  <c:v>8.2857142857140596E-3</c:v>
                </c:pt>
                <c:pt idx="348">
                  <c:v>7.4285714285711813E-3</c:v>
                </c:pt>
                <c:pt idx="349">
                  <c:v>7.7142857142860136E-3</c:v>
                </c:pt>
                <c:pt idx="350">
                  <c:v>7.1428571428571487E-3</c:v>
                </c:pt>
                <c:pt idx="351">
                  <c:v>7.7142857142860136E-3</c:v>
                </c:pt>
                <c:pt idx="352">
                  <c:v>6.2857142857142608E-3</c:v>
                </c:pt>
                <c:pt idx="353">
                  <c:v>5.714285714285389E-3</c:v>
                </c:pt>
                <c:pt idx="354">
                  <c:v>7.1428571428571487E-3</c:v>
                </c:pt>
                <c:pt idx="355">
                  <c:v>6.5714285714290992E-3</c:v>
                </c:pt>
                <c:pt idx="356">
                  <c:v>6.8571428571423051E-3</c:v>
                </c:pt>
                <c:pt idx="357">
                  <c:v>7.4285714285711813E-3</c:v>
                </c:pt>
                <c:pt idx="358">
                  <c:v>6.8571428571423051E-3</c:v>
                </c:pt>
                <c:pt idx="359">
                  <c:v>7.4285714285719879E-3</c:v>
                </c:pt>
                <c:pt idx="360">
                  <c:v>8.5714285714289205E-3</c:v>
                </c:pt>
                <c:pt idx="361">
                  <c:v>7.1428571428571487E-3</c:v>
                </c:pt>
                <c:pt idx="362">
                  <c:v>7.4285714285711813E-3</c:v>
                </c:pt>
                <c:pt idx="363">
                  <c:v>7.1428571428571487E-3</c:v>
                </c:pt>
                <c:pt idx="364">
                  <c:v>7.1428571428571487E-3</c:v>
                </c:pt>
                <c:pt idx="365">
                  <c:v>8.0000000000000366E-3</c:v>
                </c:pt>
                <c:pt idx="366">
                  <c:v>7.4285714285711813E-3</c:v>
                </c:pt>
                <c:pt idx="367">
                  <c:v>7.1428571428571487E-3</c:v>
                </c:pt>
                <c:pt idx="368">
                  <c:v>7.7142857142860136E-3</c:v>
                </c:pt>
                <c:pt idx="369">
                  <c:v>8.2857142857140596E-3</c:v>
                </c:pt>
                <c:pt idx="370">
                  <c:v>8.5714285714289205E-3</c:v>
                </c:pt>
                <c:pt idx="371">
                  <c:v>8.8571428571429557E-3</c:v>
                </c:pt>
                <c:pt idx="372">
                  <c:v>8.0000000000000366E-3</c:v>
                </c:pt>
                <c:pt idx="373">
                  <c:v>8.8571428571429557E-3</c:v>
                </c:pt>
                <c:pt idx="374">
                  <c:v>8.0000000000000366E-3</c:v>
                </c:pt>
                <c:pt idx="375">
                  <c:v>7.4285714285711813E-3</c:v>
                </c:pt>
                <c:pt idx="376">
                  <c:v>8.0000000000000366E-3</c:v>
                </c:pt>
                <c:pt idx="377">
                  <c:v>8.0000000000000366E-3</c:v>
                </c:pt>
                <c:pt idx="378">
                  <c:v>8.0000000000000366E-3</c:v>
                </c:pt>
                <c:pt idx="379">
                  <c:v>8.0000000000000366E-3</c:v>
                </c:pt>
                <c:pt idx="380">
                  <c:v>7.4285714285711813E-3</c:v>
                </c:pt>
                <c:pt idx="381">
                  <c:v>8.8571428571429557E-3</c:v>
                </c:pt>
                <c:pt idx="382">
                  <c:v>9.1428571428577628E-3</c:v>
                </c:pt>
                <c:pt idx="383">
                  <c:v>8.5714285714289205E-3</c:v>
                </c:pt>
                <c:pt idx="384">
                  <c:v>7.7142857142852026E-3</c:v>
                </c:pt>
                <c:pt idx="385">
                  <c:v>8.2857142857140596E-3</c:v>
                </c:pt>
                <c:pt idx="386">
                  <c:v>8.2857142857140596E-3</c:v>
                </c:pt>
                <c:pt idx="387">
                  <c:v>8.5714285714289205E-3</c:v>
                </c:pt>
                <c:pt idx="388">
                  <c:v>7.7142857142852026E-3</c:v>
                </c:pt>
                <c:pt idx="389">
                  <c:v>8.0000000000000366E-3</c:v>
                </c:pt>
                <c:pt idx="390">
                  <c:v>7.7142857142852026E-3</c:v>
                </c:pt>
                <c:pt idx="391">
                  <c:v>8.2857142857148715E-3</c:v>
                </c:pt>
                <c:pt idx="392">
                  <c:v>8.5714285714289205E-3</c:v>
                </c:pt>
                <c:pt idx="393">
                  <c:v>8.5714285714289205E-3</c:v>
                </c:pt>
                <c:pt idx="394">
                  <c:v>7.7142857142860136E-3</c:v>
                </c:pt>
                <c:pt idx="395">
                  <c:v>7.7142857142860136E-3</c:v>
                </c:pt>
                <c:pt idx="396">
                  <c:v>7.7142857142852026E-3</c:v>
                </c:pt>
                <c:pt idx="397">
                  <c:v>8.5714285714289205E-3</c:v>
                </c:pt>
                <c:pt idx="398">
                  <c:v>8.0000000000000366E-3</c:v>
                </c:pt>
                <c:pt idx="399">
                  <c:v>6.5714285714282882E-3</c:v>
                </c:pt>
                <c:pt idx="400">
                  <c:v>7.4285714285711813E-3</c:v>
                </c:pt>
                <c:pt idx="401">
                  <c:v>8.2857142857140596E-3</c:v>
                </c:pt>
                <c:pt idx="402">
                  <c:v>8.2857142857140596E-3</c:v>
                </c:pt>
                <c:pt idx="403">
                  <c:v>8.5714285714289205E-3</c:v>
                </c:pt>
                <c:pt idx="404">
                  <c:v>8.5714285714289205E-3</c:v>
                </c:pt>
                <c:pt idx="405">
                  <c:v>8.2857142857140596E-3</c:v>
                </c:pt>
                <c:pt idx="406">
                  <c:v>9.1428571428577628E-3</c:v>
                </c:pt>
                <c:pt idx="407">
                  <c:v>1.0571428571428699E-2</c:v>
                </c:pt>
                <c:pt idx="408">
                  <c:v>9.1428571428569527E-3</c:v>
                </c:pt>
                <c:pt idx="409">
                  <c:v>8.5714285714289205E-3</c:v>
                </c:pt>
                <c:pt idx="410">
                  <c:v>8.8571428571429557E-3</c:v>
                </c:pt>
                <c:pt idx="411">
                  <c:v>8.8571428571429557E-3</c:v>
                </c:pt>
                <c:pt idx="412">
                  <c:v>9.1428571428569527E-3</c:v>
                </c:pt>
                <c:pt idx="413">
                  <c:v>9.1428571428569527E-3</c:v>
                </c:pt>
                <c:pt idx="414">
                  <c:v>6.857142857143117E-3</c:v>
                </c:pt>
                <c:pt idx="415">
                  <c:v>8.8571428571429557E-3</c:v>
                </c:pt>
                <c:pt idx="416">
                  <c:v>9.4285714285709688E-3</c:v>
                </c:pt>
                <c:pt idx="417">
                  <c:v>9.4285714285709688E-3</c:v>
                </c:pt>
                <c:pt idx="418">
                  <c:v>8.8571428571429557E-3</c:v>
                </c:pt>
                <c:pt idx="419">
                  <c:v>9.7142857142858106E-3</c:v>
                </c:pt>
                <c:pt idx="420">
                  <c:v>8.8571428571429557E-3</c:v>
                </c:pt>
                <c:pt idx="421">
                  <c:v>9.7142857142858106E-3</c:v>
                </c:pt>
                <c:pt idx="422">
                  <c:v>9.4285714285717859E-3</c:v>
                </c:pt>
                <c:pt idx="423">
                  <c:v>9.4285714285717859E-3</c:v>
                </c:pt>
                <c:pt idx="424">
                  <c:v>9.9999999999998614E-3</c:v>
                </c:pt>
                <c:pt idx="425">
                  <c:v>9.4285714285709688E-3</c:v>
                </c:pt>
                <c:pt idx="426">
                  <c:v>9.7142857142858106E-3</c:v>
                </c:pt>
                <c:pt idx="427">
                  <c:v>1.1428571428571609E-2</c:v>
                </c:pt>
                <c:pt idx="428">
                  <c:v>1.0571428571428699E-2</c:v>
                </c:pt>
                <c:pt idx="429">
                  <c:v>1.1142857142856771E-2</c:v>
                </c:pt>
                <c:pt idx="430">
                  <c:v>1.1999999999999639E-2</c:v>
                </c:pt>
                <c:pt idx="431">
                  <c:v>1.0857142857143523E-2</c:v>
                </c:pt>
                <c:pt idx="432">
                  <c:v>1.2571428571428506E-2</c:v>
                </c:pt>
                <c:pt idx="433">
                  <c:v>1.457142857142831E-2</c:v>
                </c:pt>
                <c:pt idx="434">
                  <c:v>1.314285714285658E-2</c:v>
                </c:pt>
                <c:pt idx="435">
                  <c:v>1.5428571428571217E-2</c:v>
                </c:pt>
                <c:pt idx="436">
                  <c:v>1.3714285714285443E-2</c:v>
                </c:pt>
                <c:pt idx="437">
                  <c:v>1.2857142857143325E-2</c:v>
                </c:pt>
                <c:pt idx="438">
                  <c:v>1.4285714285714285E-2</c:v>
                </c:pt>
                <c:pt idx="439">
                  <c:v>1.4285714285714285E-2</c:v>
                </c:pt>
                <c:pt idx="440">
                  <c:v>1.5142857142857204E-2</c:v>
                </c:pt>
                <c:pt idx="441">
                  <c:v>1.4285714285714285E-2</c:v>
                </c:pt>
                <c:pt idx="442">
                  <c:v>1.2571428571428506E-2</c:v>
                </c:pt>
                <c:pt idx="443">
                  <c:v>1.5428571428572044E-2</c:v>
                </c:pt>
                <c:pt idx="444">
                  <c:v>1.5714285714285656E-2</c:v>
                </c:pt>
                <c:pt idx="445">
                  <c:v>1.5142857142856786E-2</c:v>
                </c:pt>
                <c:pt idx="446">
                  <c:v>1.4857142857143128E-2</c:v>
                </c:pt>
                <c:pt idx="447">
                  <c:v>1.400000000000026E-2</c:v>
                </c:pt>
                <c:pt idx="448">
                  <c:v>1.4857142857143128E-2</c:v>
                </c:pt>
                <c:pt idx="449">
                  <c:v>1.6285714285714101E-2</c:v>
                </c:pt>
                <c:pt idx="450">
                  <c:v>1.5142857142856786E-2</c:v>
                </c:pt>
                <c:pt idx="451">
                  <c:v>1.4857142857142736E-2</c:v>
                </c:pt>
                <c:pt idx="452">
                  <c:v>1.4857142857142736E-2</c:v>
                </c:pt>
                <c:pt idx="453">
                  <c:v>1.4857142857142736E-2</c:v>
                </c:pt>
                <c:pt idx="454">
                  <c:v>1.2285714285714081E-2</c:v>
                </c:pt>
                <c:pt idx="455">
                  <c:v>1.457142857142831E-2</c:v>
                </c:pt>
                <c:pt idx="456">
                  <c:v>1.3142857142857402E-2</c:v>
                </c:pt>
                <c:pt idx="457">
                  <c:v>1.4285714285714285E-2</c:v>
                </c:pt>
                <c:pt idx="458">
                  <c:v>1.4571428571428719E-2</c:v>
                </c:pt>
                <c:pt idx="459">
                  <c:v>1.400000000000026E-2</c:v>
                </c:pt>
                <c:pt idx="460">
                  <c:v>1.6285714285714101E-2</c:v>
                </c:pt>
                <c:pt idx="461">
                  <c:v>1.7428571428571411E-2</c:v>
                </c:pt>
                <c:pt idx="462">
                  <c:v>1.5142857142857204E-2</c:v>
                </c:pt>
                <c:pt idx="463">
                  <c:v>1.7142857142856981E-2</c:v>
                </c:pt>
                <c:pt idx="464">
                  <c:v>1.5428571428571621E-2</c:v>
                </c:pt>
                <c:pt idx="465">
                  <c:v>1.4285714285714285E-2</c:v>
                </c:pt>
                <c:pt idx="466">
                  <c:v>1.7428571428571411E-2</c:v>
                </c:pt>
                <c:pt idx="467">
                  <c:v>1.3428571428571416E-2</c:v>
                </c:pt>
                <c:pt idx="468">
                  <c:v>1.6000000000000087E-2</c:v>
                </c:pt>
                <c:pt idx="469">
                  <c:v>1.7142857142857414E-2</c:v>
                </c:pt>
                <c:pt idx="470">
                  <c:v>1.3714285714285849E-2</c:v>
                </c:pt>
                <c:pt idx="471">
                  <c:v>1.5142857142857204E-2</c:v>
                </c:pt>
                <c:pt idx="472">
                  <c:v>1.8285714285714325E-2</c:v>
                </c:pt>
                <c:pt idx="473">
                  <c:v>1.5142857142857204E-2</c:v>
                </c:pt>
                <c:pt idx="474">
                  <c:v>1.7714285714285863E-2</c:v>
                </c:pt>
                <c:pt idx="475">
                  <c:v>1.5714285714286041E-2</c:v>
                </c:pt>
                <c:pt idx="476">
                  <c:v>1.6000000000000087E-2</c:v>
                </c:pt>
                <c:pt idx="477">
                  <c:v>1.885714285714276E-2</c:v>
                </c:pt>
                <c:pt idx="478">
                  <c:v>1.7142857142856981E-2</c:v>
                </c:pt>
                <c:pt idx="479">
                  <c:v>1.5999999999999657E-2</c:v>
                </c:pt>
                <c:pt idx="480">
                  <c:v>1.7142857142856981E-2</c:v>
                </c:pt>
                <c:pt idx="481">
                  <c:v>1.7428571428571411E-2</c:v>
                </c:pt>
                <c:pt idx="482">
                  <c:v>1.6571428571428522E-2</c:v>
                </c:pt>
                <c:pt idx="483">
                  <c:v>1.885714285714276E-2</c:v>
                </c:pt>
                <c:pt idx="484">
                  <c:v>1.7714285714285863E-2</c:v>
                </c:pt>
                <c:pt idx="485">
                  <c:v>1.9428571428571649E-2</c:v>
                </c:pt>
                <c:pt idx="486">
                  <c:v>1.9142857142857236E-2</c:v>
                </c:pt>
                <c:pt idx="487">
                  <c:v>2.0857142857143011E-2</c:v>
                </c:pt>
                <c:pt idx="488">
                  <c:v>1.8285714285714325E-2</c:v>
                </c:pt>
                <c:pt idx="489">
                  <c:v>1.799999999999987E-2</c:v>
                </c:pt>
                <c:pt idx="490">
                  <c:v>1.6857142857142952E-2</c:v>
                </c:pt>
                <c:pt idx="491">
                  <c:v>1.8285714285714325E-2</c:v>
                </c:pt>
                <c:pt idx="492">
                  <c:v>1.9142857142857236E-2</c:v>
                </c:pt>
                <c:pt idx="493">
                  <c:v>1.8285714285714325E-2</c:v>
                </c:pt>
                <c:pt idx="494">
                  <c:v>1.6571428571428522E-2</c:v>
                </c:pt>
                <c:pt idx="495">
                  <c:v>1.9142857142857236E-2</c:v>
                </c:pt>
                <c:pt idx="496">
                  <c:v>1.9714285714285684E-2</c:v>
                </c:pt>
                <c:pt idx="497">
                  <c:v>2.1714285714285457E-2</c:v>
                </c:pt>
                <c:pt idx="498">
                  <c:v>2.0571428571428584E-2</c:v>
                </c:pt>
                <c:pt idx="499">
                  <c:v>1.8285714285714325E-2</c:v>
                </c:pt>
                <c:pt idx="500">
                  <c:v>2.1142857142857397E-2</c:v>
                </c:pt>
                <c:pt idx="501">
                  <c:v>1.9714285714285684E-2</c:v>
                </c:pt>
                <c:pt idx="502">
                  <c:v>2.3428571428571236E-2</c:v>
                </c:pt>
                <c:pt idx="503">
                  <c:v>2.1142857142856998E-2</c:v>
                </c:pt>
                <c:pt idx="504">
                  <c:v>1.8571428571428735E-2</c:v>
                </c:pt>
                <c:pt idx="505">
                  <c:v>1.885714285714276E-2</c:v>
                </c:pt>
                <c:pt idx="506">
                  <c:v>2.1999999999999888E-2</c:v>
                </c:pt>
                <c:pt idx="507">
                  <c:v>1.9714285714285684E-2</c:v>
                </c:pt>
                <c:pt idx="508">
                  <c:v>2.3428571428571642E-2</c:v>
                </c:pt>
                <c:pt idx="509">
                  <c:v>1.7428571428571821E-2</c:v>
                </c:pt>
                <c:pt idx="510">
                  <c:v>2.2285714285714402E-2</c:v>
                </c:pt>
                <c:pt idx="511">
                  <c:v>2.2285714285714402E-2</c:v>
                </c:pt>
                <c:pt idx="512">
                  <c:v>2.2285714285714402E-2</c:v>
                </c:pt>
                <c:pt idx="513">
                  <c:v>2.1999999999999888E-2</c:v>
                </c:pt>
                <c:pt idx="514">
                  <c:v>2.1714285714285457E-2</c:v>
                </c:pt>
                <c:pt idx="515">
                  <c:v>1.685714285714255E-2</c:v>
                </c:pt>
                <c:pt idx="516">
                  <c:v>2.142857142857146E-2</c:v>
                </c:pt>
                <c:pt idx="517">
                  <c:v>1.9428571428571649E-2</c:v>
                </c:pt>
                <c:pt idx="518">
                  <c:v>1.9142857142857236E-2</c:v>
                </c:pt>
                <c:pt idx="519">
                  <c:v>1.7428571428571411E-2</c:v>
                </c:pt>
                <c:pt idx="520">
                  <c:v>1.6285714285714521E-2</c:v>
                </c:pt>
                <c:pt idx="521">
                  <c:v>2.2857142857143249E-2</c:v>
                </c:pt>
                <c:pt idx="522">
                  <c:v>2.4571428571428598E-2</c:v>
                </c:pt>
                <c:pt idx="523">
                  <c:v>2.2857142857142819E-2</c:v>
                </c:pt>
                <c:pt idx="524">
                  <c:v>2.2571428571428402E-2</c:v>
                </c:pt>
                <c:pt idx="525">
                  <c:v>2.3714285714285667E-2</c:v>
                </c:pt>
                <c:pt idx="526">
                  <c:v>2.5428571428571446E-2</c:v>
                </c:pt>
                <c:pt idx="527">
                  <c:v>2.7428571428571295E-2</c:v>
                </c:pt>
                <c:pt idx="528">
                  <c:v>2.0571428571428584E-2</c:v>
                </c:pt>
                <c:pt idx="529">
                  <c:v>2.2571428571428794E-2</c:v>
                </c:pt>
                <c:pt idx="530">
                  <c:v>2.2285714285714402E-2</c:v>
                </c:pt>
                <c:pt idx="531">
                  <c:v>2.1142857142857397E-2</c:v>
                </c:pt>
                <c:pt idx="532">
                  <c:v>2.2571428571428402E-2</c:v>
                </c:pt>
                <c:pt idx="533">
                  <c:v>2.3714285714285667E-2</c:v>
                </c:pt>
                <c:pt idx="534">
                  <c:v>2.1714285714285853E-2</c:v>
                </c:pt>
                <c:pt idx="535">
                  <c:v>2.4571428571428598E-2</c:v>
                </c:pt>
                <c:pt idx="536">
                  <c:v>2.1714285714285853E-2</c:v>
                </c:pt>
                <c:pt idx="537">
                  <c:v>2.4571428571428598E-2</c:v>
                </c:pt>
                <c:pt idx="538">
                  <c:v>2.6285714285714409E-2</c:v>
                </c:pt>
                <c:pt idx="539">
                  <c:v>2.3142857142857198E-2</c:v>
                </c:pt>
                <c:pt idx="540">
                  <c:v>2.5142857142857009E-2</c:v>
                </c:pt>
                <c:pt idx="541">
                  <c:v>2.6857142857142812E-2</c:v>
                </c:pt>
                <c:pt idx="542">
                  <c:v>2.4571428571428598E-2</c:v>
                </c:pt>
                <c:pt idx="543">
                  <c:v>2.7142857142856826E-2</c:v>
                </c:pt>
                <c:pt idx="544">
                  <c:v>2.1999999999999888E-2</c:v>
                </c:pt>
                <c:pt idx="545">
                  <c:v>2.2285714285714402E-2</c:v>
                </c:pt>
                <c:pt idx="546">
                  <c:v>2.5142857142857408E-2</c:v>
                </c:pt>
                <c:pt idx="547">
                  <c:v>2.4571428571428598E-2</c:v>
                </c:pt>
                <c:pt idx="548">
                  <c:v>2.1142857142856998E-2</c:v>
                </c:pt>
                <c:pt idx="549">
                  <c:v>2.3142857142857198E-2</c:v>
                </c:pt>
                <c:pt idx="550">
                  <c:v>2.2857142857143249E-2</c:v>
                </c:pt>
                <c:pt idx="551">
                  <c:v>2.8857142857143043E-2</c:v>
                </c:pt>
                <c:pt idx="552">
                  <c:v>2.7142857142856826E-2</c:v>
                </c:pt>
                <c:pt idx="553">
                  <c:v>2.6857142857142812E-2</c:v>
                </c:pt>
                <c:pt idx="554">
                  <c:v>2.4000000000000112E-2</c:v>
                </c:pt>
                <c:pt idx="555">
                  <c:v>2.571428571428588E-2</c:v>
                </c:pt>
                <c:pt idx="556">
                  <c:v>2.5142857142857009E-2</c:v>
                </c:pt>
                <c:pt idx="557">
                  <c:v>2.5999999999999902E-2</c:v>
                </c:pt>
                <c:pt idx="558">
                  <c:v>1.9999999999999681E-2</c:v>
                </c:pt>
                <c:pt idx="559">
                  <c:v>2.4857142857143029E-2</c:v>
                </c:pt>
                <c:pt idx="560">
                  <c:v>2.5714285714285474E-2</c:v>
                </c:pt>
                <c:pt idx="561">
                  <c:v>2.7428571428571698E-2</c:v>
                </c:pt>
                <c:pt idx="562">
                  <c:v>2.8000000000000115E-2</c:v>
                </c:pt>
                <c:pt idx="563">
                  <c:v>2.8000000000000115E-2</c:v>
                </c:pt>
                <c:pt idx="564">
                  <c:v>2.9142857142857033E-2</c:v>
                </c:pt>
                <c:pt idx="565">
                  <c:v>3.1714285714285702E-2</c:v>
                </c:pt>
                <c:pt idx="566">
                  <c:v>2.8000000000000115E-2</c:v>
                </c:pt>
                <c:pt idx="567">
                  <c:v>2.8857142857143043E-2</c:v>
                </c:pt>
                <c:pt idx="568">
                  <c:v>2.628571428571401E-2</c:v>
                </c:pt>
                <c:pt idx="569">
                  <c:v>2.4857142857142602E-2</c:v>
                </c:pt>
                <c:pt idx="570">
                  <c:v>2.6571428571428409E-2</c:v>
                </c:pt>
                <c:pt idx="571">
                  <c:v>2.8571428571428591E-2</c:v>
                </c:pt>
                <c:pt idx="572">
                  <c:v>2.6000000000000346E-2</c:v>
                </c:pt>
                <c:pt idx="573">
                  <c:v>2.9142857142857033E-2</c:v>
                </c:pt>
                <c:pt idx="574">
                  <c:v>2.6666666666666592E-2</c:v>
                </c:pt>
                <c:pt idx="575">
                  <c:v>3.0400000000000212E-2</c:v>
                </c:pt>
                <c:pt idx="576">
                  <c:v>3.3500000000000085E-2</c:v>
                </c:pt>
              </c:numCache>
            </c:numRef>
          </c:yVal>
          <c:smooth val="0"/>
        </c:ser>
        <c:ser>
          <c:idx val="1"/>
          <c:order val="1"/>
          <c:tx>
            <c:v>Test 2</c:v>
          </c:tx>
          <c:spPr>
            <a:ln w="28575">
              <a:noFill/>
            </a:ln>
          </c:spPr>
          <c:xVal>
            <c:numRef>
              <c:f>'17.5 cm MLR with Pool Fire'!$I$3:$I$611</c:f>
              <c:numCache>
                <c:formatCode>General</c:formatCode>
                <c:ptCount val="609"/>
                <c:pt idx="0">
                  <c:v>-125</c:v>
                </c:pt>
                <c:pt idx="1">
                  <c:v>-124</c:v>
                </c:pt>
                <c:pt idx="2">
                  <c:v>-123</c:v>
                </c:pt>
                <c:pt idx="3">
                  <c:v>-122</c:v>
                </c:pt>
                <c:pt idx="4">
                  <c:v>-121</c:v>
                </c:pt>
                <c:pt idx="5">
                  <c:v>-120</c:v>
                </c:pt>
                <c:pt idx="6">
                  <c:v>-119</c:v>
                </c:pt>
                <c:pt idx="7">
                  <c:v>-118</c:v>
                </c:pt>
                <c:pt idx="8">
                  <c:v>-117</c:v>
                </c:pt>
                <c:pt idx="9">
                  <c:v>-116</c:v>
                </c:pt>
                <c:pt idx="10">
                  <c:v>-115</c:v>
                </c:pt>
                <c:pt idx="11">
                  <c:v>-114</c:v>
                </c:pt>
                <c:pt idx="12">
                  <c:v>-113</c:v>
                </c:pt>
                <c:pt idx="13">
                  <c:v>-112</c:v>
                </c:pt>
                <c:pt idx="14">
                  <c:v>-111</c:v>
                </c:pt>
                <c:pt idx="15">
                  <c:v>-110</c:v>
                </c:pt>
                <c:pt idx="16">
                  <c:v>-109</c:v>
                </c:pt>
                <c:pt idx="17">
                  <c:v>-108</c:v>
                </c:pt>
                <c:pt idx="18">
                  <c:v>-107</c:v>
                </c:pt>
                <c:pt idx="19">
                  <c:v>-106</c:v>
                </c:pt>
                <c:pt idx="20">
                  <c:v>-105</c:v>
                </c:pt>
                <c:pt idx="21">
                  <c:v>-104</c:v>
                </c:pt>
                <c:pt idx="22">
                  <c:v>-103</c:v>
                </c:pt>
                <c:pt idx="23">
                  <c:v>-102</c:v>
                </c:pt>
                <c:pt idx="24">
                  <c:v>-101</c:v>
                </c:pt>
                <c:pt idx="25">
                  <c:v>-100</c:v>
                </c:pt>
                <c:pt idx="26">
                  <c:v>-99</c:v>
                </c:pt>
                <c:pt idx="27">
                  <c:v>-98</c:v>
                </c:pt>
                <c:pt idx="28">
                  <c:v>-97</c:v>
                </c:pt>
                <c:pt idx="29">
                  <c:v>-96</c:v>
                </c:pt>
                <c:pt idx="30">
                  <c:v>-95</c:v>
                </c:pt>
                <c:pt idx="31">
                  <c:v>-94</c:v>
                </c:pt>
                <c:pt idx="32">
                  <c:v>-93</c:v>
                </c:pt>
                <c:pt idx="33">
                  <c:v>-92</c:v>
                </c:pt>
                <c:pt idx="34">
                  <c:v>-91</c:v>
                </c:pt>
                <c:pt idx="35">
                  <c:v>-90</c:v>
                </c:pt>
                <c:pt idx="36">
                  <c:v>-89</c:v>
                </c:pt>
                <c:pt idx="37">
                  <c:v>-88</c:v>
                </c:pt>
                <c:pt idx="38">
                  <c:v>-87</c:v>
                </c:pt>
                <c:pt idx="39">
                  <c:v>-86</c:v>
                </c:pt>
                <c:pt idx="40">
                  <c:v>-85</c:v>
                </c:pt>
                <c:pt idx="41">
                  <c:v>-84</c:v>
                </c:pt>
                <c:pt idx="42">
                  <c:v>-83</c:v>
                </c:pt>
                <c:pt idx="43">
                  <c:v>-82</c:v>
                </c:pt>
                <c:pt idx="44">
                  <c:v>-81</c:v>
                </c:pt>
                <c:pt idx="45">
                  <c:v>-80</c:v>
                </c:pt>
                <c:pt idx="46">
                  <c:v>-79</c:v>
                </c:pt>
                <c:pt idx="47">
                  <c:v>-78</c:v>
                </c:pt>
                <c:pt idx="48">
                  <c:v>-77</c:v>
                </c:pt>
                <c:pt idx="49">
                  <c:v>-76</c:v>
                </c:pt>
                <c:pt idx="50">
                  <c:v>-75</c:v>
                </c:pt>
                <c:pt idx="51">
                  <c:v>-74</c:v>
                </c:pt>
                <c:pt idx="52">
                  <c:v>-73</c:v>
                </c:pt>
                <c:pt idx="53">
                  <c:v>-72</c:v>
                </c:pt>
                <c:pt idx="54">
                  <c:v>-71</c:v>
                </c:pt>
                <c:pt idx="55">
                  <c:v>-70</c:v>
                </c:pt>
                <c:pt idx="56">
                  <c:v>-69</c:v>
                </c:pt>
                <c:pt idx="57">
                  <c:v>-68</c:v>
                </c:pt>
                <c:pt idx="58">
                  <c:v>-67</c:v>
                </c:pt>
                <c:pt idx="59">
                  <c:v>-66</c:v>
                </c:pt>
                <c:pt idx="60">
                  <c:v>-65</c:v>
                </c:pt>
                <c:pt idx="61">
                  <c:v>-64</c:v>
                </c:pt>
                <c:pt idx="62">
                  <c:v>-63</c:v>
                </c:pt>
                <c:pt idx="63">
                  <c:v>-62</c:v>
                </c:pt>
                <c:pt idx="64">
                  <c:v>-61</c:v>
                </c:pt>
                <c:pt idx="65">
                  <c:v>-60</c:v>
                </c:pt>
                <c:pt idx="66">
                  <c:v>-59</c:v>
                </c:pt>
                <c:pt idx="67">
                  <c:v>-58</c:v>
                </c:pt>
                <c:pt idx="68">
                  <c:v>-57</c:v>
                </c:pt>
                <c:pt idx="69">
                  <c:v>-56</c:v>
                </c:pt>
                <c:pt idx="70">
                  <c:v>-55</c:v>
                </c:pt>
                <c:pt idx="71">
                  <c:v>-54</c:v>
                </c:pt>
                <c:pt idx="72">
                  <c:v>-53</c:v>
                </c:pt>
                <c:pt idx="73">
                  <c:v>-52</c:v>
                </c:pt>
                <c:pt idx="74">
                  <c:v>-51</c:v>
                </c:pt>
                <c:pt idx="75">
                  <c:v>-50</c:v>
                </c:pt>
                <c:pt idx="76">
                  <c:v>-49</c:v>
                </c:pt>
                <c:pt idx="77">
                  <c:v>-48</c:v>
                </c:pt>
                <c:pt idx="78">
                  <c:v>-47</c:v>
                </c:pt>
                <c:pt idx="79">
                  <c:v>-46</c:v>
                </c:pt>
                <c:pt idx="80">
                  <c:v>-45</c:v>
                </c:pt>
                <c:pt idx="81">
                  <c:v>-44</c:v>
                </c:pt>
                <c:pt idx="82">
                  <c:v>-43</c:v>
                </c:pt>
                <c:pt idx="83">
                  <c:v>-42</c:v>
                </c:pt>
                <c:pt idx="84">
                  <c:v>-41</c:v>
                </c:pt>
                <c:pt idx="85">
                  <c:v>-40</c:v>
                </c:pt>
                <c:pt idx="86">
                  <c:v>-39</c:v>
                </c:pt>
                <c:pt idx="87">
                  <c:v>-38</c:v>
                </c:pt>
                <c:pt idx="88">
                  <c:v>-37</c:v>
                </c:pt>
                <c:pt idx="89">
                  <c:v>-36</c:v>
                </c:pt>
                <c:pt idx="90">
                  <c:v>-35</c:v>
                </c:pt>
                <c:pt idx="91">
                  <c:v>-34</c:v>
                </c:pt>
                <c:pt idx="92">
                  <c:v>-33</c:v>
                </c:pt>
                <c:pt idx="93">
                  <c:v>-32</c:v>
                </c:pt>
                <c:pt idx="94">
                  <c:v>-31</c:v>
                </c:pt>
                <c:pt idx="95">
                  <c:v>-30</c:v>
                </c:pt>
                <c:pt idx="96">
                  <c:v>-29</c:v>
                </c:pt>
                <c:pt idx="97">
                  <c:v>-28</c:v>
                </c:pt>
                <c:pt idx="98">
                  <c:v>-27</c:v>
                </c:pt>
                <c:pt idx="99">
                  <c:v>-26</c:v>
                </c:pt>
                <c:pt idx="100">
                  <c:v>-25</c:v>
                </c:pt>
                <c:pt idx="101">
                  <c:v>-24</c:v>
                </c:pt>
                <c:pt idx="102">
                  <c:v>-23</c:v>
                </c:pt>
                <c:pt idx="103">
                  <c:v>-22</c:v>
                </c:pt>
                <c:pt idx="104">
                  <c:v>-21</c:v>
                </c:pt>
                <c:pt idx="105">
                  <c:v>-20</c:v>
                </c:pt>
                <c:pt idx="106">
                  <c:v>-19</c:v>
                </c:pt>
                <c:pt idx="107">
                  <c:v>-18</c:v>
                </c:pt>
                <c:pt idx="108">
                  <c:v>-17</c:v>
                </c:pt>
                <c:pt idx="109">
                  <c:v>-16</c:v>
                </c:pt>
                <c:pt idx="110">
                  <c:v>-15</c:v>
                </c:pt>
                <c:pt idx="111">
                  <c:v>-14</c:v>
                </c:pt>
                <c:pt idx="112">
                  <c:v>-13</c:v>
                </c:pt>
                <c:pt idx="113">
                  <c:v>-12</c:v>
                </c:pt>
                <c:pt idx="114">
                  <c:v>-11</c:v>
                </c:pt>
                <c:pt idx="115">
                  <c:v>-10</c:v>
                </c:pt>
                <c:pt idx="116">
                  <c:v>-9</c:v>
                </c:pt>
                <c:pt idx="117">
                  <c:v>-8</c:v>
                </c:pt>
                <c:pt idx="118">
                  <c:v>-7</c:v>
                </c:pt>
                <c:pt idx="119">
                  <c:v>-6</c:v>
                </c:pt>
                <c:pt idx="120">
                  <c:v>-5</c:v>
                </c:pt>
                <c:pt idx="121">
                  <c:v>-4</c:v>
                </c:pt>
                <c:pt idx="122">
                  <c:v>-3</c:v>
                </c:pt>
                <c:pt idx="123">
                  <c:v>-2</c:v>
                </c:pt>
                <c:pt idx="124">
                  <c:v>-1</c:v>
                </c:pt>
                <c:pt idx="125">
                  <c:v>0</c:v>
                </c:pt>
                <c:pt idx="126">
                  <c:v>1</c:v>
                </c:pt>
                <c:pt idx="127">
                  <c:v>2</c:v>
                </c:pt>
                <c:pt idx="128">
                  <c:v>3</c:v>
                </c:pt>
                <c:pt idx="129">
                  <c:v>4</c:v>
                </c:pt>
                <c:pt idx="130">
                  <c:v>5</c:v>
                </c:pt>
                <c:pt idx="131">
                  <c:v>6</c:v>
                </c:pt>
                <c:pt idx="132">
                  <c:v>7</c:v>
                </c:pt>
                <c:pt idx="133">
                  <c:v>8</c:v>
                </c:pt>
                <c:pt idx="134">
                  <c:v>9</c:v>
                </c:pt>
                <c:pt idx="135">
                  <c:v>10</c:v>
                </c:pt>
                <c:pt idx="136">
                  <c:v>11</c:v>
                </c:pt>
                <c:pt idx="137">
                  <c:v>12</c:v>
                </c:pt>
                <c:pt idx="138">
                  <c:v>13</c:v>
                </c:pt>
                <c:pt idx="139">
                  <c:v>14</c:v>
                </c:pt>
                <c:pt idx="140">
                  <c:v>15</c:v>
                </c:pt>
                <c:pt idx="141">
                  <c:v>16</c:v>
                </c:pt>
                <c:pt idx="142">
                  <c:v>17</c:v>
                </c:pt>
                <c:pt idx="143">
                  <c:v>18</c:v>
                </c:pt>
                <c:pt idx="144">
                  <c:v>19</c:v>
                </c:pt>
                <c:pt idx="145">
                  <c:v>20</c:v>
                </c:pt>
                <c:pt idx="146">
                  <c:v>21</c:v>
                </c:pt>
                <c:pt idx="147">
                  <c:v>22</c:v>
                </c:pt>
                <c:pt idx="148">
                  <c:v>23</c:v>
                </c:pt>
                <c:pt idx="149">
                  <c:v>24</c:v>
                </c:pt>
                <c:pt idx="150">
                  <c:v>25</c:v>
                </c:pt>
                <c:pt idx="151">
                  <c:v>26</c:v>
                </c:pt>
                <c:pt idx="152">
                  <c:v>27</c:v>
                </c:pt>
                <c:pt idx="153">
                  <c:v>28</c:v>
                </c:pt>
                <c:pt idx="154">
                  <c:v>29</c:v>
                </c:pt>
                <c:pt idx="155">
                  <c:v>30</c:v>
                </c:pt>
                <c:pt idx="156">
                  <c:v>31</c:v>
                </c:pt>
                <c:pt idx="157">
                  <c:v>32</c:v>
                </c:pt>
                <c:pt idx="158">
                  <c:v>33</c:v>
                </c:pt>
                <c:pt idx="159">
                  <c:v>34</c:v>
                </c:pt>
                <c:pt idx="160">
                  <c:v>35</c:v>
                </c:pt>
                <c:pt idx="161">
                  <c:v>36</c:v>
                </c:pt>
                <c:pt idx="162">
                  <c:v>37</c:v>
                </c:pt>
                <c:pt idx="163">
                  <c:v>38</c:v>
                </c:pt>
                <c:pt idx="164">
                  <c:v>39</c:v>
                </c:pt>
                <c:pt idx="165">
                  <c:v>40</c:v>
                </c:pt>
                <c:pt idx="166">
                  <c:v>41</c:v>
                </c:pt>
                <c:pt idx="167">
                  <c:v>42</c:v>
                </c:pt>
                <c:pt idx="168">
                  <c:v>43</c:v>
                </c:pt>
                <c:pt idx="169">
                  <c:v>44</c:v>
                </c:pt>
                <c:pt idx="170">
                  <c:v>45</c:v>
                </c:pt>
                <c:pt idx="171">
                  <c:v>46</c:v>
                </c:pt>
                <c:pt idx="172">
                  <c:v>47</c:v>
                </c:pt>
                <c:pt idx="173">
                  <c:v>48</c:v>
                </c:pt>
                <c:pt idx="174">
                  <c:v>49</c:v>
                </c:pt>
                <c:pt idx="175">
                  <c:v>50</c:v>
                </c:pt>
                <c:pt idx="176">
                  <c:v>51</c:v>
                </c:pt>
                <c:pt idx="177">
                  <c:v>52</c:v>
                </c:pt>
                <c:pt idx="178">
                  <c:v>53</c:v>
                </c:pt>
                <c:pt idx="179">
                  <c:v>54</c:v>
                </c:pt>
                <c:pt idx="180">
                  <c:v>55</c:v>
                </c:pt>
                <c:pt idx="181">
                  <c:v>56</c:v>
                </c:pt>
                <c:pt idx="182">
                  <c:v>57</c:v>
                </c:pt>
                <c:pt idx="183">
                  <c:v>58</c:v>
                </c:pt>
                <c:pt idx="184">
                  <c:v>59</c:v>
                </c:pt>
                <c:pt idx="185">
                  <c:v>60</c:v>
                </c:pt>
                <c:pt idx="186">
                  <c:v>61</c:v>
                </c:pt>
                <c:pt idx="187">
                  <c:v>62</c:v>
                </c:pt>
                <c:pt idx="188">
                  <c:v>63</c:v>
                </c:pt>
                <c:pt idx="189">
                  <c:v>64</c:v>
                </c:pt>
                <c:pt idx="190">
                  <c:v>65</c:v>
                </c:pt>
                <c:pt idx="191">
                  <c:v>66</c:v>
                </c:pt>
                <c:pt idx="192">
                  <c:v>67</c:v>
                </c:pt>
                <c:pt idx="193">
                  <c:v>68</c:v>
                </c:pt>
                <c:pt idx="194">
                  <c:v>69</c:v>
                </c:pt>
                <c:pt idx="195">
                  <c:v>70</c:v>
                </c:pt>
                <c:pt idx="196">
                  <c:v>71</c:v>
                </c:pt>
                <c:pt idx="197">
                  <c:v>72</c:v>
                </c:pt>
                <c:pt idx="198">
                  <c:v>73</c:v>
                </c:pt>
                <c:pt idx="199">
                  <c:v>74</c:v>
                </c:pt>
                <c:pt idx="200">
                  <c:v>75</c:v>
                </c:pt>
                <c:pt idx="201">
                  <c:v>76</c:v>
                </c:pt>
                <c:pt idx="202">
                  <c:v>77</c:v>
                </c:pt>
                <c:pt idx="203">
                  <c:v>78</c:v>
                </c:pt>
                <c:pt idx="204">
                  <c:v>79</c:v>
                </c:pt>
                <c:pt idx="205">
                  <c:v>80</c:v>
                </c:pt>
                <c:pt idx="206">
                  <c:v>81</c:v>
                </c:pt>
                <c:pt idx="207">
                  <c:v>82</c:v>
                </c:pt>
                <c:pt idx="208">
                  <c:v>83</c:v>
                </c:pt>
                <c:pt idx="209">
                  <c:v>84</c:v>
                </c:pt>
                <c:pt idx="210">
                  <c:v>85</c:v>
                </c:pt>
                <c:pt idx="211">
                  <c:v>86</c:v>
                </c:pt>
                <c:pt idx="212">
                  <c:v>87</c:v>
                </c:pt>
                <c:pt idx="213">
                  <c:v>88</c:v>
                </c:pt>
                <c:pt idx="214">
                  <c:v>89</c:v>
                </c:pt>
                <c:pt idx="215">
                  <c:v>90</c:v>
                </c:pt>
                <c:pt idx="216">
                  <c:v>91</c:v>
                </c:pt>
                <c:pt idx="217">
                  <c:v>92</c:v>
                </c:pt>
                <c:pt idx="218">
                  <c:v>93</c:v>
                </c:pt>
                <c:pt idx="219">
                  <c:v>94</c:v>
                </c:pt>
                <c:pt idx="220">
                  <c:v>95</c:v>
                </c:pt>
                <c:pt idx="221">
                  <c:v>96</c:v>
                </c:pt>
                <c:pt idx="222">
                  <c:v>97</c:v>
                </c:pt>
                <c:pt idx="223">
                  <c:v>98</c:v>
                </c:pt>
                <c:pt idx="224">
                  <c:v>99</c:v>
                </c:pt>
                <c:pt idx="225">
                  <c:v>100</c:v>
                </c:pt>
                <c:pt idx="226">
                  <c:v>101</c:v>
                </c:pt>
                <c:pt idx="227">
                  <c:v>102</c:v>
                </c:pt>
                <c:pt idx="228">
                  <c:v>103</c:v>
                </c:pt>
                <c:pt idx="229">
                  <c:v>104</c:v>
                </c:pt>
                <c:pt idx="230">
                  <c:v>105</c:v>
                </c:pt>
                <c:pt idx="231">
                  <c:v>106</c:v>
                </c:pt>
                <c:pt idx="232">
                  <c:v>107</c:v>
                </c:pt>
                <c:pt idx="233">
                  <c:v>108</c:v>
                </c:pt>
                <c:pt idx="234">
                  <c:v>109</c:v>
                </c:pt>
                <c:pt idx="235">
                  <c:v>110</c:v>
                </c:pt>
                <c:pt idx="236">
                  <c:v>111</c:v>
                </c:pt>
                <c:pt idx="237">
                  <c:v>112</c:v>
                </c:pt>
                <c:pt idx="238">
                  <c:v>113</c:v>
                </c:pt>
                <c:pt idx="239">
                  <c:v>114</c:v>
                </c:pt>
                <c:pt idx="240">
                  <c:v>115</c:v>
                </c:pt>
                <c:pt idx="241">
                  <c:v>116</c:v>
                </c:pt>
                <c:pt idx="242">
                  <c:v>117</c:v>
                </c:pt>
                <c:pt idx="243">
                  <c:v>118</c:v>
                </c:pt>
                <c:pt idx="244">
                  <c:v>119</c:v>
                </c:pt>
                <c:pt idx="245">
                  <c:v>120</c:v>
                </c:pt>
                <c:pt idx="246">
                  <c:v>121</c:v>
                </c:pt>
                <c:pt idx="247">
                  <c:v>122</c:v>
                </c:pt>
                <c:pt idx="248">
                  <c:v>123</c:v>
                </c:pt>
                <c:pt idx="249">
                  <c:v>124</c:v>
                </c:pt>
                <c:pt idx="250">
                  <c:v>125</c:v>
                </c:pt>
                <c:pt idx="251">
                  <c:v>126</c:v>
                </c:pt>
                <c:pt idx="252">
                  <c:v>127</c:v>
                </c:pt>
                <c:pt idx="253">
                  <c:v>128</c:v>
                </c:pt>
                <c:pt idx="254">
                  <c:v>129</c:v>
                </c:pt>
                <c:pt idx="255">
                  <c:v>130</c:v>
                </c:pt>
                <c:pt idx="256">
                  <c:v>131</c:v>
                </c:pt>
                <c:pt idx="257">
                  <c:v>132</c:v>
                </c:pt>
                <c:pt idx="258">
                  <c:v>133</c:v>
                </c:pt>
                <c:pt idx="259">
                  <c:v>134</c:v>
                </c:pt>
                <c:pt idx="260">
                  <c:v>135</c:v>
                </c:pt>
                <c:pt idx="261">
                  <c:v>136</c:v>
                </c:pt>
                <c:pt idx="262">
                  <c:v>137</c:v>
                </c:pt>
                <c:pt idx="263">
                  <c:v>138</c:v>
                </c:pt>
                <c:pt idx="264">
                  <c:v>139</c:v>
                </c:pt>
                <c:pt idx="265">
                  <c:v>140</c:v>
                </c:pt>
                <c:pt idx="266">
                  <c:v>141</c:v>
                </c:pt>
                <c:pt idx="267">
                  <c:v>142</c:v>
                </c:pt>
                <c:pt idx="268">
                  <c:v>143</c:v>
                </c:pt>
                <c:pt idx="269">
                  <c:v>144</c:v>
                </c:pt>
                <c:pt idx="270">
                  <c:v>145</c:v>
                </c:pt>
                <c:pt idx="271">
                  <c:v>146</c:v>
                </c:pt>
                <c:pt idx="272">
                  <c:v>147</c:v>
                </c:pt>
                <c:pt idx="273">
                  <c:v>148</c:v>
                </c:pt>
                <c:pt idx="274">
                  <c:v>149</c:v>
                </c:pt>
                <c:pt idx="275">
                  <c:v>150</c:v>
                </c:pt>
                <c:pt idx="276">
                  <c:v>151</c:v>
                </c:pt>
                <c:pt idx="277">
                  <c:v>152</c:v>
                </c:pt>
                <c:pt idx="278">
                  <c:v>153</c:v>
                </c:pt>
                <c:pt idx="279">
                  <c:v>154</c:v>
                </c:pt>
                <c:pt idx="280">
                  <c:v>155</c:v>
                </c:pt>
                <c:pt idx="281">
                  <c:v>156</c:v>
                </c:pt>
                <c:pt idx="282">
                  <c:v>157</c:v>
                </c:pt>
                <c:pt idx="283">
                  <c:v>158</c:v>
                </c:pt>
                <c:pt idx="284">
                  <c:v>159</c:v>
                </c:pt>
                <c:pt idx="285">
                  <c:v>160</c:v>
                </c:pt>
                <c:pt idx="286">
                  <c:v>161</c:v>
                </c:pt>
                <c:pt idx="287">
                  <c:v>162</c:v>
                </c:pt>
                <c:pt idx="288">
                  <c:v>163</c:v>
                </c:pt>
                <c:pt idx="289">
                  <c:v>164</c:v>
                </c:pt>
                <c:pt idx="290">
                  <c:v>165</c:v>
                </c:pt>
                <c:pt idx="291">
                  <c:v>166</c:v>
                </c:pt>
                <c:pt idx="292">
                  <c:v>167</c:v>
                </c:pt>
                <c:pt idx="293">
                  <c:v>168</c:v>
                </c:pt>
                <c:pt idx="294">
                  <c:v>169</c:v>
                </c:pt>
                <c:pt idx="295">
                  <c:v>170</c:v>
                </c:pt>
                <c:pt idx="296">
                  <c:v>171</c:v>
                </c:pt>
                <c:pt idx="297">
                  <c:v>172</c:v>
                </c:pt>
                <c:pt idx="298">
                  <c:v>173</c:v>
                </c:pt>
                <c:pt idx="299">
                  <c:v>174</c:v>
                </c:pt>
                <c:pt idx="300">
                  <c:v>175</c:v>
                </c:pt>
                <c:pt idx="301">
                  <c:v>176</c:v>
                </c:pt>
                <c:pt idx="302">
                  <c:v>177</c:v>
                </c:pt>
                <c:pt idx="303">
                  <c:v>178</c:v>
                </c:pt>
                <c:pt idx="304">
                  <c:v>179</c:v>
                </c:pt>
                <c:pt idx="305">
                  <c:v>180</c:v>
                </c:pt>
                <c:pt idx="306">
                  <c:v>181</c:v>
                </c:pt>
                <c:pt idx="307">
                  <c:v>182</c:v>
                </c:pt>
                <c:pt idx="308">
                  <c:v>183</c:v>
                </c:pt>
                <c:pt idx="309">
                  <c:v>184</c:v>
                </c:pt>
                <c:pt idx="310">
                  <c:v>185</c:v>
                </c:pt>
                <c:pt idx="311">
                  <c:v>186</c:v>
                </c:pt>
                <c:pt idx="312">
                  <c:v>187</c:v>
                </c:pt>
                <c:pt idx="313">
                  <c:v>188</c:v>
                </c:pt>
                <c:pt idx="314">
                  <c:v>189</c:v>
                </c:pt>
                <c:pt idx="315">
                  <c:v>190</c:v>
                </c:pt>
                <c:pt idx="316">
                  <c:v>191</c:v>
                </c:pt>
                <c:pt idx="317">
                  <c:v>192</c:v>
                </c:pt>
                <c:pt idx="318">
                  <c:v>193</c:v>
                </c:pt>
                <c:pt idx="319">
                  <c:v>194</c:v>
                </c:pt>
                <c:pt idx="320">
                  <c:v>195</c:v>
                </c:pt>
                <c:pt idx="321">
                  <c:v>196</c:v>
                </c:pt>
                <c:pt idx="322">
                  <c:v>197</c:v>
                </c:pt>
                <c:pt idx="323">
                  <c:v>198</c:v>
                </c:pt>
                <c:pt idx="324">
                  <c:v>199</c:v>
                </c:pt>
                <c:pt idx="325">
                  <c:v>200</c:v>
                </c:pt>
                <c:pt idx="326">
                  <c:v>201</c:v>
                </c:pt>
                <c:pt idx="327">
                  <c:v>202</c:v>
                </c:pt>
                <c:pt idx="328">
                  <c:v>203</c:v>
                </c:pt>
                <c:pt idx="329">
                  <c:v>204</c:v>
                </c:pt>
                <c:pt idx="330">
                  <c:v>205</c:v>
                </c:pt>
                <c:pt idx="331">
                  <c:v>206</c:v>
                </c:pt>
                <c:pt idx="332">
                  <c:v>207</c:v>
                </c:pt>
                <c:pt idx="333">
                  <c:v>208</c:v>
                </c:pt>
                <c:pt idx="334">
                  <c:v>209</c:v>
                </c:pt>
                <c:pt idx="335">
                  <c:v>210</c:v>
                </c:pt>
                <c:pt idx="336">
                  <c:v>211</c:v>
                </c:pt>
                <c:pt idx="337">
                  <c:v>212</c:v>
                </c:pt>
                <c:pt idx="338">
                  <c:v>213</c:v>
                </c:pt>
                <c:pt idx="339">
                  <c:v>214</c:v>
                </c:pt>
                <c:pt idx="340">
                  <c:v>215</c:v>
                </c:pt>
                <c:pt idx="341">
                  <c:v>216</c:v>
                </c:pt>
                <c:pt idx="342">
                  <c:v>217</c:v>
                </c:pt>
                <c:pt idx="343">
                  <c:v>218</c:v>
                </c:pt>
                <c:pt idx="344">
                  <c:v>219</c:v>
                </c:pt>
                <c:pt idx="345">
                  <c:v>220</c:v>
                </c:pt>
                <c:pt idx="346">
                  <c:v>221</c:v>
                </c:pt>
                <c:pt idx="347">
                  <c:v>222</c:v>
                </c:pt>
                <c:pt idx="348">
                  <c:v>223</c:v>
                </c:pt>
                <c:pt idx="349">
                  <c:v>224</c:v>
                </c:pt>
                <c:pt idx="350">
                  <c:v>225</c:v>
                </c:pt>
                <c:pt idx="351">
                  <c:v>226</c:v>
                </c:pt>
                <c:pt idx="352">
                  <c:v>227</c:v>
                </c:pt>
                <c:pt idx="353">
                  <c:v>228</c:v>
                </c:pt>
                <c:pt idx="354">
                  <c:v>229</c:v>
                </c:pt>
                <c:pt idx="355">
                  <c:v>230</c:v>
                </c:pt>
                <c:pt idx="356">
                  <c:v>231</c:v>
                </c:pt>
                <c:pt idx="357">
                  <c:v>232</c:v>
                </c:pt>
                <c:pt idx="358">
                  <c:v>233</c:v>
                </c:pt>
                <c:pt idx="359">
                  <c:v>234</c:v>
                </c:pt>
                <c:pt idx="360">
                  <c:v>235</c:v>
                </c:pt>
                <c:pt idx="361">
                  <c:v>236</c:v>
                </c:pt>
                <c:pt idx="362">
                  <c:v>237</c:v>
                </c:pt>
                <c:pt idx="363">
                  <c:v>238</c:v>
                </c:pt>
                <c:pt idx="364">
                  <c:v>239</c:v>
                </c:pt>
                <c:pt idx="365">
                  <c:v>240</c:v>
                </c:pt>
                <c:pt idx="366">
                  <c:v>241</c:v>
                </c:pt>
                <c:pt idx="367">
                  <c:v>242</c:v>
                </c:pt>
                <c:pt idx="368">
                  <c:v>243</c:v>
                </c:pt>
                <c:pt idx="369">
                  <c:v>244</c:v>
                </c:pt>
                <c:pt idx="370">
                  <c:v>245</c:v>
                </c:pt>
                <c:pt idx="371">
                  <c:v>246</c:v>
                </c:pt>
                <c:pt idx="372">
                  <c:v>247</c:v>
                </c:pt>
                <c:pt idx="373">
                  <c:v>248</c:v>
                </c:pt>
                <c:pt idx="374">
                  <c:v>249</c:v>
                </c:pt>
                <c:pt idx="375">
                  <c:v>250</c:v>
                </c:pt>
                <c:pt idx="376">
                  <c:v>251</c:v>
                </c:pt>
                <c:pt idx="377">
                  <c:v>252</c:v>
                </c:pt>
                <c:pt idx="378">
                  <c:v>253</c:v>
                </c:pt>
                <c:pt idx="379">
                  <c:v>254</c:v>
                </c:pt>
                <c:pt idx="380">
                  <c:v>255</c:v>
                </c:pt>
                <c:pt idx="381">
                  <c:v>256</c:v>
                </c:pt>
                <c:pt idx="382">
                  <c:v>257</c:v>
                </c:pt>
                <c:pt idx="383">
                  <c:v>258</c:v>
                </c:pt>
                <c:pt idx="384">
                  <c:v>259</c:v>
                </c:pt>
                <c:pt idx="385">
                  <c:v>260</c:v>
                </c:pt>
                <c:pt idx="386">
                  <c:v>261</c:v>
                </c:pt>
                <c:pt idx="387">
                  <c:v>262</c:v>
                </c:pt>
                <c:pt idx="388">
                  <c:v>263</c:v>
                </c:pt>
                <c:pt idx="389">
                  <c:v>264</c:v>
                </c:pt>
                <c:pt idx="390">
                  <c:v>265</c:v>
                </c:pt>
                <c:pt idx="391">
                  <c:v>266</c:v>
                </c:pt>
                <c:pt idx="392">
                  <c:v>267</c:v>
                </c:pt>
                <c:pt idx="393">
                  <c:v>268</c:v>
                </c:pt>
                <c:pt idx="394">
                  <c:v>269</c:v>
                </c:pt>
                <c:pt idx="395">
                  <c:v>270</c:v>
                </c:pt>
                <c:pt idx="396">
                  <c:v>271</c:v>
                </c:pt>
                <c:pt idx="397">
                  <c:v>272</c:v>
                </c:pt>
                <c:pt idx="398">
                  <c:v>273</c:v>
                </c:pt>
                <c:pt idx="399">
                  <c:v>274</c:v>
                </c:pt>
                <c:pt idx="400">
                  <c:v>275</c:v>
                </c:pt>
                <c:pt idx="401">
                  <c:v>276</c:v>
                </c:pt>
                <c:pt idx="402">
                  <c:v>277</c:v>
                </c:pt>
                <c:pt idx="403">
                  <c:v>278</c:v>
                </c:pt>
                <c:pt idx="404">
                  <c:v>279</c:v>
                </c:pt>
                <c:pt idx="405">
                  <c:v>280</c:v>
                </c:pt>
                <c:pt idx="406">
                  <c:v>281</c:v>
                </c:pt>
                <c:pt idx="407">
                  <c:v>282</c:v>
                </c:pt>
                <c:pt idx="408">
                  <c:v>283</c:v>
                </c:pt>
                <c:pt idx="409">
                  <c:v>284</c:v>
                </c:pt>
                <c:pt idx="410">
                  <c:v>285</c:v>
                </c:pt>
                <c:pt idx="411">
                  <c:v>286</c:v>
                </c:pt>
                <c:pt idx="412">
                  <c:v>287</c:v>
                </c:pt>
                <c:pt idx="413">
                  <c:v>288</c:v>
                </c:pt>
                <c:pt idx="414">
                  <c:v>289</c:v>
                </c:pt>
                <c:pt idx="415">
                  <c:v>290</c:v>
                </c:pt>
                <c:pt idx="416">
                  <c:v>291</c:v>
                </c:pt>
                <c:pt idx="417">
                  <c:v>292</c:v>
                </c:pt>
                <c:pt idx="418">
                  <c:v>293</c:v>
                </c:pt>
                <c:pt idx="419">
                  <c:v>294</c:v>
                </c:pt>
                <c:pt idx="420">
                  <c:v>295</c:v>
                </c:pt>
                <c:pt idx="421">
                  <c:v>296</c:v>
                </c:pt>
                <c:pt idx="422">
                  <c:v>297</c:v>
                </c:pt>
                <c:pt idx="423">
                  <c:v>298</c:v>
                </c:pt>
                <c:pt idx="424">
                  <c:v>299</c:v>
                </c:pt>
                <c:pt idx="425">
                  <c:v>300</c:v>
                </c:pt>
                <c:pt idx="426">
                  <c:v>301</c:v>
                </c:pt>
                <c:pt idx="427">
                  <c:v>302</c:v>
                </c:pt>
                <c:pt idx="428">
                  <c:v>303</c:v>
                </c:pt>
                <c:pt idx="429">
                  <c:v>304</c:v>
                </c:pt>
                <c:pt idx="430">
                  <c:v>305</c:v>
                </c:pt>
                <c:pt idx="431">
                  <c:v>306</c:v>
                </c:pt>
                <c:pt idx="432">
                  <c:v>307</c:v>
                </c:pt>
                <c:pt idx="433">
                  <c:v>308</c:v>
                </c:pt>
                <c:pt idx="434">
                  <c:v>309</c:v>
                </c:pt>
                <c:pt idx="435">
                  <c:v>310</c:v>
                </c:pt>
                <c:pt idx="436">
                  <c:v>311</c:v>
                </c:pt>
                <c:pt idx="437">
                  <c:v>312</c:v>
                </c:pt>
                <c:pt idx="438">
                  <c:v>313</c:v>
                </c:pt>
                <c:pt idx="439">
                  <c:v>314</c:v>
                </c:pt>
                <c:pt idx="440">
                  <c:v>315</c:v>
                </c:pt>
                <c:pt idx="441">
                  <c:v>316</c:v>
                </c:pt>
                <c:pt idx="442">
                  <c:v>317</c:v>
                </c:pt>
                <c:pt idx="443">
                  <c:v>318</c:v>
                </c:pt>
                <c:pt idx="444">
                  <c:v>319</c:v>
                </c:pt>
                <c:pt idx="445">
                  <c:v>320</c:v>
                </c:pt>
                <c:pt idx="446">
                  <c:v>321</c:v>
                </c:pt>
                <c:pt idx="447">
                  <c:v>322</c:v>
                </c:pt>
                <c:pt idx="448">
                  <c:v>323</c:v>
                </c:pt>
                <c:pt idx="449">
                  <c:v>324</c:v>
                </c:pt>
                <c:pt idx="450">
                  <c:v>325</c:v>
                </c:pt>
                <c:pt idx="451">
                  <c:v>326</c:v>
                </c:pt>
                <c:pt idx="452">
                  <c:v>327</c:v>
                </c:pt>
                <c:pt idx="453">
                  <c:v>328</c:v>
                </c:pt>
                <c:pt idx="454">
                  <c:v>329</c:v>
                </c:pt>
                <c:pt idx="455">
                  <c:v>330</c:v>
                </c:pt>
                <c:pt idx="456">
                  <c:v>331</c:v>
                </c:pt>
                <c:pt idx="457">
                  <c:v>332</c:v>
                </c:pt>
                <c:pt idx="458">
                  <c:v>333</c:v>
                </c:pt>
                <c:pt idx="459">
                  <c:v>334</c:v>
                </c:pt>
                <c:pt idx="460">
                  <c:v>335</c:v>
                </c:pt>
                <c:pt idx="461">
                  <c:v>336</c:v>
                </c:pt>
                <c:pt idx="462">
                  <c:v>337</c:v>
                </c:pt>
                <c:pt idx="463">
                  <c:v>338</c:v>
                </c:pt>
                <c:pt idx="464">
                  <c:v>339</c:v>
                </c:pt>
                <c:pt idx="465">
                  <c:v>340</c:v>
                </c:pt>
                <c:pt idx="466">
                  <c:v>341</c:v>
                </c:pt>
                <c:pt idx="467">
                  <c:v>342</c:v>
                </c:pt>
                <c:pt idx="468">
                  <c:v>343</c:v>
                </c:pt>
                <c:pt idx="469">
                  <c:v>344</c:v>
                </c:pt>
                <c:pt idx="470">
                  <c:v>345</c:v>
                </c:pt>
                <c:pt idx="471">
                  <c:v>346</c:v>
                </c:pt>
                <c:pt idx="472">
                  <c:v>347</c:v>
                </c:pt>
                <c:pt idx="473">
                  <c:v>348</c:v>
                </c:pt>
                <c:pt idx="474">
                  <c:v>349</c:v>
                </c:pt>
                <c:pt idx="475">
                  <c:v>350</c:v>
                </c:pt>
                <c:pt idx="476">
                  <c:v>351</c:v>
                </c:pt>
                <c:pt idx="477">
                  <c:v>352</c:v>
                </c:pt>
                <c:pt idx="478">
                  <c:v>353</c:v>
                </c:pt>
                <c:pt idx="479">
                  <c:v>354</c:v>
                </c:pt>
                <c:pt idx="480">
                  <c:v>355</c:v>
                </c:pt>
                <c:pt idx="481">
                  <c:v>356</c:v>
                </c:pt>
                <c:pt idx="482">
                  <c:v>357</c:v>
                </c:pt>
                <c:pt idx="483">
                  <c:v>358</c:v>
                </c:pt>
                <c:pt idx="484">
                  <c:v>359</c:v>
                </c:pt>
                <c:pt idx="485">
                  <c:v>360</c:v>
                </c:pt>
                <c:pt idx="486">
                  <c:v>361</c:v>
                </c:pt>
                <c:pt idx="487">
                  <c:v>362</c:v>
                </c:pt>
                <c:pt idx="488">
                  <c:v>363</c:v>
                </c:pt>
                <c:pt idx="489">
                  <c:v>364</c:v>
                </c:pt>
                <c:pt idx="490">
                  <c:v>365</c:v>
                </c:pt>
                <c:pt idx="491">
                  <c:v>366</c:v>
                </c:pt>
                <c:pt idx="492">
                  <c:v>367</c:v>
                </c:pt>
                <c:pt idx="493">
                  <c:v>368</c:v>
                </c:pt>
                <c:pt idx="494">
                  <c:v>369</c:v>
                </c:pt>
                <c:pt idx="495">
                  <c:v>370</c:v>
                </c:pt>
                <c:pt idx="496">
                  <c:v>371</c:v>
                </c:pt>
                <c:pt idx="497">
                  <c:v>372</c:v>
                </c:pt>
                <c:pt idx="498">
                  <c:v>373</c:v>
                </c:pt>
                <c:pt idx="499">
                  <c:v>374</c:v>
                </c:pt>
                <c:pt idx="500">
                  <c:v>375</c:v>
                </c:pt>
                <c:pt idx="501">
                  <c:v>376</c:v>
                </c:pt>
                <c:pt idx="502">
                  <c:v>377</c:v>
                </c:pt>
                <c:pt idx="503">
                  <c:v>378</c:v>
                </c:pt>
                <c:pt idx="504">
                  <c:v>379</c:v>
                </c:pt>
                <c:pt idx="505">
                  <c:v>380</c:v>
                </c:pt>
                <c:pt idx="506">
                  <c:v>381</c:v>
                </c:pt>
                <c:pt idx="507">
                  <c:v>382</c:v>
                </c:pt>
                <c:pt idx="508">
                  <c:v>383</c:v>
                </c:pt>
                <c:pt idx="509">
                  <c:v>384</c:v>
                </c:pt>
                <c:pt idx="510">
                  <c:v>385</c:v>
                </c:pt>
                <c:pt idx="511">
                  <c:v>386</c:v>
                </c:pt>
                <c:pt idx="512">
                  <c:v>387</c:v>
                </c:pt>
                <c:pt idx="513">
                  <c:v>388</c:v>
                </c:pt>
                <c:pt idx="514">
                  <c:v>389</c:v>
                </c:pt>
                <c:pt idx="515">
                  <c:v>390</c:v>
                </c:pt>
                <c:pt idx="516">
                  <c:v>391</c:v>
                </c:pt>
                <c:pt idx="517">
                  <c:v>392</c:v>
                </c:pt>
                <c:pt idx="518">
                  <c:v>393</c:v>
                </c:pt>
                <c:pt idx="519">
                  <c:v>394</c:v>
                </c:pt>
                <c:pt idx="520">
                  <c:v>395</c:v>
                </c:pt>
                <c:pt idx="521">
                  <c:v>396</c:v>
                </c:pt>
                <c:pt idx="522">
                  <c:v>397</c:v>
                </c:pt>
                <c:pt idx="523">
                  <c:v>398</c:v>
                </c:pt>
                <c:pt idx="524">
                  <c:v>399</c:v>
                </c:pt>
                <c:pt idx="525">
                  <c:v>400</c:v>
                </c:pt>
                <c:pt idx="526">
                  <c:v>401</c:v>
                </c:pt>
                <c:pt idx="527">
                  <c:v>402</c:v>
                </c:pt>
                <c:pt idx="528">
                  <c:v>403</c:v>
                </c:pt>
                <c:pt idx="529">
                  <c:v>404</c:v>
                </c:pt>
                <c:pt idx="530">
                  <c:v>405</c:v>
                </c:pt>
                <c:pt idx="531">
                  <c:v>406</c:v>
                </c:pt>
                <c:pt idx="532">
                  <c:v>407</c:v>
                </c:pt>
                <c:pt idx="533">
                  <c:v>408</c:v>
                </c:pt>
                <c:pt idx="534">
                  <c:v>409</c:v>
                </c:pt>
                <c:pt idx="535">
                  <c:v>410</c:v>
                </c:pt>
                <c:pt idx="536">
                  <c:v>411</c:v>
                </c:pt>
                <c:pt idx="537">
                  <c:v>412</c:v>
                </c:pt>
                <c:pt idx="538">
                  <c:v>413</c:v>
                </c:pt>
                <c:pt idx="539">
                  <c:v>414</c:v>
                </c:pt>
                <c:pt idx="540">
                  <c:v>415</c:v>
                </c:pt>
                <c:pt idx="541">
                  <c:v>416</c:v>
                </c:pt>
                <c:pt idx="542">
                  <c:v>417</c:v>
                </c:pt>
                <c:pt idx="543">
                  <c:v>418</c:v>
                </c:pt>
                <c:pt idx="544">
                  <c:v>419</c:v>
                </c:pt>
                <c:pt idx="545">
                  <c:v>420</c:v>
                </c:pt>
                <c:pt idx="546">
                  <c:v>421</c:v>
                </c:pt>
                <c:pt idx="547">
                  <c:v>422</c:v>
                </c:pt>
                <c:pt idx="548">
                  <c:v>423</c:v>
                </c:pt>
                <c:pt idx="549">
                  <c:v>424</c:v>
                </c:pt>
                <c:pt idx="550">
                  <c:v>425</c:v>
                </c:pt>
                <c:pt idx="551">
                  <c:v>426</c:v>
                </c:pt>
                <c:pt idx="552">
                  <c:v>427</c:v>
                </c:pt>
                <c:pt idx="553">
                  <c:v>428</c:v>
                </c:pt>
                <c:pt idx="554">
                  <c:v>429</c:v>
                </c:pt>
                <c:pt idx="555">
                  <c:v>430</c:v>
                </c:pt>
                <c:pt idx="556">
                  <c:v>431</c:v>
                </c:pt>
                <c:pt idx="557">
                  <c:v>432</c:v>
                </c:pt>
                <c:pt idx="558">
                  <c:v>433</c:v>
                </c:pt>
                <c:pt idx="559">
                  <c:v>434</c:v>
                </c:pt>
                <c:pt idx="560">
                  <c:v>435</c:v>
                </c:pt>
                <c:pt idx="561">
                  <c:v>436</c:v>
                </c:pt>
                <c:pt idx="562">
                  <c:v>437</c:v>
                </c:pt>
                <c:pt idx="563">
                  <c:v>438</c:v>
                </c:pt>
                <c:pt idx="564">
                  <c:v>439</c:v>
                </c:pt>
                <c:pt idx="565">
                  <c:v>440</c:v>
                </c:pt>
                <c:pt idx="566">
                  <c:v>441</c:v>
                </c:pt>
                <c:pt idx="567">
                  <c:v>442</c:v>
                </c:pt>
                <c:pt idx="568">
                  <c:v>443</c:v>
                </c:pt>
                <c:pt idx="569">
                  <c:v>444</c:v>
                </c:pt>
                <c:pt idx="570">
                  <c:v>445</c:v>
                </c:pt>
                <c:pt idx="571">
                  <c:v>446</c:v>
                </c:pt>
                <c:pt idx="572">
                  <c:v>447</c:v>
                </c:pt>
                <c:pt idx="573">
                  <c:v>448</c:v>
                </c:pt>
                <c:pt idx="574">
                  <c:v>449</c:v>
                </c:pt>
                <c:pt idx="575">
                  <c:v>450</c:v>
                </c:pt>
                <c:pt idx="576">
                  <c:v>451</c:v>
                </c:pt>
                <c:pt idx="577">
                  <c:v>452</c:v>
                </c:pt>
                <c:pt idx="578">
                  <c:v>453</c:v>
                </c:pt>
                <c:pt idx="579">
                  <c:v>454</c:v>
                </c:pt>
                <c:pt idx="580">
                  <c:v>455</c:v>
                </c:pt>
                <c:pt idx="581">
                  <c:v>456</c:v>
                </c:pt>
                <c:pt idx="582">
                  <c:v>457</c:v>
                </c:pt>
                <c:pt idx="583">
                  <c:v>458</c:v>
                </c:pt>
                <c:pt idx="584">
                  <c:v>459</c:v>
                </c:pt>
                <c:pt idx="585">
                  <c:v>460</c:v>
                </c:pt>
                <c:pt idx="586">
                  <c:v>461</c:v>
                </c:pt>
                <c:pt idx="587">
                  <c:v>462</c:v>
                </c:pt>
                <c:pt idx="588">
                  <c:v>463</c:v>
                </c:pt>
                <c:pt idx="589">
                  <c:v>464</c:v>
                </c:pt>
                <c:pt idx="590">
                  <c:v>465</c:v>
                </c:pt>
                <c:pt idx="591">
                  <c:v>466</c:v>
                </c:pt>
                <c:pt idx="592">
                  <c:v>467</c:v>
                </c:pt>
                <c:pt idx="593">
                  <c:v>468</c:v>
                </c:pt>
                <c:pt idx="594">
                  <c:v>469</c:v>
                </c:pt>
                <c:pt idx="595">
                  <c:v>470</c:v>
                </c:pt>
                <c:pt idx="596">
                  <c:v>471</c:v>
                </c:pt>
                <c:pt idx="597">
                  <c:v>472</c:v>
                </c:pt>
                <c:pt idx="598">
                  <c:v>473</c:v>
                </c:pt>
                <c:pt idx="599">
                  <c:v>474</c:v>
                </c:pt>
                <c:pt idx="600">
                  <c:v>475</c:v>
                </c:pt>
                <c:pt idx="601">
                  <c:v>476</c:v>
                </c:pt>
                <c:pt idx="602">
                  <c:v>477</c:v>
                </c:pt>
                <c:pt idx="603">
                  <c:v>478</c:v>
                </c:pt>
                <c:pt idx="604">
                  <c:v>479</c:v>
                </c:pt>
                <c:pt idx="605">
                  <c:v>480</c:v>
                </c:pt>
                <c:pt idx="606">
                  <c:v>481</c:v>
                </c:pt>
                <c:pt idx="607">
                  <c:v>482</c:v>
                </c:pt>
                <c:pt idx="608">
                  <c:v>483</c:v>
                </c:pt>
              </c:numCache>
            </c:numRef>
          </c:xVal>
          <c:yVal>
            <c:numRef>
              <c:f>'17.5 cm MLR with Pool Fire'!$R$3:$R$611</c:f>
              <c:numCache>
                <c:formatCode>General</c:formatCode>
                <c:ptCount val="609"/>
                <c:pt idx="0">
                  <c:v>0</c:v>
                </c:pt>
                <c:pt idx="1">
                  <c:v>0</c:v>
                </c:pt>
                <c:pt idx="2">
                  <c:v>0</c:v>
                </c:pt>
                <c:pt idx="3">
                  <c:v>0</c:v>
                </c:pt>
                <c:pt idx="4">
                  <c:v>0</c:v>
                </c:pt>
                <c:pt idx="5">
                  <c:v>-2.8571428571402602E-4</c:v>
                </c:pt>
                <c:pt idx="6">
                  <c:v>-5.7142857142805268E-4</c:v>
                </c:pt>
                <c:pt idx="7">
                  <c:v>-2.8571428571402602E-4</c:v>
                </c:pt>
                <c:pt idx="8">
                  <c:v>-2.8571428571402602E-4</c:v>
                </c:pt>
                <c:pt idx="9">
                  <c:v>0</c:v>
                </c:pt>
                <c:pt idx="10">
                  <c:v>0</c:v>
                </c:pt>
                <c:pt idx="11">
                  <c:v>0</c:v>
                </c:pt>
                <c:pt idx="12">
                  <c:v>0</c:v>
                </c:pt>
                <c:pt idx="13">
                  <c:v>2.8571428571402602E-4</c:v>
                </c:pt>
                <c:pt idx="14">
                  <c:v>2.8571428571402602E-4</c:v>
                </c:pt>
                <c:pt idx="15">
                  <c:v>2.8571428571402602E-4</c:v>
                </c:pt>
                <c:pt idx="16">
                  <c:v>0</c:v>
                </c:pt>
                <c:pt idx="17">
                  <c:v>0</c:v>
                </c:pt>
                <c:pt idx="18">
                  <c:v>0</c:v>
                </c:pt>
                <c:pt idx="19">
                  <c:v>0</c:v>
                </c:pt>
                <c:pt idx="20">
                  <c:v>-2.8571428571402602E-4</c:v>
                </c:pt>
                <c:pt idx="21">
                  <c:v>-2.8571428571402602E-4</c:v>
                </c:pt>
                <c:pt idx="22">
                  <c:v>-5.7142857142805268E-4</c:v>
                </c:pt>
                <c:pt idx="23">
                  <c:v>-2.8571428571402602E-4</c:v>
                </c:pt>
                <c:pt idx="24">
                  <c:v>-2.8571428571402602E-4</c:v>
                </c:pt>
                <c:pt idx="25">
                  <c:v>-2.8571428571402602E-4</c:v>
                </c:pt>
                <c:pt idx="26">
                  <c:v>-2.8571428571402602E-4</c:v>
                </c:pt>
                <c:pt idx="27">
                  <c:v>-2.8571428571402602E-4</c:v>
                </c:pt>
                <c:pt idx="28">
                  <c:v>-5.7142857142886464E-4</c:v>
                </c:pt>
                <c:pt idx="29">
                  <c:v>-2.857142857148383E-4</c:v>
                </c:pt>
                <c:pt idx="30">
                  <c:v>-2.857142857148383E-4</c:v>
                </c:pt>
                <c:pt idx="31">
                  <c:v>-2.857142857148383E-4</c:v>
                </c:pt>
                <c:pt idx="32">
                  <c:v>-2.857142857148383E-4</c:v>
                </c:pt>
                <c:pt idx="33">
                  <c:v>-2.857142857148383E-4</c:v>
                </c:pt>
                <c:pt idx="34">
                  <c:v>-2.857142857148383E-4</c:v>
                </c:pt>
                <c:pt idx="35">
                  <c:v>0</c:v>
                </c:pt>
                <c:pt idx="36">
                  <c:v>0</c:v>
                </c:pt>
                <c:pt idx="37">
                  <c:v>0</c:v>
                </c:pt>
                <c:pt idx="38">
                  <c:v>0</c:v>
                </c:pt>
                <c:pt idx="39">
                  <c:v>2.857142857148383E-4</c:v>
                </c:pt>
                <c:pt idx="40">
                  <c:v>2.857142857148383E-4</c:v>
                </c:pt>
                <c:pt idx="41">
                  <c:v>2.857142857148383E-4</c:v>
                </c:pt>
                <c:pt idx="42">
                  <c:v>2.857142857148383E-4</c:v>
                </c:pt>
                <c:pt idx="43">
                  <c:v>5.7142857142886464E-4</c:v>
                </c:pt>
                <c:pt idx="44">
                  <c:v>5.7142857142886464E-4</c:v>
                </c:pt>
                <c:pt idx="45">
                  <c:v>5.7142857142886464E-4</c:v>
                </c:pt>
                <c:pt idx="46">
                  <c:v>2.8571428571402602E-4</c:v>
                </c:pt>
                <c:pt idx="47">
                  <c:v>2.8571428571402602E-4</c:v>
                </c:pt>
                <c:pt idx="48">
                  <c:v>2.8571428571402602E-4</c:v>
                </c:pt>
                <c:pt idx="49">
                  <c:v>2.8571428571402602E-4</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2.8571428571402602E-4</c:v>
                </c:pt>
                <c:pt idx="74">
                  <c:v>2.8571428571402602E-4</c:v>
                </c:pt>
                <c:pt idx="75">
                  <c:v>2.8571428571402602E-4</c:v>
                </c:pt>
                <c:pt idx="76">
                  <c:v>2.8571428571402602E-4</c:v>
                </c:pt>
                <c:pt idx="77">
                  <c:v>5.7142857142805268E-4</c:v>
                </c:pt>
                <c:pt idx="78">
                  <c:v>5.7142857142805268E-4</c:v>
                </c:pt>
                <c:pt idx="79">
                  <c:v>5.7142857142805268E-4</c:v>
                </c:pt>
                <c:pt idx="80">
                  <c:v>2.8571428571402602E-4</c:v>
                </c:pt>
                <c:pt idx="81">
                  <c:v>2.8571428571402602E-4</c:v>
                </c:pt>
                <c:pt idx="82">
                  <c:v>2.8571428571402602E-4</c:v>
                </c:pt>
                <c:pt idx="83">
                  <c:v>2.8571428571402602E-4</c:v>
                </c:pt>
                <c:pt idx="84">
                  <c:v>0</c:v>
                </c:pt>
                <c:pt idx="85">
                  <c:v>2.857142857148383E-4</c:v>
                </c:pt>
                <c:pt idx="86">
                  <c:v>2.857142857148383E-4</c:v>
                </c:pt>
                <c:pt idx="87">
                  <c:v>2.857142857148383E-4</c:v>
                </c:pt>
                <c:pt idx="88">
                  <c:v>2.857142857148383E-4</c:v>
                </c:pt>
                <c:pt idx="89">
                  <c:v>5.7142857142886464E-4</c:v>
                </c:pt>
                <c:pt idx="90">
                  <c:v>8.571428571428919E-4</c:v>
                </c:pt>
                <c:pt idx="91">
                  <c:v>8.571428571428919E-4</c:v>
                </c:pt>
                <c:pt idx="92">
                  <c:v>5.7142857142805268E-4</c:v>
                </c:pt>
                <c:pt idx="93">
                  <c:v>5.7142857142805268E-4</c:v>
                </c:pt>
                <c:pt idx="94">
                  <c:v>5.7142857142805268E-4</c:v>
                </c:pt>
                <c:pt idx="95">
                  <c:v>5.7142857142805268E-4</c:v>
                </c:pt>
                <c:pt idx="96">
                  <c:v>2.8571428571402602E-4</c:v>
                </c:pt>
                <c:pt idx="97">
                  <c:v>0</c:v>
                </c:pt>
                <c:pt idx="98">
                  <c:v>0</c:v>
                </c:pt>
                <c:pt idx="99">
                  <c:v>0</c:v>
                </c:pt>
                <c:pt idx="100">
                  <c:v>2.857142857148383E-4</c:v>
                </c:pt>
                <c:pt idx="101">
                  <c:v>2.857142857148383E-4</c:v>
                </c:pt>
                <c:pt idx="102">
                  <c:v>2.857142857148383E-4</c:v>
                </c:pt>
                <c:pt idx="103">
                  <c:v>2.857142857148383E-4</c:v>
                </c:pt>
                <c:pt idx="104">
                  <c:v>2.857142857148383E-4</c:v>
                </c:pt>
                <c:pt idx="105">
                  <c:v>2.857142857148383E-4</c:v>
                </c:pt>
                <c:pt idx="106">
                  <c:v>2.857142857148383E-4</c:v>
                </c:pt>
                <c:pt idx="107">
                  <c:v>0</c:v>
                </c:pt>
                <c:pt idx="108">
                  <c:v>0</c:v>
                </c:pt>
                <c:pt idx="109">
                  <c:v>0</c:v>
                </c:pt>
                <c:pt idx="110">
                  <c:v>2.8571428571402602E-4</c:v>
                </c:pt>
                <c:pt idx="111">
                  <c:v>2.8571428571402602E-4</c:v>
                </c:pt>
                <c:pt idx="112">
                  <c:v>2.8571428571402602E-4</c:v>
                </c:pt>
                <c:pt idx="113">
                  <c:v>5.7142857142805268E-4</c:v>
                </c:pt>
                <c:pt idx="114">
                  <c:v>5.7142857142805268E-4</c:v>
                </c:pt>
                <c:pt idx="115">
                  <c:v>5.7142857142805268E-4</c:v>
                </c:pt>
                <c:pt idx="116">
                  <c:v>5.7142857142805268E-4</c:v>
                </c:pt>
                <c:pt idx="117">
                  <c:v>2.8571428571402602E-4</c:v>
                </c:pt>
                <c:pt idx="118">
                  <c:v>2.8571428571402602E-4</c:v>
                </c:pt>
                <c:pt idx="119">
                  <c:v>5.7142857142886464E-4</c:v>
                </c:pt>
                <c:pt idx="120">
                  <c:v>8.571428571428919E-4</c:v>
                </c:pt>
                <c:pt idx="121">
                  <c:v>5.7142857142886464E-4</c:v>
                </c:pt>
                <c:pt idx="122">
                  <c:v>5.7142857142886464E-4</c:v>
                </c:pt>
                <c:pt idx="123">
                  <c:v>5.7142857142886464E-4</c:v>
                </c:pt>
                <c:pt idx="124">
                  <c:v>5.7142857142886464E-4</c:v>
                </c:pt>
                <c:pt idx="125">
                  <c:v>2.8571428571435072E-3</c:v>
                </c:pt>
                <c:pt idx="126">
                  <c:v>3.4285714285715646E-3</c:v>
                </c:pt>
                <c:pt idx="127">
                  <c:v>2.5714285714286689E-3</c:v>
                </c:pt>
                <c:pt idx="128">
                  <c:v>2.8571428571426997E-3</c:v>
                </c:pt>
                <c:pt idx="129">
                  <c:v>2.8571428571426997E-3</c:v>
                </c:pt>
                <c:pt idx="130">
                  <c:v>2.8571428571426997E-3</c:v>
                </c:pt>
                <c:pt idx="131">
                  <c:v>2.8571428571426997E-3</c:v>
                </c:pt>
                <c:pt idx="132">
                  <c:v>8.571428571428919E-4</c:v>
                </c:pt>
                <c:pt idx="133">
                  <c:v>8.571428571428919E-4</c:v>
                </c:pt>
                <c:pt idx="134">
                  <c:v>1.1428571428577317E-3</c:v>
                </c:pt>
                <c:pt idx="135">
                  <c:v>1.1428571428577317E-3</c:v>
                </c:pt>
                <c:pt idx="136">
                  <c:v>1.7142857142857823E-3</c:v>
                </c:pt>
                <c:pt idx="137">
                  <c:v>2.2857142857146497E-3</c:v>
                </c:pt>
                <c:pt idx="138">
                  <c:v>2.2857142857146497E-3</c:v>
                </c:pt>
                <c:pt idx="139">
                  <c:v>2.2857142857138375E-3</c:v>
                </c:pt>
                <c:pt idx="140">
                  <c:v>1.4285714285709431E-3</c:v>
                </c:pt>
                <c:pt idx="141">
                  <c:v>1.7142857142849691E-3</c:v>
                </c:pt>
                <c:pt idx="142">
                  <c:v>2.2857142857138375E-3</c:v>
                </c:pt>
                <c:pt idx="143">
                  <c:v>1.9999999999998079E-3</c:v>
                </c:pt>
                <c:pt idx="144">
                  <c:v>1.7142857142857823E-3</c:v>
                </c:pt>
                <c:pt idx="145">
                  <c:v>1.9999999999998079E-3</c:v>
                </c:pt>
                <c:pt idx="146">
                  <c:v>1.9999999999998079E-3</c:v>
                </c:pt>
                <c:pt idx="147">
                  <c:v>2.5714285714286689E-3</c:v>
                </c:pt>
                <c:pt idx="148">
                  <c:v>2.5714285714286689E-3</c:v>
                </c:pt>
                <c:pt idx="149">
                  <c:v>1.9999999999998079E-3</c:v>
                </c:pt>
                <c:pt idx="150">
                  <c:v>2.2857142857146497E-3</c:v>
                </c:pt>
                <c:pt idx="151">
                  <c:v>1.9999999999998079E-3</c:v>
                </c:pt>
                <c:pt idx="152">
                  <c:v>2.5714285714286689E-3</c:v>
                </c:pt>
                <c:pt idx="153">
                  <c:v>2.5714285714286689E-3</c:v>
                </c:pt>
                <c:pt idx="154">
                  <c:v>1.9999999999998079E-3</c:v>
                </c:pt>
                <c:pt idx="155">
                  <c:v>2.2857142857146497E-3</c:v>
                </c:pt>
                <c:pt idx="156">
                  <c:v>2.5714285714286689E-3</c:v>
                </c:pt>
                <c:pt idx="157">
                  <c:v>2.8571428571426997E-3</c:v>
                </c:pt>
                <c:pt idx="158">
                  <c:v>3.714285714285588E-3</c:v>
                </c:pt>
                <c:pt idx="159">
                  <c:v>2.8571428571426997E-3</c:v>
                </c:pt>
                <c:pt idx="160">
                  <c:v>2.8571428571426997E-3</c:v>
                </c:pt>
                <c:pt idx="161">
                  <c:v>2.8571428571426997E-3</c:v>
                </c:pt>
                <c:pt idx="162">
                  <c:v>2.2857142857138375E-3</c:v>
                </c:pt>
                <c:pt idx="163">
                  <c:v>3.714285714285588E-3</c:v>
                </c:pt>
                <c:pt idx="164">
                  <c:v>2.8571428571426997E-3</c:v>
                </c:pt>
                <c:pt idx="165">
                  <c:v>1.9999999999998079E-3</c:v>
                </c:pt>
                <c:pt idx="166">
                  <c:v>2.2857142857146497E-3</c:v>
                </c:pt>
                <c:pt idx="167">
                  <c:v>2.5714285714286689E-3</c:v>
                </c:pt>
                <c:pt idx="168">
                  <c:v>2.8571428571435072E-3</c:v>
                </c:pt>
                <c:pt idx="169">
                  <c:v>3.7142857142864029E-3</c:v>
                </c:pt>
                <c:pt idx="170">
                  <c:v>2.0000000000006202E-3</c:v>
                </c:pt>
                <c:pt idx="171">
                  <c:v>2.2857142857146497E-3</c:v>
                </c:pt>
                <c:pt idx="172">
                  <c:v>3.4285714285715646E-3</c:v>
                </c:pt>
                <c:pt idx="173">
                  <c:v>3.4285714285715646E-3</c:v>
                </c:pt>
                <c:pt idx="174">
                  <c:v>2.8571428571435072E-3</c:v>
                </c:pt>
                <c:pt idx="175">
                  <c:v>3.142857142856724E-3</c:v>
                </c:pt>
                <c:pt idx="176">
                  <c:v>2.5714285714278592E-3</c:v>
                </c:pt>
                <c:pt idx="177">
                  <c:v>2.8571428571426997E-3</c:v>
                </c:pt>
                <c:pt idx="178">
                  <c:v>3.4285714285715646E-3</c:v>
                </c:pt>
                <c:pt idx="179">
                  <c:v>2.8571428571426997E-3</c:v>
                </c:pt>
                <c:pt idx="180">
                  <c:v>2.8571428571426997E-3</c:v>
                </c:pt>
                <c:pt idx="181">
                  <c:v>2.8571428571426997E-3</c:v>
                </c:pt>
                <c:pt idx="182">
                  <c:v>2.5714285714286689E-3</c:v>
                </c:pt>
                <c:pt idx="183">
                  <c:v>2.8571428571435072E-3</c:v>
                </c:pt>
                <c:pt idx="184">
                  <c:v>3.4285714285715646E-3</c:v>
                </c:pt>
                <c:pt idx="185">
                  <c:v>3.142857142856724E-3</c:v>
                </c:pt>
                <c:pt idx="186">
                  <c:v>2.8571428571435072E-3</c:v>
                </c:pt>
                <c:pt idx="187">
                  <c:v>3.142857142856724E-3</c:v>
                </c:pt>
                <c:pt idx="188">
                  <c:v>3.4285714285715646E-3</c:v>
                </c:pt>
                <c:pt idx="189">
                  <c:v>4.0000000000004234E-3</c:v>
                </c:pt>
                <c:pt idx="190">
                  <c:v>3.714285714285588E-3</c:v>
                </c:pt>
                <c:pt idx="191">
                  <c:v>3.4285714285707514E-3</c:v>
                </c:pt>
                <c:pt idx="192">
                  <c:v>2.8571428571426997E-3</c:v>
                </c:pt>
                <c:pt idx="193">
                  <c:v>2.8571428571426997E-3</c:v>
                </c:pt>
                <c:pt idx="194">
                  <c:v>3.4285714285715646E-3</c:v>
                </c:pt>
                <c:pt idx="195">
                  <c:v>3.4285714285707514E-3</c:v>
                </c:pt>
                <c:pt idx="196">
                  <c:v>3.4285714285707514E-3</c:v>
                </c:pt>
                <c:pt idx="197">
                  <c:v>3.142857142856724E-3</c:v>
                </c:pt>
                <c:pt idx="198">
                  <c:v>3.4285714285715646E-3</c:v>
                </c:pt>
                <c:pt idx="199">
                  <c:v>3.4285714285715646E-3</c:v>
                </c:pt>
                <c:pt idx="200">
                  <c:v>4.2857142857144533E-3</c:v>
                </c:pt>
                <c:pt idx="201">
                  <c:v>3.4285714285715646E-3</c:v>
                </c:pt>
                <c:pt idx="202">
                  <c:v>3.4285714285715646E-3</c:v>
                </c:pt>
                <c:pt idx="203">
                  <c:v>3.1428571428575398E-3</c:v>
                </c:pt>
                <c:pt idx="204">
                  <c:v>3.4285714285715646E-3</c:v>
                </c:pt>
                <c:pt idx="205">
                  <c:v>3.4285714285715646E-3</c:v>
                </c:pt>
                <c:pt idx="206">
                  <c:v>3.714285714285588E-3</c:v>
                </c:pt>
                <c:pt idx="207">
                  <c:v>3.4285714285707514E-3</c:v>
                </c:pt>
                <c:pt idx="208">
                  <c:v>3.4285714285715646E-3</c:v>
                </c:pt>
                <c:pt idx="209">
                  <c:v>3.714285714285588E-3</c:v>
                </c:pt>
                <c:pt idx="210">
                  <c:v>3.4285714285715646E-3</c:v>
                </c:pt>
                <c:pt idx="211">
                  <c:v>4.2857142857144533E-3</c:v>
                </c:pt>
                <c:pt idx="212">
                  <c:v>3.4285714285715646E-3</c:v>
                </c:pt>
                <c:pt idx="213">
                  <c:v>3.7142857142864029E-3</c:v>
                </c:pt>
                <c:pt idx="214">
                  <c:v>3.4285714285715646E-3</c:v>
                </c:pt>
                <c:pt idx="215">
                  <c:v>4.5714285714284816E-3</c:v>
                </c:pt>
                <c:pt idx="216">
                  <c:v>4.0000000000004234E-3</c:v>
                </c:pt>
                <c:pt idx="217">
                  <c:v>3.9999999999996098E-3</c:v>
                </c:pt>
                <c:pt idx="218">
                  <c:v>4.5714285714284816E-3</c:v>
                </c:pt>
                <c:pt idx="219">
                  <c:v>4.5714285714284816E-3</c:v>
                </c:pt>
                <c:pt idx="220">
                  <c:v>4.5714285714284816E-3</c:v>
                </c:pt>
                <c:pt idx="221">
                  <c:v>4.2857142857144533E-3</c:v>
                </c:pt>
                <c:pt idx="222">
                  <c:v>4.2857142857144533E-3</c:v>
                </c:pt>
                <c:pt idx="223">
                  <c:v>4.5714285714284816E-3</c:v>
                </c:pt>
                <c:pt idx="224">
                  <c:v>4.2857142857144533E-3</c:v>
                </c:pt>
                <c:pt idx="225">
                  <c:v>2.8571428571426997E-3</c:v>
                </c:pt>
                <c:pt idx="226">
                  <c:v>4.0000000000004234E-3</c:v>
                </c:pt>
                <c:pt idx="227">
                  <c:v>3.9999999999996098E-3</c:v>
                </c:pt>
                <c:pt idx="228">
                  <c:v>4.2857142857144533E-3</c:v>
                </c:pt>
                <c:pt idx="229">
                  <c:v>3.4285714285715646E-3</c:v>
                </c:pt>
                <c:pt idx="230">
                  <c:v>3.9999999999996098E-3</c:v>
                </c:pt>
                <c:pt idx="231">
                  <c:v>4.2857142857144533E-3</c:v>
                </c:pt>
                <c:pt idx="232">
                  <c:v>4.5714285714284816E-3</c:v>
                </c:pt>
                <c:pt idx="233">
                  <c:v>3.714285714285588E-3</c:v>
                </c:pt>
                <c:pt idx="234">
                  <c:v>4.2857142857144533E-3</c:v>
                </c:pt>
                <c:pt idx="235">
                  <c:v>4.2857142857144533E-3</c:v>
                </c:pt>
                <c:pt idx="236">
                  <c:v>3.9999999999996098E-3</c:v>
                </c:pt>
                <c:pt idx="237">
                  <c:v>4.8571428571433095E-3</c:v>
                </c:pt>
                <c:pt idx="238">
                  <c:v>4.5714285714284816E-3</c:v>
                </c:pt>
                <c:pt idx="239">
                  <c:v>4.5714285714292934E-3</c:v>
                </c:pt>
                <c:pt idx="240">
                  <c:v>4.5714285714284816E-3</c:v>
                </c:pt>
                <c:pt idx="241">
                  <c:v>4.8571428571424916E-3</c:v>
                </c:pt>
                <c:pt idx="242">
                  <c:v>4.5714285714284816E-3</c:v>
                </c:pt>
                <c:pt idx="243">
                  <c:v>4.8571428571424916E-3</c:v>
                </c:pt>
                <c:pt idx="244">
                  <c:v>4.2857142857144533E-3</c:v>
                </c:pt>
                <c:pt idx="245">
                  <c:v>4.8571428571424916E-3</c:v>
                </c:pt>
                <c:pt idx="246">
                  <c:v>4.5714285714284816E-3</c:v>
                </c:pt>
                <c:pt idx="247">
                  <c:v>4.8571428571424916E-3</c:v>
                </c:pt>
                <c:pt idx="248">
                  <c:v>4.5714285714292934E-3</c:v>
                </c:pt>
                <c:pt idx="249">
                  <c:v>4.5714285714284816E-3</c:v>
                </c:pt>
                <c:pt idx="250">
                  <c:v>4.5714285714292934E-3</c:v>
                </c:pt>
                <c:pt idx="251">
                  <c:v>4.2857142857144533E-3</c:v>
                </c:pt>
                <c:pt idx="252">
                  <c:v>4.5714285714284816E-3</c:v>
                </c:pt>
                <c:pt idx="253">
                  <c:v>4.8571428571424916E-3</c:v>
                </c:pt>
                <c:pt idx="254">
                  <c:v>4.8571428571433095E-3</c:v>
                </c:pt>
                <c:pt idx="255">
                  <c:v>4.2857142857136475E-3</c:v>
                </c:pt>
                <c:pt idx="256">
                  <c:v>5.4285714285713738E-3</c:v>
                </c:pt>
                <c:pt idx="257">
                  <c:v>5.1428571428565294E-3</c:v>
                </c:pt>
                <c:pt idx="258">
                  <c:v>5.4285714285713738E-3</c:v>
                </c:pt>
                <c:pt idx="259">
                  <c:v>5.4285714285721848E-3</c:v>
                </c:pt>
                <c:pt idx="260">
                  <c:v>4.8571428571433095E-3</c:v>
                </c:pt>
                <c:pt idx="261">
                  <c:v>4.5714285714284816E-3</c:v>
                </c:pt>
                <c:pt idx="262">
                  <c:v>5.4285714285713738E-3</c:v>
                </c:pt>
                <c:pt idx="263">
                  <c:v>4.8571428571424916E-3</c:v>
                </c:pt>
                <c:pt idx="264">
                  <c:v>4.8571428571433095E-3</c:v>
                </c:pt>
                <c:pt idx="265">
                  <c:v>4.8571428571424916E-3</c:v>
                </c:pt>
                <c:pt idx="266">
                  <c:v>4.2857142857136475E-3</c:v>
                </c:pt>
                <c:pt idx="267">
                  <c:v>5.1428571428565294E-3</c:v>
                </c:pt>
                <c:pt idx="268">
                  <c:v>6.0000000000002334E-3</c:v>
                </c:pt>
                <c:pt idx="269">
                  <c:v>5.1428571428573404E-3</c:v>
                </c:pt>
                <c:pt idx="270">
                  <c:v>5.4285714285721848E-3</c:v>
                </c:pt>
                <c:pt idx="271">
                  <c:v>5.4285714285713738E-3</c:v>
                </c:pt>
                <c:pt idx="272">
                  <c:v>4.8571428571424916E-3</c:v>
                </c:pt>
                <c:pt idx="273">
                  <c:v>5.1428571428573404E-3</c:v>
                </c:pt>
                <c:pt idx="274">
                  <c:v>5.1428571428573404E-3</c:v>
                </c:pt>
                <c:pt idx="275">
                  <c:v>4.5714285714284816E-3</c:v>
                </c:pt>
                <c:pt idx="276">
                  <c:v>5.4285714285713738E-3</c:v>
                </c:pt>
                <c:pt idx="277">
                  <c:v>4.8571428571424916E-3</c:v>
                </c:pt>
                <c:pt idx="278">
                  <c:v>4.8571428571424916E-3</c:v>
                </c:pt>
                <c:pt idx="279">
                  <c:v>4.8571428571433095E-3</c:v>
                </c:pt>
                <c:pt idx="280">
                  <c:v>5.7142857142862009E-3</c:v>
                </c:pt>
                <c:pt idx="281">
                  <c:v>5.714285714285389E-3</c:v>
                </c:pt>
                <c:pt idx="282">
                  <c:v>5.9999999999994242E-3</c:v>
                </c:pt>
                <c:pt idx="283">
                  <c:v>5.1428571428573404E-3</c:v>
                </c:pt>
                <c:pt idx="284">
                  <c:v>4.8571428571424916E-3</c:v>
                </c:pt>
                <c:pt idx="285">
                  <c:v>6.0000000000002334E-3</c:v>
                </c:pt>
                <c:pt idx="286">
                  <c:v>5.714285714285389E-3</c:v>
                </c:pt>
                <c:pt idx="287">
                  <c:v>5.1428571428565294E-3</c:v>
                </c:pt>
                <c:pt idx="288">
                  <c:v>5.4285714285721848E-3</c:v>
                </c:pt>
                <c:pt idx="289">
                  <c:v>5.4285714285721848E-3</c:v>
                </c:pt>
                <c:pt idx="290">
                  <c:v>5.1428571428573404E-3</c:v>
                </c:pt>
                <c:pt idx="291">
                  <c:v>6.2857142857142608E-3</c:v>
                </c:pt>
                <c:pt idx="292">
                  <c:v>5.714285714285389E-3</c:v>
                </c:pt>
                <c:pt idx="293">
                  <c:v>6.5714285714290992E-3</c:v>
                </c:pt>
                <c:pt idx="294">
                  <c:v>6.0000000000002334E-3</c:v>
                </c:pt>
                <c:pt idx="295">
                  <c:v>5.4285714285713738E-3</c:v>
                </c:pt>
                <c:pt idx="296">
                  <c:v>5.4285714285713738E-3</c:v>
                </c:pt>
                <c:pt idx="297">
                  <c:v>6.0000000000002334E-3</c:v>
                </c:pt>
                <c:pt idx="298">
                  <c:v>5.1428571428573404E-3</c:v>
                </c:pt>
                <c:pt idx="299">
                  <c:v>5.7142857142862009E-3</c:v>
                </c:pt>
                <c:pt idx="300">
                  <c:v>5.1428571428565294E-3</c:v>
                </c:pt>
                <c:pt idx="301">
                  <c:v>5.4285714285713738E-3</c:v>
                </c:pt>
                <c:pt idx="302">
                  <c:v>6.2857142857142608E-3</c:v>
                </c:pt>
                <c:pt idx="303">
                  <c:v>5.9999999999994242E-3</c:v>
                </c:pt>
                <c:pt idx="304">
                  <c:v>6.5714285714282882E-3</c:v>
                </c:pt>
                <c:pt idx="305">
                  <c:v>6.2857142857142608E-3</c:v>
                </c:pt>
                <c:pt idx="306">
                  <c:v>5.714285714285389E-3</c:v>
                </c:pt>
                <c:pt idx="307">
                  <c:v>6.0000000000002334E-3</c:v>
                </c:pt>
                <c:pt idx="308">
                  <c:v>6.5714285714282882E-3</c:v>
                </c:pt>
                <c:pt idx="309">
                  <c:v>6.5714285714282882E-3</c:v>
                </c:pt>
                <c:pt idx="310">
                  <c:v>6.0000000000002334E-3</c:v>
                </c:pt>
                <c:pt idx="311">
                  <c:v>5.4285714285713738E-3</c:v>
                </c:pt>
                <c:pt idx="312">
                  <c:v>6.2857142857142608E-3</c:v>
                </c:pt>
                <c:pt idx="313">
                  <c:v>6.5714285714290992E-3</c:v>
                </c:pt>
                <c:pt idx="314">
                  <c:v>6.5714285714290992E-3</c:v>
                </c:pt>
                <c:pt idx="315">
                  <c:v>6.0000000000002334E-3</c:v>
                </c:pt>
                <c:pt idx="316">
                  <c:v>5.4285714285713738E-3</c:v>
                </c:pt>
                <c:pt idx="317">
                  <c:v>6.5714285714282882E-3</c:v>
                </c:pt>
                <c:pt idx="318">
                  <c:v>6.5714285714282882E-3</c:v>
                </c:pt>
                <c:pt idx="319">
                  <c:v>6.5714285714290992E-3</c:v>
                </c:pt>
                <c:pt idx="320">
                  <c:v>5.9999999999994242E-3</c:v>
                </c:pt>
                <c:pt idx="321">
                  <c:v>5.714285714285389E-3</c:v>
                </c:pt>
                <c:pt idx="322">
                  <c:v>6.5714285714290992E-3</c:v>
                </c:pt>
                <c:pt idx="323">
                  <c:v>7.1428571428571487E-3</c:v>
                </c:pt>
                <c:pt idx="324">
                  <c:v>6.5714285714290992E-3</c:v>
                </c:pt>
                <c:pt idx="325">
                  <c:v>6.0000000000002334E-3</c:v>
                </c:pt>
                <c:pt idx="326">
                  <c:v>5.4285714285713738E-3</c:v>
                </c:pt>
                <c:pt idx="327">
                  <c:v>6.5714285714290992E-3</c:v>
                </c:pt>
                <c:pt idx="328">
                  <c:v>7.1428571428571487E-3</c:v>
                </c:pt>
                <c:pt idx="329">
                  <c:v>6.2857142857142608E-3</c:v>
                </c:pt>
                <c:pt idx="330">
                  <c:v>5.7142857142862009E-3</c:v>
                </c:pt>
                <c:pt idx="331">
                  <c:v>6.2857142857142608E-3</c:v>
                </c:pt>
                <c:pt idx="332">
                  <c:v>6.5714285714282882E-3</c:v>
                </c:pt>
                <c:pt idx="333">
                  <c:v>7.7142857142852026E-3</c:v>
                </c:pt>
                <c:pt idx="334">
                  <c:v>6.8571428571423051E-3</c:v>
                </c:pt>
                <c:pt idx="335">
                  <c:v>6.2857142857142608E-3</c:v>
                </c:pt>
                <c:pt idx="336">
                  <c:v>6.5714285714282882E-3</c:v>
                </c:pt>
                <c:pt idx="337">
                  <c:v>6.8571428571423051E-3</c:v>
                </c:pt>
                <c:pt idx="338">
                  <c:v>7.1428571428571487E-3</c:v>
                </c:pt>
                <c:pt idx="339">
                  <c:v>7.7142857142860136E-3</c:v>
                </c:pt>
                <c:pt idx="340">
                  <c:v>6.0000000000002334E-3</c:v>
                </c:pt>
                <c:pt idx="341">
                  <c:v>5.7142857142862009E-3</c:v>
                </c:pt>
                <c:pt idx="342">
                  <c:v>6.857142857143117E-3</c:v>
                </c:pt>
                <c:pt idx="343">
                  <c:v>7.1428571428571487E-3</c:v>
                </c:pt>
                <c:pt idx="344">
                  <c:v>6.5714285714290992E-3</c:v>
                </c:pt>
                <c:pt idx="345">
                  <c:v>5.714285714285389E-3</c:v>
                </c:pt>
                <c:pt idx="346">
                  <c:v>6.2857142857142608E-3</c:v>
                </c:pt>
                <c:pt idx="347">
                  <c:v>7.7142857142860136E-3</c:v>
                </c:pt>
                <c:pt idx="348">
                  <c:v>7.4285714285711813E-3</c:v>
                </c:pt>
                <c:pt idx="349">
                  <c:v>7.4285714285711813E-3</c:v>
                </c:pt>
                <c:pt idx="350">
                  <c:v>6.857142857143117E-3</c:v>
                </c:pt>
                <c:pt idx="351">
                  <c:v>6.8571428571423051E-3</c:v>
                </c:pt>
                <c:pt idx="352">
                  <c:v>8.0000000000000366E-3</c:v>
                </c:pt>
                <c:pt idx="353">
                  <c:v>7.1428571428571487E-3</c:v>
                </c:pt>
                <c:pt idx="354">
                  <c:v>6.5714285714282882E-3</c:v>
                </c:pt>
                <c:pt idx="355">
                  <c:v>7.7142857142860136E-3</c:v>
                </c:pt>
                <c:pt idx="356">
                  <c:v>7.4285714285711813E-3</c:v>
                </c:pt>
                <c:pt idx="357">
                  <c:v>7.4285714285711813E-3</c:v>
                </c:pt>
                <c:pt idx="358">
                  <c:v>7.7142857142860136E-3</c:v>
                </c:pt>
                <c:pt idx="359">
                  <c:v>7.7142857142860136E-3</c:v>
                </c:pt>
                <c:pt idx="360">
                  <c:v>8.0000000000000366E-3</c:v>
                </c:pt>
                <c:pt idx="361">
                  <c:v>8.0000000000000366E-3</c:v>
                </c:pt>
                <c:pt idx="362">
                  <c:v>7.7142857142852026E-3</c:v>
                </c:pt>
                <c:pt idx="363">
                  <c:v>8.0000000000000366E-3</c:v>
                </c:pt>
                <c:pt idx="364">
                  <c:v>8.2857142857140596E-3</c:v>
                </c:pt>
                <c:pt idx="365">
                  <c:v>8.2857142857140596E-3</c:v>
                </c:pt>
                <c:pt idx="366">
                  <c:v>7.7142857142852026E-3</c:v>
                </c:pt>
                <c:pt idx="367">
                  <c:v>7.4285714285711813E-3</c:v>
                </c:pt>
                <c:pt idx="368">
                  <c:v>8.5714285714289205E-3</c:v>
                </c:pt>
                <c:pt idx="369">
                  <c:v>8.0000000000000366E-3</c:v>
                </c:pt>
                <c:pt idx="370">
                  <c:v>7.1428571428571487E-3</c:v>
                </c:pt>
                <c:pt idx="371">
                  <c:v>7.7142857142860136E-3</c:v>
                </c:pt>
                <c:pt idx="372">
                  <c:v>8.2857142857140596E-3</c:v>
                </c:pt>
                <c:pt idx="373">
                  <c:v>7.7142857142860136E-3</c:v>
                </c:pt>
                <c:pt idx="374">
                  <c:v>8.2857142857148715E-3</c:v>
                </c:pt>
                <c:pt idx="375">
                  <c:v>7.4285714285711813E-3</c:v>
                </c:pt>
                <c:pt idx="376">
                  <c:v>8.2857142857148715E-3</c:v>
                </c:pt>
                <c:pt idx="377">
                  <c:v>8.2857142857148715E-3</c:v>
                </c:pt>
                <c:pt idx="378">
                  <c:v>7.7142857142852026E-3</c:v>
                </c:pt>
                <c:pt idx="379">
                  <c:v>8.0000000000000366E-3</c:v>
                </c:pt>
                <c:pt idx="380">
                  <c:v>8.8571428571429557E-3</c:v>
                </c:pt>
                <c:pt idx="381">
                  <c:v>7.7142857142852026E-3</c:v>
                </c:pt>
                <c:pt idx="382">
                  <c:v>7.4285714285711813E-3</c:v>
                </c:pt>
                <c:pt idx="383">
                  <c:v>7.7142857142852026E-3</c:v>
                </c:pt>
                <c:pt idx="384">
                  <c:v>8.8571428571421335E-3</c:v>
                </c:pt>
                <c:pt idx="385">
                  <c:v>8.2857142857148715E-3</c:v>
                </c:pt>
                <c:pt idx="386">
                  <c:v>7.4285714285719879E-3</c:v>
                </c:pt>
                <c:pt idx="387">
                  <c:v>7.7142857142860136E-3</c:v>
                </c:pt>
                <c:pt idx="388">
                  <c:v>8.8571428571429557E-3</c:v>
                </c:pt>
                <c:pt idx="389">
                  <c:v>8.5714285714289205E-3</c:v>
                </c:pt>
                <c:pt idx="390">
                  <c:v>8.2857142857140596E-3</c:v>
                </c:pt>
                <c:pt idx="391">
                  <c:v>7.7142857142860136E-3</c:v>
                </c:pt>
                <c:pt idx="392">
                  <c:v>7.4285714285711813E-3</c:v>
                </c:pt>
                <c:pt idx="393">
                  <c:v>8.0000000000000366E-3</c:v>
                </c:pt>
                <c:pt idx="394">
                  <c:v>7.7142857142852026E-3</c:v>
                </c:pt>
                <c:pt idx="395">
                  <c:v>7.1428571428571487E-3</c:v>
                </c:pt>
                <c:pt idx="396">
                  <c:v>8.2857142857140596E-3</c:v>
                </c:pt>
                <c:pt idx="397">
                  <c:v>8.5714285714289205E-3</c:v>
                </c:pt>
                <c:pt idx="398">
                  <c:v>7.7142857142860136E-3</c:v>
                </c:pt>
                <c:pt idx="399">
                  <c:v>9.7142857142858106E-3</c:v>
                </c:pt>
                <c:pt idx="400">
                  <c:v>9.7142857142858106E-3</c:v>
                </c:pt>
                <c:pt idx="401">
                  <c:v>9.4285714285717859E-3</c:v>
                </c:pt>
                <c:pt idx="402">
                  <c:v>9.4285714285717859E-3</c:v>
                </c:pt>
                <c:pt idx="403">
                  <c:v>9.1428571428569527E-3</c:v>
                </c:pt>
                <c:pt idx="404">
                  <c:v>9.1428571428569527E-3</c:v>
                </c:pt>
                <c:pt idx="405">
                  <c:v>9.9999999999998614E-3</c:v>
                </c:pt>
                <c:pt idx="406">
                  <c:v>8.5714285714289205E-3</c:v>
                </c:pt>
                <c:pt idx="407">
                  <c:v>8.8571428571421335E-3</c:v>
                </c:pt>
                <c:pt idx="408">
                  <c:v>9.7142857142858106E-3</c:v>
                </c:pt>
                <c:pt idx="409">
                  <c:v>9.4285714285709688E-3</c:v>
                </c:pt>
                <c:pt idx="410">
                  <c:v>9.4285714285717859E-3</c:v>
                </c:pt>
                <c:pt idx="411">
                  <c:v>9.4285714285717859E-3</c:v>
                </c:pt>
                <c:pt idx="412">
                  <c:v>8.8571428571429557E-3</c:v>
                </c:pt>
                <c:pt idx="413">
                  <c:v>9.4285714285709688E-3</c:v>
                </c:pt>
                <c:pt idx="414">
                  <c:v>1.0857142857143523E-2</c:v>
                </c:pt>
                <c:pt idx="415">
                  <c:v>9.4285714285709688E-3</c:v>
                </c:pt>
                <c:pt idx="416">
                  <c:v>9.4285714285717859E-3</c:v>
                </c:pt>
                <c:pt idx="417">
                  <c:v>9.4285714285717859E-3</c:v>
                </c:pt>
                <c:pt idx="418">
                  <c:v>9.4285714285709688E-3</c:v>
                </c:pt>
                <c:pt idx="419">
                  <c:v>9.7142857142858106E-3</c:v>
                </c:pt>
                <c:pt idx="420">
                  <c:v>9.4285714285717859E-3</c:v>
                </c:pt>
                <c:pt idx="421">
                  <c:v>8.8571428571429557E-3</c:v>
                </c:pt>
                <c:pt idx="422">
                  <c:v>9.4285714285717859E-3</c:v>
                </c:pt>
                <c:pt idx="423">
                  <c:v>1.0571428571428699E-2</c:v>
                </c:pt>
                <c:pt idx="424">
                  <c:v>1.0857142857142718E-2</c:v>
                </c:pt>
                <c:pt idx="425">
                  <c:v>1.0000000000000661E-2</c:v>
                </c:pt>
                <c:pt idx="426">
                  <c:v>9.9999999999998614E-3</c:v>
                </c:pt>
                <c:pt idx="427">
                  <c:v>1.1714285714285642E-2</c:v>
                </c:pt>
                <c:pt idx="428">
                  <c:v>9.9999999999998614E-3</c:v>
                </c:pt>
                <c:pt idx="429">
                  <c:v>1.0571428571428699E-2</c:v>
                </c:pt>
                <c:pt idx="430">
                  <c:v>9.7142857142858106E-3</c:v>
                </c:pt>
                <c:pt idx="431">
                  <c:v>1.0285714285713865E-2</c:v>
                </c:pt>
                <c:pt idx="432">
                  <c:v>1.0285714285713865E-2</c:v>
                </c:pt>
                <c:pt idx="433">
                  <c:v>1.0285714285713865E-2</c:v>
                </c:pt>
                <c:pt idx="434">
                  <c:v>1.0857142857142718E-2</c:v>
                </c:pt>
                <c:pt idx="435">
                  <c:v>1.1999999999999639E-2</c:v>
                </c:pt>
                <c:pt idx="436">
                  <c:v>1.1999999999999639E-2</c:v>
                </c:pt>
                <c:pt idx="437">
                  <c:v>1.3428571428571416E-2</c:v>
                </c:pt>
                <c:pt idx="438">
                  <c:v>1.4857142857143128E-2</c:v>
                </c:pt>
                <c:pt idx="439">
                  <c:v>1.5714285714286041E-2</c:v>
                </c:pt>
                <c:pt idx="440">
                  <c:v>1.7714285714286251E-2</c:v>
                </c:pt>
                <c:pt idx="441">
                  <c:v>1.7428571428571411E-2</c:v>
                </c:pt>
                <c:pt idx="442">
                  <c:v>1.6571428571428931E-2</c:v>
                </c:pt>
                <c:pt idx="443">
                  <c:v>1.5428571428571621E-2</c:v>
                </c:pt>
                <c:pt idx="444">
                  <c:v>1.5999999999999657E-2</c:v>
                </c:pt>
                <c:pt idx="445">
                  <c:v>1.4285714285714285E-2</c:v>
                </c:pt>
                <c:pt idx="446">
                  <c:v>1.3142857142856982E-2</c:v>
                </c:pt>
                <c:pt idx="447">
                  <c:v>1.1999999999999639E-2</c:v>
                </c:pt>
                <c:pt idx="448">
                  <c:v>1.1428571428571609E-2</c:v>
                </c:pt>
                <c:pt idx="449">
                  <c:v>1.5142857142856786E-2</c:v>
                </c:pt>
                <c:pt idx="450">
                  <c:v>1.3999999999999855E-2</c:v>
                </c:pt>
                <c:pt idx="451">
                  <c:v>1.1714285714285642E-2</c:v>
                </c:pt>
                <c:pt idx="452">
                  <c:v>1.2857142857142515E-2</c:v>
                </c:pt>
                <c:pt idx="453">
                  <c:v>1.3999999999999855E-2</c:v>
                </c:pt>
                <c:pt idx="454">
                  <c:v>1.4857142857143128E-2</c:v>
                </c:pt>
                <c:pt idx="455">
                  <c:v>1.4857142857142736E-2</c:v>
                </c:pt>
                <c:pt idx="456">
                  <c:v>1.2000000000000061E-2</c:v>
                </c:pt>
                <c:pt idx="457">
                  <c:v>1.5142857142857204E-2</c:v>
                </c:pt>
                <c:pt idx="458">
                  <c:v>1.5714285714286041E-2</c:v>
                </c:pt>
                <c:pt idx="459">
                  <c:v>1.3428571428571819E-2</c:v>
                </c:pt>
                <c:pt idx="460">
                  <c:v>1.4571428571428719E-2</c:v>
                </c:pt>
                <c:pt idx="461">
                  <c:v>1.5714285714285656E-2</c:v>
                </c:pt>
                <c:pt idx="462">
                  <c:v>1.457142857142831E-2</c:v>
                </c:pt>
                <c:pt idx="463">
                  <c:v>1.4571428571428719E-2</c:v>
                </c:pt>
                <c:pt idx="464">
                  <c:v>1.4285714285714285E-2</c:v>
                </c:pt>
                <c:pt idx="465">
                  <c:v>1.5999999999999657E-2</c:v>
                </c:pt>
                <c:pt idx="466">
                  <c:v>1.8285714285714325E-2</c:v>
                </c:pt>
                <c:pt idx="467">
                  <c:v>1.6000000000000087E-2</c:v>
                </c:pt>
                <c:pt idx="468">
                  <c:v>1.6285714285714101E-2</c:v>
                </c:pt>
                <c:pt idx="469">
                  <c:v>1.6000000000000087E-2</c:v>
                </c:pt>
                <c:pt idx="470">
                  <c:v>1.7142857142856981E-2</c:v>
                </c:pt>
                <c:pt idx="471">
                  <c:v>1.7714285714285863E-2</c:v>
                </c:pt>
                <c:pt idx="472">
                  <c:v>1.6571428571428931E-2</c:v>
                </c:pt>
                <c:pt idx="473">
                  <c:v>1.7142857142856981E-2</c:v>
                </c:pt>
                <c:pt idx="474">
                  <c:v>1.9142857142857236E-2</c:v>
                </c:pt>
                <c:pt idx="475">
                  <c:v>1.5714285714286041E-2</c:v>
                </c:pt>
                <c:pt idx="476">
                  <c:v>1.5142857142857204E-2</c:v>
                </c:pt>
                <c:pt idx="477">
                  <c:v>1.6000000000000087E-2</c:v>
                </c:pt>
                <c:pt idx="478">
                  <c:v>1.5142857142857204E-2</c:v>
                </c:pt>
                <c:pt idx="479">
                  <c:v>1.685714285714255E-2</c:v>
                </c:pt>
                <c:pt idx="480">
                  <c:v>1.6000000000000087E-2</c:v>
                </c:pt>
                <c:pt idx="481">
                  <c:v>1.5142857142857204E-2</c:v>
                </c:pt>
                <c:pt idx="482">
                  <c:v>1.885714285714276E-2</c:v>
                </c:pt>
                <c:pt idx="483">
                  <c:v>2.0285714285714577E-2</c:v>
                </c:pt>
                <c:pt idx="484">
                  <c:v>2.142857142857146E-2</c:v>
                </c:pt>
                <c:pt idx="485">
                  <c:v>2.1714285714285457E-2</c:v>
                </c:pt>
                <c:pt idx="486">
                  <c:v>2.0857142857143011E-2</c:v>
                </c:pt>
                <c:pt idx="487">
                  <c:v>1.9714285714285684E-2</c:v>
                </c:pt>
                <c:pt idx="488">
                  <c:v>2.2857142857142819E-2</c:v>
                </c:pt>
                <c:pt idx="489">
                  <c:v>1.9714285714285684E-2</c:v>
                </c:pt>
                <c:pt idx="490">
                  <c:v>1.9714285714285684E-2</c:v>
                </c:pt>
                <c:pt idx="491">
                  <c:v>1.7428571428571411E-2</c:v>
                </c:pt>
                <c:pt idx="492">
                  <c:v>1.7714285714285863E-2</c:v>
                </c:pt>
                <c:pt idx="493">
                  <c:v>1.8571428571428735E-2</c:v>
                </c:pt>
                <c:pt idx="494">
                  <c:v>1.885714285714276E-2</c:v>
                </c:pt>
                <c:pt idx="495">
                  <c:v>1.799999999999987E-2</c:v>
                </c:pt>
                <c:pt idx="496">
                  <c:v>1.7142857142856981E-2</c:v>
                </c:pt>
                <c:pt idx="497">
                  <c:v>2.0285714285714174E-2</c:v>
                </c:pt>
                <c:pt idx="498">
                  <c:v>2.0571428571428584E-2</c:v>
                </c:pt>
                <c:pt idx="499">
                  <c:v>1.9714285714285684E-2</c:v>
                </c:pt>
                <c:pt idx="500">
                  <c:v>2.1142857142856998E-2</c:v>
                </c:pt>
                <c:pt idx="501">
                  <c:v>2.1142857142857397E-2</c:v>
                </c:pt>
                <c:pt idx="502">
                  <c:v>2.142857142857146E-2</c:v>
                </c:pt>
                <c:pt idx="503">
                  <c:v>2.2571428571428794E-2</c:v>
                </c:pt>
                <c:pt idx="504">
                  <c:v>1.9714285714285684E-2</c:v>
                </c:pt>
                <c:pt idx="505">
                  <c:v>2.0571428571428584E-2</c:v>
                </c:pt>
                <c:pt idx="506">
                  <c:v>1.9428571428571649E-2</c:v>
                </c:pt>
                <c:pt idx="507">
                  <c:v>1.6000000000000087E-2</c:v>
                </c:pt>
                <c:pt idx="508">
                  <c:v>1.942857142857125E-2</c:v>
                </c:pt>
                <c:pt idx="509">
                  <c:v>1.6571428571428522E-2</c:v>
                </c:pt>
                <c:pt idx="510">
                  <c:v>2.1999999999999888E-2</c:v>
                </c:pt>
                <c:pt idx="511">
                  <c:v>2.2857142857143249E-2</c:v>
                </c:pt>
                <c:pt idx="512">
                  <c:v>2.2571428571428794E-2</c:v>
                </c:pt>
                <c:pt idx="513">
                  <c:v>2.8285714285714206E-2</c:v>
                </c:pt>
                <c:pt idx="514">
                  <c:v>2.5714285714285474E-2</c:v>
                </c:pt>
                <c:pt idx="515">
                  <c:v>2.142857142857146E-2</c:v>
                </c:pt>
                <c:pt idx="516">
                  <c:v>2.4571428571428598E-2</c:v>
                </c:pt>
                <c:pt idx="517">
                  <c:v>1.885714285714276E-2</c:v>
                </c:pt>
                <c:pt idx="518">
                  <c:v>2.0571428571428584E-2</c:v>
                </c:pt>
                <c:pt idx="519">
                  <c:v>1.9714285714285684E-2</c:v>
                </c:pt>
                <c:pt idx="520">
                  <c:v>1.6571428571428522E-2</c:v>
                </c:pt>
                <c:pt idx="521">
                  <c:v>2.0000000000000091E-2</c:v>
                </c:pt>
                <c:pt idx="522">
                  <c:v>2.3714285714285667E-2</c:v>
                </c:pt>
                <c:pt idx="523">
                  <c:v>2.1714285714285853E-2</c:v>
                </c:pt>
                <c:pt idx="524">
                  <c:v>2.3714285714286069E-2</c:v>
                </c:pt>
                <c:pt idx="525">
                  <c:v>2.2571428571428402E-2</c:v>
                </c:pt>
                <c:pt idx="526">
                  <c:v>2.1999999999999888E-2</c:v>
                </c:pt>
                <c:pt idx="527">
                  <c:v>2.3714285714285667E-2</c:v>
                </c:pt>
                <c:pt idx="528">
                  <c:v>2.2571428571428794E-2</c:v>
                </c:pt>
                <c:pt idx="529">
                  <c:v>1.9714285714285684E-2</c:v>
                </c:pt>
                <c:pt idx="530">
                  <c:v>2.0285714285714174E-2</c:v>
                </c:pt>
                <c:pt idx="531">
                  <c:v>2.1999999999999888E-2</c:v>
                </c:pt>
                <c:pt idx="532">
                  <c:v>2.0857142857143011E-2</c:v>
                </c:pt>
                <c:pt idx="533">
                  <c:v>2.4571428571428598E-2</c:v>
                </c:pt>
                <c:pt idx="534">
                  <c:v>2.142857142857146E-2</c:v>
                </c:pt>
                <c:pt idx="535">
                  <c:v>2.6857142857142812E-2</c:v>
                </c:pt>
                <c:pt idx="536">
                  <c:v>2.6000000000000346E-2</c:v>
                </c:pt>
                <c:pt idx="537">
                  <c:v>2.7714285714285681E-2</c:v>
                </c:pt>
                <c:pt idx="538">
                  <c:v>2.4000000000000112E-2</c:v>
                </c:pt>
                <c:pt idx="539">
                  <c:v>2.5428571428571446E-2</c:v>
                </c:pt>
                <c:pt idx="540">
                  <c:v>2.4000000000000112E-2</c:v>
                </c:pt>
                <c:pt idx="541">
                  <c:v>2.6285714285714409E-2</c:v>
                </c:pt>
                <c:pt idx="542">
                  <c:v>2.6285714285714409E-2</c:v>
                </c:pt>
                <c:pt idx="543">
                  <c:v>2.5714285714285474E-2</c:v>
                </c:pt>
                <c:pt idx="544">
                  <c:v>2.6571428571428812E-2</c:v>
                </c:pt>
                <c:pt idx="545">
                  <c:v>3.2285714285714223E-2</c:v>
                </c:pt>
                <c:pt idx="546">
                  <c:v>2.8285714285714206E-2</c:v>
                </c:pt>
                <c:pt idx="547">
                  <c:v>2.9142857142857033E-2</c:v>
                </c:pt>
                <c:pt idx="548">
                  <c:v>2.7142857142857225E-2</c:v>
                </c:pt>
                <c:pt idx="549">
                  <c:v>2.4000000000000112E-2</c:v>
                </c:pt>
                <c:pt idx="550">
                  <c:v>2.8857142857143043E-2</c:v>
                </c:pt>
                <c:pt idx="551">
                  <c:v>2.5142857142857009E-2</c:v>
                </c:pt>
                <c:pt idx="552">
                  <c:v>2.2857142857142819E-2</c:v>
                </c:pt>
                <c:pt idx="553">
                  <c:v>2.6571428571428812E-2</c:v>
                </c:pt>
                <c:pt idx="554">
                  <c:v>2.2857142857143249E-2</c:v>
                </c:pt>
                <c:pt idx="555">
                  <c:v>2.6857142857142812E-2</c:v>
                </c:pt>
                <c:pt idx="556">
                  <c:v>2.4857142857142602E-2</c:v>
                </c:pt>
                <c:pt idx="557">
                  <c:v>2.5999999999999902E-2</c:v>
                </c:pt>
                <c:pt idx="558">
                  <c:v>2.8000000000000115E-2</c:v>
                </c:pt>
                <c:pt idx="559">
                  <c:v>2.7428571428571698E-2</c:v>
                </c:pt>
                <c:pt idx="560">
                  <c:v>2.7714285714285681E-2</c:v>
                </c:pt>
                <c:pt idx="561">
                  <c:v>3.0571428571428402E-2</c:v>
                </c:pt>
                <c:pt idx="562">
                  <c:v>2.8285714285714206E-2</c:v>
                </c:pt>
                <c:pt idx="563">
                  <c:v>3.0285714285714416E-2</c:v>
                </c:pt>
                <c:pt idx="564">
                  <c:v>2.8571428571428591E-2</c:v>
                </c:pt>
                <c:pt idx="565">
                  <c:v>2.6857142857142812E-2</c:v>
                </c:pt>
                <c:pt idx="566">
                  <c:v>2.628571428571401E-2</c:v>
                </c:pt>
                <c:pt idx="567">
                  <c:v>2.6571428571428409E-2</c:v>
                </c:pt>
                <c:pt idx="568">
                  <c:v>2.7428571428571698E-2</c:v>
                </c:pt>
                <c:pt idx="569">
                  <c:v>3.0285714285714416E-2</c:v>
                </c:pt>
                <c:pt idx="570">
                  <c:v>2.7142857142857225E-2</c:v>
                </c:pt>
                <c:pt idx="571">
                  <c:v>2.4285714285714188E-2</c:v>
                </c:pt>
                <c:pt idx="572">
                  <c:v>2.9142857142857033E-2</c:v>
                </c:pt>
                <c:pt idx="573">
                  <c:v>2.7142857142857225E-2</c:v>
                </c:pt>
                <c:pt idx="574">
                  <c:v>2.8285714285714605E-2</c:v>
                </c:pt>
                <c:pt idx="575">
                  <c:v>2.8571428571428591E-2</c:v>
                </c:pt>
                <c:pt idx="576">
                  <c:v>2.6857142857142812E-2</c:v>
                </c:pt>
                <c:pt idx="577">
                  <c:v>2.8000000000000115E-2</c:v>
                </c:pt>
                <c:pt idx="578">
                  <c:v>2.9714285714285887E-2</c:v>
                </c:pt>
                <c:pt idx="579">
                  <c:v>3.000000000000036E-2</c:v>
                </c:pt>
                <c:pt idx="580">
                  <c:v>3.1714285714285702E-2</c:v>
                </c:pt>
                <c:pt idx="581">
                  <c:v>2.8285714285714206E-2</c:v>
                </c:pt>
                <c:pt idx="582">
                  <c:v>2.8571428571428591E-2</c:v>
                </c:pt>
                <c:pt idx="583">
                  <c:v>2.8285714285714605E-2</c:v>
                </c:pt>
                <c:pt idx="584">
                  <c:v>3.0571428571428402E-2</c:v>
                </c:pt>
                <c:pt idx="585">
                  <c:v>3.0571428571428402E-2</c:v>
                </c:pt>
                <c:pt idx="586">
                  <c:v>2.8857142857142602E-2</c:v>
                </c:pt>
                <c:pt idx="587">
                  <c:v>2.8571428571428591E-2</c:v>
                </c:pt>
                <c:pt idx="588">
                  <c:v>3.1428571428571722E-2</c:v>
                </c:pt>
                <c:pt idx="589">
                  <c:v>3.1714285714285702E-2</c:v>
                </c:pt>
                <c:pt idx="590">
                  <c:v>2.8571428571428591E-2</c:v>
                </c:pt>
                <c:pt idx="591">
                  <c:v>2.9714285714285887E-2</c:v>
                </c:pt>
                <c:pt idx="592">
                  <c:v>3.1714285714286104E-2</c:v>
                </c:pt>
                <c:pt idx="593">
                  <c:v>2.9999999999999936E-2</c:v>
                </c:pt>
                <c:pt idx="594">
                  <c:v>3.0857142857142812E-2</c:v>
                </c:pt>
                <c:pt idx="595">
                  <c:v>3.3999999999999933E-2</c:v>
                </c:pt>
                <c:pt idx="596">
                  <c:v>2.9714285714285488E-2</c:v>
                </c:pt>
                <c:pt idx="597">
                  <c:v>3.3428571428571481E-2</c:v>
                </c:pt>
                <c:pt idx="598">
                  <c:v>3.3714285714285502E-2</c:v>
                </c:pt>
                <c:pt idx="599">
                  <c:v>3.1999999999999751E-2</c:v>
                </c:pt>
                <c:pt idx="600">
                  <c:v>3.1142857142857239E-2</c:v>
                </c:pt>
                <c:pt idx="601">
                  <c:v>3.514285714285726E-2</c:v>
                </c:pt>
                <c:pt idx="602">
                  <c:v>3.0571428571428402E-2</c:v>
                </c:pt>
                <c:pt idx="603">
                  <c:v>2.9999999999999936E-2</c:v>
                </c:pt>
                <c:pt idx="604">
                  <c:v>3.3142857142857043E-2</c:v>
                </c:pt>
                <c:pt idx="605">
                  <c:v>3.5428571428571691E-2</c:v>
                </c:pt>
                <c:pt idx="606">
                  <c:v>3.6666666666666951E-2</c:v>
                </c:pt>
                <c:pt idx="607">
                  <c:v>3.9600000000000392E-2</c:v>
                </c:pt>
                <c:pt idx="608">
                  <c:v>3.5500000000000399E-2</c:v>
                </c:pt>
              </c:numCache>
            </c:numRef>
          </c:yVal>
          <c:smooth val="0"/>
        </c:ser>
        <c:ser>
          <c:idx val="2"/>
          <c:order val="2"/>
          <c:tx>
            <c:v>Test 3</c:v>
          </c:tx>
          <c:spPr>
            <a:ln w="28575">
              <a:noFill/>
            </a:ln>
          </c:spPr>
          <c:xVal>
            <c:numRef>
              <c:f>'17.5 cm MLR with Pool Fire'!$I$3:$I$611</c:f>
              <c:numCache>
                <c:formatCode>General</c:formatCode>
                <c:ptCount val="609"/>
                <c:pt idx="0">
                  <c:v>-125</c:v>
                </c:pt>
                <c:pt idx="1">
                  <c:v>-124</c:v>
                </c:pt>
                <c:pt idx="2">
                  <c:v>-123</c:v>
                </c:pt>
                <c:pt idx="3">
                  <c:v>-122</c:v>
                </c:pt>
                <c:pt idx="4">
                  <c:v>-121</c:v>
                </c:pt>
                <c:pt idx="5">
                  <c:v>-120</c:v>
                </c:pt>
                <c:pt idx="6">
                  <c:v>-119</c:v>
                </c:pt>
                <c:pt idx="7">
                  <c:v>-118</c:v>
                </c:pt>
                <c:pt idx="8">
                  <c:v>-117</c:v>
                </c:pt>
                <c:pt idx="9">
                  <c:v>-116</c:v>
                </c:pt>
                <c:pt idx="10">
                  <c:v>-115</c:v>
                </c:pt>
                <c:pt idx="11">
                  <c:v>-114</c:v>
                </c:pt>
                <c:pt idx="12">
                  <c:v>-113</c:v>
                </c:pt>
                <c:pt idx="13">
                  <c:v>-112</c:v>
                </c:pt>
                <c:pt idx="14">
                  <c:v>-111</c:v>
                </c:pt>
                <c:pt idx="15">
                  <c:v>-110</c:v>
                </c:pt>
                <c:pt idx="16">
                  <c:v>-109</c:v>
                </c:pt>
                <c:pt idx="17">
                  <c:v>-108</c:v>
                </c:pt>
                <c:pt idx="18">
                  <c:v>-107</c:v>
                </c:pt>
                <c:pt idx="19">
                  <c:v>-106</c:v>
                </c:pt>
                <c:pt idx="20">
                  <c:v>-105</c:v>
                </c:pt>
                <c:pt idx="21">
                  <c:v>-104</c:v>
                </c:pt>
                <c:pt idx="22">
                  <c:v>-103</c:v>
                </c:pt>
                <c:pt idx="23">
                  <c:v>-102</c:v>
                </c:pt>
                <c:pt idx="24">
                  <c:v>-101</c:v>
                </c:pt>
                <c:pt idx="25">
                  <c:v>-100</c:v>
                </c:pt>
                <c:pt idx="26">
                  <c:v>-99</c:v>
                </c:pt>
                <c:pt idx="27">
                  <c:v>-98</c:v>
                </c:pt>
                <c:pt idx="28">
                  <c:v>-97</c:v>
                </c:pt>
                <c:pt idx="29">
                  <c:v>-96</c:v>
                </c:pt>
                <c:pt idx="30">
                  <c:v>-95</c:v>
                </c:pt>
                <c:pt idx="31">
                  <c:v>-94</c:v>
                </c:pt>
                <c:pt idx="32">
                  <c:v>-93</c:v>
                </c:pt>
                <c:pt idx="33">
                  <c:v>-92</c:v>
                </c:pt>
                <c:pt idx="34">
                  <c:v>-91</c:v>
                </c:pt>
                <c:pt idx="35">
                  <c:v>-90</c:v>
                </c:pt>
                <c:pt idx="36">
                  <c:v>-89</c:v>
                </c:pt>
                <c:pt idx="37">
                  <c:v>-88</c:v>
                </c:pt>
                <c:pt idx="38">
                  <c:v>-87</c:v>
                </c:pt>
                <c:pt idx="39">
                  <c:v>-86</c:v>
                </c:pt>
                <c:pt idx="40">
                  <c:v>-85</c:v>
                </c:pt>
                <c:pt idx="41">
                  <c:v>-84</c:v>
                </c:pt>
                <c:pt idx="42">
                  <c:v>-83</c:v>
                </c:pt>
                <c:pt idx="43">
                  <c:v>-82</c:v>
                </c:pt>
                <c:pt idx="44">
                  <c:v>-81</c:v>
                </c:pt>
                <c:pt idx="45">
                  <c:v>-80</c:v>
                </c:pt>
                <c:pt idx="46">
                  <c:v>-79</c:v>
                </c:pt>
                <c:pt idx="47">
                  <c:v>-78</c:v>
                </c:pt>
                <c:pt idx="48">
                  <c:v>-77</c:v>
                </c:pt>
                <c:pt idx="49">
                  <c:v>-76</c:v>
                </c:pt>
                <c:pt idx="50">
                  <c:v>-75</c:v>
                </c:pt>
                <c:pt idx="51">
                  <c:v>-74</c:v>
                </c:pt>
                <c:pt idx="52">
                  <c:v>-73</c:v>
                </c:pt>
                <c:pt idx="53">
                  <c:v>-72</c:v>
                </c:pt>
                <c:pt idx="54">
                  <c:v>-71</c:v>
                </c:pt>
                <c:pt idx="55">
                  <c:v>-70</c:v>
                </c:pt>
                <c:pt idx="56">
                  <c:v>-69</c:v>
                </c:pt>
                <c:pt idx="57">
                  <c:v>-68</c:v>
                </c:pt>
                <c:pt idx="58">
                  <c:v>-67</c:v>
                </c:pt>
                <c:pt idx="59">
                  <c:v>-66</c:v>
                </c:pt>
                <c:pt idx="60">
                  <c:v>-65</c:v>
                </c:pt>
                <c:pt idx="61">
                  <c:v>-64</c:v>
                </c:pt>
                <c:pt idx="62">
                  <c:v>-63</c:v>
                </c:pt>
                <c:pt idx="63">
                  <c:v>-62</c:v>
                </c:pt>
                <c:pt idx="64">
                  <c:v>-61</c:v>
                </c:pt>
                <c:pt idx="65">
                  <c:v>-60</c:v>
                </c:pt>
                <c:pt idx="66">
                  <c:v>-59</c:v>
                </c:pt>
                <c:pt idx="67">
                  <c:v>-58</c:v>
                </c:pt>
                <c:pt idx="68">
                  <c:v>-57</c:v>
                </c:pt>
                <c:pt idx="69">
                  <c:v>-56</c:v>
                </c:pt>
                <c:pt idx="70">
                  <c:v>-55</c:v>
                </c:pt>
                <c:pt idx="71">
                  <c:v>-54</c:v>
                </c:pt>
                <c:pt idx="72">
                  <c:v>-53</c:v>
                </c:pt>
                <c:pt idx="73">
                  <c:v>-52</c:v>
                </c:pt>
                <c:pt idx="74">
                  <c:v>-51</c:v>
                </c:pt>
                <c:pt idx="75">
                  <c:v>-50</c:v>
                </c:pt>
                <c:pt idx="76">
                  <c:v>-49</c:v>
                </c:pt>
                <c:pt idx="77">
                  <c:v>-48</c:v>
                </c:pt>
                <c:pt idx="78">
                  <c:v>-47</c:v>
                </c:pt>
                <c:pt idx="79">
                  <c:v>-46</c:v>
                </c:pt>
                <c:pt idx="80">
                  <c:v>-45</c:v>
                </c:pt>
                <c:pt idx="81">
                  <c:v>-44</c:v>
                </c:pt>
                <c:pt idx="82">
                  <c:v>-43</c:v>
                </c:pt>
                <c:pt idx="83">
                  <c:v>-42</c:v>
                </c:pt>
                <c:pt idx="84">
                  <c:v>-41</c:v>
                </c:pt>
                <c:pt idx="85">
                  <c:v>-40</c:v>
                </c:pt>
                <c:pt idx="86">
                  <c:v>-39</c:v>
                </c:pt>
                <c:pt idx="87">
                  <c:v>-38</c:v>
                </c:pt>
                <c:pt idx="88">
                  <c:v>-37</c:v>
                </c:pt>
                <c:pt idx="89">
                  <c:v>-36</c:v>
                </c:pt>
                <c:pt idx="90">
                  <c:v>-35</c:v>
                </c:pt>
                <c:pt idx="91">
                  <c:v>-34</c:v>
                </c:pt>
                <c:pt idx="92">
                  <c:v>-33</c:v>
                </c:pt>
                <c:pt idx="93">
                  <c:v>-32</c:v>
                </c:pt>
                <c:pt idx="94">
                  <c:v>-31</c:v>
                </c:pt>
                <c:pt idx="95">
                  <c:v>-30</c:v>
                </c:pt>
                <c:pt idx="96">
                  <c:v>-29</c:v>
                </c:pt>
                <c:pt idx="97">
                  <c:v>-28</c:v>
                </c:pt>
                <c:pt idx="98">
                  <c:v>-27</c:v>
                </c:pt>
                <c:pt idx="99">
                  <c:v>-26</c:v>
                </c:pt>
                <c:pt idx="100">
                  <c:v>-25</c:v>
                </c:pt>
                <c:pt idx="101">
                  <c:v>-24</c:v>
                </c:pt>
                <c:pt idx="102">
                  <c:v>-23</c:v>
                </c:pt>
                <c:pt idx="103">
                  <c:v>-22</c:v>
                </c:pt>
                <c:pt idx="104">
                  <c:v>-21</c:v>
                </c:pt>
                <c:pt idx="105">
                  <c:v>-20</c:v>
                </c:pt>
                <c:pt idx="106">
                  <c:v>-19</c:v>
                </c:pt>
                <c:pt idx="107">
                  <c:v>-18</c:v>
                </c:pt>
                <c:pt idx="108">
                  <c:v>-17</c:v>
                </c:pt>
                <c:pt idx="109">
                  <c:v>-16</c:v>
                </c:pt>
                <c:pt idx="110">
                  <c:v>-15</c:v>
                </c:pt>
                <c:pt idx="111">
                  <c:v>-14</c:v>
                </c:pt>
                <c:pt idx="112">
                  <c:v>-13</c:v>
                </c:pt>
                <c:pt idx="113">
                  <c:v>-12</c:v>
                </c:pt>
                <c:pt idx="114">
                  <c:v>-11</c:v>
                </c:pt>
                <c:pt idx="115">
                  <c:v>-10</c:v>
                </c:pt>
                <c:pt idx="116">
                  <c:v>-9</c:v>
                </c:pt>
                <c:pt idx="117">
                  <c:v>-8</c:v>
                </c:pt>
                <c:pt idx="118">
                  <c:v>-7</c:v>
                </c:pt>
                <c:pt idx="119">
                  <c:v>-6</c:v>
                </c:pt>
                <c:pt idx="120">
                  <c:v>-5</c:v>
                </c:pt>
                <c:pt idx="121">
                  <c:v>-4</c:v>
                </c:pt>
                <c:pt idx="122">
                  <c:v>-3</c:v>
                </c:pt>
                <c:pt idx="123">
                  <c:v>-2</c:v>
                </c:pt>
                <c:pt idx="124">
                  <c:v>-1</c:v>
                </c:pt>
                <c:pt idx="125">
                  <c:v>0</c:v>
                </c:pt>
                <c:pt idx="126">
                  <c:v>1</c:v>
                </c:pt>
                <c:pt idx="127">
                  <c:v>2</c:v>
                </c:pt>
                <c:pt idx="128">
                  <c:v>3</c:v>
                </c:pt>
                <c:pt idx="129">
                  <c:v>4</c:v>
                </c:pt>
                <c:pt idx="130">
                  <c:v>5</c:v>
                </c:pt>
                <c:pt idx="131">
                  <c:v>6</c:v>
                </c:pt>
                <c:pt idx="132">
                  <c:v>7</c:v>
                </c:pt>
                <c:pt idx="133">
                  <c:v>8</c:v>
                </c:pt>
                <c:pt idx="134">
                  <c:v>9</c:v>
                </c:pt>
                <c:pt idx="135">
                  <c:v>10</c:v>
                </c:pt>
                <c:pt idx="136">
                  <c:v>11</c:v>
                </c:pt>
                <c:pt idx="137">
                  <c:v>12</c:v>
                </c:pt>
                <c:pt idx="138">
                  <c:v>13</c:v>
                </c:pt>
                <c:pt idx="139">
                  <c:v>14</c:v>
                </c:pt>
                <c:pt idx="140">
                  <c:v>15</c:v>
                </c:pt>
                <c:pt idx="141">
                  <c:v>16</c:v>
                </c:pt>
                <c:pt idx="142">
                  <c:v>17</c:v>
                </c:pt>
                <c:pt idx="143">
                  <c:v>18</c:v>
                </c:pt>
                <c:pt idx="144">
                  <c:v>19</c:v>
                </c:pt>
                <c:pt idx="145">
                  <c:v>20</c:v>
                </c:pt>
                <c:pt idx="146">
                  <c:v>21</c:v>
                </c:pt>
                <c:pt idx="147">
                  <c:v>22</c:v>
                </c:pt>
                <c:pt idx="148">
                  <c:v>23</c:v>
                </c:pt>
                <c:pt idx="149">
                  <c:v>24</c:v>
                </c:pt>
                <c:pt idx="150">
                  <c:v>25</c:v>
                </c:pt>
                <c:pt idx="151">
                  <c:v>26</c:v>
                </c:pt>
                <c:pt idx="152">
                  <c:v>27</c:v>
                </c:pt>
                <c:pt idx="153">
                  <c:v>28</c:v>
                </c:pt>
                <c:pt idx="154">
                  <c:v>29</c:v>
                </c:pt>
                <c:pt idx="155">
                  <c:v>30</c:v>
                </c:pt>
                <c:pt idx="156">
                  <c:v>31</c:v>
                </c:pt>
                <c:pt idx="157">
                  <c:v>32</c:v>
                </c:pt>
                <c:pt idx="158">
                  <c:v>33</c:v>
                </c:pt>
                <c:pt idx="159">
                  <c:v>34</c:v>
                </c:pt>
                <c:pt idx="160">
                  <c:v>35</c:v>
                </c:pt>
                <c:pt idx="161">
                  <c:v>36</c:v>
                </c:pt>
                <c:pt idx="162">
                  <c:v>37</c:v>
                </c:pt>
                <c:pt idx="163">
                  <c:v>38</c:v>
                </c:pt>
                <c:pt idx="164">
                  <c:v>39</c:v>
                </c:pt>
                <c:pt idx="165">
                  <c:v>40</c:v>
                </c:pt>
                <c:pt idx="166">
                  <c:v>41</c:v>
                </c:pt>
                <c:pt idx="167">
                  <c:v>42</c:v>
                </c:pt>
                <c:pt idx="168">
                  <c:v>43</c:v>
                </c:pt>
                <c:pt idx="169">
                  <c:v>44</c:v>
                </c:pt>
                <c:pt idx="170">
                  <c:v>45</c:v>
                </c:pt>
                <c:pt idx="171">
                  <c:v>46</c:v>
                </c:pt>
                <c:pt idx="172">
                  <c:v>47</c:v>
                </c:pt>
                <c:pt idx="173">
                  <c:v>48</c:v>
                </c:pt>
                <c:pt idx="174">
                  <c:v>49</c:v>
                </c:pt>
                <c:pt idx="175">
                  <c:v>50</c:v>
                </c:pt>
                <c:pt idx="176">
                  <c:v>51</c:v>
                </c:pt>
                <c:pt idx="177">
                  <c:v>52</c:v>
                </c:pt>
                <c:pt idx="178">
                  <c:v>53</c:v>
                </c:pt>
                <c:pt idx="179">
                  <c:v>54</c:v>
                </c:pt>
                <c:pt idx="180">
                  <c:v>55</c:v>
                </c:pt>
                <c:pt idx="181">
                  <c:v>56</c:v>
                </c:pt>
                <c:pt idx="182">
                  <c:v>57</c:v>
                </c:pt>
                <c:pt idx="183">
                  <c:v>58</c:v>
                </c:pt>
                <c:pt idx="184">
                  <c:v>59</c:v>
                </c:pt>
                <c:pt idx="185">
                  <c:v>60</c:v>
                </c:pt>
                <c:pt idx="186">
                  <c:v>61</c:v>
                </c:pt>
                <c:pt idx="187">
                  <c:v>62</c:v>
                </c:pt>
                <c:pt idx="188">
                  <c:v>63</c:v>
                </c:pt>
                <c:pt idx="189">
                  <c:v>64</c:v>
                </c:pt>
                <c:pt idx="190">
                  <c:v>65</c:v>
                </c:pt>
                <c:pt idx="191">
                  <c:v>66</c:v>
                </c:pt>
                <c:pt idx="192">
                  <c:v>67</c:v>
                </c:pt>
                <c:pt idx="193">
                  <c:v>68</c:v>
                </c:pt>
                <c:pt idx="194">
                  <c:v>69</c:v>
                </c:pt>
                <c:pt idx="195">
                  <c:v>70</c:v>
                </c:pt>
                <c:pt idx="196">
                  <c:v>71</c:v>
                </c:pt>
                <c:pt idx="197">
                  <c:v>72</c:v>
                </c:pt>
                <c:pt idx="198">
                  <c:v>73</c:v>
                </c:pt>
                <c:pt idx="199">
                  <c:v>74</c:v>
                </c:pt>
                <c:pt idx="200">
                  <c:v>75</c:v>
                </c:pt>
                <c:pt idx="201">
                  <c:v>76</c:v>
                </c:pt>
                <c:pt idx="202">
                  <c:v>77</c:v>
                </c:pt>
                <c:pt idx="203">
                  <c:v>78</c:v>
                </c:pt>
                <c:pt idx="204">
                  <c:v>79</c:v>
                </c:pt>
                <c:pt idx="205">
                  <c:v>80</c:v>
                </c:pt>
                <c:pt idx="206">
                  <c:v>81</c:v>
                </c:pt>
                <c:pt idx="207">
                  <c:v>82</c:v>
                </c:pt>
                <c:pt idx="208">
                  <c:v>83</c:v>
                </c:pt>
                <c:pt idx="209">
                  <c:v>84</c:v>
                </c:pt>
                <c:pt idx="210">
                  <c:v>85</c:v>
                </c:pt>
                <c:pt idx="211">
                  <c:v>86</c:v>
                </c:pt>
                <c:pt idx="212">
                  <c:v>87</c:v>
                </c:pt>
                <c:pt idx="213">
                  <c:v>88</c:v>
                </c:pt>
                <c:pt idx="214">
                  <c:v>89</c:v>
                </c:pt>
                <c:pt idx="215">
                  <c:v>90</c:v>
                </c:pt>
                <c:pt idx="216">
                  <c:v>91</c:v>
                </c:pt>
                <c:pt idx="217">
                  <c:v>92</c:v>
                </c:pt>
                <c:pt idx="218">
                  <c:v>93</c:v>
                </c:pt>
                <c:pt idx="219">
                  <c:v>94</c:v>
                </c:pt>
                <c:pt idx="220">
                  <c:v>95</c:v>
                </c:pt>
                <c:pt idx="221">
                  <c:v>96</c:v>
                </c:pt>
                <c:pt idx="222">
                  <c:v>97</c:v>
                </c:pt>
                <c:pt idx="223">
                  <c:v>98</c:v>
                </c:pt>
                <c:pt idx="224">
                  <c:v>99</c:v>
                </c:pt>
                <c:pt idx="225">
                  <c:v>100</c:v>
                </c:pt>
                <c:pt idx="226">
                  <c:v>101</c:v>
                </c:pt>
                <c:pt idx="227">
                  <c:v>102</c:v>
                </c:pt>
                <c:pt idx="228">
                  <c:v>103</c:v>
                </c:pt>
                <c:pt idx="229">
                  <c:v>104</c:v>
                </c:pt>
                <c:pt idx="230">
                  <c:v>105</c:v>
                </c:pt>
                <c:pt idx="231">
                  <c:v>106</c:v>
                </c:pt>
                <c:pt idx="232">
                  <c:v>107</c:v>
                </c:pt>
                <c:pt idx="233">
                  <c:v>108</c:v>
                </c:pt>
                <c:pt idx="234">
                  <c:v>109</c:v>
                </c:pt>
                <c:pt idx="235">
                  <c:v>110</c:v>
                </c:pt>
                <c:pt idx="236">
                  <c:v>111</c:v>
                </c:pt>
                <c:pt idx="237">
                  <c:v>112</c:v>
                </c:pt>
                <c:pt idx="238">
                  <c:v>113</c:v>
                </c:pt>
                <c:pt idx="239">
                  <c:v>114</c:v>
                </c:pt>
                <c:pt idx="240">
                  <c:v>115</c:v>
                </c:pt>
                <c:pt idx="241">
                  <c:v>116</c:v>
                </c:pt>
                <c:pt idx="242">
                  <c:v>117</c:v>
                </c:pt>
                <c:pt idx="243">
                  <c:v>118</c:v>
                </c:pt>
                <c:pt idx="244">
                  <c:v>119</c:v>
                </c:pt>
                <c:pt idx="245">
                  <c:v>120</c:v>
                </c:pt>
                <c:pt idx="246">
                  <c:v>121</c:v>
                </c:pt>
                <c:pt idx="247">
                  <c:v>122</c:v>
                </c:pt>
                <c:pt idx="248">
                  <c:v>123</c:v>
                </c:pt>
                <c:pt idx="249">
                  <c:v>124</c:v>
                </c:pt>
                <c:pt idx="250">
                  <c:v>125</c:v>
                </c:pt>
                <c:pt idx="251">
                  <c:v>126</c:v>
                </c:pt>
                <c:pt idx="252">
                  <c:v>127</c:v>
                </c:pt>
                <c:pt idx="253">
                  <c:v>128</c:v>
                </c:pt>
                <c:pt idx="254">
                  <c:v>129</c:v>
                </c:pt>
                <c:pt idx="255">
                  <c:v>130</c:v>
                </c:pt>
                <c:pt idx="256">
                  <c:v>131</c:v>
                </c:pt>
                <c:pt idx="257">
                  <c:v>132</c:v>
                </c:pt>
                <c:pt idx="258">
                  <c:v>133</c:v>
                </c:pt>
                <c:pt idx="259">
                  <c:v>134</c:v>
                </c:pt>
                <c:pt idx="260">
                  <c:v>135</c:v>
                </c:pt>
                <c:pt idx="261">
                  <c:v>136</c:v>
                </c:pt>
                <c:pt idx="262">
                  <c:v>137</c:v>
                </c:pt>
                <c:pt idx="263">
                  <c:v>138</c:v>
                </c:pt>
                <c:pt idx="264">
                  <c:v>139</c:v>
                </c:pt>
                <c:pt idx="265">
                  <c:v>140</c:v>
                </c:pt>
                <c:pt idx="266">
                  <c:v>141</c:v>
                </c:pt>
                <c:pt idx="267">
                  <c:v>142</c:v>
                </c:pt>
                <c:pt idx="268">
                  <c:v>143</c:v>
                </c:pt>
                <c:pt idx="269">
                  <c:v>144</c:v>
                </c:pt>
                <c:pt idx="270">
                  <c:v>145</c:v>
                </c:pt>
                <c:pt idx="271">
                  <c:v>146</c:v>
                </c:pt>
                <c:pt idx="272">
                  <c:v>147</c:v>
                </c:pt>
                <c:pt idx="273">
                  <c:v>148</c:v>
                </c:pt>
                <c:pt idx="274">
                  <c:v>149</c:v>
                </c:pt>
                <c:pt idx="275">
                  <c:v>150</c:v>
                </c:pt>
                <c:pt idx="276">
                  <c:v>151</c:v>
                </c:pt>
                <c:pt idx="277">
                  <c:v>152</c:v>
                </c:pt>
                <c:pt idx="278">
                  <c:v>153</c:v>
                </c:pt>
                <c:pt idx="279">
                  <c:v>154</c:v>
                </c:pt>
                <c:pt idx="280">
                  <c:v>155</c:v>
                </c:pt>
                <c:pt idx="281">
                  <c:v>156</c:v>
                </c:pt>
                <c:pt idx="282">
                  <c:v>157</c:v>
                </c:pt>
                <c:pt idx="283">
                  <c:v>158</c:v>
                </c:pt>
                <c:pt idx="284">
                  <c:v>159</c:v>
                </c:pt>
                <c:pt idx="285">
                  <c:v>160</c:v>
                </c:pt>
                <c:pt idx="286">
                  <c:v>161</c:v>
                </c:pt>
                <c:pt idx="287">
                  <c:v>162</c:v>
                </c:pt>
                <c:pt idx="288">
                  <c:v>163</c:v>
                </c:pt>
                <c:pt idx="289">
                  <c:v>164</c:v>
                </c:pt>
                <c:pt idx="290">
                  <c:v>165</c:v>
                </c:pt>
                <c:pt idx="291">
                  <c:v>166</c:v>
                </c:pt>
                <c:pt idx="292">
                  <c:v>167</c:v>
                </c:pt>
                <c:pt idx="293">
                  <c:v>168</c:v>
                </c:pt>
                <c:pt idx="294">
                  <c:v>169</c:v>
                </c:pt>
                <c:pt idx="295">
                  <c:v>170</c:v>
                </c:pt>
                <c:pt idx="296">
                  <c:v>171</c:v>
                </c:pt>
                <c:pt idx="297">
                  <c:v>172</c:v>
                </c:pt>
                <c:pt idx="298">
                  <c:v>173</c:v>
                </c:pt>
                <c:pt idx="299">
                  <c:v>174</c:v>
                </c:pt>
                <c:pt idx="300">
                  <c:v>175</c:v>
                </c:pt>
                <c:pt idx="301">
                  <c:v>176</c:v>
                </c:pt>
                <c:pt idx="302">
                  <c:v>177</c:v>
                </c:pt>
                <c:pt idx="303">
                  <c:v>178</c:v>
                </c:pt>
                <c:pt idx="304">
                  <c:v>179</c:v>
                </c:pt>
                <c:pt idx="305">
                  <c:v>180</c:v>
                </c:pt>
                <c:pt idx="306">
                  <c:v>181</c:v>
                </c:pt>
                <c:pt idx="307">
                  <c:v>182</c:v>
                </c:pt>
                <c:pt idx="308">
                  <c:v>183</c:v>
                </c:pt>
                <c:pt idx="309">
                  <c:v>184</c:v>
                </c:pt>
                <c:pt idx="310">
                  <c:v>185</c:v>
                </c:pt>
                <c:pt idx="311">
                  <c:v>186</c:v>
                </c:pt>
                <c:pt idx="312">
                  <c:v>187</c:v>
                </c:pt>
                <c:pt idx="313">
                  <c:v>188</c:v>
                </c:pt>
                <c:pt idx="314">
                  <c:v>189</c:v>
                </c:pt>
                <c:pt idx="315">
                  <c:v>190</c:v>
                </c:pt>
                <c:pt idx="316">
                  <c:v>191</c:v>
                </c:pt>
                <c:pt idx="317">
                  <c:v>192</c:v>
                </c:pt>
                <c:pt idx="318">
                  <c:v>193</c:v>
                </c:pt>
                <c:pt idx="319">
                  <c:v>194</c:v>
                </c:pt>
                <c:pt idx="320">
                  <c:v>195</c:v>
                </c:pt>
                <c:pt idx="321">
                  <c:v>196</c:v>
                </c:pt>
                <c:pt idx="322">
                  <c:v>197</c:v>
                </c:pt>
                <c:pt idx="323">
                  <c:v>198</c:v>
                </c:pt>
                <c:pt idx="324">
                  <c:v>199</c:v>
                </c:pt>
                <c:pt idx="325">
                  <c:v>200</c:v>
                </c:pt>
                <c:pt idx="326">
                  <c:v>201</c:v>
                </c:pt>
                <c:pt idx="327">
                  <c:v>202</c:v>
                </c:pt>
                <c:pt idx="328">
                  <c:v>203</c:v>
                </c:pt>
                <c:pt idx="329">
                  <c:v>204</c:v>
                </c:pt>
                <c:pt idx="330">
                  <c:v>205</c:v>
                </c:pt>
                <c:pt idx="331">
                  <c:v>206</c:v>
                </c:pt>
                <c:pt idx="332">
                  <c:v>207</c:v>
                </c:pt>
                <c:pt idx="333">
                  <c:v>208</c:v>
                </c:pt>
                <c:pt idx="334">
                  <c:v>209</c:v>
                </c:pt>
                <c:pt idx="335">
                  <c:v>210</c:v>
                </c:pt>
                <c:pt idx="336">
                  <c:v>211</c:v>
                </c:pt>
                <c:pt idx="337">
                  <c:v>212</c:v>
                </c:pt>
                <c:pt idx="338">
                  <c:v>213</c:v>
                </c:pt>
                <c:pt idx="339">
                  <c:v>214</c:v>
                </c:pt>
                <c:pt idx="340">
                  <c:v>215</c:v>
                </c:pt>
                <c:pt idx="341">
                  <c:v>216</c:v>
                </c:pt>
                <c:pt idx="342">
                  <c:v>217</c:v>
                </c:pt>
                <c:pt idx="343">
                  <c:v>218</c:v>
                </c:pt>
                <c:pt idx="344">
                  <c:v>219</c:v>
                </c:pt>
                <c:pt idx="345">
                  <c:v>220</c:v>
                </c:pt>
                <c:pt idx="346">
                  <c:v>221</c:v>
                </c:pt>
                <c:pt idx="347">
                  <c:v>222</c:v>
                </c:pt>
                <c:pt idx="348">
                  <c:v>223</c:v>
                </c:pt>
                <c:pt idx="349">
                  <c:v>224</c:v>
                </c:pt>
                <c:pt idx="350">
                  <c:v>225</c:v>
                </c:pt>
                <c:pt idx="351">
                  <c:v>226</c:v>
                </c:pt>
                <c:pt idx="352">
                  <c:v>227</c:v>
                </c:pt>
                <c:pt idx="353">
                  <c:v>228</c:v>
                </c:pt>
                <c:pt idx="354">
                  <c:v>229</c:v>
                </c:pt>
                <c:pt idx="355">
                  <c:v>230</c:v>
                </c:pt>
                <c:pt idx="356">
                  <c:v>231</c:v>
                </c:pt>
                <c:pt idx="357">
                  <c:v>232</c:v>
                </c:pt>
                <c:pt idx="358">
                  <c:v>233</c:v>
                </c:pt>
                <c:pt idx="359">
                  <c:v>234</c:v>
                </c:pt>
                <c:pt idx="360">
                  <c:v>235</c:v>
                </c:pt>
                <c:pt idx="361">
                  <c:v>236</c:v>
                </c:pt>
                <c:pt idx="362">
                  <c:v>237</c:v>
                </c:pt>
                <c:pt idx="363">
                  <c:v>238</c:v>
                </c:pt>
                <c:pt idx="364">
                  <c:v>239</c:v>
                </c:pt>
                <c:pt idx="365">
                  <c:v>240</c:v>
                </c:pt>
                <c:pt idx="366">
                  <c:v>241</c:v>
                </c:pt>
                <c:pt idx="367">
                  <c:v>242</c:v>
                </c:pt>
                <c:pt idx="368">
                  <c:v>243</c:v>
                </c:pt>
                <c:pt idx="369">
                  <c:v>244</c:v>
                </c:pt>
                <c:pt idx="370">
                  <c:v>245</c:v>
                </c:pt>
                <c:pt idx="371">
                  <c:v>246</c:v>
                </c:pt>
                <c:pt idx="372">
                  <c:v>247</c:v>
                </c:pt>
                <c:pt idx="373">
                  <c:v>248</c:v>
                </c:pt>
                <c:pt idx="374">
                  <c:v>249</c:v>
                </c:pt>
                <c:pt idx="375">
                  <c:v>250</c:v>
                </c:pt>
                <c:pt idx="376">
                  <c:v>251</c:v>
                </c:pt>
                <c:pt idx="377">
                  <c:v>252</c:v>
                </c:pt>
                <c:pt idx="378">
                  <c:v>253</c:v>
                </c:pt>
                <c:pt idx="379">
                  <c:v>254</c:v>
                </c:pt>
                <c:pt idx="380">
                  <c:v>255</c:v>
                </c:pt>
                <c:pt idx="381">
                  <c:v>256</c:v>
                </c:pt>
                <c:pt idx="382">
                  <c:v>257</c:v>
                </c:pt>
                <c:pt idx="383">
                  <c:v>258</c:v>
                </c:pt>
                <c:pt idx="384">
                  <c:v>259</c:v>
                </c:pt>
                <c:pt idx="385">
                  <c:v>260</c:v>
                </c:pt>
                <c:pt idx="386">
                  <c:v>261</c:v>
                </c:pt>
                <c:pt idx="387">
                  <c:v>262</c:v>
                </c:pt>
                <c:pt idx="388">
                  <c:v>263</c:v>
                </c:pt>
                <c:pt idx="389">
                  <c:v>264</c:v>
                </c:pt>
                <c:pt idx="390">
                  <c:v>265</c:v>
                </c:pt>
                <c:pt idx="391">
                  <c:v>266</c:v>
                </c:pt>
                <c:pt idx="392">
                  <c:v>267</c:v>
                </c:pt>
                <c:pt idx="393">
                  <c:v>268</c:v>
                </c:pt>
                <c:pt idx="394">
                  <c:v>269</c:v>
                </c:pt>
                <c:pt idx="395">
                  <c:v>270</c:v>
                </c:pt>
                <c:pt idx="396">
                  <c:v>271</c:v>
                </c:pt>
                <c:pt idx="397">
                  <c:v>272</c:v>
                </c:pt>
                <c:pt idx="398">
                  <c:v>273</c:v>
                </c:pt>
                <c:pt idx="399">
                  <c:v>274</c:v>
                </c:pt>
                <c:pt idx="400">
                  <c:v>275</c:v>
                </c:pt>
                <c:pt idx="401">
                  <c:v>276</c:v>
                </c:pt>
                <c:pt idx="402">
                  <c:v>277</c:v>
                </c:pt>
                <c:pt idx="403">
                  <c:v>278</c:v>
                </c:pt>
                <c:pt idx="404">
                  <c:v>279</c:v>
                </c:pt>
                <c:pt idx="405">
                  <c:v>280</c:v>
                </c:pt>
                <c:pt idx="406">
                  <c:v>281</c:v>
                </c:pt>
                <c:pt idx="407">
                  <c:v>282</c:v>
                </c:pt>
                <c:pt idx="408">
                  <c:v>283</c:v>
                </c:pt>
                <c:pt idx="409">
                  <c:v>284</c:v>
                </c:pt>
                <c:pt idx="410">
                  <c:v>285</c:v>
                </c:pt>
                <c:pt idx="411">
                  <c:v>286</c:v>
                </c:pt>
                <c:pt idx="412">
                  <c:v>287</c:v>
                </c:pt>
                <c:pt idx="413">
                  <c:v>288</c:v>
                </c:pt>
                <c:pt idx="414">
                  <c:v>289</c:v>
                </c:pt>
                <c:pt idx="415">
                  <c:v>290</c:v>
                </c:pt>
                <c:pt idx="416">
                  <c:v>291</c:v>
                </c:pt>
                <c:pt idx="417">
                  <c:v>292</c:v>
                </c:pt>
                <c:pt idx="418">
                  <c:v>293</c:v>
                </c:pt>
                <c:pt idx="419">
                  <c:v>294</c:v>
                </c:pt>
                <c:pt idx="420">
                  <c:v>295</c:v>
                </c:pt>
                <c:pt idx="421">
                  <c:v>296</c:v>
                </c:pt>
                <c:pt idx="422">
                  <c:v>297</c:v>
                </c:pt>
                <c:pt idx="423">
                  <c:v>298</c:v>
                </c:pt>
                <c:pt idx="424">
                  <c:v>299</c:v>
                </c:pt>
                <c:pt idx="425">
                  <c:v>300</c:v>
                </c:pt>
                <c:pt idx="426">
                  <c:v>301</c:v>
                </c:pt>
                <c:pt idx="427">
                  <c:v>302</c:v>
                </c:pt>
                <c:pt idx="428">
                  <c:v>303</c:v>
                </c:pt>
                <c:pt idx="429">
                  <c:v>304</c:v>
                </c:pt>
                <c:pt idx="430">
                  <c:v>305</c:v>
                </c:pt>
                <c:pt idx="431">
                  <c:v>306</c:v>
                </c:pt>
                <c:pt idx="432">
                  <c:v>307</c:v>
                </c:pt>
                <c:pt idx="433">
                  <c:v>308</c:v>
                </c:pt>
                <c:pt idx="434">
                  <c:v>309</c:v>
                </c:pt>
                <c:pt idx="435">
                  <c:v>310</c:v>
                </c:pt>
                <c:pt idx="436">
                  <c:v>311</c:v>
                </c:pt>
                <c:pt idx="437">
                  <c:v>312</c:v>
                </c:pt>
                <c:pt idx="438">
                  <c:v>313</c:v>
                </c:pt>
                <c:pt idx="439">
                  <c:v>314</c:v>
                </c:pt>
                <c:pt idx="440">
                  <c:v>315</c:v>
                </c:pt>
                <c:pt idx="441">
                  <c:v>316</c:v>
                </c:pt>
                <c:pt idx="442">
                  <c:v>317</c:v>
                </c:pt>
                <c:pt idx="443">
                  <c:v>318</c:v>
                </c:pt>
                <c:pt idx="444">
                  <c:v>319</c:v>
                </c:pt>
                <c:pt idx="445">
                  <c:v>320</c:v>
                </c:pt>
                <c:pt idx="446">
                  <c:v>321</c:v>
                </c:pt>
                <c:pt idx="447">
                  <c:v>322</c:v>
                </c:pt>
                <c:pt idx="448">
                  <c:v>323</c:v>
                </c:pt>
                <c:pt idx="449">
                  <c:v>324</c:v>
                </c:pt>
                <c:pt idx="450">
                  <c:v>325</c:v>
                </c:pt>
                <c:pt idx="451">
                  <c:v>326</c:v>
                </c:pt>
                <c:pt idx="452">
                  <c:v>327</c:v>
                </c:pt>
                <c:pt idx="453">
                  <c:v>328</c:v>
                </c:pt>
                <c:pt idx="454">
                  <c:v>329</c:v>
                </c:pt>
                <c:pt idx="455">
                  <c:v>330</c:v>
                </c:pt>
                <c:pt idx="456">
                  <c:v>331</c:v>
                </c:pt>
                <c:pt idx="457">
                  <c:v>332</c:v>
                </c:pt>
                <c:pt idx="458">
                  <c:v>333</c:v>
                </c:pt>
                <c:pt idx="459">
                  <c:v>334</c:v>
                </c:pt>
                <c:pt idx="460">
                  <c:v>335</c:v>
                </c:pt>
                <c:pt idx="461">
                  <c:v>336</c:v>
                </c:pt>
                <c:pt idx="462">
                  <c:v>337</c:v>
                </c:pt>
                <c:pt idx="463">
                  <c:v>338</c:v>
                </c:pt>
                <c:pt idx="464">
                  <c:v>339</c:v>
                </c:pt>
                <c:pt idx="465">
                  <c:v>340</c:v>
                </c:pt>
                <c:pt idx="466">
                  <c:v>341</c:v>
                </c:pt>
                <c:pt idx="467">
                  <c:v>342</c:v>
                </c:pt>
                <c:pt idx="468">
                  <c:v>343</c:v>
                </c:pt>
                <c:pt idx="469">
                  <c:v>344</c:v>
                </c:pt>
                <c:pt idx="470">
                  <c:v>345</c:v>
                </c:pt>
                <c:pt idx="471">
                  <c:v>346</c:v>
                </c:pt>
                <c:pt idx="472">
                  <c:v>347</c:v>
                </c:pt>
                <c:pt idx="473">
                  <c:v>348</c:v>
                </c:pt>
                <c:pt idx="474">
                  <c:v>349</c:v>
                </c:pt>
                <c:pt idx="475">
                  <c:v>350</c:v>
                </c:pt>
                <c:pt idx="476">
                  <c:v>351</c:v>
                </c:pt>
                <c:pt idx="477">
                  <c:v>352</c:v>
                </c:pt>
                <c:pt idx="478">
                  <c:v>353</c:v>
                </c:pt>
                <c:pt idx="479">
                  <c:v>354</c:v>
                </c:pt>
                <c:pt idx="480">
                  <c:v>355</c:v>
                </c:pt>
                <c:pt idx="481">
                  <c:v>356</c:v>
                </c:pt>
                <c:pt idx="482">
                  <c:v>357</c:v>
                </c:pt>
                <c:pt idx="483">
                  <c:v>358</c:v>
                </c:pt>
                <c:pt idx="484">
                  <c:v>359</c:v>
                </c:pt>
                <c:pt idx="485">
                  <c:v>360</c:v>
                </c:pt>
                <c:pt idx="486">
                  <c:v>361</c:v>
                </c:pt>
                <c:pt idx="487">
                  <c:v>362</c:v>
                </c:pt>
                <c:pt idx="488">
                  <c:v>363</c:v>
                </c:pt>
                <c:pt idx="489">
                  <c:v>364</c:v>
                </c:pt>
                <c:pt idx="490">
                  <c:v>365</c:v>
                </c:pt>
                <c:pt idx="491">
                  <c:v>366</c:v>
                </c:pt>
                <c:pt idx="492">
                  <c:v>367</c:v>
                </c:pt>
                <c:pt idx="493">
                  <c:v>368</c:v>
                </c:pt>
                <c:pt idx="494">
                  <c:v>369</c:v>
                </c:pt>
                <c:pt idx="495">
                  <c:v>370</c:v>
                </c:pt>
                <c:pt idx="496">
                  <c:v>371</c:v>
                </c:pt>
                <c:pt idx="497">
                  <c:v>372</c:v>
                </c:pt>
                <c:pt idx="498">
                  <c:v>373</c:v>
                </c:pt>
                <c:pt idx="499">
                  <c:v>374</c:v>
                </c:pt>
                <c:pt idx="500">
                  <c:v>375</c:v>
                </c:pt>
                <c:pt idx="501">
                  <c:v>376</c:v>
                </c:pt>
                <c:pt idx="502">
                  <c:v>377</c:v>
                </c:pt>
                <c:pt idx="503">
                  <c:v>378</c:v>
                </c:pt>
                <c:pt idx="504">
                  <c:v>379</c:v>
                </c:pt>
                <c:pt idx="505">
                  <c:v>380</c:v>
                </c:pt>
                <c:pt idx="506">
                  <c:v>381</c:v>
                </c:pt>
                <c:pt idx="507">
                  <c:v>382</c:v>
                </c:pt>
                <c:pt idx="508">
                  <c:v>383</c:v>
                </c:pt>
                <c:pt idx="509">
                  <c:v>384</c:v>
                </c:pt>
                <c:pt idx="510">
                  <c:v>385</c:v>
                </c:pt>
                <c:pt idx="511">
                  <c:v>386</c:v>
                </c:pt>
                <c:pt idx="512">
                  <c:v>387</c:v>
                </c:pt>
                <c:pt idx="513">
                  <c:v>388</c:v>
                </c:pt>
                <c:pt idx="514">
                  <c:v>389</c:v>
                </c:pt>
                <c:pt idx="515">
                  <c:v>390</c:v>
                </c:pt>
                <c:pt idx="516">
                  <c:v>391</c:v>
                </c:pt>
                <c:pt idx="517">
                  <c:v>392</c:v>
                </c:pt>
                <c:pt idx="518">
                  <c:v>393</c:v>
                </c:pt>
                <c:pt idx="519">
                  <c:v>394</c:v>
                </c:pt>
                <c:pt idx="520">
                  <c:v>395</c:v>
                </c:pt>
                <c:pt idx="521">
                  <c:v>396</c:v>
                </c:pt>
                <c:pt idx="522">
                  <c:v>397</c:v>
                </c:pt>
                <c:pt idx="523">
                  <c:v>398</c:v>
                </c:pt>
                <c:pt idx="524">
                  <c:v>399</c:v>
                </c:pt>
                <c:pt idx="525">
                  <c:v>400</c:v>
                </c:pt>
                <c:pt idx="526">
                  <c:v>401</c:v>
                </c:pt>
                <c:pt idx="527">
                  <c:v>402</c:v>
                </c:pt>
                <c:pt idx="528">
                  <c:v>403</c:v>
                </c:pt>
                <c:pt idx="529">
                  <c:v>404</c:v>
                </c:pt>
                <c:pt idx="530">
                  <c:v>405</c:v>
                </c:pt>
                <c:pt idx="531">
                  <c:v>406</c:v>
                </c:pt>
                <c:pt idx="532">
                  <c:v>407</c:v>
                </c:pt>
                <c:pt idx="533">
                  <c:v>408</c:v>
                </c:pt>
                <c:pt idx="534">
                  <c:v>409</c:v>
                </c:pt>
                <c:pt idx="535">
                  <c:v>410</c:v>
                </c:pt>
                <c:pt idx="536">
                  <c:v>411</c:v>
                </c:pt>
                <c:pt idx="537">
                  <c:v>412</c:v>
                </c:pt>
                <c:pt idx="538">
                  <c:v>413</c:v>
                </c:pt>
                <c:pt idx="539">
                  <c:v>414</c:v>
                </c:pt>
                <c:pt idx="540">
                  <c:v>415</c:v>
                </c:pt>
                <c:pt idx="541">
                  <c:v>416</c:v>
                </c:pt>
                <c:pt idx="542">
                  <c:v>417</c:v>
                </c:pt>
                <c:pt idx="543">
                  <c:v>418</c:v>
                </c:pt>
                <c:pt idx="544">
                  <c:v>419</c:v>
                </c:pt>
                <c:pt idx="545">
                  <c:v>420</c:v>
                </c:pt>
                <c:pt idx="546">
                  <c:v>421</c:v>
                </c:pt>
                <c:pt idx="547">
                  <c:v>422</c:v>
                </c:pt>
                <c:pt idx="548">
                  <c:v>423</c:v>
                </c:pt>
                <c:pt idx="549">
                  <c:v>424</c:v>
                </c:pt>
                <c:pt idx="550">
                  <c:v>425</c:v>
                </c:pt>
                <c:pt idx="551">
                  <c:v>426</c:v>
                </c:pt>
                <c:pt idx="552">
                  <c:v>427</c:v>
                </c:pt>
                <c:pt idx="553">
                  <c:v>428</c:v>
                </c:pt>
                <c:pt idx="554">
                  <c:v>429</c:v>
                </c:pt>
                <c:pt idx="555">
                  <c:v>430</c:v>
                </c:pt>
                <c:pt idx="556">
                  <c:v>431</c:v>
                </c:pt>
                <c:pt idx="557">
                  <c:v>432</c:v>
                </c:pt>
                <c:pt idx="558">
                  <c:v>433</c:v>
                </c:pt>
                <c:pt idx="559">
                  <c:v>434</c:v>
                </c:pt>
                <c:pt idx="560">
                  <c:v>435</c:v>
                </c:pt>
                <c:pt idx="561">
                  <c:v>436</c:v>
                </c:pt>
                <c:pt idx="562">
                  <c:v>437</c:v>
                </c:pt>
                <c:pt idx="563">
                  <c:v>438</c:v>
                </c:pt>
                <c:pt idx="564">
                  <c:v>439</c:v>
                </c:pt>
                <c:pt idx="565">
                  <c:v>440</c:v>
                </c:pt>
                <c:pt idx="566">
                  <c:v>441</c:v>
                </c:pt>
                <c:pt idx="567">
                  <c:v>442</c:v>
                </c:pt>
                <c:pt idx="568">
                  <c:v>443</c:v>
                </c:pt>
                <c:pt idx="569">
                  <c:v>444</c:v>
                </c:pt>
                <c:pt idx="570">
                  <c:v>445</c:v>
                </c:pt>
                <c:pt idx="571">
                  <c:v>446</c:v>
                </c:pt>
                <c:pt idx="572">
                  <c:v>447</c:v>
                </c:pt>
                <c:pt idx="573">
                  <c:v>448</c:v>
                </c:pt>
                <c:pt idx="574">
                  <c:v>449</c:v>
                </c:pt>
                <c:pt idx="575">
                  <c:v>450</c:v>
                </c:pt>
                <c:pt idx="576">
                  <c:v>451</c:v>
                </c:pt>
                <c:pt idx="577">
                  <c:v>452</c:v>
                </c:pt>
                <c:pt idx="578">
                  <c:v>453</c:v>
                </c:pt>
                <c:pt idx="579">
                  <c:v>454</c:v>
                </c:pt>
                <c:pt idx="580">
                  <c:v>455</c:v>
                </c:pt>
                <c:pt idx="581">
                  <c:v>456</c:v>
                </c:pt>
                <c:pt idx="582">
                  <c:v>457</c:v>
                </c:pt>
                <c:pt idx="583">
                  <c:v>458</c:v>
                </c:pt>
                <c:pt idx="584">
                  <c:v>459</c:v>
                </c:pt>
                <c:pt idx="585">
                  <c:v>460</c:v>
                </c:pt>
                <c:pt idx="586">
                  <c:v>461</c:v>
                </c:pt>
                <c:pt idx="587">
                  <c:v>462</c:v>
                </c:pt>
                <c:pt idx="588">
                  <c:v>463</c:v>
                </c:pt>
                <c:pt idx="589">
                  <c:v>464</c:v>
                </c:pt>
                <c:pt idx="590">
                  <c:v>465</c:v>
                </c:pt>
                <c:pt idx="591">
                  <c:v>466</c:v>
                </c:pt>
                <c:pt idx="592">
                  <c:v>467</c:v>
                </c:pt>
                <c:pt idx="593">
                  <c:v>468</c:v>
                </c:pt>
                <c:pt idx="594">
                  <c:v>469</c:v>
                </c:pt>
                <c:pt idx="595">
                  <c:v>470</c:v>
                </c:pt>
                <c:pt idx="596">
                  <c:v>471</c:v>
                </c:pt>
                <c:pt idx="597">
                  <c:v>472</c:v>
                </c:pt>
                <c:pt idx="598">
                  <c:v>473</c:v>
                </c:pt>
                <c:pt idx="599">
                  <c:v>474</c:v>
                </c:pt>
                <c:pt idx="600">
                  <c:v>475</c:v>
                </c:pt>
                <c:pt idx="601">
                  <c:v>476</c:v>
                </c:pt>
                <c:pt idx="602">
                  <c:v>477</c:v>
                </c:pt>
                <c:pt idx="603">
                  <c:v>478</c:v>
                </c:pt>
                <c:pt idx="604">
                  <c:v>479</c:v>
                </c:pt>
                <c:pt idx="605">
                  <c:v>480</c:v>
                </c:pt>
                <c:pt idx="606">
                  <c:v>481</c:v>
                </c:pt>
                <c:pt idx="607">
                  <c:v>482</c:v>
                </c:pt>
                <c:pt idx="608">
                  <c:v>483</c:v>
                </c:pt>
              </c:numCache>
            </c:numRef>
          </c:xVal>
          <c:yVal>
            <c:numRef>
              <c:f>'17.5 cm MLR with Pool Fire'!$S$3:$S$611</c:f>
              <c:numCache>
                <c:formatCode>General</c:formatCode>
                <c:ptCount val="609"/>
                <c:pt idx="0">
                  <c:v>0</c:v>
                </c:pt>
                <c:pt idx="1">
                  <c:v>0</c:v>
                </c:pt>
                <c:pt idx="2">
                  <c:v>0</c:v>
                </c:pt>
                <c:pt idx="3">
                  <c:v>-1.4285714285717562E-3</c:v>
                </c:pt>
                <c:pt idx="4">
                  <c:v>-1.4285714285717562E-3</c:v>
                </c:pt>
                <c:pt idx="5">
                  <c:v>-1.7142857142857823E-3</c:v>
                </c:pt>
                <c:pt idx="6">
                  <c:v>-2.5714285714286689E-3</c:v>
                </c:pt>
                <c:pt idx="7">
                  <c:v>-1.4285714285717562E-3</c:v>
                </c:pt>
                <c:pt idx="8">
                  <c:v>-1.1428571428569194E-3</c:v>
                </c:pt>
                <c:pt idx="9">
                  <c:v>-1.1428571428569194E-3</c:v>
                </c:pt>
                <c:pt idx="10">
                  <c:v>-8.571428571428919E-4</c:v>
                </c:pt>
                <c:pt idx="11">
                  <c:v>-8.571428571428919E-4</c:v>
                </c:pt>
                <c:pt idx="12">
                  <c:v>-8.571428571428919E-4</c:v>
                </c:pt>
                <c:pt idx="13">
                  <c:v>0</c:v>
                </c:pt>
                <c:pt idx="14">
                  <c:v>0</c:v>
                </c:pt>
                <c:pt idx="15">
                  <c:v>0</c:v>
                </c:pt>
                <c:pt idx="16">
                  <c:v>0</c:v>
                </c:pt>
                <c:pt idx="17">
                  <c:v>0</c:v>
                </c:pt>
                <c:pt idx="18">
                  <c:v>0</c:v>
                </c:pt>
                <c:pt idx="19">
                  <c:v>0</c:v>
                </c:pt>
                <c:pt idx="20">
                  <c:v>0</c:v>
                </c:pt>
                <c:pt idx="21">
                  <c:v>-2.8571428571402602E-4</c:v>
                </c:pt>
                <c:pt idx="22">
                  <c:v>-2.8571428571402602E-4</c:v>
                </c:pt>
                <c:pt idx="23">
                  <c:v>-2.8571428571402602E-4</c:v>
                </c:pt>
                <c:pt idx="24">
                  <c:v>-8.571428571428919E-4</c:v>
                </c:pt>
                <c:pt idx="25">
                  <c:v>-8.571428571428919E-4</c:v>
                </c:pt>
                <c:pt idx="26">
                  <c:v>-8.571428571428919E-4</c:v>
                </c:pt>
                <c:pt idx="27">
                  <c:v>-8.571428571428919E-4</c:v>
                </c:pt>
                <c:pt idx="28">
                  <c:v>-5.7142857142886464E-4</c:v>
                </c:pt>
                <c:pt idx="29">
                  <c:v>-5.7142857142886464E-4</c:v>
                </c:pt>
                <c:pt idx="30">
                  <c:v>-2.8571428571402602E-4</c:v>
                </c:pt>
                <c:pt idx="31">
                  <c:v>2.857142857148383E-4</c:v>
                </c:pt>
                <c:pt idx="32">
                  <c:v>2.857142857148383E-4</c:v>
                </c:pt>
                <c:pt idx="33">
                  <c:v>2.857142857148383E-4</c:v>
                </c:pt>
                <c:pt idx="34">
                  <c:v>2.857142857148383E-4</c:v>
                </c:pt>
                <c:pt idx="35">
                  <c:v>2.857142857148383E-4</c:v>
                </c:pt>
                <c:pt idx="36">
                  <c:v>2.857142857148383E-4</c:v>
                </c:pt>
                <c:pt idx="37">
                  <c:v>-2.857142857148383E-4</c:v>
                </c:pt>
                <c:pt idx="38">
                  <c:v>-2.857142857148383E-4</c:v>
                </c:pt>
                <c:pt idx="39">
                  <c:v>-2.857142857148383E-4</c:v>
                </c:pt>
                <c:pt idx="40">
                  <c:v>-2.857142857148383E-4</c:v>
                </c:pt>
                <c:pt idx="41">
                  <c:v>-2.857142857148383E-4</c:v>
                </c:pt>
                <c:pt idx="42">
                  <c:v>-2.857142857148383E-4</c:v>
                </c:pt>
                <c:pt idx="43">
                  <c:v>-2.857142857148383E-4</c:v>
                </c:pt>
                <c:pt idx="44">
                  <c:v>0</c:v>
                </c:pt>
                <c:pt idx="45">
                  <c:v>0</c:v>
                </c:pt>
                <c:pt idx="46">
                  <c:v>2.857142857148383E-4</c:v>
                </c:pt>
                <c:pt idx="47">
                  <c:v>2.857142857148383E-4</c:v>
                </c:pt>
                <c:pt idx="48">
                  <c:v>2.857142857148383E-4</c:v>
                </c:pt>
                <c:pt idx="49">
                  <c:v>5.7142857142886464E-4</c:v>
                </c:pt>
                <c:pt idx="50">
                  <c:v>5.7142857142886464E-4</c:v>
                </c:pt>
                <c:pt idx="51">
                  <c:v>5.7142857142886464E-4</c:v>
                </c:pt>
                <c:pt idx="52">
                  <c:v>5.7142857142886464E-4</c:v>
                </c:pt>
                <c:pt idx="53">
                  <c:v>2.8571428571402602E-4</c:v>
                </c:pt>
                <c:pt idx="54">
                  <c:v>2.8571428571402602E-4</c:v>
                </c:pt>
                <c:pt idx="55">
                  <c:v>2.8571428571402602E-4</c:v>
                </c:pt>
                <c:pt idx="56">
                  <c:v>0</c:v>
                </c:pt>
                <c:pt idx="57">
                  <c:v>0</c:v>
                </c:pt>
                <c:pt idx="58">
                  <c:v>0</c:v>
                </c:pt>
                <c:pt idx="59">
                  <c:v>0</c:v>
                </c:pt>
                <c:pt idx="60">
                  <c:v>0</c:v>
                </c:pt>
                <c:pt idx="61">
                  <c:v>0</c:v>
                </c:pt>
                <c:pt idx="62">
                  <c:v>0</c:v>
                </c:pt>
                <c:pt idx="63">
                  <c:v>2.8571428571402602E-4</c:v>
                </c:pt>
                <c:pt idx="64">
                  <c:v>2.8571428571402602E-4</c:v>
                </c:pt>
                <c:pt idx="65">
                  <c:v>2.8571428571402602E-4</c:v>
                </c:pt>
                <c:pt idx="66">
                  <c:v>2.8571428571402602E-4</c:v>
                </c:pt>
                <c:pt idx="67">
                  <c:v>2.8571428571402602E-4</c:v>
                </c:pt>
                <c:pt idx="68">
                  <c:v>2.8571428571402602E-4</c:v>
                </c:pt>
                <c:pt idx="69">
                  <c:v>2.8571428571402602E-4</c:v>
                </c:pt>
                <c:pt idx="70">
                  <c:v>0</c:v>
                </c:pt>
                <c:pt idx="71">
                  <c:v>0</c:v>
                </c:pt>
                <c:pt idx="72">
                  <c:v>0</c:v>
                </c:pt>
                <c:pt idx="73">
                  <c:v>2.8571428571402602E-4</c:v>
                </c:pt>
                <c:pt idx="74">
                  <c:v>2.8571428571402602E-4</c:v>
                </c:pt>
                <c:pt idx="75">
                  <c:v>2.8571428571402602E-4</c:v>
                </c:pt>
                <c:pt idx="76">
                  <c:v>8.571428571428919E-4</c:v>
                </c:pt>
                <c:pt idx="77">
                  <c:v>8.571428571428919E-4</c:v>
                </c:pt>
                <c:pt idx="78">
                  <c:v>8.571428571428919E-4</c:v>
                </c:pt>
                <c:pt idx="79">
                  <c:v>8.571428571428919E-4</c:v>
                </c:pt>
                <c:pt idx="80">
                  <c:v>5.7142857142886464E-4</c:v>
                </c:pt>
                <c:pt idx="81">
                  <c:v>5.7142857142886464E-4</c:v>
                </c:pt>
                <c:pt idx="82">
                  <c:v>5.7142857142886464E-4</c:v>
                </c:pt>
                <c:pt idx="83">
                  <c:v>2.8571428571402602E-4</c:v>
                </c:pt>
                <c:pt idx="84">
                  <c:v>2.8571428571402602E-4</c:v>
                </c:pt>
                <c:pt idx="85">
                  <c:v>2.8571428571402602E-4</c:v>
                </c:pt>
                <c:pt idx="86">
                  <c:v>2.8571428571402602E-4</c:v>
                </c:pt>
                <c:pt idx="87">
                  <c:v>2.8571428571402602E-4</c:v>
                </c:pt>
                <c:pt idx="88">
                  <c:v>2.8571428571402602E-4</c:v>
                </c:pt>
                <c:pt idx="89">
                  <c:v>2.8571428571402602E-4</c:v>
                </c:pt>
                <c:pt idx="90">
                  <c:v>0</c:v>
                </c:pt>
                <c:pt idx="91">
                  <c:v>0</c:v>
                </c:pt>
                <c:pt idx="92">
                  <c:v>0</c:v>
                </c:pt>
                <c:pt idx="93">
                  <c:v>0</c:v>
                </c:pt>
                <c:pt idx="94">
                  <c:v>0</c:v>
                </c:pt>
                <c:pt idx="95">
                  <c:v>0</c:v>
                </c:pt>
                <c:pt idx="96">
                  <c:v>0</c:v>
                </c:pt>
                <c:pt idx="97">
                  <c:v>0</c:v>
                </c:pt>
                <c:pt idx="98">
                  <c:v>0</c:v>
                </c:pt>
                <c:pt idx="99">
                  <c:v>0</c:v>
                </c:pt>
                <c:pt idx="100">
                  <c:v>2.857142857148383E-4</c:v>
                </c:pt>
                <c:pt idx="101">
                  <c:v>2.857142857148383E-4</c:v>
                </c:pt>
                <c:pt idx="102">
                  <c:v>5.7142857142886464E-4</c:v>
                </c:pt>
                <c:pt idx="103">
                  <c:v>5.7142857142886464E-4</c:v>
                </c:pt>
                <c:pt idx="104">
                  <c:v>5.7142857142886464E-4</c:v>
                </c:pt>
                <c:pt idx="105">
                  <c:v>8.571428571428919E-4</c:v>
                </c:pt>
                <c:pt idx="106">
                  <c:v>1.1428571428577317E-3</c:v>
                </c:pt>
                <c:pt idx="107">
                  <c:v>8.571428571428919E-4</c:v>
                </c:pt>
                <c:pt idx="108">
                  <c:v>8.571428571428919E-4</c:v>
                </c:pt>
                <c:pt idx="109">
                  <c:v>5.7142857142886464E-4</c:v>
                </c:pt>
                <c:pt idx="110">
                  <c:v>5.7142857142886464E-4</c:v>
                </c:pt>
                <c:pt idx="111">
                  <c:v>5.7142857142886464E-4</c:v>
                </c:pt>
                <c:pt idx="112">
                  <c:v>2.857142857148383E-4</c:v>
                </c:pt>
                <c:pt idx="113">
                  <c:v>0</c:v>
                </c:pt>
                <c:pt idx="114">
                  <c:v>0</c:v>
                </c:pt>
                <c:pt idx="115">
                  <c:v>0</c:v>
                </c:pt>
                <c:pt idx="116">
                  <c:v>0</c:v>
                </c:pt>
                <c:pt idx="117">
                  <c:v>-2.857142857148383E-4</c:v>
                </c:pt>
                <c:pt idx="118">
                  <c:v>-2.857142857148383E-4</c:v>
                </c:pt>
                <c:pt idx="119">
                  <c:v>5.7142857142805268E-4</c:v>
                </c:pt>
                <c:pt idx="120">
                  <c:v>5.7142857142805268E-4</c:v>
                </c:pt>
                <c:pt idx="121">
                  <c:v>2.8571428571402602E-4</c:v>
                </c:pt>
                <c:pt idx="122">
                  <c:v>2.8571428571402602E-4</c:v>
                </c:pt>
                <c:pt idx="123">
                  <c:v>2.8571428571402602E-4</c:v>
                </c:pt>
                <c:pt idx="124">
                  <c:v>5.7142857142886464E-4</c:v>
                </c:pt>
                <c:pt idx="125">
                  <c:v>3.4285714285715646E-3</c:v>
                </c:pt>
                <c:pt idx="126">
                  <c:v>2.8571428571435072E-3</c:v>
                </c:pt>
                <c:pt idx="127">
                  <c:v>2.8571428571435072E-3</c:v>
                </c:pt>
                <c:pt idx="128">
                  <c:v>3.1428571428575398E-3</c:v>
                </c:pt>
                <c:pt idx="129">
                  <c:v>3.1428571428575398E-3</c:v>
                </c:pt>
                <c:pt idx="130">
                  <c:v>3.1428571428575398E-3</c:v>
                </c:pt>
                <c:pt idx="131">
                  <c:v>2.8571428571426997E-3</c:v>
                </c:pt>
                <c:pt idx="132">
                  <c:v>0</c:v>
                </c:pt>
                <c:pt idx="133">
                  <c:v>5.7142857142805268E-4</c:v>
                </c:pt>
                <c:pt idx="134">
                  <c:v>1.1428571428569194E-3</c:v>
                </c:pt>
                <c:pt idx="135">
                  <c:v>1.1428571428569194E-3</c:v>
                </c:pt>
                <c:pt idx="136">
                  <c:v>1.7142857142849691E-3</c:v>
                </c:pt>
                <c:pt idx="137">
                  <c:v>1.9999999999998079E-3</c:v>
                </c:pt>
                <c:pt idx="138">
                  <c:v>2.5714285714286689E-3</c:v>
                </c:pt>
                <c:pt idx="139">
                  <c:v>2.8571428571426997E-3</c:v>
                </c:pt>
                <c:pt idx="140">
                  <c:v>2.5714285714286689E-3</c:v>
                </c:pt>
                <c:pt idx="141">
                  <c:v>2.2857142857138375E-3</c:v>
                </c:pt>
                <c:pt idx="142">
                  <c:v>2.5714285714286689E-3</c:v>
                </c:pt>
                <c:pt idx="143">
                  <c:v>2.0000000000006202E-3</c:v>
                </c:pt>
                <c:pt idx="144">
                  <c:v>1.7142857142857823E-3</c:v>
                </c:pt>
                <c:pt idx="145">
                  <c:v>1.7142857142857823E-3</c:v>
                </c:pt>
                <c:pt idx="146">
                  <c:v>2.5714285714286689E-3</c:v>
                </c:pt>
                <c:pt idx="147">
                  <c:v>2.2857142857146497E-3</c:v>
                </c:pt>
                <c:pt idx="148">
                  <c:v>2.0000000000006202E-3</c:v>
                </c:pt>
                <c:pt idx="149">
                  <c:v>1.9999999999998079E-3</c:v>
                </c:pt>
                <c:pt idx="150">
                  <c:v>2.2857142857138375E-3</c:v>
                </c:pt>
                <c:pt idx="151">
                  <c:v>2.5714285714286689E-3</c:v>
                </c:pt>
                <c:pt idx="152">
                  <c:v>3.4285714285715646E-3</c:v>
                </c:pt>
                <c:pt idx="153">
                  <c:v>2.2857142857146497E-3</c:v>
                </c:pt>
                <c:pt idx="154">
                  <c:v>1.9999999999998079E-3</c:v>
                </c:pt>
                <c:pt idx="155">
                  <c:v>2.2857142857138375E-3</c:v>
                </c:pt>
                <c:pt idx="156">
                  <c:v>2.2857142857146497E-3</c:v>
                </c:pt>
                <c:pt idx="157">
                  <c:v>3.1428571428575398E-3</c:v>
                </c:pt>
                <c:pt idx="158">
                  <c:v>2.8571428571426997E-3</c:v>
                </c:pt>
                <c:pt idx="159">
                  <c:v>2.2857142857138375E-3</c:v>
                </c:pt>
                <c:pt idx="160">
                  <c:v>2.5714285714286689E-3</c:v>
                </c:pt>
                <c:pt idx="161">
                  <c:v>2.8571428571426997E-3</c:v>
                </c:pt>
                <c:pt idx="162">
                  <c:v>3.4285714285715646E-3</c:v>
                </c:pt>
                <c:pt idx="163">
                  <c:v>3.4285714285707514E-3</c:v>
                </c:pt>
                <c:pt idx="164">
                  <c:v>3.4285714285715646E-3</c:v>
                </c:pt>
                <c:pt idx="165">
                  <c:v>3.4285714285715646E-3</c:v>
                </c:pt>
                <c:pt idx="166">
                  <c:v>2.5714285714286689E-3</c:v>
                </c:pt>
                <c:pt idx="167">
                  <c:v>2.2857142857138375E-3</c:v>
                </c:pt>
                <c:pt idx="168">
                  <c:v>2.8571428571426997E-3</c:v>
                </c:pt>
                <c:pt idx="169">
                  <c:v>2.2857142857146497E-3</c:v>
                </c:pt>
                <c:pt idx="170">
                  <c:v>2.2857142857146497E-3</c:v>
                </c:pt>
                <c:pt idx="171">
                  <c:v>1.7142857142857823E-3</c:v>
                </c:pt>
                <c:pt idx="172">
                  <c:v>1.9999999999998079E-3</c:v>
                </c:pt>
                <c:pt idx="173">
                  <c:v>2.2857142857146497E-3</c:v>
                </c:pt>
                <c:pt idx="174">
                  <c:v>3.4285714285715646E-3</c:v>
                </c:pt>
                <c:pt idx="175">
                  <c:v>2.8571428571426997E-3</c:v>
                </c:pt>
                <c:pt idx="176">
                  <c:v>2.8571428571426997E-3</c:v>
                </c:pt>
                <c:pt idx="177">
                  <c:v>3.4285714285715646E-3</c:v>
                </c:pt>
                <c:pt idx="178">
                  <c:v>3.142857142856724E-3</c:v>
                </c:pt>
                <c:pt idx="179">
                  <c:v>3.142857142856724E-3</c:v>
                </c:pt>
                <c:pt idx="180">
                  <c:v>3.4285714285715646E-3</c:v>
                </c:pt>
                <c:pt idx="181">
                  <c:v>2.8571428571426997E-3</c:v>
                </c:pt>
                <c:pt idx="182">
                  <c:v>3.4285714285715646E-3</c:v>
                </c:pt>
                <c:pt idx="183">
                  <c:v>3.714285714285588E-3</c:v>
                </c:pt>
                <c:pt idx="184">
                  <c:v>3.142857142856724E-3</c:v>
                </c:pt>
                <c:pt idx="185">
                  <c:v>3.1428571428575398E-3</c:v>
                </c:pt>
                <c:pt idx="186">
                  <c:v>3.1428571428575398E-3</c:v>
                </c:pt>
                <c:pt idx="187">
                  <c:v>4.5714285714284816E-3</c:v>
                </c:pt>
                <c:pt idx="188">
                  <c:v>3.7142857142864029E-3</c:v>
                </c:pt>
                <c:pt idx="189">
                  <c:v>2.8571428571435072E-3</c:v>
                </c:pt>
                <c:pt idx="190">
                  <c:v>2.5714285714286689E-3</c:v>
                </c:pt>
                <c:pt idx="191">
                  <c:v>3.1428571428575398E-3</c:v>
                </c:pt>
                <c:pt idx="192">
                  <c:v>3.714285714285588E-3</c:v>
                </c:pt>
                <c:pt idx="193">
                  <c:v>3.4285714285715646E-3</c:v>
                </c:pt>
                <c:pt idx="194">
                  <c:v>2.2857142857138375E-3</c:v>
                </c:pt>
                <c:pt idx="195">
                  <c:v>2.8571428571426997E-3</c:v>
                </c:pt>
                <c:pt idx="196">
                  <c:v>3.4285714285707514E-3</c:v>
                </c:pt>
                <c:pt idx="197">
                  <c:v>3.9999999999996098E-3</c:v>
                </c:pt>
                <c:pt idx="198">
                  <c:v>3.714285714285588E-3</c:v>
                </c:pt>
                <c:pt idx="199">
                  <c:v>3.4285714285715646E-3</c:v>
                </c:pt>
                <c:pt idx="200">
                  <c:v>3.4285714285715646E-3</c:v>
                </c:pt>
                <c:pt idx="201">
                  <c:v>3.4285714285715646E-3</c:v>
                </c:pt>
                <c:pt idx="202">
                  <c:v>4.2857142857144533E-3</c:v>
                </c:pt>
                <c:pt idx="203">
                  <c:v>4.0000000000004234E-3</c:v>
                </c:pt>
                <c:pt idx="204">
                  <c:v>3.4285714285715646E-3</c:v>
                </c:pt>
                <c:pt idx="205">
                  <c:v>3.4285714285715646E-3</c:v>
                </c:pt>
                <c:pt idx="206">
                  <c:v>3.714285714285588E-3</c:v>
                </c:pt>
                <c:pt idx="207">
                  <c:v>4.5714285714284816E-3</c:v>
                </c:pt>
                <c:pt idx="208">
                  <c:v>4.0000000000004234E-3</c:v>
                </c:pt>
                <c:pt idx="209">
                  <c:v>3.4285714285707514E-3</c:v>
                </c:pt>
                <c:pt idx="210">
                  <c:v>3.714285714285588E-3</c:v>
                </c:pt>
                <c:pt idx="211">
                  <c:v>4.0000000000004234E-3</c:v>
                </c:pt>
                <c:pt idx="212">
                  <c:v>4.2857142857144533E-3</c:v>
                </c:pt>
                <c:pt idx="213">
                  <c:v>3.714285714285588E-3</c:v>
                </c:pt>
                <c:pt idx="214">
                  <c:v>3.142857142856724E-3</c:v>
                </c:pt>
                <c:pt idx="215">
                  <c:v>4.2857142857144533E-3</c:v>
                </c:pt>
                <c:pt idx="216">
                  <c:v>4.2857142857144533E-3</c:v>
                </c:pt>
                <c:pt idx="217">
                  <c:v>4.2857142857144533E-3</c:v>
                </c:pt>
                <c:pt idx="218">
                  <c:v>3.9999999999996098E-3</c:v>
                </c:pt>
                <c:pt idx="219">
                  <c:v>3.142857142856724E-3</c:v>
                </c:pt>
                <c:pt idx="220">
                  <c:v>4.2857142857144533E-3</c:v>
                </c:pt>
                <c:pt idx="221">
                  <c:v>4.0000000000004234E-3</c:v>
                </c:pt>
                <c:pt idx="222">
                  <c:v>3.4285714285707514E-3</c:v>
                </c:pt>
                <c:pt idx="223">
                  <c:v>3.1428571428575398E-3</c:v>
                </c:pt>
                <c:pt idx="224">
                  <c:v>4.5714285714284816E-3</c:v>
                </c:pt>
                <c:pt idx="225">
                  <c:v>4.2857142857144533E-3</c:v>
                </c:pt>
                <c:pt idx="226">
                  <c:v>4.5714285714284816E-3</c:v>
                </c:pt>
                <c:pt idx="227">
                  <c:v>3.4285714285715646E-3</c:v>
                </c:pt>
                <c:pt idx="228">
                  <c:v>3.9999999999996098E-3</c:v>
                </c:pt>
                <c:pt idx="229">
                  <c:v>4.5714285714284816E-3</c:v>
                </c:pt>
                <c:pt idx="230">
                  <c:v>4.8571428571424916E-3</c:v>
                </c:pt>
                <c:pt idx="231">
                  <c:v>3.9999999999996098E-3</c:v>
                </c:pt>
                <c:pt idx="232">
                  <c:v>4.2857142857144533E-3</c:v>
                </c:pt>
                <c:pt idx="233">
                  <c:v>4.2857142857144533E-3</c:v>
                </c:pt>
                <c:pt idx="234">
                  <c:v>4.5714285714284816E-3</c:v>
                </c:pt>
                <c:pt idx="235">
                  <c:v>4.5714285714284816E-3</c:v>
                </c:pt>
                <c:pt idx="236">
                  <c:v>4.2857142857144533E-3</c:v>
                </c:pt>
                <c:pt idx="237">
                  <c:v>4.2857142857144533E-3</c:v>
                </c:pt>
                <c:pt idx="238">
                  <c:v>3.7142857142864029E-3</c:v>
                </c:pt>
                <c:pt idx="239">
                  <c:v>4.2857142857144533E-3</c:v>
                </c:pt>
                <c:pt idx="240">
                  <c:v>4.5714285714284816E-3</c:v>
                </c:pt>
                <c:pt idx="241">
                  <c:v>4.5714285714284816E-3</c:v>
                </c:pt>
                <c:pt idx="242">
                  <c:v>4.2857142857144533E-3</c:v>
                </c:pt>
                <c:pt idx="243">
                  <c:v>4.5714285714284816E-3</c:v>
                </c:pt>
                <c:pt idx="244">
                  <c:v>4.2857142857144533E-3</c:v>
                </c:pt>
                <c:pt idx="245">
                  <c:v>4.2857142857136475E-3</c:v>
                </c:pt>
                <c:pt idx="246">
                  <c:v>4.8571428571424916E-3</c:v>
                </c:pt>
                <c:pt idx="247">
                  <c:v>4.5714285714284816E-3</c:v>
                </c:pt>
                <c:pt idx="248">
                  <c:v>4.5714285714284816E-3</c:v>
                </c:pt>
                <c:pt idx="249">
                  <c:v>5.7142857142862009E-3</c:v>
                </c:pt>
                <c:pt idx="250">
                  <c:v>4.8571428571433095E-3</c:v>
                </c:pt>
                <c:pt idx="251">
                  <c:v>4.8571428571424916E-3</c:v>
                </c:pt>
                <c:pt idx="252">
                  <c:v>5.7142857142862009E-3</c:v>
                </c:pt>
                <c:pt idx="253">
                  <c:v>4.5714285714284816E-3</c:v>
                </c:pt>
                <c:pt idx="254">
                  <c:v>4.8571428571433095E-3</c:v>
                </c:pt>
                <c:pt idx="255">
                  <c:v>5.1428571428573404E-3</c:v>
                </c:pt>
                <c:pt idx="256">
                  <c:v>4.2857142857136475E-3</c:v>
                </c:pt>
                <c:pt idx="257">
                  <c:v>4.5714285714284816E-3</c:v>
                </c:pt>
                <c:pt idx="258">
                  <c:v>4.8571428571433095E-3</c:v>
                </c:pt>
                <c:pt idx="259">
                  <c:v>3.9999999999996098E-3</c:v>
                </c:pt>
                <c:pt idx="260">
                  <c:v>4.2857142857144533E-3</c:v>
                </c:pt>
                <c:pt idx="261">
                  <c:v>4.2857142857144533E-3</c:v>
                </c:pt>
                <c:pt idx="262">
                  <c:v>4.8571428571424916E-3</c:v>
                </c:pt>
                <c:pt idx="263">
                  <c:v>4.8571428571433095E-3</c:v>
                </c:pt>
                <c:pt idx="264">
                  <c:v>5.4285714285713738E-3</c:v>
                </c:pt>
                <c:pt idx="265">
                  <c:v>5.714285714285389E-3</c:v>
                </c:pt>
                <c:pt idx="266">
                  <c:v>6.0000000000002334E-3</c:v>
                </c:pt>
                <c:pt idx="267">
                  <c:v>5.714285714285389E-3</c:v>
                </c:pt>
                <c:pt idx="268">
                  <c:v>5.1428571428565294E-3</c:v>
                </c:pt>
                <c:pt idx="269">
                  <c:v>5.4285714285713738E-3</c:v>
                </c:pt>
                <c:pt idx="270">
                  <c:v>5.1428571428573404E-3</c:v>
                </c:pt>
                <c:pt idx="271">
                  <c:v>4.8571428571424916E-3</c:v>
                </c:pt>
                <c:pt idx="272">
                  <c:v>4.8571428571424916E-3</c:v>
                </c:pt>
                <c:pt idx="273">
                  <c:v>5.1428571428573404E-3</c:v>
                </c:pt>
                <c:pt idx="274">
                  <c:v>5.4285714285713738E-3</c:v>
                </c:pt>
                <c:pt idx="275">
                  <c:v>5.7142857142862009E-3</c:v>
                </c:pt>
                <c:pt idx="276">
                  <c:v>5.7142857142862009E-3</c:v>
                </c:pt>
                <c:pt idx="277">
                  <c:v>5.714285714285389E-3</c:v>
                </c:pt>
                <c:pt idx="278">
                  <c:v>5.1428571428573404E-3</c:v>
                </c:pt>
                <c:pt idx="279">
                  <c:v>5.7142857142862009E-3</c:v>
                </c:pt>
                <c:pt idx="280">
                  <c:v>5.714285714285389E-3</c:v>
                </c:pt>
                <c:pt idx="281">
                  <c:v>5.4285714285713738E-3</c:v>
                </c:pt>
                <c:pt idx="282">
                  <c:v>5.9999999999994242E-3</c:v>
                </c:pt>
                <c:pt idx="283">
                  <c:v>4.8571428571424916E-3</c:v>
                </c:pt>
                <c:pt idx="284">
                  <c:v>4.8571428571424916E-3</c:v>
                </c:pt>
                <c:pt idx="285">
                  <c:v>6.0000000000002334E-3</c:v>
                </c:pt>
                <c:pt idx="286">
                  <c:v>5.714285714285389E-3</c:v>
                </c:pt>
                <c:pt idx="287">
                  <c:v>5.1428571428573404E-3</c:v>
                </c:pt>
                <c:pt idx="288">
                  <c:v>5.4285714285721848E-3</c:v>
                </c:pt>
                <c:pt idx="289">
                  <c:v>5.4285714285713738E-3</c:v>
                </c:pt>
                <c:pt idx="290">
                  <c:v>5.714285714285389E-3</c:v>
                </c:pt>
                <c:pt idx="291">
                  <c:v>6.0000000000002334E-3</c:v>
                </c:pt>
                <c:pt idx="292">
                  <c:v>5.714285714285389E-3</c:v>
                </c:pt>
                <c:pt idx="293">
                  <c:v>5.4285714285713738E-3</c:v>
                </c:pt>
                <c:pt idx="294">
                  <c:v>5.1428571428573404E-3</c:v>
                </c:pt>
                <c:pt idx="295">
                  <c:v>6.2857142857142608E-3</c:v>
                </c:pt>
                <c:pt idx="296">
                  <c:v>6.0000000000002334E-3</c:v>
                </c:pt>
                <c:pt idx="297">
                  <c:v>6.2857142857142608E-3</c:v>
                </c:pt>
                <c:pt idx="298">
                  <c:v>6.0000000000002334E-3</c:v>
                </c:pt>
                <c:pt idx="299">
                  <c:v>5.1428571428573404E-3</c:v>
                </c:pt>
                <c:pt idx="300">
                  <c:v>4.8571428571433095E-3</c:v>
                </c:pt>
                <c:pt idx="301">
                  <c:v>6.2857142857142608E-3</c:v>
                </c:pt>
                <c:pt idx="302">
                  <c:v>5.1428571428565294E-3</c:v>
                </c:pt>
                <c:pt idx="303">
                  <c:v>5.7142857142862009E-3</c:v>
                </c:pt>
                <c:pt idx="304">
                  <c:v>5.1428571428573404E-3</c:v>
                </c:pt>
                <c:pt idx="305">
                  <c:v>5.714285714285389E-3</c:v>
                </c:pt>
                <c:pt idx="306">
                  <c:v>6.0000000000002334E-3</c:v>
                </c:pt>
                <c:pt idx="307">
                  <c:v>6.2857142857142608E-3</c:v>
                </c:pt>
                <c:pt idx="308">
                  <c:v>5.714285714285389E-3</c:v>
                </c:pt>
                <c:pt idx="309">
                  <c:v>5.7142857142862009E-3</c:v>
                </c:pt>
                <c:pt idx="310">
                  <c:v>5.4285714285713738E-3</c:v>
                </c:pt>
                <c:pt idx="311">
                  <c:v>6.5714285714290992E-3</c:v>
                </c:pt>
                <c:pt idx="312">
                  <c:v>5.4285714285713738E-3</c:v>
                </c:pt>
                <c:pt idx="313">
                  <c:v>6.857142857143117E-3</c:v>
                </c:pt>
                <c:pt idx="314">
                  <c:v>6.0000000000002334E-3</c:v>
                </c:pt>
                <c:pt idx="315">
                  <c:v>5.714285714285389E-3</c:v>
                </c:pt>
                <c:pt idx="316">
                  <c:v>6.8571428571423051E-3</c:v>
                </c:pt>
                <c:pt idx="317">
                  <c:v>6.8571428571423051E-3</c:v>
                </c:pt>
                <c:pt idx="318">
                  <c:v>5.714285714285389E-3</c:v>
                </c:pt>
                <c:pt idx="319">
                  <c:v>6.5714285714290992E-3</c:v>
                </c:pt>
                <c:pt idx="320">
                  <c:v>6.2857142857142608E-3</c:v>
                </c:pt>
                <c:pt idx="321">
                  <c:v>7.7142857142852026E-3</c:v>
                </c:pt>
                <c:pt idx="322">
                  <c:v>7.4285714285719879E-3</c:v>
                </c:pt>
                <c:pt idx="323">
                  <c:v>6.5714285714290992E-3</c:v>
                </c:pt>
                <c:pt idx="324">
                  <c:v>6.5714285714290992E-3</c:v>
                </c:pt>
                <c:pt idx="325">
                  <c:v>7.1428571428571487E-3</c:v>
                </c:pt>
                <c:pt idx="326">
                  <c:v>6.8571428571423051E-3</c:v>
                </c:pt>
                <c:pt idx="327">
                  <c:v>6.8571428571423051E-3</c:v>
                </c:pt>
                <c:pt idx="328">
                  <c:v>6.0000000000002334E-3</c:v>
                </c:pt>
                <c:pt idx="329">
                  <c:v>5.4285714285713738E-3</c:v>
                </c:pt>
                <c:pt idx="330">
                  <c:v>5.714285714285389E-3</c:v>
                </c:pt>
                <c:pt idx="331">
                  <c:v>6.2857142857142608E-3</c:v>
                </c:pt>
                <c:pt idx="332">
                  <c:v>6.2857142857142608E-3</c:v>
                </c:pt>
                <c:pt idx="333">
                  <c:v>6.2857142857142608E-3</c:v>
                </c:pt>
                <c:pt idx="334">
                  <c:v>5.7142857142862009E-3</c:v>
                </c:pt>
                <c:pt idx="335">
                  <c:v>6.0000000000002334E-3</c:v>
                </c:pt>
                <c:pt idx="336">
                  <c:v>7.1428571428571487E-3</c:v>
                </c:pt>
                <c:pt idx="337">
                  <c:v>7.7142857142860136E-3</c:v>
                </c:pt>
                <c:pt idx="338">
                  <c:v>6.8571428571423051E-3</c:v>
                </c:pt>
                <c:pt idx="339">
                  <c:v>6.2857142857142608E-3</c:v>
                </c:pt>
                <c:pt idx="340">
                  <c:v>6.5714285714290992E-3</c:v>
                </c:pt>
                <c:pt idx="341">
                  <c:v>6.5714285714282882E-3</c:v>
                </c:pt>
                <c:pt idx="342">
                  <c:v>6.2857142857142608E-3</c:v>
                </c:pt>
                <c:pt idx="343">
                  <c:v>6.5714285714282882E-3</c:v>
                </c:pt>
                <c:pt idx="344">
                  <c:v>5.714285714285389E-3</c:v>
                </c:pt>
                <c:pt idx="345">
                  <c:v>6.0000000000002334E-3</c:v>
                </c:pt>
                <c:pt idx="346">
                  <c:v>6.5714285714282882E-3</c:v>
                </c:pt>
                <c:pt idx="347">
                  <c:v>7.1428571428571487E-3</c:v>
                </c:pt>
                <c:pt idx="348">
                  <c:v>6.857142857143117E-3</c:v>
                </c:pt>
                <c:pt idx="349">
                  <c:v>6.5714285714282882E-3</c:v>
                </c:pt>
                <c:pt idx="350">
                  <c:v>6.5714285714290992E-3</c:v>
                </c:pt>
                <c:pt idx="351">
                  <c:v>6.857142857143117E-3</c:v>
                </c:pt>
                <c:pt idx="352">
                  <c:v>7.7142857142860136E-3</c:v>
                </c:pt>
                <c:pt idx="353">
                  <c:v>6.857142857143117E-3</c:v>
                </c:pt>
                <c:pt idx="354">
                  <c:v>6.8571428571423051E-3</c:v>
                </c:pt>
                <c:pt idx="355">
                  <c:v>7.4285714285711813E-3</c:v>
                </c:pt>
                <c:pt idx="356">
                  <c:v>8.5714285714289205E-3</c:v>
                </c:pt>
                <c:pt idx="357">
                  <c:v>7.4285714285711813E-3</c:v>
                </c:pt>
                <c:pt idx="358">
                  <c:v>7.1428571428571487E-3</c:v>
                </c:pt>
                <c:pt idx="359">
                  <c:v>6.8571428571423051E-3</c:v>
                </c:pt>
                <c:pt idx="360">
                  <c:v>7.7142857142860136E-3</c:v>
                </c:pt>
                <c:pt idx="361">
                  <c:v>7.7142857142860136E-3</c:v>
                </c:pt>
                <c:pt idx="362">
                  <c:v>7.1428571428571487E-3</c:v>
                </c:pt>
                <c:pt idx="363">
                  <c:v>6.8571428571423051E-3</c:v>
                </c:pt>
                <c:pt idx="364">
                  <c:v>8.2857142857140596E-3</c:v>
                </c:pt>
                <c:pt idx="365">
                  <c:v>8.2857142857140596E-3</c:v>
                </c:pt>
                <c:pt idx="366">
                  <c:v>8.0000000000000366E-3</c:v>
                </c:pt>
                <c:pt idx="367">
                  <c:v>7.4285714285711813E-3</c:v>
                </c:pt>
                <c:pt idx="368">
                  <c:v>8.0000000000000366E-3</c:v>
                </c:pt>
                <c:pt idx="369">
                  <c:v>8.8571428571429557E-3</c:v>
                </c:pt>
                <c:pt idx="370">
                  <c:v>8.5714285714289205E-3</c:v>
                </c:pt>
                <c:pt idx="371">
                  <c:v>8.0000000000000366E-3</c:v>
                </c:pt>
                <c:pt idx="372">
                  <c:v>7.7142857142860136E-3</c:v>
                </c:pt>
                <c:pt idx="373">
                  <c:v>8.2857142857148715E-3</c:v>
                </c:pt>
                <c:pt idx="374">
                  <c:v>8.2857142857140596E-3</c:v>
                </c:pt>
                <c:pt idx="375">
                  <c:v>6.857142857143117E-3</c:v>
                </c:pt>
                <c:pt idx="376">
                  <c:v>6.857142857143117E-3</c:v>
                </c:pt>
                <c:pt idx="377">
                  <c:v>7.4285714285711813E-3</c:v>
                </c:pt>
                <c:pt idx="378">
                  <c:v>7.1428571428571487E-3</c:v>
                </c:pt>
                <c:pt idx="379">
                  <c:v>7.4285714285711813E-3</c:v>
                </c:pt>
                <c:pt idx="380">
                  <c:v>6.5714285714282882E-3</c:v>
                </c:pt>
                <c:pt idx="381">
                  <c:v>7.7142857142860136E-3</c:v>
                </c:pt>
                <c:pt idx="382">
                  <c:v>8.8571428571429557E-3</c:v>
                </c:pt>
                <c:pt idx="383">
                  <c:v>8.2857142857140596E-3</c:v>
                </c:pt>
                <c:pt idx="384">
                  <c:v>9.1428571428569527E-3</c:v>
                </c:pt>
                <c:pt idx="385">
                  <c:v>9.1428571428569527E-3</c:v>
                </c:pt>
                <c:pt idx="386">
                  <c:v>8.5714285714289205E-3</c:v>
                </c:pt>
                <c:pt idx="387">
                  <c:v>9.4285714285717859E-3</c:v>
                </c:pt>
                <c:pt idx="388">
                  <c:v>9.1428571428569527E-3</c:v>
                </c:pt>
                <c:pt idx="389">
                  <c:v>8.8571428571429557E-3</c:v>
                </c:pt>
                <c:pt idx="390">
                  <c:v>9.4285714285709688E-3</c:v>
                </c:pt>
                <c:pt idx="391">
                  <c:v>8.5714285714289205E-3</c:v>
                </c:pt>
                <c:pt idx="392">
                  <c:v>8.2857142857148715E-3</c:v>
                </c:pt>
                <c:pt idx="393">
                  <c:v>8.5714285714281017E-3</c:v>
                </c:pt>
                <c:pt idx="394">
                  <c:v>8.5714285714281017E-3</c:v>
                </c:pt>
                <c:pt idx="395">
                  <c:v>8.5714285714289205E-3</c:v>
                </c:pt>
                <c:pt idx="396">
                  <c:v>7.9999999999992334E-3</c:v>
                </c:pt>
                <c:pt idx="397">
                  <c:v>7.4285714285719879E-3</c:v>
                </c:pt>
                <c:pt idx="398">
                  <c:v>7.4285714285711813E-3</c:v>
                </c:pt>
                <c:pt idx="399">
                  <c:v>8.5714285714281017E-3</c:v>
                </c:pt>
                <c:pt idx="400">
                  <c:v>8.8571428571429557E-3</c:v>
                </c:pt>
                <c:pt idx="401">
                  <c:v>7.7142857142860136E-3</c:v>
                </c:pt>
                <c:pt idx="402">
                  <c:v>8.0000000000000366E-3</c:v>
                </c:pt>
                <c:pt idx="403">
                  <c:v>9.1428571428577628E-3</c:v>
                </c:pt>
                <c:pt idx="404">
                  <c:v>9.1428571428569527E-3</c:v>
                </c:pt>
                <c:pt idx="405">
                  <c:v>8.0000000000000366E-3</c:v>
                </c:pt>
                <c:pt idx="406">
                  <c:v>8.2857142857148715E-3</c:v>
                </c:pt>
                <c:pt idx="407">
                  <c:v>9.1428571428569527E-3</c:v>
                </c:pt>
                <c:pt idx="408">
                  <c:v>9.7142857142858106E-3</c:v>
                </c:pt>
                <c:pt idx="409">
                  <c:v>8.8571428571429557E-3</c:v>
                </c:pt>
                <c:pt idx="410">
                  <c:v>8.5714285714281017E-3</c:v>
                </c:pt>
                <c:pt idx="411">
                  <c:v>9.1428571428569527E-3</c:v>
                </c:pt>
                <c:pt idx="412">
                  <c:v>1.0285714285714681E-2</c:v>
                </c:pt>
                <c:pt idx="413">
                  <c:v>9.4285714285709688E-3</c:v>
                </c:pt>
                <c:pt idx="414">
                  <c:v>1.0000000000000661E-2</c:v>
                </c:pt>
                <c:pt idx="415">
                  <c:v>9.9999999999998614E-3</c:v>
                </c:pt>
                <c:pt idx="416">
                  <c:v>1.0571428571428699E-2</c:v>
                </c:pt>
                <c:pt idx="417">
                  <c:v>1.0285714285714681E-2</c:v>
                </c:pt>
                <c:pt idx="418">
                  <c:v>9.7142857142858106E-3</c:v>
                </c:pt>
                <c:pt idx="419">
                  <c:v>9.4285714285709688E-3</c:v>
                </c:pt>
                <c:pt idx="420">
                  <c:v>9.7142857142858106E-3</c:v>
                </c:pt>
                <c:pt idx="421">
                  <c:v>8.5714285714281017E-3</c:v>
                </c:pt>
                <c:pt idx="422">
                  <c:v>9.4285714285717859E-3</c:v>
                </c:pt>
                <c:pt idx="423">
                  <c:v>8.2857142857140596E-3</c:v>
                </c:pt>
                <c:pt idx="424">
                  <c:v>8.2857142857140596E-3</c:v>
                </c:pt>
                <c:pt idx="425">
                  <c:v>9.1428571428569527E-3</c:v>
                </c:pt>
                <c:pt idx="426">
                  <c:v>9.1428571428577628E-3</c:v>
                </c:pt>
                <c:pt idx="427">
                  <c:v>8.0000000000000366E-3</c:v>
                </c:pt>
                <c:pt idx="428">
                  <c:v>8.8571428571429557E-3</c:v>
                </c:pt>
                <c:pt idx="429">
                  <c:v>9.7142857142850005E-3</c:v>
                </c:pt>
                <c:pt idx="430">
                  <c:v>1.1142857142857194E-2</c:v>
                </c:pt>
                <c:pt idx="431">
                  <c:v>1.2285714285714481E-2</c:v>
                </c:pt>
                <c:pt idx="432">
                  <c:v>1.1714285714286045E-2</c:v>
                </c:pt>
                <c:pt idx="433">
                  <c:v>1.1428571428571207E-2</c:v>
                </c:pt>
                <c:pt idx="434">
                  <c:v>1.4571428571428719E-2</c:v>
                </c:pt>
                <c:pt idx="435">
                  <c:v>1.3142857142857402E-2</c:v>
                </c:pt>
                <c:pt idx="436">
                  <c:v>1.2285714285714481E-2</c:v>
                </c:pt>
                <c:pt idx="437">
                  <c:v>1.2285714285714081E-2</c:v>
                </c:pt>
                <c:pt idx="438">
                  <c:v>1.1714285714285642E-2</c:v>
                </c:pt>
                <c:pt idx="439">
                  <c:v>1.2857142857142925E-2</c:v>
                </c:pt>
                <c:pt idx="440">
                  <c:v>1.3142857142856982E-2</c:v>
                </c:pt>
                <c:pt idx="441">
                  <c:v>1.0285714285714283E-2</c:v>
                </c:pt>
                <c:pt idx="442">
                  <c:v>9.9999999999998614E-3</c:v>
                </c:pt>
                <c:pt idx="443">
                  <c:v>1.3428571428571416E-2</c:v>
                </c:pt>
                <c:pt idx="444">
                  <c:v>1.2000000000000061E-2</c:v>
                </c:pt>
                <c:pt idx="445">
                  <c:v>1.1428571428571609E-2</c:v>
                </c:pt>
                <c:pt idx="446">
                  <c:v>1.0857142857142718E-2</c:v>
                </c:pt>
                <c:pt idx="447">
                  <c:v>1.1428571428571609E-2</c:v>
                </c:pt>
                <c:pt idx="448">
                  <c:v>1.2857142857142515E-2</c:v>
                </c:pt>
                <c:pt idx="449">
                  <c:v>1.5714285714285656E-2</c:v>
                </c:pt>
                <c:pt idx="450">
                  <c:v>1.0857142857143117E-2</c:v>
                </c:pt>
                <c:pt idx="451">
                  <c:v>1.4857142857142736E-2</c:v>
                </c:pt>
                <c:pt idx="452">
                  <c:v>1.4857142857142736E-2</c:v>
                </c:pt>
                <c:pt idx="453">
                  <c:v>1.5428571428571621E-2</c:v>
                </c:pt>
                <c:pt idx="454">
                  <c:v>1.6285714285714101E-2</c:v>
                </c:pt>
                <c:pt idx="455">
                  <c:v>1.4285714285714285E-2</c:v>
                </c:pt>
                <c:pt idx="456">
                  <c:v>1.1428571428571609E-2</c:v>
                </c:pt>
                <c:pt idx="457">
                  <c:v>1.4857142857142736E-2</c:v>
                </c:pt>
                <c:pt idx="458">
                  <c:v>1.2571428571428506E-2</c:v>
                </c:pt>
                <c:pt idx="459">
                  <c:v>1.5142857142857204E-2</c:v>
                </c:pt>
                <c:pt idx="460">
                  <c:v>1.2857142857142515E-2</c:v>
                </c:pt>
                <c:pt idx="461">
                  <c:v>1.3428571428571416E-2</c:v>
                </c:pt>
                <c:pt idx="462">
                  <c:v>1.4571428571428719E-2</c:v>
                </c:pt>
                <c:pt idx="463">
                  <c:v>1.7428571428571411E-2</c:v>
                </c:pt>
                <c:pt idx="464">
                  <c:v>1.5428571428571621E-2</c:v>
                </c:pt>
                <c:pt idx="465">
                  <c:v>1.6285714285714521E-2</c:v>
                </c:pt>
                <c:pt idx="466">
                  <c:v>1.4857142857142736E-2</c:v>
                </c:pt>
                <c:pt idx="467">
                  <c:v>1.5428571428571621E-2</c:v>
                </c:pt>
                <c:pt idx="468">
                  <c:v>1.400000000000026E-2</c:v>
                </c:pt>
                <c:pt idx="469">
                  <c:v>1.6857142857142952E-2</c:v>
                </c:pt>
                <c:pt idx="470">
                  <c:v>1.5428571428571621E-2</c:v>
                </c:pt>
                <c:pt idx="471">
                  <c:v>1.7428571428571411E-2</c:v>
                </c:pt>
                <c:pt idx="472">
                  <c:v>1.8285714285714325E-2</c:v>
                </c:pt>
                <c:pt idx="473">
                  <c:v>2.0000000000000091E-2</c:v>
                </c:pt>
                <c:pt idx="474">
                  <c:v>2.0571428571428584E-2</c:v>
                </c:pt>
                <c:pt idx="475">
                  <c:v>2.0857142857143011E-2</c:v>
                </c:pt>
                <c:pt idx="476">
                  <c:v>2.1714285714285457E-2</c:v>
                </c:pt>
                <c:pt idx="477">
                  <c:v>2.0285714285714174E-2</c:v>
                </c:pt>
                <c:pt idx="478">
                  <c:v>1.9142857142856823E-2</c:v>
                </c:pt>
                <c:pt idx="479">
                  <c:v>1.799999999999987E-2</c:v>
                </c:pt>
                <c:pt idx="480">
                  <c:v>1.799999999999987E-2</c:v>
                </c:pt>
                <c:pt idx="481">
                  <c:v>1.8285714285714325E-2</c:v>
                </c:pt>
                <c:pt idx="482">
                  <c:v>2.1999999999999888E-2</c:v>
                </c:pt>
                <c:pt idx="483">
                  <c:v>1.8571428571428735E-2</c:v>
                </c:pt>
                <c:pt idx="484">
                  <c:v>2.1999999999999888E-2</c:v>
                </c:pt>
                <c:pt idx="485">
                  <c:v>2.2571428571428794E-2</c:v>
                </c:pt>
                <c:pt idx="486">
                  <c:v>2.4285714285714594E-2</c:v>
                </c:pt>
                <c:pt idx="487">
                  <c:v>2.2285714285714402E-2</c:v>
                </c:pt>
                <c:pt idx="488">
                  <c:v>2.5428571428571446E-2</c:v>
                </c:pt>
                <c:pt idx="489">
                  <c:v>2.2285714285714402E-2</c:v>
                </c:pt>
                <c:pt idx="490">
                  <c:v>2.2857142857142819E-2</c:v>
                </c:pt>
                <c:pt idx="491">
                  <c:v>2.1142857142857397E-2</c:v>
                </c:pt>
                <c:pt idx="492">
                  <c:v>2.142857142857146E-2</c:v>
                </c:pt>
                <c:pt idx="493">
                  <c:v>1.9714285714285684E-2</c:v>
                </c:pt>
                <c:pt idx="494">
                  <c:v>2.3428571428571642E-2</c:v>
                </c:pt>
                <c:pt idx="495">
                  <c:v>1.9428571428571649E-2</c:v>
                </c:pt>
                <c:pt idx="496">
                  <c:v>2.0000000000000091E-2</c:v>
                </c:pt>
                <c:pt idx="497">
                  <c:v>2.0000000000000091E-2</c:v>
                </c:pt>
                <c:pt idx="498">
                  <c:v>2.0857142857142602E-2</c:v>
                </c:pt>
                <c:pt idx="499">
                  <c:v>2.1999999999999888E-2</c:v>
                </c:pt>
                <c:pt idx="500">
                  <c:v>2.3142857142857198E-2</c:v>
                </c:pt>
                <c:pt idx="501">
                  <c:v>1.9142857142856823E-2</c:v>
                </c:pt>
                <c:pt idx="502">
                  <c:v>2.0285714285714174E-2</c:v>
                </c:pt>
                <c:pt idx="503">
                  <c:v>2.2857142857142819E-2</c:v>
                </c:pt>
                <c:pt idx="504">
                  <c:v>2.0857142857143011E-2</c:v>
                </c:pt>
                <c:pt idx="505">
                  <c:v>2.3428571428571642E-2</c:v>
                </c:pt>
                <c:pt idx="506">
                  <c:v>2.4571428571428598E-2</c:v>
                </c:pt>
                <c:pt idx="507">
                  <c:v>2.3428571428571236E-2</c:v>
                </c:pt>
                <c:pt idx="508">
                  <c:v>2.2857142857143249E-2</c:v>
                </c:pt>
                <c:pt idx="509">
                  <c:v>2.0857142857143011E-2</c:v>
                </c:pt>
                <c:pt idx="510">
                  <c:v>2.0000000000000091E-2</c:v>
                </c:pt>
                <c:pt idx="511">
                  <c:v>2.9142857142857033E-2</c:v>
                </c:pt>
                <c:pt idx="512">
                  <c:v>2.1999999999999888E-2</c:v>
                </c:pt>
                <c:pt idx="513">
                  <c:v>2.142857142857146E-2</c:v>
                </c:pt>
                <c:pt idx="514">
                  <c:v>1.8571428571428735E-2</c:v>
                </c:pt>
                <c:pt idx="515">
                  <c:v>2.1714285714285457E-2</c:v>
                </c:pt>
                <c:pt idx="516">
                  <c:v>2.4571428571428598E-2</c:v>
                </c:pt>
                <c:pt idx="517">
                  <c:v>2.2285714285713992E-2</c:v>
                </c:pt>
                <c:pt idx="518">
                  <c:v>1.5142857142857204E-2</c:v>
                </c:pt>
                <c:pt idx="519">
                  <c:v>1.9714285714285684E-2</c:v>
                </c:pt>
                <c:pt idx="520">
                  <c:v>1.7428571428571411E-2</c:v>
                </c:pt>
                <c:pt idx="521">
                  <c:v>1.885714285714276E-2</c:v>
                </c:pt>
                <c:pt idx="522">
                  <c:v>1.6571428571428522E-2</c:v>
                </c:pt>
                <c:pt idx="523">
                  <c:v>2.2285714285714402E-2</c:v>
                </c:pt>
                <c:pt idx="524">
                  <c:v>2.142857142857146E-2</c:v>
                </c:pt>
                <c:pt idx="525">
                  <c:v>2.142857142857146E-2</c:v>
                </c:pt>
                <c:pt idx="526">
                  <c:v>2.2285714285714402E-2</c:v>
                </c:pt>
                <c:pt idx="527">
                  <c:v>2.2857142857143249E-2</c:v>
                </c:pt>
                <c:pt idx="528">
                  <c:v>2.571428571428588E-2</c:v>
                </c:pt>
                <c:pt idx="529">
                  <c:v>3.0571428571428812E-2</c:v>
                </c:pt>
                <c:pt idx="530">
                  <c:v>2.3428571428571236E-2</c:v>
                </c:pt>
                <c:pt idx="531">
                  <c:v>2.3142857142857198E-2</c:v>
                </c:pt>
                <c:pt idx="532">
                  <c:v>2.4857142857143029E-2</c:v>
                </c:pt>
                <c:pt idx="533">
                  <c:v>2.6571428571428812E-2</c:v>
                </c:pt>
                <c:pt idx="534">
                  <c:v>2.2857142857142819E-2</c:v>
                </c:pt>
                <c:pt idx="535">
                  <c:v>2.3999999999999678E-2</c:v>
                </c:pt>
                <c:pt idx="536">
                  <c:v>1.9142857142857236E-2</c:v>
                </c:pt>
                <c:pt idx="537">
                  <c:v>2.6285714285714409E-2</c:v>
                </c:pt>
                <c:pt idx="538">
                  <c:v>2.6000000000000346E-2</c:v>
                </c:pt>
                <c:pt idx="539">
                  <c:v>2.6857142857142812E-2</c:v>
                </c:pt>
                <c:pt idx="540">
                  <c:v>2.7428571428571295E-2</c:v>
                </c:pt>
                <c:pt idx="541">
                  <c:v>2.7714285714285681E-2</c:v>
                </c:pt>
                <c:pt idx="542">
                  <c:v>2.4857142857143029E-2</c:v>
                </c:pt>
                <c:pt idx="543">
                  <c:v>3.0285714285714416E-2</c:v>
                </c:pt>
                <c:pt idx="544">
                  <c:v>2.0571428571428584E-2</c:v>
                </c:pt>
                <c:pt idx="545">
                  <c:v>2.7142857142856826E-2</c:v>
                </c:pt>
                <c:pt idx="546">
                  <c:v>2.6285714285714409E-2</c:v>
                </c:pt>
                <c:pt idx="547">
                  <c:v>2.3142857142857198E-2</c:v>
                </c:pt>
                <c:pt idx="548">
                  <c:v>2.5428571428571446E-2</c:v>
                </c:pt>
                <c:pt idx="549">
                  <c:v>2.5142857142857009E-2</c:v>
                </c:pt>
                <c:pt idx="550">
                  <c:v>2.4285714285714188E-2</c:v>
                </c:pt>
                <c:pt idx="551">
                  <c:v>2.6857142857142812E-2</c:v>
                </c:pt>
                <c:pt idx="552">
                  <c:v>2.142857142857146E-2</c:v>
                </c:pt>
                <c:pt idx="553">
                  <c:v>2.6571428571428409E-2</c:v>
                </c:pt>
                <c:pt idx="554">
                  <c:v>2.7142857142857225E-2</c:v>
                </c:pt>
                <c:pt idx="555">
                  <c:v>2.5999999999999902E-2</c:v>
                </c:pt>
                <c:pt idx="556">
                  <c:v>2.8285714285714605E-2</c:v>
                </c:pt>
                <c:pt idx="557">
                  <c:v>2.7714285714285681E-2</c:v>
                </c:pt>
                <c:pt idx="558">
                  <c:v>2.9428571428571491E-2</c:v>
                </c:pt>
                <c:pt idx="559">
                  <c:v>3.1714285714285702E-2</c:v>
                </c:pt>
                <c:pt idx="560">
                  <c:v>2.5142857142857408E-2</c:v>
                </c:pt>
                <c:pt idx="561">
                  <c:v>2.6857142857142812E-2</c:v>
                </c:pt>
                <c:pt idx="562">
                  <c:v>2.8571428571428591E-2</c:v>
                </c:pt>
                <c:pt idx="563">
                  <c:v>2.5142857142857009E-2</c:v>
                </c:pt>
                <c:pt idx="564">
                  <c:v>2.2571428571428794E-2</c:v>
                </c:pt>
                <c:pt idx="565">
                  <c:v>2.0571428571428584E-2</c:v>
                </c:pt>
                <c:pt idx="566">
                  <c:v>2.0857142857143011E-2</c:v>
                </c:pt>
                <c:pt idx="567">
                  <c:v>2.1142857142856998E-2</c:v>
                </c:pt>
                <c:pt idx="568">
                  <c:v>2.0285714285714174E-2</c:v>
                </c:pt>
                <c:pt idx="569">
                  <c:v>2.3714285714285667E-2</c:v>
                </c:pt>
                <c:pt idx="570">
                  <c:v>2.4000000000000112E-2</c:v>
                </c:pt>
                <c:pt idx="571">
                  <c:v>2.5999999999999902E-2</c:v>
                </c:pt>
                <c:pt idx="572">
                  <c:v>2.7142857142857225E-2</c:v>
                </c:pt>
                <c:pt idx="573">
                  <c:v>2.571428571428588E-2</c:v>
                </c:pt>
                <c:pt idx="574">
                  <c:v>2.5428571428571446E-2</c:v>
                </c:pt>
                <c:pt idx="575">
                  <c:v>2.6000000000000346E-2</c:v>
                </c:pt>
                <c:pt idx="576">
                  <c:v>2.4000000000000112E-2</c:v>
                </c:pt>
                <c:pt idx="577">
                  <c:v>2.4571428571428598E-2</c:v>
                </c:pt>
                <c:pt idx="578">
                  <c:v>2.4285714285714188E-2</c:v>
                </c:pt>
                <c:pt idx="579">
                  <c:v>2.5999999999999902E-2</c:v>
                </c:pt>
                <c:pt idx="580">
                  <c:v>2.9142857142857033E-2</c:v>
                </c:pt>
                <c:pt idx="581">
                  <c:v>2.7714285714285681E-2</c:v>
                </c:pt>
                <c:pt idx="582">
                  <c:v>3.0285714285714416E-2</c:v>
                </c:pt>
                <c:pt idx="583">
                  <c:v>2.8857142857143043E-2</c:v>
                </c:pt>
                <c:pt idx="584">
                  <c:v>3.6857142857142679E-2</c:v>
                </c:pt>
                <c:pt idx="585">
                  <c:v>3.6285714285714643E-2</c:v>
                </c:pt>
                <c:pt idx="586">
                  <c:v>3.7666666666667001E-2</c:v>
                </c:pt>
                <c:pt idx="587">
                  <c:v>3.6000000000000275E-2</c:v>
                </c:pt>
                <c:pt idx="588">
                  <c:v>4.3500000000000233E-2</c:v>
                </c:pt>
              </c:numCache>
            </c:numRef>
          </c:yVal>
          <c:smooth val="0"/>
        </c:ser>
        <c:ser>
          <c:idx val="4"/>
          <c:order val="3"/>
          <c:tx>
            <c:v>Average</c:v>
          </c:tx>
          <c:spPr>
            <a:ln w="28575">
              <a:solidFill>
                <a:sysClr val="windowText" lastClr="000000"/>
              </a:solidFill>
            </a:ln>
          </c:spPr>
          <c:marker>
            <c:symbol val="none"/>
          </c:marker>
          <c:xVal>
            <c:numRef>
              <c:f>'17.5 cm MLR with Pool Fire'!$I$3:$I$611</c:f>
              <c:numCache>
                <c:formatCode>General</c:formatCode>
                <c:ptCount val="609"/>
                <c:pt idx="0">
                  <c:v>-125</c:v>
                </c:pt>
                <c:pt idx="1">
                  <c:v>-124</c:v>
                </c:pt>
                <c:pt idx="2">
                  <c:v>-123</c:v>
                </c:pt>
                <c:pt idx="3">
                  <c:v>-122</c:v>
                </c:pt>
                <c:pt idx="4">
                  <c:v>-121</c:v>
                </c:pt>
                <c:pt idx="5">
                  <c:v>-120</c:v>
                </c:pt>
                <c:pt idx="6">
                  <c:v>-119</c:v>
                </c:pt>
                <c:pt idx="7">
                  <c:v>-118</c:v>
                </c:pt>
                <c:pt idx="8">
                  <c:v>-117</c:v>
                </c:pt>
                <c:pt idx="9">
                  <c:v>-116</c:v>
                </c:pt>
                <c:pt idx="10">
                  <c:v>-115</c:v>
                </c:pt>
                <c:pt idx="11">
                  <c:v>-114</c:v>
                </c:pt>
                <c:pt idx="12">
                  <c:v>-113</c:v>
                </c:pt>
                <c:pt idx="13">
                  <c:v>-112</c:v>
                </c:pt>
                <c:pt idx="14">
                  <c:v>-111</c:v>
                </c:pt>
                <c:pt idx="15">
                  <c:v>-110</c:v>
                </c:pt>
                <c:pt idx="16">
                  <c:v>-109</c:v>
                </c:pt>
                <c:pt idx="17">
                  <c:v>-108</c:v>
                </c:pt>
                <c:pt idx="18">
                  <c:v>-107</c:v>
                </c:pt>
                <c:pt idx="19">
                  <c:v>-106</c:v>
                </c:pt>
                <c:pt idx="20">
                  <c:v>-105</c:v>
                </c:pt>
                <c:pt idx="21">
                  <c:v>-104</c:v>
                </c:pt>
                <c:pt idx="22">
                  <c:v>-103</c:v>
                </c:pt>
                <c:pt idx="23">
                  <c:v>-102</c:v>
                </c:pt>
                <c:pt idx="24">
                  <c:v>-101</c:v>
                </c:pt>
                <c:pt idx="25">
                  <c:v>-100</c:v>
                </c:pt>
                <c:pt idx="26">
                  <c:v>-99</c:v>
                </c:pt>
                <c:pt idx="27">
                  <c:v>-98</c:v>
                </c:pt>
                <c:pt idx="28">
                  <c:v>-97</c:v>
                </c:pt>
                <c:pt idx="29">
                  <c:v>-96</c:v>
                </c:pt>
                <c:pt idx="30">
                  <c:v>-95</c:v>
                </c:pt>
                <c:pt idx="31">
                  <c:v>-94</c:v>
                </c:pt>
                <c:pt idx="32">
                  <c:v>-93</c:v>
                </c:pt>
                <c:pt idx="33">
                  <c:v>-92</c:v>
                </c:pt>
                <c:pt idx="34">
                  <c:v>-91</c:v>
                </c:pt>
                <c:pt idx="35">
                  <c:v>-90</c:v>
                </c:pt>
                <c:pt idx="36">
                  <c:v>-89</c:v>
                </c:pt>
                <c:pt idx="37">
                  <c:v>-88</c:v>
                </c:pt>
                <c:pt idx="38">
                  <c:v>-87</c:v>
                </c:pt>
                <c:pt idx="39">
                  <c:v>-86</c:v>
                </c:pt>
                <c:pt idx="40">
                  <c:v>-85</c:v>
                </c:pt>
                <c:pt idx="41">
                  <c:v>-84</c:v>
                </c:pt>
                <c:pt idx="42">
                  <c:v>-83</c:v>
                </c:pt>
                <c:pt idx="43">
                  <c:v>-82</c:v>
                </c:pt>
                <c:pt idx="44">
                  <c:v>-81</c:v>
                </c:pt>
                <c:pt idx="45">
                  <c:v>-80</c:v>
                </c:pt>
                <c:pt idx="46">
                  <c:v>-79</c:v>
                </c:pt>
                <c:pt idx="47">
                  <c:v>-78</c:v>
                </c:pt>
                <c:pt idx="48">
                  <c:v>-77</c:v>
                </c:pt>
                <c:pt idx="49">
                  <c:v>-76</c:v>
                </c:pt>
                <c:pt idx="50">
                  <c:v>-75</c:v>
                </c:pt>
                <c:pt idx="51">
                  <c:v>-74</c:v>
                </c:pt>
                <c:pt idx="52">
                  <c:v>-73</c:v>
                </c:pt>
                <c:pt idx="53">
                  <c:v>-72</c:v>
                </c:pt>
                <c:pt idx="54">
                  <c:v>-71</c:v>
                </c:pt>
                <c:pt idx="55">
                  <c:v>-70</c:v>
                </c:pt>
                <c:pt idx="56">
                  <c:v>-69</c:v>
                </c:pt>
                <c:pt idx="57">
                  <c:v>-68</c:v>
                </c:pt>
                <c:pt idx="58">
                  <c:v>-67</c:v>
                </c:pt>
                <c:pt idx="59">
                  <c:v>-66</c:v>
                </c:pt>
                <c:pt idx="60">
                  <c:v>-65</c:v>
                </c:pt>
                <c:pt idx="61">
                  <c:v>-64</c:v>
                </c:pt>
                <c:pt idx="62">
                  <c:v>-63</c:v>
                </c:pt>
                <c:pt idx="63">
                  <c:v>-62</c:v>
                </c:pt>
                <c:pt idx="64">
                  <c:v>-61</c:v>
                </c:pt>
                <c:pt idx="65">
                  <c:v>-60</c:v>
                </c:pt>
                <c:pt idx="66">
                  <c:v>-59</c:v>
                </c:pt>
                <c:pt idx="67">
                  <c:v>-58</c:v>
                </c:pt>
                <c:pt idx="68">
                  <c:v>-57</c:v>
                </c:pt>
                <c:pt idx="69">
                  <c:v>-56</c:v>
                </c:pt>
                <c:pt idx="70">
                  <c:v>-55</c:v>
                </c:pt>
                <c:pt idx="71">
                  <c:v>-54</c:v>
                </c:pt>
                <c:pt idx="72">
                  <c:v>-53</c:v>
                </c:pt>
                <c:pt idx="73">
                  <c:v>-52</c:v>
                </c:pt>
                <c:pt idx="74">
                  <c:v>-51</c:v>
                </c:pt>
                <c:pt idx="75">
                  <c:v>-50</c:v>
                </c:pt>
                <c:pt idx="76">
                  <c:v>-49</c:v>
                </c:pt>
                <c:pt idx="77">
                  <c:v>-48</c:v>
                </c:pt>
                <c:pt idx="78">
                  <c:v>-47</c:v>
                </c:pt>
                <c:pt idx="79">
                  <c:v>-46</c:v>
                </c:pt>
                <c:pt idx="80">
                  <c:v>-45</c:v>
                </c:pt>
                <c:pt idx="81">
                  <c:v>-44</c:v>
                </c:pt>
                <c:pt idx="82">
                  <c:v>-43</c:v>
                </c:pt>
                <c:pt idx="83">
                  <c:v>-42</c:v>
                </c:pt>
                <c:pt idx="84">
                  <c:v>-41</c:v>
                </c:pt>
                <c:pt idx="85">
                  <c:v>-40</c:v>
                </c:pt>
                <c:pt idx="86">
                  <c:v>-39</c:v>
                </c:pt>
                <c:pt idx="87">
                  <c:v>-38</c:v>
                </c:pt>
                <c:pt idx="88">
                  <c:v>-37</c:v>
                </c:pt>
                <c:pt idx="89">
                  <c:v>-36</c:v>
                </c:pt>
                <c:pt idx="90">
                  <c:v>-35</c:v>
                </c:pt>
                <c:pt idx="91">
                  <c:v>-34</c:v>
                </c:pt>
                <c:pt idx="92">
                  <c:v>-33</c:v>
                </c:pt>
                <c:pt idx="93">
                  <c:v>-32</c:v>
                </c:pt>
                <c:pt idx="94">
                  <c:v>-31</c:v>
                </c:pt>
                <c:pt idx="95">
                  <c:v>-30</c:v>
                </c:pt>
                <c:pt idx="96">
                  <c:v>-29</c:v>
                </c:pt>
                <c:pt idx="97">
                  <c:v>-28</c:v>
                </c:pt>
                <c:pt idx="98">
                  <c:v>-27</c:v>
                </c:pt>
                <c:pt idx="99">
                  <c:v>-26</c:v>
                </c:pt>
                <c:pt idx="100">
                  <c:v>-25</c:v>
                </c:pt>
                <c:pt idx="101">
                  <c:v>-24</c:v>
                </c:pt>
                <c:pt idx="102">
                  <c:v>-23</c:v>
                </c:pt>
                <c:pt idx="103">
                  <c:v>-22</c:v>
                </c:pt>
                <c:pt idx="104">
                  <c:v>-21</c:v>
                </c:pt>
                <c:pt idx="105">
                  <c:v>-20</c:v>
                </c:pt>
                <c:pt idx="106">
                  <c:v>-19</c:v>
                </c:pt>
                <c:pt idx="107">
                  <c:v>-18</c:v>
                </c:pt>
                <c:pt idx="108">
                  <c:v>-17</c:v>
                </c:pt>
                <c:pt idx="109">
                  <c:v>-16</c:v>
                </c:pt>
                <c:pt idx="110">
                  <c:v>-15</c:v>
                </c:pt>
                <c:pt idx="111">
                  <c:v>-14</c:v>
                </c:pt>
                <c:pt idx="112">
                  <c:v>-13</c:v>
                </c:pt>
                <c:pt idx="113">
                  <c:v>-12</c:v>
                </c:pt>
                <c:pt idx="114">
                  <c:v>-11</c:v>
                </c:pt>
                <c:pt idx="115">
                  <c:v>-10</c:v>
                </c:pt>
                <c:pt idx="116">
                  <c:v>-9</c:v>
                </c:pt>
                <c:pt idx="117">
                  <c:v>-8</c:v>
                </c:pt>
                <c:pt idx="118">
                  <c:v>-7</c:v>
                </c:pt>
                <c:pt idx="119">
                  <c:v>-6</c:v>
                </c:pt>
                <c:pt idx="120">
                  <c:v>-5</c:v>
                </c:pt>
                <c:pt idx="121">
                  <c:v>-4</c:v>
                </c:pt>
                <c:pt idx="122">
                  <c:v>-3</c:v>
                </c:pt>
                <c:pt idx="123">
                  <c:v>-2</c:v>
                </c:pt>
                <c:pt idx="124">
                  <c:v>-1</c:v>
                </c:pt>
                <c:pt idx="125">
                  <c:v>0</c:v>
                </c:pt>
                <c:pt idx="126">
                  <c:v>1</c:v>
                </c:pt>
                <c:pt idx="127">
                  <c:v>2</c:v>
                </c:pt>
                <c:pt idx="128">
                  <c:v>3</c:v>
                </c:pt>
                <c:pt idx="129">
                  <c:v>4</c:v>
                </c:pt>
                <c:pt idx="130">
                  <c:v>5</c:v>
                </c:pt>
                <c:pt idx="131">
                  <c:v>6</c:v>
                </c:pt>
                <c:pt idx="132">
                  <c:v>7</c:v>
                </c:pt>
                <c:pt idx="133">
                  <c:v>8</c:v>
                </c:pt>
                <c:pt idx="134">
                  <c:v>9</c:v>
                </c:pt>
                <c:pt idx="135">
                  <c:v>10</c:v>
                </c:pt>
                <c:pt idx="136">
                  <c:v>11</c:v>
                </c:pt>
                <c:pt idx="137">
                  <c:v>12</c:v>
                </c:pt>
                <c:pt idx="138">
                  <c:v>13</c:v>
                </c:pt>
                <c:pt idx="139">
                  <c:v>14</c:v>
                </c:pt>
                <c:pt idx="140">
                  <c:v>15</c:v>
                </c:pt>
                <c:pt idx="141">
                  <c:v>16</c:v>
                </c:pt>
                <c:pt idx="142">
                  <c:v>17</c:v>
                </c:pt>
                <c:pt idx="143">
                  <c:v>18</c:v>
                </c:pt>
                <c:pt idx="144">
                  <c:v>19</c:v>
                </c:pt>
                <c:pt idx="145">
                  <c:v>20</c:v>
                </c:pt>
                <c:pt idx="146">
                  <c:v>21</c:v>
                </c:pt>
                <c:pt idx="147">
                  <c:v>22</c:v>
                </c:pt>
                <c:pt idx="148">
                  <c:v>23</c:v>
                </c:pt>
                <c:pt idx="149">
                  <c:v>24</c:v>
                </c:pt>
                <c:pt idx="150">
                  <c:v>25</c:v>
                </c:pt>
                <c:pt idx="151">
                  <c:v>26</c:v>
                </c:pt>
                <c:pt idx="152">
                  <c:v>27</c:v>
                </c:pt>
                <c:pt idx="153">
                  <c:v>28</c:v>
                </c:pt>
                <c:pt idx="154">
                  <c:v>29</c:v>
                </c:pt>
                <c:pt idx="155">
                  <c:v>30</c:v>
                </c:pt>
                <c:pt idx="156">
                  <c:v>31</c:v>
                </c:pt>
                <c:pt idx="157">
                  <c:v>32</c:v>
                </c:pt>
                <c:pt idx="158">
                  <c:v>33</c:v>
                </c:pt>
                <c:pt idx="159">
                  <c:v>34</c:v>
                </c:pt>
                <c:pt idx="160">
                  <c:v>35</c:v>
                </c:pt>
                <c:pt idx="161">
                  <c:v>36</c:v>
                </c:pt>
                <c:pt idx="162">
                  <c:v>37</c:v>
                </c:pt>
                <c:pt idx="163">
                  <c:v>38</c:v>
                </c:pt>
                <c:pt idx="164">
                  <c:v>39</c:v>
                </c:pt>
                <c:pt idx="165">
                  <c:v>40</c:v>
                </c:pt>
                <c:pt idx="166">
                  <c:v>41</c:v>
                </c:pt>
                <c:pt idx="167">
                  <c:v>42</c:v>
                </c:pt>
                <c:pt idx="168">
                  <c:v>43</c:v>
                </c:pt>
                <c:pt idx="169">
                  <c:v>44</c:v>
                </c:pt>
                <c:pt idx="170">
                  <c:v>45</c:v>
                </c:pt>
                <c:pt idx="171">
                  <c:v>46</c:v>
                </c:pt>
                <c:pt idx="172">
                  <c:v>47</c:v>
                </c:pt>
                <c:pt idx="173">
                  <c:v>48</c:v>
                </c:pt>
                <c:pt idx="174">
                  <c:v>49</c:v>
                </c:pt>
                <c:pt idx="175">
                  <c:v>50</c:v>
                </c:pt>
                <c:pt idx="176">
                  <c:v>51</c:v>
                </c:pt>
                <c:pt idx="177">
                  <c:v>52</c:v>
                </c:pt>
                <c:pt idx="178">
                  <c:v>53</c:v>
                </c:pt>
                <c:pt idx="179">
                  <c:v>54</c:v>
                </c:pt>
                <c:pt idx="180">
                  <c:v>55</c:v>
                </c:pt>
                <c:pt idx="181">
                  <c:v>56</c:v>
                </c:pt>
                <c:pt idx="182">
                  <c:v>57</c:v>
                </c:pt>
                <c:pt idx="183">
                  <c:v>58</c:v>
                </c:pt>
                <c:pt idx="184">
                  <c:v>59</c:v>
                </c:pt>
                <c:pt idx="185">
                  <c:v>60</c:v>
                </c:pt>
                <c:pt idx="186">
                  <c:v>61</c:v>
                </c:pt>
                <c:pt idx="187">
                  <c:v>62</c:v>
                </c:pt>
                <c:pt idx="188">
                  <c:v>63</c:v>
                </c:pt>
                <c:pt idx="189">
                  <c:v>64</c:v>
                </c:pt>
                <c:pt idx="190">
                  <c:v>65</c:v>
                </c:pt>
                <c:pt idx="191">
                  <c:v>66</c:v>
                </c:pt>
                <c:pt idx="192">
                  <c:v>67</c:v>
                </c:pt>
                <c:pt idx="193">
                  <c:v>68</c:v>
                </c:pt>
                <c:pt idx="194">
                  <c:v>69</c:v>
                </c:pt>
                <c:pt idx="195">
                  <c:v>70</c:v>
                </c:pt>
                <c:pt idx="196">
                  <c:v>71</c:v>
                </c:pt>
                <c:pt idx="197">
                  <c:v>72</c:v>
                </c:pt>
                <c:pt idx="198">
                  <c:v>73</c:v>
                </c:pt>
                <c:pt idx="199">
                  <c:v>74</c:v>
                </c:pt>
                <c:pt idx="200">
                  <c:v>75</c:v>
                </c:pt>
                <c:pt idx="201">
                  <c:v>76</c:v>
                </c:pt>
                <c:pt idx="202">
                  <c:v>77</c:v>
                </c:pt>
                <c:pt idx="203">
                  <c:v>78</c:v>
                </c:pt>
                <c:pt idx="204">
                  <c:v>79</c:v>
                </c:pt>
                <c:pt idx="205">
                  <c:v>80</c:v>
                </c:pt>
                <c:pt idx="206">
                  <c:v>81</c:v>
                </c:pt>
                <c:pt idx="207">
                  <c:v>82</c:v>
                </c:pt>
                <c:pt idx="208">
                  <c:v>83</c:v>
                </c:pt>
                <c:pt idx="209">
                  <c:v>84</c:v>
                </c:pt>
                <c:pt idx="210">
                  <c:v>85</c:v>
                </c:pt>
                <c:pt idx="211">
                  <c:v>86</c:v>
                </c:pt>
                <c:pt idx="212">
                  <c:v>87</c:v>
                </c:pt>
                <c:pt idx="213">
                  <c:v>88</c:v>
                </c:pt>
                <c:pt idx="214">
                  <c:v>89</c:v>
                </c:pt>
                <c:pt idx="215">
                  <c:v>90</c:v>
                </c:pt>
                <c:pt idx="216">
                  <c:v>91</c:v>
                </c:pt>
                <c:pt idx="217">
                  <c:v>92</c:v>
                </c:pt>
                <c:pt idx="218">
                  <c:v>93</c:v>
                </c:pt>
                <c:pt idx="219">
                  <c:v>94</c:v>
                </c:pt>
                <c:pt idx="220">
                  <c:v>95</c:v>
                </c:pt>
                <c:pt idx="221">
                  <c:v>96</c:v>
                </c:pt>
                <c:pt idx="222">
                  <c:v>97</c:v>
                </c:pt>
                <c:pt idx="223">
                  <c:v>98</c:v>
                </c:pt>
                <c:pt idx="224">
                  <c:v>99</c:v>
                </c:pt>
                <c:pt idx="225">
                  <c:v>100</c:v>
                </c:pt>
                <c:pt idx="226">
                  <c:v>101</c:v>
                </c:pt>
                <c:pt idx="227">
                  <c:v>102</c:v>
                </c:pt>
                <c:pt idx="228">
                  <c:v>103</c:v>
                </c:pt>
                <c:pt idx="229">
                  <c:v>104</c:v>
                </c:pt>
                <c:pt idx="230">
                  <c:v>105</c:v>
                </c:pt>
                <c:pt idx="231">
                  <c:v>106</c:v>
                </c:pt>
                <c:pt idx="232">
                  <c:v>107</c:v>
                </c:pt>
                <c:pt idx="233">
                  <c:v>108</c:v>
                </c:pt>
                <c:pt idx="234">
                  <c:v>109</c:v>
                </c:pt>
                <c:pt idx="235">
                  <c:v>110</c:v>
                </c:pt>
                <c:pt idx="236">
                  <c:v>111</c:v>
                </c:pt>
                <c:pt idx="237">
                  <c:v>112</c:v>
                </c:pt>
                <c:pt idx="238">
                  <c:v>113</c:v>
                </c:pt>
                <c:pt idx="239">
                  <c:v>114</c:v>
                </c:pt>
                <c:pt idx="240">
                  <c:v>115</c:v>
                </c:pt>
                <c:pt idx="241">
                  <c:v>116</c:v>
                </c:pt>
                <c:pt idx="242">
                  <c:v>117</c:v>
                </c:pt>
                <c:pt idx="243">
                  <c:v>118</c:v>
                </c:pt>
                <c:pt idx="244">
                  <c:v>119</c:v>
                </c:pt>
                <c:pt idx="245">
                  <c:v>120</c:v>
                </c:pt>
                <c:pt idx="246">
                  <c:v>121</c:v>
                </c:pt>
                <c:pt idx="247">
                  <c:v>122</c:v>
                </c:pt>
                <c:pt idx="248">
                  <c:v>123</c:v>
                </c:pt>
                <c:pt idx="249">
                  <c:v>124</c:v>
                </c:pt>
                <c:pt idx="250">
                  <c:v>125</c:v>
                </c:pt>
                <c:pt idx="251">
                  <c:v>126</c:v>
                </c:pt>
                <c:pt idx="252">
                  <c:v>127</c:v>
                </c:pt>
                <c:pt idx="253">
                  <c:v>128</c:v>
                </c:pt>
                <c:pt idx="254">
                  <c:v>129</c:v>
                </c:pt>
                <c:pt idx="255">
                  <c:v>130</c:v>
                </c:pt>
                <c:pt idx="256">
                  <c:v>131</c:v>
                </c:pt>
                <c:pt idx="257">
                  <c:v>132</c:v>
                </c:pt>
                <c:pt idx="258">
                  <c:v>133</c:v>
                </c:pt>
                <c:pt idx="259">
                  <c:v>134</c:v>
                </c:pt>
                <c:pt idx="260">
                  <c:v>135</c:v>
                </c:pt>
                <c:pt idx="261">
                  <c:v>136</c:v>
                </c:pt>
                <c:pt idx="262">
                  <c:v>137</c:v>
                </c:pt>
                <c:pt idx="263">
                  <c:v>138</c:v>
                </c:pt>
                <c:pt idx="264">
                  <c:v>139</c:v>
                </c:pt>
                <c:pt idx="265">
                  <c:v>140</c:v>
                </c:pt>
                <c:pt idx="266">
                  <c:v>141</c:v>
                </c:pt>
                <c:pt idx="267">
                  <c:v>142</c:v>
                </c:pt>
                <c:pt idx="268">
                  <c:v>143</c:v>
                </c:pt>
                <c:pt idx="269">
                  <c:v>144</c:v>
                </c:pt>
                <c:pt idx="270">
                  <c:v>145</c:v>
                </c:pt>
                <c:pt idx="271">
                  <c:v>146</c:v>
                </c:pt>
                <c:pt idx="272">
                  <c:v>147</c:v>
                </c:pt>
                <c:pt idx="273">
                  <c:v>148</c:v>
                </c:pt>
                <c:pt idx="274">
                  <c:v>149</c:v>
                </c:pt>
                <c:pt idx="275">
                  <c:v>150</c:v>
                </c:pt>
                <c:pt idx="276">
                  <c:v>151</c:v>
                </c:pt>
                <c:pt idx="277">
                  <c:v>152</c:v>
                </c:pt>
                <c:pt idx="278">
                  <c:v>153</c:v>
                </c:pt>
                <c:pt idx="279">
                  <c:v>154</c:v>
                </c:pt>
                <c:pt idx="280">
                  <c:v>155</c:v>
                </c:pt>
                <c:pt idx="281">
                  <c:v>156</c:v>
                </c:pt>
                <c:pt idx="282">
                  <c:v>157</c:v>
                </c:pt>
                <c:pt idx="283">
                  <c:v>158</c:v>
                </c:pt>
                <c:pt idx="284">
                  <c:v>159</c:v>
                </c:pt>
                <c:pt idx="285">
                  <c:v>160</c:v>
                </c:pt>
                <c:pt idx="286">
                  <c:v>161</c:v>
                </c:pt>
                <c:pt idx="287">
                  <c:v>162</c:v>
                </c:pt>
                <c:pt idx="288">
                  <c:v>163</c:v>
                </c:pt>
                <c:pt idx="289">
                  <c:v>164</c:v>
                </c:pt>
                <c:pt idx="290">
                  <c:v>165</c:v>
                </c:pt>
                <c:pt idx="291">
                  <c:v>166</c:v>
                </c:pt>
                <c:pt idx="292">
                  <c:v>167</c:v>
                </c:pt>
                <c:pt idx="293">
                  <c:v>168</c:v>
                </c:pt>
                <c:pt idx="294">
                  <c:v>169</c:v>
                </c:pt>
                <c:pt idx="295">
                  <c:v>170</c:v>
                </c:pt>
                <c:pt idx="296">
                  <c:v>171</c:v>
                </c:pt>
                <c:pt idx="297">
                  <c:v>172</c:v>
                </c:pt>
                <c:pt idx="298">
                  <c:v>173</c:v>
                </c:pt>
                <c:pt idx="299">
                  <c:v>174</c:v>
                </c:pt>
                <c:pt idx="300">
                  <c:v>175</c:v>
                </c:pt>
                <c:pt idx="301">
                  <c:v>176</c:v>
                </c:pt>
                <c:pt idx="302">
                  <c:v>177</c:v>
                </c:pt>
                <c:pt idx="303">
                  <c:v>178</c:v>
                </c:pt>
                <c:pt idx="304">
                  <c:v>179</c:v>
                </c:pt>
                <c:pt idx="305">
                  <c:v>180</c:v>
                </c:pt>
                <c:pt idx="306">
                  <c:v>181</c:v>
                </c:pt>
                <c:pt idx="307">
                  <c:v>182</c:v>
                </c:pt>
                <c:pt idx="308">
                  <c:v>183</c:v>
                </c:pt>
                <c:pt idx="309">
                  <c:v>184</c:v>
                </c:pt>
                <c:pt idx="310">
                  <c:v>185</c:v>
                </c:pt>
                <c:pt idx="311">
                  <c:v>186</c:v>
                </c:pt>
                <c:pt idx="312">
                  <c:v>187</c:v>
                </c:pt>
                <c:pt idx="313">
                  <c:v>188</c:v>
                </c:pt>
                <c:pt idx="314">
                  <c:v>189</c:v>
                </c:pt>
                <c:pt idx="315">
                  <c:v>190</c:v>
                </c:pt>
                <c:pt idx="316">
                  <c:v>191</c:v>
                </c:pt>
                <c:pt idx="317">
                  <c:v>192</c:v>
                </c:pt>
                <c:pt idx="318">
                  <c:v>193</c:v>
                </c:pt>
                <c:pt idx="319">
                  <c:v>194</c:v>
                </c:pt>
                <c:pt idx="320">
                  <c:v>195</c:v>
                </c:pt>
                <c:pt idx="321">
                  <c:v>196</c:v>
                </c:pt>
                <c:pt idx="322">
                  <c:v>197</c:v>
                </c:pt>
                <c:pt idx="323">
                  <c:v>198</c:v>
                </c:pt>
                <c:pt idx="324">
                  <c:v>199</c:v>
                </c:pt>
                <c:pt idx="325">
                  <c:v>200</c:v>
                </c:pt>
                <c:pt idx="326">
                  <c:v>201</c:v>
                </c:pt>
                <c:pt idx="327">
                  <c:v>202</c:v>
                </c:pt>
                <c:pt idx="328">
                  <c:v>203</c:v>
                </c:pt>
                <c:pt idx="329">
                  <c:v>204</c:v>
                </c:pt>
                <c:pt idx="330">
                  <c:v>205</c:v>
                </c:pt>
                <c:pt idx="331">
                  <c:v>206</c:v>
                </c:pt>
                <c:pt idx="332">
                  <c:v>207</c:v>
                </c:pt>
                <c:pt idx="333">
                  <c:v>208</c:v>
                </c:pt>
                <c:pt idx="334">
                  <c:v>209</c:v>
                </c:pt>
                <c:pt idx="335">
                  <c:v>210</c:v>
                </c:pt>
                <c:pt idx="336">
                  <c:v>211</c:v>
                </c:pt>
                <c:pt idx="337">
                  <c:v>212</c:v>
                </c:pt>
                <c:pt idx="338">
                  <c:v>213</c:v>
                </c:pt>
                <c:pt idx="339">
                  <c:v>214</c:v>
                </c:pt>
                <c:pt idx="340">
                  <c:v>215</c:v>
                </c:pt>
                <c:pt idx="341">
                  <c:v>216</c:v>
                </c:pt>
                <c:pt idx="342">
                  <c:v>217</c:v>
                </c:pt>
                <c:pt idx="343">
                  <c:v>218</c:v>
                </c:pt>
                <c:pt idx="344">
                  <c:v>219</c:v>
                </c:pt>
                <c:pt idx="345">
                  <c:v>220</c:v>
                </c:pt>
                <c:pt idx="346">
                  <c:v>221</c:v>
                </c:pt>
                <c:pt idx="347">
                  <c:v>222</c:v>
                </c:pt>
                <c:pt idx="348">
                  <c:v>223</c:v>
                </c:pt>
                <c:pt idx="349">
                  <c:v>224</c:v>
                </c:pt>
                <c:pt idx="350">
                  <c:v>225</c:v>
                </c:pt>
                <c:pt idx="351">
                  <c:v>226</c:v>
                </c:pt>
                <c:pt idx="352">
                  <c:v>227</c:v>
                </c:pt>
                <c:pt idx="353">
                  <c:v>228</c:v>
                </c:pt>
                <c:pt idx="354">
                  <c:v>229</c:v>
                </c:pt>
                <c:pt idx="355">
                  <c:v>230</c:v>
                </c:pt>
                <c:pt idx="356">
                  <c:v>231</c:v>
                </c:pt>
                <c:pt idx="357">
                  <c:v>232</c:v>
                </c:pt>
                <c:pt idx="358">
                  <c:v>233</c:v>
                </c:pt>
                <c:pt idx="359">
                  <c:v>234</c:v>
                </c:pt>
                <c:pt idx="360">
                  <c:v>235</c:v>
                </c:pt>
                <c:pt idx="361">
                  <c:v>236</c:v>
                </c:pt>
                <c:pt idx="362">
                  <c:v>237</c:v>
                </c:pt>
                <c:pt idx="363">
                  <c:v>238</c:v>
                </c:pt>
                <c:pt idx="364">
                  <c:v>239</c:v>
                </c:pt>
                <c:pt idx="365">
                  <c:v>240</c:v>
                </c:pt>
                <c:pt idx="366">
                  <c:v>241</c:v>
                </c:pt>
                <c:pt idx="367">
                  <c:v>242</c:v>
                </c:pt>
                <c:pt idx="368">
                  <c:v>243</c:v>
                </c:pt>
                <c:pt idx="369">
                  <c:v>244</c:v>
                </c:pt>
                <c:pt idx="370">
                  <c:v>245</c:v>
                </c:pt>
                <c:pt idx="371">
                  <c:v>246</c:v>
                </c:pt>
                <c:pt idx="372">
                  <c:v>247</c:v>
                </c:pt>
                <c:pt idx="373">
                  <c:v>248</c:v>
                </c:pt>
                <c:pt idx="374">
                  <c:v>249</c:v>
                </c:pt>
                <c:pt idx="375">
                  <c:v>250</c:v>
                </c:pt>
                <c:pt idx="376">
                  <c:v>251</c:v>
                </c:pt>
                <c:pt idx="377">
                  <c:v>252</c:v>
                </c:pt>
                <c:pt idx="378">
                  <c:v>253</c:v>
                </c:pt>
                <c:pt idx="379">
                  <c:v>254</c:v>
                </c:pt>
                <c:pt idx="380">
                  <c:v>255</c:v>
                </c:pt>
                <c:pt idx="381">
                  <c:v>256</c:v>
                </c:pt>
                <c:pt idx="382">
                  <c:v>257</c:v>
                </c:pt>
                <c:pt idx="383">
                  <c:v>258</c:v>
                </c:pt>
                <c:pt idx="384">
                  <c:v>259</c:v>
                </c:pt>
                <c:pt idx="385">
                  <c:v>260</c:v>
                </c:pt>
                <c:pt idx="386">
                  <c:v>261</c:v>
                </c:pt>
                <c:pt idx="387">
                  <c:v>262</c:v>
                </c:pt>
                <c:pt idx="388">
                  <c:v>263</c:v>
                </c:pt>
                <c:pt idx="389">
                  <c:v>264</c:v>
                </c:pt>
                <c:pt idx="390">
                  <c:v>265</c:v>
                </c:pt>
                <c:pt idx="391">
                  <c:v>266</c:v>
                </c:pt>
                <c:pt idx="392">
                  <c:v>267</c:v>
                </c:pt>
                <c:pt idx="393">
                  <c:v>268</c:v>
                </c:pt>
                <c:pt idx="394">
                  <c:v>269</c:v>
                </c:pt>
                <c:pt idx="395">
                  <c:v>270</c:v>
                </c:pt>
                <c:pt idx="396">
                  <c:v>271</c:v>
                </c:pt>
                <c:pt idx="397">
                  <c:v>272</c:v>
                </c:pt>
                <c:pt idx="398">
                  <c:v>273</c:v>
                </c:pt>
                <c:pt idx="399">
                  <c:v>274</c:v>
                </c:pt>
                <c:pt idx="400">
                  <c:v>275</c:v>
                </c:pt>
                <c:pt idx="401">
                  <c:v>276</c:v>
                </c:pt>
                <c:pt idx="402">
                  <c:v>277</c:v>
                </c:pt>
                <c:pt idx="403">
                  <c:v>278</c:v>
                </c:pt>
                <c:pt idx="404">
                  <c:v>279</c:v>
                </c:pt>
                <c:pt idx="405">
                  <c:v>280</c:v>
                </c:pt>
                <c:pt idx="406">
                  <c:v>281</c:v>
                </c:pt>
                <c:pt idx="407">
                  <c:v>282</c:v>
                </c:pt>
                <c:pt idx="408">
                  <c:v>283</c:v>
                </c:pt>
                <c:pt idx="409">
                  <c:v>284</c:v>
                </c:pt>
                <c:pt idx="410">
                  <c:v>285</c:v>
                </c:pt>
                <c:pt idx="411">
                  <c:v>286</c:v>
                </c:pt>
                <c:pt idx="412">
                  <c:v>287</c:v>
                </c:pt>
                <c:pt idx="413">
                  <c:v>288</c:v>
                </c:pt>
                <c:pt idx="414">
                  <c:v>289</c:v>
                </c:pt>
                <c:pt idx="415">
                  <c:v>290</c:v>
                </c:pt>
                <c:pt idx="416">
                  <c:v>291</c:v>
                </c:pt>
                <c:pt idx="417">
                  <c:v>292</c:v>
                </c:pt>
                <c:pt idx="418">
                  <c:v>293</c:v>
                </c:pt>
                <c:pt idx="419">
                  <c:v>294</c:v>
                </c:pt>
                <c:pt idx="420">
                  <c:v>295</c:v>
                </c:pt>
                <c:pt idx="421">
                  <c:v>296</c:v>
                </c:pt>
                <c:pt idx="422">
                  <c:v>297</c:v>
                </c:pt>
                <c:pt idx="423">
                  <c:v>298</c:v>
                </c:pt>
                <c:pt idx="424">
                  <c:v>299</c:v>
                </c:pt>
                <c:pt idx="425">
                  <c:v>300</c:v>
                </c:pt>
                <c:pt idx="426">
                  <c:v>301</c:v>
                </c:pt>
                <c:pt idx="427">
                  <c:v>302</c:v>
                </c:pt>
                <c:pt idx="428">
                  <c:v>303</c:v>
                </c:pt>
                <c:pt idx="429">
                  <c:v>304</c:v>
                </c:pt>
                <c:pt idx="430">
                  <c:v>305</c:v>
                </c:pt>
                <c:pt idx="431">
                  <c:v>306</c:v>
                </c:pt>
                <c:pt idx="432">
                  <c:v>307</c:v>
                </c:pt>
                <c:pt idx="433">
                  <c:v>308</c:v>
                </c:pt>
                <c:pt idx="434">
                  <c:v>309</c:v>
                </c:pt>
                <c:pt idx="435">
                  <c:v>310</c:v>
                </c:pt>
                <c:pt idx="436">
                  <c:v>311</c:v>
                </c:pt>
                <c:pt idx="437">
                  <c:v>312</c:v>
                </c:pt>
                <c:pt idx="438">
                  <c:v>313</c:v>
                </c:pt>
                <c:pt idx="439">
                  <c:v>314</c:v>
                </c:pt>
                <c:pt idx="440">
                  <c:v>315</c:v>
                </c:pt>
                <c:pt idx="441">
                  <c:v>316</c:v>
                </c:pt>
                <c:pt idx="442">
                  <c:v>317</c:v>
                </c:pt>
                <c:pt idx="443">
                  <c:v>318</c:v>
                </c:pt>
                <c:pt idx="444">
                  <c:v>319</c:v>
                </c:pt>
                <c:pt idx="445">
                  <c:v>320</c:v>
                </c:pt>
                <c:pt idx="446">
                  <c:v>321</c:v>
                </c:pt>
                <c:pt idx="447">
                  <c:v>322</c:v>
                </c:pt>
                <c:pt idx="448">
                  <c:v>323</c:v>
                </c:pt>
                <c:pt idx="449">
                  <c:v>324</c:v>
                </c:pt>
                <c:pt idx="450">
                  <c:v>325</c:v>
                </c:pt>
                <c:pt idx="451">
                  <c:v>326</c:v>
                </c:pt>
                <c:pt idx="452">
                  <c:v>327</c:v>
                </c:pt>
                <c:pt idx="453">
                  <c:v>328</c:v>
                </c:pt>
                <c:pt idx="454">
                  <c:v>329</c:v>
                </c:pt>
                <c:pt idx="455">
                  <c:v>330</c:v>
                </c:pt>
                <c:pt idx="456">
                  <c:v>331</c:v>
                </c:pt>
                <c:pt idx="457">
                  <c:v>332</c:v>
                </c:pt>
                <c:pt idx="458">
                  <c:v>333</c:v>
                </c:pt>
                <c:pt idx="459">
                  <c:v>334</c:v>
                </c:pt>
                <c:pt idx="460">
                  <c:v>335</c:v>
                </c:pt>
                <c:pt idx="461">
                  <c:v>336</c:v>
                </c:pt>
                <c:pt idx="462">
                  <c:v>337</c:v>
                </c:pt>
                <c:pt idx="463">
                  <c:v>338</c:v>
                </c:pt>
                <c:pt idx="464">
                  <c:v>339</c:v>
                </c:pt>
                <c:pt idx="465">
                  <c:v>340</c:v>
                </c:pt>
                <c:pt idx="466">
                  <c:v>341</c:v>
                </c:pt>
                <c:pt idx="467">
                  <c:v>342</c:v>
                </c:pt>
                <c:pt idx="468">
                  <c:v>343</c:v>
                </c:pt>
                <c:pt idx="469">
                  <c:v>344</c:v>
                </c:pt>
                <c:pt idx="470">
                  <c:v>345</c:v>
                </c:pt>
                <c:pt idx="471">
                  <c:v>346</c:v>
                </c:pt>
                <c:pt idx="472">
                  <c:v>347</c:v>
                </c:pt>
                <c:pt idx="473">
                  <c:v>348</c:v>
                </c:pt>
                <c:pt idx="474">
                  <c:v>349</c:v>
                </c:pt>
                <c:pt idx="475">
                  <c:v>350</c:v>
                </c:pt>
                <c:pt idx="476">
                  <c:v>351</c:v>
                </c:pt>
                <c:pt idx="477">
                  <c:v>352</c:v>
                </c:pt>
                <c:pt idx="478">
                  <c:v>353</c:v>
                </c:pt>
                <c:pt idx="479">
                  <c:v>354</c:v>
                </c:pt>
                <c:pt idx="480">
                  <c:v>355</c:v>
                </c:pt>
                <c:pt idx="481">
                  <c:v>356</c:v>
                </c:pt>
                <c:pt idx="482">
                  <c:v>357</c:v>
                </c:pt>
                <c:pt idx="483">
                  <c:v>358</c:v>
                </c:pt>
                <c:pt idx="484">
                  <c:v>359</c:v>
                </c:pt>
                <c:pt idx="485">
                  <c:v>360</c:v>
                </c:pt>
                <c:pt idx="486">
                  <c:v>361</c:v>
                </c:pt>
                <c:pt idx="487">
                  <c:v>362</c:v>
                </c:pt>
                <c:pt idx="488">
                  <c:v>363</c:v>
                </c:pt>
                <c:pt idx="489">
                  <c:v>364</c:v>
                </c:pt>
                <c:pt idx="490">
                  <c:v>365</c:v>
                </c:pt>
                <c:pt idx="491">
                  <c:v>366</c:v>
                </c:pt>
                <c:pt idx="492">
                  <c:v>367</c:v>
                </c:pt>
                <c:pt idx="493">
                  <c:v>368</c:v>
                </c:pt>
                <c:pt idx="494">
                  <c:v>369</c:v>
                </c:pt>
                <c:pt idx="495">
                  <c:v>370</c:v>
                </c:pt>
                <c:pt idx="496">
                  <c:v>371</c:v>
                </c:pt>
                <c:pt idx="497">
                  <c:v>372</c:v>
                </c:pt>
                <c:pt idx="498">
                  <c:v>373</c:v>
                </c:pt>
                <c:pt idx="499">
                  <c:v>374</c:v>
                </c:pt>
                <c:pt idx="500">
                  <c:v>375</c:v>
                </c:pt>
                <c:pt idx="501">
                  <c:v>376</c:v>
                </c:pt>
                <c:pt idx="502">
                  <c:v>377</c:v>
                </c:pt>
                <c:pt idx="503">
                  <c:v>378</c:v>
                </c:pt>
                <c:pt idx="504">
                  <c:v>379</c:v>
                </c:pt>
                <c:pt idx="505">
                  <c:v>380</c:v>
                </c:pt>
                <c:pt idx="506">
                  <c:v>381</c:v>
                </c:pt>
                <c:pt idx="507">
                  <c:v>382</c:v>
                </c:pt>
                <c:pt idx="508">
                  <c:v>383</c:v>
                </c:pt>
                <c:pt idx="509">
                  <c:v>384</c:v>
                </c:pt>
                <c:pt idx="510">
                  <c:v>385</c:v>
                </c:pt>
                <c:pt idx="511">
                  <c:v>386</c:v>
                </c:pt>
                <c:pt idx="512">
                  <c:v>387</c:v>
                </c:pt>
                <c:pt idx="513">
                  <c:v>388</c:v>
                </c:pt>
                <c:pt idx="514">
                  <c:v>389</c:v>
                </c:pt>
                <c:pt idx="515">
                  <c:v>390</c:v>
                </c:pt>
                <c:pt idx="516">
                  <c:v>391</c:v>
                </c:pt>
                <c:pt idx="517">
                  <c:v>392</c:v>
                </c:pt>
                <c:pt idx="518">
                  <c:v>393</c:v>
                </c:pt>
                <c:pt idx="519">
                  <c:v>394</c:v>
                </c:pt>
                <c:pt idx="520">
                  <c:v>395</c:v>
                </c:pt>
                <c:pt idx="521">
                  <c:v>396</c:v>
                </c:pt>
                <c:pt idx="522">
                  <c:v>397</c:v>
                </c:pt>
                <c:pt idx="523">
                  <c:v>398</c:v>
                </c:pt>
                <c:pt idx="524">
                  <c:v>399</c:v>
                </c:pt>
                <c:pt idx="525">
                  <c:v>400</c:v>
                </c:pt>
                <c:pt idx="526">
                  <c:v>401</c:v>
                </c:pt>
                <c:pt idx="527">
                  <c:v>402</c:v>
                </c:pt>
                <c:pt idx="528">
                  <c:v>403</c:v>
                </c:pt>
                <c:pt idx="529">
                  <c:v>404</c:v>
                </c:pt>
                <c:pt idx="530">
                  <c:v>405</c:v>
                </c:pt>
                <c:pt idx="531">
                  <c:v>406</c:v>
                </c:pt>
                <c:pt idx="532">
                  <c:v>407</c:v>
                </c:pt>
                <c:pt idx="533">
                  <c:v>408</c:v>
                </c:pt>
                <c:pt idx="534">
                  <c:v>409</c:v>
                </c:pt>
                <c:pt idx="535">
                  <c:v>410</c:v>
                </c:pt>
                <c:pt idx="536">
                  <c:v>411</c:v>
                </c:pt>
                <c:pt idx="537">
                  <c:v>412</c:v>
                </c:pt>
                <c:pt idx="538">
                  <c:v>413</c:v>
                </c:pt>
                <c:pt idx="539">
                  <c:v>414</c:v>
                </c:pt>
                <c:pt idx="540">
                  <c:v>415</c:v>
                </c:pt>
                <c:pt idx="541">
                  <c:v>416</c:v>
                </c:pt>
                <c:pt idx="542">
                  <c:v>417</c:v>
                </c:pt>
                <c:pt idx="543">
                  <c:v>418</c:v>
                </c:pt>
                <c:pt idx="544">
                  <c:v>419</c:v>
                </c:pt>
                <c:pt idx="545">
                  <c:v>420</c:v>
                </c:pt>
                <c:pt idx="546">
                  <c:v>421</c:v>
                </c:pt>
                <c:pt idx="547">
                  <c:v>422</c:v>
                </c:pt>
                <c:pt idx="548">
                  <c:v>423</c:v>
                </c:pt>
                <c:pt idx="549">
                  <c:v>424</c:v>
                </c:pt>
                <c:pt idx="550">
                  <c:v>425</c:v>
                </c:pt>
                <c:pt idx="551">
                  <c:v>426</c:v>
                </c:pt>
                <c:pt idx="552">
                  <c:v>427</c:v>
                </c:pt>
                <c:pt idx="553">
                  <c:v>428</c:v>
                </c:pt>
                <c:pt idx="554">
                  <c:v>429</c:v>
                </c:pt>
                <c:pt idx="555">
                  <c:v>430</c:v>
                </c:pt>
                <c:pt idx="556">
                  <c:v>431</c:v>
                </c:pt>
                <c:pt idx="557">
                  <c:v>432</c:v>
                </c:pt>
                <c:pt idx="558">
                  <c:v>433</c:v>
                </c:pt>
                <c:pt idx="559">
                  <c:v>434</c:v>
                </c:pt>
                <c:pt idx="560">
                  <c:v>435</c:v>
                </c:pt>
                <c:pt idx="561">
                  <c:v>436</c:v>
                </c:pt>
                <c:pt idx="562">
                  <c:v>437</c:v>
                </c:pt>
                <c:pt idx="563">
                  <c:v>438</c:v>
                </c:pt>
                <c:pt idx="564">
                  <c:v>439</c:v>
                </c:pt>
                <c:pt idx="565">
                  <c:v>440</c:v>
                </c:pt>
                <c:pt idx="566">
                  <c:v>441</c:v>
                </c:pt>
                <c:pt idx="567">
                  <c:v>442</c:v>
                </c:pt>
                <c:pt idx="568">
                  <c:v>443</c:v>
                </c:pt>
                <c:pt idx="569">
                  <c:v>444</c:v>
                </c:pt>
                <c:pt idx="570">
                  <c:v>445</c:v>
                </c:pt>
                <c:pt idx="571">
                  <c:v>446</c:v>
                </c:pt>
                <c:pt idx="572">
                  <c:v>447</c:v>
                </c:pt>
                <c:pt idx="573">
                  <c:v>448</c:v>
                </c:pt>
                <c:pt idx="574">
                  <c:v>449</c:v>
                </c:pt>
                <c:pt idx="575">
                  <c:v>450</c:v>
                </c:pt>
                <c:pt idx="576">
                  <c:v>451</c:v>
                </c:pt>
                <c:pt idx="577">
                  <c:v>452</c:v>
                </c:pt>
                <c:pt idx="578">
                  <c:v>453</c:v>
                </c:pt>
                <c:pt idx="579">
                  <c:v>454</c:v>
                </c:pt>
                <c:pt idx="580">
                  <c:v>455</c:v>
                </c:pt>
                <c:pt idx="581">
                  <c:v>456</c:v>
                </c:pt>
                <c:pt idx="582">
                  <c:v>457</c:v>
                </c:pt>
                <c:pt idx="583">
                  <c:v>458</c:v>
                </c:pt>
                <c:pt idx="584">
                  <c:v>459</c:v>
                </c:pt>
                <c:pt idx="585">
                  <c:v>460</c:v>
                </c:pt>
                <c:pt idx="586">
                  <c:v>461</c:v>
                </c:pt>
                <c:pt idx="587">
                  <c:v>462</c:v>
                </c:pt>
                <c:pt idx="588">
                  <c:v>463</c:v>
                </c:pt>
                <c:pt idx="589">
                  <c:v>464</c:v>
                </c:pt>
                <c:pt idx="590">
                  <c:v>465</c:v>
                </c:pt>
                <c:pt idx="591">
                  <c:v>466</c:v>
                </c:pt>
                <c:pt idx="592">
                  <c:v>467</c:v>
                </c:pt>
                <c:pt idx="593">
                  <c:v>468</c:v>
                </c:pt>
                <c:pt idx="594">
                  <c:v>469</c:v>
                </c:pt>
                <c:pt idx="595">
                  <c:v>470</c:v>
                </c:pt>
                <c:pt idx="596">
                  <c:v>471</c:v>
                </c:pt>
                <c:pt idx="597">
                  <c:v>472</c:v>
                </c:pt>
                <c:pt idx="598">
                  <c:v>473</c:v>
                </c:pt>
                <c:pt idx="599">
                  <c:v>474</c:v>
                </c:pt>
                <c:pt idx="600">
                  <c:v>475</c:v>
                </c:pt>
                <c:pt idx="601">
                  <c:v>476</c:v>
                </c:pt>
                <c:pt idx="602">
                  <c:v>477</c:v>
                </c:pt>
                <c:pt idx="603">
                  <c:v>478</c:v>
                </c:pt>
                <c:pt idx="604">
                  <c:v>479</c:v>
                </c:pt>
                <c:pt idx="605">
                  <c:v>480</c:v>
                </c:pt>
                <c:pt idx="606">
                  <c:v>481</c:v>
                </c:pt>
                <c:pt idx="607">
                  <c:v>482</c:v>
                </c:pt>
                <c:pt idx="608">
                  <c:v>483</c:v>
                </c:pt>
              </c:numCache>
            </c:numRef>
          </c:xVal>
          <c:yVal>
            <c:numRef>
              <c:f>'17.5 cm MLR with Pool Fire'!$W$3:$W$611</c:f>
              <c:numCache>
                <c:formatCode>General</c:formatCode>
                <c:ptCount val="609"/>
                <c:pt idx="0">
                  <c:v>0</c:v>
                </c:pt>
                <c:pt idx="1">
                  <c:v>0</c:v>
                </c:pt>
                <c:pt idx="2">
                  <c:v>0</c:v>
                </c:pt>
                <c:pt idx="3">
                  <c:v>0</c:v>
                </c:pt>
                <c:pt idx="4">
                  <c:v>0</c:v>
                </c:pt>
                <c:pt idx="5">
                  <c:v>0</c:v>
                </c:pt>
                <c:pt idx="6">
                  <c:v>0</c:v>
                </c:pt>
                <c:pt idx="7">
                  <c:v>0</c:v>
                </c:pt>
                <c:pt idx="8">
                  <c:v>0</c:v>
                </c:pt>
                <c:pt idx="9">
                  <c:v>0</c:v>
                </c:pt>
                <c:pt idx="10">
                  <c:v>8.7755102040812188E-4</c:v>
                </c:pt>
                <c:pt idx="11">
                  <c:v>8.367346938774311E-4</c:v>
                </c:pt>
                <c:pt idx="12">
                  <c:v>7.1428571428558754E-4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3.6734693877598816E-4</c:v>
                </c:pt>
                <c:pt idx="43">
                  <c:v>3.673469387759308E-4</c:v>
                </c:pt>
                <c:pt idx="44">
                  <c:v>3.6734693877587258E-4</c:v>
                </c:pt>
                <c:pt idx="45">
                  <c:v>3.6734693877581452E-4</c:v>
                </c:pt>
                <c:pt idx="46">
                  <c:v>3.8775510204104439E-4</c:v>
                </c:pt>
                <c:pt idx="47">
                  <c:v>4.0816326530633269E-4</c:v>
                </c:pt>
                <c:pt idx="48">
                  <c:v>4.2857142857161942E-4</c:v>
                </c:pt>
                <c:pt idx="49">
                  <c:v>4.2857142857161942E-4</c:v>
                </c:pt>
                <c:pt idx="50">
                  <c:v>4.2857142857156153E-4</c:v>
                </c:pt>
                <c:pt idx="51">
                  <c:v>4.2857142857150341E-4</c:v>
                </c:pt>
                <c:pt idx="52">
                  <c:v>4.2857142857144546E-4</c:v>
                </c:pt>
                <c:pt idx="53">
                  <c:v>0</c:v>
                </c:pt>
                <c:pt idx="54">
                  <c:v>0</c:v>
                </c:pt>
                <c:pt idx="55">
                  <c:v>0</c:v>
                </c:pt>
                <c:pt idx="56">
                  <c:v>0</c:v>
                </c:pt>
                <c:pt idx="57">
                  <c:v>0</c:v>
                </c:pt>
                <c:pt idx="58">
                  <c:v>0</c:v>
                </c:pt>
                <c:pt idx="59">
                  <c:v>0</c:v>
                </c:pt>
                <c:pt idx="60">
                  <c:v>0</c:v>
                </c:pt>
                <c:pt idx="61">
                  <c:v>0</c:v>
                </c:pt>
                <c:pt idx="62">
                  <c:v>0</c:v>
                </c:pt>
                <c:pt idx="63">
                  <c:v>0</c:v>
                </c:pt>
                <c:pt idx="64">
                  <c:v>0</c:v>
                </c:pt>
                <c:pt idx="65">
                  <c:v>3.0612244897977803E-4</c:v>
                </c:pt>
                <c:pt idx="66">
                  <c:v>3.0612244897966208E-4</c:v>
                </c:pt>
                <c:pt idx="67">
                  <c:v>3.0612244897960396E-4</c:v>
                </c:pt>
                <c:pt idx="68">
                  <c:v>3.0612244897954601E-4</c:v>
                </c:pt>
                <c:pt idx="69">
                  <c:v>3.0612244897948752E-4</c:v>
                </c:pt>
                <c:pt idx="70">
                  <c:v>3.0612244897942946E-4</c:v>
                </c:pt>
                <c:pt idx="71">
                  <c:v>3.0612244897937151E-4</c:v>
                </c:pt>
                <c:pt idx="72">
                  <c:v>2.8571428571402602E-4</c:v>
                </c:pt>
                <c:pt idx="73">
                  <c:v>3.2653061224465987E-4</c:v>
                </c:pt>
                <c:pt idx="74">
                  <c:v>3.8775510204058013E-4</c:v>
                </c:pt>
                <c:pt idx="75">
                  <c:v>4.4897959183650115E-4</c:v>
                </c:pt>
                <c:pt idx="76">
                  <c:v>5.1020408163242109E-4</c:v>
                </c:pt>
                <c:pt idx="77">
                  <c:v>5.2380952380931902E-4</c:v>
                </c:pt>
                <c:pt idx="78">
                  <c:v>5.3741496598621534E-4</c:v>
                </c:pt>
                <c:pt idx="79">
                  <c:v>5.5102040816311403E-4</c:v>
                </c:pt>
                <c:pt idx="80">
                  <c:v>5.2380952380937703E-4</c:v>
                </c:pt>
                <c:pt idx="81">
                  <c:v>5.0340136054408938E-4</c:v>
                </c:pt>
                <c:pt idx="82">
                  <c:v>4.6938775510196233E-4</c:v>
                </c:pt>
                <c:pt idx="83">
                  <c:v>4.353741496598361E-4</c:v>
                </c:pt>
                <c:pt idx="84">
                  <c:v>4.3537414965987475E-4</c:v>
                </c:pt>
                <c:pt idx="85">
                  <c:v>4.3537414965991411E-4</c:v>
                </c:pt>
                <c:pt idx="86">
                  <c:v>4.4897959183681058E-4</c:v>
                </c:pt>
                <c:pt idx="87">
                  <c:v>4.7619047619054558E-4</c:v>
                </c:pt>
                <c:pt idx="88">
                  <c:v>5.1700680272117933E-4</c:v>
                </c:pt>
                <c:pt idx="89">
                  <c:v>5.3061224489796093E-4</c:v>
                </c:pt>
                <c:pt idx="90">
                  <c:v>5.442176870747409E-4</c:v>
                </c:pt>
                <c:pt idx="91">
                  <c:v>5.7142857142838141E-4</c:v>
                </c:pt>
                <c:pt idx="92">
                  <c:v>5.7823129251673361E-4</c:v>
                </c:pt>
                <c:pt idx="93">
                  <c:v>5.5102040816293937E-4</c:v>
                </c:pt>
                <c:pt idx="94">
                  <c:v>5.5102040816299737E-4</c:v>
                </c:pt>
                <c:pt idx="95">
                  <c:v>5.5102040816299737E-4</c:v>
                </c:pt>
                <c:pt idx="96">
                  <c:v>5.9183673469368815E-4</c:v>
                </c:pt>
                <c:pt idx="97">
                  <c:v>5.7823129251694514E-4</c:v>
                </c:pt>
                <c:pt idx="98">
                  <c:v>5.6462585034020409E-4</c:v>
                </c:pt>
                <c:pt idx="99">
                  <c:v>5.7142857142874809E-4</c:v>
                </c:pt>
                <c:pt idx="100">
                  <c:v>6.1224489795943908E-4</c:v>
                </c:pt>
                <c:pt idx="101">
                  <c:v>5.986394557825419E-4</c:v>
                </c:pt>
                <c:pt idx="102">
                  <c:v>5.4421768707506963E-4</c:v>
                </c:pt>
                <c:pt idx="103">
                  <c:v>5.0340136054449541E-4</c:v>
                </c:pt>
                <c:pt idx="104">
                  <c:v>5.1700680272129523E-4</c:v>
                </c:pt>
                <c:pt idx="105">
                  <c:v>5.3061224489809591E-4</c:v>
                </c:pt>
                <c:pt idx="106">
                  <c:v>5.4421768707495362E-4</c:v>
                </c:pt>
                <c:pt idx="107">
                  <c:v>5.1700680272119906E-4</c:v>
                </c:pt>
                <c:pt idx="108">
                  <c:v>5.1700680272119906E-4</c:v>
                </c:pt>
                <c:pt idx="109">
                  <c:v>5.034013605443408E-4</c:v>
                </c:pt>
                <c:pt idx="110">
                  <c:v>5.0340136054428323E-4</c:v>
                </c:pt>
                <c:pt idx="111">
                  <c:v>5.0340136054428323E-4</c:v>
                </c:pt>
                <c:pt idx="112">
                  <c:v>5.2380952380956937E-4</c:v>
                </c:pt>
                <c:pt idx="113">
                  <c:v>5.2380952380945433E-4</c:v>
                </c:pt>
                <c:pt idx="114">
                  <c:v>5.3061224489780534E-4</c:v>
                </c:pt>
                <c:pt idx="115">
                  <c:v>5.0340136054401229E-4</c:v>
                </c:pt>
                <c:pt idx="116">
                  <c:v>5.1700680272083173E-4</c:v>
                </c:pt>
                <c:pt idx="117">
                  <c:v>5.44217687074567E-4</c:v>
                </c:pt>
                <c:pt idx="118">
                  <c:v>5.5782312925144607E-4</c:v>
                </c:pt>
                <c:pt idx="119">
                  <c:v>5.2380952380931902E-4</c:v>
                </c:pt>
                <c:pt idx="120">
                  <c:v>4.9659863945564003E-4</c:v>
                </c:pt>
                <c:pt idx="121">
                  <c:v>5.7142857142851574E-4</c:v>
                </c:pt>
                <c:pt idx="122">
                  <c:v>9.1156462585036645E-4</c:v>
                </c:pt>
                <c:pt idx="123">
                  <c:v>1.2517006802722078E-3</c:v>
                </c:pt>
                <c:pt idx="124">
                  <c:v>1.523809523809686E-3</c:v>
                </c:pt>
                <c:pt idx="125">
                  <c:v>1.8231292517008786E-3</c:v>
                </c:pt>
                <c:pt idx="126">
                  <c:v>2.1632653061226526E-3</c:v>
                </c:pt>
                <c:pt idx="127">
                  <c:v>2.5442176870750692E-3</c:v>
                </c:pt>
                <c:pt idx="128">
                  <c:v>2.7755102040818215E-3</c:v>
                </c:pt>
                <c:pt idx="129">
                  <c:v>2.6394557823130782E-3</c:v>
                </c:pt>
                <c:pt idx="130">
                  <c:v>2.4489795918367892E-3</c:v>
                </c:pt>
                <c:pt idx="131">
                  <c:v>2.2857142857143019E-3</c:v>
                </c:pt>
                <c:pt idx="132">
                  <c:v>2.1088435374149441E-3</c:v>
                </c:pt>
                <c:pt idx="133">
                  <c:v>1.9863945578230627E-3</c:v>
                </c:pt>
                <c:pt idx="134">
                  <c:v>1.8775510204080831E-3</c:v>
                </c:pt>
                <c:pt idx="135">
                  <c:v>1.8639455782312633E-3</c:v>
                </c:pt>
                <c:pt idx="136">
                  <c:v>1.9727891156462092E-3</c:v>
                </c:pt>
                <c:pt idx="137">
                  <c:v>2.027210884353715E-3</c:v>
                </c:pt>
                <c:pt idx="138">
                  <c:v>2.0816326530611489E-3</c:v>
                </c:pt>
                <c:pt idx="139">
                  <c:v>2.1768707482992394E-3</c:v>
                </c:pt>
                <c:pt idx="140">
                  <c:v>2.1768707482992772E-3</c:v>
                </c:pt>
                <c:pt idx="141">
                  <c:v>2.1224489795917591E-3</c:v>
                </c:pt>
                <c:pt idx="142">
                  <c:v>2.0408163265304988E-3</c:v>
                </c:pt>
                <c:pt idx="143">
                  <c:v>2.0136054421767409E-3</c:v>
                </c:pt>
                <c:pt idx="144">
                  <c:v>2.0680272108842563E-3</c:v>
                </c:pt>
                <c:pt idx="145">
                  <c:v>2.1496598639455591E-3</c:v>
                </c:pt>
                <c:pt idx="146">
                  <c:v>2.2040816326530329E-3</c:v>
                </c:pt>
                <c:pt idx="147">
                  <c:v>2.2857142857142243E-3</c:v>
                </c:pt>
                <c:pt idx="148">
                  <c:v>2.3537414965985868E-3</c:v>
                </c:pt>
                <c:pt idx="149">
                  <c:v>2.5170068027210845E-3</c:v>
                </c:pt>
                <c:pt idx="150">
                  <c:v>2.5578231292517342E-3</c:v>
                </c:pt>
                <c:pt idx="151">
                  <c:v>2.5578231292517342E-3</c:v>
                </c:pt>
                <c:pt idx="152">
                  <c:v>2.5306122448979819E-3</c:v>
                </c:pt>
                <c:pt idx="153">
                  <c:v>2.5034013605443038E-3</c:v>
                </c:pt>
                <c:pt idx="154">
                  <c:v>2.5306122448980942E-3</c:v>
                </c:pt>
                <c:pt idx="155">
                  <c:v>2.6258503401361826E-3</c:v>
                </c:pt>
                <c:pt idx="156">
                  <c:v>2.5578231292517715E-3</c:v>
                </c:pt>
                <c:pt idx="157">
                  <c:v>2.5850340136054917E-3</c:v>
                </c:pt>
                <c:pt idx="158">
                  <c:v>2.6802721088435401E-3</c:v>
                </c:pt>
                <c:pt idx="159">
                  <c:v>2.7619047619047311E-3</c:v>
                </c:pt>
                <c:pt idx="160">
                  <c:v>2.8843537414964984E-3</c:v>
                </c:pt>
                <c:pt idx="161">
                  <c:v>2.9251700680270713E-3</c:v>
                </c:pt>
                <c:pt idx="162">
                  <c:v>2.8843537414964598E-3</c:v>
                </c:pt>
                <c:pt idx="163">
                  <c:v>2.9115646258502438E-3</c:v>
                </c:pt>
                <c:pt idx="164">
                  <c:v>2.8979591836733837E-3</c:v>
                </c:pt>
                <c:pt idx="165">
                  <c:v>2.8843537414965752E-3</c:v>
                </c:pt>
                <c:pt idx="166">
                  <c:v>2.9251700680272643E-3</c:v>
                </c:pt>
                <c:pt idx="167">
                  <c:v>2.8027210884355E-3</c:v>
                </c:pt>
                <c:pt idx="168">
                  <c:v>2.6938775510205563E-3</c:v>
                </c:pt>
                <c:pt idx="169">
                  <c:v>2.6938775510205941E-3</c:v>
                </c:pt>
                <c:pt idx="170">
                  <c:v>2.6938775510205941E-3</c:v>
                </c:pt>
                <c:pt idx="171">
                  <c:v>2.7346938775512451E-3</c:v>
                </c:pt>
                <c:pt idx="172">
                  <c:v>2.7346938775512069E-3</c:v>
                </c:pt>
                <c:pt idx="173">
                  <c:v>2.666666666666759E-3</c:v>
                </c:pt>
                <c:pt idx="174">
                  <c:v>2.7619047619048091E-3</c:v>
                </c:pt>
                <c:pt idx="175">
                  <c:v>2.9251700680272253E-3</c:v>
                </c:pt>
                <c:pt idx="176">
                  <c:v>2.9795918367346162E-3</c:v>
                </c:pt>
                <c:pt idx="177">
                  <c:v>3.0476190476189111E-3</c:v>
                </c:pt>
                <c:pt idx="178">
                  <c:v>3.0612244897957252E-3</c:v>
                </c:pt>
                <c:pt idx="179">
                  <c:v>3.1156462585032389E-3</c:v>
                </c:pt>
                <c:pt idx="180">
                  <c:v>3.2108843537414057E-3</c:v>
                </c:pt>
                <c:pt idx="181">
                  <c:v>3.2653061224488739E-3</c:v>
                </c:pt>
                <c:pt idx="182">
                  <c:v>3.2244897959183014E-3</c:v>
                </c:pt>
                <c:pt idx="183">
                  <c:v>3.2244897959184198E-3</c:v>
                </c:pt>
                <c:pt idx="184">
                  <c:v>3.2653061224490695E-3</c:v>
                </c:pt>
                <c:pt idx="185">
                  <c:v>3.3061224489797213E-3</c:v>
                </c:pt>
                <c:pt idx="186">
                  <c:v>3.2925170068029055E-3</c:v>
                </c:pt>
                <c:pt idx="187">
                  <c:v>3.251700680272248E-3</c:v>
                </c:pt>
                <c:pt idx="188">
                  <c:v>3.2244897959185334E-3</c:v>
                </c:pt>
                <c:pt idx="189">
                  <c:v>3.2244897959184966E-3</c:v>
                </c:pt>
                <c:pt idx="190">
                  <c:v>3.2517006802721712E-3</c:v>
                </c:pt>
                <c:pt idx="191">
                  <c:v>3.1972789115646601E-3</c:v>
                </c:pt>
                <c:pt idx="192">
                  <c:v>3.1972789115645812E-3</c:v>
                </c:pt>
                <c:pt idx="193">
                  <c:v>3.2517006802719405E-3</c:v>
                </c:pt>
                <c:pt idx="194">
                  <c:v>3.3333333333331249E-3</c:v>
                </c:pt>
                <c:pt idx="195">
                  <c:v>3.360544217686846E-3</c:v>
                </c:pt>
                <c:pt idx="196">
                  <c:v>3.4285714285712554E-3</c:v>
                </c:pt>
                <c:pt idx="197">
                  <c:v>3.4693877551019111E-3</c:v>
                </c:pt>
                <c:pt idx="198">
                  <c:v>3.4965986394556582E-3</c:v>
                </c:pt>
                <c:pt idx="199">
                  <c:v>3.5782312925169723E-3</c:v>
                </c:pt>
                <c:pt idx="200">
                  <c:v>3.6326530612245892E-3</c:v>
                </c:pt>
                <c:pt idx="201">
                  <c:v>3.6462585034015252E-3</c:v>
                </c:pt>
                <c:pt idx="202">
                  <c:v>3.6870748299321849E-3</c:v>
                </c:pt>
                <c:pt idx="203">
                  <c:v>3.7006802721090059E-3</c:v>
                </c:pt>
                <c:pt idx="204">
                  <c:v>3.7687074829932925E-3</c:v>
                </c:pt>
                <c:pt idx="205">
                  <c:v>3.850340136054555E-3</c:v>
                </c:pt>
                <c:pt idx="206">
                  <c:v>3.7959183673469746E-3</c:v>
                </c:pt>
                <c:pt idx="207">
                  <c:v>3.7278911564625297E-3</c:v>
                </c:pt>
                <c:pt idx="208">
                  <c:v>3.7687074829931412E-3</c:v>
                </c:pt>
                <c:pt idx="209">
                  <c:v>3.7823129251699987E-3</c:v>
                </c:pt>
                <c:pt idx="210">
                  <c:v>3.7823129251700355E-3</c:v>
                </c:pt>
                <c:pt idx="211">
                  <c:v>3.6598639455781893E-3</c:v>
                </c:pt>
                <c:pt idx="212">
                  <c:v>3.7142857142856639E-3</c:v>
                </c:pt>
                <c:pt idx="213">
                  <c:v>3.8095238095238642E-3</c:v>
                </c:pt>
                <c:pt idx="214">
                  <c:v>3.9183673469388482E-3</c:v>
                </c:pt>
                <c:pt idx="215">
                  <c:v>3.9319727891156658E-3</c:v>
                </c:pt>
                <c:pt idx="216">
                  <c:v>3.9319727891156276E-3</c:v>
                </c:pt>
                <c:pt idx="217">
                  <c:v>4.0408163265305717E-3</c:v>
                </c:pt>
                <c:pt idx="218">
                  <c:v>4.190476190476208E-3</c:v>
                </c:pt>
                <c:pt idx="219">
                  <c:v>4.1360544217686583E-3</c:v>
                </c:pt>
                <c:pt idx="220">
                  <c:v>4.0816326530611581E-3</c:v>
                </c:pt>
                <c:pt idx="221">
                  <c:v>4.0952380952380138E-3</c:v>
                </c:pt>
                <c:pt idx="222">
                  <c:v>4.0408163265305708E-3</c:v>
                </c:pt>
                <c:pt idx="223">
                  <c:v>4.1224489795918763E-3</c:v>
                </c:pt>
                <c:pt idx="224">
                  <c:v>4.0272108843537914E-3</c:v>
                </c:pt>
                <c:pt idx="225">
                  <c:v>4.0136054421768983E-3</c:v>
                </c:pt>
                <c:pt idx="226">
                  <c:v>4.0408163265306879E-3</c:v>
                </c:pt>
                <c:pt idx="227">
                  <c:v>4.1224489795918763E-3</c:v>
                </c:pt>
                <c:pt idx="228">
                  <c:v>4.1088435374150118E-3</c:v>
                </c:pt>
                <c:pt idx="229">
                  <c:v>4.2312925170068343E-3</c:v>
                </c:pt>
                <c:pt idx="230">
                  <c:v>4.2176870748298874E-3</c:v>
                </c:pt>
                <c:pt idx="231">
                  <c:v>4.3265306122448324E-3</c:v>
                </c:pt>
                <c:pt idx="232">
                  <c:v>4.3673469387754352E-3</c:v>
                </c:pt>
                <c:pt idx="233">
                  <c:v>4.3945578231291606E-3</c:v>
                </c:pt>
                <c:pt idx="234">
                  <c:v>4.4353741496598589E-3</c:v>
                </c:pt>
                <c:pt idx="235">
                  <c:v>4.4761904761905034E-3</c:v>
                </c:pt>
                <c:pt idx="236">
                  <c:v>4.4761904761905814E-3</c:v>
                </c:pt>
                <c:pt idx="237">
                  <c:v>4.5442176870749513E-3</c:v>
                </c:pt>
                <c:pt idx="238">
                  <c:v>4.5442176870749513E-3</c:v>
                </c:pt>
                <c:pt idx="239">
                  <c:v>4.5306122448980921E-3</c:v>
                </c:pt>
                <c:pt idx="240">
                  <c:v>4.5714285714287114E-3</c:v>
                </c:pt>
                <c:pt idx="241">
                  <c:v>4.5306122448980539E-3</c:v>
                </c:pt>
                <c:pt idx="242">
                  <c:v>4.5442176870748438E-3</c:v>
                </c:pt>
                <c:pt idx="243">
                  <c:v>4.5850340136053321E-3</c:v>
                </c:pt>
                <c:pt idx="244">
                  <c:v>4.5578231292515824E-3</c:v>
                </c:pt>
                <c:pt idx="245">
                  <c:v>4.5578231292516223E-3</c:v>
                </c:pt>
                <c:pt idx="246">
                  <c:v>4.6530612244897402E-3</c:v>
                </c:pt>
                <c:pt idx="247">
                  <c:v>4.707482993197289E-3</c:v>
                </c:pt>
                <c:pt idx="248">
                  <c:v>4.7346938775510074E-3</c:v>
                </c:pt>
                <c:pt idx="249">
                  <c:v>4.8027210884354138E-3</c:v>
                </c:pt>
                <c:pt idx="250">
                  <c:v>4.7482993197279881E-3</c:v>
                </c:pt>
                <c:pt idx="251">
                  <c:v>4.7619047619048864E-3</c:v>
                </c:pt>
                <c:pt idx="252">
                  <c:v>4.7755102040817014E-3</c:v>
                </c:pt>
                <c:pt idx="253">
                  <c:v>4.7346938775510074E-3</c:v>
                </c:pt>
                <c:pt idx="254">
                  <c:v>4.6938775510203153E-3</c:v>
                </c:pt>
                <c:pt idx="255">
                  <c:v>4.7755102040815834E-3</c:v>
                </c:pt>
                <c:pt idx="256">
                  <c:v>4.7346938775510074E-3</c:v>
                </c:pt>
                <c:pt idx="257">
                  <c:v>4.7482993197279109E-3</c:v>
                </c:pt>
                <c:pt idx="258">
                  <c:v>4.7210884353741994E-3</c:v>
                </c:pt>
                <c:pt idx="259">
                  <c:v>4.8027210884354164E-3</c:v>
                </c:pt>
                <c:pt idx="260">
                  <c:v>4.8435374149660704E-3</c:v>
                </c:pt>
                <c:pt idx="261">
                  <c:v>4.9523809523810492E-3</c:v>
                </c:pt>
                <c:pt idx="262">
                  <c:v>4.9659863945578381E-3</c:v>
                </c:pt>
                <c:pt idx="263">
                  <c:v>5.0068027210883794E-3</c:v>
                </c:pt>
                <c:pt idx="264">
                  <c:v>5.1156462585032784E-3</c:v>
                </c:pt>
                <c:pt idx="265">
                  <c:v>5.2789115646256508E-3</c:v>
                </c:pt>
                <c:pt idx="266">
                  <c:v>5.2653061224488401E-3</c:v>
                </c:pt>
                <c:pt idx="267">
                  <c:v>5.278911564625728E-3</c:v>
                </c:pt>
                <c:pt idx="268">
                  <c:v>5.210884353741359E-3</c:v>
                </c:pt>
                <c:pt idx="269">
                  <c:v>5.1564625850339376E-3</c:v>
                </c:pt>
                <c:pt idx="270">
                  <c:v>5.1428571428571114E-3</c:v>
                </c:pt>
                <c:pt idx="271">
                  <c:v>5.0884353741496406E-3</c:v>
                </c:pt>
                <c:pt idx="272">
                  <c:v>4.9931972789115904E-3</c:v>
                </c:pt>
                <c:pt idx="273">
                  <c:v>5.0068027210884514E-3</c:v>
                </c:pt>
                <c:pt idx="274">
                  <c:v>5.0204081632652664E-3</c:v>
                </c:pt>
                <c:pt idx="275">
                  <c:v>5.0340136054421742E-3</c:v>
                </c:pt>
                <c:pt idx="276">
                  <c:v>5.0884353741497117E-3</c:v>
                </c:pt>
                <c:pt idx="277">
                  <c:v>5.1700680272109452E-3</c:v>
                </c:pt>
                <c:pt idx="278">
                  <c:v>5.2925170068027806E-3</c:v>
                </c:pt>
                <c:pt idx="279">
                  <c:v>5.4965986394557723E-3</c:v>
                </c:pt>
                <c:pt idx="280">
                  <c:v>5.5510204081632127E-3</c:v>
                </c:pt>
                <c:pt idx="281">
                  <c:v>5.5782312925169312E-3</c:v>
                </c:pt>
                <c:pt idx="282">
                  <c:v>5.7142857142856683E-3</c:v>
                </c:pt>
                <c:pt idx="283">
                  <c:v>5.8231292517005274E-3</c:v>
                </c:pt>
                <c:pt idx="284">
                  <c:v>5.8503401360542519E-3</c:v>
                </c:pt>
                <c:pt idx="285">
                  <c:v>5.8231292517006124E-3</c:v>
                </c:pt>
                <c:pt idx="286">
                  <c:v>5.6870748299319785E-3</c:v>
                </c:pt>
                <c:pt idx="287">
                  <c:v>5.6734693877551782E-3</c:v>
                </c:pt>
                <c:pt idx="288">
                  <c:v>5.7142857142858539E-3</c:v>
                </c:pt>
                <c:pt idx="289">
                  <c:v>5.6734693877551791E-3</c:v>
                </c:pt>
                <c:pt idx="290">
                  <c:v>5.6326530612246387E-3</c:v>
                </c:pt>
                <c:pt idx="291">
                  <c:v>5.5782312925171662E-3</c:v>
                </c:pt>
                <c:pt idx="292">
                  <c:v>5.6326530612245563E-3</c:v>
                </c:pt>
                <c:pt idx="293">
                  <c:v>5.619047619047658E-3</c:v>
                </c:pt>
                <c:pt idx="294">
                  <c:v>5.6326530612245173E-3</c:v>
                </c:pt>
                <c:pt idx="295">
                  <c:v>5.6462585034013817E-3</c:v>
                </c:pt>
                <c:pt idx="296">
                  <c:v>5.6054421768708378E-3</c:v>
                </c:pt>
                <c:pt idx="297">
                  <c:v>5.5374149659864237E-3</c:v>
                </c:pt>
                <c:pt idx="298">
                  <c:v>5.5918367346939057E-3</c:v>
                </c:pt>
                <c:pt idx="299">
                  <c:v>5.4965986394557723E-3</c:v>
                </c:pt>
                <c:pt idx="300">
                  <c:v>5.5646258503401404E-3</c:v>
                </c:pt>
                <c:pt idx="301">
                  <c:v>5.6462585034013826E-3</c:v>
                </c:pt>
                <c:pt idx="302">
                  <c:v>5.63265306122448E-3</c:v>
                </c:pt>
                <c:pt idx="303">
                  <c:v>5.6598639455781993E-3</c:v>
                </c:pt>
                <c:pt idx="304">
                  <c:v>5.7551020408163119E-3</c:v>
                </c:pt>
                <c:pt idx="305">
                  <c:v>5.8231292517006497E-3</c:v>
                </c:pt>
                <c:pt idx="306">
                  <c:v>5.9183673469388135E-3</c:v>
                </c:pt>
                <c:pt idx="307">
                  <c:v>5.9319727891156832E-3</c:v>
                </c:pt>
                <c:pt idx="308">
                  <c:v>5.8775510204081933E-3</c:v>
                </c:pt>
                <c:pt idx="309">
                  <c:v>5.8911564625850517E-3</c:v>
                </c:pt>
                <c:pt idx="310">
                  <c:v>6.0408163265306871E-3</c:v>
                </c:pt>
                <c:pt idx="311">
                  <c:v>6.0952380952382073E-3</c:v>
                </c:pt>
                <c:pt idx="312">
                  <c:v>6.0816326530613906E-3</c:v>
                </c:pt>
                <c:pt idx="313">
                  <c:v>6.1360544217687798E-3</c:v>
                </c:pt>
                <c:pt idx="314">
                  <c:v>6.2312925170068334E-3</c:v>
                </c:pt>
                <c:pt idx="315">
                  <c:v>6.2993197278911209E-3</c:v>
                </c:pt>
                <c:pt idx="316">
                  <c:v>6.4489795918367546E-3</c:v>
                </c:pt>
                <c:pt idx="317">
                  <c:v>6.3945578231291589E-3</c:v>
                </c:pt>
                <c:pt idx="318">
                  <c:v>6.4625850340134516E-3</c:v>
                </c:pt>
                <c:pt idx="319">
                  <c:v>6.5442176870747241E-3</c:v>
                </c:pt>
                <c:pt idx="320">
                  <c:v>6.6122448979591721E-3</c:v>
                </c:pt>
                <c:pt idx="321">
                  <c:v>6.6258503401360955E-3</c:v>
                </c:pt>
                <c:pt idx="322">
                  <c:v>6.6394557823130518E-3</c:v>
                </c:pt>
                <c:pt idx="323">
                  <c:v>6.5034013605442687E-3</c:v>
                </c:pt>
                <c:pt idx="324">
                  <c:v>6.5578231292517794E-3</c:v>
                </c:pt>
                <c:pt idx="325">
                  <c:v>6.5170068027211939E-3</c:v>
                </c:pt>
                <c:pt idx="326">
                  <c:v>6.4489795918367563E-3</c:v>
                </c:pt>
                <c:pt idx="327">
                  <c:v>6.2993197278911599E-3</c:v>
                </c:pt>
                <c:pt idx="328">
                  <c:v>6.2312925170067901E-3</c:v>
                </c:pt>
                <c:pt idx="329">
                  <c:v>6.2721088435373573E-3</c:v>
                </c:pt>
                <c:pt idx="330">
                  <c:v>6.4489795918367173E-3</c:v>
                </c:pt>
                <c:pt idx="331">
                  <c:v>6.3945578231292353E-3</c:v>
                </c:pt>
                <c:pt idx="332">
                  <c:v>6.3673469387754795E-3</c:v>
                </c:pt>
                <c:pt idx="333">
                  <c:v>6.4761904761904739E-3</c:v>
                </c:pt>
                <c:pt idx="334">
                  <c:v>6.6802721088435081E-3</c:v>
                </c:pt>
                <c:pt idx="335">
                  <c:v>6.7891156462584383E-3</c:v>
                </c:pt>
                <c:pt idx="336">
                  <c:v>6.8027210884353427E-3</c:v>
                </c:pt>
                <c:pt idx="337">
                  <c:v>6.6530612244897844E-3</c:v>
                </c:pt>
                <c:pt idx="338">
                  <c:v>6.6666666666666732E-3</c:v>
                </c:pt>
                <c:pt idx="339">
                  <c:v>6.7210884353741994E-3</c:v>
                </c:pt>
                <c:pt idx="340">
                  <c:v>6.6666666666667105E-3</c:v>
                </c:pt>
                <c:pt idx="341">
                  <c:v>6.5170068027211574E-3</c:v>
                </c:pt>
                <c:pt idx="342">
                  <c:v>6.4489795918367936E-3</c:v>
                </c:pt>
                <c:pt idx="343">
                  <c:v>6.4761904761905121E-3</c:v>
                </c:pt>
                <c:pt idx="344">
                  <c:v>6.7074829931972934E-3</c:v>
                </c:pt>
                <c:pt idx="345">
                  <c:v>6.8299319727890915E-3</c:v>
                </c:pt>
                <c:pt idx="346">
                  <c:v>6.9115646258502894E-3</c:v>
                </c:pt>
                <c:pt idx="347">
                  <c:v>6.9523809523809304E-3</c:v>
                </c:pt>
                <c:pt idx="348">
                  <c:v>7.0884353741496372E-3</c:v>
                </c:pt>
                <c:pt idx="349">
                  <c:v>7.2108843537415116E-3</c:v>
                </c:pt>
                <c:pt idx="350">
                  <c:v>7.1564625850340556E-3</c:v>
                </c:pt>
                <c:pt idx="351">
                  <c:v>7.0340136054421751E-3</c:v>
                </c:pt>
                <c:pt idx="352">
                  <c:v>7.0340136054422063E-3</c:v>
                </c:pt>
                <c:pt idx="353">
                  <c:v>7.0884353741496788E-3</c:v>
                </c:pt>
                <c:pt idx="354">
                  <c:v>7.1700680272108342E-3</c:v>
                </c:pt>
                <c:pt idx="355">
                  <c:v>7.1836734693876891E-3</c:v>
                </c:pt>
                <c:pt idx="356">
                  <c:v>7.1836734693876891E-3</c:v>
                </c:pt>
                <c:pt idx="357">
                  <c:v>7.4013605442176606E-3</c:v>
                </c:pt>
                <c:pt idx="358">
                  <c:v>7.5102040816326827E-3</c:v>
                </c:pt>
                <c:pt idx="359">
                  <c:v>7.5374149659863474E-3</c:v>
                </c:pt>
                <c:pt idx="360">
                  <c:v>7.4965986394557324E-3</c:v>
                </c:pt>
                <c:pt idx="361">
                  <c:v>7.5646258503401023E-3</c:v>
                </c:pt>
                <c:pt idx="362">
                  <c:v>7.7006802721088065E-3</c:v>
                </c:pt>
                <c:pt idx="363">
                  <c:v>7.7551020408162339E-3</c:v>
                </c:pt>
                <c:pt idx="364">
                  <c:v>7.6462585034012247E-3</c:v>
                </c:pt>
                <c:pt idx="365">
                  <c:v>7.7142857142855834E-3</c:v>
                </c:pt>
                <c:pt idx="366">
                  <c:v>7.8503401360543335E-3</c:v>
                </c:pt>
                <c:pt idx="367">
                  <c:v>7.9591836734693513E-3</c:v>
                </c:pt>
                <c:pt idx="368">
                  <c:v>8.0000000000000088E-3</c:v>
                </c:pt>
                <c:pt idx="369">
                  <c:v>7.9727891156462904E-3</c:v>
                </c:pt>
                <c:pt idx="370">
                  <c:v>8.0544217687075828E-3</c:v>
                </c:pt>
                <c:pt idx="371">
                  <c:v>8.1768707482994633E-3</c:v>
                </c:pt>
                <c:pt idx="372">
                  <c:v>8.0544217687075828E-3</c:v>
                </c:pt>
                <c:pt idx="373">
                  <c:v>7.9591836734695474E-3</c:v>
                </c:pt>
                <c:pt idx="374">
                  <c:v>7.9319727891157942E-3</c:v>
                </c:pt>
                <c:pt idx="375">
                  <c:v>7.8503401360545261E-3</c:v>
                </c:pt>
                <c:pt idx="376">
                  <c:v>7.823129251700759E-3</c:v>
                </c:pt>
                <c:pt idx="377">
                  <c:v>7.7278911564626013E-3</c:v>
                </c:pt>
                <c:pt idx="378">
                  <c:v>7.7142857142857004E-3</c:v>
                </c:pt>
                <c:pt idx="379">
                  <c:v>7.89115646258505E-3</c:v>
                </c:pt>
                <c:pt idx="380">
                  <c:v>7.9591836734693513E-3</c:v>
                </c:pt>
                <c:pt idx="381">
                  <c:v>8.0544217687073504E-3</c:v>
                </c:pt>
                <c:pt idx="382">
                  <c:v>8.1904761904761005E-3</c:v>
                </c:pt>
                <c:pt idx="383">
                  <c:v>8.2312925170067528E-3</c:v>
                </c:pt>
                <c:pt idx="384">
                  <c:v>8.3673469387755325E-3</c:v>
                </c:pt>
                <c:pt idx="385">
                  <c:v>8.4353741496598477E-3</c:v>
                </c:pt>
                <c:pt idx="386">
                  <c:v>8.4353741496598477E-3</c:v>
                </c:pt>
                <c:pt idx="387">
                  <c:v>8.4761904761904254E-3</c:v>
                </c:pt>
                <c:pt idx="388">
                  <c:v>8.4217687074830665E-3</c:v>
                </c:pt>
                <c:pt idx="389">
                  <c:v>8.353741496598753E-3</c:v>
                </c:pt>
                <c:pt idx="390">
                  <c:v>8.3945578231293411E-3</c:v>
                </c:pt>
                <c:pt idx="391">
                  <c:v>8.3129251700680192E-3</c:v>
                </c:pt>
                <c:pt idx="392">
                  <c:v>8.204081632653102E-3</c:v>
                </c:pt>
                <c:pt idx="393">
                  <c:v>8.1360544217686567E-3</c:v>
                </c:pt>
                <c:pt idx="394">
                  <c:v>8.0952380952381692E-3</c:v>
                </c:pt>
                <c:pt idx="395">
                  <c:v>8.0272108843537516E-3</c:v>
                </c:pt>
                <c:pt idx="396">
                  <c:v>8.0544217687074423E-3</c:v>
                </c:pt>
                <c:pt idx="397">
                  <c:v>8.0952380952380529E-3</c:v>
                </c:pt>
                <c:pt idx="398">
                  <c:v>8.1632653061224497E-3</c:v>
                </c:pt>
                <c:pt idx="399">
                  <c:v>8.2721088435373947E-3</c:v>
                </c:pt>
                <c:pt idx="400">
                  <c:v>8.4081632653062194E-3</c:v>
                </c:pt>
                <c:pt idx="401">
                  <c:v>8.5170068027211228E-3</c:v>
                </c:pt>
                <c:pt idx="402">
                  <c:v>8.6666666666666975E-3</c:v>
                </c:pt>
                <c:pt idx="403">
                  <c:v>8.7210884353742593E-3</c:v>
                </c:pt>
                <c:pt idx="404">
                  <c:v>8.8435374149660895E-3</c:v>
                </c:pt>
                <c:pt idx="405">
                  <c:v>8.9931972789116365E-3</c:v>
                </c:pt>
                <c:pt idx="406">
                  <c:v>9.0476190476191046E-3</c:v>
                </c:pt>
                <c:pt idx="407">
                  <c:v>9.0476190476190561E-3</c:v>
                </c:pt>
                <c:pt idx="408">
                  <c:v>9.0748299319728092E-3</c:v>
                </c:pt>
                <c:pt idx="409">
                  <c:v>9.1700680272109366E-3</c:v>
                </c:pt>
                <c:pt idx="410">
                  <c:v>9.2653061224489165E-3</c:v>
                </c:pt>
                <c:pt idx="411">
                  <c:v>9.2244897959184065E-3</c:v>
                </c:pt>
                <c:pt idx="412">
                  <c:v>9.2108843537415212E-3</c:v>
                </c:pt>
                <c:pt idx="413">
                  <c:v>9.3333333333333567E-3</c:v>
                </c:pt>
                <c:pt idx="414">
                  <c:v>9.4421768707483606E-3</c:v>
                </c:pt>
                <c:pt idx="415">
                  <c:v>9.4693877551020721E-3</c:v>
                </c:pt>
                <c:pt idx="416">
                  <c:v>9.4965986394557767E-3</c:v>
                </c:pt>
                <c:pt idx="417">
                  <c:v>9.4965986394558582E-3</c:v>
                </c:pt>
                <c:pt idx="418">
                  <c:v>9.4693877551020374E-3</c:v>
                </c:pt>
                <c:pt idx="419">
                  <c:v>9.469387755102112E-3</c:v>
                </c:pt>
                <c:pt idx="420">
                  <c:v>9.4149659863946196E-3</c:v>
                </c:pt>
                <c:pt idx="421">
                  <c:v>9.4149659863945624E-3</c:v>
                </c:pt>
                <c:pt idx="422">
                  <c:v>9.4421768707483606E-3</c:v>
                </c:pt>
                <c:pt idx="423">
                  <c:v>9.4421768707483953E-3</c:v>
                </c:pt>
                <c:pt idx="424">
                  <c:v>9.5918367346939544E-3</c:v>
                </c:pt>
                <c:pt idx="425">
                  <c:v>9.700680272108941E-3</c:v>
                </c:pt>
                <c:pt idx="426">
                  <c:v>9.8503401360544151E-3</c:v>
                </c:pt>
                <c:pt idx="427">
                  <c:v>1.0068027210884303E-2</c:v>
                </c:pt>
                <c:pt idx="428">
                  <c:v>1.0272108843537435E-2</c:v>
                </c:pt>
                <c:pt idx="429">
                  <c:v>1.055782312925169E-2</c:v>
                </c:pt>
                <c:pt idx="430">
                  <c:v>1.0911564625850273E-2</c:v>
                </c:pt>
                <c:pt idx="431">
                  <c:v>1.1265306122448858E-2</c:v>
                </c:pt>
                <c:pt idx="432">
                  <c:v>1.1795918367346805E-2</c:v>
                </c:pt>
                <c:pt idx="433">
                  <c:v>1.2108843537414858E-2</c:v>
                </c:pt>
                <c:pt idx="434">
                  <c:v>1.23809523809523E-2</c:v>
                </c:pt>
                <c:pt idx="435">
                  <c:v>1.2734693877550905E-2</c:v>
                </c:pt>
                <c:pt idx="436">
                  <c:v>1.3129251700680217E-2</c:v>
                </c:pt>
                <c:pt idx="437">
                  <c:v>1.3591836734693871E-2</c:v>
                </c:pt>
                <c:pt idx="438">
                  <c:v>1.3755102040816362E-2</c:v>
                </c:pt>
                <c:pt idx="439">
                  <c:v>1.3687074829932044E-2</c:v>
                </c:pt>
                <c:pt idx="440">
                  <c:v>1.3986394557823231E-2</c:v>
                </c:pt>
                <c:pt idx="441">
                  <c:v>1.423129251700685E-2</c:v>
                </c:pt>
                <c:pt idx="442">
                  <c:v>1.4231292517006834E-2</c:v>
                </c:pt>
                <c:pt idx="443">
                  <c:v>1.4040816326530642E-2</c:v>
                </c:pt>
                <c:pt idx="444">
                  <c:v>1.3632653061224499E-2</c:v>
                </c:pt>
                <c:pt idx="445">
                  <c:v>1.3496598639455824E-2</c:v>
                </c:pt>
                <c:pt idx="446">
                  <c:v>1.3877551020408167E-2</c:v>
                </c:pt>
                <c:pt idx="447">
                  <c:v>1.3673469387755063E-2</c:v>
                </c:pt>
                <c:pt idx="448">
                  <c:v>1.3564625850340083E-2</c:v>
                </c:pt>
                <c:pt idx="449">
                  <c:v>1.3646258503401284E-2</c:v>
                </c:pt>
                <c:pt idx="450">
                  <c:v>1.3904761904761842E-2</c:v>
                </c:pt>
                <c:pt idx="451">
                  <c:v>1.4190476190476104E-2</c:v>
                </c:pt>
                <c:pt idx="452">
                  <c:v>1.4408163265306025E-2</c:v>
                </c:pt>
                <c:pt idx="453">
                  <c:v>1.3904761904761861E-2</c:v>
                </c:pt>
                <c:pt idx="454">
                  <c:v>1.4108843537414914E-2</c:v>
                </c:pt>
                <c:pt idx="455">
                  <c:v>1.4176870748299307E-2</c:v>
                </c:pt>
                <c:pt idx="456">
                  <c:v>1.4176870748299361E-2</c:v>
                </c:pt>
                <c:pt idx="457">
                  <c:v>1.4149659863945604E-2</c:v>
                </c:pt>
                <c:pt idx="458">
                  <c:v>1.4299319727891165E-2</c:v>
                </c:pt>
                <c:pt idx="459">
                  <c:v>1.4326530612244941E-2</c:v>
                </c:pt>
                <c:pt idx="460">
                  <c:v>1.4925170068027264E-2</c:v>
                </c:pt>
                <c:pt idx="461">
                  <c:v>1.4965986394557877E-2</c:v>
                </c:pt>
                <c:pt idx="462">
                  <c:v>1.5142857142857187E-2</c:v>
                </c:pt>
                <c:pt idx="463">
                  <c:v>1.5523809523809507E-2</c:v>
                </c:pt>
                <c:pt idx="464">
                  <c:v>1.5578231292517042E-2</c:v>
                </c:pt>
                <c:pt idx="465">
                  <c:v>1.5564625850340149E-2</c:v>
                </c:pt>
                <c:pt idx="466">
                  <c:v>1.5836734693877613E-2</c:v>
                </c:pt>
                <c:pt idx="467">
                  <c:v>1.5700680272108903E-2</c:v>
                </c:pt>
                <c:pt idx="468">
                  <c:v>1.5945578231292588E-2</c:v>
                </c:pt>
                <c:pt idx="469">
                  <c:v>1.6258503401360605E-2</c:v>
                </c:pt>
                <c:pt idx="470">
                  <c:v>1.6340136054421833E-2</c:v>
                </c:pt>
                <c:pt idx="471">
                  <c:v>1.6938775510204163E-2</c:v>
                </c:pt>
                <c:pt idx="472">
                  <c:v>1.7224489795918504E-2</c:v>
                </c:pt>
                <c:pt idx="473">
                  <c:v>1.7360544217687183E-2</c:v>
                </c:pt>
                <c:pt idx="474">
                  <c:v>1.7782312925170116E-2</c:v>
                </c:pt>
                <c:pt idx="475">
                  <c:v>1.7836734693877591E-2</c:v>
                </c:pt>
                <c:pt idx="476">
                  <c:v>1.7727891156462571E-2</c:v>
                </c:pt>
                <c:pt idx="477">
                  <c:v>1.7673469387755061E-2</c:v>
                </c:pt>
                <c:pt idx="478">
                  <c:v>1.7360544217687065E-2</c:v>
                </c:pt>
                <c:pt idx="479">
                  <c:v>1.7605442176870646E-2</c:v>
                </c:pt>
                <c:pt idx="480">
                  <c:v>1.7836734693877483E-2</c:v>
                </c:pt>
                <c:pt idx="481">
                  <c:v>1.8122448979591768E-2</c:v>
                </c:pt>
                <c:pt idx="482">
                  <c:v>1.8707482993197241E-2</c:v>
                </c:pt>
                <c:pt idx="483">
                  <c:v>1.9346938775510244E-2</c:v>
                </c:pt>
                <c:pt idx="484">
                  <c:v>1.9904761904761956E-2</c:v>
                </c:pt>
                <c:pt idx="485">
                  <c:v>2.065306122448984E-2</c:v>
                </c:pt>
                <c:pt idx="486">
                  <c:v>2.0775510204081665E-2</c:v>
                </c:pt>
                <c:pt idx="487">
                  <c:v>2.0857142857142904E-2</c:v>
                </c:pt>
                <c:pt idx="488">
                  <c:v>2.065306122448984E-2</c:v>
                </c:pt>
                <c:pt idx="489">
                  <c:v>2.0394557823129281E-2</c:v>
                </c:pt>
                <c:pt idx="490">
                  <c:v>2.0027210884353819E-2</c:v>
                </c:pt>
                <c:pt idx="491">
                  <c:v>1.9836734693877606E-2</c:v>
                </c:pt>
                <c:pt idx="492">
                  <c:v>1.9360544217687153E-2</c:v>
                </c:pt>
                <c:pt idx="493">
                  <c:v>1.9210884353741523E-2</c:v>
                </c:pt>
                <c:pt idx="494">
                  <c:v>1.9333333333333341E-2</c:v>
                </c:pt>
                <c:pt idx="495">
                  <c:v>1.9578231292517023E-2</c:v>
                </c:pt>
                <c:pt idx="496">
                  <c:v>1.965986394557822E-2</c:v>
                </c:pt>
                <c:pt idx="497">
                  <c:v>2.0081632653061229E-2</c:v>
                </c:pt>
                <c:pt idx="498">
                  <c:v>2.0136054421768666E-2</c:v>
                </c:pt>
                <c:pt idx="499">
                  <c:v>2.0544217687074852E-2</c:v>
                </c:pt>
                <c:pt idx="500">
                  <c:v>2.1006802721088392E-2</c:v>
                </c:pt>
                <c:pt idx="501">
                  <c:v>2.087074829931973E-2</c:v>
                </c:pt>
                <c:pt idx="502">
                  <c:v>2.0911564625850351E-2</c:v>
                </c:pt>
                <c:pt idx="503">
                  <c:v>2.1197278911564661E-2</c:v>
                </c:pt>
                <c:pt idx="504">
                  <c:v>2.0897959183673497E-2</c:v>
                </c:pt>
                <c:pt idx="505">
                  <c:v>2.1170068027210921E-2</c:v>
                </c:pt>
                <c:pt idx="506">
                  <c:v>2.0680272108843642E-2</c:v>
                </c:pt>
                <c:pt idx="507">
                  <c:v>2.0571428571428615E-2</c:v>
                </c:pt>
                <c:pt idx="508">
                  <c:v>2.1292517006802802E-2</c:v>
                </c:pt>
                <c:pt idx="509">
                  <c:v>2.1482993197278956E-2</c:v>
                </c:pt>
                <c:pt idx="510">
                  <c:v>2.1755102040816397E-2</c:v>
                </c:pt>
                <c:pt idx="511">
                  <c:v>2.20816326530613E-2</c:v>
                </c:pt>
                <c:pt idx="512">
                  <c:v>2.1809523809523838E-2</c:v>
                </c:pt>
                <c:pt idx="513">
                  <c:v>2.2557823129251676E-2</c:v>
                </c:pt>
                <c:pt idx="514">
                  <c:v>2.2380952380952352E-2</c:v>
                </c:pt>
                <c:pt idx="515">
                  <c:v>2.1455782312925154E-2</c:v>
                </c:pt>
                <c:pt idx="516">
                  <c:v>2.0979591836734608E-2</c:v>
                </c:pt>
                <c:pt idx="517">
                  <c:v>1.9959183673469341E-2</c:v>
                </c:pt>
                <c:pt idx="518">
                  <c:v>1.975510204081633E-2</c:v>
                </c:pt>
                <c:pt idx="519">
                  <c:v>1.9986394557823129E-2</c:v>
                </c:pt>
                <c:pt idx="520">
                  <c:v>1.9809523809523843E-2</c:v>
                </c:pt>
                <c:pt idx="521">
                  <c:v>2.0149659863945589E-2</c:v>
                </c:pt>
                <c:pt idx="522">
                  <c:v>2.0761904761904801E-2</c:v>
                </c:pt>
                <c:pt idx="523">
                  <c:v>2.1374149659864009E-2</c:v>
                </c:pt>
                <c:pt idx="524">
                  <c:v>2.2503401360544236E-2</c:v>
                </c:pt>
                <c:pt idx="525">
                  <c:v>2.2843537414966083E-2</c:v>
                </c:pt>
                <c:pt idx="526">
                  <c:v>2.3224489795918356E-2</c:v>
                </c:pt>
                <c:pt idx="527">
                  <c:v>2.3183673469387791E-2</c:v>
                </c:pt>
                <c:pt idx="528">
                  <c:v>2.3115646258503413E-2</c:v>
                </c:pt>
                <c:pt idx="529">
                  <c:v>2.314285714285717E-2</c:v>
                </c:pt>
                <c:pt idx="530">
                  <c:v>2.3387755102040848E-2</c:v>
                </c:pt>
                <c:pt idx="531">
                  <c:v>2.300680272108847E-2</c:v>
                </c:pt>
                <c:pt idx="532">
                  <c:v>2.331972789115646E-2</c:v>
                </c:pt>
                <c:pt idx="533">
                  <c:v>2.3034013605442192E-2</c:v>
                </c:pt>
                <c:pt idx="534">
                  <c:v>2.3632653061224546E-2</c:v>
                </c:pt>
                <c:pt idx="535">
                  <c:v>2.4108843537415006E-2</c:v>
                </c:pt>
                <c:pt idx="536">
                  <c:v>2.4448979591836791E-2</c:v>
                </c:pt>
                <c:pt idx="537">
                  <c:v>2.4530612244897981E-2</c:v>
                </c:pt>
                <c:pt idx="538">
                  <c:v>2.5238095238095254E-2</c:v>
                </c:pt>
                <c:pt idx="539">
                  <c:v>2.5251700680272219E-2</c:v>
                </c:pt>
                <c:pt idx="540">
                  <c:v>2.6027210884353818E-2</c:v>
                </c:pt>
                <c:pt idx="541">
                  <c:v>2.5578231292517007E-2</c:v>
                </c:pt>
                <c:pt idx="542">
                  <c:v>2.5836734693877539E-2</c:v>
                </c:pt>
                <c:pt idx="543">
                  <c:v>2.6040816326530606E-2</c:v>
                </c:pt>
                <c:pt idx="544">
                  <c:v>2.6054421768707443E-2</c:v>
                </c:pt>
                <c:pt idx="545">
                  <c:v>2.5714285714285679E-2</c:v>
                </c:pt>
                <c:pt idx="546">
                  <c:v>2.5551020408163278E-2</c:v>
                </c:pt>
                <c:pt idx="547">
                  <c:v>2.5210884353741466E-2</c:v>
                </c:pt>
                <c:pt idx="548">
                  <c:v>2.5768707482993237E-2</c:v>
                </c:pt>
                <c:pt idx="549">
                  <c:v>2.5278911564625903E-2</c:v>
                </c:pt>
                <c:pt idx="550">
                  <c:v>2.5292517006802712E-2</c:v>
                </c:pt>
                <c:pt idx="551">
                  <c:v>2.5156462585034022E-2</c:v>
                </c:pt>
                <c:pt idx="552">
                  <c:v>2.5387755102040825E-2</c:v>
                </c:pt>
                <c:pt idx="553">
                  <c:v>2.5673469387755152E-2</c:v>
                </c:pt>
                <c:pt idx="554">
                  <c:v>2.5850340136054435E-2</c:v>
                </c:pt>
                <c:pt idx="555">
                  <c:v>2.5687074829931981E-2</c:v>
                </c:pt>
                <c:pt idx="556">
                  <c:v>2.6285714285714367E-2</c:v>
                </c:pt>
                <c:pt idx="557">
                  <c:v>2.6217687074830007E-2</c:v>
                </c:pt>
                <c:pt idx="558">
                  <c:v>2.6734693877551011E-2</c:v>
                </c:pt>
                <c:pt idx="559">
                  <c:v>2.7034013605442206E-2</c:v>
                </c:pt>
                <c:pt idx="560">
                  <c:v>2.7278911564625908E-2</c:v>
                </c:pt>
                <c:pt idx="561">
                  <c:v>2.7306122448979651E-2</c:v>
                </c:pt>
                <c:pt idx="562">
                  <c:v>2.7387755102040841E-2</c:v>
                </c:pt>
                <c:pt idx="563">
                  <c:v>2.6965986394557797E-2</c:v>
                </c:pt>
                <c:pt idx="564">
                  <c:v>2.6870748299319781E-2</c:v>
                </c:pt>
                <c:pt idx="565">
                  <c:v>2.6353741496598609E-2</c:v>
                </c:pt>
                <c:pt idx="566">
                  <c:v>2.6068027210884314E-2</c:v>
                </c:pt>
                <c:pt idx="567">
                  <c:v>2.5795918367346928E-2</c:v>
                </c:pt>
                <c:pt idx="568">
                  <c:v>2.572789115646253E-2</c:v>
                </c:pt>
                <c:pt idx="569">
                  <c:v>2.587755102040815E-2</c:v>
                </c:pt>
                <c:pt idx="570">
                  <c:v>2.6204081632653031E-2</c:v>
                </c:pt>
                <c:pt idx="571">
                  <c:v>2.6385487528344687E-2</c:v>
                </c:pt>
                <c:pt idx="572">
                  <c:v>2.6907936507936579E-2</c:v>
                </c:pt>
                <c:pt idx="573">
                  <c:v>2.7169841269841316E-2</c:v>
                </c:pt>
                <c:pt idx="574">
                  <c:v>2.7224263038548798E-2</c:v>
                </c:pt>
                <c:pt idx="575">
                  <c:v>2.7326303854875385E-2</c:v>
                </c:pt>
                <c:pt idx="576">
                  <c:v>2.7407936507936621E-2</c:v>
                </c:pt>
                <c:pt idx="577">
                  <c:v>2.7850113378684902E-2</c:v>
                </c:pt>
                <c:pt idx="578">
                  <c:v>2.8022448979591868E-2</c:v>
                </c:pt>
                <c:pt idx="579">
                  <c:v>2.818027210884359E-2</c:v>
                </c:pt>
                <c:pt idx="580">
                  <c:v>2.8244897959183741E-2</c:v>
                </c:pt>
                <c:pt idx="581">
                  <c:v>2.9306122448979628E-2</c:v>
                </c:pt>
                <c:pt idx="582">
                  <c:v>3.0224489795918363E-2</c:v>
                </c:pt>
                <c:pt idx="583">
                  <c:v>3.0976190476190504E-2</c:v>
                </c:pt>
                <c:pt idx="584">
                  <c:v>3.1241496598639482E-2</c:v>
                </c:pt>
                <c:pt idx="585">
                  <c:v>3.2593537414966102E-2</c:v>
                </c:pt>
                <c:pt idx="586">
                  <c:v>3.2920068027210952E-2</c:v>
                </c:pt>
                <c:pt idx="587">
                  <c:v>3.2920068027210952E-2</c:v>
                </c:pt>
                <c:pt idx="588">
                  <c:v>3.2348639455782396E-2</c:v>
                </c:pt>
                <c:pt idx="589">
                  <c:v>3.2103741496598795E-2</c:v>
                </c:pt>
                <c:pt idx="590">
                  <c:v>3.163775510204099E-2</c:v>
                </c:pt>
                <c:pt idx="591">
                  <c:v>3.1433673469387899E-2</c:v>
                </c:pt>
                <c:pt idx="592">
                  <c:v>3.0938775510204207E-2</c:v>
                </c:pt>
                <c:pt idx="593">
                  <c:v>3.0653061224489842E-2</c:v>
                </c:pt>
                <c:pt idx="594">
                  <c:v>3.1346938775510286E-2</c:v>
                </c:pt>
                <c:pt idx="595">
                  <c:v>3.1918367346938752E-2</c:v>
                </c:pt>
                <c:pt idx="596">
                  <c:v>3.1959183673469296E-2</c:v>
                </c:pt>
                <c:pt idx="597">
                  <c:v>3.2122448979591739E-2</c:v>
                </c:pt>
                <c:pt idx="598">
                  <c:v>3.2734693877550992E-2</c:v>
                </c:pt>
                <c:pt idx="599">
                  <c:v>3.2244897959183623E-2</c:v>
                </c:pt>
                <c:pt idx="600">
                  <c:v>3.2285714285714279E-2</c:v>
                </c:pt>
                <c:pt idx="601">
                  <c:v>3.2244897959183623E-2</c:v>
                </c:pt>
                <c:pt idx="602">
                  <c:v>3.2489795918367398E-2</c:v>
                </c:pt>
                <c:pt idx="603">
                  <c:v>3.3156462585034074E-2</c:v>
                </c:pt>
                <c:pt idx="604">
                  <c:v>3.4364625850340225E-2</c:v>
                </c:pt>
                <c:pt idx="605">
                  <c:v>3.4415646258503595E-2</c:v>
                </c:pt>
                <c:pt idx="606">
                  <c:v>3.5056349206349396E-2</c:v>
                </c:pt>
                <c:pt idx="607">
                  <c:v>3.6067619047619348E-2</c:v>
                </c:pt>
                <c:pt idx="608">
                  <c:v>3.6798809523809851E-2</c:v>
                </c:pt>
              </c:numCache>
            </c:numRef>
          </c:yVal>
          <c:smooth val="0"/>
        </c:ser>
        <c:dLbls>
          <c:showLegendKey val="0"/>
          <c:showVal val="0"/>
          <c:showCatName val="0"/>
          <c:showSerName val="0"/>
          <c:showPercent val="0"/>
          <c:showBubbleSize val="0"/>
        </c:dLbls>
        <c:axId val="35465856"/>
        <c:axId val="35472128"/>
      </c:scatterChart>
      <c:valAx>
        <c:axId val="35465856"/>
        <c:scaling>
          <c:orientation val="minMax"/>
          <c:max val="480"/>
          <c:min val="0"/>
        </c:scaling>
        <c:delete val="0"/>
        <c:axPos val="b"/>
        <c:title>
          <c:tx>
            <c:rich>
              <a:bodyPr/>
              <a:lstStyle/>
              <a:p>
                <a:pPr>
                  <a:defRPr/>
                </a:pPr>
                <a:r>
                  <a:rPr lang="en-US" i="1"/>
                  <a:t>t</a:t>
                </a:r>
                <a:r>
                  <a:rPr lang="en-US"/>
                  <a:t> (s)</a:t>
                </a:r>
              </a:p>
            </c:rich>
          </c:tx>
          <c:layout/>
          <c:overlay val="0"/>
        </c:title>
        <c:numFmt formatCode="General" sourceLinked="1"/>
        <c:majorTickMark val="in"/>
        <c:minorTickMark val="none"/>
        <c:tickLblPos val="nextTo"/>
        <c:spPr>
          <a:ln>
            <a:solidFill>
              <a:schemeClr val="tx1"/>
            </a:solidFill>
          </a:ln>
        </c:spPr>
        <c:crossAx val="35472128"/>
        <c:crosses val="autoZero"/>
        <c:crossBetween val="midCat"/>
        <c:majorUnit val="60"/>
      </c:valAx>
      <c:valAx>
        <c:axId val="35472128"/>
        <c:scaling>
          <c:orientation val="minMax"/>
          <c:max val="4.0000000000000029E-2"/>
          <c:min val="0"/>
        </c:scaling>
        <c:delete val="0"/>
        <c:axPos val="l"/>
        <c:title>
          <c:tx>
            <c:rich>
              <a:bodyPr rot="-5400000" vert="horz"/>
              <a:lstStyle/>
              <a:p>
                <a:pPr>
                  <a:defRPr/>
                </a:pPr>
                <a:r>
                  <a:rPr lang="en-US"/>
                  <a:t>dm'/dt (g s</a:t>
                </a:r>
                <a:r>
                  <a:rPr lang="en-US" baseline="30000"/>
                  <a:t>-1</a:t>
                </a:r>
                <a:r>
                  <a:rPr lang="en-US" sz="1200" b="1" i="0" u="none" strike="noStrike" baseline="0"/>
                  <a:t>cm</a:t>
                </a:r>
                <a:r>
                  <a:rPr lang="en-US" sz="1200" b="1" i="0" u="none" strike="noStrike" baseline="30000"/>
                  <a:t>-1</a:t>
                </a:r>
                <a:r>
                  <a:rPr lang="en-US"/>
                  <a:t>)</a:t>
                </a:r>
              </a:p>
            </c:rich>
          </c:tx>
          <c:layout/>
          <c:overlay val="0"/>
        </c:title>
        <c:numFmt formatCode="General" sourceLinked="1"/>
        <c:majorTickMark val="in"/>
        <c:minorTickMark val="none"/>
        <c:tickLblPos val="nextTo"/>
        <c:spPr>
          <a:ln>
            <a:solidFill>
              <a:schemeClr val="tx1"/>
            </a:solidFill>
          </a:ln>
        </c:spPr>
        <c:crossAx val="35465856"/>
        <c:crosses val="autoZero"/>
        <c:crossBetween val="midCat"/>
      </c:valAx>
      <c:spPr>
        <a:ln>
          <a:solidFill>
            <a:schemeClr val="tx1"/>
          </a:solidFill>
        </a:ln>
      </c:spPr>
    </c:plotArea>
    <c:legend>
      <c:legendPos val="r"/>
      <c:layout>
        <c:manualLayout>
          <c:xMode val="edge"/>
          <c:yMode val="edge"/>
          <c:x val="0.13998295599583721"/>
          <c:y val="7.9240481473481714E-2"/>
          <c:w val="0.1380649164490349"/>
          <c:h val="0.27269883035194181"/>
        </c:manualLayout>
      </c:layout>
      <c:overlay val="0"/>
    </c:legend>
    <c:plotVisOnly val="1"/>
    <c:dispBlanksAs val="gap"/>
    <c:showDLblsOverMax val="0"/>
  </c:chart>
  <c:spPr>
    <a:solidFill>
      <a:prstClr val="white"/>
    </a:solidFill>
    <a:ln>
      <a:noFill/>
    </a:ln>
  </c:spPr>
  <c:txPr>
    <a:bodyPr/>
    <a:lstStyle/>
    <a:p>
      <a:pPr>
        <a:defRPr sz="12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9326260941701"/>
          <c:y val="6.3959390862944152E-2"/>
          <c:w val="0.82855744810829768"/>
          <c:h val="0.75865755359260556"/>
        </c:manualLayout>
      </c:layout>
      <c:scatterChart>
        <c:scatterStyle val="smoothMarker"/>
        <c:varyColors val="0"/>
        <c:ser>
          <c:idx val="1"/>
          <c:order val="0"/>
          <c:tx>
            <c:v>Uncorrected</c:v>
          </c:tx>
          <c:spPr>
            <a:ln w="28575">
              <a:noFill/>
            </a:ln>
          </c:spPr>
          <c:marker>
            <c:symbol val="square"/>
            <c:size val="4"/>
            <c:spPr>
              <a:solidFill>
                <a:schemeClr val="bg1"/>
              </a:solidFill>
              <a:ln>
                <a:solidFill>
                  <a:schemeClr val="tx1">
                    <a:lumMod val="50000"/>
                    <a:lumOff val="50000"/>
                  </a:schemeClr>
                </a:solidFill>
              </a:ln>
            </c:spPr>
          </c:marker>
          <c:xVal>
            <c:numRef>
              <c:f>'17.5 cm MLR with Pool Fire'!$I$3:$I$560</c:f>
              <c:numCache>
                <c:formatCode>General</c:formatCode>
                <c:ptCount val="558"/>
                <c:pt idx="0">
                  <c:v>-125</c:v>
                </c:pt>
                <c:pt idx="1">
                  <c:v>-124</c:v>
                </c:pt>
                <c:pt idx="2">
                  <c:v>-123</c:v>
                </c:pt>
                <c:pt idx="3">
                  <c:v>-122</c:v>
                </c:pt>
                <c:pt idx="4">
                  <c:v>-121</c:v>
                </c:pt>
                <c:pt idx="5">
                  <c:v>-120</c:v>
                </c:pt>
                <c:pt idx="6">
                  <c:v>-119</c:v>
                </c:pt>
                <c:pt idx="7">
                  <c:v>-118</c:v>
                </c:pt>
                <c:pt idx="8">
                  <c:v>-117</c:v>
                </c:pt>
                <c:pt idx="9">
                  <c:v>-116</c:v>
                </c:pt>
                <c:pt idx="10">
                  <c:v>-115</c:v>
                </c:pt>
                <c:pt idx="11">
                  <c:v>-114</c:v>
                </c:pt>
                <c:pt idx="12">
                  <c:v>-113</c:v>
                </c:pt>
                <c:pt idx="13">
                  <c:v>-112</c:v>
                </c:pt>
                <c:pt idx="14">
                  <c:v>-111</c:v>
                </c:pt>
                <c:pt idx="15">
                  <c:v>-110</c:v>
                </c:pt>
                <c:pt idx="16">
                  <c:v>-109</c:v>
                </c:pt>
                <c:pt idx="17">
                  <c:v>-108</c:v>
                </c:pt>
                <c:pt idx="18">
                  <c:v>-107</c:v>
                </c:pt>
                <c:pt idx="19">
                  <c:v>-106</c:v>
                </c:pt>
                <c:pt idx="20">
                  <c:v>-105</c:v>
                </c:pt>
                <c:pt idx="21">
                  <c:v>-104</c:v>
                </c:pt>
                <c:pt idx="22">
                  <c:v>-103</c:v>
                </c:pt>
                <c:pt idx="23">
                  <c:v>-102</c:v>
                </c:pt>
                <c:pt idx="24">
                  <c:v>-101</c:v>
                </c:pt>
                <c:pt idx="25">
                  <c:v>-100</c:v>
                </c:pt>
                <c:pt idx="26">
                  <c:v>-99</c:v>
                </c:pt>
                <c:pt idx="27">
                  <c:v>-98</c:v>
                </c:pt>
                <c:pt idx="28">
                  <c:v>-97</c:v>
                </c:pt>
                <c:pt idx="29">
                  <c:v>-96</c:v>
                </c:pt>
                <c:pt idx="30">
                  <c:v>-95</c:v>
                </c:pt>
                <c:pt idx="31">
                  <c:v>-94</c:v>
                </c:pt>
                <c:pt idx="32">
                  <c:v>-93</c:v>
                </c:pt>
                <c:pt idx="33">
                  <c:v>-92</c:v>
                </c:pt>
                <c:pt idx="34">
                  <c:v>-91</c:v>
                </c:pt>
                <c:pt idx="35">
                  <c:v>-90</c:v>
                </c:pt>
                <c:pt idx="36">
                  <c:v>-89</c:v>
                </c:pt>
                <c:pt idx="37">
                  <c:v>-88</c:v>
                </c:pt>
                <c:pt idx="38">
                  <c:v>-87</c:v>
                </c:pt>
                <c:pt idx="39">
                  <c:v>-86</c:v>
                </c:pt>
                <c:pt idx="40">
                  <c:v>-85</c:v>
                </c:pt>
                <c:pt idx="41">
                  <c:v>-84</c:v>
                </c:pt>
                <c:pt idx="42">
                  <c:v>-83</c:v>
                </c:pt>
                <c:pt idx="43">
                  <c:v>-82</c:v>
                </c:pt>
                <c:pt idx="44">
                  <c:v>-81</c:v>
                </c:pt>
                <c:pt idx="45">
                  <c:v>-80</c:v>
                </c:pt>
                <c:pt idx="46">
                  <c:v>-79</c:v>
                </c:pt>
                <c:pt idx="47">
                  <c:v>-78</c:v>
                </c:pt>
                <c:pt idx="48">
                  <c:v>-77</c:v>
                </c:pt>
                <c:pt idx="49">
                  <c:v>-76</c:v>
                </c:pt>
                <c:pt idx="50">
                  <c:v>-75</c:v>
                </c:pt>
                <c:pt idx="51">
                  <c:v>-74</c:v>
                </c:pt>
                <c:pt idx="52">
                  <c:v>-73</c:v>
                </c:pt>
                <c:pt idx="53">
                  <c:v>-72</c:v>
                </c:pt>
                <c:pt idx="54">
                  <c:v>-71</c:v>
                </c:pt>
                <c:pt idx="55">
                  <c:v>-70</c:v>
                </c:pt>
                <c:pt idx="56">
                  <c:v>-69</c:v>
                </c:pt>
                <c:pt idx="57">
                  <c:v>-68</c:v>
                </c:pt>
                <c:pt idx="58">
                  <c:v>-67</c:v>
                </c:pt>
                <c:pt idx="59">
                  <c:v>-66</c:v>
                </c:pt>
                <c:pt idx="60">
                  <c:v>-65</c:v>
                </c:pt>
                <c:pt idx="61">
                  <c:v>-64</c:v>
                </c:pt>
                <c:pt idx="62">
                  <c:v>-63</c:v>
                </c:pt>
                <c:pt idx="63">
                  <c:v>-62</c:v>
                </c:pt>
                <c:pt idx="64">
                  <c:v>-61</c:v>
                </c:pt>
                <c:pt idx="65">
                  <c:v>-60</c:v>
                </c:pt>
                <c:pt idx="66">
                  <c:v>-59</c:v>
                </c:pt>
                <c:pt idx="67">
                  <c:v>-58</c:v>
                </c:pt>
                <c:pt idx="68">
                  <c:v>-57</c:v>
                </c:pt>
                <c:pt idx="69">
                  <c:v>-56</c:v>
                </c:pt>
                <c:pt idx="70">
                  <c:v>-55</c:v>
                </c:pt>
                <c:pt idx="71">
                  <c:v>-54</c:v>
                </c:pt>
                <c:pt idx="72">
                  <c:v>-53</c:v>
                </c:pt>
                <c:pt idx="73">
                  <c:v>-52</c:v>
                </c:pt>
                <c:pt idx="74">
                  <c:v>-51</c:v>
                </c:pt>
                <c:pt idx="75">
                  <c:v>-50</c:v>
                </c:pt>
                <c:pt idx="76">
                  <c:v>-49</c:v>
                </c:pt>
                <c:pt idx="77">
                  <c:v>-48</c:v>
                </c:pt>
                <c:pt idx="78">
                  <c:v>-47</c:v>
                </c:pt>
                <c:pt idx="79">
                  <c:v>-46</c:v>
                </c:pt>
                <c:pt idx="80">
                  <c:v>-45</c:v>
                </c:pt>
                <c:pt idx="81">
                  <c:v>-44</c:v>
                </c:pt>
                <c:pt idx="82">
                  <c:v>-43</c:v>
                </c:pt>
                <c:pt idx="83">
                  <c:v>-42</c:v>
                </c:pt>
                <c:pt idx="84">
                  <c:v>-41</c:v>
                </c:pt>
                <c:pt idx="85">
                  <c:v>-40</c:v>
                </c:pt>
                <c:pt idx="86">
                  <c:v>-39</c:v>
                </c:pt>
                <c:pt idx="87">
                  <c:v>-38</c:v>
                </c:pt>
                <c:pt idx="88">
                  <c:v>-37</c:v>
                </c:pt>
                <c:pt idx="89">
                  <c:v>-36</c:v>
                </c:pt>
                <c:pt idx="90">
                  <c:v>-35</c:v>
                </c:pt>
                <c:pt idx="91">
                  <c:v>-34</c:v>
                </c:pt>
                <c:pt idx="92">
                  <c:v>-33</c:v>
                </c:pt>
                <c:pt idx="93">
                  <c:v>-32</c:v>
                </c:pt>
                <c:pt idx="94">
                  <c:v>-31</c:v>
                </c:pt>
                <c:pt idx="95">
                  <c:v>-30</c:v>
                </c:pt>
                <c:pt idx="96">
                  <c:v>-29</c:v>
                </c:pt>
                <c:pt idx="97">
                  <c:v>-28</c:v>
                </c:pt>
                <c:pt idx="98">
                  <c:v>-27</c:v>
                </c:pt>
                <c:pt idx="99">
                  <c:v>-26</c:v>
                </c:pt>
                <c:pt idx="100">
                  <c:v>-25</c:v>
                </c:pt>
                <c:pt idx="101">
                  <c:v>-24</c:v>
                </c:pt>
                <c:pt idx="102">
                  <c:v>-23</c:v>
                </c:pt>
                <c:pt idx="103">
                  <c:v>-22</c:v>
                </c:pt>
                <c:pt idx="104">
                  <c:v>-21</c:v>
                </c:pt>
                <c:pt idx="105">
                  <c:v>-20</c:v>
                </c:pt>
                <c:pt idx="106">
                  <c:v>-19</c:v>
                </c:pt>
                <c:pt idx="107">
                  <c:v>-18</c:v>
                </c:pt>
                <c:pt idx="108">
                  <c:v>-17</c:v>
                </c:pt>
                <c:pt idx="109">
                  <c:v>-16</c:v>
                </c:pt>
                <c:pt idx="110">
                  <c:v>-15</c:v>
                </c:pt>
                <c:pt idx="111">
                  <c:v>-14</c:v>
                </c:pt>
                <c:pt idx="112">
                  <c:v>-13</c:v>
                </c:pt>
                <c:pt idx="113">
                  <c:v>-12</c:v>
                </c:pt>
                <c:pt idx="114">
                  <c:v>-11</c:v>
                </c:pt>
                <c:pt idx="115">
                  <c:v>-10</c:v>
                </c:pt>
                <c:pt idx="116">
                  <c:v>-9</c:v>
                </c:pt>
                <c:pt idx="117">
                  <c:v>-8</c:v>
                </c:pt>
                <c:pt idx="118">
                  <c:v>-7</c:v>
                </c:pt>
                <c:pt idx="119">
                  <c:v>-6</c:v>
                </c:pt>
                <c:pt idx="120">
                  <c:v>-5</c:v>
                </c:pt>
                <c:pt idx="121">
                  <c:v>-4</c:v>
                </c:pt>
                <c:pt idx="122">
                  <c:v>-3</c:v>
                </c:pt>
                <c:pt idx="123">
                  <c:v>-2</c:v>
                </c:pt>
                <c:pt idx="124">
                  <c:v>-1</c:v>
                </c:pt>
                <c:pt idx="125">
                  <c:v>0</c:v>
                </c:pt>
                <c:pt idx="126">
                  <c:v>1</c:v>
                </c:pt>
                <c:pt idx="127">
                  <c:v>2</c:v>
                </c:pt>
                <c:pt idx="128">
                  <c:v>3</c:v>
                </c:pt>
                <c:pt idx="129">
                  <c:v>4</c:v>
                </c:pt>
                <c:pt idx="130">
                  <c:v>5</c:v>
                </c:pt>
                <c:pt idx="131">
                  <c:v>6</c:v>
                </c:pt>
                <c:pt idx="132">
                  <c:v>7</c:v>
                </c:pt>
                <c:pt idx="133">
                  <c:v>8</c:v>
                </c:pt>
                <c:pt idx="134">
                  <c:v>9</c:v>
                </c:pt>
                <c:pt idx="135">
                  <c:v>10</c:v>
                </c:pt>
                <c:pt idx="136">
                  <c:v>11</c:v>
                </c:pt>
                <c:pt idx="137">
                  <c:v>12</c:v>
                </c:pt>
                <c:pt idx="138">
                  <c:v>13</c:v>
                </c:pt>
                <c:pt idx="139">
                  <c:v>14</c:v>
                </c:pt>
                <c:pt idx="140">
                  <c:v>15</c:v>
                </c:pt>
                <c:pt idx="141">
                  <c:v>16</c:v>
                </c:pt>
                <c:pt idx="142">
                  <c:v>17</c:v>
                </c:pt>
                <c:pt idx="143">
                  <c:v>18</c:v>
                </c:pt>
                <c:pt idx="144">
                  <c:v>19</c:v>
                </c:pt>
                <c:pt idx="145">
                  <c:v>20</c:v>
                </c:pt>
                <c:pt idx="146">
                  <c:v>21</c:v>
                </c:pt>
                <c:pt idx="147">
                  <c:v>22</c:v>
                </c:pt>
                <c:pt idx="148">
                  <c:v>23</c:v>
                </c:pt>
                <c:pt idx="149">
                  <c:v>24</c:v>
                </c:pt>
                <c:pt idx="150">
                  <c:v>25</c:v>
                </c:pt>
                <c:pt idx="151">
                  <c:v>26</c:v>
                </c:pt>
                <c:pt idx="152">
                  <c:v>27</c:v>
                </c:pt>
                <c:pt idx="153">
                  <c:v>28</c:v>
                </c:pt>
                <c:pt idx="154">
                  <c:v>29</c:v>
                </c:pt>
                <c:pt idx="155">
                  <c:v>30</c:v>
                </c:pt>
                <c:pt idx="156">
                  <c:v>31</c:v>
                </c:pt>
                <c:pt idx="157">
                  <c:v>32</c:v>
                </c:pt>
                <c:pt idx="158">
                  <c:v>33</c:v>
                </c:pt>
                <c:pt idx="159">
                  <c:v>34</c:v>
                </c:pt>
                <c:pt idx="160">
                  <c:v>35</c:v>
                </c:pt>
                <c:pt idx="161">
                  <c:v>36</c:v>
                </c:pt>
                <c:pt idx="162">
                  <c:v>37</c:v>
                </c:pt>
                <c:pt idx="163">
                  <c:v>38</c:v>
                </c:pt>
                <c:pt idx="164">
                  <c:v>39</c:v>
                </c:pt>
                <c:pt idx="165">
                  <c:v>40</c:v>
                </c:pt>
                <c:pt idx="166">
                  <c:v>41</c:v>
                </c:pt>
                <c:pt idx="167">
                  <c:v>42</c:v>
                </c:pt>
                <c:pt idx="168">
                  <c:v>43</c:v>
                </c:pt>
                <c:pt idx="169">
                  <c:v>44</c:v>
                </c:pt>
                <c:pt idx="170">
                  <c:v>45</c:v>
                </c:pt>
                <c:pt idx="171">
                  <c:v>46</c:v>
                </c:pt>
                <c:pt idx="172">
                  <c:v>47</c:v>
                </c:pt>
                <c:pt idx="173">
                  <c:v>48</c:v>
                </c:pt>
                <c:pt idx="174">
                  <c:v>49</c:v>
                </c:pt>
                <c:pt idx="175">
                  <c:v>50</c:v>
                </c:pt>
                <c:pt idx="176">
                  <c:v>51</c:v>
                </c:pt>
                <c:pt idx="177">
                  <c:v>52</c:v>
                </c:pt>
                <c:pt idx="178">
                  <c:v>53</c:v>
                </c:pt>
                <c:pt idx="179">
                  <c:v>54</c:v>
                </c:pt>
                <c:pt idx="180">
                  <c:v>55</c:v>
                </c:pt>
                <c:pt idx="181">
                  <c:v>56</c:v>
                </c:pt>
                <c:pt idx="182">
                  <c:v>57</c:v>
                </c:pt>
                <c:pt idx="183">
                  <c:v>58</c:v>
                </c:pt>
                <c:pt idx="184">
                  <c:v>59</c:v>
                </c:pt>
                <c:pt idx="185">
                  <c:v>60</c:v>
                </c:pt>
                <c:pt idx="186">
                  <c:v>61</c:v>
                </c:pt>
                <c:pt idx="187">
                  <c:v>62</c:v>
                </c:pt>
                <c:pt idx="188">
                  <c:v>63</c:v>
                </c:pt>
                <c:pt idx="189">
                  <c:v>64</c:v>
                </c:pt>
                <c:pt idx="190">
                  <c:v>65</c:v>
                </c:pt>
                <c:pt idx="191">
                  <c:v>66</c:v>
                </c:pt>
                <c:pt idx="192">
                  <c:v>67</c:v>
                </c:pt>
                <c:pt idx="193">
                  <c:v>68</c:v>
                </c:pt>
                <c:pt idx="194">
                  <c:v>69</c:v>
                </c:pt>
                <c:pt idx="195">
                  <c:v>70</c:v>
                </c:pt>
                <c:pt idx="196">
                  <c:v>71</c:v>
                </c:pt>
                <c:pt idx="197">
                  <c:v>72</c:v>
                </c:pt>
                <c:pt idx="198">
                  <c:v>73</c:v>
                </c:pt>
                <c:pt idx="199">
                  <c:v>74</c:v>
                </c:pt>
                <c:pt idx="200">
                  <c:v>75</c:v>
                </c:pt>
                <c:pt idx="201">
                  <c:v>76</c:v>
                </c:pt>
                <c:pt idx="202">
                  <c:v>77</c:v>
                </c:pt>
                <c:pt idx="203">
                  <c:v>78</c:v>
                </c:pt>
                <c:pt idx="204">
                  <c:v>79</c:v>
                </c:pt>
                <c:pt idx="205">
                  <c:v>80</c:v>
                </c:pt>
                <c:pt idx="206">
                  <c:v>81</c:v>
                </c:pt>
                <c:pt idx="207">
                  <c:v>82</c:v>
                </c:pt>
                <c:pt idx="208">
                  <c:v>83</c:v>
                </c:pt>
                <c:pt idx="209">
                  <c:v>84</c:v>
                </c:pt>
                <c:pt idx="210">
                  <c:v>85</c:v>
                </c:pt>
                <c:pt idx="211">
                  <c:v>86</c:v>
                </c:pt>
                <c:pt idx="212">
                  <c:v>87</c:v>
                </c:pt>
                <c:pt idx="213">
                  <c:v>88</c:v>
                </c:pt>
                <c:pt idx="214">
                  <c:v>89</c:v>
                </c:pt>
                <c:pt idx="215">
                  <c:v>90</c:v>
                </c:pt>
                <c:pt idx="216">
                  <c:v>91</c:v>
                </c:pt>
                <c:pt idx="217">
                  <c:v>92</c:v>
                </c:pt>
                <c:pt idx="218">
                  <c:v>93</c:v>
                </c:pt>
                <c:pt idx="219">
                  <c:v>94</c:v>
                </c:pt>
                <c:pt idx="220">
                  <c:v>95</c:v>
                </c:pt>
                <c:pt idx="221">
                  <c:v>96</c:v>
                </c:pt>
                <c:pt idx="222">
                  <c:v>97</c:v>
                </c:pt>
                <c:pt idx="223">
                  <c:v>98</c:v>
                </c:pt>
                <c:pt idx="224">
                  <c:v>99</c:v>
                </c:pt>
                <c:pt idx="225">
                  <c:v>100</c:v>
                </c:pt>
                <c:pt idx="226">
                  <c:v>101</c:v>
                </c:pt>
                <c:pt idx="227">
                  <c:v>102</c:v>
                </c:pt>
                <c:pt idx="228">
                  <c:v>103</c:v>
                </c:pt>
                <c:pt idx="229">
                  <c:v>104</c:v>
                </c:pt>
                <c:pt idx="230">
                  <c:v>105</c:v>
                </c:pt>
                <c:pt idx="231">
                  <c:v>106</c:v>
                </c:pt>
                <c:pt idx="232">
                  <c:v>107</c:v>
                </c:pt>
                <c:pt idx="233">
                  <c:v>108</c:v>
                </c:pt>
                <c:pt idx="234">
                  <c:v>109</c:v>
                </c:pt>
                <c:pt idx="235">
                  <c:v>110</c:v>
                </c:pt>
                <c:pt idx="236">
                  <c:v>111</c:v>
                </c:pt>
                <c:pt idx="237">
                  <c:v>112</c:v>
                </c:pt>
                <c:pt idx="238">
                  <c:v>113</c:v>
                </c:pt>
                <c:pt idx="239">
                  <c:v>114</c:v>
                </c:pt>
                <c:pt idx="240">
                  <c:v>115</c:v>
                </c:pt>
                <c:pt idx="241">
                  <c:v>116</c:v>
                </c:pt>
                <c:pt idx="242">
                  <c:v>117</c:v>
                </c:pt>
                <c:pt idx="243">
                  <c:v>118</c:v>
                </c:pt>
                <c:pt idx="244">
                  <c:v>119</c:v>
                </c:pt>
                <c:pt idx="245">
                  <c:v>120</c:v>
                </c:pt>
                <c:pt idx="246">
                  <c:v>121</c:v>
                </c:pt>
                <c:pt idx="247">
                  <c:v>122</c:v>
                </c:pt>
                <c:pt idx="248">
                  <c:v>123</c:v>
                </c:pt>
                <c:pt idx="249">
                  <c:v>124</c:v>
                </c:pt>
                <c:pt idx="250">
                  <c:v>125</c:v>
                </c:pt>
                <c:pt idx="251">
                  <c:v>126</c:v>
                </c:pt>
                <c:pt idx="252">
                  <c:v>127</c:v>
                </c:pt>
                <c:pt idx="253">
                  <c:v>128</c:v>
                </c:pt>
                <c:pt idx="254">
                  <c:v>129</c:v>
                </c:pt>
                <c:pt idx="255">
                  <c:v>130</c:v>
                </c:pt>
                <c:pt idx="256">
                  <c:v>131</c:v>
                </c:pt>
                <c:pt idx="257">
                  <c:v>132</c:v>
                </c:pt>
                <c:pt idx="258">
                  <c:v>133</c:v>
                </c:pt>
                <c:pt idx="259">
                  <c:v>134</c:v>
                </c:pt>
                <c:pt idx="260">
                  <c:v>135</c:v>
                </c:pt>
                <c:pt idx="261">
                  <c:v>136</c:v>
                </c:pt>
                <c:pt idx="262">
                  <c:v>137</c:v>
                </c:pt>
                <c:pt idx="263">
                  <c:v>138</c:v>
                </c:pt>
                <c:pt idx="264">
                  <c:v>139</c:v>
                </c:pt>
                <c:pt idx="265">
                  <c:v>140</c:v>
                </c:pt>
                <c:pt idx="266">
                  <c:v>141</c:v>
                </c:pt>
                <c:pt idx="267">
                  <c:v>142</c:v>
                </c:pt>
                <c:pt idx="268">
                  <c:v>143</c:v>
                </c:pt>
                <c:pt idx="269">
                  <c:v>144</c:v>
                </c:pt>
                <c:pt idx="270">
                  <c:v>145</c:v>
                </c:pt>
                <c:pt idx="271">
                  <c:v>146</c:v>
                </c:pt>
                <c:pt idx="272">
                  <c:v>147</c:v>
                </c:pt>
                <c:pt idx="273">
                  <c:v>148</c:v>
                </c:pt>
                <c:pt idx="274">
                  <c:v>149</c:v>
                </c:pt>
                <c:pt idx="275">
                  <c:v>150</c:v>
                </c:pt>
                <c:pt idx="276">
                  <c:v>151</c:v>
                </c:pt>
                <c:pt idx="277">
                  <c:v>152</c:v>
                </c:pt>
                <c:pt idx="278">
                  <c:v>153</c:v>
                </c:pt>
                <c:pt idx="279">
                  <c:v>154</c:v>
                </c:pt>
                <c:pt idx="280">
                  <c:v>155</c:v>
                </c:pt>
                <c:pt idx="281">
                  <c:v>156</c:v>
                </c:pt>
                <c:pt idx="282">
                  <c:v>157</c:v>
                </c:pt>
                <c:pt idx="283">
                  <c:v>158</c:v>
                </c:pt>
                <c:pt idx="284">
                  <c:v>159</c:v>
                </c:pt>
                <c:pt idx="285">
                  <c:v>160</c:v>
                </c:pt>
                <c:pt idx="286">
                  <c:v>161</c:v>
                </c:pt>
                <c:pt idx="287">
                  <c:v>162</c:v>
                </c:pt>
                <c:pt idx="288">
                  <c:v>163</c:v>
                </c:pt>
                <c:pt idx="289">
                  <c:v>164</c:v>
                </c:pt>
                <c:pt idx="290">
                  <c:v>165</c:v>
                </c:pt>
                <c:pt idx="291">
                  <c:v>166</c:v>
                </c:pt>
                <c:pt idx="292">
                  <c:v>167</c:v>
                </c:pt>
                <c:pt idx="293">
                  <c:v>168</c:v>
                </c:pt>
                <c:pt idx="294">
                  <c:v>169</c:v>
                </c:pt>
                <c:pt idx="295">
                  <c:v>170</c:v>
                </c:pt>
                <c:pt idx="296">
                  <c:v>171</c:v>
                </c:pt>
                <c:pt idx="297">
                  <c:v>172</c:v>
                </c:pt>
                <c:pt idx="298">
                  <c:v>173</c:v>
                </c:pt>
                <c:pt idx="299">
                  <c:v>174</c:v>
                </c:pt>
                <c:pt idx="300">
                  <c:v>175</c:v>
                </c:pt>
                <c:pt idx="301">
                  <c:v>176</c:v>
                </c:pt>
                <c:pt idx="302">
                  <c:v>177</c:v>
                </c:pt>
                <c:pt idx="303">
                  <c:v>178</c:v>
                </c:pt>
                <c:pt idx="304">
                  <c:v>179</c:v>
                </c:pt>
                <c:pt idx="305">
                  <c:v>180</c:v>
                </c:pt>
                <c:pt idx="306">
                  <c:v>181</c:v>
                </c:pt>
                <c:pt idx="307">
                  <c:v>182</c:v>
                </c:pt>
                <c:pt idx="308">
                  <c:v>183</c:v>
                </c:pt>
                <c:pt idx="309">
                  <c:v>184</c:v>
                </c:pt>
                <c:pt idx="310">
                  <c:v>185</c:v>
                </c:pt>
                <c:pt idx="311">
                  <c:v>186</c:v>
                </c:pt>
                <c:pt idx="312">
                  <c:v>187</c:v>
                </c:pt>
                <c:pt idx="313">
                  <c:v>188</c:v>
                </c:pt>
                <c:pt idx="314">
                  <c:v>189</c:v>
                </c:pt>
                <c:pt idx="315">
                  <c:v>190</c:v>
                </c:pt>
                <c:pt idx="316">
                  <c:v>191</c:v>
                </c:pt>
                <c:pt idx="317">
                  <c:v>192</c:v>
                </c:pt>
                <c:pt idx="318">
                  <c:v>193</c:v>
                </c:pt>
                <c:pt idx="319">
                  <c:v>194</c:v>
                </c:pt>
                <c:pt idx="320">
                  <c:v>195</c:v>
                </c:pt>
                <c:pt idx="321">
                  <c:v>196</c:v>
                </c:pt>
                <c:pt idx="322">
                  <c:v>197</c:v>
                </c:pt>
                <c:pt idx="323">
                  <c:v>198</c:v>
                </c:pt>
                <c:pt idx="324">
                  <c:v>199</c:v>
                </c:pt>
                <c:pt idx="325">
                  <c:v>200</c:v>
                </c:pt>
                <c:pt idx="326">
                  <c:v>201</c:v>
                </c:pt>
                <c:pt idx="327">
                  <c:v>202</c:v>
                </c:pt>
                <c:pt idx="328">
                  <c:v>203</c:v>
                </c:pt>
                <c:pt idx="329">
                  <c:v>204</c:v>
                </c:pt>
                <c:pt idx="330">
                  <c:v>205</c:v>
                </c:pt>
                <c:pt idx="331">
                  <c:v>206</c:v>
                </c:pt>
                <c:pt idx="332">
                  <c:v>207</c:v>
                </c:pt>
                <c:pt idx="333">
                  <c:v>208</c:v>
                </c:pt>
                <c:pt idx="334">
                  <c:v>209</c:v>
                </c:pt>
                <c:pt idx="335">
                  <c:v>210</c:v>
                </c:pt>
                <c:pt idx="336">
                  <c:v>211</c:v>
                </c:pt>
                <c:pt idx="337">
                  <c:v>212</c:v>
                </c:pt>
                <c:pt idx="338">
                  <c:v>213</c:v>
                </c:pt>
                <c:pt idx="339">
                  <c:v>214</c:v>
                </c:pt>
                <c:pt idx="340">
                  <c:v>215</c:v>
                </c:pt>
                <c:pt idx="341">
                  <c:v>216</c:v>
                </c:pt>
                <c:pt idx="342">
                  <c:v>217</c:v>
                </c:pt>
                <c:pt idx="343">
                  <c:v>218</c:v>
                </c:pt>
                <c:pt idx="344">
                  <c:v>219</c:v>
                </c:pt>
                <c:pt idx="345">
                  <c:v>220</c:v>
                </c:pt>
                <c:pt idx="346">
                  <c:v>221</c:v>
                </c:pt>
                <c:pt idx="347">
                  <c:v>222</c:v>
                </c:pt>
                <c:pt idx="348">
                  <c:v>223</c:v>
                </c:pt>
                <c:pt idx="349">
                  <c:v>224</c:v>
                </c:pt>
                <c:pt idx="350">
                  <c:v>225</c:v>
                </c:pt>
                <c:pt idx="351">
                  <c:v>226</c:v>
                </c:pt>
                <c:pt idx="352">
                  <c:v>227</c:v>
                </c:pt>
                <c:pt idx="353">
                  <c:v>228</c:v>
                </c:pt>
                <c:pt idx="354">
                  <c:v>229</c:v>
                </c:pt>
                <c:pt idx="355">
                  <c:v>230</c:v>
                </c:pt>
                <c:pt idx="356">
                  <c:v>231</c:v>
                </c:pt>
                <c:pt idx="357">
                  <c:v>232</c:v>
                </c:pt>
                <c:pt idx="358">
                  <c:v>233</c:v>
                </c:pt>
                <c:pt idx="359">
                  <c:v>234</c:v>
                </c:pt>
                <c:pt idx="360">
                  <c:v>235</c:v>
                </c:pt>
                <c:pt idx="361">
                  <c:v>236</c:v>
                </c:pt>
                <c:pt idx="362">
                  <c:v>237</c:v>
                </c:pt>
                <c:pt idx="363">
                  <c:v>238</c:v>
                </c:pt>
                <c:pt idx="364">
                  <c:v>239</c:v>
                </c:pt>
                <c:pt idx="365">
                  <c:v>240</c:v>
                </c:pt>
                <c:pt idx="366">
                  <c:v>241</c:v>
                </c:pt>
                <c:pt idx="367">
                  <c:v>242</c:v>
                </c:pt>
                <c:pt idx="368">
                  <c:v>243</c:v>
                </c:pt>
                <c:pt idx="369">
                  <c:v>244</c:v>
                </c:pt>
                <c:pt idx="370">
                  <c:v>245</c:v>
                </c:pt>
                <c:pt idx="371">
                  <c:v>246</c:v>
                </c:pt>
                <c:pt idx="372">
                  <c:v>247</c:v>
                </c:pt>
                <c:pt idx="373">
                  <c:v>248</c:v>
                </c:pt>
                <c:pt idx="374">
                  <c:v>249</c:v>
                </c:pt>
                <c:pt idx="375">
                  <c:v>250</c:v>
                </c:pt>
                <c:pt idx="376">
                  <c:v>251</c:v>
                </c:pt>
                <c:pt idx="377">
                  <c:v>252</c:v>
                </c:pt>
                <c:pt idx="378">
                  <c:v>253</c:v>
                </c:pt>
                <c:pt idx="379">
                  <c:v>254</c:v>
                </c:pt>
                <c:pt idx="380">
                  <c:v>255</c:v>
                </c:pt>
                <c:pt idx="381">
                  <c:v>256</c:v>
                </c:pt>
                <c:pt idx="382">
                  <c:v>257</c:v>
                </c:pt>
                <c:pt idx="383">
                  <c:v>258</c:v>
                </c:pt>
                <c:pt idx="384">
                  <c:v>259</c:v>
                </c:pt>
                <c:pt idx="385">
                  <c:v>260</c:v>
                </c:pt>
                <c:pt idx="386">
                  <c:v>261</c:v>
                </c:pt>
                <c:pt idx="387">
                  <c:v>262</c:v>
                </c:pt>
                <c:pt idx="388">
                  <c:v>263</c:v>
                </c:pt>
                <c:pt idx="389">
                  <c:v>264</c:v>
                </c:pt>
                <c:pt idx="390">
                  <c:v>265</c:v>
                </c:pt>
                <c:pt idx="391">
                  <c:v>266</c:v>
                </c:pt>
                <c:pt idx="392">
                  <c:v>267</c:v>
                </c:pt>
                <c:pt idx="393">
                  <c:v>268</c:v>
                </c:pt>
                <c:pt idx="394">
                  <c:v>269</c:v>
                </c:pt>
                <c:pt idx="395">
                  <c:v>270</c:v>
                </c:pt>
                <c:pt idx="396">
                  <c:v>271</c:v>
                </c:pt>
                <c:pt idx="397">
                  <c:v>272</c:v>
                </c:pt>
                <c:pt idx="398">
                  <c:v>273</c:v>
                </c:pt>
                <c:pt idx="399">
                  <c:v>274</c:v>
                </c:pt>
                <c:pt idx="400">
                  <c:v>275</c:v>
                </c:pt>
                <c:pt idx="401">
                  <c:v>276</c:v>
                </c:pt>
                <c:pt idx="402">
                  <c:v>277</c:v>
                </c:pt>
                <c:pt idx="403">
                  <c:v>278</c:v>
                </c:pt>
                <c:pt idx="404">
                  <c:v>279</c:v>
                </c:pt>
                <c:pt idx="405">
                  <c:v>280</c:v>
                </c:pt>
                <c:pt idx="406">
                  <c:v>281</c:v>
                </c:pt>
                <c:pt idx="407">
                  <c:v>282</c:v>
                </c:pt>
                <c:pt idx="408">
                  <c:v>283</c:v>
                </c:pt>
                <c:pt idx="409">
                  <c:v>284</c:v>
                </c:pt>
                <c:pt idx="410">
                  <c:v>285</c:v>
                </c:pt>
                <c:pt idx="411">
                  <c:v>286</c:v>
                </c:pt>
                <c:pt idx="412">
                  <c:v>287</c:v>
                </c:pt>
                <c:pt idx="413">
                  <c:v>288</c:v>
                </c:pt>
                <c:pt idx="414">
                  <c:v>289</c:v>
                </c:pt>
                <c:pt idx="415">
                  <c:v>290</c:v>
                </c:pt>
                <c:pt idx="416">
                  <c:v>291</c:v>
                </c:pt>
                <c:pt idx="417">
                  <c:v>292</c:v>
                </c:pt>
                <c:pt idx="418">
                  <c:v>293</c:v>
                </c:pt>
                <c:pt idx="419">
                  <c:v>294</c:v>
                </c:pt>
                <c:pt idx="420">
                  <c:v>295</c:v>
                </c:pt>
                <c:pt idx="421">
                  <c:v>296</c:v>
                </c:pt>
                <c:pt idx="422">
                  <c:v>297</c:v>
                </c:pt>
                <c:pt idx="423">
                  <c:v>298</c:v>
                </c:pt>
                <c:pt idx="424">
                  <c:v>299</c:v>
                </c:pt>
                <c:pt idx="425">
                  <c:v>300</c:v>
                </c:pt>
                <c:pt idx="426">
                  <c:v>301</c:v>
                </c:pt>
                <c:pt idx="427">
                  <c:v>302</c:v>
                </c:pt>
                <c:pt idx="428">
                  <c:v>303</c:v>
                </c:pt>
                <c:pt idx="429">
                  <c:v>304</c:v>
                </c:pt>
                <c:pt idx="430">
                  <c:v>305</c:v>
                </c:pt>
                <c:pt idx="431">
                  <c:v>306</c:v>
                </c:pt>
                <c:pt idx="432">
                  <c:v>307</c:v>
                </c:pt>
                <c:pt idx="433">
                  <c:v>308</c:v>
                </c:pt>
                <c:pt idx="434">
                  <c:v>309</c:v>
                </c:pt>
                <c:pt idx="435">
                  <c:v>310</c:v>
                </c:pt>
                <c:pt idx="436">
                  <c:v>311</c:v>
                </c:pt>
                <c:pt idx="437">
                  <c:v>312</c:v>
                </c:pt>
                <c:pt idx="438">
                  <c:v>313</c:v>
                </c:pt>
                <c:pt idx="439">
                  <c:v>314</c:v>
                </c:pt>
                <c:pt idx="440">
                  <c:v>315</c:v>
                </c:pt>
                <c:pt idx="441">
                  <c:v>316</c:v>
                </c:pt>
                <c:pt idx="442">
                  <c:v>317</c:v>
                </c:pt>
                <c:pt idx="443">
                  <c:v>318</c:v>
                </c:pt>
                <c:pt idx="444">
                  <c:v>319</c:v>
                </c:pt>
                <c:pt idx="445">
                  <c:v>320</c:v>
                </c:pt>
                <c:pt idx="446">
                  <c:v>321</c:v>
                </c:pt>
                <c:pt idx="447">
                  <c:v>322</c:v>
                </c:pt>
                <c:pt idx="448">
                  <c:v>323</c:v>
                </c:pt>
                <c:pt idx="449">
                  <c:v>324</c:v>
                </c:pt>
                <c:pt idx="450">
                  <c:v>325</c:v>
                </c:pt>
                <c:pt idx="451">
                  <c:v>326</c:v>
                </c:pt>
                <c:pt idx="452">
                  <c:v>327</c:v>
                </c:pt>
                <c:pt idx="453">
                  <c:v>328</c:v>
                </c:pt>
                <c:pt idx="454">
                  <c:v>329</c:v>
                </c:pt>
                <c:pt idx="455">
                  <c:v>330</c:v>
                </c:pt>
                <c:pt idx="456">
                  <c:v>331</c:v>
                </c:pt>
                <c:pt idx="457">
                  <c:v>332</c:v>
                </c:pt>
                <c:pt idx="458">
                  <c:v>333</c:v>
                </c:pt>
                <c:pt idx="459">
                  <c:v>334</c:v>
                </c:pt>
                <c:pt idx="460">
                  <c:v>335</c:v>
                </c:pt>
                <c:pt idx="461">
                  <c:v>336</c:v>
                </c:pt>
                <c:pt idx="462">
                  <c:v>337</c:v>
                </c:pt>
                <c:pt idx="463">
                  <c:v>338</c:v>
                </c:pt>
                <c:pt idx="464">
                  <c:v>339</c:v>
                </c:pt>
                <c:pt idx="465">
                  <c:v>340</c:v>
                </c:pt>
                <c:pt idx="466">
                  <c:v>341</c:v>
                </c:pt>
                <c:pt idx="467">
                  <c:v>342</c:v>
                </c:pt>
                <c:pt idx="468">
                  <c:v>343</c:v>
                </c:pt>
                <c:pt idx="469">
                  <c:v>344</c:v>
                </c:pt>
                <c:pt idx="470">
                  <c:v>345</c:v>
                </c:pt>
                <c:pt idx="471">
                  <c:v>346</c:v>
                </c:pt>
                <c:pt idx="472">
                  <c:v>347</c:v>
                </c:pt>
                <c:pt idx="473">
                  <c:v>348</c:v>
                </c:pt>
                <c:pt idx="474">
                  <c:v>349</c:v>
                </c:pt>
                <c:pt idx="475">
                  <c:v>350</c:v>
                </c:pt>
                <c:pt idx="476">
                  <c:v>351</c:v>
                </c:pt>
                <c:pt idx="477">
                  <c:v>352</c:v>
                </c:pt>
                <c:pt idx="478">
                  <c:v>353</c:v>
                </c:pt>
                <c:pt idx="479">
                  <c:v>354</c:v>
                </c:pt>
                <c:pt idx="480">
                  <c:v>355</c:v>
                </c:pt>
                <c:pt idx="481">
                  <c:v>356</c:v>
                </c:pt>
                <c:pt idx="482">
                  <c:v>357</c:v>
                </c:pt>
                <c:pt idx="483">
                  <c:v>358</c:v>
                </c:pt>
                <c:pt idx="484">
                  <c:v>359</c:v>
                </c:pt>
                <c:pt idx="485">
                  <c:v>360</c:v>
                </c:pt>
                <c:pt idx="486">
                  <c:v>361</c:v>
                </c:pt>
                <c:pt idx="487">
                  <c:v>362</c:v>
                </c:pt>
                <c:pt idx="488">
                  <c:v>363</c:v>
                </c:pt>
                <c:pt idx="489">
                  <c:v>364</c:v>
                </c:pt>
                <c:pt idx="490">
                  <c:v>365</c:v>
                </c:pt>
                <c:pt idx="491">
                  <c:v>366</c:v>
                </c:pt>
                <c:pt idx="492">
                  <c:v>367</c:v>
                </c:pt>
                <c:pt idx="493">
                  <c:v>368</c:v>
                </c:pt>
                <c:pt idx="494">
                  <c:v>369</c:v>
                </c:pt>
                <c:pt idx="495">
                  <c:v>370</c:v>
                </c:pt>
                <c:pt idx="496">
                  <c:v>371</c:v>
                </c:pt>
                <c:pt idx="497">
                  <c:v>372</c:v>
                </c:pt>
                <c:pt idx="498">
                  <c:v>373</c:v>
                </c:pt>
                <c:pt idx="499">
                  <c:v>374</c:v>
                </c:pt>
                <c:pt idx="500">
                  <c:v>375</c:v>
                </c:pt>
                <c:pt idx="501">
                  <c:v>376</c:v>
                </c:pt>
                <c:pt idx="502">
                  <c:v>377</c:v>
                </c:pt>
                <c:pt idx="503">
                  <c:v>378</c:v>
                </c:pt>
                <c:pt idx="504">
                  <c:v>379</c:v>
                </c:pt>
                <c:pt idx="505">
                  <c:v>380</c:v>
                </c:pt>
                <c:pt idx="506">
                  <c:v>381</c:v>
                </c:pt>
                <c:pt idx="507">
                  <c:v>382</c:v>
                </c:pt>
                <c:pt idx="508">
                  <c:v>383</c:v>
                </c:pt>
                <c:pt idx="509">
                  <c:v>384</c:v>
                </c:pt>
                <c:pt idx="510">
                  <c:v>385</c:v>
                </c:pt>
                <c:pt idx="511">
                  <c:v>386</c:v>
                </c:pt>
                <c:pt idx="512">
                  <c:v>387</c:v>
                </c:pt>
                <c:pt idx="513">
                  <c:v>388</c:v>
                </c:pt>
                <c:pt idx="514">
                  <c:v>389</c:v>
                </c:pt>
                <c:pt idx="515">
                  <c:v>390</c:v>
                </c:pt>
                <c:pt idx="516">
                  <c:v>391</c:v>
                </c:pt>
                <c:pt idx="517">
                  <c:v>392</c:v>
                </c:pt>
                <c:pt idx="518">
                  <c:v>393</c:v>
                </c:pt>
                <c:pt idx="519">
                  <c:v>394</c:v>
                </c:pt>
                <c:pt idx="520">
                  <c:v>395</c:v>
                </c:pt>
                <c:pt idx="521">
                  <c:v>396</c:v>
                </c:pt>
                <c:pt idx="522">
                  <c:v>397</c:v>
                </c:pt>
                <c:pt idx="523">
                  <c:v>398</c:v>
                </c:pt>
                <c:pt idx="524">
                  <c:v>399</c:v>
                </c:pt>
                <c:pt idx="525">
                  <c:v>400</c:v>
                </c:pt>
                <c:pt idx="526">
                  <c:v>401</c:v>
                </c:pt>
                <c:pt idx="527">
                  <c:v>402</c:v>
                </c:pt>
                <c:pt idx="528">
                  <c:v>403</c:v>
                </c:pt>
                <c:pt idx="529">
                  <c:v>404</c:v>
                </c:pt>
                <c:pt idx="530">
                  <c:v>405</c:v>
                </c:pt>
                <c:pt idx="531">
                  <c:v>406</c:v>
                </c:pt>
                <c:pt idx="532">
                  <c:v>407</c:v>
                </c:pt>
                <c:pt idx="533">
                  <c:v>408</c:v>
                </c:pt>
                <c:pt idx="534">
                  <c:v>409</c:v>
                </c:pt>
                <c:pt idx="535">
                  <c:v>410</c:v>
                </c:pt>
                <c:pt idx="536">
                  <c:v>411</c:v>
                </c:pt>
                <c:pt idx="537">
                  <c:v>412</c:v>
                </c:pt>
                <c:pt idx="538">
                  <c:v>413</c:v>
                </c:pt>
                <c:pt idx="539">
                  <c:v>414</c:v>
                </c:pt>
                <c:pt idx="540">
                  <c:v>415</c:v>
                </c:pt>
                <c:pt idx="541">
                  <c:v>416</c:v>
                </c:pt>
                <c:pt idx="542">
                  <c:v>417</c:v>
                </c:pt>
                <c:pt idx="543">
                  <c:v>418</c:v>
                </c:pt>
                <c:pt idx="544">
                  <c:v>419</c:v>
                </c:pt>
                <c:pt idx="545">
                  <c:v>420</c:v>
                </c:pt>
                <c:pt idx="546">
                  <c:v>421</c:v>
                </c:pt>
                <c:pt idx="547">
                  <c:v>422</c:v>
                </c:pt>
                <c:pt idx="548">
                  <c:v>423</c:v>
                </c:pt>
                <c:pt idx="549">
                  <c:v>424</c:v>
                </c:pt>
                <c:pt idx="550">
                  <c:v>425</c:v>
                </c:pt>
                <c:pt idx="551">
                  <c:v>426</c:v>
                </c:pt>
                <c:pt idx="552">
                  <c:v>427</c:v>
                </c:pt>
                <c:pt idx="553">
                  <c:v>428</c:v>
                </c:pt>
                <c:pt idx="554">
                  <c:v>429</c:v>
                </c:pt>
                <c:pt idx="555">
                  <c:v>430</c:v>
                </c:pt>
                <c:pt idx="556">
                  <c:v>431</c:v>
                </c:pt>
                <c:pt idx="557">
                  <c:v>432</c:v>
                </c:pt>
              </c:numCache>
            </c:numRef>
          </c:xVal>
          <c:yVal>
            <c:numRef>
              <c:f>'17.5 cm MLR with Pool Fire'!$W$3:$W$560</c:f>
              <c:numCache>
                <c:formatCode>General</c:formatCode>
                <c:ptCount val="558"/>
                <c:pt idx="0">
                  <c:v>0</c:v>
                </c:pt>
                <c:pt idx="1">
                  <c:v>0</c:v>
                </c:pt>
                <c:pt idx="2">
                  <c:v>0</c:v>
                </c:pt>
                <c:pt idx="3">
                  <c:v>0</c:v>
                </c:pt>
                <c:pt idx="4">
                  <c:v>0</c:v>
                </c:pt>
                <c:pt idx="5">
                  <c:v>0</c:v>
                </c:pt>
                <c:pt idx="6">
                  <c:v>0</c:v>
                </c:pt>
                <c:pt idx="7">
                  <c:v>0</c:v>
                </c:pt>
                <c:pt idx="8">
                  <c:v>0</c:v>
                </c:pt>
                <c:pt idx="9">
                  <c:v>0</c:v>
                </c:pt>
                <c:pt idx="10">
                  <c:v>8.7755102040812188E-4</c:v>
                </c:pt>
                <c:pt idx="11">
                  <c:v>8.367346938774311E-4</c:v>
                </c:pt>
                <c:pt idx="12">
                  <c:v>7.1428571428558754E-4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3.6734693877598816E-4</c:v>
                </c:pt>
                <c:pt idx="43">
                  <c:v>3.673469387759308E-4</c:v>
                </c:pt>
                <c:pt idx="44">
                  <c:v>3.6734693877587258E-4</c:v>
                </c:pt>
                <c:pt idx="45">
                  <c:v>3.6734693877581452E-4</c:v>
                </c:pt>
                <c:pt idx="46">
                  <c:v>3.8775510204104439E-4</c:v>
                </c:pt>
                <c:pt idx="47">
                  <c:v>4.0816326530633269E-4</c:v>
                </c:pt>
                <c:pt idx="48">
                  <c:v>4.2857142857161942E-4</c:v>
                </c:pt>
                <c:pt idx="49">
                  <c:v>4.2857142857161942E-4</c:v>
                </c:pt>
                <c:pt idx="50">
                  <c:v>4.2857142857156153E-4</c:v>
                </c:pt>
                <c:pt idx="51">
                  <c:v>4.2857142857150341E-4</c:v>
                </c:pt>
                <c:pt idx="52">
                  <c:v>4.2857142857144546E-4</c:v>
                </c:pt>
                <c:pt idx="53">
                  <c:v>0</c:v>
                </c:pt>
                <c:pt idx="54">
                  <c:v>0</c:v>
                </c:pt>
                <c:pt idx="55">
                  <c:v>0</c:v>
                </c:pt>
                <c:pt idx="56">
                  <c:v>0</c:v>
                </c:pt>
                <c:pt idx="57">
                  <c:v>0</c:v>
                </c:pt>
                <c:pt idx="58">
                  <c:v>0</c:v>
                </c:pt>
                <c:pt idx="59">
                  <c:v>0</c:v>
                </c:pt>
                <c:pt idx="60">
                  <c:v>0</c:v>
                </c:pt>
                <c:pt idx="61">
                  <c:v>0</c:v>
                </c:pt>
                <c:pt idx="62">
                  <c:v>0</c:v>
                </c:pt>
                <c:pt idx="63">
                  <c:v>0</c:v>
                </c:pt>
                <c:pt idx="64">
                  <c:v>0</c:v>
                </c:pt>
                <c:pt idx="65">
                  <c:v>3.0612244897977803E-4</c:v>
                </c:pt>
                <c:pt idx="66">
                  <c:v>3.0612244897966208E-4</c:v>
                </c:pt>
                <c:pt idx="67">
                  <c:v>3.0612244897960396E-4</c:v>
                </c:pt>
                <c:pt idx="68">
                  <c:v>3.0612244897954601E-4</c:v>
                </c:pt>
                <c:pt idx="69">
                  <c:v>3.0612244897948752E-4</c:v>
                </c:pt>
                <c:pt idx="70">
                  <c:v>3.0612244897942946E-4</c:v>
                </c:pt>
                <c:pt idx="71">
                  <c:v>3.0612244897937151E-4</c:v>
                </c:pt>
                <c:pt idx="72">
                  <c:v>2.8571428571402602E-4</c:v>
                </c:pt>
                <c:pt idx="73">
                  <c:v>3.2653061224465987E-4</c:v>
                </c:pt>
                <c:pt idx="74">
                  <c:v>3.8775510204058013E-4</c:v>
                </c:pt>
                <c:pt idx="75">
                  <c:v>4.4897959183650115E-4</c:v>
                </c:pt>
                <c:pt idx="76">
                  <c:v>5.1020408163242109E-4</c:v>
                </c:pt>
                <c:pt idx="77">
                  <c:v>5.2380952380931902E-4</c:v>
                </c:pt>
                <c:pt idx="78">
                  <c:v>5.3741496598621534E-4</c:v>
                </c:pt>
                <c:pt idx="79">
                  <c:v>5.5102040816311403E-4</c:v>
                </c:pt>
                <c:pt idx="80">
                  <c:v>5.2380952380937703E-4</c:v>
                </c:pt>
                <c:pt idx="81">
                  <c:v>5.0340136054408938E-4</c:v>
                </c:pt>
                <c:pt idx="82">
                  <c:v>4.6938775510196233E-4</c:v>
                </c:pt>
                <c:pt idx="83">
                  <c:v>4.353741496598361E-4</c:v>
                </c:pt>
                <c:pt idx="84">
                  <c:v>4.3537414965987475E-4</c:v>
                </c:pt>
                <c:pt idx="85">
                  <c:v>4.3537414965991411E-4</c:v>
                </c:pt>
                <c:pt idx="86">
                  <c:v>4.4897959183681058E-4</c:v>
                </c:pt>
                <c:pt idx="87">
                  <c:v>4.7619047619054558E-4</c:v>
                </c:pt>
                <c:pt idx="88">
                  <c:v>5.1700680272117933E-4</c:v>
                </c:pt>
                <c:pt idx="89">
                  <c:v>5.3061224489796093E-4</c:v>
                </c:pt>
                <c:pt idx="90">
                  <c:v>5.442176870747409E-4</c:v>
                </c:pt>
                <c:pt idx="91">
                  <c:v>5.7142857142838141E-4</c:v>
                </c:pt>
                <c:pt idx="92">
                  <c:v>5.7823129251673361E-4</c:v>
                </c:pt>
                <c:pt idx="93">
                  <c:v>5.5102040816293937E-4</c:v>
                </c:pt>
                <c:pt idx="94">
                  <c:v>5.5102040816299737E-4</c:v>
                </c:pt>
                <c:pt idx="95">
                  <c:v>5.5102040816299737E-4</c:v>
                </c:pt>
                <c:pt idx="96">
                  <c:v>5.9183673469368815E-4</c:v>
                </c:pt>
                <c:pt idx="97">
                  <c:v>5.7823129251694514E-4</c:v>
                </c:pt>
                <c:pt idx="98">
                  <c:v>5.6462585034020409E-4</c:v>
                </c:pt>
                <c:pt idx="99">
                  <c:v>5.7142857142874809E-4</c:v>
                </c:pt>
                <c:pt idx="100">
                  <c:v>6.1224489795943908E-4</c:v>
                </c:pt>
                <c:pt idx="101">
                  <c:v>5.986394557825419E-4</c:v>
                </c:pt>
                <c:pt idx="102">
                  <c:v>5.4421768707506963E-4</c:v>
                </c:pt>
                <c:pt idx="103">
                  <c:v>5.0340136054449541E-4</c:v>
                </c:pt>
                <c:pt idx="104">
                  <c:v>5.1700680272129523E-4</c:v>
                </c:pt>
                <c:pt idx="105">
                  <c:v>5.3061224489809591E-4</c:v>
                </c:pt>
                <c:pt idx="106">
                  <c:v>5.4421768707495362E-4</c:v>
                </c:pt>
                <c:pt idx="107">
                  <c:v>5.1700680272119906E-4</c:v>
                </c:pt>
                <c:pt idx="108">
                  <c:v>5.1700680272119906E-4</c:v>
                </c:pt>
                <c:pt idx="109">
                  <c:v>5.034013605443408E-4</c:v>
                </c:pt>
                <c:pt idx="110">
                  <c:v>5.0340136054428323E-4</c:v>
                </c:pt>
                <c:pt idx="111">
                  <c:v>5.0340136054428323E-4</c:v>
                </c:pt>
                <c:pt idx="112">
                  <c:v>5.2380952380956937E-4</c:v>
                </c:pt>
                <c:pt idx="113">
                  <c:v>5.2380952380945433E-4</c:v>
                </c:pt>
                <c:pt idx="114">
                  <c:v>5.3061224489780534E-4</c:v>
                </c:pt>
                <c:pt idx="115">
                  <c:v>5.0340136054401229E-4</c:v>
                </c:pt>
                <c:pt idx="116">
                  <c:v>5.1700680272083173E-4</c:v>
                </c:pt>
                <c:pt idx="117">
                  <c:v>5.44217687074567E-4</c:v>
                </c:pt>
                <c:pt idx="118">
                  <c:v>5.5782312925144607E-4</c:v>
                </c:pt>
                <c:pt idx="119">
                  <c:v>5.2380952380931902E-4</c:v>
                </c:pt>
                <c:pt idx="120">
                  <c:v>4.9659863945564003E-4</c:v>
                </c:pt>
                <c:pt idx="121">
                  <c:v>5.7142857142851574E-4</c:v>
                </c:pt>
                <c:pt idx="122">
                  <c:v>9.1156462585036645E-4</c:v>
                </c:pt>
                <c:pt idx="123">
                  <c:v>1.2517006802722078E-3</c:v>
                </c:pt>
                <c:pt idx="124">
                  <c:v>1.523809523809686E-3</c:v>
                </c:pt>
                <c:pt idx="125">
                  <c:v>1.8231292517008786E-3</c:v>
                </c:pt>
                <c:pt idx="126">
                  <c:v>2.1632653061226526E-3</c:v>
                </c:pt>
                <c:pt idx="127">
                  <c:v>2.5442176870750692E-3</c:v>
                </c:pt>
                <c:pt idx="128">
                  <c:v>2.7755102040818215E-3</c:v>
                </c:pt>
                <c:pt idx="129">
                  <c:v>2.6394557823130782E-3</c:v>
                </c:pt>
                <c:pt idx="130">
                  <c:v>2.4489795918367892E-3</c:v>
                </c:pt>
                <c:pt idx="131">
                  <c:v>2.2857142857143019E-3</c:v>
                </c:pt>
                <c:pt idx="132">
                  <c:v>2.1088435374149441E-3</c:v>
                </c:pt>
                <c:pt idx="133">
                  <c:v>1.9863945578230627E-3</c:v>
                </c:pt>
                <c:pt idx="134">
                  <c:v>1.8775510204080831E-3</c:v>
                </c:pt>
                <c:pt idx="135">
                  <c:v>1.8639455782312633E-3</c:v>
                </c:pt>
                <c:pt idx="136">
                  <c:v>1.9727891156462092E-3</c:v>
                </c:pt>
                <c:pt idx="137">
                  <c:v>2.027210884353715E-3</c:v>
                </c:pt>
                <c:pt idx="138">
                  <c:v>2.0816326530611489E-3</c:v>
                </c:pt>
                <c:pt idx="139">
                  <c:v>2.1768707482992394E-3</c:v>
                </c:pt>
                <c:pt idx="140">
                  <c:v>2.1768707482992772E-3</c:v>
                </c:pt>
                <c:pt idx="141">
                  <c:v>2.1224489795917591E-3</c:v>
                </c:pt>
                <c:pt idx="142">
                  <c:v>2.0408163265304988E-3</c:v>
                </c:pt>
                <c:pt idx="143">
                  <c:v>2.0136054421767409E-3</c:v>
                </c:pt>
                <c:pt idx="144">
                  <c:v>2.0680272108842563E-3</c:v>
                </c:pt>
                <c:pt idx="145">
                  <c:v>2.1496598639455591E-3</c:v>
                </c:pt>
                <c:pt idx="146">
                  <c:v>2.2040816326530329E-3</c:v>
                </c:pt>
                <c:pt idx="147">
                  <c:v>2.2857142857142243E-3</c:v>
                </c:pt>
                <c:pt idx="148">
                  <c:v>2.3537414965985868E-3</c:v>
                </c:pt>
                <c:pt idx="149">
                  <c:v>2.5170068027210845E-3</c:v>
                </c:pt>
                <c:pt idx="150">
                  <c:v>2.5578231292517342E-3</c:v>
                </c:pt>
                <c:pt idx="151">
                  <c:v>2.5578231292517342E-3</c:v>
                </c:pt>
                <c:pt idx="152">
                  <c:v>2.5306122448979819E-3</c:v>
                </c:pt>
                <c:pt idx="153">
                  <c:v>2.5034013605443038E-3</c:v>
                </c:pt>
                <c:pt idx="154">
                  <c:v>2.5306122448980942E-3</c:v>
                </c:pt>
                <c:pt idx="155">
                  <c:v>2.6258503401361826E-3</c:v>
                </c:pt>
                <c:pt idx="156">
                  <c:v>2.5578231292517715E-3</c:v>
                </c:pt>
                <c:pt idx="157">
                  <c:v>2.5850340136054917E-3</c:v>
                </c:pt>
                <c:pt idx="158">
                  <c:v>2.6802721088435401E-3</c:v>
                </c:pt>
                <c:pt idx="159">
                  <c:v>2.7619047619047311E-3</c:v>
                </c:pt>
                <c:pt idx="160">
                  <c:v>2.8843537414964984E-3</c:v>
                </c:pt>
                <c:pt idx="161">
                  <c:v>2.9251700680270713E-3</c:v>
                </c:pt>
                <c:pt idx="162">
                  <c:v>2.8843537414964598E-3</c:v>
                </c:pt>
                <c:pt idx="163">
                  <c:v>2.9115646258502438E-3</c:v>
                </c:pt>
                <c:pt idx="164">
                  <c:v>2.8979591836733837E-3</c:v>
                </c:pt>
                <c:pt idx="165">
                  <c:v>2.8843537414965752E-3</c:v>
                </c:pt>
                <c:pt idx="166">
                  <c:v>2.9251700680272643E-3</c:v>
                </c:pt>
                <c:pt idx="167">
                  <c:v>2.8027210884355E-3</c:v>
                </c:pt>
                <c:pt idx="168">
                  <c:v>2.6938775510205563E-3</c:v>
                </c:pt>
                <c:pt idx="169">
                  <c:v>2.6938775510205941E-3</c:v>
                </c:pt>
                <c:pt idx="170">
                  <c:v>2.6938775510205941E-3</c:v>
                </c:pt>
                <c:pt idx="171">
                  <c:v>2.7346938775512451E-3</c:v>
                </c:pt>
                <c:pt idx="172">
                  <c:v>2.7346938775512069E-3</c:v>
                </c:pt>
                <c:pt idx="173">
                  <c:v>2.666666666666759E-3</c:v>
                </c:pt>
                <c:pt idx="174">
                  <c:v>2.7619047619048091E-3</c:v>
                </c:pt>
                <c:pt idx="175">
                  <c:v>2.9251700680272253E-3</c:v>
                </c:pt>
                <c:pt idx="176">
                  <c:v>2.9795918367346162E-3</c:v>
                </c:pt>
                <c:pt idx="177">
                  <c:v>3.0476190476189111E-3</c:v>
                </c:pt>
                <c:pt idx="178">
                  <c:v>3.0612244897957252E-3</c:v>
                </c:pt>
                <c:pt idx="179">
                  <c:v>3.1156462585032389E-3</c:v>
                </c:pt>
                <c:pt idx="180">
                  <c:v>3.2108843537414057E-3</c:v>
                </c:pt>
                <c:pt idx="181">
                  <c:v>3.2653061224488739E-3</c:v>
                </c:pt>
                <c:pt idx="182">
                  <c:v>3.2244897959183014E-3</c:v>
                </c:pt>
                <c:pt idx="183">
                  <c:v>3.2244897959184198E-3</c:v>
                </c:pt>
                <c:pt idx="184">
                  <c:v>3.2653061224490695E-3</c:v>
                </c:pt>
                <c:pt idx="185">
                  <c:v>3.3061224489797213E-3</c:v>
                </c:pt>
                <c:pt idx="186">
                  <c:v>3.2925170068029055E-3</c:v>
                </c:pt>
                <c:pt idx="187">
                  <c:v>3.251700680272248E-3</c:v>
                </c:pt>
                <c:pt idx="188">
                  <c:v>3.2244897959185334E-3</c:v>
                </c:pt>
                <c:pt idx="189">
                  <c:v>3.2244897959184966E-3</c:v>
                </c:pt>
                <c:pt idx="190">
                  <c:v>3.2517006802721712E-3</c:v>
                </c:pt>
                <c:pt idx="191">
                  <c:v>3.1972789115646601E-3</c:v>
                </c:pt>
                <c:pt idx="192">
                  <c:v>3.1972789115645812E-3</c:v>
                </c:pt>
                <c:pt idx="193">
                  <c:v>3.2517006802719405E-3</c:v>
                </c:pt>
                <c:pt idx="194">
                  <c:v>3.3333333333331249E-3</c:v>
                </c:pt>
                <c:pt idx="195">
                  <c:v>3.360544217686846E-3</c:v>
                </c:pt>
                <c:pt idx="196">
                  <c:v>3.4285714285712554E-3</c:v>
                </c:pt>
                <c:pt idx="197">
                  <c:v>3.4693877551019111E-3</c:v>
                </c:pt>
                <c:pt idx="198">
                  <c:v>3.4965986394556582E-3</c:v>
                </c:pt>
                <c:pt idx="199">
                  <c:v>3.5782312925169723E-3</c:v>
                </c:pt>
                <c:pt idx="200">
                  <c:v>3.6326530612245892E-3</c:v>
                </c:pt>
                <c:pt idx="201">
                  <c:v>3.6462585034015252E-3</c:v>
                </c:pt>
                <c:pt idx="202">
                  <c:v>3.6870748299321849E-3</c:v>
                </c:pt>
                <c:pt idx="203">
                  <c:v>3.7006802721090059E-3</c:v>
                </c:pt>
                <c:pt idx="204">
                  <c:v>3.7687074829932925E-3</c:v>
                </c:pt>
                <c:pt idx="205">
                  <c:v>3.850340136054555E-3</c:v>
                </c:pt>
                <c:pt idx="206">
                  <c:v>3.7959183673469746E-3</c:v>
                </c:pt>
                <c:pt idx="207">
                  <c:v>3.7278911564625297E-3</c:v>
                </c:pt>
                <c:pt idx="208">
                  <c:v>3.7687074829931412E-3</c:v>
                </c:pt>
                <c:pt idx="209">
                  <c:v>3.7823129251699987E-3</c:v>
                </c:pt>
                <c:pt idx="210">
                  <c:v>3.7823129251700355E-3</c:v>
                </c:pt>
                <c:pt idx="211">
                  <c:v>3.6598639455781893E-3</c:v>
                </c:pt>
                <c:pt idx="212">
                  <c:v>3.7142857142856639E-3</c:v>
                </c:pt>
                <c:pt idx="213">
                  <c:v>3.8095238095238642E-3</c:v>
                </c:pt>
                <c:pt idx="214">
                  <c:v>3.9183673469388482E-3</c:v>
                </c:pt>
                <c:pt idx="215">
                  <c:v>3.9319727891156658E-3</c:v>
                </c:pt>
                <c:pt idx="216">
                  <c:v>3.9319727891156276E-3</c:v>
                </c:pt>
                <c:pt idx="217">
                  <c:v>4.0408163265305717E-3</c:v>
                </c:pt>
                <c:pt idx="218">
                  <c:v>4.190476190476208E-3</c:v>
                </c:pt>
                <c:pt idx="219">
                  <c:v>4.1360544217686583E-3</c:v>
                </c:pt>
                <c:pt idx="220">
                  <c:v>4.0816326530611581E-3</c:v>
                </c:pt>
                <c:pt idx="221">
                  <c:v>4.0952380952380138E-3</c:v>
                </c:pt>
                <c:pt idx="222">
                  <c:v>4.0408163265305708E-3</c:v>
                </c:pt>
                <c:pt idx="223">
                  <c:v>4.1224489795918763E-3</c:v>
                </c:pt>
                <c:pt idx="224">
                  <c:v>4.0272108843537914E-3</c:v>
                </c:pt>
                <c:pt idx="225">
                  <c:v>4.0136054421768983E-3</c:v>
                </c:pt>
                <c:pt idx="226">
                  <c:v>4.0408163265306879E-3</c:v>
                </c:pt>
                <c:pt idx="227">
                  <c:v>4.1224489795918763E-3</c:v>
                </c:pt>
                <c:pt idx="228">
                  <c:v>4.1088435374150118E-3</c:v>
                </c:pt>
                <c:pt idx="229">
                  <c:v>4.2312925170068343E-3</c:v>
                </c:pt>
                <c:pt idx="230">
                  <c:v>4.2176870748298874E-3</c:v>
                </c:pt>
                <c:pt idx="231">
                  <c:v>4.3265306122448324E-3</c:v>
                </c:pt>
                <c:pt idx="232">
                  <c:v>4.3673469387754352E-3</c:v>
                </c:pt>
                <c:pt idx="233">
                  <c:v>4.3945578231291606E-3</c:v>
                </c:pt>
                <c:pt idx="234">
                  <c:v>4.4353741496598589E-3</c:v>
                </c:pt>
                <c:pt idx="235">
                  <c:v>4.4761904761905034E-3</c:v>
                </c:pt>
                <c:pt idx="236">
                  <c:v>4.4761904761905814E-3</c:v>
                </c:pt>
                <c:pt idx="237">
                  <c:v>4.5442176870749513E-3</c:v>
                </c:pt>
                <c:pt idx="238">
                  <c:v>4.5442176870749513E-3</c:v>
                </c:pt>
                <c:pt idx="239">
                  <c:v>4.5306122448980921E-3</c:v>
                </c:pt>
                <c:pt idx="240">
                  <c:v>4.5714285714287114E-3</c:v>
                </c:pt>
                <c:pt idx="241">
                  <c:v>4.5306122448980539E-3</c:v>
                </c:pt>
                <c:pt idx="242">
                  <c:v>4.5442176870748438E-3</c:v>
                </c:pt>
                <c:pt idx="243">
                  <c:v>4.5850340136053321E-3</c:v>
                </c:pt>
                <c:pt idx="244">
                  <c:v>4.5578231292515824E-3</c:v>
                </c:pt>
                <c:pt idx="245">
                  <c:v>4.5578231292516223E-3</c:v>
                </c:pt>
                <c:pt idx="246">
                  <c:v>4.6530612244897402E-3</c:v>
                </c:pt>
                <c:pt idx="247">
                  <c:v>4.707482993197289E-3</c:v>
                </c:pt>
                <c:pt idx="248">
                  <c:v>4.7346938775510074E-3</c:v>
                </c:pt>
                <c:pt idx="249">
                  <c:v>4.8027210884354138E-3</c:v>
                </c:pt>
                <c:pt idx="250">
                  <c:v>4.7482993197279881E-3</c:v>
                </c:pt>
                <c:pt idx="251">
                  <c:v>4.7619047619048864E-3</c:v>
                </c:pt>
                <c:pt idx="252">
                  <c:v>4.7755102040817014E-3</c:v>
                </c:pt>
                <c:pt idx="253">
                  <c:v>4.7346938775510074E-3</c:v>
                </c:pt>
                <c:pt idx="254">
                  <c:v>4.6938775510203153E-3</c:v>
                </c:pt>
                <c:pt idx="255">
                  <c:v>4.7755102040815834E-3</c:v>
                </c:pt>
                <c:pt idx="256">
                  <c:v>4.7346938775510074E-3</c:v>
                </c:pt>
                <c:pt idx="257">
                  <c:v>4.7482993197279109E-3</c:v>
                </c:pt>
                <c:pt idx="258">
                  <c:v>4.7210884353741994E-3</c:v>
                </c:pt>
                <c:pt idx="259">
                  <c:v>4.8027210884354164E-3</c:v>
                </c:pt>
                <c:pt idx="260">
                  <c:v>4.8435374149660704E-3</c:v>
                </c:pt>
                <c:pt idx="261">
                  <c:v>4.9523809523810492E-3</c:v>
                </c:pt>
                <c:pt idx="262">
                  <c:v>4.9659863945578381E-3</c:v>
                </c:pt>
                <c:pt idx="263">
                  <c:v>5.0068027210883794E-3</c:v>
                </c:pt>
                <c:pt idx="264">
                  <c:v>5.1156462585032784E-3</c:v>
                </c:pt>
                <c:pt idx="265">
                  <c:v>5.2789115646256508E-3</c:v>
                </c:pt>
                <c:pt idx="266">
                  <c:v>5.2653061224488401E-3</c:v>
                </c:pt>
                <c:pt idx="267">
                  <c:v>5.278911564625728E-3</c:v>
                </c:pt>
                <c:pt idx="268">
                  <c:v>5.210884353741359E-3</c:v>
                </c:pt>
                <c:pt idx="269">
                  <c:v>5.1564625850339376E-3</c:v>
                </c:pt>
                <c:pt idx="270">
                  <c:v>5.1428571428571114E-3</c:v>
                </c:pt>
                <c:pt idx="271">
                  <c:v>5.0884353741496406E-3</c:v>
                </c:pt>
                <c:pt idx="272">
                  <c:v>4.9931972789115904E-3</c:v>
                </c:pt>
                <c:pt idx="273">
                  <c:v>5.0068027210884514E-3</c:v>
                </c:pt>
                <c:pt idx="274">
                  <c:v>5.0204081632652664E-3</c:v>
                </c:pt>
                <c:pt idx="275">
                  <c:v>5.0340136054421742E-3</c:v>
                </c:pt>
                <c:pt idx="276">
                  <c:v>5.0884353741497117E-3</c:v>
                </c:pt>
                <c:pt idx="277">
                  <c:v>5.1700680272109452E-3</c:v>
                </c:pt>
                <c:pt idx="278">
                  <c:v>5.2925170068027806E-3</c:v>
                </c:pt>
                <c:pt idx="279">
                  <c:v>5.4965986394557723E-3</c:v>
                </c:pt>
                <c:pt idx="280">
                  <c:v>5.5510204081632127E-3</c:v>
                </c:pt>
                <c:pt idx="281">
                  <c:v>5.5782312925169312E-3</c:v>
                </c:pt>
                <c:pt idx="282">
                  <c:v>5.7142857142856683E-3</c:v>
                </c:pt>
                <c:pt idx="283">
                  <c:v>5.8231292517005274E-3</c:v>
                </c:pt>
                <c:pt idx="284">
                  <c:v>5.8503401360542519E-3</c:v>
                </c:pt>
                <c:pt idx="285">
                  <c:v>5.8231292517006124E-3</c:v>
                </c:pt>
                <c:pt idx="286">
                  <c:v>5.6870748299319785E-3</c:v>
                </c:pt>
                <c:pt idx="287">
                  <c:v>5.6734693877551782E-3</c:v>
                </c:pt>
                <c:pt idx="288">
                  <c:v>5.7142857142858539E-3</c:v>
                </c:pt>
                <c:pt idx="289">
                  <c:v>5.6734693877551791E-3</c:v>
                </c:pt>
                <c:pt idx="290">
                  <c:v>5.6326530612246387E-3</c:v>
                </c:pt>
                <c:pt idx="291">
                  <c:v>5.5782312925171662E-3</c:v>
                </c:pt>
                <c:pt idx="292">
                  <c:v>5.6326530612245563E-3</c:v>
                </c:pt>
                <c:pt idx="293">
                  <c:v>5.619047619047658E-3</c:v>
                </c:pt>
                <c:pt idx="294">
                  <c:v>5.6326530612245173E-3</c:v>
                </c:pt>
                <c:pt idx="295">
                  <c:v>5.6462585034013817E-3</c:v>
                </c:pt>
                <c:pt idx="296">
                  <c:v>5.6054421768708378E-3</c:v>
                </c:pt>
                <c:pt idx="297">
                  <c:v>5.5374149659864237E-3</c:v>
                </c:pt>
                <c:pt idx="298">
                  <c:v>5.5918367346939057E-3</c:v>
                </c:pt>
                <c:pt idx="299">
                  <c:v>5.4965986394557723E-3</c:v>
                </c:pt>
                <c:pt idx="300">
                  <c:v>5.5646258503401404E-3</c:v>
                </c:pt>
                <c:pt idx="301">
                  <c:v>5.6462585034013826E-3</c:v>
                </c:pt>
                <c:pt idx="302">
                  <c:v>5.63265306122448E-3</c:v>
                </c:pt>
                <c:pt idx="303">
                  <c:v>5.6598639455781993E-3</c:v>
                </c:pt>
                <c:pt idx="304">
                  <c:v>5.7551020408163119E-3</c:v>
                </c:pt>
                <c:pt idx="305">
                  <c:v>5.8231292517006497E-3</c:v>
                </c:pt>
                <c:pt idx="306">
                  <c:v>5.9183673469388135E-3</c:v>
                </c:pt>
                <c:pt idx="307">
                  <c:v>5.9319727891156832E-3</c:v>
                </c:pt>
                <c:pt idx="308">
                  <c:v>5.8775510204081933E-3</c:v>
                </c:pt>
                <c:pt idx="309">
                  <c:v>5.8911564625850517E-3</c:v>
                </c:pt>
                <c:pt idx="310">
                  <c:v>6.0408163265306871E-3</c:v>
                </c:pt>
                <c:pt idx="311">
                  <c:v>6.0952380952382073E-3</c:v>
                </c:pt>
                <c:pt idx="312">
                  <c:v>6.0816326530613906E-3</c:v>
                </c:pt>
                <c:pt idx="313">
                  <c:v>6.1360544217687798E-3</c:v>
                </c:pt>
                <c:pt idx="314">
                  <c:v>6.2312925170068334E-3</c:v>
                </c:pt>
                <c:pt idx="315">
                  <c:v>6.2993197278911209E-3</c:v>
                </c:pt>
                <c:pt idx="316">
                  <c:v>6.4489795918367546E-3</c:v>
                </c:pt>
                <c:pt idx="317">
                  <c:v>6.3945578231291589E-3</c:v>
                </c:pt>
                <c:pt idx="318">
                  <c:v>6.4625850340134516E-3</c:v>
                </c:pt>
                <c:pt idx="319">
                  <c:v>6.5442176870747241E-3</c:v>
                </c:pt>
                <c:pt idx="320">
                  <c:v>6.6122448979591721E-3</c:v>
                </c:pt>
                <c:pt idx="321">
                  <c:v>6.6258503401360955E-3</c:v>
                </c:pt>
                <c:pt idx="322">
                  <c:v>6.6394557823130518E-3</c:v>
                </c:pt>
                <c:pt idx="323">
                  <c:v>6.5034013605442687E-3</c:v>
                </c:pt>
                <c:pt idx="324">
                  <c:v>6.5578231292517794E-3</c:v>
                </c:pt>
                <c:pt idx="325">
                  <c:v>6.5170068027211939E-3</c:v>
                </c:pt>
                <c:pt idx="326">
                  <c:v>6.4489795918367563E-3</c:v>
                </c:pt>
                <c:pt idx="327">
                  <c:v>6.2993197278911599E-3</c:v>
                </c:pt>
                <c:pt idx="328">
                  <c:v>6.2312925170067901E-3</c:v>
                </c:pt>
                <c:pt idx="329">
                  <c:v>6.2721088435373573E-3</c:v>
                </c:pt>
                <c:pt idx="330">
                  <c:v>6.4489795918367173E-3</c:v>
                </c:pt>
                <c:pt idx="331">
                  <c:v>6.3945578231292353E-3</c:v>
                </c:pt>
                <c:pt idx="332">
                  <c:v>6.3673469387754795E-3</c:v>
                </c:pt>
                <c:pt idx="333">
                  <c:v>6.4761904761904739E-3</c:v>
                </c:pt>
                <c:pt idx="334">
                  <c:v>6.6802721088435081E-3</c:v>
                </c:pt>
                <c:pt idx="335">
                  <c:v>6.7891156462584383E-3</c:v>
                </c:pt>
                <c:pt idx="336">
                  <c:v>6.8027210884353427E-3</c:v>
                </c:pt>
                <c:pt idx="337">
                  <c:v>6.6530612244897844E-3</c:v>
                </c:pt>
                <c:pt idx="338">
                  <c:v>6.6666666666666732E-3</c:v>
                </c:pt>
                <c:pt idx="339">
                  <c:v>6.7210884353741994E-3</c:v>
                </c:pt>
                <c:pt idx="340">
                  <c:v>6.6666666666667105E-3</c:v>
                </c:pt>
                <c:pt idx="341">
                  <c:v>6.5170068027211574E-3</c:v>
                </c:pt>
                <c:pt idx="342">
                  <c:v>6.4489795918367936E-3</c:v>
                </c:pt>
                <c:pt idx="343">
                  <c:v>6.4761904761905121E-3</c:v>
                </c:pt>
                <c:pt idx="344">
                  <c:v>6.7074829931972934E-3</c:v>
                </c:pt>
                <c:pt idx="345">
                  <c:v>6.8299319727890915E-3</c:v>
                </c:pt>
                <c:pt idx="346">
                  <c:v>6.9115646258502894E-3</c:v>
                </c:pt>
                <c:pt idx="347">
                  <c:v>6.9523809523809304E-3</c:v>
                </c:pt>
                <c:pt idx="348">
                  <c:v>7.0884353741496372E-3</c:v>
                </c:pt>
                <c:pt idx="349">
                  <c:v>7.2108843537415116E-3</c:v>
                </c:pt>
                <c:pt idx="350">
                  <c:v>7.1564625850340556E-3</c:v>
                </c:pt>
                <c:pt idx="351">
                  <c:v>7.0340136054421751E-3</c:v>
                </c:pt>
                <c:pt idx="352">
                  <c:v>7.0340136054422063E-3</c:v>
                </c:pt>
                <c:pt idx="353">
                  <c:v>7.0884353741496788E-3</c:v>
                </c:pt>
                <c:pt idx="354">
                  <c:v>7.1700680272108342E-3</c:v>
                </c:pt>
                <c:pt idx="355">
                  <c:v>7.1836734693876891E-3</c:v>
                </c:pt>
                <c:pt idx="356">
                  <c:v>7.1836734693876891E-3</c:v>
                </c:pt>
                <c:pt idx="357">
                  <c:v>7.4013605442176606E-3</c:v>
                </c:pt>
                <c:pt idx="358">
                  <c:v>7.5102040816326827E-3</c:v>
                </c:pt>
                <c:pt idx="359">
                  <c:v>7.5374149659863474E-3</c:v>
                </c:pt>
                <c:pt idx="360">
                  <c:v>7.4965986394557324E-3</c:v>
                </c:pt>
                <c:pt idx="361">
                  <c:v>7.5646258503401023E-3</c:v>
                </c:pt>
                <c:pt idx="362">
                  <c:v>7.7006802721088065E-3</c:v>
                </c:pt>
                <c:pt idx="363">
                  <c:v>7.7551020408162339E-3</c:v>
                </c:pt>
                <c:pt idx="364">
                  <c:v>7.6462585034012247E-3</c:v>
                </c:pt>
                <c:pt idx="365">
                  <c:v>7.7142857142855834E-3</c:v>
                </c:pt>
                <c:pt idx="366">
                  <c:v>7.8503401360543335E-3</c:v>
                </c:pt>
                <c:pt idx="367">
                  <c:v>7.9591836734693513E-3</c:v>
                </c:pt>
                <c:pt idx="368">
                  <c:v>8.0000000000000088E-3</c:v>
                </c:pt>
                <c:pt idx="369">
                  <c:v>7.9727891156462904E-3</c:v>
                </c:pt>
                <c:pt idx="370">
                  <c:v>8.0544217687075828E-3</c:v>
                </c:pt>
                <c:pt idx="371">
                  <c:v>8.1768707482994633E-3</c:v>
                </c:pt>
                <c:pt idx="372">
                  <c:v>8.0544217687075828E-3</c:v>
                </c:pt>
                <c:pt idx="373">
                  <c:v>7.9591836734695474E-3</c:v>
                </c:pt>
                <c:pt idx="374">
                  <c:v>7.9319727891157942E-3</c:v>
                </c:pt>
                <c:pt idx="375">
                  <c:v>7.8503401360545261E-3</c:v>
                </c:pt>
                <c:pt idx="376">
                  <c:v>7.823129251700759E-3</c:v>
                </c:pt>
                <c:pt idx="377">
                  <c:v>7.7278911564626013E-3</c:v>
                </c:pt>
                <c:pt idx="378">
                  <c:v>7.7142857142857004E-3</c:v>
                </c:pt>
                <c:pt idx="379">
                  <c:v>7.89115646258505E-3</c:v>
                </c:pt>
                <c:pt idx="380">
                  <c:v>7.9591836734693513E-3</c:v>
                </c:pt>
                <c:pt idx="381">
                  <c:v>8.0544217687073504E-3</c:v>
                </c:pt>
                <c:pt idx="382">
                  <c:v>8.1904761904761005E-3</c:v>
                </c:pt>
                <c:pt idx="383">
                  <c:v>8.2312925170067528E-3</c:v>
                </c:pt>
                <c:pt idx="384">
                  <c:v>8.3673469387755325E-3</c:v>
                </c:pt>
                <c:pt idx="385">
                  <c:v>8.4353741496598477E-3</c:v>
                </c:pt>
                <c:pt idx="386">
                  <c:v>8.4353741496598477E-3</c:v>
                </c:pt>
                <c:pt idx="387">
                  <c:v>8.4761904761904254E-3</c:v>
                </c:pt>
                <c:pt idx="388">
                  <c:v>8.4217687074830665E-3</c:v>
                </c:pt>
                <c:pt idx="389">
                  <c:v>8.353741496598753E-3</c:v>
                </c:pt>
                <c:pt idx="390">
                  <c:v>8.3945578231293411E-3</c:v>
                </c:pt>
                <c:pt idx="391">
                  <c:v>8.3129251700680192E-3</c:v>
                </c:pt>
                <c:pt idx="392">
                  <c:v>8.204081632653102E-3</c:v>
                </c:pt>
                <c:pt idx="393">
                  <c:v>8.1360544217686567E-3</c:v>
                </c:pt>
                <c:pt idx="394">
                  <c:v>8.0952380952381692E-3</c:v>
                </c:pt>
                <c:pt idx="395">
                  <c:v>8.0272108843537516E-3</c:v>
                </c:pt>
                <c:pt idx="396">
                  <c:v>8.0544217687074423E-3</c:v>
                </c:pt>
                <c:pt idx="397">
                  <c:v>8.0952380952380529E-3</c:v>
                </c:pt>
                <c:pt idx="398">
                  <c:v>8.1632653061224497E-3</c:v>
                </c:pt>
                <c:pt idx="399">
                  <c:v>8.2721088435373947E-3</c:v>
                </c:pt>
                <c:pt idx="400">
                  <c:v>8.4081632653062194E-3</c:v>
                </c:pt>
                <c:pt idx="401">
                  <c:v>8.5170068027211228E-3</c:v>
                </c:pt>
                <c:pt idx="402">
                  <c:v>8.6666666666666975E-3</c:v>
                </c:pt>
                <c:pt idx="403">
                  <c:v>8.7210884353742593E-3</c:v>
                </c:pt>
                <c:pt idx="404">
                  <c:v>8.8435374149660895E-3</c:v>
                </c:pt>
                <c:pt idx="405">
                  <c:v>8.9931972789116365E-3</c:v>
                </c:pt>
                <c:pt idx="406">
                  <c:v>9.0476190476191046E-3</c:v>
                </c:pt>
                <c:pt idx="407">
                  <c:v>9.0476190476190561E-3</c:v>
                </c:pt>
                <c:pt idx="408">
                  <c:v>9.0748299319728092E-3</c:v>
                </c:pt>
                <c:pt idx="409">
                  <c:v>9.1700680272109366E-3</c:v>
                </c:pt>
                <c:pt idx="410">
                  <c:v>9.2653061224489165E-3</c:v>
                </c:pt>
                <c:pt idx="411">
                  <c:v>9.2244897959184065E-3</c:v>
                </c:pt>
                <c:pt idx="412">
                  <c:v>9.2108843537415212E-3</c:v>
                </c:pt>
                <c:pt idx="413">
                  <c:v>9.3333333333333567E-3</c:v>
                </c:pt>
                <c:pt idx="414">
                  <c:v>9.4421768707483606E-3</c:v>
                </c:pt>
                <c:pt idx="415">
                  <c:v>9.4693877551020721E-3</c:v>
                </c:pt>
                <c:pt idx="416">
                  <c:v>9.4965986394557767E-3</c:v>
                </c:pt>
                <c:pt idx="417">
                  <c:v>9.4965986394558582E-3</c:v>
                </c:pt>
                <c:pt idx="418">
                  <c:v>9.4693877551020374E-3</c:v>
                </c:pt>
                <c:pt idx="419">
                  <c:v>9.469387755102112E-3</c:v>
                </c:pt>
                <c:pt idx="420">
                  <c:v>9.4149659863946196E-3</c:v>
                </c:pt>
                <c:pt idx="421">
                  <c:v>9.4149659863945624E-3</c:v>
                </c:pt>
                <c:pt idx="422">
                  <c:v>9.4421768707483606E-3</c:v>
                </c:pt>
                <c:pt idx="423">
                  <c:v>9.4421768707483953E-3</c:v>
                </c:pt>
                <c:pt idx="424">
                  <c:v>9.5918367346939544E-3</c:v>
                </c:pt>
                <c:pt idx="425">
                  <c:v>9.700680272108941E-3</c:v>
                </c:pt>
                <c:pt idx="426">
                  <c:v>9.8503401360544151E-3</c:v>
                </c:pt>
                <c:pt idx="427">
                  <c:v>1.0068027210884303E-2</c:v>
                </c:pt>
                <c:pt idx="428">
                  <c:v>1.0272108843537435E-2</c:v>
                </c:pt>
                <c:pt idx="429">
                  <c:v>1.055782312925169E-2</c:v>
                </c:pt>
                <c:pt idx="430">
                  <c:v>1.0911564625850273E-2</c:v>
                </c:pt>
                <c:pt idx="431">
                  <c:v>1.1265306122448858E-2</c:v>
                </c:pt>
                <c:pt idx="432">
                  <c:v>1.1795918367346805E-2</c:v>
                </c:pt>
                <c:pt idx="433">
                  <c:v>1.2108843537414858E-2</c:v>
                </c:pt>
                <c:pt idx="434">
                  <c:v>1.23809523809523E-2</c:v>
                </c:pt>
                <c:pt idx="435">
                  <c:v>1.2734693877550905E-2</c:v>
                </c:pt>
                <c:pt idx="436">
                  <c:v>1.3129251700680217E-2</c:v>
                </c:pt>
                <c:pt idx="437">
                  <c:v>1.3591836734693871E-2</c:v>
                </c:pt>
                <c:pt idx="438">
                  <c:v>1.3755102040816362E-2</c:v>
                </c:pt>
                <c:pt idx="439">
                  <c:v>1.3687074829932044E-2</c:v>
                </c:pt>
                <c:pt idx="440">
                  <c:v>1.3986394557823231E-2</c:v>
                </c:pt>
                <c:pt idx="441">
                  <c:v>1.423129251700685E-2</c:v>
                </c:pt>
                <c:pt idx="442">
                  <c:v>1.4231292517006834E-2</c:v>
                </c:pt>
                <c:pt idx="443">
                  <c:v>1.4040816326530642E-2</c:v>
                </c:pt>
                <c:pt idx="444">
                  <c:v>1.3632653061224499E-2</c:v>
                </c:pt>
                <c:pt idx="445">
                  <c:v>1.3496598639455824E-2</c:v>
                </c:pt>
                <c:pt idx="446">
                  <c:v>1.3877551020408167E-2</c:v>
                </c:pt>
                <c:pt idx="447">
                  <c:v>1.3673469387755063E-2</c:v>
                </c:pt>
                <c:pt idx="448">
                  <c:v>1.3564625850340083E-2</c:v>
                </c:pt>
                <c:pt idx="449">
                  <c:v>1.3646258503401284E-2</c:v>
                </c:pt>
                <c:pt idx="450">
                  <c:v>1.3904761904761842E-2</c:v>
                </c:pt>
                <c:pt idx="451">
                  <c:v>1.4190476190476104E-2</c:v>
                </c:pt>
                <c:pt idx="452">
                  <c:v>1.4408163265306025E-2</c:v>
                </c:pt>
                <c:pt idx="453">
                  <c:v>1.3904761904761861E-2</c:v>
                </c:pt>
                <c:pt idx="454">
                  <c:v>1.4108843537414914E-2</c:v>
                </c:pt>
                <c:pt idx="455">
                  <c:v>1.4176870748299307E-2</c:v>
                </c:pt>
                <c:pt idx="456">
                  <c:v>1.4176870748299361E-2</c:v>
                </c:pt>
                <c:pt idx="457">
                  <c:v>1.4149659863945604E-2</c:v>
                </c:pt>
                <c:pt idx="458">
                  <c:v>1.4299319727891165E-2</c:v>
                </c:pt>
                <c:pt idx="459">
                  <c:v>1.4326530612244941E-2</c:v>
                </c:pt>
                <c:pt idx="460">
                  <c:v>1.4925170068027264E-2</c:v>
                </c:pt>
                <c:pt idx="461">
                  <c:v>1.4965986394557877E-2</c:v>
                </c:pt>
                <c:pt idx="462">
                  <c:v>1.5142857142857187E-2</c:v>
                </c:pt>
                <c:pt idx="463">
                  <c:v>1.5523809523809507E-2</c:v>
                </c:pt>
                <c:pt idx="464">
                  <c:v>1.5578231292517042E-2</c:v>
                </c:pt>
                <c:pt idx="465">
                  <c:v>1.5564625850340149E-2</c:v>
                </c:pt>
                <c:pt idx="466">
                  <c:v>1.5836734693877613E-2</c:v>
                </c:pt>
                <c:pt idx="467">
                  <c:v>1.5700680272108903E-2</c:v>
                </c:pt>
                <c:pt idx="468">
                  <c:v>1.5945578231292588E-2</c:v>
                </c:pt>
                <c:pt idx="469">
                  <c:v>1.6258503401360605E-2</c:v>
                </c:pt>
                <c:pt idx="470">
                  <c:v>1.6340136054421833E-2</c:v>
                </c:pt>
                <c:pt idx="471">
                  <c:v>1.6938775510204163E-2</c:v>
                </c:pt>
                <c:pt idx="472">
                  <c:v>1.7224489795918504E-2</c:v>
                </c:pt>
                <c:pt idx="473">
                  <c:v>1.7360544217687183E-2</c:v>
                </c:pt>
                <c:pt idx="474">
                  <c:v>1.7782312925170116E-2</c:v>
                </c:pt>
                <c:pt idx="475">
                  <c:v>1.7836734693877591E-2</c:v>
                </c:pt>
                <c:pt idx="476">
                  <c:v>1.7727891156462571E-2</c:v>
                </c:pt>
                <c:pt idx="477">
                  <c:v>1.7673469387755061E-2</c:v>
                </c:pt>
                <c:pt idx="478">
                  <c:v>1.7360544217687065E-2</c:v>
                </c:pt>
                <c:pt idx="479">
                  <c:v>1.7605442176870646E-2</c:v>
                </c:pt>
                <c:pt idx="480">
                  <c:v>1.7836734693877483E-2</c:v>
                </c:pt>
                <c:pt idx="481">
                  <c:v>1.8122448979591768E-2</c:v>
                </c:pt>
                <c:pt idx="482">
                  <c:v>1.8707482993197241E-2</c:v>
                </c:pt>
                <c:pt idx="483">
                  <c:v>1.9346938775510244E-2</c:v>
                </c:pt>
                <c:pt idx="484">
                  <c:v>1.9904761904761956E-2</c:v>
                </c:pt>
                <c:pt idx="485">
                  <c:v>2.065306122448984E-2</c:v>
                </c:pt>
                <c:pt idx="486">
                  <c:v>2.0775510204081665E-2</c:v>
                </c:pt>
                <c:pt idx="487">
                  <c:v>2.0857142857142904E-2</c:v>
                </c:pt>
                <c:pt idx="488">
                  <c:v>2.065306122448984E-2</c:v>
                </c:pt>
                <c:pt idx="489">
                  <c:v>2.0394557823129281E-2</c:v>
                </c:pt>
                <c:pt idx="490">
                  <c:v>2.0027210884353819E-2</c:v>
                </c:pt>
                <c:pt idx="491">
                  <c:v>1.9836734693877606E-2</c:v>
                </c:pt>
                <c:pt idx="492">
                  <c:v>1.9360544217687153E-2</c:v>
                </c:pt>
                <c:pt idx="493">
                  <c:v>1.9210884353741523E-2</c:v>
                </c:pt>
                <c:pt idx="494">
                  <c:v>1.9333333333333341E-2</c:v>
                </c:pt>
                <c:pt idx="495">
                  <c:v>1.9578231292517023E-2</c:v>
                </c:pt>
                <c:pt idx="496">
                  <c:v>1.965986394557822E-2</c:v>
                </c:pt>
                <c:pt idx="497">
                  <c:v>2.0081632653061229E-2</c:v>
                </c:pt>
                <c:pt idx="498">
                  <c:v>2.0136054421768666E-2</c:v>
                </c:pt>
                <c:pt idx="499">
                  <c:v>2.0544217687074852E-2</c:v>
                </c:pt>
                <c:pt idx="500">
                  <c:v>2.1006802721088392E-2</c:v>
                </c:pt>
                <c:pt idx="501">
                  <c:v>2.087074829931973E-2</c:v>
                </c:pt>
                <c:pt idx="502">
                  <c:v>2.0911564625850351E-2</c:v>
                </c:pt>
                <c:pt idx="503">
                  <c:v>2.1197278911564661E-2</c:v>
                </c:pt>
                <c:pt idx="504">
                  <c:v>2.0897959183673497E-2</c:v>
                </c:pt>
                <c:pt idx="505">
                  <c:v>2.1170068027210921E-2</c:v>
                </c:pt>
                <c:pt idx="506">
                  <c:v>2.0680272108843642E-2</c:v>
                </c:pt>
                <c:pt idx="507">
                  <c:v>2.0571428571428615E-2</c:v>
                </c:pt>
                <c:pt idx="508">
                  <c:v>2.1292517006802802E-2</c:v>
                </c:pt>
                <c:pt idx="509">
                  <c:v>2.1482993197278956E-2</c:v>
                </c:pt>
                <c:pt idx="510">
                  <c:v>2.1755102040816397E-2</c:v>
                </c:pt>
                <c:pt idx="511">
                  <c:v>2.20816326530613E-2</c:v>
                </c:pt>
                <c:pt idx="512">
                  <c:v>2.1809523809523838E-2</c:v>
                </c:pt>
                <c:pt idx="513">
                  <c:v>2.2557823129251676E-2</c:v>
                </c:pt>
                <c:pt idx="514">
                  <c:v>2.2380952380952352E-2</c:v>
                </c:pt>
                <c:pt idx="515">
                  <c:v>2.1455782312925154E-2</c:v>
                </c:pt>
                <c:pt idx="516">
                  <c:v>2.0979591836734608E-2</c:v>
                </c:pt>
                <c:pt idx="517">
                  <c:v>1.9959183673469341E-2</c:v>
                </c:pt>
                <c:pt idx="518">
                  <c:v>1.975510204081633E-2</c:v>
                </c:pt>
                <c:pt idx="519">
                  <c:v>1.9986394557823129E-2</c:v>
                </c:pt>
                <c:pt idx="520">
                  <c:v>1.9809523809523843E-2</c:v>
                </c:pt>
                <c:pt idx="521">
                  <c:v>2.0149659863945589E-2</c:v>
                </c:pt>
                <c:pt idx="522">
                  <c:v>2.0761904761904801E-2</c:v>
                </c:pt>
                <c:pt idx="523">
                  <c:v>2.1374149659864009E-2</c:v>
                </c:pt>
                <c:pt idx="524">
                  <c:v>2.2503401360544236E-2</c:v>
                </c:pt>
                <c:pt idx="525">
                  <c:v>2.2843537414966083E-2</c:v>
                </c:pt>
                <c:pt idx="526">
                  <c:v>2.3224489795918356E-2</c:v>
                </c:pt>
                <c:pt idx="527">
                  <c:v>2.3183673469387791E-2</c:v>
                </c:pt>
                <c:pt idx="528">
                  <c:v>2.3115646258503413E-2</c:v>
                </c:pt>
                <c:pt idx="529">
                  <c:v>2.314285714285717E-2</c:v>
                </c:pt>
                <c:pt idx="530">
                  <c:v>2.3387755102040848E-2</c:v>
                </c:pt>
                <c:pt idx="531">
                  <c:v>2.300680272108847E-2</c:v>
                </c:pt>
                <c:pt idx="532">
                  <c:v>2.331972789115646E-2</c:v>
                </c:pt>
                <c:pt idx="533">
                  <c:v>2.3034013605442192E-2</c:v>
                </c:pt>
                <c:pt idx="534">
                  <c:v>2.3632653061224546E-2</c:v>
                </c:pt>
                <c:pt idx="535">
                  <c:v>2.4108843537415006E-2</c:v>
                </c:pt>
                <c:pt idx="536">
                  <c:v>2.4448979591836791E-2</c:v>
                </c:pt>
                <c:pt idx="537">
                  <c:v>2.4530612244897981E-2</c:v>
                </c:pt>
                <c:pt idx="538">
                  <c:v>2.5238095238095254E-2</c:v>
                </c:pt>
                <c:pt idx="539">
                  <c:v>2.5251700680272219E-2</c:v>
                </c:pt>
                <c:pt idx="540">
                  <c:v>2.6027210884353818E-2</c:v>
                </c:pt>
                <c:pt idx="541">
                  <c:v>2.5578231292517007E-2</c:v>
                </c:pt>
                <c:pt idx="542">
                  <c:v>2.5836734693877539E-2</c:v>
                </c:pt>
                <c:pt idx="543">
                  <c:v>2.6040816326530606E-2</c:v>
                </c:pt>
                <c:pt idx="544">
                  <c:v>2.6054421768707443E-2</c:v>
                </c:pt>
                <c:pt idx="545">
                  <c:v>2.5714285714285679E-2</c:v>
                </c:pt>
                <c:pt idx="546">
                  <c:v>2.5551020408163278E-2</c:v>
                </c:pt>
                <c:pt idx="547">
                  <c:v>2.5210884353741466E-2</c:v>
                </c:pt>
                <c:pt idx="548">
                  <c:v>2.5768707482993237E-2</c:v>
                </c:pt>
                <c:pt idx="549">
                  <c:v>2.5278911564625903E-2</c:v>
                </c:pt>
                <c:pt idx="550">
                  <c:v>2.5292517006802712E-2</c:v>
                </c:pt>
                <c:pt idx="551">
                  <c:v>2.5156462585034022E-2</c:v>
                </c:pt>
                <c:pt idx="552">
                  <c:v>2.5387755102040825E-2</c:v>
                </c:pt>
                <c:pt idx="553">
                  <c:v>2.5673469387755152E-2</c:v>
                </c:pt>
                <c:pt idx="554">
                  <c:v>2.5850340136054435E-2</c:v>
                </c:pt>
                <c:pt idx="555">
                  <c:v>2.5687074829931981E-2</c:v>
                </c:pt>
                <c:pt idx="556">
                  <c:v>2.6285714285714367E-2</c:v>
                </c:pt>
                <c:pt idx="557">
                  <c:v>2.6217687074830007E-2</c:v>
                </c:pt>
              </c:numCache>
            </c:numRef>
          </c:yVal>
          <c:smooth val="1"/>
        </c:ser>
        <c:ser>
          <c:idx val="0"/>
          <c:order val="1"/>
          <c:tx>
            <c:v>Corrected</c:v>
          </c:tx>
          <c:spPr>
            <a:ln>
              <a:noFill/>
            </a:ln>
          </c:spPr>
          <c:marker>
            <c:symbol val="circle"/>
            <c:size val="4"/>
            <c:spPr>
              <a:solidFill>
                <a:schemeClr val="bg1">
                  <a:lumMod val="50000"/>
                </a:schemeClr>
              </a:solidFill>
              <a:ln w="9525">
                <a:solidFill>
                  <a:schemeClr val="tx1">
                    <a:lumMod val="95000"/>
                    <a:lumOff val="5000"/>
                    <a:alpha val="92000"/>
                  </a:schemeClr>
                </a:solidFill>
              </a:ln>
            </c:spPr>
          </c:marker>
          <c:xVal>
            <c:numRef>
              <c:f>'MLR Foil Swap'!$BB$21:$BB$621</c:f>
              <c:numCache>
                <c:formatCode>General</c:formatCode>
                <c:ptCount val="601"/>
                <c:pt idx="0">
                  <c:v>-125</c:v>
                </c:pt>
                <c:pt idx="1">
                  <c:v>-124</c:v>
                </c:pt>
                <c:pt idx="2">
                  <c:v>-123</c:v>
                </c:pt>
                <c:pt idx="3">
                  <c:v>-122</c:v>
                </c:pt>
                <c:pt idx="4">
                  <c:v>-121</c:v>
                </c:pt>
                <c:pt idx="5">
                  <c:v>-120</c:v>
                </c:pt>
                <c:pt idx="6">
                  <c:v>-119</c:v>
                </c:pt>
                <c:pt idx="7">
                  <c:v>-118</c:v>
                </c:pt>
                <c:pt idx="8">
                  <c:v>-117</c:v>
                </c:pt>
                <c:pt idx="9">
                  <c:v>-116</c:v>
                </c:pt>
                <c:pt idx="10">
                  <c:v>-115</c:v>
                </c:pt>
                <c:pt idx="11">
                  <c:v>-114</c:v>
                </c:pt>
                <c:pt idx="12">
                  <c:v>-113</c:v>
                </c:pt>
                <c:pt idx="13">
                  <c:v>-112</c:v>
                </c:pt>
                <c:pt idx="14">
                  <c:v>-111</c:v>
                </c:pt>
                <c:pt idx="15">
                  <c:v>-110</c:v>
                </c:pt>
                <c:pt idx="16">
                  <c:v>-109</c:v>
                </c:pt>
                <c:pt idx="17">
                  <c:v>-108</c:v>
                </c:pt>
                <c:pt idx="18">
                  <c:v>-107</c:v>
                </c:pt>
                <c:pt idx="19">
                  <c:v>-106</c:v>
                </c:pt>
                <c:pt idx="20">
                  <c:v>-105</c:v>
                </c:pt>
                <c:pt idx="21">
                  <c:v>-104</c:v>
                </c:pt>
                <c:pt idx="22">
                  <c:v>-103</c:v>
                </c:pt>
                <c:pt idx="23">
                  <c:v>-102</c:v>
                </c:pt>
                <c:pt idx="24">
                  <c:v>-101</c:v>
                </c:pt>
                <c:pt idx="25">
                  <c:v>-100</c:v>
                </c:pt>
                <c:pt idx="26">
                  <c:v>-99</c:v>
                </c:pt>
                <c:pt idx="27">
                  <c:v>-98</c:v>
                </c:pt>
                <c:pt idx="28">
                  <c:v>-97</c:v>
                </c:pt>
                <c:pt idx="29">
                  <c:v>-96</c:v>
                </c:pt>
                <c:pt idx="30">
                  <c:v>-95</c:v>
                </c:pt>
                <c:pt idx="31">
                  <c:v>-94</c:v>
                </c:pt>
                <c:pt idx="32">
                  <c:v>-93</c:v>
                </c:pt>
                <c:pt idx="33">
                  <c:v>-92</c:v>
                </c:pt>
                <c:pt idx="34">
                  <c:v>-91</c:v>
                </c:pt>
                <c:pt idx="35">
                  <c:v>-90</c:v>
                </c:pt>
                <c:pt idx="36">
                  <c:v>-89</c:v>
                </c:pt>
                <c:pt idx="37">
                  <c:v>-88</c:v>
                </c:pt>
                <c:pt idx="38">
                  <c:v>-87</c:v>
                </c:pt>
                <c:pt idx="39">
                  <c:v>-86</c:v>
                </c:pt>
                <c:pt idx="40">
                  <c:v>-85</c:v>
                </c:pt>
                <c:pt idx="41">
                  <c:v>-84</c:v>
                </c:pt>
                <c:pt idx="42">
                  <c:v>-83</c:v>
                </c:pt>
                <c:pt idx="43">
                  <c:v>-82</c:v>
                </c:pt>
                <c:pt idx="44">
                  <c:v>-81</c:v>
                </c:pt>
                <c:pt idx="45">
                  <c:v>-80</c:v>
                </c:pt>
                <c:pt idx="46">
                  <c:v>-79</c:v>
                </c:pt>
                <c:pt idx="47">
                  <c:v>-78</c:v>
                </c:pt>
                <c:pt idx="48">
                  <c:v>-77</c:v>
                </c:pt>
                <c:pt idx="49">
                  <c:v>-76</c:v>
                </c:pt>
                <c:pt idx="50">
                  <c:v>-75</c:v>
                </c:pt>
                <c:pt idx="51">
                  <c:v>-74</c:v>
                </c:pt>
                <c:pt idx="52">
                  <c:v>-73</c:v>
                </c:pt>
                <c:pt idx="53">
                  <c:v>-72</c:v>
                </c:pt>
                <c:pt idx="54">
                  <c:v>-71</c:v>
                </c:pt>
                <c:pt idx="55">
                  <c:v>-70</c:v>
                </c:pt>
                <c:pt idx="56">
                  <c:v>-69</c:v>
                </c:pt>
                <c:pt idx="57">
                  <c:v>-68</c:v>
                </c:pt>
                <c:pt idx="58">
                  <c:v>-67</c:v>
                </c:pt>
                <c:pt idx="59">
                  <c:v>-66</c:v>
                </c:pt>
                <c:pt idx="60">
                  <c:v>-65</c:v>
                </c:pt>
                <c:pt idx="61">
                  <c:v>-64</c:v>
                </c:pt>
                <c:pt idx="62">
                  <c:v>-63</c:v>
                </c:pt>
                <c:pt idx="63">
                  <c:v>-62</c:v>
                </c:pt>
                <c:pt idx="64">
                  <c:v>-61</c:v>
                </c:pt>
                <c:pt idx="65">
                  <c:v>-60</c:v>
                </c:pt>
                <c:pt idx="66">
                  <c:v>-59</c:v>
                </c:pt>
                <c:pt idx="67">
                  <c:v>-58</c:v>
                </c:pt>
                <c:pt idx="68">
                  <c:v>-57</c:v>
                </c:pt>
                <c:pt idx="69">
                  <c:v>-56</c:v>
                </c:pt>
                <c:pt idx="70">
                  <c:v>-55</c:v>
                </c:pt>
                <c:pt idx="71">
                  <c:v>-54</c:v>
                </c:pt>
                <c:pt idx="72">
                  <c:v>-53</c:v>
                </c:pt>
                <c:pt idx="73">
                  <c:v>-52</c:v>
                </c:pt>
                <c:pt idx="74">
                  <c:v>-51</c:v>
                </c:pt>
                <c:pt idx="75">
                  <c:v>-50</c:v>
                </c:pt>
                <c:pt idx="76">
                  <c:v>-49</c:v>
                </c:pt>
                <c:pt idx="77">
                  <c:v>-48</c:v>
                </c:pt>
                <c:pt idx="78">
                  <c:v>-47</c:v>
                </c:pt>
                <c:pt idx="79">
                  <c:v>-46</c:v>
                </c:pt>
                <c:pt idx="80">
                  <c:v>-45</c:v>
                </c:pt>
                <c:pt idx="81">
                  <c:v>-44</c:v>
                </c:pt>
                <c:pt idx="82">
                  <c:v>-43</c:v>
                </c:pt>
                <c:pt idx="83">
                  <c:v>-42</c:v>
                </c:pt>
                <c:pt idx="84">
                  <c:v>-41</c:v>
                </c:pt>
                <c:pt idx="85">
                  <c:v>-40</c:v>
                </c:pt>
                <c:pt idx="86">
                  <c:v>-39</c:v>
                </c:pt>
                <c:pt idx="87">
                  <c:v>-38</c:v>
                </c:pt>
                <c:pt idx="88">
                  <c:v>-37</c:v>
                </c:pt>
                <c:pt idx="89">
                  <c:v>-36</c:v>
                </c:pt>
                <c:pt idx="90">
                  <c:v>-35</c:v>
                </c:pt>
                <c:pt idx="91">
                  <c:v>-34</c:v>
                </c:pt>
                <c:pt idx="92">
                  <c:v>-33</c:v>
                </c:pt>
                <c:pt idx="93">
                  <c:v>-32</c:v>
                </c:pt>
                <c:pt idx="94">
                  <c:v>-31</c:v>
                </c:pt>
                <c:pt idx="95">
                  <c:v>-30</c:v>
                </c:pt>
                <c:pt idx="96">
                  <c:v>-29</c:v>
                </c:pt>
                <c:pt idx="97">
                  <c:v>-28</c:v>
                </c:pt>
                <c:pt idx="98">
                  <c:v>-27</c:v>
                </c:pt>
                <c:pt idx="99">
                  <c:v>-26</c:v>
                </c:pt>
                <c:pt idx="100">
                  <c:v>-25</c:v>
                </c:pt>
                <c:pt idx="101">
                  <c:v>-24</c:v>
                </c:pt>
                <c:pt idx="102">
                  <c:v>-23</c:v>
                </c:pt>
                <c:pt idx="103">
                  <c:v>-22</c:v>
                </c:pt>
                <c:pt idx="104">
                  <c:v>-21</c:v>
                </c:pt>
                <c:pt idx="105">
                  <c:v>-20</c:v>
                </c:pt>
                <c:pt idx="106">
                  <c:v>-19</c:v>
                </c:pt>
                <c:pt idx="107">
                  <c:v>-18</c:v>
                </c:pt>
                <c:pt idx="108">
                  <c:v>-17</c:v>
                </c:pt>
                <c:pt idx="109">
                  <c:v>-16</c:v>
                </c:pt>
                <c:pt idx="110">
                  <c:v>-15</c:v>
                </c:pt>
                <c:pt idx="111">
                  <c:v>-14</c:v>
                </c:pt>
                <c:pt idx="112">
                  <c:v>-13</c:v>
                </c:pt>
                <c:pt idx="113">
                  <c:v>-12</c:v>
                </c:pt>
                <c:pt idx="114">
                  <c:v>-11</c:v>
                </c:pt>
                <c:pt idx="115">
                  <c:v>-10</c:v>
                </c:pt>
                <c:pt idx="116">
                  <c:v>-9</c:v>
                </c:pt>
                <c:pt idx="117">
                  <c:v>-8</c:v>
                </c:pt>
                <c:pt idx="118">
                  <c:v>-7</c:v>
                </c:pt>
                <c:pt idx="119">
                  <c:v>-6</c:v>
                </c:pt>
                <c:pt idx="120">
                  <c:v>-5</c:v>
                </c:pt>
                <c:pt idx="121">
                  <c:v>-4</c:v>
                </c:pt>
                <c:pt idx="122">
                  <c:v>-3</c:v>
                </c:pt>
                <c:pt idx="123">
                  <c:v>-2</c:v>
                </c:pt>
                <c:pt idx="124">
                  <c:v>-1</c:v>
                </c:pt>
                <c:pt idx="125">
                  <c:v>0</c:v>
                </c:pt>
                <c:pt idx="126">
                  <c:v>1</c:v>
                </c:pt>
                <c:pt idx="127">
                  <c:v>2</c:v>
                </c:pt>
                <c:pt idx="128">
                  <c:v>3</c:v>
                </c:pt>
                <c:pt idx="129">
                  <c:v>4</c:v>
                </c:pt>
                <c:pt idx="130">
                  <c:v>5</c:v>
                </c:pt>
                <c:pt idx="131">
                  <c:v>6</c:v>
                </c:pt>
                <c:pt idx="132">
                  <c:v>7</c:v>
                </c:pt>
                <c:pt idx="133">
                  <c:v>8</c:v>
                </c:pt>
                <c:pt idx="134">
                  <c:v>9</c:v>
                </c:pt>
                <c:pt idx="135">
                  <c:v>10</c:v>
                </c:pt>
                <c:pt idx="136">
                  <c:v>11</c:v>
                </c:pt>
                <c:pt idx="137">
                  <c:v>12</c:v>
                </c:pt>
                <c:pt idx="138">
                  <c:v>13</c:v>
                </c:pt>
                <c:pt idx="139">
                  <c:v>14</c:v>
                </c:pt>
                <c:pt idx="140">
                  <c:v>15</c:v>
                </c:pt>
                <c:pt idx="141">
                  <c:v>16</c:v>
                </c:pt>
                <c:pt idx="142">
                  <c:v>17</c:v>
                </c:pt>
                <c:pt idx="143">
                  <c:v>18</c:v>
                </c:pt>
                <c:pt idx="144">
                  <c:v>19</c:v>
                </c:pt>
                <c:pt idx="145">
                  <c:v>20</c:v>
                </c:pt>
                <c:pt idx="146">
                  <c:v>21</c:v>
                </c:pt>
                <c:pt idx="147">
                  <c:v>22</c:v>
                </c:pt>
                <c:pt idx="148">
                  <c:v>23</c:v>
                </c:pt>
                <c:pt idx="149">
                  <c:v>24</c:v>
                </c:pt>
                <c:pt idx="150">
                  <c:v>25</c:v>
                </c:pt>
                <c:pt idx="151">
                  <c:v>26</c:v>
                </c:pt>
                <c:pt idx="152">
                  <c:v>27</c:v>
                </c:pt>
                <c:pt idx="153">
                  <c:v>28</c:v>
                </c:pt>
                <c:pt idx="154">
                  <c:v>29</c:v>
                </c:pt>
                <c:pt idx="155">
                  <c:v>30</c:v>
                </c:pt>
                <c:pt idx="156">
                  <c:v>31</c:v>
                </c:pt>
                <c:pt idx="157">
                  <c:v>32</c:v>
                </c:pt>
                <c:pt idx="158">
                  <c:v>33</c:v>
                </c:pt>
                <c:pt idx="159">
                  <c:v>34</c:v>
                </c:pt>
                <c:pt idx="160">
                  <c:v>35</c:v>
                </c:pt>
                <c:pt idx="161">
                  <c:v>36</c:v>
                </c:pt>
                <c:pt idx="162">
                  <c:v>37</c:v>
                </c:pt>
                <c:pt idx="163">
                  <c:v>38</c:v>
                </c:pt>
                <c:pt idx="164">
                  <c:v>39</c:v>
                </c:pt>
                <c:pt idx="165">
                  <c:v>40</c:v>
                </c:pt>
                <c:pt idx="166">
                  <c:v>41</c:v>
                </c:pt>
                <c:pt idx="167">
                  <c:v>42</c:v>
                </c:pt>
                <c:pt idx="168">
                  <c:v>43</c:v>
                </c:pt>
                <c:pt idx="169">
                  <c:v>44</c:v>
                </c:pt>
                <c:pt idx="170">
                  <c:v>45</c:v>
                </c:pt>
                <c:pt idx="171">
                  <c:v>46</c:v>
                </c:pt>
                <c:pt idx="172">
                  <c:v>47</c:v>
                </c:pt>
                <c:pt idx="173">
                  <c:v>48</c:v>
                </c:pt>
                <c:pt idx="174">
                  <c:v>49</c:v>
                </c:pt>
                <c:pt idx="175">
                  <c:v>50</c:v>
                </c:pt>
                <c:pt idx="176">
                  <c:v>51</c:v>
                </c:pt>
                <c:pt idx="177">
                  <c:v>52</c:v>
                </c:pt>
                <c:pt idx="178">
                  <c:v>53</c:v>
                </c:pt>
                <c:pt idx="179">
                  <c:v>54</c:v>
                </c:pt>
                <c:pt idx="180">
                  <c:v>55</c:v>
                </c:pt>
                <c:pt idx="181">
                  <c:v>56</c:v>
                </c:pt>
                <c:pt idx="182">
                  <c:v>57</c:v>
                </c:pt>
                <c:pt idx="183">
                  <c:v>58</c:v>
                </c:pt>
                <c:pt idx="184">
                  <c:v>59</c:v>
                </c:pt>
                <c:pt idx="185">
                  <c:v>60</c:v>
                </c:pt>
                <c:pt idx="186">
                  <c:v>61</c:v>
                </c:pt>
                <c:pt idx="187">
                  <c:v>62</c:v>
                </c:pt>
                <c:pt idx="188">
                  <c:v>63</c:v>
                </c:pt>
                <c:pt idx="189">
                  <c:v>64</c:v>
                </c:pt>
                <c:pt idx="190">
                  <c:v>65</c:v>
                </c:pt>
                <c:pt idx="191">
                  <c:v>66</c:v>
                </c:pt>
                <c:pt idx="192">
                  <c:v>67</c:v>
                </c:pt>
                <c:pt idx="193">
                  <c:v>68</c:v>
                </c:pt>
                <c:pt idx="194">
                  <c:v>69</c:v>
                </c:pt>
                <c:pt idx="195">
                  <c:v>70</c:v>
                </c:pt>
                <c:pt idx="196">
                  <c:v>71</c:v>
                </c:pt>
                <c:pt idx="197">
                  <c:v>72</c:v>
                </c:pt>
                <c:pt idx="198">
                  <c:v>73</c:v>
                </c:pt>
                <c:pt idx="199">
                  <c:v>74</c:v>
                </c:pt>
                <c:pt idx="200">
                  <c:v>75</c:v>
                </c:pt>
                <c:pt idx="201">
                  <c:v>76</c:v>
                </c:pt>
                <c:pt idx="202">
                  <c:v>77</c:v>
                </c:pt>
                <c:pt idx="203">
                  <c:v>78</c:v>
                </c:pt>
                <c:pt idx="204">
                  <c:v>79</c:v>
                </c:pt>
                <c:pt idx="205">
                  <c:v>80</c:v>
                </c:pt>
                <c:pt idx="206">
                  <c:v>81</c:v>
                </c:pt>
                <c:pt idx="207">
                  <c:v>82</c:v>
                </c:pt>
                <c:pt idx="208">
                  <c:v>83</c:v>
                </c:pt>
                <c:pt idx="209">
                  <c:v>84</c:v>
                </c:pt>
                <c:pt idx="210">
                  <c:v>85</c:v>
                </c:pt>
                <c:pt idx="211">
                  <c:v>86</c:v>
                </c:pt>
                <c:pt idx="212">
                  <c:v>87</c:v>
                </c:pt>
                <c:pt idx="213">
                  <c:v>88</c:v>
                </c:pt>
                <c:pt idx="214">
                  <c:v>89</c:v>
                </c:pt>
                <c:pt idx="215">
                  <c:v>90</c:v>
                </c:pt>
                <c:pt idx="216">
                  <c:v>91</c:v>
                </c:pt>
                <c:pt idx="217">
                  <c:v>92</c:v>
                </c:pt>
                <c:pt idx="218">
                  <c:v>93</c:v>
                </c:pt>
                <c:pt idx="219">
                  <c:v>94</c:v>
                </c:pt>
                <c:pt idx="220">
                  <c:v>95</c:v>
                </c:pt>
                <c:pt idx="221">
                  <c:v>96</c:v>
                </c:pt>
                <c:pt idx="222">
                  <c:v>97</c:v>
                </c:pt>
                <c:pt idx="223">
                  <c:v>98</c:v>
                </c:pt>
                <c:pt idx="224">
                  <c:v>99</c:v>
                </c:pt>
                <c:pt idx="225">
                  <c:v>100</c:v>
                </c:pt>
                <c:pt idx="226">
                  <c:v>101</c:v>
                </c:pt>
                <c:pt idx="227">
                  <c:v>102</c:v>
                </c:pt>
                <c:pt idx="228">
                  <c:v>103</c:v>
                </c:pt>
                <c:pt idx="229">
                  <c:v>104</c:v>
                </c:pt>
                <c:pt idx="230">
                  <c:v>105</c:v>
                </c:pt>
                <c:pt idx="231">
                  <c:v>106</c:v>
                </c:pt>
                <c:pt idx="232">
                  <c:v>107</c:v>
                </c:pt>
                <c:pt idx="233">
                  <c:v>108</c:v>
                </c:pt>
                <c:pt idx="234">
                  <c:v>109</c:v>
                </c:pt>
                <c:pt idx="235">
                  <c:v>110</c:v>
                </c:pt>
                <c:pt idx="236">
                  <c:v>111</c:v>
                </c:pt>
                <c:pt idx="237">
                  <c:v>112</c:v>
                </c:pt>
                <c:pt idx="238">
                  <c:v>113</c:v>
                </c:pt>
                <c:pt idx="239">
                  <c:v>114</c:v>
                </c:pt>
                <c:pt idx="240">
                  <c:v>115</c:v>
                </c:pt>
                <c:pt idx="241">
                  <c:v>116</c:v>
                </c:pt>
                <c:pt idx="242">
                  <c:v>117</c:v>
                </c:pt>
                <c:pt idx="243">
                  <c:v>118</c:v>
                </c:pt>
                <c:pt idx="244">
                  <c:v>119</c:v>
                </c:pt>
                <c:pt idx="245">
                  <c:v>120</c:v>
                </c:pt>
                <c:pt idx="246">
                  <c:v>121</c:v>
                </c:pt>
                <c:pt idx="247">
                  <c:v>122</c:v>
                </c:pt>
                <c:pt idx="248">
                  <c:v>123</c:v>
                </c:pt>
                <c:pt idx="249">
                  <c:v>124</c:v>
                </c:pt>
                <c:pt idx="250">
                  <c:v>125</c:v>
                </c:pt>
                <c:pt idx="251">
                  <c:v>126</c:v>
                </c:pt>
                <c:pt idx="252">
                  <c:v>127</c:v>
                </c:pt>
                <c:pt idx="253">
                  <c:v>128</c:v>
                </c:pt>
                <c:pt idx="254">
                  <c:v>129</c:v>
                </c:pt>
                <c:pt idx="255">
                  <c:v>130</c:v>
                </c:pt>
                <c:pt idx="256">
                  <c:v>131</c:v>
                </c:pt>
                <c:pt idx="257">
                  <c:v>132</c:v>
                </c:pt>
                <c:pt idx="258">
                  <c:v>133</c:v>
                </c:pt>
                <c:pt idx="259">
                  <c:v>134</c:v>
                </c:pt>
                <c:pt idx="260">
                  <c:v>135</c:v>
                </c:pt>
                <c:pt idx="261">
                  <c:v>136</c:v>
                </c:pt>
                <c:pt idx="262">
                  <c:v>137</c:v>
                </c:pt>
                <c:pt idx="263">
                  <c:v>138</c:v>
                </c:pt>
                <c:pt idx="264">
                  <c:v>139</c:v>
                </c:pt>
                <c:pt idx="265">
                  <c:v>140</c:v>
                </c:pt>
                <c:pt idx="266">
                  <c:v>141</c:v>
                </c:pt>
                <c:pt idx="267">
                  <c:v>142</c:v>
                </c:pt>
                <c:pt idx="268">
                  <c:v>143</c:v>
                </c:pt>
                <c:pt idx="269">
                  <c:v>144</c:v>
                </c:pt>
                <c:pt idx="270">
                  <c:v>145</c:v>
                </c:pt>
                <c:pt idx="271">
                  <c:v>146</c:v>
                </c:pt>
                <c:pt idx="272">
                  <c:v>147</c:v>
                </c:pt>
                <c:pt idx="273">
                  <c:v>148</c:v>
                </c:pt>
                <c:pt idx="274">
                  <c:v>149</c:v>
                </c:pt>
                <c:pt idx="275">
                  <c:v>150</c:v>
                </c:pt>
                <c:pt idx="276">
                  <c:v>151</c:v>
                </c:pt>
                <c:pt idx="277">
                  <c:v>152</c:v>
                </c:pt>
                <c:pt idx="278">
                  <c:v>153</c:v>
                </c:pt>
                <c:pt idx="279">
                  <c:v>154</c:v>
                </c:pt>
                <c:pt idx="280">
                  <c:v>155</c:v>
                </c:pt>
                <c:pt idx="281">
                  <c:v>156</c:v>
                </c:pt>
                <c:pt idx="282">
                  <c:v>157</c:v>
                </c:pt>
                <c:pt idx="283">
                  <c:v>158</c:v>
                </c:pt>
                <c:pt idx="284">
                  <c:v>159</c:v>
                </c:pt>
                <c:pt idx="285">
                  <c:v>160</c:v>
                </c:pt>
                <c:pt idx="286">
                  <c:v>161</c:v>
                </c:pt>
                <c:pt idx="287">
                  <c:v>162</c:v>
                </c:pt>
                <c:pt idx="288">
                  <c:v>163</c:v>
                </c:pt>
                <c:pt idx="289">
                  <c:v>164</c:v>
                </c:pt>
                <c:pt idx="290">
                  <c:v>165</c:v>
                </c:pt>
                <c:pt idx="291">
                  <c:v>166</c:v>
                </c:pt>
                <c:pt idx="292">
                  <c:v>167</c:v>
                </c:pt>
                <c:pt idx="293">
                  <c:v>168</c:v>
                </c:pt>
                <c:pt idx="294">
                  <c:v>169</c:v>
                </c:pt>
                <c:pt idx="295">
                  <c:v>170</c:v>
                </c:pt>
                <c:pt idx="296">
                  <c:v>171</c:v>
                </c:pt>
                <c:pt idx="297">
                  <c:v>172</c:v>
                </c:pt>
                <c:pt idx="298">
                  <c:v>173</c:v>
                </c:pt>
                <c:pt idx="299">
                  <c:v>174</c:v>
                </c:pt>
                <c:pt idx="300">
                  <c:v>175</c:v>
                </c:pt>
                <c:pt idx="301">
                  <c:v>176</c:v>
                </c:pt>
                <c:pt idx="302">
                  <c:v>177</c:v>
                </c:pt>
                <c:pt idx="303">
                  <c:v>178</c:v>
                </c:pt>
                <c:pt idx="304">
                  <c:v>179</c:v>
                </c:pt>
                <c:pt idx="305">
                  <c:v>180</c:v>
                </c:pt>
                <c:pt idx="306">
                  <c:v>181</c:v>
                </c:pt>
                <c:pt idx="307">
                  <c:v>182</c:v>
                </c:pt>
                <c:pt idx="308">
                  <c:v>183</c:v>
                </c:pt>
                <c:pt idx="309">
                  <c:v>184</c:v>
                </c:pt>
                <c:pt idx="310">
                  <c:v>185</c:v>
                </c:pt>
                <c:pt idx="311">
                  <c:v>186</c:v>
                </c:pt>
                <c:pt idx="312">
                  <c:v>187</c:v>
                </c:pt>
                <c:pt idx="313">
                  <c:v>188</c:v>
                </c:pt>
                <c:pt idx="314">
                  <c:v>189</c:v>
                </c:pt>
                <c:pt idx="315">
                  <c:v>190</c:v>
                </c:pt>
                <c:pt idx="316">
                  <c:v>191</c:v>
                </c:pt>
                <c:pt idx="317">
                  <c:v>192</c:v>
                </c:pt>
                <c:pt idx="318">
                  <c:v>193</c:v>
                </c:pt>
                <c:pt idx="319">
                  <c:v>194</c:v>
                </c:pt>
                <c:pt idx="320">
                  <c:v>195</c:v>
                </c:pt>
                <c:pt idx="321">
                  <c:v>196</c:v>
                </c:pt>
                <c:pt idx="322">
                  <c:v>197</c:v>
                </c:pt>
                <c:pt idx="323">
                  <c:v>198</c:v>
                </c:pt>
                <c:pt idx="324">
                  <c:v>199</c:v>
                </c:pt>
                <c:pt idx="325">
                  <c:v>200</c:v>
                </c:pt>
                <c:pt idx="326">
                  <c:v>201</c:v>
                </c:pt>
                <c:pt idx="327">
                  <c:v>202</c:v>
                </c:pt>
                <c:pt idx="328">
                  <c:v>203</c:v>
                </c:pt>
                <c:pt idx="329">
                  <c:v>204</c:v>
                </c:pt>
                <c:pt idx="330">
                  <c:v>205</c:v>
                </c:pt>
                <c:pt idx="331">
                  <c:v>206</c:v>
                </c:pt>
                <c:pt idx="332">
                  <c:v>207</c:v>
                </c:pt>
                <c:pt idx="333">
                  <c:v>208</c:v>
                </c:pt>
                <c:pt idx="334">
                  <c:v>209</c:v>
                </c:pt>
                <c:pt idx="335">
                  <c:v>210</c:v>
                </c:pt>
                <c:pt idx="336">
                  <c:v>211</c:v>
                </c:pt>
                <c:pt idx="337">
                  <c:v>212</c:v>
                </c:pt>
                <c:pt idx="338">
                  <c:v>213</c:v>
                </c:pt>
                <c:pt idx="339">
                  <c:v>214</c:v>
                </c:pt>
                <c:pt idx="340">
                  <c:v>215</c:v>
                </c:pt>
                <c:pt idx="341">
                  <c:v>216</c:v>
                </c:pt>
                <c:pt idx="342">
                  <c:v>217</c:v>
                </c:pt>
                <c:pt idx="343">
                  <c:v>218</c:v>
                </c:pt>
                <c:pt idx="344">
                  <c:v>219</c:v>
                </c:pt>
                <c:pt idx="345">
                  <c:v>220</c:v>
                </c:pt>
                <c:pt idx="346">
                  <c:v>221</c:v>
                </c:pt>
                <c:pt idx="347">
                  <c:v>222</c:v>
                </c:pt>
                <c:pt idx="348">
                  <c:v>223</c:v>
                </c:pt>
                <c:pt idx="349">
                  <c:v>224</c:v>
                </c:pt>
                <c:pt idx="350">
                  <c:v>225</c:v>
                </c:pt>
                <c:pt idx="351">
                  <c:v>226</c:v>
                </c:pt>
                <c:pt idx="352">
                  <c:v>227</c:v>
                </c:pt>
                <c:pt idx="353">
                  <c:v>228</c:v>
                </c:pt>
                <c:pt idx="354">
                  <c:v>229</c:v>
                </c:pt>
                <c:pt idx="355">
                  <c:v>230</c:v>
                </c:pt>
                <c:pt idx="356">
                  <c:v>231</c:v>
                </c:pt>
                <c:pt idx="357">
                  <c:v>232</c:v>
                </c:pt>
                <c:pt idx="358">
                  <c:v>233</c:v>
                </c:pt>
                <c:pt idx="359">
                  <c:v>234</c:v>
                </c:pt>
                <c:pt idx="360">
                  <c:v>235</c:v>
                </c:pt>
                <c:pt idx="361">
                  <c:v>236</c:v>
                </c:pt>
                <c:pt idx="362">
                  <c:v>237</c:v>
                </c:pt>
                <c:pt idx="363">
                  <c:v>238</c:v>
                </c:pt>
                <c:pt idx="364">
                  <c:v>239</c:v>
                </c:pt>
                <c:pt idx="365">
                  <c:v>240</c:v>
                </c:pt>
                <c:pt idx="366">
                  <c:v>241</c:v>
                </c:pt>
                <c:pt idx="367">
                  <c:v>242</c:v>
                </c:pt>
                <c:pt idx="368">
                  <c:v>243</c:v>
                </c:pt>
                <c:pt idx="369">
                  <c:v>244</c:v>
                </c:pt>
                <c:pt idx="370">
                  <c:v>245</c:v>
                </c:pt>
                <c:pt idx="371">
                  <c:v>246</c:v>
                </c:pt>
                <c:pt idx="372">
                  <c:v>247</c:v>
                </c:pt>
                <c:pt idx="373">
                  <c:v>248</c:v>
                </c:pt>
                <c:pt idx="374">
                  <c:v>249</c:v>
                </c:pt>
                <c:pt idx="375">
                  <c:v>250</c:v>
                </c:pt>
                <c:pt idx="376">
                  <c:v>251</c:v>
                </c:pt>
                <c:pt idx="377">
                  <c:v>252</c:v>
                </c:pt>
                <c:pt idx="378">
                  <c:v>253</c:v>
                </c:pt>
                <c:pt idx="379">
                  <c:v>254</c:v>
                </c:pt>
                <c:pt idx="380">
                  <c:v>255</c:v>
                </c:pt>
                <c:pt idx="381">
                  <c:v>256</c:v>
                </c:pt>
                <c:pt idx="382">
                  <c:v>257</c:v>
                </c:pt>
                <c:pt idx="383">
                  <c:v>258</c:v>
                </c:pt>
                <c:pt idx="384">
                  <c:v>259</c:v>
                </c:pt>
                <c:pt idx="385">
                  <c:v>260</c:v>
                </c:pt>
                <c:pt idx="386">
                  <c:v>261</c:v>
                </c:pt>
                <c:pt idx="387">
                  <c:v>262</c:v>
                </c:pt>
                <c:pt idx="388">
                  <c:v>263</c:v>
                </c:pt>
                <c:pt idx="389">
                  <c:v>264</c:v>
                </c:pt>
                <c:pt idx="390">
                  <c:v>265</c:v>
                </c:pt>
                <c:pt idx="391">
                  <c:v>266</c:v>
                </c:pt>
                <c:pt idx="392">
                  <c:v>267</c:v>
                </c:pt>
                <c:pt idx="393">
                  <c:v>268</c:v>
                </c:pt>
                <c:pt idx="394">
                  <c:v>269</c:v>
                </c:pt>
                <c:pt idx="395">
                  <c:v>270</c:v>
                </c:pt>
                <c:pt idx="396">
                  <c:v>271</c:v>
                </c:pt>
                <c:pt idx="397">
                  <c:v>272</c:v>
                </c:pt>
                <c:pt idx="398">
                  <c:v>273</c:v>
                </c:pt>
                <c:pt idx="399">
                  <c:v>274</c:v>
                </c:pt>
                <c:pt idx="400">
                  <c:v>275</c:v>
                </c:pt>
                <c:pt idx="401">
                  <c:v>276</c:v>
                </c:pt>
                <c:pt idx="402">
                  <c:v>277</c:v>
                </c:pt>
                <c:pt idx="403">
                  <c:v>278</c:v>
                </c:pt>
                <c:pt idx="404">
                  <c:v>279</c:v>
                </c:pt>
                <c:pt idx="405">
                  <c:v>280</c:v>
                </c:pt>
                <c:pt idx="406">
                  <c:v>281</c:v>
                </c:pt>
                <c:pt idx="407">
                  <c:v>282</c:v>
                </c:pt>
                <c:pt idx="408">
                  <c:v>283</c:v>
                </c:pt>
                <c:pt idx="409">
                  <c:v>284</c:v>
                </c:pt>
                <c:pt idx="410">
                  <c:v>285</c:v>
                </c:pt>
                <c:pt idx="411">
                  <c:v>286</c:v>
                </c:pt>
                <c:pt idx="412">
                  <c:v>287</c:v>
                </c:pt>
                <c:pt idx="413">
                  <c:v>288</c:v>
                </c:pt>
                <c:pt idx="414">
                  <c:v>289</c:v>
                </c:pt>
                <c:pt idx="415">
                  <c:v>290</c:v>
                </c:pt>
                <c:pt idx="416">
                  <c:v>291</c:v>
                </c:pt>
                <c:pt idx="417">
                  <c:v>292</c:v>
                </c:pt>
                <c:pt idx="418">
                  <c:v>293</c:v>
                </c:pt>
                <c:pt idx="419">
                  <c:v>294</c:v>
                </c:pt>
                <c:pt idx="420">
                  <c:v>295</c:v>
                </c:pt>
                <c:pt idx="421">
                  <c:v>296</c:v>
                </c:pt>
                <c:pt idx="422">
                  <c:v>297</c:v>
                </c:pt>
                <c:pt idx="423">
                  <c:v>298</c:v>
                </c:pt>
                <c:pt idx="424">
                  <c:v>299</c:v>
                </c:pt>
                <c:pt idx="425">
                  <c:v>300</c:v>
                </c:pt>
                <c:pt idx="426">
                  <c:v>301</c:v>
                </c:pt>
                <c:pt idx="427">
                  <c:v>302</c:v>
                </c:pt>
                <c:pt idx="428">
                  <c:v>303</c:v>
                </c:pt>
                <c:pt idx="429">
                  <c:v>304</c:v>
                </c:pt>
                <c:pt idx="430">
                  <c:v>305</c:v>
                </c:pt>
                <c:pt idx="431">
                  <c:v>306</c:v>
                </c:pt>
                <c:pt idx="432">
                  <c:v>307</c:v>
                </c:pt>
                <c:pt idx="433">
                  <c:v>308</c:v>
                </c:pt>
                <c:pt idx="434">
                  <c:v>309</c:v>
                </c:pt>
                <c:pt idx="435">
                  <c:v>310</c:v>
                </c:pt>
                <c:pt idx="436">
                  <c:v>311</c:v>
                </c:pt>
                <c:pt idx="437">
                  <c:v>312</c:v>
                </c:pt>
                <c:pt idx="438">
                  <c:v>313</c:v>
                </c:pt>
                <c:pt idx="439">
                  <c:v>314</c:v>
                </c:pt>
                <c:pt idx="440">
                  <c:v>315</c:v>
                </c:pt>
                <c:pt idx="441">
                  <c:v>316</c:v>
                </c:pt>
                <c:pt idx="442">
                  <c:v>317</c:v>
                </c:pt>
                <c:pt idx="443">
                  <c:v>318</c:v>
                </c:pt>
                <c:pt idx="444">
                  <c:v>319</c:v>
                </c:pt>
                <c:pt idx="445">
                  <c:v>320</c:v>
                </c:pt>
                <c:pt idx="446">
                  <c:v>321</c:v>
                </c:pt>
                <c:pt idx="447">
                  <c:v>322</c:v>
                </c:pt>
                <c:pt idx="448">
                  <c:v>323</c:v>
                </c:pt>
                <c:pt idx="449">
                  <c:v>324</c:v>
                </c:pt>
                <c:pt idx="450">
                  <c:v>325</c:v>
                </c:pt>
                <c:pt idx="451">
                  <c:v>326</c:v>
                </c:pt>
                <c:pt idx="452">
                  <c:v>327</c:v>
                </c:pt>
                <c:pt idx="453">
                  <c:v>328</c:v>
                </c:pt>
                <c:pt idx="454">
                  <c:v>329</c:v>
                </c:pt>
                <c:pt idx="455">
                  <c:v>330</c:v>
                </c:pt>
                <c:pt idx="456">
                  <c:v>331</c:v>
                </c:pt>
                <c:pt idx="457">
                  <c:v>332</c:v>
                </c:pt>
                <c:pt idx="458">
                  <c:v>333</c:v>
                </c:pt>
                <c:pt idx="459">
                  <c:v>334</c:v>
                </c:pt>
                <c:pt idx="460">
                  <c:v>335</c:v>
                </c:pt>
                <c:pt idx="461">
                  <c:v>336</c:v>
                </c:pt>
                <c:pt idx="462">
                  <c:v>337</c:v>
                </c:pt>
                <c:pt idx="463">
                  <c:v>338</c:v>
                </c:pt>
                <c:pt idx="464">
                  <c:v>339</c:v>
                </c:pt>
                <c:pt idx="465">
                  <c:v>340</c:v>
                </c:pt>
                <c:pt idx="466">
                  <c:v>341</c:v>
                </c:pt>
                <c:pt idx="467">
                  <c:v>342</c:v>
                </c:pt>
                <c:pt idx="468">
                  <c:v>343</c:v>
                </c:pt>
                <c:pt idx="469">
                  <c:v>344</c:v>
                </c:pt>
                <c:pt idx="470">
                  <c:v>345</c:v>
                </c:pt>
                <c:pt idx="471">
                  <c:v>346</c:v>
                </c:pt>
                <c:pt idx="472">
                  <c:v>347</c:v>
                </c:pt>
                <c:pt idx="473">
                  <c:v>348</c:v>
                </c:pt>
                <c:pt idx="474">
                  <c:v>349</c:v>
                </c:pt>
                <c:pt idx="475">
                  <c:v>350</c:v>
                </c:pt>
                <c:pt idx="476">
                  <c:v>351</c:v>
                </c:pt>
                <c:pt idx="477">
                  <c:v>352</c:v>
                </c:pt>
                <c:pt idx="478">
                  <c:v>353</c:v>
                </c:pt>
                <c:pt idx="479">
                  <c:v>354</c:v>
                </c:pt>
                <c:pt idx="480">
                  <c:v>355</c:v>
                </c:pt>
                <c:pt idx="481">
                  <c:v>356</c:v>
                </c:pt>
                <c:pt idx="482">
                  <c:v>357</c:v>
                </c:pt>
                <c:pt idx="483">
                  <c:v>358</c:v>
                </c:pt>
                <c:pt idx="484">
                  <c:v>359</c:v>
                </c:pt>
                <c:pt idx="485">
                  <c:v>360</c:v>
                </c:pt>
                <c:pt idx="486">
                  <c:v>361</c:v>
                </c:pt>
                <c:pt idx="487">
                  <c:v>362</c:v>
                </c:pt>
                <c:pt idx="488">
                  <c:v>363</c:v>
                </c:pt>
                <c:pt idx="489">
                  <c:v>364</c:v>
                </c:pt>
                <c:pt idx="490">
                  <c:v>365</c:v>
                </c:pt>
                <c:pt idx="491">
                  <c:v>366</c:v>
                </c:pt>
                <c:pt idx="492">
                  <c:v>367</c:v>
                </c:pt>
                <c:pt idx="493">
                  <c:v>368</c:v>
                </c:pt>
                <c:pt idx="494">
                  <c:v>369</c:v>
                </c:pt>
                <c:pt idx="495">
                  <c:v>370</c:v>
                </c:pt>
                <c:pt idx="496">
                  <c:v>371</c:v>
                </c:pt>
                <c:pt idx="497">
                  <c:v>372</c:v>
                </c:pt>
                <c:pt idx="498">
                  <c:v>373</c:v>
                </c:pt>
                <c:pt idx="499">
                  <c:v>374</c:v>
                </c:pt>
                <c:pt idx="500">
                  <c:v>375</c:v>
                </c:pt>
                <c:pt idx="501">
                  <c:v>376</c:v>
                </c:pt>
                <c:pt idx="502">
                  <c:v>377</c:v>
                </c:pt>
                <c:pt idx="503">
                  <c:v>378</c:v>
                </c:pt>
                <c:pt idx="504">
                  <c:v>379</c:v>
                </c:pt>
                <c:pt idx="505">
                  <c:v>380</c:v>
                </c:pt>
                <c:pt idx="506">
                  <c:v>381</c:v>
                </c:pt>
                <c:pt idx="507">
                  <c:v>382</c:v>
                </c:pt>
                <c:pt idx="508">
                  <c:v>383</c:v>
                </c:pt>
                <c:pt idx="509">
                  <c:v>384</c:v>
                </c:pt>
                <c:pt idx="510">
                  <c:v>385</c:v>
                </c:pt>
                <c:pt idx="511">
                  <c:v>386</c:v>
                </c:pt>
                <c:pt idx="512">
                  <c:v>387</c:v>
                </c:pt>
                <c:pt idx="513">
                  <c:v>388</c:v>
                </c:pt>
                <c:pt idx="514">
                  <c:v>389</c:v>
                </c:pt>
                <c:pt idx="515">
                  <c:v>390</c:v>
                </c:pt>
                <c:pt idx="516">
                  <c:v>391</c:v>
                </c:pt>
                <c:pt idx="517">
                  <c:v>392</c:v>
                </c:pt>
                <c:pt idx="518">
                  <c:v>393</c:v>
                </c:pt>
                <c:pt idx="519">
                  <c:v>394</c:v>
                </c:pt>
                <c:pt idx="520">
                  <c:v>395</c:v>
                </c:pt>
                <c:pt idx="521">
                  <c:v>396</c:v>
                </c:pt>
                <c:pt idx="522">
                  <c:v>397</c:v>
                </c:pt>
                <c:pt idx="523">
                  <c:v>398</c:v>
                </c:pt>
                <c:pt idx="524">
                  <c:v>399</c:v>
                </c:pt>
                <c:pt idx="525">
                  <c:v>400</c:v>
                </c:pt>
                <c:pt idx="526">
                  <c:v>401</c:v>
                </c:pt>
                <c:pt idx="527">
                  <c:v>402</c:v>
                </c:pt>
                <c:pt idx="528">
                  <c:v>403</c:v>
                </c:pt>
                <c:pt idx="529">
                  <c:v>404</c:v>
                </c:pt>
                <c:pt idx="530">
                  <c:v>405</c:v>
                </c:pt>
                <c:pt idx="531">
                  <c:v>406</c:v>
                </c:pt>
                <c:pt idx="532">
                  <c:v>407</c:v>
                </c:pt>
                <c:pt idx="533">
                  <c:v>408</c:v>
                </c:pt>
                <c:pt idx="534">
                  <c:v>409</c:v>
                </c:pt>
                <c:pt idx="535">
                  <c:v>410</c:v>
                </c:pt>
                <c:pt idx="536">
                  <c:v>411</c:v>
                </c:pt>
                <c:pt idx="537">
                  <c:v>412</c:v>
                </c:pt>
                <c:pt idx="538">
                  <c:v>413</c:v>
                </c:pt>
                <c:pt idx="539">
                  <c:v>414</c:v>
                </c:pt>
                <c:pt idx="540">
                  <c:v>415</c:v>
                </c:pt>
                <c:pt idx="541">
                  <c:v>416</c:v>
                </c:pt>
                <c:pt idx="542">
                  <c:v>417</c:v>
                </c:pt>
                <c:pt idx="543">
                  <c:v>418</c:v>
                </c:pt>
                <c:pt idx="544">
                  <c:v>419</c:v>
                </c:pt>
                <c:pt idx="545">
                  <c:v>420</c:v>
                </c:pt>
                <c:pt idx="546">
                  <c:v>421</c:v>
                </c:pt>
                <c:pt idx="547">
                  <c:v>422</c:v>
                </c:pt>
                <c:pt idx="548">
                  <c:v>423</c:v>
                </c:pt>
                <c:pt idx="549">
                  <c:v>424</c:v>
                </c:pt>
                <c:pt idx="550">
                  <c:v>425</c:v>
                </c:pt>
                <c:pt idx="551">
                  <c:v>426</c:v>
                </c:pt>
                <c:pt idx="552">
                  <c:v>427</c:v>
                </c:pt>
                <c:pt idx="553">
                  <c:v>428</c:v>
                </c:pt>
                <c:pt idx="554">
                  <c:v>429</c:v>
                </c:pt>
                <c:pt idx="555">
                  <c:v>430</c:v>
                </c:pt>
                <c:pt idx="556">
                  <c:v>431</c:v>
                </c:pt>
                <c:pt idx="557">
                  <c:v>432</c:v>
                </c:pt>
                <c:pt idx="558">
                  <c:v>433</c:v>
                </c:pt>
                <c:pt idx="559">
                  <c:v>434</c:v>
                </c:pt>
                <c:pt idx="560">
                  <c:v>435</c:v>
                </c:pt>
                <c:pt idx="561">
                  <c:v>436</c:v>
                </c:pt>
                <c:pt idx="562">
                  <c:v>437</c:v>
                </c:pt>
                <c:pt idx="563">
                  <c:v>438</c:v>
                </c:pt>
                <c:pt idx="564">
                  <c:v>439</c:v>
                </c:pt>
                <c:pt idx="565">
                  <c:v>440</c:v>
                </c:pt>
                <c:pt idx="566">
                  <c:v>441</c:v>
                </c:pt>
                <c:pt idx="567">
                  <c:v>442</c:v>
                </c:pt>
                <c:pt idx="568">
                  <c:v>443</c:v>
                </c:pt>
                <c:pt idx="569">
                  <c:v>444</c:v>
                </c:pt>
                <c:pt idx="570">
                  <c:v>445</c:v>
                </c:pt>
                <c:pt idx="571">
                  <c:v>446</c:v>
                </c:pt>
                <c:pt idx="572">
                  <c:v>447</c:v>
                </c:pt>
                <c:pt idx="573">
                  <c:v>448</c:v>
                </c:pt>
                <c:pt idx="574">
                  <c:v>449</c:v>
                </c:pt>
                <c:pt idx="575">
                  <c:v>450</c:v>
                </c:pt>
                <c:pt idx="576">
                  <c:v>451</c:v>
                </c:pt>
                <c:pt idx="577">
                  <c:v>452</c:v>
                </c:pt>
                <c:pt idx="578">
                  <c:v>453</c:v>
                </c:pt>
                <c:pt idx="579">
                  <c:v>454</c:v>
                </c:pt>
                <c:pt idx="580">
                  <c:v>455</c:v>
                </c:pt>
                <c:pt idx="581">
                  <c:v>456</c:v>
                </c:pt>
                <c:pt idx="582">
                  <c:v>457</c:v>
                </c:pt>
                <c:pt idx="583">
                  <c:v>458</c:v>
                </c:pt>
                <c:pt idx="584">
                  <c:v>459</c:v>
                </c:pt>
                <c:pt idx="585">
                  <c:v>460</c:v>
                </c:pt>
                <c:pt idx="586">
                  <c:v>461</c:v>
                </c:pt>
                <c:pt idx="587">
                  <c:v>462</c:v>
                </c:pt>
                <c:pt idx="588">
                  <c:v>463</c:v>
                </c:pt>
                <c:pt idx="589">
                  <c:v>464</c:v>
                </c:pt>
                <c:pt idx="590">
                  <c:v>465</c:v>
                </c:pt>
                <c:pt idx="591">
                  <c:v>466</c:v>
                </c:pt>
                <c:pt idx="592">
                  <c:v>467</c:v>
                </c:pt>
                <c:pt idx="593">
                  <c:v>468</c:v>
                </c:pt>
                <c:pt idx="594">
                  <c:v>469</c:v>
                </c:pt>
                <c:pt idx="595">
                  <c:v>470</c:v>
                </c:pt>
                <c:pt idx="596">
                  <c:v>471</c:v>
                </c:pt>
                <c:pt idx="597">
                  <c:v>472</c:v>
                </c:pt>
                <c:pt idx="598">
                  <c:v>473</c:v>
                </c:pt>
                <c:pt idx="599">
                  <c:v>474</c:v>
                </c:pt>
                <c:pt idx="600">
                  <c:v>475</c:v>
                </c:pt>
              </c:numCache>
            </c:numRef>
          </c:xVal>
          <c:yVal>
            <c:numRef>
              <c:f>'MLR Foil Swap'!$BK$21:$BK$621</c:f>
              <c:numCache>
                <c:formatCode>General</c:formatCode>
                <c:ptCount val="6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1.5274725274724201E-3</c:v>
                </c:pt>
                <c:pt idx="25">
                  <c:v>1.7252747252746244E-3</c:v>
                </c:pt>
                <c:pt idx="26">
                  <c:v>1.4725274725273826E-3</c:v>
                </c:pt>
                <c:pt idx="27">
                  <c:v>0</c:v>
                </c:pt>
                <c:pt idx="28">
                  <c:v>0</c:v>
                </c:pt>
                <c:pt idx="29">
                  <c:v>0</c:v>
                </c:pt>
                <c:pt idx="30">
                  <c:v>0</c:v>
                </c:pt>
                <c:pt idx="31">
                  <c:v>0</c:v>
                </c:pt>
                <c:pt idx="32">
                  <c:v>0</c:v>
                </c:pt>
                <c:pt idx="33">
                  <c:v>0</c:v>
                </c:pt>
                <c:pt idx="34">
                  <c:v>0</c:v>
                </c:pt>
                <c:pt idx="35">
                  <c:v>0</c:v>
                </c:pt>
                <c:pt idx="36">
                  <c:v>0</c:v>
                </c:pt>
                <c:pt idx="37">
                  <c:v>0</c:v>
                </c:pt>
                <c:pt idx="38">
                  <c:v>5.0549450549454541E-4</c:v>
                </c:pt>
                <c:pt idx="39">
                  <c:v>5.6043956043955038E-4</c:v>
                </c:pt>
                <c:pt idx="40">
                  <c:v>7.1428571428565812E-4</c:v>
                </c:pt>
                <c:pt idx="41">
                  <c:v>8.7912087912082925E-4</c:v>
                </c:pt>
                <c:pt idx="42">
                  <c:v>8.1318681318682325E-4</c:v>
                </c:pt>
                <c:pt idx="43">
                  <c:v>7.032967032966894E-4</c:v>
                </c:pt>
                <c:pt idx="44">
                  <c:v>6.8131868131865502E-4</c:v>
                </c:pt>
                <c:pt idx="45">
                  <c:v>6.81318681318687E-4</c:v>
                </c:pt>
                <c:pt idx="46">
                  <c:v>8.5714285714289158E-4</c:v>
                </c:pt>
                <c:pt idx="47">
                  <c:v>7.4725274725278743E-4</c:v>
                </c:pt>
                <c:pt idx="48">
                  <c:v>5.9340659340661724E-4</c:v>
                </c:pt>
                <c:pt idx="49">
                  <c:v>6.1538461538461855E-4</c:v>
                </c:pt>
                <c:pt idx="50">
                  <c:v>6.2637362637364973E-4</c:v>
                </c:pt>
                <c:pt idx="51">
                  <c:v>6.0439560439567931E-4</c:v>
                </c:pt>
                <c:pt idx="52">
                  <c:v>4.8351648351657473E-4</c:v>
                </c:pt>
                <c:pt idx="53">
                  <c:v>2.527472527473982E-4</c:v>
                </c:pt>
                <c:pt idx="54">
                  <c:v>2.0879120879139436E-4</c:v>
                </c:pt>
                <c:pt idx="55">
                  <c:v>1.8681318681342329E-4</c:v>
                </c:pt>
                <c:pt idx="56">
                  <c:v>1.6483516483542128E-4</c:v>
                </c:pt>
                <c:pt idx="57">
                  <c:v>1.5384615384645144E-4</c:v>
                </c:pt>
                <c:pt idx="58">
                  <c:v>0</c:v>
                </c:pt>
                <c:pt idx="59">
                  <c:v>0</c:v>
                </c:pt>
                <c:pt idx="60">
                  <c:v>0</c:v>
                </c:pt>
                <c:pt idx="61">
                  <c:v>0</c:v>
                </c:pt>
                <c:pt idx="62">
                  <c:v>0</c:v>
                </c:pt>
                <c:pt idx="63">
                  <c:v>0</c:v>
                </c:pt>
                <c:pt idx="64">
                  <c:v>0</c:v>
                </c:pt>
                <c:pt idx="65">
                  <c:v>0</c:v>
                </c:pt>
                <c:pt idx="66">
                  <c:v>2.1978021978030093E-4</c:v>
                </c:pt>
                <c:pt idx="67">
                  <c:v>1.5384615384626403E-4</c:v>
                </c:pt>
                <c:pt idx="68">
                  <c:v>1.5384615384623278E-4</c:v>
                </c:pt>
                <c:pt idx="69">
                  <c:v>1.5384615384623278E-4</c:v>
                </c:pt>
                <c:pt idx="70">
                  <c:v>1.5384615384623278E-4</c:v>
                </c:pt>
                <c:pt idx="71">
                  <c:v>1.5384615384623278E-4</c:v>
                </c:pt>
                <c:pt idx="72">
                  <c:v>1.5384615384623278E-4</c:v>
                </c:pt>
                <c:pt idx="73">
                  <c:v>1.5384615384623278E-4</c:v>
                </c:pt>
                <c:pt idx="74">
                  <c:v>1.538461538462224E-4</c:v>
                </c:pt>
                <c:pt idx="75">
                  <c:v>1.6117216117221238E-4</c:v>
                </c:pt>
                <c:pt idx="76">
                  <c:v>1.6849816849820296E-4</c:v>
                </c:pt>
                <c:pt idx="77">
                  <c:v>1.8315018315019391E-4</c:v>
                </c:pt>
                <c:pt idx="78">
                  <c:v>2.0512820512820612E-4</c:v>
                </c:pt>
                <c:pt idx="79">
                  <c:v>2.2710622710621876E-4</c:v>
                </c:pt>
                <c:pt idx="80">
                  <c:v>2.5641025641023229E-4</c:v>
                </c:pt>
                <c:pt idx="81">
                  <c:v>2.9304029304025558E-4</c:v>
                </c:pt>
                <c:pt idx="82">
                  <c:v>3.2234432234427959E-4</c:v>
                </c:pt>
                <c:pt idx="83">
                  <c:v>3.5164835164830252E-4</c:v>
                </c:pt>
                <c:pt idx="84">
                  <c:v>3.7362637362632552E-4</c:v>
                </c:pt>
                <c:pt idx="85">
                  <c:v>3.9560439560432732E-4</c:v>
                </c:pt>
                <c:pt idx="86">
                  <c:v>4.1758241758232923E-4</c:v>
                </c:pt>
                <c:pt idx="87">
                  <c:v>4.2490842490835074E-4</c:v>
                </c:pt>
                <c:pt idx="88">
                  <c:v>4.2490842490837161E-4</c:v>
                </c:pt>
                <c:pt idx="89">
                  <c:v>4.3223443223439312E-4</c:v>
                </c:pt>
                <c:pt idx="90">
                  <c:v>4.3223443223441464E-4</c:v>
                </c:pt>
                <c:pt idx="91">
                  <c:v>4.24908424908414E-4</c:v>
                </c:pt>
                <c:pt idx="92">
                  <c:v>4.1025641025641305E-4</c:v>
                </c:pt>
                <c:pt idx="93">
                  <c:v>3.7362637362638786E-4</c:v>
                </c:pt>
                <c:pt idx="94">
                  <c:v>3.3699633699634321E-4</c:v>
                </c:pt>
                <c:pt idx="95">
                  <c:v>3.0036630036629845E-4</c:v>
                </c:pt>
                <c:pt idx="96">
                  <c:v>2.6373626373625347E-4</c:v>
                </c:pt>
                <c:pt idx="97">
                  <c:v>2.4908424908423078E-4</c:v>
                </c:pt>
                <c:pt idx="98">
                  <c:v>2.4175824175825148E-4</c:v>
                </c:pt>
                <c:pt idx="99">
                  <c:v>2.4175824175827208E-4</c:v>
                </c:pt>
                <c:pt idx="100">
                  <c:v>2.7838827838831692E-4</c:v>
                </c:pt>
                <c:pt idx="101">
                  <c:v>3.0036630036633992E-4</c:v>
                </c:pt>
                <c:pt idx="102">
                  <c:v>3.2234432234436259E-4</c:v>
                </c:pt>
                <c:pt idx="103">
                  <c:v>3.3699633699638446E-4</c:v>
                </c:pt>
                <c:pt idx="104">
                  <c:v>3.3699633699638446E-4</c:v>
                </c:pt>
                <c:pt idx="105">
                  <c:v>3.3699633699636392E-4</c:v>
                </c:pt>
                <c:pt idx="106">
                  <c:v>3.3699633699634321E-4</c:v>
                </c:pt>
                <c:pt idx="107">
                  <c:v>3.3699633699634321E-4</c:v>
                </c:pt>
                <c:pt idx="108">
                  <c:v>3.6630036630036679E-4</c:v>
                </c:pt>
                <c:pt idx="109">
                  <c:v>4.0293040293041133E-4</c:v>
                </c:pt>
                <c:pt idx="110">
                  <c:v>4.2490842490843422E-4</c:v>
                </c:pt>
                <c:pt idx="111">
                  <c:v>4.4688644688645781E-4</c:v>
                </c:pt>
                <c:pt idx="112">
                  <c:v>4.6153846153847909E-4</c:v>
                </c:pt>
                <c:pt idx="113">
                  <c:v>4.6886446886450103E-4</c:v>
                </c:pt>
                <c:pt idx="114">
                  <c:v>4.6153846153849985E-4</c:v>
                </c:pt>
                <c:pt idx="115">
                  <c:v>4.3956043956049865E-4</c:v>
                </c:pt>
                <c:pt idx="116">
                  <c:v>4.1758241758247533E-4</c:v>
                </c:pt>
                <c:pt idx="117">
                  <c:v>4.0659340659347407E-4</c:v>
                </c:pt>
                <c:pt idx="118">
                  <c:v>3.9926739926747355E-4</c:v>
                </c:pt>
                <c:pt idx="119">
                  <c:v>4.2857142857149778E-4</c:v>
                </c:pt>
                <c:pt idx="120">
                  <c:v>4.7985347985354316E-4</c:v>
                </c:pt>
                <c:pt idx="121">
                  <c:v>5.3846153846159026E-4</c:v>
                </c:pt>
                <c:pt idx="122">
                  <c:v>6.1904761904764492E-4</c:v>
                </c:pt>
                <c:pt idx="123">
                  <c:v>7.2527472527474828E-4</c:v>
                </c:pt>
                <c:pt idx="124">
                  <c:v>8.4065934065933766E-4</c:v>
                </c:pt>
                <c:pt idx="125">
                  <c:v>9.2307692307685052E-4</c:v>
                </c:pt>
                <c:pt idx="126">
                  <c:v>1.1538461538461993E-3</c:v>
                </c:pt>
                <c:pt idx="127">
                  <c:v>1.1923076923075935E-3</c:v>
                </c:pt>
                <c:pt idx="128">
                  <c:v>1.2692307692307103E-3</c:v>
                </c:pt>
                <c:pt idx="129">
                  <c:v>2.2965034965034912E-3</c:v>
                </c:pt>
                <c:pt idx="130">
                  <c:v>1.5468531468530869E-3</c:v>
                </c:pt>
                <c:pt idx="131">
                  <c:v>1.7808857808857344E-3</c:v>
                </c:pt>
                <c:pt idx="132">
                  <c:v>1.8927738927738173E-3</c:v>
                </c:pt>
                <c:pt idx="133">
                  <c:v>2.1491841491841292E-3</c:v>
                </c:pt>
                <c:pt idx="134">
                  <c:v>2.1841491841491454E-3</c:v>
                </c:pt>
                <c:pt idx="135">
                  <c:v>2.2144522144522207E-3</c:v>
                </c:pt>
                <c:pt idx="136">
                  <c:v>2.0815850815851401E-3</c:v>
                </c:pt>
                <c:pt idx="137">
                  <c:v>2.0559440559440611E-3</c:v>
                </c:pt>
                <c:pt idx="138">
                  <c:v>2.2144522144523092E-3</c:v>
                </c:pt>
                <c:pt idx="139">
                  <c:v>2.0815850815850672E-3</c:v>
                </c:pt>
                <c:pt idx="140">
                  <c:v>2.2400932400933023E-3</c:v>
                </c:pt>
                <c:pt idx="141">
                  <c:v>2.3263403263403181E-3</c:v>
                </c:pt>
                <c:pt idx="142">
                  <c:v>2.2447552447550823E-3</c:v>
                </c:pt>
                <c:pt idx="143">
                  <c:v>2.2097902097902235E-3</c:v>
                </c:pt>
                <c:pt idx="144">
                  <c:v>2.1118881118881378E-3</c:v>
                </c:pt>
                <c:pt idx="145">
                  <c:v>2.1328671328671406E-3</c:v>
                </c:pt>
                <c:pt idx="146">
                  <c:v>2.3729603729603253E-3</c:v>
                </c:pt>
                <c:pt idx="147">
                  <c:v>2.291375291375305E-3</c:v>
                </c:pt>
                <c:pt idx="148">
                  <c:v>2.2657342657342338E-3</c:v>
                </c:pt>
                <c:pt idx="149">
                  <c:v>2.1841491841491341E-3</c:v>
                </c:pt>
                <c:pt idx="150">
                  <c:v>2.1888111888111518E-3</c:v>
                </c:pt>
                <c:pt idx="151">
                  <c:v>2.1282051282051411E-3</c:v>
                </c:pt>
                <c:pt idx="152">
                  <c:v>2.1794871794872045E-3</c:v>
                </c:pt>
                <c:pt idx="153">
                  <c:v>2.3682983682982352E-3</c:v>
                </c:pt>
                <c:pt idx="154">
                  <c:v>2.3426573426573085E-3</c:v>
                </c:pt>
                <c:pt idx="155">
                  <c:v>2.3682983682984703E-3</c:v>
                </c:pt>
                <c:pt idx="156">
                  <c:v>2.3216783216782307E-3</c:v>
                </c:pt>
                <c:pt idx="157">
                  <c:v>2.3589743589742212E-3</c:v>
                </c:pt>
                <c:pt idx="158">
                  <c:v>2.3589743589743856E-3</c:v>
                </c:pt>
                <c:pt idx="159">
                  <c:v>2.3216783216784627E-3</c:v>
                </c:pt>
                <c:pt idx="160">
                  <c:v>2.393939393939469E-3</c:v>
                </c:pt>
                <c:pt idx="161">
                  <c:v>2.2913752913752282E-3</c:v>
                </c:pt>
                <c:pt idx="162">
                  <c:v>2.4498834498833891E-3</c:v>
                </c:pt>
                <c:pt idx="163">
                  <c:v>2.4965034965036227E-3</c:v>
                </c:pt>
                <c:pt idx="164">
                  <c:v>2.4918414918416111E-3</c:v>
                </c:pt>
                <c:pt idx="165">
                  <c:v>2.5827505827504893E-3</c:v>
                </c:pt>
                <c:pt idx="166">
                  <c:v>2.4289044289044631E-3</c:v>
                </c:pt>
                <c:pt idx="167">
                  <c:v>2.5268065268065575E-3</c:v>
                </c:pt>
                <c:pt idx="168">
                  <c:v>2.5780885780887042E-3</c:v>
                </c:pt>
                <c:pt idx="169">
                  <c:v>2.6550116550117012E-3</c:v>
                </c:pt>
                <c:pt idx="170">
                  <c:v>2.5687645687646121E-3</c:v>
                </c:pt>
                <c:pt idx="171">
                  <c:v>2.6596736596736247E-3</c:v>
                </c:pt>
                <c:pt idx="172">
                  <c:v>2.6386946386946402E-3</c:v>
                </c:pt>
                <c:pt idx="173">
                  <c:v>2.6643356643356432E-3</c:v>
                </c:pt>
                <c:pt idx="174">
                  <c:v>2.8135198135197151E-3</c:v>
                </c:pt>
                <c:pt idx="175">
                  <c:v>2.7062937062937204E-3</c:v>
                </c:pt>
                <c:pt idx="176">
                  <c:v>2.6713286713286291E-3</c:v>
                </c:pt>
                <c:pt idx="177">
                  <c:v>2.6037296037296391E-3</c:v>
                </c:pt>
                <c:pt idx="178">
                  <c:v>2.73193473193471E-3</c:v>
                </c:pt>
                <c:pt idx="179">
                  <c:v>2.7925407925408013E-3</c:v>
                </c:pt>
                <c:pt idx="180">
                  <c:v>2.8787878787878965E-3</c:v>
                </c:pt>
                <c:pt idx="181">
                  <c:v>3.0326340326339812E-3</c:v>
                </c:pt>
                <c:pt idx="182">
                  <c:v>2.8438228438228048E-3</c:v>
                </c:pt>
                <c:pt idx="183">
                  <c:v>2.8648018648018076E-3</c:v>
                </c:pt>
                <c:pt idx="184">
                  <c:v>2.7878787878788014E-3</c:v>
                </c:pt>
                <c:pt idx="185">
                  <c:v>3.1351981351981331E-3</c:v>
                </c:pt>
                <c:pt idx="186">
                  <c:v>3.0326340326339652E-3</c:v>
                </c:pt>
                <c:pt idx="187">
                  <c:v>3.1351981351982776E-3</c:v>
                </c:pt>
                <c:pt idx="188">
                  <c:v>3.074592074592044E-3</c:v>
                </c:pt>
                <c:pt idx="189">
                  <c:v>3.1002331002331208E-3</c:v>
                </c:pt>
                <c:pt idx="190">
                  <c:v>3.2587412587412115E-3</c:v>
                </c:pt>
                <c:pt idx="191">
                  <c:v>3.1468531468531952E-3</c:v>
                </c:pt>
                <c:pt idx="192">
                  <c:v>3.1468531468531202E-3</c:v>
                </c:pt>
                <c:pt idx="193">
                  <c:v>3.2284382284383656E-3</c:v>
                </c:pt>
                <c:pt idx="194">
                  <c:v>3.1351981351981331E-3</c:v>
                </c:pt>
                <c:pt idx="195">
                  <c:v>3.2890442890443688E-3</c:v>
                </c:pt>
                <c:pt idx="196">
                  <c:v>3.1818181818183593E-3</c:v>
                </c:pt>
                <c:pt idx="197">
                  <c:v>3.3356643356643677E-3</c:v>
                </c:pt>
                <c:pt idx="198">
                  <c:v>3.1911421911421391E-3</c:v>
                </c:pt>
                <c:pt idx="199">
                  <c:v>3.2937062937063739E-3</c:v>
                </c:pt>
                <c:pt idx="200">
                  <c:v>3.1142191142191303E-3</c:v>
                </c:pt>
                <c:pt idx="201">
                  <c:v>3.1561771561772127E-3</c:v>
                </c:pt>
                <c:pt idx="202">
                  <c:v>3.2587412587412835E-3</c:v>
                </c:pt>
                <c:pt idx="203">
                  <c:v>3.3030303030303098E-3</c:v>
                </c:pt>
                <c:pt idx="204">
                  <c:v>3.3193473193473691E-3</c:v>
                </c:pt>
                <c:pt idx="205">
                  <c:v>3.3449883449883765E-3</c:v>
                </c:pt>
                <c:pt idx="206">
                  <c:v>3.5501165501166136E-3</c:v>
                </c:pt>
                <c:pt idx="207">
                  <c:v>3.4172494172493642E-3</c:v>
                </c:pt>
                <c:pt idx="208">
                  <c:v>3.4685314685314658E-3</c:v>
                </c:pt>
                <c:pt idx="209">
                  <c:v>3.3053613053612802E-3</c:v>
                </c:pt>
                <c:pt idx="210">
                  <c:v>3.4079254079254426E-3</c:v>
                </c:pt>
                <c:pt idx="211">
                  <c:v>3.6480186480186958E-3</c:v>
                </c:pt>
                <c:pt idx="212">
                  <c:v>3.703962703962629E-3</c:v>
                </c:pt>
                <c:pt idx="213">
                  <c:v>3.6829836829836977E-3</c:v>
                </c:pt>
                <c:pt idx="214">
                  <c:v>3.5104895104895208E-3</c:v>
                </c:pt>
                <c:pt idx="215">
                  <c:v>3.6573426573425507E-3</c:v>
                </c:pt>
                <c:pt idx="216">
                  <c:v>3.8624708624708575E-3</c:v>
                </c:pt>
                <c:pt idx="217">
                  <c:v>3.8065268065267071E-3</c:v>
                </c:pt>
                <c:pt idx="218">
                  <c:v>3.8321678321678559E-3</c:v>
                </c:pt>
                <c:pt idx="219">
                  <c:v>3.5757575757576162E-3</c:v>
                </c:pt>
                <c:pt idx="220">
                  <c:v>3.8251748251747954E-3</c:v>
                </c:pt>
                <c:pt idx="221">
                  <c:v>3.7738927738928032E-3</c:v>
                </c:pt>
                <c:pt idx="222">
                  <c:v>4.0256410256409624E-3</c:v>
                </c:pt>
                <c:pt idx="223">
                  <c:v>3.8251748251747959E-3</c:v>
                </c:pt>
                <c:pt idx="224">
                  <c:v>3.8205128205129561E-3</c:v>
                </c:pt>
                <c:pt idx="225">
                  <c:v>3.8671328671329511E-3</c:v>
                </c:pt>
                <c:pt idx="226">
                  <c:v>3.9347319347319406E-3</c:v>
                </c:pt>
                <c:pt idx="227">
                  <c:v>4.0722610722611187E-3</c:v>
                </c:pt>
                <c:pt idx="228">
                  <c:v>3.9883449883450434E-3</c:v>
                </c:pt>
                <c:pt idx="229">
                  <c:v>3.9277389277389612E-3</c:v>
                </c:pt>
                <c:pt idx="230">
                  <c:v>4.0093240093240371E-3</c:v>
                </c:pt>
                <c:pt idx="231">
                  <c:v>3.89277389277387E-3</c:v>
                </c:pt>
                <c:pt idx="232">
                  <c:v>4.2657342657341224E-3</c:v>
                </c:pt>
                <c:pt idx="233">
                  <c:v>4.2610722610723593E-3</c:v>
                </c:pt>
                <c:pt idx="234">
                  <c:v>4.0979020979021114E-3</c:v>
                </c:pt>
                <c:pt idx="235">
                  <c:v>3.9440559440557885E-3</c:v>
                </c:pt>
                <c:pt idx="236">
                  <c:v>4.326340326340287E-3</c:v>
                </c:pt>
                <c:pt idx="237">
                  <c:v>4.1678321678320475E-3</c:v>
                </c:pt>
                <c:pt idx="238">
                  <c:v>4.0512820512820392E-3</c:v>
                </c:pt>
                <c:pt idx="239">
                  <c:v>4.102564102563969E-3</c:v>
                </c:pt>
                <c:pt idx="240">
                  <c:v>4.2657342657341953E-3</c:v>
                </c:pt>
                <c:pt idx="241">
                  <c:v>4.3473193473193613E-3</c:v>
                </c:pt>
                <c:pt idx="242">
                  <c:v>4.3006993006992926E-3</c:v>
                </c:pt>
                <c:pt idx="243">
                  <c:v>4.2400932400932104E-3</c:v>
                </c:pt>
                <c:pt idx="244">
                  <c:v>4.3123543123542727E-3</c:v>
                </c:pt>
                <c:pt idx="245">
                  <c:v>4.1328671328671124E-3</c:v>
                </c:pt>
                <c:pt idx="246">
                  <c:v>4.2191142191142037E-3</c:v>
                </c:pt>
                <c:pt idx="247">
                  <c:v>4.4662004662005114E-3</c:v>
                </c:pt>
                <c:pt idx="248">
                  <c:v>4.3379953379954275E-3</c:v>
                </c:pt>
                <c:pt idx="249">
                  <c:v>4.3076923076923526E-3</c:v>
                </c:pt>
                <c:pt idx="250">
                  <c:v>4.4149184149185E-3</c:v>
                </c:pt>
                <c:pt idx="251">
                  <c:v>4.4405594405595231E-3</c:v>
                </c:pt>
                <c:pt idx="252">
                  <c:v>4.4358974358974382E-3</c:v>
                </c:pt>
                <c:pt idx="253">
                  <c:v>4.4102564102563623E-3</c:v>
                </c:pt>
                <c:pt idx="254">
                  <c:v>4.4055944055944388E-3</c:v>
                </c:pt>
                <c:pt idx="255">
                  <c:v>4.4965034965035343E-3</c:v>
                </c:pt>
                <c:pt idx="256">
                  <c:v>4.5944055944056794E-3</c:v>
                </c:pt>
                <c:pt idx="257">
                  <c:v>4.4871794871795146E-3</c:v>
                </c:pt>
                <c:pt idx="258">
                  <c:v>4.475524475524453E-3</c:v>
                </c:pt>
                <c:pt idx="259">
                  <c:v>4.5780885780885294E-3</c:v>
                </c:pt>
                <c:pt idx="260">
                  <c:v>4.5827505827505371E-3</c:v>
                </c:pt>
                <c:pt idx="261">
                  <c:v>4.6806526806526961E-3</c:v>
                </c:pt>
                <c:pt idx="262">
                  <c:v>4.5011655011655289E-3</c:v>
                </c:pt>
                <c:pt idx="263">
                  <c:v>4.7762237762238842E-3</c:v>
                </c:pt>
                <c:pt idx="264">
                  <c:v>4.7365967365967784E-3</c:v>
                </c:pt>
                <c:pt idx="265">
                  <c:v>4.7972027972027903E-3</c:v>
                </c:pt>
                <c:pt idx="266">
                  <c:v>4.7715617715618653E-3</c:v>
                </c:pt>
                <c:pt idx="267">
                  <c:v>4.8275058275057681E-3</c:v>
                </c:pt>
                <c:pt idx="268">
                  <c:v>4.9044289044290331E-3</c:v>
                </c:pt>
                <c:pt idx="269">
                  <c:v>4.7785547785547684E-3</c:v>
                </c:pt>
                <c:pt idx="270">
                  <c:v>4.9254079254077814E-3</c:v>
                </c:pt>
                <c:pt idx="271">
                  <c:v>5.0069930069930298E-3</c:v>
                </c:pt>
                <c:pt idx="272">
                  <c:v>4.8997668997670133E-3</c:v>
                </c:pt>
                <c:pt idx="273">
                  <c:v>5.0885780885780328E-3</c:v>
                </c:pt>
                <c:pt idx="274">
                  <c:v>4.8554778554779051E-3</c:v>
                </c:pt>
                <c:pt idx="275">
                  <c:v>5.2284382284380985E-3</c:v>
                </c:pt>
                <c:pt idx="276">
                  <c:v>5.0326340326339513E-3</c:v>
                </c:pt>
                <c:pt idx="277">
                  <c:v>5.0442890442890104E-3</c:v>
                </c:pt>
                <c:pt idx="278">
                  <c:v>4.9463869463870127E-3</c:v>
                </c:pt>
                <c:pt idx="279">
                  <c:v>5.1608391608391774E-3</c:v>
                </c:pt>
                <c:pt idx="280">
                  <c:v>5.2680652680651141E-3</c:v>
                </c:pt>
                <c:pt idx="281">
                  <c:v>5.1515151515151769E-3</c:v>
                </c:pt>
                <c:pt idx="282">
                  <c:v>5.0536130536131081E-3</c:v>
                </c:pt>
                <c:pt idx="283">
                  <c:v>5.1724941724942521E-3</c:v>
                </c:pt>
                <c:pt idx="284">
                  <c:v>5.1678321678322375E-3</c:v>
                </c:pt>
                <c:pt idx="285">
                  <c:v>5.1864801864801996E-3</c:v>
                </c:pt>
                <c:pt idx="286">
                  <c:v>5.0885780885781134E-3</c:v>
                </c:pt>
                <c:pt idx="287">
                  <c:v>5.3403263403261937E-3</c:v>
                </c:pt>
                <c:pt idx="288">
                  <c:v>5.1655011655011903E-3</c:v>
                </c:pt>
                <c:pt idx="289">
                  <c:v>5.3146853146853381E-3</c:v>
                </c:pt>
                <c:pt idx="290">
                  <c:v>5.2074592074592549E-3</c:v>
                </c:pt>
                <c:pt idx="291">
                  <c:v>5.4988344988345199E-3</c:v>
                </c:pt>
                <c:pt idx="292">
                  <c:v>5.284382284382271E-3</c:v>
                </c:pt>
                <c:pt idx="293">
                  <c:v>5.3659673659675004E-3</c:v>
                </c:pt>
                <c:pt idx="294">
                  <c:v>5.4428904428903612E-3</c:v>
                </c:pt>
                <c:pt idx="295">
                  <c:v>5.4988344988345199E-3</c:v>
                </c:pt>
                <c:pt idx="296">
                  <c:v>5.4778554778555115E-3</c:v>
                </c:pt>
                <c:pt idx="297">
                  <c:v>5.4125874125872733E-3</c:v>
                </c:pt>
                <c:pt idx="298">
                  <c:v>5.5734265734266424E-3</c:v>
                </c:pt>
                <c:pt idx="299">
                  <c:v>5.7808857808856803E-3</c:v>
                </c:pt>
                <c:pt idx="300">
                  <c:v>5.7086247086247602E-3</c:v>
                </c:pt>
                <c:pt idx="301">
                  <c:v>5.6736596736597427E-3</c:v>
                </c:pt>
                <c:pt idx="302">
                  <c:v>5.6177156177156509E-3</c:v>
                </c:pt>
                <c:pt idx="303">
                  <c:v>5.6107226107225327E-3</c:v>
                </c:pt>
                <c:pt idx="304">
                  <c:v>5.5454545454545834E-3</c:v>
                </c:pt>
                <c:pt idx="305">
                  <c:v>5.7692307692307782E-3</c:v>
                </c:pt>
                <c:pt idx="306">
                  <c:v>5.6107226107226021E-3</c:v>
                </c:pt>
                <c:pt idx="307">
                  <c:v>5.4941724941724376E-3</c:v>
                </c:pt>
                <c:pt idx="308">
                  <c:v>5.5804195804195923E-3</c:v>
                </c:pt>
                <c:pt idx="309">
                  <c:v>5.6620046620046733E-3</c:v>
                </c:pt>
                <c:pt idx="310">
                  <c:v>5.72494172494182E-3</c:v>
                </c:pt>
                <c:pt idx="311">
                  <c:v>5.6107226107225319E-3</c:v>
                </c:pt>
                <c:pt idx="312">
                  <c:v>5.5641025641026054E-3</c:v>
                </c:pt>
                <c:pt idx="313">
                  <c:v>5.606060606060532E-3</c:v>
                </c:pt>
                <c:pt idx="314">
                  <c:v>5.7389277389277744E-3</c:v>
                </c:pt>
                <c:pt idx="315">
                  <c:v>5.8717948717947862E-3</c:v>
                </c:pt>
                <c:pt idx="316">
                  <c:v>5.9743589743589311E-3</c:v>
                </c:pt>
                <c:pt idx="317">
                  <c:v>5.8158508158507602E-3</c:v>
                </c:pt>
                <c:pt idx="318">
                  <c:v>5.9184149184149885E-3</c:v>
                </c:pt>
                <c:pt idx="319">
                  <c:v>6.0209790209790771E-3</c:v>
                </c:pt>
                <c:pt idx="320">
                  <c:v>6.1631701631701752E-3</c:v>
                </c:pt>
                <c:pt idx="321">
                  <c:v>6.1118881118882524E-3</c:v>
                </c:pt>
                <c:pt idx="322">
                  <c:v>5.8158508158507611E-3</c:v>
                </c:pt>
                <c:pt idx="323">
                  <c:v>5.9953379953379994E-3</c:v>
                </c:pt>
                <c:pt idx="324">
                  <c:v>6.2447552447552485E-3</c:v>
                </c:pt>
                <c:pt idx="325">
                  <c:v>6.1841491841490978E-3</c:v>
                </c:pt>
                <c:pt idx="326">
                  <c:v>6.1375291375292424E-3</c:v>
                </c:pt>
                <c:pt idx="327">
                  <c:v>5.9184149184149173E-3</c:v>
                </c:pt>
                <c:pt idx="328">
                  <c:v>6.0000000000000834E-3</c:v>
                </c:pt>
                <c:pt idx="329">
                  <c:v>6.0396270396271103E-3</c:v>
                </c:pt>
                <c:pt idx="330">
                  <c:v>6.2400932400932573E-3</c:v>
                </c:pt>
                <c:pt idx="331">
                  <c:v>6.0093240093240371E-3</c:v>
                </c:pt>
                <c:pt idx="332">
                  <c:v>6.1072261072260114E-3</c:v>
                </c:pt>
                <c:pt idx="333">
                  <c:v>6.2144522144522533E-3</c:v>
                </c:pt>
                <c:pt idx="334">
                  <c:v>6.3822843822843563E-3</c:v>
                </c:pt>
                <c:pt idx="335">
                  <c:v>6.4149184149184107E-3</c:v>
                </c:pt>
                <c:pt idx="336">
                  <c:v>6.0512820512820947E-3</c:v>
                </c:pt>
                <c:pt idx="337">
                  <c:v>6.2750582750583494E-3</c:v>
                </c:pt>
                <c:pt idx="338">
                  <c:v>6.3426573426574899E-3</c:v>
                </c:pt>
                <c:pt idx="339">
                  <c:v>6.3939393939394145E-3</c:v>
                </c:pt>
                <c:pt idx="340">
                  <c:v>6.6247086247085774E-3</c:v>
                </c:pt>
                <c:pt idx="341">
                  <c:v>6.3682983682983394E-3</c:v>
                </c:pt>
                <c:pt idx="342">
                  <c:v>6.7016317016316751E-3</c:v>
                </c:pt>
                <c:pt idx="343">
                  <c:v>6.3636363636363396E-3</c:v>
                </c:pt>
                <c:pt idx="344">
                  <c:v>6.5897435897435148E-3</c:v>
                </c:pt>
                <c:pt idx="345">
                  <c:v>6.5128205128204926E-3</c:v>
                </c:pt>
                <c:pt idx="346">
                  <c:v>6.3892773892774146E-3</c:v>
                </c:pt>
                <c:pt idx="347">
                  <c:v>6.5524475524475099E-3</c:v>
                </c:pt>
                <c:pt idx="348">
                  <c:v>6.4522144522143965E-3</c:v>
                </c:pt>
                <c:pt idx="349">
                  <c:v>6.7435897435896537E-3</c:v>
                </c:pt>
                <c:pt idx="350">
                  <c:v>6.7622377622377494E-3</c:v>
                </c:pt>
                <c:pt idx="351">
                  <c:v>6.6410256410256423E-3</c:v>
                </c:pt>
                <c:pt idx="352">
                  <c:v>6.62937062937067E-3</c:v>
                </c:pt>
                <c:pt idx="353">
                  <c:v>6.6247086247085028E-3</c:v>
                </c:pt>
                <c:pt idx="354">
                  <c:v>6.9114219114220637E-3</c:v>
                </c:pt>
                <c:pt idx="355">
                  <c:v>6.689976689976747E-3</c:v>
                </c:pt>
                <c:pt idx="356">
                  <c:v>6.7272727272727371E-3</c:v>
                </c:pt>
                <c:pt idx="357">
                  <c:v>6.7412587412587557E-3</c:v>
                </c:pt>
                <c:pt idx="358">
                  <c:v>6.9976689976690744E-3</c:v>
                </c:pt>
                <c:pt idx="359">
                  <c:v>7.0536130536130188E-3</c:v>
                </c:pt>
                <c:pt idx="360">
                  <c:v>6.9184149184150058E-3</c:v>
                </c:pt>
                <c:pt idx="361">
                  <c:v>7.0279720279720764E-3</c:v>
                </c:pt>
                <c:pt idx="362">
                  <c:v>6.9557109557109318E-3</c:v>
                </c:pt>
                <c:pt idx="363">
                  <c:v>7.1818181818181634E-3</c:v>
                </c:pt>
                <c:pt idx="364">
                  <c:v>6.8997668997668399E-3</c:v>
                </c:pt>
                <c:pt idx="365">
                  <c:v>7.1655011655012407E-3</c:v>
                </c:pt>
                <c:pt idx="366">
                  <c:v>7.1095571095573119E-3</c:v>
                </c:pt>
                <c:pt idx="367">
                  <c:v>7.1305361305359985E-3</c:v>
                </c:pt>
                <c:pt idx="368">
                  <c:v>7.1818181818181781E-3</c:v>
                </c:pt>
                <c:pt idx="369">
                  <c:v>7.2284382284382304E-3</c:v>
                </c:pt>
                <c:pt idx="370">
                  <c:v>7.2284382284383414E-3</c:v>
                </c:pt>
                <c:pt idx="371">
                  <c:v>7.193473193473003E-3</c:v>
                </c:pt>
                <c:pt idx="372">
                  <c:v>7.2587412587412732E-3</c:v>
                </c:pt>
                <c:pt idx="373">
                  <c:v>7.4685314685314814E-3</c:v>
                </c:pt>
                <c:pt idx="374">
                  <c:v>7.3193473193474507E-3</c:v>
                </c:pt>
                <c:pt idx="375">
                  <c:v>7.3613053613054338E-3</c:v>
                </c:pt>
                <c:pt idx="376">
                  <c:v>7.165501165501134E-3</c:v>
                </c:pt>
                <c:pt idx="377">
                  <c:v>7.5547785547785328E-3</c:v>
                </c:pt>
                <c:pt idx="378">
                  <c:v>7.5221445221443353E-3</c:v>
                </c:pt>
                <c:pt idx="379">
                  <c:v>7.5850815850815141E-3</c:v>
                </c:pt>
                <c:pt idx="380">
                  <c:v>7.3449883449883306E-3</c:v>
                </c:pt>
                <c:pt idx="381">
                  <c:v>7.8344988344989028E-3</c:v>
                </c:pt>
                <c:pt idx="382">
                  <c:v>7.7389277389278152E-3</c:v>
                </c:pt>
                <c:pt idx="383">
                  <c:v>7.7599067599066597E-3</c:v>
                </c:pt>
                <c:pt idx="384">
                  <c:v>7.6317016317017563E-3</c:v>
                </c:pt>
                <c:pt idx="385">
                  <c:v>7.5501165501165955E-3</c:v>
                </c:pt>
                <c:pt idx="386">
                  <c:v>7.9324009324009247E-3</c:v>
                </c:pt>
                <c:pt idx="387">
                  <c:v>7.8065268065267684E-3</c:v>
                </c:pt>
                <c:pt idx="388">
                  <c:v>7.8834498834500187E-3</c:v>
                </c:pt>
                <c:pt idx="389">
                  <c:v>8.0372960372960527E-3</c:v>
                </c:pt>
                <c:pt idx="390">
                  <c:v>7.892773892773786E-3</c:v>
                </c:pt>
                <c:pt idx="391">
                  <c:v>8.1072261072262508E-3</c:v>
                </c:pt>
                <c:pt idx="392">
                  <c:v>7.9673659673660212E-3</c:v>
                </c:pt>
                <c:pt idx="393">
                  <c:v>8.3053613053613706E-3</c:v>
                </c:pt>
                <c:pt idx="394">
                  <c:v>8.398601398601338E-3</c:v>
                </c:pt>
                <c:pt idx="395">
                  <c:v>8.1468531468531884E-3</c:v>
                </c:pt>
                <c:pt idx="396">
                  <c:v>8.2354312354312384E-3</c:v>
                </c:pt>
                <c:pt idx="397">
                  <c:v>8.142191142191068E-3</c:v>
                </c:pt>
                <c:pt idx="398">
                  <c:v>8.3939393939393737E-3</c:v>
                </c:pt>
                <c:pt idx="399">
                  <c:v>8.6130536130536728E-3</c:v>
                </c:pt>
                <c:pt idx="400">
                  <c:v>8.7645687645687437E-3</c:v>
                </c:pt>
                <c:pt idx="401">
                  <c:v>8.4382284382284074E-3</c:v>
                </c:pt>
                <c:pt idx="402">
                  <c:v>8.1468531468531589E-3</c:v>
                </c:pt>
                <c:pt idx="403">
                  <c:v>8.4242424242424296E-3</c:v>
                </c:pt>
                <c:pt idx="404">
                  <c:v>8.5990675990675267E-3</c:v>
                </c:pt>
                <c:pt idx="405">
                  <c:v>8.5699300699301588E-3</c:v>
                </c:pt>
                <c:pt idx="406">
                  <c:v>8.9568764568764385E-3</c:v>
                </c:pt>
                <c:pt idx="407">
                  <c:v>8.9603729603729317E-3</c:v>
                </c:pt>
                <c:pt idx="408">
                  <c:v>9.2902097902096224E-3</c:v>
                </c:pt>
                <c:pt idx="409">
                  <c:v>9.1550116550115097E-3</c:v>
                </c:pt>
                <c:pt idx="410">
                  <c:v>9.2645687645685759E-3</c:v>
                </c:pt>
                <c:pt idx="411">
                  <c:v>9.3065268065267246E-3</c:v>
                </c:pt>
                <c:pt idx="412">
                  <c:v>9.4277389277387866E-3</c:v>
                </c:pt>
                <c:pt idx="413">
                  <c:v>8.8517482517481583E-3</c:v>
                </c:pt>
                <c:pt idx="414">
                  <c:v>9.2069930069927988E-3</c:v>
                </c:pt>
                <c:pt idx="415">
                  <c:v>9.2426573426570256E-3</c:v>
                </c:pt>
                <c:pt idx="416">
                  <c:v>9.3846153846152448E-3</c:v>
                </c:pt>
                <c:pt idx="417">
                  <c:v>9.4083916083914452E-3</c:v>
                </c:pt>
                <c:pt idx="418">
                  <c:v>9.5748251748251391E-3</c:v>
                </c:pt>
                <c:pt idx="419">
                  <c:v>9.7349650349650863E-3</c:v>
                </c:pt>
                <c:pt idx="420">
                  <c:v>9.823776223776266E-3</c:v>
                </c:pt>
                <c:pt idx="421">
                  <c:v>9.7580419580419048E-3</c:v>
                </c:pt>
                <c:pt idx="422">
                  <c:v>9.9104895104893797E-3</c:v>
                </c:pt>
                <c:pt idx="423">
                  <c:v>1.0060139860139894E-2</c:v>
                </c:pt>
                <c:pt idx="424">
                  <c:v>1.1143356643356635E-2</c:v>
                </c:pt>
                <c:pt idx="425">
                  <c:v>1.0989510489510313E-2</c:v>
                </c:pt>
                <c:pt idx="426">
                  <c:v>1.1078088578088537E-2</c:v>
                </c:pt>
                <c:pt idx="427">
                  <c:v>1.116433566433579E-2</c:v>
                </c:pt>
                <c:pt idx="428">
                  <c:v>1.0805944055944088E-2</c:v>
                </c:pt>
                <c:pt idx="429">
                  <c:v>1.0953379953379794E-2</c:v>
                </c:pt>
                <c:pt idx="430">
                  <c:v>1.062354312354304E-2</c:v>
                </c:pt>
                <c:pt idx="431">
                  <c:v>1.0473193473193232E-2</c:v>
                </c:pt>
                <c:pt idx="432">
                  <c:v>1.1173076923076692E-2</c:v>
                </c:pt>
                <c:pt idx="433">
                  <c:v>1.1280303030302901E-2</c:v>
                </c:pt>
                <c:pt idx="434">
                  <c:v>1.14277389277388E-2</c:v>
                </c:pt>
                <c:pt idx="435">
                  <c:v>1.0951048951048856E-2</c:v>
                </c:pt>
                <c:pt idx="436">
                  <c:v>1.1365967365967259E-2</c:v>
                </c:pt>
                <c:pt idx="437">
                  <c:v>1.2149184149184197E-2</c:v>
                </c:pt>
                <c:pt idx="438">
                  <c:v>1.1198601398601241E-2</c:v>
                </c:pt>
                <c:pt idx="439">
                  <c:v>1.100279720279709E-2</c:v>
                </c:pt>
                <c:pt idx="440">
                  <c:v>1.1433566433566241E-2</c:v>
                </c:pt>
                <c:pt idx="441">
                  <c:v>1.0832167832167741E-2</c:v>
                </c:pt>
                <c:pt idx="442">
                  <c:v>1.1276223776223714E-2</c:v>
                </c:pt>
                <c:pt idx="443">
                  <c:v>1.2176573426573373E-2</c:v>
                </c:pt>
                <c:pt idx="444">
                  <c:v>1.2388111888111961E-2</c:v>
                </c:pt>
                <c:pt idx="445">
                  <c:v>1.1747377622377599E-2</c:v>
                </c:pt>
                <c:pt idx="446">
                  <c:v>1.1561188811188816E-2</c:v>
                </c:pt>
                <c:pt idx="447">
                  <c:v>1.1847027972027961E-2</c:v>
                </c:pt>
                <c:pt idx="448">
                  <c:v>1.2584790209790243E-2</c:v>
                </c:pt>
                <c:pt idx="449">
                  <c:v>1.3179195804195893E-2</c:v>
                </c:pt>
                <c:pt idx="450">
                  <c:v>1.2192307692307622E-2</c:v>
                </c:pt>
                <c:pt idx="451">
                  <c:v>1.2499999999999893E-2</c:v>
                </c:pt>
                <c:pt idx="452">
                  <c:v>1.2705128205128226E-2</c:v>
                </c:pt>
                <c:pt idx="453">
                  <c:v>1.2448717948718021E-2</c:v>
                </c:pt>
                <c:pt idx="454">
                  <c:v>1.2756410256410267E-2</c:v>
                </c:pt>
                <c:pt idx="455">
                  <c:v>1.2910256410256529E-2</c:v>
                </c:pt>
                <c:pt idx="456">
                  <c:v>1.3144230769230731E-2</c:v>
                </c:pt>
                <c:pt idx="457">
                  <c:v>1.3384615384615356E-2</c:v>
                </c:pt>
                <c:pt idx="458">
                  <c:v>1.2897435897435945E-2</c:v>
                </c:pt>
                <c:pt idx="459">
                  <c:v>1.3326923076923064E-2</c:v>
                </c:pt>
                <c:pt idx="460">
                  <c:v>1.2923076923077041E-2</c:v>
                </c:pt>
                <c:pt idx="461">
                  <c:v>1.2923076923076976E-2</c:v>
                </c:pt>
                <c:pt idx="462">
                  <c:v>1.2769230769230745E-2</c:v>
                </c:pt>
                <c:pt idx="463">
                  <c:v>1.3461538461538494E-2</c:v>
                </c:pt>
                <c:pt idx="464">
                  <c:v>1.321153846153849E-2</c:v>
                </c:pt>
                <c:pt idx="465">
                  <c:v>1.3807692307692267E-2</c:v>
                </c:pt>
                <c:pt idx="466">
                  <c:v>1.3807692307692215E-2</c:v>
                </c:pt>
                <c:pt idx="467">
                  <c:v>1.4423076923076808E-2</c:v>
                </c:pt>
                <c:pt idx="468">
                  <c:v>1.3871794871794884E-2</c:v>
                </c:pt>
                <c:pt idx="469">
                  <c:v>1.475000000000006E-2</c:v>
                </c:pt>
                <c:pt idx="470">
                  <c:v>1.5153846153846138E-2</c:v>
                </c:pt>
                <c:pt idx="471">
                  <c:v>1.4696503496503607E-2</c:v>
                </c:pt>
                <c:pt idx="472">
                  <c:v>1.3893939393939431E-2</c:v>
                </c:pt>
                <c:pt idx="473">
                  <c:v>1.3722610722610783E-2</c:v>
                </c:pt>
                <c:pt idx="474">
                  <c:v>1.3337995337995319E-2</c:v>
                </c:pt>
                <c:pt idx="475">
                  <c:v>1.3632867132867167E-2</c:v>
                </c:pt>
                <c:pt idx="476">
                  <c:v>1.3202797202797241E-2</c:v>
                </c:pt>
                <c:pt idx="477">
                  <c:v>1.3765151515151605E-2</c:v>
                </c:pt>
                <c:pt idx="478">
                  <c:v>1.3715034965034982E-2</c:v>
                </c:pt>
                <c:pt idx="479">
                  <c:v>1.3456293706293716E-2</c:v>
                </c:pt>
                <c:pt idx="480">
                  <c:v>1.3564685314685304E-2</c:v>
                </c:pt>
                <c:pt idx="481">
                  <c:v>1.3591491841491837E-2</c:v>
                </c:pt>
                <c:pt idx="482">
                  <c:v>1.4458624708624666E-2</c:v>
                </c:pt>
                <c:pt idx="483">
                  <c:v>1.4311188811188785E-2</c:v>
                </c:pt>
                <c:pt idx="484">
                  <c:v>1.4209207459207399E-2</c:v>
                </c:pt>
                <c:pt idx="485">
                  <c:v>1.4526806526806459E-2</c:v>
                </c:pt>
                <c:pt idx="486">
                  <c:v>1.4713869463869421E-2</c:v>
                </c:pt>
                <c:pt idx="487">
                  <c:v>1.4990675990676069E-2</c:v>
                </c:pt>
                <c:pt idx="488">
                  <c:v>1.4668414918415001E-2</c:v>
                </c:pt>
                <c:pt idx="489">
                  <c:v>1.5041958041958027E-2</c:v>
                </c:pt>
                <c:pt idx="490">
                  <c:v>1.4337762237762225E-2</c:v>
                </c:pt>
                <c:pt idx="491">
                  <c:v>1.4176223776223724E-2</c:v>
                </c:pt>
                <c:pt idx="492">
                  <c:v>1.4724475524475601E-2</c:v>
                </c:pt>
                <c:pt idx="493">
                  <c:v>1.4694055944055961E-2</c:v>
                </c:pt>
                <c:pt idx="494">
                  <c:v>1.5213286713286775E-2</c:v>
                </c:pt>
                <c:pt idx="495">
                  <c:v>1.4026223776223798E-2</c:v>
                </c:pt>
                <c:pt idx="496">
                  <c:v>1.4538461538461497E-2</c:v>
                </c:pt>
                <c:pt idx="497">
                  <c:v>1.5697552447552481E-2</c:v>
                </c:pt>
                <c:pt idx="498">
                  <c:v>1.4948717948717924E-2</c:v>
                </c:pt>
                <c:pt idx="499">
                  <c:v>1.4743589743589703E-2</c:v>
                </c:pt>
                <c:pt idx="500">
                  <c:v>1.5051282051281978E-2</c:v>
                </c:pt>
                <c:pt idx="501">
                  <c:v>1.4743589743589552E-2</c:v>
                </c:pt>
                <c:pt idx="502">
                  <c:v>1.4871794871794734E-2</c:v>
                </c:pt>
                <c:pt idx="503">
                  <c:v>1.4743589743589552E-2</c:v>
                </c:pt>
                <c:pt idx="504">
                  <c:v>1.5051282051281836E-2</c:v>
                </c:pt>
                <c:pt idx="505">
                  <c:v>1.4948717948717707E-2</c:v>
                </c:pt>
                <c:pt idx="506">
                  <c:v>1.5721153846153583E-2</c:v>
                </c:pt>
                <c:pt idx="507">
                  <c:v>1.5769230769230525E-2</c:v>
                </c:pt>
                <c:pt idx="508">
                  <c:v>1.6479720279720281E-2</c:v>
                </c:pt>
                <c:pt idx="509">
                  <c:v>1.6353846153846139E-2</c:v>
                </c:pt>
                <c:pt idx="510">
                  <c:v>1.5969230769230763E-2</c:v>
                </c:pt>
                <c:pt idx="511">
                  <c:v>1.5668531468531526E-2</c:v>
                </c:pt>
                <c:pt idx="512">
                  <c:v>1.6128671328671441E-2</c:v>
                </c:pt>
                <c:pt idx="513">
                  <c:v>1.6478321678321757E-2</c:v>
                </c:pt>
                <c:pt idx="514">
                  <c:v>1.7068531468531607E-2</c:v>
                </c:pt>
                <c:pt idx="515">
                  <c:v>1.7439160839161066E-2</c:v>
                </c:pt>
                <c:pt idx="516">
                  <c:v>1.7745454545454585E-2</c:v>
                </c:pt>
                <c:pt idx="517">
                  <c:v>1.6990209790209921E-2</c:v>
                </c:pt>
                <c:pt idx="518">
                  <c:v>1.7190559440559645E-2</c:v>
                </c:pt>
                <c:pt idx="519">
                  <c:v>1.7572552447552629E-2</c:v>
                </c:pt>
                <c:pt idx="520">
                  <c:v>1.7940559440559684E-2</c:v>
                </c:pt>
                <c:pt idx="521">
                  <c:v>1.8025349650349801E-2</c:v>
                </c:pt>
                <c:pt idx="522">
                  <c:v>1.8463286713286845E-2</c:v>
                </c:pt>
                <c:pt idx="523">
                  <c:v>1.8439685314685407E-2</c:v>
                </c:pt>
                <c:pt idx="524">
                  <c:v>1.8070804195804327E-2</c:v>
                </c:pt>
                <c:pt idx="525">
                  <c:v>1.8156468531468621E-2</c:v>
                </c:pt>
                <c:pt idx="526">
                  <c:v>1.7262237762237807E-2</c:v>
                </c:pt>
                <c:pt idx="527">
                  <c:v>1.7799300699300701E-2</c:v>
                </c:pt>
                <c:pt idx="528">
                  <c:v>1.7284615384615298E-2</c:v>
                </c:pt>
                <c:pt idx="529">
                  <c:v>1.7970279720279762E-2</c:v>
                </c:pt>
                <c:pt idx="530">
                  <c:v>1.8571678321678421E-2</c:v>
                </c:pt>
                <c:pt idx="531">
                  <c:v>1.7941142191142255E-2</c:v>
                </c:pt>
                <c:pt idx="532">
                  <c:v>1.8243006993007117E-2</c:v>
                </c:pt>
                <c:pt idx="533">
                  <c:v>1.832575757575762E-2</c:v>
                </c:pt>
                <c:pt idx="534">
                  <c:v>1.8709790209790265E-2</c:v>
                </c:pt>
                <c:pt idx="535">
                  <c:v>1.757517482517492E-2</c:v>
                </c:pt>
                <c:pt idx="536">
                  <c:v>1.7186480186480245E-2</c:v>
                </c:pt>
                <c:pt idx="537">
                  <c:v>1.7469114219114255E-2</c:v>
                </c:pt>
                <c:pt idx="538">
                  <c:v>1.7525641025641005E-2</c:v>
                </c:pt>
                <c:pt idx="539">
                  <c:v>1.8354312354312341E-2</c:v>
                </c:pt>
                <c:pt idx="540">
                  <c:v>1.8143589743589844E-2</c:v>
                </c:pt>
                <c:pt idx="541">
                  <c:v>1.843076923076931E-2</c:v>
                </c:pt>
                <c:pt idx="542">
                  <c:v>1.860000000000004E-2</c:v>
                </c:pt>
                <c:pt idx="543">
                  <c:v>1.8513186813186821E-2</c:v>
                </c:pt>
                <c:pt idx="544">
                  <c:v>1.9932692307692245E-2</c:v>
                </c:pt>
                <c:pt idx="545">
                  <c:v>1.9971153846153805E-2</c:v>
                </c:pt>
                <c:pt idx="546">
                  <c:v>1.9874999999999879E-2</c:v>
                </c:pt>
                <c:pt idx="547">
                  <c:v>1.7519230769230631E-2</c:v>
                </c:pt>
                <c:pt idx="548">
                  <c:v>1.7980769230769144E-2</c:v>
                </c:pt>
                <c:pt idx="549">
                  <c:v>1.9057692307692192E-2</c:v>
                </c:pt>
                <c:pt idx="550">
                  <c:v>1.9750000000000045E-2</c:v>
                </c:pt>
                <c:pt idx="551">
                  <c:v>2.1346153846153671E-2</c:v>
                </c:pt>
                <c:pt idx="557">
                  <c:v>2.1307692307692385E-2</c:v>
                </c:pt>
                <c:pt idx="558">
                  <c:v>1.9461538461538509E-2</c:v>
                </c:pt>
                <c:pt idx="559">
                  <c:v>1.9923076923076953E-2</c:v>
                </c:pt>
                <c:pt idx="560">
                  <c:v>2.0538461538461603E-2</c:v>
                </c:pt>
                <c:pt idx="561">
                  <c:v>1.9769230769230848E-2</c:v>
                </c:pt>
                <c:pt idx="562">
                  <c:v>1.8102564102564181E-2</c:v>
                </c:pt>
                <c:pt idx="563">
                  <c:v>1.7705128205128234E-2</c:v>
                </c:pt>
                <c:pt idx="564">
                  <c:v>1.7794871794871815E-2</c:v>
                </c:pt>
                <c:pt idx="565">
                  <c:v>1.9144230769230806E-2</c:v>
                </c:pt>
                <c:pt idx="566">
                  <c:v>1.8596153846153967E-2</c:v>
                </c:pt>
                <c:pt idx="567">
                  <c:v>1.7798076923076916E-2</c:v>
                </c:pt>
                <c:pt idx="568">
                  <c:v>1.7124999999999935E-2</c:v>
                </c:pt>
                <c:pt idx="569">
                  <c:v>1.8492307692307676E-2</c:v>
                </c:pt>
                <c:pt idx="570">
                  <c:v>1.8807692307692223E-2</c:v>
                </c:pt>
                <c:pt idx="571">
                  <c:v>1.7823076923076858E-2</c:v>
                </c:pt>
                <c:pt idx="572">
                  <c:v>1.6894230769230783E-2</c:v>
                </c:pt>
                <c:pt idx="573">
                  <c:v>1.770192307692306E-2</c:v>
                </c:pt>
                <c:pt idx="574">
                  <c:v>1.7798076923076868E-2</c:v>
                </c:pt>
                <c:pt idx="575">
                  <c:v>1.8086538461538366E-2</c:v>
                </c:pt>
                <c:pt idx="576">
                  <c:v>1.8817307692307644E-2</c:v>
                </c:pt>
                <c:pt idx="577">
                  <c:v>1.8211538461538335E-2</c:v>
                </c:pt>
                <c:pt idx="578">
                  <c:v>1.7980769230769144E-2</c:v>
                </c:pt>
                <c:pt idx="579">
                  <c:v>1.809615384615372E-2</c:v>
                </c:pt>
                <c:pt idx="580">
                  <c:v>1.8740384615384492E-2</c:v>
                </c:pt>
                <c:pt idx="581">
                  <c:v>1.8730769230769235E-2</c:v>
                </c:pt>
                <c:pt idx="582">
                  <c:v>1.892307692307682E-2</c:v>
                </c:pt>
                <c:pt idx="583">
                  <c:v>1.9134615384615347E-2</c:v>
                </c:pt>
                <c:pt idx="584">
                  <c:v>1.9923076923076943E-2</c:v>
                </c:pt>
                <c:pt idx="585">
                  <c:v>1.8807692307692293E-2</c:v>
                </c:pt>
                <c:pt idx="586">
                  <c:v>1.9782051282051225E-2</c:v>
                </c:pt>
                <c:pt idx="587">
                  <c:v>2.0269230769230852E-2</c:v>
                </c:pt>
                <c:pt idx="588">
                  <c:v>2.0115384615384604E-2</c:v>
                </c:pt>
                <c:pt idx="589">
                  <c:v>1.951282051282054E-2</c:v>
                </c:pt>
                <c:pt idx="590">
                  <c:v>2.107692307692326E-2</c:v>
                </c:pt>
                <c:pt idx="591">
                  <c:v>2.0076923076923148E-2</c:v>
                </c:pt>
                <c:pt idx="592">
                  <c:v>1.9794871794871813E-2</c:v>
                </c:pt>
                <c:pt idx="593">
                  <c:v>1.7192307692307545E-2</c:v>
                </c:pt>
                <c:pt idx="594">
                  <c:v>1.6999999999999842E-2</c:v>
                </c:pt>
                <c:pt idx="595">
                  <c:v>2.0948717948717832E-2</c:v>
                </c:pt>
                <c:pt idx="596">
                  <c:v>2.1487179487179448E-2</c:v>
                </c:pt>
                <c:pt idx="597">
                  <c:v>2.1102564102563982E-2</c:v>
                </c:pt>
                <c:pt idx="598">
                  <c:v>2.1128205128204992E-2</c:v>
                </c:pt>
                <c:pt idx="599">
                  <c:v>2.0596153846153667E-2</c:v>
                </c:pt>
                <c:pt idx="600">
                  <c:v>2.0610722610722394E-2</c:v>
                </c:pt>
              </c:numCache>
            </c:numRef>
          </c:yVal>
          <c:smooth val="1"/>
        </c:ser>
        <c:dLbls>
          <c:showLegendKey val="0"/>
          <c:showVal val="0"/>
          <c:showCatName val="0"/>
          <c:showSerName val="0"/>
          <c:showPercent val="0"/>
          <c:showBubbleSize val="0"/>
        </c:dLbls>
        <c:axId val="35503488"/>
        <c:axId val="35530624"/>
      </c:scatterChart>
      <c:valAx>
        <c:axId val="35503488"/>
        <c:scaling>
          <c:orientation val="minMax"/>
          <c:max val="480"/>
          <c:min val="0"/>
        </c:scaling>
        <c:delete val="0"/>
        <c:axPos val="b"/>
        <c:title>
          <c:tx>
            <c:rich>
              <a:bodyPr/>
              <a:lstStyle/>
              <a:p>
                <a:pPr>
                  <a:defRPr/>
                </a:pPr>
                <a:r>
                  <a:rPr lang="en-US"/>
                  <a:t> </a:t>
                </a:r>
                <a:r>
                  <a:rPr lang="en-US" i="1"/>
                  <a:t>t</a:t>
                </a:r>
                <a:r>
                  <a:rPr lang="en-US"/>
                  <a:t> (s)</a:t>
                </a:r>
              </a:p>
            </c:rich>
          </c:tx>
          <c:layout/>
          <c:overlay val="0"/>
        </c:title>
        <c:numFmt formatCode="General" sourceLinked="1"/>
        <c:majorTickMark val="in"/>
        <c:minorTickMark val="none"/>
        <c:tickLblPos val="nextTo"/>
        <c:spPr>
          <a:ln>
            <a:solidFill>
              <a:prstClr val="black"/>
            </a:solidFill>
          </a:ln>
        </c:spPr>
        <c:crossAx val="35530624"/>
        <c:crosses val="autoZero"/>
        <c:crossBetween val="midCat"/>
        <c:majorUnit val="60"/>
      </c:valAx>
      <c:valAx>
        <c:axId val="35530624"/>
        <c:scaling>
          <c:orientation val="minMax"/>
          <c:max val="3.0000000000000002E-2"/>
          <c:min val="0"/>
        </c:scaling>
        <c:delete val="0"/>
        <c:axPos val="l"/>
        <c:title>
          <c:tx>
            <c:rich>
              <a:bodyPr rot="-5400000" vert="horz"/>
              <a:lstStyle/>
              <a:p>
                <a:pPr>
                  <a:defRPr/>
                </a:pPr>
                <a:r>
                  <a:rPr lang="en-US"/>
                  <a:t>dm'/dt (g s</a:t>
                </a:r>
                <a:r>
                  <a:rPr lang="en-US" baseline="30000"/>
                  <a:t>-1</a:t>
                </a:r>
                <a:r>
                  <a:rPr lang="en-US" sz="1200" b="1" i="0" u="none" strike="noStrike" baseline="0"/>
                  <a:t> cm</a:t>
                </a:r>
                <a:r>
                  <a:rPr lang="en-US" sz="1200" b="1" i="0" u="none" strike="noStrike" baseline="30000"/>
                  <a:t>-1</a:t>
                </a:r>
                <a:r>
                  <a:rPr lang="en-US"/>
                  <a:t>)</a:t>
                </a:r>
              </a:p>
            </c:rich>
          </c:tx>
          <c:layout/>
          <c:overlay val="0"/>
        </c:title>
        <c:numFmt formatCode="General" sourceLinked="1"/>
        <c:majorTickMark val="in"/>
        <c:minorTickMark val="none"/>
        <c:tickLblPos val="nextTo"/>
        <c:spPr>
          <a:ln>
            <a:solidFill>
              <a:prstClr val="black"/>
            </a:solidFill>
          </a:ln>
        </c:spPr>
        <c:crossAx val="35503488"/>
        <c:crosses val="autoZero"/>
        <c:crossBetween val="midCat"/>
        <c:majorUnit val="5.0000000000000105E-3"/>
      </c:valAx>
      <c:spPr>
        <a:noFill/>
        <a:ln>
          <a:solidFill>
            <a:prstClr val="black"/>
          </a:solidFill>
        </a:ln>
      </c:spPr>
    </c:plotArea>
    <c:legend>
      <c:legendPos val="r"/>
      <c:layout>
        <c:manualLayout>
          <c:xMode val="edge"/>
          <c:yMode val="edge"/>
          <c:x val="0.13773605532320179"/>
          <c:y val="9.6441828217399203E-2"/>
          <c:w val="0.26489742846494685"/>
          <c:h val="0.16745079902738871"/>
        </c:manualLayout>
      </c:layout>
      <c:overlay val="0"/>
    </c:legend>
    <c:plotVisOnly val="1"/>
    <c:dispBlanksAs val="gap"/>
    <c:showDLblsOverMax val="0"/>
  </c:chart>
  <c:txPr>
    <a:bodyPr/>
    <a:lstStyle/>
    <a:p>
      <a:pPr>
        <a:defRPr sz="12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9326260941701"/>
          <c:y val="6.3959390862944152E-2"/>
          <c:w val="0.82855744810829768"/>
          <c:h val="0.75865755359260556"/>
        </c:manualLayout>
      </c:layout>
      <c:scatterChart>
        <c:scatterStyle val="smoothMarker"/>
        <c:varyColors val="0"/>
        <c:ser>
          <c:idx val="1"/>
          <c:order val="0"/>
          <c:tx>
            <c:v>Uncorrected</c:v>
          </c:tx>
          <c:spPr>
            <a:ln w="28575">
              <a:noFill/>
            </a:ln>
          </c:spPr>
          <c:marker>
            <c:symbol val="square"/>
            <c:size val="4"/>
            <c:spPr>
              <a:solidFill>
                <a:schemeClr val="bg1"/>
              </a:solidFill>
              <a:ln>
                <a:solidFill>
                  <a:schemeClr val="tx1">
                    <a:lumMod val="50000"/>
                    <a:lumOff val="50000"/>
                  </a:schemeClr>
                </a:solidFill>
              </a:ln>
            </c:spPr>
          </c:marker>
          <c:xVal>
            <c:numRef>
              <c:f>'17.5 cm MLR with Pool Fire'!$I$3:$I$560</c:f>
              <c:numCache>
                <c:formatCode>General</c:formatCode>
                <c:ptCount val="558"/>
                <c:pt idx="0">
                  <c:v>-125</c:v>
                </c:pt>
                <c:pt idx="1">
                  <c:v>-124</c:v>
                </c:pt>
                <c:pt idx="2">
                  <c:v>-123</c:v>
                </c:pt>
                <c:pt idx="3">
                  <c:v>-122</c:v>
                </c:pt>
                <c:pt idx="4">
                  <c:v>-121</c:v>
                </c:pt>
                <c:pt idx="5">
                  <c:v>-120</c:v>
                </c:pt>
                <c:pt idx="6">
                  <c:v>-119</c:v>
                </c:pt>
                <c:pt idx="7">
                  <c:v>-118</c:v>
                </c:pt>
                <c:pt idx="8">
                  <c:v>-117</c:v>
                </c:pt>
                <c:pt idx="9">
                  <c:v>-116</c:v>
                </c:pt>
                <c:pt idx="10">
                  <c:v>-115</c:v>
                </c:pt>
                <c:pt idx="11">
                  <c:v>-114</c:v>
                </c:pt>
                <c:pt idx="12">
                  <c:v>-113</c:v>
                </c:pt>
                <c:pt idx="13">
                  <c:v>-112</c:v>
                </c:pt>
                <c:pt idx="14">
                  <c:v>-111</c:v>
                </c:pt>
                <c:pt idx="15">
                  <c:v>-110</c:v>
                </c:pt>
                <c:pt idx="16">
                  <c:v>-109</c:v>
                </c:pt>
                <c:pt idx="17">
                  <c:v>-108</c:v>
                </c:pt>
                <c:pt idx="18">
                  <c:v>-107</c:v>
                </c:pt>
                <c:pt idx="19">
                  <c:v>-106</c:v>
                </c:pt>
                <c:pt idx="20">
                  <c:v>-105</c:v>
                </c:pt>
                <c:pt idx="21">
                  <c:v>-104</c:v>
                </c:pt>
                <c:pt idx="22">
                  <c:v>-103</c:v>
                </c:pt>
                <c:pt idx="23">
                  <c:v>-102</c:v>
                </c:pt>
                <c:pt idx="24">
                  <c:v>-101</c:v>
                </c:pt>
                <c:pt idx="25">
                  <c:v>-100</c:v>
                </c:pt>
                <c:pt idx="26">
                  <c:v>-99</c:v>
                </c:pt>
                <c:pt idx="27">
                  <c:v>-98</c:v>
                </c:pt>
                <c:pt idx="28">
                  <c:v>-97</c:v>
                </c:pt>
                <c:pt idx="29">
                  <c:v>-96</c:v>
                </c:pt>
                <c:pt idx="30">
                  <c:v>-95</c:v>
                </c:pt>
                <c:pt idx="31">
                  <c:v>-94</c:v>
                </c:pt>
                <c:pt idx="32">
                  <c:v>-93</c:v>
                </c:pt>
                <c:pt idx="33">
                  <c:v>-92</c:v>
                </c:pt>
                <c:pt idx="34">
                  <c:v>-91</c:v>
                </c:pt>
                <c:pt idx="35">
                  <c:v>-90</c:v>
                </c:pt>
                <c:pt idx="36">
                  <c:v>-89</c:v>
                </c:pt>
                <c:pt idx="37">
                  <c:v>-88</c:v>
                </c:pt>
                <c:pt idx="38">
                  <c:v>-87</c:v>
                </c:pt>
                <c:pt idx="39">
                  <c:v>-86</c:v>
                </c:pt>
                <c:pt idx="40">
                  <c:v>-85</c:v>
                </c:pt>
                <c:pt idx="41">
                  <c:v>-84</c:v>
                </c:pt>
                <c:pt idx="42">
                  <c:v>-83</c:v>
                </c:pt>
                <c:pt idx="43">
                  <c:v>-82</c:v>
                </c:pt>
                <c:pt idx="44">
                  <c:v>-81</c:v>
                </c:pt>
                <c:pt idx="45">
                  <c:v>-80</c:v>
                </c:pt>
                <c:pt idx="46">
                  <c:v>-79</c:v>
                </c:pt>
                <c:pt idx="47">
                  <c:v>-78</c:v>
                </c:pt>
                <c:pt idx="48">
                  <c:v>-77</c:v>
                </c:pt>
                <c:pt idx="49">
                  <c:v>-76</c:v>
                </c:pt>
                <c:pt idx="50">
                  <c:v>-75</c:v>
                </c:pt>
                <c:pt idx="51">
                  <c:v>-74</c:v>
                </c:pt>
                <c:pt idx="52">
                  <c:v>-73</c:v>
                </c:pt>
                <c:pt idx="53">
                  <c:v>-72</c:v>
                </c:pt>
                <c:pt idx="54">
                  <c:v>-71</c:v>
                </c:pt>
                <c:pt idx="55">
                  <c:v>-70</c:v>
                </c:pt>
                <c:pt idx="56">
                  <c:v>-69</c:v>
                </c:pt>
                <c:pt idx="57">
                  <c:v>-68</c:v>
                </c:pt>
                <c:pt idx="58">
                  <c:v>-67</c:v>
                </c:pt>
                <c:pt idx="59">
                  <c:v>-66</c:v>
                </c:pt>
                <c:pt idx="60">
                  <c:v>-65</c:v>
                </c:pt>
                <c:pt idx="61">
                  <c:v>-64</c:v>
                </c:pt>
                <c:pt idx="62">
                  <c:v>-63</c:v>
                </c:pt>
                <c:pt idx="63">
                  <c:v>-62</c:v>
                </c:pt>
                <c:pt idx="64">
                  <c:v>-61</c:v>
                </c:pt>
                <c:pt idx="65">
                  <c:v>-60</c:v>
                </c:pt>
                <c:pt idx="66">
                  <c:v>-59</c:v>
                </c:pt>
                <c:pt idx="67">
                  <c:v>-58</c:v>
                </c:pt>
                <c:pt idx="68">
                  <c:v>-57</c:v>
                </c:pt>
                <c:pt idx="69">
                  <c:v>-56</c:v>
                </c:pt>
                <c:pt idx="70">
                  <c:v>-55</c:v>
                </c:pt>
                <c:pt idx="71">
                  <c:v>-54</c:v>
                </c:pt>
                <c:pt idx="72">
                  <c:v>-53</c:v>
                </c:pt>
                <c:pt idx="73">
                  <c:v>-52</c:v>
                </c:pt>
                <c:pt idx="74">
                  <c:v>-51</c:v>
                </c:pt>
                <c:pt idx="75">
                  <c:v>-50</c:v>
                </c:pt>
                <c:pt idx="76">
                  <c:v>-49</c:v>
                </c:pt>
                <c:pt idx="77">
                  <c:v>-48</c:v>
                </c:pt>
                <c:pt idx="78">
                  <c:v>-47</c:v>
                </c:pt>
                <c:pt idx="79">
                  <c:v>-46</c:v>
                </c:pt>
                <c:pt idx="80">
                  <c:v>-45</c:v>
                </c:pt>
                <c:pt idx="81">
                  <c:v>-44</c:v>
                </c:pt>
                <c:pt idx="82">
                  <c:v>-43</c:v>
                </c:pt>
                <c:pt idx="83">
                  <c:v>-42</c:v>
                </c:pt>
                <c:pt idx="84">
                  <c:v>-41</c:v>
                </c:pt>
                <c:pt idx="85">
                  <c:v>-40</c:v>
                </c:pt>
                <c:pt idx="86">
                  <c:v>-39</c:v>
                </c:pt>
                <c:pt idx="87">
                  <c:v>-38</c:v>
                </c:pt>
                <c:pt idx="88">
                  <c:v>-37</c:v>
                </c:pt>
                <c:pt idx="89">
                  <c:v>-36</c:v>
                </c:pt>
                <c:pt idx="90">
                  <c:v>-35</c:v>
                </c:pt>
                <c:pt idx="91">
                  <c:v>-34</c:v>
                </c:pt>
                <c:pt idx="92">
                  <c:v>-33</c:v>
                </c:pt>
                <c:pt idx="93">
                  <c:v>-32</c:v>
                </c:pt>
                <c:pt idx="94">
                  <c:v>-31</c:v>
                </c:pt>
                <c:pt idx="95">
                  <c:v>-30</c:v>
                </c:pt>
                <c:pt idx="96">
                  <c:v>-29</c:v>
                </c:pt>
                <c:pt idx="97">
                  <c:v>-28</c:v>
                </c:pt>
                <c:pt idx="98">
                  <c:v>-27</c:v>
                </c:pt>
                <c:pt idx="99">
                  <c:v>-26</c:v>
                </c:pt>
                <c:pt idx="100">
                  <c:v>-25</c:v>
                </c:pt>
                <c:pt idx="101">
                  <c:v>-24</c:v>
                </c:pt>
                <c:pt idx="102">
                  <c:v>-23</c:v>
                </c:pt>
                <c:pt idx="103">
                  <c:v>-22</c:v>
                </c:pt>
                <c:pt idx="104">
                  <c:v>-21</c:v>
                </c:pt>
                <c:pt idx="105">
                  <c:v>-20</c:v>
                </c:pt>
                <c:pt idx="106">
                  <c:v>-19</c:v>
                </c:pt>
                <c:pt idx="107">
                  <c:v>-18</c:v>
                </c:pt>
                <c:pt idx="108">
                  <c:v>-17</c:v>
                </c:pt>
                <c:pt idx="109">
                  <c:v>-16</c:v>
                </c:pt>
                <c:pt idx="110">
                  <c:v>-15</c:v>
                </c:pt>
                <c:pt idx="111">
                  <c:v>-14</c:v>
                </c:pt>
                <c:pt idx="112">
                  <c:v>-13</c:v>
                </c:pt>
                <c:pt idx="113">
                  <c:v>-12</c:v>
                </c:pt>
                <c:pt idx="114">
                  <c:v>-11</c:v>
                </c:pt>
                <c:pt idx="115">
                  <c:v>-10</c:v>
                </c:pt>
                <c:pt idx="116">
                  <c:v>-9</c:v>
                </c:pt>
                <c:pt idx="117">
                  <c:v>-8</c:v>
                </c:pt>
                <c:pt idx="118">
                  <c:v>-7</c:v>
                </c:pt>
                <c:pt idx="119">
                  <c:v>-6</c:v>
                </c:pt>
                <c:pt idx="120">
                  <c:v>-5</c:v>
                </c:pt>
                <c:pt idx="121">
                  <c:v>-4</c:v>
                </c:pt>
                <c:pt idx="122">
                  <c:v>-3</c:v>
                </c:pt>
                <c:pt idx="123">
                  <c:v>-2</c:v>
                </c:pt>
                <c:pt idx="124">
                  <c:v>-1</c:v>
                </c:pt>
                <c:pt idx="125">
                  <c:v>0</c:v>
                </c:pt>
                <c:pt idx="126">
                  <c:v>1</c:v>
                </c:pt>
                <c:pt idx="127">
                  <c:v>2</c:v>
                </c:pt>
                <c:pt idx="128">
                  <c:v>3</c:v>
                </c:pt>
                <c:pt idx="129">
                  <c:v>4</c:v>
                </c:pt>
                <c:pt idx="130">
                  <c:v>5</c:v>
                </c:pt>
                <c:pt idx="131">
                  <c:v>6</c:v>
                </c:pt>
                <c:pt idx="132">
                  <c:v>7</c:v>
                </c:pt>
                <c:pt idx="133">
                  <c:v>8</c:v>
                </c:pt>
                <c:pt idx="134">
                  <c:v>9</c:v>
                </c:pt>
                <c:pt idx="135">
                  <c:v>10</c:v>
                </c:pt>
                <c:pt idx="136">
                  <c:v>11</c:v>
                </c:pt>
                <c:pt idx="137">
                  <c:v>12</c:v>
                </c:pt>
                <c:pt idx="138">
                  <c:v>13</c:v>
                </c:pt>
                <c:pt idx="139">
                  <c:v>14</c:v>
                </c:pt>
                <c:pt idx="140">
                  <c:v>15</c:v>
                </c:pt>
                <c:pt idx="141">
                  <c:v>16</c:v>
                </c:pt>
                <c:pt idx="142">
                  <c:v>17</c:v>
                </c:pt>
                <c:pt idx="143">
                  <c:v>18</c:v>
                </c:pt>
                <c:pt idx="144">
                  <c:v>19</c:v>
                </c:pt>
                <c:pt idx="145">
                  <c:v>20</c:v>
                </c:pt>
                <c:pt idx="146">
                  <c:v>21</c:v>
                </c:pt>
                <c:pt idx="147">
                  <c:v>22</c:v>
                </c:pt>
                <c:pt idx="148">
                  <c:v>23</c:v>
                </c:pt>
                <c:pt idx="149">
                  <c:v>24</c:v>
                </c:pt>
                <c:pt idx="150">
                  <c:v>25</c:v>
                </c:pt>
                <c:pt idx="151">
                  <c:v>26</c:v>
                </c:pt>
                <c:pt idx="152">
                  <c:v>27</c:v>
                </c:pt>
                <c:pt idx="153">
                  <c:v>28</c:v>
                </c:pt>
                <c:pt idx="154">
                  <c:v>29</c:v>
                </c:pt>
                <c:pt idx="155">
                  <c:v>30</c:v>
                </c:pt>
                <c:pt idx="156">
                  <c:v>31</c:v>
                </c:pt>
                <c:pt idx="157">
                  <c:v>32</c:v>
                </c:pt>
                <c:pt idx="158">
                  <c:v>33</c:v>
                </c:pt>
                <c:pt idx="159">
                  <c:v>34</c:v>
                </c:pt>
                <c:pt idx="160">
                  <c:v>35</c:v>
                </c:pt>
                <c:pt idx="161">
                  <c:v>36</c:v>
                </c:pt>
                <c:pt idx="162">
                  <c:v>37</c:v>
                </c:pt>
                <c:pt idx="163">
                  <c:v>38</c:v>
                </c:pt>
                <c:pt idx="164">
                  <c:v>39</c:v>
                </c:pt>
                <c:pt idx="165">
                  <c:v>40</c:v>
                </c:pt>
                <c:pt idx="166">
                  <c:v>41</c:v>
                </c:pt>
                <c:pt idx="167">
                  <c:v>42</c:v>
                </c:pt>
                <c:pt idx="168">
                  <c:v>43</c:v>
                </c:pt>
                <c:pt idx="169">
                  <c:v>44</c:v>
                </c:pt>
                <c:pt idx="170">
                  <c:v>45</c:v>
                </c:pt>
                <c:pt idx="171">
                  <c:v>46</c:v>
                </c:pt>
                <c:pt idx="172">
                  <c:v>47</c:v>
                </c:pt>
                <c:pt idx="173">
                  <c:v>48</c:v>
                </c:pt>
                <c:pt idx="174">
                  <c:v>49</c:v>
                </c:pt>
                <c:pt idx="175">
                  <c:v>50</c:v>
                </c:pt>
                <c:pt idx="176">
                  <c:v>51</c:v>
                </c:pt>
                <c:pt idx="177">
                  <c:v>52</c:v>
                </c:pt>
                <c:pt idx="178">
                  <c:v>53</c:v>
                </c:pt>
                <c:pt idx="179">
                  <c:v>54</c:v>
                </c:pt>
                <c:pt idx="180">
                  <c:v>55</c:v>
                </c:pt>
                <c:pt idx="181">
                  <c:v>56</c:v>
                </c:pt>
                <c:pt idx="182">
                  <c:v>57</c:v>
                </c:pt>
                <c:pt idx="183">
                  <c:v>58</c:v>
                </c:pt>
                <c:pt idx="184">
                  <c:v>59</c:v>
                </c:pt>
                <c:pt idx="185">
                  <c:v>60</c:v>
                </c:pt>
                <c:pt idx="186">
                  <c:v>61</c:v>
                </c:pt>
                <c:pt idx="187">
                  <c:v>62</c:v>
                </c:pt>
                <c:pt idx="188">
                  <c:v>63</c:v>
                </c:pt>
                <c:pt idx="189">
                  <c:v>64</c:v>
                </c:pt>
                <c:pt idx="190">
                  <c:v>65</c:v>
                </c:pt>
                <c:pt idx="191">
                  <c:v>66</c:v>
                </c:pt>
                <c:pt idx="192">
                  <c:v>67</c:v>
                </c:pt>
                <c:pt idx="193">
                  <c:v>68</c:v>
                </c:pt>
                <c:pt idx="194">
                  <c:v>69</c:v>
                </c:pt>
                <c:pt idx="195">
                  <c:v>70</c:v>
                </c:pt>
                <c:pt idx="196">
                  <c:v>71</c:v>
                </c:pt>
                <c:pt idx="197">
                  <c:v>72</c:v>
                </c:pt>
                <c:pt idx="198">
                  <c:v>73</c:v>
                </c:pt>
                <c:pt idx="199">
                  <c:v>74</c:v>
                </c:pt>
                <c:pt idx="200">
                  <c:v>75</c:v>
                </c:pt>
                <c:pt idx="201">
                  <c:v>76</c:v>
                </c:pt>
                <c:pt idx="202">
                  <c:v>77</c:v>
                </c:pt>
                <c:pt idx="203">
                  <c:v>78</c:v>
                </c:pt>
                <c:pt idx="204">
                  <c:v>79</c:v>
                </c:pt>
                <c:pt idx="205">
                  <c:v>80</c:v>
                </c:pt>
                <c:pt idx="206">
                  <c:v>81</c:v>
                </c:pt>
                <c:pt idx="207">
                  <c:v>82</c:v>
                </c:pt>
                <c:pt idx="208">
                  <c:v>83</c:v>
                </c:pt>
                <c:pt idx="209">
                  <c:v>84</c:v>
                </c:pt>
                <c:pt idx="210">
                  <c:v>85</c:v>
                </c:pt>
                <c:pt idx="211">
                  <c:v>86</c:v>
                </c:pt>
                <c:pt idx="212">
                  <c:v>87</c:v>
                </c:pt>
                <c:pt idx="213">
                  <c:v>88</c:v>
                </c:pt>
                <c:pt idx="214">
                  <c:v>89</c:v>
                </c:pt>
                <c:pt idx="215">
                  <c:v>90</c:v>
                </c:pt>
                <c:pt idx="216">
                  <c:v>91</c:v>
                </c:pt>
                <c:pt idx="217">
                  <c:v>92</c:v>
                </c:pt>
                <c:pt idx="218">
                  <c:v>93</c:v>
                </c:pt>
                <c:pt idx="219">
                  <c:v>94</c:v>
                </c:pt>
                <c:pt idx="220">
                  <c:v>95</c:v>
                </c:pt>
                <c:pt idx="221">
                  <c:v>96</c:v>
                </c:pt>
                <c:pt idx="222">
                  <c:v>97</c:v>
                </c:pt>
                <c:pt idx="223">
                  <c:v>98</c:v>
                </c:pt>
                <c:pt idx="224">
                  <c:v>99</c:v>
                </c:pt>
                <c:pt idx="225">
                  <c:v>100</c:v>
                </c:pt>
                <c:pt idx="226">
                  <c:v>101</c:v>
                </c:pt>
                <c:pt idx="227">
                  <c:v>102</c:v>
                </c:pt>
                <c:pt idx="228">
                  <c:v>103</c:v>
                </c:pt>
                <c:pt idx="229">
                  <c:v>104</c:v>
                </c:pt>
                <c:pt idx="230">
                  <c:v>105</c:v>
                </c:pt>
                <c:pt idx="231">
                  <c:v>106</c:v>
                </c:pt>
                <c:pt idx="232">
                  <c:v>107</c:v>
                </c:pt>
                <c:pt idx="233">
                  <c:v>108</c:v>
                </c:pt>
                <c:pt idx="234">
                  <c:v>109</c:v>
                </c:pt>
                <c:pt idx="235">
                  <c:v>110</c:v>
                </c:pt>
                <c:pt idx="236">
                  <c:v>111</c:v>
                </c:pt>
                <c:pt idx="237">
                  <c:v>112</c:v>
                </c:pt>
                <c:pt idx="238">
                  <c:v>113</c:v>
                </c:pt>
                <c:pt idx="239">
                  <c:v>114</c:v>
                </c:pt>
                <c:pt idx="240">
                  <c:v>115</c:v>
                </c:pt>
                <c:pt idx="241">
                  <c:v>116</c:v>
                </c:pt>
                <c:pt idx="242">
                  <c:v>117</c:v>
                </c:pt>
                <c:pt idx="243">
                  <c:v>118</c:v>
                </c:pt>
                <c:pt idx="244">
                  <c:v>119</c:v>
                </c:pt>
                <c:pt idx="245">
                  <c:v>120</c:v>
                </c:pt>
                <c:pt idx="246">
                  <c:v>121</c:v>
                </c:pt>
                <c:pt idx="247">
                  <c:v>122</c:v>
                </c:pt>
                <c:pt idx="248">
                  <c:v>123</c:v>
                </c:pt>
                <c:pt idx="249">
                  <c:v>124</c:v>
                </c:pt>
                <c:pt idx="250">
                  <c:v>125</c:v>
                </c:pt>
                <c:pt idx="251">
                  <c:v>126</c:v>
                </c:pt>
                <c:pt idx="252">
                  <c:v>127</c:v>
                </c:pt>
                <c:pt idx="253">
                  <c:v>128</c:v>
                </c:pt>
                <c:pt idx="254">
                  <c:v>129</c:v>
                </c:pt>
                <c:pt idx="255">
                  <c:v>130</c:v>
                </c:pt>
                <c:pt idx="256">
                  <c:v>131</c:v>
                </c:pt>
                <c:pt idx="257">
                  <c:v>132</c:v>
                </c:pt>
                <c:pt idx="258">
                  <c:v>133</c:v>
                </c:pt>
                <c:pt idx="259">
                  <c:v>134</c:v>
                </c:pt>
                <c:pt idx="260">
                  <c:v>135</c:v>
                </c:pt>
                <c:pt idx="261">
                  <c:v>136</c:v>
                </c:pt>
                <c:pt idx="262">
                  <c:v>137</c:v>
                </c:pt>
                <c:pt idx="263">
                  <c:v>138</c:v>
                </c:pt>
                <c:pt idx="264">
                  <c:v>139</c:v>
                </c:pt>
                <c:pt idx="265">
                  <c:v>140</c:v>
                </c:pt>
                <c:pt idx="266">
                  <c:v>141</c:v>
                </c:pt>
                <c:pt idx="267">
                  <c:v>142</c:v>
                </c:pt>
                <c:pt idx="268">
                  <c:v>143</c:v>
                </c:pt>
                <c:pt idx="269">
                  <c:v>144</c:v>
                </c:pt>
                <c:pt idx="270">
                  <c:v>145</c:v>
                </c:pt>
                <c:pt idx="271">
                  <c:v>146</c:v>
                </c:pt>
                <c:pt idx="272">
                  <c:v>147</c:v>
                </c:pt>
                <c:pt idx="273">
                  <c:v>148</c:v>
                </c:pt>
                <c:pt idx="274">
                  <c:v>149</c:v>
                </c:pt>
                <c:pt idx="275">
                  <c:v>150</c:v>
                </c:pt>
                <c:pt idx="276">
                  <c:v>151</c:v>
                </c:pt>
                <c:pt idx="277">
                  <c:v>152</c:v>
                </c:pt>
                <c:pt idx="278">
                  <c:v>153</c:v>
                </c:pt>
                <c:pt idx="279">
                  <c:v>154</c:v>
                </c:pt>
                <c:pt idx="280">
                  <c:v>155</c:v>
                </c:pt>
                <c:pt idx="281">
                  <c:v>156</c:v>
                </c:pt>
                <c:pt idx="282">
                  <c:v>157</c:v>
                </c:pt>
                <c:pt idx="283">
                  <c:v>158</c:v>
                </c:pt>
                <c:pt idx="284">
                  <c:v>159</c:v>
                </c:pt>
                <c:pt idx="285">
                  <c:v>160</c:v>
                </c:pt>
                <c:pt idx="286">
                  <c:v>161</c:v>
                </c:pt>
                <c:pt idx="287">
                  <c:v>162</c:v>
                </c:pt>
                <c:pt idx="288">
                  <c:v>163</c:v>
                </c:pt>
                <c:pt idx="289">
                  <c:v>164</c:v>
                </c:pt>
                <c:pt idx="290">
                  <c:v>165</c:v>
                </c:pt>
                <c:pt idx="291">
                  <c:v>166</c:v>
                </c:pt>
                <c:pt idx="292">
                  <c:v>167</c:v>
                </c:pt>
                <c:pt idx="293">
                  <c:v>168</c:v>
                </c:pt>
                <c:pt idx="294">
                  <c:v>169</c:v>
                </c:pt>
                <c:pt idx="295">
                  <c:v>170</c:v>
                </c:pt>
                <c:pt idx="296">
                  <c:v>171</c:v>
                </c:pt>
                <c:pt idx="297">
                  <c:v>172</c:v>
                </c:pt>
                <c:pt idx="298">
                  <c:v>173</c:v>
                </c:pt>
                <c:pt idx="299">
                  <c:v>174</c:v>
                </c:pt>
                <c:pt idx="300">
                  <c:v>175</c:v>
                </c:pt>
                <c:pt idx="301">
                  <c:v>176</c:v>
                </c:pt>
                <c:pt idx="302">
                  <c:v>177</c:v>
                </c:pt>
                <c:pt idx="303">
                  <c:v>178</c:v>
                </c:pt>
                <c:pt idx="304">
                  <c:v>179</c:v>
                </c:pt>
                <c:pt idx="305">
                  <c:v>180</c:v>
                </c:pt>
                <c:pt idx="306">
                  <c:v>181</c:v>
                </c:pt>
                <c:pt idx="307">
                  <c:v>182</c:v>
                </c:pt>
                <c:pt idx="308">
                  <c:v>183</c:v>
                </c:pt>
                <c:pt idx="309">
                  <c:v>184</c:v>
                </c:pt>
                <c:pt idx="310">
                  <c:v>185</c:v>
                </c:pt>
                <c:pt idx="311">
                  <c:v>186</c:v>
                </c:pt>
                <c:pt idx="312">
                  <c:v>187</c:v>
                </c:pt>
                <c:pt idx="313">
                  <c:v>188</c:v>
                </c:pt>
                <c:pt idx="314">
                  <c:v>189</c:v>
                </c:pt>
                <c:pt idx="315">
                  <c:v>190</c:v>
                </c:pt>
                <c:pt idx="316">
                  <c:v>191</c:v>
                </c:pt>
                <c:pt idx="317">
                  <c:v>192</c:v>
                </c:pt>
                <c:pt idx="318">
                  <c:v>193</c:v>
                </c:pt>
                <c:pt idx="319">
                  <c:v>194</c:v>
                </c:pt>
                <c:pt idx="320">
                  <c:v>195</c:v>
                </c:pt>
                <c:pt idx="321">
                  <c:v>196</c:v>
                </c:pt>
                <c:pt idx="322">
                  <c:v>197</c:v>
                </c:pt>
                <c:pt idx="323">
                  <c:v>198</c:v>
                </c:pt>
                <c:pt idx="324">
                  <c:v>199</c:v>
                </c:pt>
                <c:pt idx="325">
                  <c:v>200</c:v>
                </c:pt>
                <c:pt idx="326">
                  <c:v>201</c:v>
                </c:pt>
                <c:pt idx="327">
                  <c:v>202</c:v>
                </c:pt>
                <c:pt idx="328">
                  <c:v>203</c:v>
                </c:pt>
                <c:pt idx="329">
                  <c:v>204</c:v>
                </c:pt>
                <c:pt idx="330">
                  <c:v>205</c:v>
                </c:pt>
                <c:pt idx="331">
                  <c:v>206</c:v>
                </c:pt>
                <c:pt idx="332">
                  <c:v>207</c:v>
                </c:pt>
                <c:pt idx="333">
                  <c:v>208</c:v>
                </c:pt>
                <c:pt idx="334">
                  <c:v>209</c:v>
                </c:pt>
                <c:pt idx="335">
                  <c:v>210</c:v>
                </c:pt>
                <c:pt idx="336">
                  <c:v>211</c:v>
                </c:pt>
                <c:pt idx="337">
                  <c:v>212</c:v>
                </c:pt>
                <c:pt idx="338">
                  <c:v>213</c:v>
                </c:pt>
                <c:pt idx="339">
                  <c:v>214</c:v>
                </c:pt>
                <c:pt idx="340">
                  <c:v>215</c:v>
                </c:pt>
                <c:pt idx="341">
                  <c:v>216</c:v>
                </c:pt>
                <c:pt idx="342">
                  <c:v>217</c:v>
                </c:pt>
                <c:pt idx="343">
                  <c:v>218</c:v>
                </c:pt>
                <c:pt idx="344">
                  <c:v>219</c:v>
                </c:pt>
                <c:pt idx="345">
                  <c:v>220</c:v>
                </c:pt>
                <c:pt idx="346">
                  <c:v>221</c:v>
                </c:pt>
                <c:pt idx="347">
                  <c:v>222</c:v>
                </c:pt>
                <c:pt idx="348">
                  <c:v>223</c:v>
                </c:pt>
                <c:pt idx="349">
                  <c:v>224</c:v>
                </c:pt>
                <c:pt idx="350">
                  <c:v>225</c:v>
                </c:pt>
                <c:pt idx="351">
                  <c:v>226</c:v>
                </c:pt>
                <c:pt idx="352">
                  <c:v>227</c:v>
                </c:pt>
                <c:pt idx="353">
                  <c:v>228</c:v>
                </c:pt>
                <c:pt idx="354">
                  <c:v>229</c:v>
                </c:pt>
                <c:pt idx="355">
                  <c:v>230</c:v>
                </c:pt>
                <c:pt idx="356">
                  <c:v>231</c:v>
                </c:pt>
                <c:pt idx="357">
                  <c:v>232</c:v>
                </c:pt>
                <c:pt idx="358">
                  <c:v>233</c:v>
                </c:pt>
                <c:pt idx="359">
                  <c:v>234</c:v>
                </c:pt>
                <c:pt idx="360">
                  <c:v>235</c:v>
                </c:pt>
                <c:pt idx="361">
                  <c:v>236</c:v>
                </c:pt>
                <c:pt idx="362">
                  <c:v>237</c:v>
                </c:pt>
                <c:pt idx="363">
                  <c:v>238</c:v>
                </c:pt>
                <c:pt idx="364">
                  <c:v>239</c:v>
                </c:pt>
                <c:pt idx="365">
                  <c:v>240</c:v>
                </c:pt>
                <c:pt idx="366">
                  <c:v>241</c:v>
                </c:pt>
                <c:pt idx="367">
                  <c:v>242</c:v>
                </c:pt>
                <c:pt idx="368">
                  <c:v>243</c:v>
                </c:pt>
                <c:pt idx="369">
                  <c:v>244</c:v>
                </c:pt>
                <c:pt idx="370">
                  <c:v>245</c:v>
                </c:pt>
                <c:pt idx="371">
                  <c:v>246</c:v>
                </c:pt>
                <c:pt idx="372">
                  <c:v>247</c:v>
                </c:pt>
                <c:pt idx="373">
                  <c:v>248</c:v>
                </c:pt>
                <c:pt idx="374">
                  <c:v>249</c:v>
                </c:pt>
                <c:pt idx="375">
                  <c:v>250</c:v>
                </c:pt>
                <c:pt idx="376">
                  <c:v>251</c:v>
                </c:pt>
                <c:pt idx="377">
                  <c:v>252</c:v>
                </c:pt>
                <c:pt idx="378">
                  <c:v>253</c:v>
                </c:pt>
                <c:pt idx="379">
                  <c:v>254</c:v>
                </c:pt>
                <c:pt idx="380">
                  <c:v>255</c:v>
                </c:pt>
                <c:pt idx="381">
                  <c:v>256</c:v>
                </c:pt>
                <c:pt idx="382">
                  <c:v>257</c:v>
                </c:pt>
                <c:pt idx="383">
                  <c:v>258</c:v>
                </c:pt>
                <c:pt idx="384">
                  <c:v>259</c:v>
                </c:pt>
                <c:pt idx="385">
                  <c:v>260</c:v>
                </c:pt>
                <c:pt idx="386">
                  <c:v>261</c:v>
                </c:pt>
                <c:pt idx="387">
                  <c:v>262</c:v>
                </c:pt>
                <c:pt idx="388">
                  <c:v>263</c:v>
                </c:pt>
                <c:pt idx="389">
                  <c:v>264</c:v>
                </c:pt>
                <c:pt idx="390">
                  <c:v>265</c:v>
                </c:pt>
                <c:pt idx="391">
                  <c:v>266</c:v>
                </c:pt>
                <c:pt idx="392">
                  <c:v>267</c:v>
                </c:pt>
                <c:pt idx="393">
                  <c:v>268</c:v>
                </c:pt>
                <c:pt idx="394">
                  <c:v>269</c:v>
                </c:pt>
                <c:pt idx="395">
                  <c:v>270</c:v>
                </c:pt>
                <c:pt idx="396">
                  <c:v>271</c:v>
                </c:pt>
                <c:pt idx="397">
                  <c:v>272</c:v>
                </c:pt>
                <c:pt idx="398">
                  <c:v>273</c:v>
                </c:pt>
                <c:pt idx="399">
                  <c:v>274</c:v>
                </c:pt>
                <c:pt idx="400">
                  <c:v>275</c:v>
                </c:pt>
                <c:pt idx="401">
                  <c:v>276</c:v>
                </c:pt>
                <c:pt idx="402">
                  <c:v>277</c:v>
                </c:pt>
                <c:pt idx="403">
                  <c:v>278</c:v>
                </c:pt>
                <c:pt idx="404">
                  <c:v>279</c:v>
                </c:pt>
                <c:pt idx="405">
                  <c:v>280</c:v>
                </c:pt>
                <c:pt idx="406">
                  <c:v>281</c:v>
                </c:pt>
                <c:pt idx="407">
                  <c:v>282</c:v>
                </c:pt>
                <c:pt idx="408">
                  <c:v>283</c:v>
                </c:pt>
                <c:pt idx="409">
                  <c:v>284</c:v>
                </c:pt>
                <c:pt idx="410">
                  <c:v>285</c:v>
                </c:pt>
                <c:pt idx="411">
                  <c:v>286</c:v>
                </c:pt>
                <c:pt idx="412">
                  <c:v>287</c:v>
                </c:pt>
                <c:pt idx="413">
                  <c:v>288</c:v>
                </c:pt>
                <c:pt idx="414">
                  <c:v>289</c:v>
                </c:pt>
                <c:pt idx="415">
                  <c:v>290</c:v>
                </c:pt>
                <c:pt idx="416">
                  <c:v>291</c:v>
                </c:pt>
                <c:pt idx="417">
                  <c:v>292</c:v>
                </c:pt>
                <c:pt idx="418">
                  <c:v>293</c:v>
                </c:pt>
                <c:pt idx="419">
                  <c:v>294</c:v>
                </c:pt>
                <c:pt idx="420">
                  <c:v>295</c:v>
                </c:pt>
                <c:pt idx="421">
                  <c:v>296</c:v>
                </c:pt>
                <c:pt idx="422">
                  <c:v>297</c:v>
                </c:pt>
                <c:pt idx="423">
                  <c:v>298</c:v>
                </c:pt>
                <c:pt idx="424">
                  <c:v>299</c:v>
                </c:pt>
                <c:pt idx="425">
                  <c:v>300</c:v>
                </c:pt>
                <c:pt idx="426">
                  <c:v>301</c:v>
                </c:pt>
                <c:pt idx="427">
                  <c:v>302</c:v>
                </c:pt>
                <c:pt idx="428">
                  <c:v>303</c:v>
                </c:pt>
                <c:pt idx="429">
                  <c:v>304</c:v>
                </c:pt>
                <c:pt idx="430">
                  <c:v>305</c:v>
                </c:pt>
                <c:pt idx="431">
                  <c:v>306</c:v>
                </c:pt>
                <c:pt idx="432">
                  <c:v>307</c:v>
                </c:pt>
                <c:pt idx="433">
                  <c:v>308</c:v>
                </c:pt>
                <c:pt idx="434">
                  <c:v>309</c:v>
                </c:pt>
                <c:pt idx="435">
                  <c:v>310</c:v>
                </c:pt>
                <c:pt idx="436">
                  <c:v>311</c:v>
                </c:pt>
                <c:pt idx="437">
                  <c:v>312</c:v>
                </c:pt>
                <c:pt idx="438">
                  <c:v>313</c:v>
                </c:pt>
                <c:pt idx="439">
                  <c:v>314</c:v>
                </c:pt>
                <c:pt idx="440">
                  <c:v>315</c:v>
                </c:pt>
                <c:pt idx="441">
                  <c:v>316</c:v>
                </c:pt>
                <c:pt idx="442">
                  <c:v>317</c:v>
                </c:pt>
                <c:pt idx="443">
                  <c:v>318</c:v>
                </c:pt>
                <c:pt idx="444">
                  <c:v>319</c:v>
                </c:pt>
                <c:pt idx="445">
                  <c:v>320</c:v>
                </c:pt>
                <c:pt idx="446">
                  <c:v>321</c:v>
                </c:pt>
                <c:pt idx="447">
                  <c:v>322</c:v>
                </c:pt>
                <c:pt idx="448">
                  <c:v>323</c:v>
                </c:pt>
                <c:pt idx="449">
                  <c:v>324</c:v>
                </c:pt>
                <c:pt idx="450">
                  <c:v>325</c:v>
                </c:pt>
                <c:pt idx="451">
                  <c:v>326</c:v>
                </c:pt>
                <c:pt idx="452">
                  <c:v>327</c:v>
                </c:pt>
                <c:pt idx="453">
                  <c:v>328</c:v>
                </c:pt>
                <c:pt idx="454">
                  <c:v>329</c:v>
                </c:pt>
                <c:pt idx="455">
                  <c:v>330</c:v>
                </c:pt>
                <c:pt idx="456">
                  <c:v>331</c:v>
                </c:pt>
                <c:pt idx="457">
                  <c:v>332</c:v>
                </c:pt>
                <c:pt idx="458">
                  <c:v>333</c:v>
                </c:pt>
                <c:pt idx="459">
                  <c:v>334</c:v>
                </c:pt>
                <c:pt idx="460">
                  <c:v>335</c:v>
                </c:pt>
                <c:pt idx="461">
                  <c:v>336</c:v>
                </c:pt>
                <c:pt idx="462">
                  <c:v>337</c:v>
                </c:pt>
                <c:pt idx="463">
                  <c:v>338</c:v>
                </c:pt>
                <c:pt idx="464">
                  <c:v>339</c:v>
                </c:pt>
                <c:pt idx="465">
                  <c:v>340</c:v>
                </c:pt>
                <c:pt idx="466">
                  <c:v>341</c:v>
                </c:pt>
                <c:pt idx="467">
                  <c:v>342</c:v>
                </c:pt>
                <c:pt idx="468">
                  <c:v>343</c:v>
                </c:pt>
                <c:pt idx="469">
                  <c:v>344</c:v>
                </c:pt>
                <c:pt idx="470">
                  <c:v>345</c:v>
                </c:pt>
                <c:pt idx="471">
                  <c:v>346</c:v>
                </c:pt>
                <c:pt idx="472">
                  <c:v>347</c:v>
                </c:pt>
                <c:pt idx="473">
                  <c:v>348</c:v>
                </c:pt>
                <c:pt idx="474">
                  <c:v>349</c:v>
                </c:pt>
                <c:pt idx="475">
                  <c:v>350</c:v>
                </c:pt>
                <c:pt idx="476">
                  <c:v>351</c:v>
                </c:pt>
                <c:pt idx="477">
                  <c:v>352</c:v>
                </c:pt>
                <c:pt idx="478">
                  <c:v>353</c:v>
                </c:pt>
                <c:pt idx="479">
                  <c:v>354</c:v>
                </c:pt>
                <c:pt idx="480">
                  <c:v>355</c:v>
                </c:pt>
                <c:pt idx="481">
                  <c:v>356</c:v>
                </c:pt>
                <c:pt idx="482">
                  <c:v>357</c:v>
                </c:pt>
                <c:pt idx="483">
                  <c:v>358</c:v>
                </c:pt>
                <c:pt idx="484">
                  <c:v>359</c:v>
                </c:pt>
                <c:pt idx="485">
                  <c:v>360</c:v>
                </c:pt>
                <c:pt idx="486">
                  <c:v>361</c:v>
                </c:pt>
                <c:pt idx="487">
                  <c:v>362</c:v>
                </c:pt>
                <c:pt idx="488">
                  <c:v>363</c:v>
                </c:pt>
                <c:pt idx="489">
                  <c:v>364</c:v>
                </c:pt>
                <c:pt idx="490">
                  <c:v>365</c:v>
                </c:pt>
                <c:pt idx="491">
                  <c:v>366</c:v>
                </c:pt>
                <c:pt idx="492">
                  <c:v>367</c:v>
                </c:pt>
                <c:pt idx="493">
                  <c:v>368</c:v>
                </c:pt>
                <c:pt idx="494">
                  <c:v>369</c:v>
                </c:pt>
                <c:pt idx="495">
                  <c:v>370</c:v>
                </c:pt>
                <c:pt idx="496">
                  <c:v>371</c:v>
                </c:pt>
                <c:pt idx="497">
                  <c:v>372</c:v>
                </c:pt>
                <c:pt idx="498">
                  <c:v>373</c:v>
                </c:pt>
                <c:pt idx="499">
                  <c:v>374</c:v>
                </c:pt>
                <c:pt idx="500">
                  <c:v>375</c:v>
                </c:pt>
                <c:pt idx="501">
                  <c:v>376</c:v>
                </c:pt>
                <c:pt idx="502">
                  <c:v>377</c:v>
                </c:pt>
                <c:pt idx="503">
                  <c:v>378</c:v>
                </c:pt>
                <c:pt idx="504">
                  <c:v>379</c:v>
                </c:pt>
                <c:pt idx="505">
                  <c:v>380</c:v>
                </c:pt>
                <c:pt idx="506">
                  <c:v>381</c:v>
                </c:pt>
                <c:pt idx="507">
                  <c:v>382</c:v>
                </c:pt>
                <c:pt idx="508">
                  <c:v>383</c:v>
                </c:pt>
                <c:pt idx="509">
                  <c:v>384</c:v>
                </c:pt>
                <c:pt idx="510">
                  <c:v>385</c:v>
                </c:pt>
                <c:pt idx="511">
                  <c:v>386</c:v>
                </c:pt>
                <c:pt idx="512">
                  <c:v>387</c:v>
                </c:pt>
                <c:pt idx="513">
                  <c:v>388</c:v>
                </c:pt>
                <c:pt idx="514">
                  <c:v>389</c:v>
                </c:pt>
                <c:pt idx="515">
                  <c:v>390</c:v>
                </c:pt>
                <c:pt idx="516">
                  <c:v>391</c:v>
                </c:pt>
                <c:pt idx="517">
                  <c:v>392</c:v>
                </c:pt>
                <c:pt idx="518">
                  <c:v>393</c:v>
                </c:pt>
                <c:pt idx="519">
                  <c:v>394</c:v>
                </c:pt>
                <c:pt idx="520">
                  <c:v>395</c:v>
                </c:pt>
                <c:pt idx="521">
                  <c:v>396</c:v>
                </c:pt>
                <c:pt idx="522">
                  <c:v>397</c:v>
                </c:pt>
                <c:pt idx="523">
                  <c:v>398</c:v>
                </c:pt>
                <c:pt idx="524">
                  <c:v>399</c:v>
                </c:pt>
                <c:pt idx="525">
                  <c:v>400</c:v>
                </c:pt>
                <c:pt idx="526">
                  <c:v>401</c:v>
                </c:pt>
                <c:pt idx="527">
                  <c:v>402</c:v>
                </c:pt>
                <c:pt idx="528">
                  <c:v>403</c:v>
                </c:pt>
                <c:pt idx="529">
                  <c:v>404</c:v>
                </c:pt>
                <c:pt idx="530">
                  <c:v>405</c:v>
                </c:pt>
                <c:pt idx="531">
                  <c:v>406</c:v>
                </c:pt>
                <c:pt idx="532">
                  <c:v>407</c:v>
                </c:pt>
                <c:pt idx="533">
                  <c:v>408</c:v>
                </c:pt>
                <c:pt idx="534">
                  <c:v>409</c:v>
                </c:pt>
                <c:pt idx="535">
                  <c:v>410</c:v>
                </c:pt>
                <c:pt idx="536">
                  <c:v>411</c:v>
                </c:pt>
                <c:pt idx="537">
                  <c:v>412</c:v>
                </c:pt>
                <c:pt idx="538">
                  <c:v>413</c:v>
                </c:pt>
                <c:pt idx="539">
                  <c:v>414</c:v>
                </c:pt>
                <c:pt idx="540">
                  <c:v>415</c:v>
                </c:pt>
                <c:pt idx="541">
                  <c:v>416</c:v>
                </c:pt>
                <c:pt idx="542">
                  <c:v>417</c:v>
                </c:pt>
                <c:pt idx="543">
                  <c:v>418</c:v>
                </c:pt>
                <c:pt idx="544">
                  <c:v>419</c:v>
                </c:pt>
                <c:pt idx="545">
                  <c:v>420</c:v>
                </c:pt>
                <c:pt idx="546">
                  <c:v>421</c:v>
                </c:pt>
                <c:pt idx="547">
                  <c:v>422</c:v>
                </c:pt>
                <c:pt idx="548">
                  <c:v>423</c:v>
                </c:pt>
                <c:pt idx="549">
                  <c:v>424</c:v>
                </c:pt>
                <c:pt idx="550">
                  <c:v>425</c:v>
                </c:pt>
                <c:pt idx="551">
                  <c:v>426</c:v>
                </c:pt>
                <c:pt idx="552">
                  <c:v>427</c:v>
                </c:pt>
                <c:pt idx="553">
                  <c:v>428</c:v>
                </c:pt>
                <c:pt idx="554">
                  <c:v>429</c:v>
                </c:pt>
                <c:pt idx="555">
                  <c:v>430</c:v>
                </c:pt>
                <c:pt idx="556">
                  <c:v>431</c:v>
                </c:pt>
                <c:pt idx="557">
                  <c:v>432</c:v>
                </c:pt>
              </c:numCache>
            </c:numRef>
          </c:xVal>
          <c:yVal>
            <c:numRef>
              <c:f>'17.5 cm MLR with Pool Fire'!$W$3:$W$560</c:f>
              <c:numCache>
                <c:formatCode>General</c:formatCode>
                <c:ptCount val="558"/>
                <c:pt idx="0">
                  <c:v>0</c:v>
                </c:pt>
                <c:pt idx="1">
                  <c:v>0</c:v>
                </c:pt>
                <c:pt idx="2">
                  <c:v>0</c:v>
                </c:pt>
                <c:pt idx="3">
                  <c:v>0</c:v>
                </c:pt>
                <c:pt idx="4">
                  <c:v>0</c:v>
                </c:pt>
                <c:pt idx="5">
                  <c:v>0</c:v>
                </c:pt>
                <c:pt idx="6">
                  <c:v>0</c:v>
                </c:pt>
                <c:pt idx="7">
                  <c:v>0</c:v>
                </c:pt>
                <c:pt idx="8">
                  <c:v>0</c:v>
                </c:pt>
                <c:pt idx="9">
                  <c:v>0</c:v>
                </c:pt>
                <c:pt idx="10">
                  <c:v>8.7755102040812188E-4</c:v>
                </c:pt>
                <c:pt idx="11">
                  <c:v>8.367346938774311E-4</c:v>
                </c:pt>
                <c:pt idx="12">
                  <c:v>7.1428571428558754E-4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3.6734693877598816E-4</c:v>
                </c:pt>
                <c:pt idx="43">
                  <c:v>3.673469387759308E-4</c:v>
                </c:pt>
                <c:pt idx="44">
                  <c:v>3.6734693877587258E-4</c:v>
                </c:pt>
                <c:pt idx="45">
                  <c:v>3.6734693877581452E-4</c:v>
                </c:pt>
                <c:pt idx="46">
                  <c:v>3.8775510204104439E-4</c:v>
                </c:pt>
                <c:pt idx="47">
                  <c:v>4.0816326530633269E-4</c:v>
                </c:pt>
                <c:pt idx="48">
                  <c:v>4.2857142857161942E-4</c:v>
                </c:pt>
                <c:pt idx="49">
                  <c:v>4.2857142857161942E-4</c:v>
                </c:pt>
                <c:pt idx="50">
                  <c:v>4.2857142857156153E-4</c:v>
                </c:pt>
                <c:pt idx="51">
                  <c:v>4.2857142857150341E-4</c:v>
                </c:pt>
                <c:pt idx="52">
                  <c:v>4.2857142857144546E-4</c:v>
                </c:pt>
                <c:pt idx="53">
                  <c:v>0</c:v>
                </c:pt>
                <c:pt idx="54">
                  <c:v>0</c:v>
                </c:pt>
                <c:pt idx="55">
                  <c:v>0</c:v>
                </c:pt>
                <c:pt idx="56">
                  <c:v>0</c:v>
                </c:pt>
                <c:pt idx="57">
                  <c:v>0</c:v>
                </c:pt>
                <c:pt idx="58">
                  <c:v>0</c:v>
                </c:pt>
                <c:pt idx="59">
                  <c:v>0</c:v>
                </c:pt>
                <c:pt idx="60">
                  <c:v>0</c:v>
                </c:pt>
                <c:pt idx="61">
                  <c:v>0</c:v>
                </c:pt>
                <c:pt idx="62">
                  <c:v>0</c:v>
                </c:pt>
                <c:pt idx="63">
                  <c:v>0</c:v>
                </c:pt>
                <c:pt idx="64">
                  <c:v>0</c:v>
                </c:pt>
                <c:pt idx="65">
                  <c:v>3.0612244897977803E-4</c:v>
                </c:pt>
                <c:pt idx="66">
                  <c:v>3.0612244897966208E-4</c:v>
                </c:pt>
                <c:pt idx="67">
                  <c:v>3.0612244897960396E-4</c:v>
                </c:pt>
                <c:pt idx="68">
                  <c:v>3.0612244897954601E-4</c:v>
                </c:pt>
                <c:pt idx="69">
                  <c:v>3.0612244897948752E-4</c:v>
                </c:pt>
                <c:pt idx="70">
                  <c:v>3.0612244897942946E-4</c:v>
                </c:pt>
                <c:pt idx="71">
                  <c:v>3.0612244897937151E-4</c:v>
                </c:pt>
                <c:pt idx="72">
                  <c:v>2.8571428571402602E-4</c:v>
                </c:pt>
                <c:pt idx="73">
                  <c:v>3.2653061224465987E-4</c:v>
                </c:pt>
                <c:pt idx="74">
                  <c:v>3.8775510204058013E-4</c:v>
                </c:pt>
                <c:pt idx="75">
                  <c:v>4.4897959183650115E-4</c:v>
                </c:pt>
                <c:pt idx="76">
                  <c:v>5.1020408163242109E-4</c:v>
                </c:pt>
                <c:pt idx="77">
                  <c:v>5.2380952380931902E-4</c:v>
                </c:pt>
                <c:pt idx="78">
                  <c:v>5.3741496598621534E-4</c:v>
                </c:pt>
                <c:pt idx="79">
                  <c:v>5.5102040816311403E-4</c:v>
                </c:pt>
                <c:pt idx="80">
                  <c:v>5.2380952380937703E-4</c:v>
                </c:pt>
                <c:pt idx="81">
                  <c:v>5.0340136054408938E-4</c:v>
                </c:pt>
                <c:pt idx="82">
                  <c:v>4.6938775510196233E-4</c:v>
                </c:pt>
                <c:pt idx="83">
                  <c:v>4.353741496598361E-4</c:v>
                </c:pt>
                <c:pt idx="84">
                  <c:v>4.3537414965987475E-4</c:v>
                </c:pt>
                <c:pt idx="85">
                  <c:v>4.3537414965991411E-4</c:v>
                </c:pt>
                <c:pt idx="86">
                  <c:v>4.4897959183681058E-4</c:v>
                </c:pt>
                <c:pt idx="87">
                  <c:v>4.7619047619054558E-4</c:v>
                </c:pt>
                <c:pt idx="88">
                  <c:v>5.1700680272117933E-4</c:v>
                </c:pt>
                <c:pt idx="89">
                  <c:v>5.3061224489796093E-4</c:v>
                </c:pt>
                <c:pt idx="90">
                  <c:v>5.442176870747409E-4</c:v>
                </c:pt>
                <c:pt idx="91">
                  <c:v>5.7142857142838141E-4</c:v>
                </c:pt>
                <c:pt idx="92">
                  <c:v>5.7823129251673361E-4</c:v>
                </c:pt>
                <c:pt idx="93">
                  <c:v>5.5102040816293937E-4</c:v>
                </c:pt>
                <c:pt idx="94">
                  <c:v>5.5102040816299737E-4</c:v>
                </c:pt>
                <c:pt idx="95">
                  <c:v>5.5102040816299737E-4</c:v>
                </c:pt>
                <c:pt idx="96">
                  <c:v>5.9183673469368815E-4</c:v>
                </c:pt>
                <c:pt idx="97">
                  <c:v>5.7823129251694514E-4</c:v>
                </c:pt>
                <c:pt idx="98">
                  <c:v>5.6462585034020409E-4</c:v>
                </c:pt>
                <c:pt idx="99">
                  <c:v>5.7142857142874809E-4</c:v>
                </c:pt>
                <c:pt idx="100">
                  <c:v>6.1224489795943908E-4</c:v>
                </c:pt>
                <c:pt idx="101">
                  <c:v>5.986394557825419E-4</c:v>
                </c:pt>
                <c:pt idx="102">
                  <c:v>5.4421768707506963E-4</c:v>
                </c:pt>
                <c:pt idx="103">
                  <c:v>5.0340136054449541E-4</c:v>
                </c:pt>
                <c:pt idx="104">
                  <c:v>5.1700680272129523E-4</c:v>
                </c:pt>
                <c:pt idx="105">
                  <c:v>5.3061224489809591E-4</c:v>
                </c:pt>
                <c:pt idx="106">
                  <c:v>5.4421768707495362E-4</c:v>
                </c:pt>
                <c:pt idx="107">
                  <c:v>5.1700680272119906E-4</c:v>
                </c:pt>
                <c:pt idx="108">
                  <c:v>5.1700680272119906E-4</c:v>
                </c:pt>
                <c:pt idx="109">
                  <c:v>5.034013605443408E-4</c:v>
                </c:pt>
                <c:pt idx="110">
                  <c:v>5.0340136054428323E-4</c:v>
                </c:pt>
                <c:pt idx="111">
                  <c:v>5.0340136054428323E-4</c:v>
                </c:pt>
                <c:pt idx="112">
                  <c:v>5.2380952380956937E-4</c:v>
                </c:pt>
                <c:pt idx="113">
                  <c:v>5.2380952380945433E-4</c:v>
                </c:pt>
                <c:pt idx="114">
                  <c:v>5.3061224489780534E-4</c:v>
                </c:pt>
                <c:pt idx="115">
                  <c:v>5.0340136054401229E-4</c:v>
                </c:pt>
                <c:pt idx="116">
                  <c:v>5.1700680272083173E-4</c:v>
                </c:pt>
                <c:pt idx="117">
                  <c:v>5.44217687074567E-4</c:v>
                </c:pt>
                <c:pt idx="118">
                  <c:v>5.5782312925144607E-4</c:v>
                </c:pt>
                <c:pt idx="119">
                  <c:v>5.2380952380931902E-4</c:v>
                </c:pt>
                <c:pt idx="120">
                  <c:v>4.9659863945564003E-4</c:v>
                </c:pt>
                <c:pt idx="121">
                  <c:v>5.7142857142851574E-4</c:v>
                </c:pt>
                <c:pt idx="122">
                  <c:v>9.1156462585036645E-4</c:v>
                </c:pt>
                <c:pt idx="123">
                  <c:v>1.2517006802722078E-3</c:v>
                </c:pt>
                <c:pt idx="124">
                  <c:v>1.523809523809686E-3</c:v>
                </c:pt>
                <c:pt idx="125">
                  <c:v>1.8231292517008786E-3</c:v>
                </c:pt>
                <c:pt idx="126">
                  <c:v>2.1632653061226526E-3</c:v>
                </c:pt>
                <c:pt idx="127">
                  <c:v>2.5442176870750692E-3</c:v>
                </c:pt>
                <c:pt idx="128">
                  <c:v>2.7755102040818215E-3</c:v>
                </c:pt>
                <c:pt idx="129">
                  <c:v>2.6394557823130782E-3</c:v>
                </c:pt>
                <c:pt idx="130">
                  <c:v>2.4489795918367892E-3</c:v>
                </c:pt>
                <c:pt idx="131">
                  <c:v>2.2857142857143019E-3</c:v>
                </c:pt>
                <c:pt idx="132">
                  <c:v>2.1088435374149441E-3</c:v>
                </c:pt>
                <c:pt idx="133">
                  <c:v>1.9863945578230627E-3</c:v>
                </c:pt>
                <c:pt idx="134">
                  <c:v>1.8775510204080831E-3</c:v>
                </c:pt>
                <c:pt idx="135">
                  <c:v>1.8639455782312633E-3</c:v>
                </c:pt>
                <c:pt idx="136">
                  <c:v>1.9727891156462092E-3</c:v>
                </c:pt>
                <c:pt idx="137">
                  <c:v>2.027210884353715E-3</c:v>
                </c:pt>
                <c:pt idx="138">
                  <c:v>2.0816326530611489E-3</c:v>
                </c:pt>
                <c:pt idx="139">
                  <c:v>2.1768707482992394E-3</c:v>
                </c:pt>
                <c:pt idx="140">
                  <c:v>2.1768707482992772E-3</c:v>
                </c:pt>
                <c:pt idx="141">
                  <c:v>2.1224489795917591E-3</c:v>
                </c:pt>
                <c:pt idx="142">
                  <c:v>2.0408163265304988E-3</c:v>
                </c:pt>
                <c:pt idx="143">
                  <c:v>2.0136054421767409E-3</c:v>
                </c:pt>
                <c:pt idx="144">
                  <c:v>2.0680272108842563E-3</c:v>
                </c:pt>
                <c:pt idx="145">
                  <c:v>2.1496598639455591E-3</c:v>
                </c:pt>
                <c:pt idx="146">
                  <c:v>2.2040816326530329E-3</c:v>
                </c:pt>
                <c:pt idx="147">
                  <c:v>2.2857142857142243E-3</c:v>
                </c:pt>
                <c:pt idx="148">
                  <c:v>2.3537414965985868E-3</c:v>
                </c:pt>
                <c:pt idx="149">
                  <c:v>2.5170068027210845E-3</c:v>
                </c:pt>
                <c:pt idx="150">
                  <c:v>2.5578231292517342E-3</c:v>
                </c:pt>
                <c:pt idx="151">
                  <c:v>2.5578231292517342E-3</c:v>
                </c:pt>
                <c:pt idx="152">
                  <c:v>2.5306122448979819E-3</c:v>
                </c:pt>
                <c:pt idx="153">
                  <c:v>2.5034013605443038E-3</c:v>
                </c:pt>
                <c:pt idx="154">
                  <c:v>2.5306122448980942E-3</c:v>
                </c:pt>
                <c:pt idx="155">
                  <c:v>2.6258503401361826E-3</c:v>
                </c:pt>
                <c:pt idx="156">
                  <c:v>2.5578231292517715E-3</c:v>
                </c:pt>
                <c:pt idx="157">
                  <c:v>2.5850340136054917E-3</c:v>
                </c:pt>
                <c:pt idx="158">
                  <c:v>2.6802721088435401E-3</c:v>
                </c:pt>
                <c:pt idx="159">
                  <c:v>2.7619047619047311E-3</c:v>
                </c:pt>
                <c:pt idx="160">
                  <c:v>2.8843537414964984E-3</c:v>
                </c:pt>
                <c:pt idx="161">
                  <c:v>2.9251700680270713E-3</c:v>
                </c:pt>
                <c:pt idx="162">
                  <c:v>2.8843537414964598E-3</c:v>
                </c:pt>
                <c:pt idx="163">
                  <c:v>2.9115646258502438E-3</c:v>
                </c:pt>
                <c:pt idx="164">
                  <c:v>2.8979591836733837E-3</c:v>
                </c:pt>
                <c:pt idx="165">
                  <c:v>2.8843537414965752E-3</c:v>
                </c:pt>
                <c:pt idx="166">
                  <c:v>2.9251700680272643E-3</c:v>
                </c:pt>
                <c:pt idx="167">
                  <c:v>2.8027210884355E-3</c:v>
                </c:pt>
                <c:pt idx="168">
                  <c:v>2.6938775510205563E-3</c:v>
                </c:pt>
                <c:pt idx="169">
                  <c:v>2.6938775510205941E-3</c:v>
                </c:pt>
                <c:pt idx="170">
                  <c:v>2.6938775510205941E-3</c:v>
                </c:pt>
                <c:pt idx="171">
                  <c:v>2.7346938775512451E-3</c:v>
                </c:pt>
                <c:pt idx="172">
                  <c:v>2.7346938775512069E-3</c:v>
                </c:pt>
                <c:pt idx="173">
                  <c:v>2.666666666666759E-3</c:v>
                </c:pt>
                <c:pt idx="174">
                  <c:v>2.7619047619048091E-3</c:v>
                </c:pt>
                <c:pt idx="175">
                  <c:v>2.9251700680272253E-3</c:v>
                </c:pt>
                <c:pt idx="176">
                  <c:v>2.9795918367346162E-3</c:v>
                </c:pt>
                <c:pt idx="177">
                  <c:v>3.0476190476189111E-3</c:v>
                </c:pt>
                <c:pt idx="178">
                  <c:v>3.0612244897957252E-3</c:v>
                </c:pt>
                <c:pt idx="179">
                  <c:v>3.1156462585032389E-3</c:v>
                </c:pt>
                <c:pt idx="180">
                  <c:v>3.2108843537414057E-3</c:v>
                </c:pt>
                <c:pt idx="181">
                  <c:v>3.2653061224488739E-3</c:v>
                </c:pt>
                <c:pt idx="182">
                  <c:v>3.2244897959183014E-3</c:v>
                </c:pt>
                <c:pt idx="183">
                  <c:v>3.2244897959184198E-3</c:v>
                </c:pt>
                <c:pt idx="184">
                  <c:v>3.2653061224490695E-3</c:v>
                </c:pt>
                <c:pt idx="185">
                  <c:v>3.3061224489797213E-3</c:v>
                </c:pt>
                <c:pt idx="186">
                  <c:v>3.2925170068029055E-3</c:v>
                </c:pt>
                <c:pt idx="187">
                  <c:v>3.251700680272248E-3</c:v>
                </c:pt>
                <c:pt idx="188">
                  <c:v>3.2244897959185334E-3</c:v>
                </c:pt>
                <c:pt idx="189">
                  <c:v>3.2244897959184966E-3</c:v>
                </c:pt>
                <c:pt idx="190">
                  <c:v>3.2517006802721712E-3</c:v>
                </c:pt>
                <c:pt idx="191">
                  <c:v>3.1972789115646601E-3</c:v>
                </c:pt>
                <c:pt idx="192">
                  <c:v>3.1972789115645812E-3</c:v>
                </c:pt>
                <c:pt idx="193">
                  <c:v>3.2517006802719405E-3</c:v>
                </c:pt>
                <c:pt idx="194">
                  <c:v>3.3333333333331249E-3</c:v>
                </c:pt>
                <c:pt idx="195">
                  <c:v>3.360544217686846E-3</c:v>
                </c:pt>
                <c:pt idx="196">
                  <c:v>3.4285714285712554E-3</c:v>
                </c:pt>
                <c:pt idx="197">
                  <c:v>3.4693877551019111E-3</c:v>
                </c:pt>
                <c:pt idx="198">
                  <c:v>3.4965986394556582E-3</c:v>
                </c:pt>
                <c:pt idx="199">
                  <c:v>3.5782312925169723E-3</c:v>
                </c:pt>
                <c:pt idx="200">
                  <c:v>3.6326530612245892E-3</c:v>
                </c:pt>
                <c:pt idx="201">
                  <c:v>3.6462585034015252E-3</c:v>
                </c:pt>
                <c:pt idx="202">
                  <c:v>3.6870748299321849E-3</c:v>
                </c:pt>
                <c:pt idx="203">
                  <c:v>3.7006802721090059E-3</c:v>
                </c:pt>
                <c:pt idx="204">
                  <c:v>3.7687074829932925E-3</c:v>
                </c:pt>
                <c:pt idx="205">
                  <c:v>3.850340136054555E-3</c:v>
                </c:pt>
                <c:pt idx="206">
                  <c:v>3.7959183673469746E-3</c:v>
                </c:pt>
                <c:pt idx="207">
                  <c:v>3.7278911564625297E-3</c:v>
                </c:pt>
                <c:pt idx="208">
                  <c:v>3.7687074829931412E-3</c:v>
                </c:pt>
                <c:pt idx="209">
                  <c:v>3.7823129251699987E-3</c:v>
                </c:pt>
                <c:pt idx="210">
                  <c:v>3.7823129251700355E-3</c:v>
                </c:pt>
                <c:pt idx="211">
                  <c:v>3.6598639455781893E-3</c:v>
                </c:pt>
                <c:pt idx="212">
                  <c:v>3.7142857142856639E-3</c:v>
                </c:pt>
                <c:pt idx="213">
                  <c:v>3.8095238095238642E-3</c:v>
                </c:pt>
                <c:pt idx="214">
                  <c:v>3.9183673469388482E-3</c:v>
                </c:pt>
                <c:pt idx="215">
                  <c:v>3.9319727891156658E-3</c:v>
                </c:pt>
                <c:pt idx="216">
                  <c:v>3.9319727891156276E-3</c:v>
                </c:pt>
                <c:pt idx="217">
                  <c:v>4.0408163265305717E-3</c:v>
                </c:pt>
                <c:pt idx="218">
                  <c:v>4.190476190476208E-3</c:v>
                </c:pt>
                <c:pt idx="219">
                  <c:v>4.1360544217686583E-3</c:v>
                </c:pt>
                <c:pt idx="220">
                  <c:v>4.0816326530611581E-3</c:v>
                </c:pt>
                <c:pt idx="221">
                  <c:v>4.0952380952380138E-3</c:v>
                </c:pt>
                <c:pt idx="222">
                  <c:v>4.0408163265305708E-3</c:v>
                </c:pt>
                <c:pt idx="223">
                  <c:v>4.1224489795918763E-3</c:v>
                </c:pt>
                <c:pt idx="224">
                  <c:v>4.0272108843537914E-3</c:v>
                </c:pt>
                <c:pt idx="225">
                  <c:v>4.0136054421768983E-3</c:v>
                </c:pt>
                <c:pt idx="226">
                  <c:v>4.0408163265306879E-3</c:v>
                </c:pt>
                <c:pt idx="227">
                  <c:v>4.1224489795918763E-3</c:v>
                </c:pt>
                <c:pt idx="228">
                  <c:v>4.1088435374150118E-3</c:v>
                </c:pt>
                <c:pt idx="229">
                  <c:v>4.2312925170068343E-3</c:v>
                </c:pt>
                <c:pt idx="230">
                  <c:v>4.2176870748298874E-3</c:v>
                </c:pt>
                <c:pt idx="231">
                  <c:v>4.3265306122448324E-3</c:v>
                </c:pt>
                <c:pt idx="232">
                  <c:v>4.3673469387754352E-3</c:v>
                </c:pt>
                <c:pt idx="233">
                  <c:v>4.3945578231291606E-3</c:v>
                </c:pt>
                <c:pt idx="234">
                  <c:v>4.4353741496598589E-3</c:v>
                </c:pt>
                <c:pt idx="235">
                  <c:v>4.4761904761905034E-3</c:v>
                </c:pt>
                <c:pt idx="236">
                  <c:v>4.4761904761905814E-3</c:v>
                </c:pt>
                <c:pt idx="237">
                  <c:v>4.5442176870749513E-3</c:v>
                </c:pt>
                <c:pt idx="238">
                  <c:v>4.5442176870749513E-3</c:v>
                </c:pt>
                <c:pt idx="239">
                  <c:v>4.5306122448980921E-3</c:v>
                </c:pt>
                <c:pt idx="240">
                  <c:v>4.5714285714287114E-3</c:v>
                </c:pt>
                <c:pt idx="241">
                  <c:v>4.5306122448980539E-3</c:v>
                </c:pt>
                <c:pt idx="242">
                  <c:v>4.5442176870748438E-3</c:v>
                </c:pt>
                <c:pt idx="243">
                  <c:v>4.5850340136053321E-3</c:v>
                </c:pt>
                <c:pt idx="244">
                  <c:v>4.5578231292515824E-3</c:v>
                </c:pt>
                <c:pt idx="245">
                  <c:v>4.5578231292516223E-3</c:v>
                </c:pt>
                <c:pt idx="246">
                  <c:v>4.6530612244897402E-3</c:v>
                </c:pt>
                <c:pt idx="247">
                  <c:v>4.707482993197289E-3</c:v>
                </c:pt>
                <c:pt idx="248">
                  <c:v>4.7346938775510074E-3</c:v>
                </c:pt>
                <c:pt idx="249">
                  <c:v>4.8027210884354138E-3</c:v>
                </c:pt>
                <c:pt idx="250">
                  <c:v>4.7482993197279881E-3</c:v>
                </c:pt>
                <c:pt idx="251">
                  <c:v>4.7619047619048864E-3</c:v>
                </c:pt>
                <c:pt idx="252">
                  <c:v>4.7755102040817014E-3</c:v>
                </c:pt>
                <c:pt idx="253">
                  <c:v>4.7346938775510074E-3</c:v>
                </c:pt>
                <c:pt idx="254">
                  <c:v>4.6938775510203153E-3</c:v>
                </c:pt>
                <c:pt idx="255">
                  <c:v>4.7755102040815834E-3</c:v>
                </c:pt>
                <c:pt idx="256">
                  <c:v>4.7346938775510074E-3</c:v>
                </c:pt>
                <c:pt idx="257">
                  <c:v>4.7482993197279109E-3</c:v>
                </c:pt>
                <c:pt idx="258">
                  <c:v>4.7210884353741994E-3</c:v>
                </c:pt>
                <c:pt idx="259">
                  <c:v>4.8027210884354164E-3</c:v>
                </c:pt>
                <c:pt idx="260">
                  <c:v>4.8435374149660704E-3</c:v>
                </c:pt>
                <c:pt idx="261">
                  <c:v>4.9523809523810492E-3</c:v>
                </c:pt>
                <c:pt idx="262">
                  <c:v>4.9659863945578381E-3</c:v>
                </c:pt>
                <c:pt idx="263">
                  <c:v>5.0068027210883794E-3</c:v>
                </c:pt>
                <c:pt idx="264">
                  <c:v>5.1156462585032784E-3</c:v>
                </c:pt>
                <c:pt idx="265">
                  <c:v>5.2789115646256508E-3</c:v>
                </c:pt>
                <c:pt idx="266">
                  <c:v>5.2653061224488401E-3</c:v>
                </c:pt>
                <c:pt idx="267">
                  <c:v>5.278911564625728E-3</c:v>
                </c:pt>
                <c:pt idx="268">
                  <c:v>5.210884353741359E-3</c:v>
                </c:pt>
                <c:pt idx="269">
                  <c:v>5.1564625850339376E-3</c:v>
                </c:pt>
                <c:pt idx="270">
                  <c:v>5.1428571428571114E-3</c:v>
                </c:pt>
                <c:pt idx="271">
                  <c:v>5.0884353741496406E-3</c:v>
                </c:pt>
                <c:pt idx="272">
                  <c:v>4.9931972789115904E-3</c:v>
                </c:pt>
                <c:pt idx="273">
                  <c:v>5.0068027210884514E-3</c:v>
                </c:pt>
                <c:pt idx="274">
                  <c:v>5.0204081632652664E-3</c:v>
                </c:pt>
                <c:pt idx="275">
                  <c:v>5.0340136054421742E-3</c:v>
                </c:pt>
                <c:pt idx="276">
                  <c:v>5.0884353741497117E-3</c:v>
                </c:pt>
                <c:pt idx="277">
                  <c:v>5.1700680272109452E-3</c:v>
                </c:pt>
                <c:pt idx="278">
                  <c:v>5.2925170068027806E-3</c:v>
                </c:pt>
                <c:pt idx="279">
                  <c:v>5.4965986394557723E-3</c:v>
                </c:pt>
                <c:pt idx="280">
                  <c:v>5.5510204081632127E-3</c:v>
                </c:pt>
                <c:pt idx="281">
                  <c:v>5.5782312925169312E-3</c:v>
                </c:pt>
                <c:pt idx="282">
                  <c:v>5.7142857142856683E-3</c:v>
                </c:pt>
                <c:pt idx="283">
                  <c:v>5.8231292517005274E-3</c:v>
                </c:pt>
                <c:pt idx="284">
                  <c:v>5.8503401360542519E-3</c:v>
                </c:pt>
                <c:pt idx="285">
                  <c:v>5.8231292517006124E-3</c:v>
                </c:pt>
                <c:pt idx="286">
                  <c:v>5.6870748299319785E-3</c:v>
                </c:pt>
                <c:pt idx="287">
                  <c:v>5.6734693877551782E-3</c:v>
                </c:pt>
                <c:pt idx="288">
                  <c:v>5.7142857142858539E-3</c:v>
                </c:pt>
                <c:pt idx="289">
                  <c:v>5.6734693877551791E-3</c:v>
                </c:pt>
                <c:pt idx="290">
                  <c:v>5.6326530612246387E-3</c:v>
                </c:pt>
                <c:pt idx="291">
                  <c:v>5.5782312925171662E-3</c:v>
                </c:pt>
                <c:pt idx="292">
                  <c:v>5.6326530612245563E-3</c:v>
                </c:pt>
                <c:pt idx="293">
                  <c:v>5.619047619047658E-3</c:v>
                </c:pt>
                <c:pt idx="294">
                  <c:v>5.6326530612245173E-3</c:v>
                </c:pt>
                <c:pt idx="295">
                  <c:v>5.6462585034013817E-3</c:v>
                </c:pt>
                <c:pt idx="296">
                  <c:v>5.6054421768708378E-3</c:v>
                </c:pt>
                <c:pt idx="297">
                  <c:v>5.5374149659864237E-3</c:v>
                </c:pt>
                <c:pt idx="298">
                  <c:v>5.5918367346939057E-3</c:v>
                </c:pt>
                <c:pt idx="299">
                  <c:v>5.4965986394557723E-3</c:v>
                </c:pt>
                <c:pt idx="300">
                  <c:v>5.5646258503401404E-3</c:v>
                </c:pt>
                <c:pt idx="301">
                  <c:v>5.6462585034013826E-3</c:v>
                </c:pt>
                <c:pt idx="302">
                  <c:v>5.63265306122448E-3</c:v>
                </c:pt>
                <c:pt idx="303">
                  <c:v>5.6598639455781993E-3</c:v>
                </c:pt>
                <c:pt idx="304">
                  <c:v>5.7551020408163119E-3</c:v>
                </c:pt>
                <c:pt idx="305">
                  <c:v>5.8231292517006497E-3</c:v>
                </c:pt>
                <c:pt idx="306">
                  <c:v>5.9183673469388135E-3</c:v>
                </c:pt>
                <c:pt idx="307">
                  <c:v>5.9319727891156832E-3</c:v>
                </c:pt>
                <c:pt idx="308">
                  <c:v>5.8775510204081933E-3</c:v>
                </c:pt>
                <c:pt idx="309">
                  <c:v>5.8911564625850517E-3</c:v>
                </c:pt>
                <c:pt idx="310">
                  <c:v>6.0408163265306871E-3</c:v>
                </c:pt>
                <c:pt idx="311">
                  <c:v>6.0952380952382073E-3</c:v>
                </c:pt>
                <c:pt idx="312">
                  <c:v>6.0816326530613906E-3</c:v>
                </c:pt>
                <c:pt idx="313">
                  <c:v>6.1360544217687798E-3</c:v>
                </c:pt>
                <c:pt idx="314">
                  <c:v>6.2312925170068334E-3</c:v>
                </c:pt>
                <c:pt idx="315">
                  <c:v>6.2993197278911209E-3</c:v>
                </c:pt>
                <c:pt idx="316">
                  <c:v>6.4489795918367546E-3</c:v>
                </c:pt>
                <c:pt idx="317">
                  <c:v>6.3945578231291589E-3</c:v>
                </c:pt>
                <c:pt idx="318">
                  <c:v>6.4625850340134516E-3</c:v>
                </c:pt>
                <c:pt idx="319">
                  <c:v>6.5442176870747241E-3</c:v>
                </c:pt>
                <c:pt idx="320">
                  <c:v>6.6122448979591721E-3</c:v>
                </c:pt>
                <c:pt idx="321">
                  <c:v>6.6258503401360955E-3</c:v>
                </c:pt>
                <c:pt idx="322">
                  <c:v>6.6394557823130518E-3</c:v>
                </c:pt>
                <c:pt idx="323">
                  <c:v>6.5034013605442687E-3</c:v>
                </c:pt>
                <c:pt idx="324">
                  <c:v>6.5578231292517794E-3</c:v>
                </c:pt>
                <c:pt idx="325">
                  <c:v>6.5170068027211939E-3</c:v>
                </c:pt>
                <c:pt idx="326">
                  <c:v>6.4489795918367563E-3</c:v>
                </c:pt>
                <c:pt idx="327">
                  <c:v>6.2993197278911599E-3</c:v>
                </c:pt>
                <c:pt idx="328">
                  <c:v>6.2312925170067901E-3</c:v>
                </c:pt>
                <c:pt idx="329">
                  <c:v>6.2721088435373573E-3</c:v>
                </c:pt>
                <c:pt idx="330">
                  <c:v>6.4489795918367173E-3</c:v>
                </c:pt>
                <c:pt idx="331">
                  <c:v>6.3945578231292353E-3</c:v>
                </c:pt>
                <c:pt idx="332">
                  <c:v>6.3673469387754795E-3</c:v>
                </c:pt>
                <c:pt idx="333">
                  <c:v>6.4761904761904739E-3</c:v>
                </c:pt>
                <c:pt idx="334">
                  <c:v>6.6802721088435081E-3</c:v>
                </c:pt>
                <c:pt idx="335">
                  <c:v>6.7891156462584383E-3</c:v>
                </c:pt>
                <c:pt idx="336">
                  <c:v>6.8027210884353427E-3</c:v>
                </c:pt>
                <c:pt idx="337">
                  <c:v>6.6530612244897844E-3</c:v>
                </c:pt>
                <c:pt idx="338">
                  <c:v>6.6666666666666732E-3</c:v>
                </c:pt>
                <c:pt idx="339">
                  <c:v>6.7210884353741994E-3</c:v>
                </c:pt>
                <c:pt idx="340">
                  <c:v>6.6666666666667105E-3</c:v>
                </c:pt>
                <c:pt idx="341">
                  <c:v>6.5170068027211574E-3</c:v>
                </c:pt>
                <c:pt idx="342">
                  <c:v>6.4489795918367936E-3</c:v>
                </c:pt>
                <c:pt idx="343">
                  <c:v>6.4761904761905121E-3</c:v>
                </c:pt>
                <c:pt idx="344">
                  <c:v>6.7074829931972934E-3</c:v>
                </c:pt>
                <c:pt idx="345">
                  <c:v>6.8299319727890915E-3</c:v>
                </c:pt>
                <c:pt idx="346">
                  <c:v>6.9115646258502894E-3</c:v>
                </c:pt>
                <c:pt idx="347">
                  <c:v>6.9523809523809304E-3</c:v>
                </c:pt>
                <c:pt idx="348">
                  <c:v>7.0884353741496372E-3</c:v>
                </c:pt>
                <c:pt idx="349">
                  <c:v>7.2108843537415116E-3</c:v>
                </c:pt>
                <c:pt idx="350">
                  <c:v>7.1564625850340556E-3</c:v>
                </c:pt>
                <c:pt idx="351">
                  <c:v>7.0340136054421751E-3</c:v>
                </c:pt>
                <c:pt idx="352">
                  <c:v>7.0340136054422063E-3</c:v>
                </c:pt>
                <c:pt idx="353">
                  <c:v>7.0884353741496788E-3</c:v>
                </c:pt>
                <c:pt idx="354">
                  <c:v>7.1700680272108342E-3</c:v>
                </c:pt>
                <c:pt idx="355">
                  <c:v>7.1836734693876891E-3</c:v>
                </c:pt>
                <c:pt idx="356">
                  <c:v>7.1836734693876891E-3</c:v>
                </c:pt>
                <c:pt idx="357">
                  <c:v>7.4013605442176606E-3</c:v>
                </c:pt>
                <c:pt idx="358">
                  <c:v>7.5102040816326827E-3</c:v>
                </c:pt>
                <c:pt idx="359">
                  <c:v>7.5374149659863474E-3</c:v>
                </c:pt>
                <c:pt idx="360">
                  <c:v>7.4965986394557324E-3</c:v>
                </c:pt>
                <c:pt idx="361">
                  <c:v>7.5646258503401023E-3</c:v>
                </c:pt>
                <c:pt idx="362">
                  <c:v>7.7006802721088065E-3</c:v>
                </c:pt>
                <c:pt idx="363">
                  <c:v>7.7551020408162339E-3</c:v>
                </c:pt>
                <c:pt idx="364">
                  <c:v>7.6462585034012247E-3</c:v>
                </c:pt>
                <c:pt idx="365">
                  <c:v>7.7142857142855834E-3</c:v>
                </c:pt>
                <c:pt idx="366">
                  <c:v>7.8503401360543335E-3</c:v>
                </c:pt>
                <c:pt idx="367">
                  <c:v>7.9591836734693513E-3</c:v>
                </c:pt>
                <c:pt idx="368">
                  <c:v>8.0000000000000088E-3</c:v>
                </c:pt>
                <c:pt idx="369">
                  <c:v>7.9727891156462904E-3</c:v>
                </c:pt>
                <c:pt idx="370">
                  <c:v>8.0544217687075828E-3</c:v>
                </c:pt>
                <c:pt idx="371">
                  <c:v>8.1768707482994633E-3</c:v>
                </c:pt>
                <c:pt idx="372">
                  <c:v>8.0544217687075828E-3</c:v>
                </c:pt>
                <c:pt idx="373">
                  <c:v>7.9591836734695474E-3</c:v>
                </c:pt>
                <c:pt idx="374">
                  <c:v>7.9319727891157942E-3</c:v>
                </c:pt>
                <c:pt idx="375">
                  <c:v>7.8503401360545261E-3</c:v>
                </c:pt>
                <c:pt idx="376">
                  <c:v>7.823129251700759E-3</c:v>
                </c:pt>
                <c:pt idx="377">
                  <c:v>7.7278911564626013E-3</c:v>
                </c:pt>
                <c:pt idx="378">
                  <c:v>7.7142857142857004E-3</c:v>
                </c:pt>
                <c:pt idx="379">
                  <c:v>7.89115646258505E-3</c:v>
                </c:pt>
                <c:pt idx="380">
                  <c:v>7.9591836734693513E-3</c:v>
                </c:pt>
                <c:pt idx="381">
                  <c:v>8.0544217687073504E-3</c:v>
                </c:pt>
                <c:pt idx="382">
                  <c:v>8.1904761904761005E-3</c:v>
                </c:pt>
                <c:pt idx="383">
                  <c:v>8.2312925170067528E-3</c:v>
                </c:pt>
                <c:pt idx="384">
                  <c:v>8.3673469387755325E-3</c:v>
                </c:pt>
                <c:pt idx="385">
                  <c:v>8.4353741496598477E-3</c:v>
                </c:pt>
                <c:pt idx="386">
                  <c:v>8.4353741496598477E-3</c:v>
                </c:pt>
                <c:pt idx="387">
                  <c:v>8.4761904761904254E-3</c:v>
                </c:pt>
                <c:pt idx="388">
                  <c:v>8.4217687074830665E-3</c:v>
                </c:pt>
                <c:pt idx="389">
                  <c:v>8.353741496598753E-3</c:v>
                </c:pt>
                <c:pt idx="390">
                  <c:v>8.3945578231293411E-3</c:v>
                </c:pt>
                <c:pt idx="391">
                  <c:v>8.3129251700680192E-3</c:v>
                </c:pt>
                <c:pt idx="392">
                  <c:v>8.204081632653102E-3</c:v>
                </c:pt>
                <c:pt idx="393">
                  <c:v>8.1360544217686567E-3</c:v>
                </c:pt>
                <c:pt idx="394">
                  <c:v>8.0952380952381692E-3</c:v>
                </c:pt>
                <c:pt idx="395">
                  <c:v>8.0272108843537516E-3</c:v>
                </c:pt>
                <c:pt idx="396">
                  <c:v>8.0544217687074423E-3</c:v>
                </c:pt>
                <c:pt idx="397">
                  <c:v>8.0952380952380529E-3</c:v>
                </c:pt>
                <c:pt idx="398">
                  <c:v>8.1632653061224497E-3</c:v>
                </c:pt>
                <c:pt idx="399">
                  <c:v>8.2721088435373947E-3</c:v>
                </c:pt>
                <c:pt idx="400">
                  <c:v>8.4081632653062194E-3</c:v>
                </c:pt>
                <c:pt idx="401">
                  <c:v>8.5170068027211228E-3</c:v>
                </c:pt>
                <c:pt idx="402">
                  <c:v>8.6666666666666975E-3</c:v>
                </c:pt>
                <c:pt idx="403">
                  <c:v>8.7210884353742593E-3</c:v>
                </c:pt>
                <c:pt idx="404">
                  <c:v>8.8435374149660895E-3</c:v>
                </c:pt>
                <c:pt idx="405">
                  <c:v>8.9931972789116365E-3</c:v>
                </c:pt>
                <c:pt idx="406">
                  <c:v>9.0476190476191046E-3</c:v>
                </c:pt>
                <c:pt idx="407">
                  <c:v>9.0476190476190561E-3</c:v>
                </c:pt>
                <c:pt idx="408">
                  <c:v>9.0748299319728092E-3</c:v>
                </c:pt>
                <c:pt idx="409">
                  <c:v>9.1700680272109366E-3</c:v>
                </c:pt>
                <c:pt idx="410">
                  <c:v>9.2653061224489165E-3</c:v>
                </c:pt>
                <c:pt idx="411">
                  <c:v>9.2244897959184065E-3</c:v>
                </c:pt>
                <c:pt idx="412">
                  <c:v>9.2108843537415212E-3</c:v>
                </c:pt>
                <c:pt idx="413">
                  <c:v>9.3333333333333567E-3</c:v>
                </c:pt>
                <c:pt idx="414">
                  <c:v>9.4421768707483606E-3</c:v>
                </c:pt>
                <c:pt idx="415">
                  <c:v>9.4693877551020721E-3</c:v>
                </c:pt>
                <c:pt idx="416">
                  <c:v>9.4965986394557767E-3</c:v>
                </c:pt>
                <c:pt idx="417">
                  <c:v>9.4965986394558582E-3</c:v>
                </c:pt>
                <c:pt idx="418">
                  <c:v>9.4693877551020374E-3</c:v>
                </c:pt>
                <c:pt idx="419">
                  <c:v>9.469387755102112E-3</c:v>
                </c:pt>
                <c:pt idx="420">
                  <c:v>9.4149659863946196E-3</c:v>
                </c:pt>
                <c:pt idx="421">
                  <c:v>9.4149659863945624E-3</c:v>
                </c:pt>
                <c:pt idx="422">
                  <c:v>9.4421768707483606E-3</c:v>
                </c:pt>
                <c:pt idx="423">
                  <c:v>9.4421768707483953E-3</c:v>
                </c:pt>
                <c:pt idx="424">
                  <c:v>9.5918367346939544E-3</c:v>
                </c:pt>
                <c:pt idx="425">
                  <c:v>9.700680272108941E-3</c:v>
                </c:pt>
                <c:pt idx="426">
                  <c:v>9.8503401360544151E-3</c:v>
                </c:pt>
                <c:pt idx="427">
                  <c:v>1.0068027210884303E-2</c:v>
                </c:pt>
                <c:pt idx="428">
                  <c:v>1.0272108843537435E-2</c:v>
                </c:pt>
                <c:pt idx="429">
                  <c:v>1.055782312925169E-2</c:v>
                </c:pt>
                <c:pt idx="430">
                  <c:v>1.0911564625850273E-2</c:v>
                </c:pt>
                <c:pt idx="431">
                  <c:v>1.1265306122448858E-2</c:v>
                </c:pt>
                <c:pt idx="432">
                  <c:v>1.1795918367346805E-2</c:v>
                </c:pt>
                <c:pt idx="433">
                  <c:v>1.2108843537414858E-2</c:v>
                </c:pt>
                <c:pt idx="434">
                  <c:v>1.23809523809523E-2</c:v>
                </c:pt>
                <c:pt idx="435">
                  <c:v>1.2734693877550905E-2</c:v>
                </c:pt>
                <c:pt idx="436">
                  <c:v>1.3129251700680217E-2</c:v>
                </c:pt>
                <c:pt idx="437">
                  <c:v>1.3591836734693871E-2</c:v>
                </c:pt>
                <c:pt idx="438">
                  <c:v>1.3755102040816362E-2</c:v>
                </c:pt>
                <c:pt idx="439">
                  <c:v>1.3687074829932044E-2</c:v>
                </c:pt>
                <c:pt idx="440">
                  <c:v>1.3986394557823231E-2</c:v>
                </c:pt>
                <c:pt idx="441">
                  <c:v>1.423129251700685E-2</c:v>
                </c:pt>
                <c:pt idx="442">
                  <c:v>1.4231292517006834E-2</c:v>
                </c:pt>
                <c:pt idx="443">
                  <c:v>1.4040816326530642E-2</c:v>
                </c:pt>
                <c:pt idx="444">
                  <c:v>1.3632653061224499E-2</c:v>
                </c:pt>
                <c:pt idx="445">
                  <c:v>1.3496598639455824E-2</c:v>
                </c:pt>
                <c:pt idx="446">
                  <c:v>1.3877551020408167E-2</c:v>
                </c:pt>
                <c:pt idx="447">
                  <c:v>1.3673469387755063E-2</c:v>
                </c:pt>
                <c:pt idx="448">
                  <c:v>1.3564625850340083E-2</c:v>
                </c:pt>
                <c:pt idx="449">
                  <c:v>1.3646258503401284E-2</c:v>
                </c:pt>
                <c:pt idx="450">
                  <c:v>1.3904761904761842E-2</c:v>
                </c:pt>
                <c:pt idx="451">
                  <c:v>1.4190476190476104E-2</c:v>
                </c:pt>
                <c:pt idx="452">
                  <c:v>1.4408163265306025E-2</c:v>
                </c:pt>
                <c:pt idx="453">
                  <c:v>1.3904761904761861E-2</c:v>
                </c:pt>
                <c:pt idx="454">
                  <c:v>1.4108843537414914E-2</c:v>
                </c:pt>
                <c:pt idx="455">
                  <c:v>1.4176870748299307E-2</c:v>
                </c:pt>
                <c:pt idx="456">
                  <c:v>1.4176870748299361E-2</c:v>
                </c:pt>
                <c:pt idx="457">
                  <c:v>1.4149659863945604E-2</c:v>
                </c:pt>
                <c:pt idx="458">
                  <c:v>1.4299319727891165E-2</c:v>
                </c:pt>
                <c:pt idx="459">
                  <c:v>1.4326530612244941E-2</c:v>
                </c:pt>
                <c:pt idx="460">
                  <c:v>1.4925170068027264E-2</c:v>
                </c:pt>
                <c:pt idx="461">
                  <c:v>1.4965986394557877E-2</c:v>
                </c:pt>
                <c:pt idx="462">
                  <c:v>1.5142857142857187E-2</c:v>
                </c:pt>
                <c:pt idx="463">
                  <c:v>1.5523809523809507E-2</c:v>
                </c:pt>
                <c:pt idx="464">
                  <c:v>1.5578231292517042E-2</c:v>
                </c:pt>
                <c:pt idx="465">
                  <c:v>1.5564625850340149E-2</c:v>
                </c:pt>
                <c:pt idx="466">
                  <c:v>1.5836734693877613E-2</c:v>
                </c:pt>
                <c:pt idx="467">
                  <c:v>1.5700680272108903E-2</c:v>
                </c:pt>
                <c:pt idx="468">
                  <c:v>1.5945578231292588E-2</c:v>
                </c:pt>
                <c:pt idx="469">
                  <c:v>1.6258503401360605E-2</c:v>
                </c:pt>
                <c:pt idx="470">
                  <c:v>1.6340136054421833E-2</c:v>
                </c:pt>
                <c:pt idx="471">
                  <c:v>1.6938775510204163E-2</c:v>
                </c:pt>
                <c:pt idx="472">
                  <c:v>1.7224489795918504E-2</c:v>
                </c:pt>
                <c:pt idx="473">
                  <c:v>1.7360544217687183E-2</c:v>
                </c:pt>
                <c:pt idx="474">
                  <c:v>1.7782312925170116E-2</c:v>
                </c:pt>
                <c:pt idx="475">
                  <c:v>1.7836734693877591E-2</c:v>
                </c:pt>
                <c:pt idx="476">
                  <c:v>1.7727891156462571E-2</c:v>
                </c:pt>
                <c:pt idx="477">
                  <c:v>1.7673469387755061E-2</c:v>
                </c:pt>
                <c:pt idx="478">
                  <c:v>1.7360544217687065E-2</c:v>
                </c:pt>
                <c:pt idx="479">
                  <c:v>1.7605442176870646E-2</c:v>
                </c:pt>
                <c:pt idx="480">
                  <c:v>1.7836734693877483E-2</c:v>
                </c:pt>
                <c:pt idx="481">
                  <c:v>1.8122448979591768E-2</c:v>
                </c:pt>
                <c:pt idx="482">
                  <c:v>1.8707482993197241E-2</c:v>
                </c:pt>
                <c:pt idx="483">
                  <c:v>1.9346938775510244E-2</c:v>
                </c:pt>
                <c:pt idx="484">
                  <c:v>1.9904761904761956E-2</c:v>
                </c:pt>
                <c:pt idx="485">
                  <c:v>2.065306122448984E-2</c:v>
                </c:pt>
                <c:pt idx="486">
                  <c:v>2.0775510204081665E-2</c:v>
                </c:pt>
                <c:pt idx="487">
                  <c:v>2.0857142857142904E-2</c:v>
                </c:pt>
                <c:pt idx="488">
                  <c:v>2.065306122448984E-2</c:v>
                </c:pt>
                <c:pt idx="489">
                  <c:v>2.0394557823129281E-2</c:v>
                </c:pt>
                <c:pt idx="490">
                  <c:v>2.0027210884353819E-2</c:v>
                </c:pt>
                <c:pt idx="491">
                  <c:v>1.9836734693877606E-2</c:v>
                </c:pt>
                <c:pt idx="492">
                  <c:v>1.9360544217687153E-2</c:v>
                </c:pt>
                <c:pt idx="493">
                  <c:v>1.9210884353741523E-2</c:v>
                </c:pt>
                <c:pt idx="494">
                  <c:v>1.9333333333333341E-2</c:v>
                </c:pt>
                <c:pt idx="495">
                  <c:v>1.9578231292517023E-2</c:v>
                </c:pt>
                <c:pt idx="496">
                  <c:v>1.965986394557822E-2</c:v>
                </c:pt>
                <c:pt idx="497">
                  <c:v>2.0081632653061229E-2</c:v>
                </c:pt>
                <c:pt idx="498">
                  <c:v>2.0136054421768666E-2</c:v>
                </c:pt>
                <c:pt idx="499">
                  <c:v>2.0544217687074852E-2</c:v>
                </c:pt>
                <c:pt idx="500">
                  <c:v>2.1006802721088392E-2</c:v>
                </c:pt>
                <c:pt idx="501">
                  <c:v>2.087074829931973E-2</c:v>
                </c:pt>
                <c:pt idx="502">
                  <c:v>2.0911564625850351E-2</c:v>
                </c:pt>
                <c:pt idx="503">
                  <c:v>2.1197278911564661E-2</c:v>
                </c:pt>
                <c:pt idx="504">
                  <c:v>2.0897959183673497E-2</c:v>
                </c:pt>
                <c:pt idx="505">
                  <c:v>2.1170068027210921E-2</c:v>
                </c:pt>
                <c:pt idx="506">
                  <c:v>2.0680272108843642E-2</c:v>
                </c:pt>
                <c:pt idx="507">
                  <c:v>2.0571428571428615E-2</c:v>
                </c:pt>
                <c:pt idx="508">
                  <c:v>2.1292517006802802E-2</c:v>
                </c:pt>
                <c:pt idx="509">
                  <c:v>2.1482993197278956E-2</c:v>
                </c:pt>
                <c:pt idx="510">
                  <c:v>2.1755102040816397E-2</c:v>
                </c:pt>
                <c:pt idx="511">
                  <c:v>2.20816326530613E-2</c:v>
                </c:pt>
                <c:pt idx="512">
                  <c:v>2.1809523809523838E-2</c:v>
                </c:pt>
                <c:pt idx="513">
                  <c:v>2.2557823129251676E-2</c:v>
                </c:pt>
                <c:pt idx="514">
                  <c:v>2.2380952380952352E-2</c:v>
                </c:pt>
                <c:pt idx="515">
                  <c:v>2.1455782312925154E-2</c:v>
                </c:pt>
                <c:pt idx="516">
                  <c:v>2.0979591836734608E-2</c:v>
                </c:pt>
                <c:pt idx="517">
                  <c:v>1.9959183673469341E-2</c:v>
                </c:pt>
                <c:pt idx="518">
                  <c:v>1.975510204081633E-2</c:v>
                </c:pt>
                <c:pt idx="519">
                  <c:v>1.9986394557823129E-2</c:v>
                </c:pt>
                <c:pt idx="520">
                  <c:v>1.9809523809523843E-2</c:v>
                </c:pt>
                <c:pt idx="521">
                  <c:v>2.0149659863945589E-2</c:v>
                </c:pt>
                <c:pt idx="522">
                  <c:v>2.0761904761904801E-2</c:v>
                </c:pt>
                <c:pt idx="523">
                  <c:v>2.1374149659864009E-2</c:v>
                </c:pt>
                <c:pt idx="524">
                  <c:v>2.2503401360544236E-2</c:v>
                </c:pt>
                <c:pt idx="525">
                  <c:v>2.2843537414966083E-2</c:v>
                </c:pt>
                <c:pt idx="526">
                  <c:v>2.3224489795918356E-2</c:v>
                </c:pt>
                <c:pt idx="527">
                  <c:v>2.3183673469387791E-2</c:v>
                </c:pt>
                <c:pt idx="528">
                  <c:v>2.3115646258503413E-2</c:v>
                </c:pt>
                <c:pt idx="529">
                  <c:v>2.314285714285717E-2</c:v>
                </c:pt>
                <c:pt idx="530">
                  <c:v>2.3387755102040848E-2</c:v>
                </c:pt>
                <c:pt idx="531">
                  <c:v>2.300680272108847E-2</c:v>
                </c:pt>
                <c:pt idx="532">
                  <c:v>2.331972789115646E-2</c:v>
                </c:pt>
                <c:pt idx="533">
                  <c:v>2.3034013605442192E-2</c:v>
                </c:pt>
                <c:pt idx="534">
                  <c:v>2.3632653061224546E-2</c:v>
                </c:pt>
                <c:pt idx="535">
                  <c:v>2.4108843537415006E-2</c:v>
                </c:pt>
                <c:pt idx="536">
                  <c:v>2.4448979591836791E-2</c:v>
                </c:pt>
                <c:pt idx="537">
                  <c:v>2.4530612244897981E-2</c:v>
                </c:pt>
                <c:pt idx="538">
                  <c:v>2.5238095238095254E-2</c:v>
                </c:pt>
                <c:pt idx="539">
                  <c:v>2.5251700680272219E-2</c:v>
                </c:pt>
                <c:pt idx="540">
                  <c:v>2.6027210884353818E-2</c:v>
                </c:pt>
                <c:pt idx="541">
                  <c:v>2.5578231292517007E-2</c:v>
                </c:pt>
                <c:pt idx="542">
                  <c:v>2.5836734693877539E-2</c:v>
                </c:pt>
                <c:pt idx="543">
                  <c:v>2.6040816326530606E-2</c:v>
                </c:pt>
                <c:pt idx="544">
                  <c:v>2.6054421768707443E-2</c:v>
                </c:pt>
                <c:pt idx="545">
                  <c:v>2.5714285714285679E-2</c:v>
                </c:pt>
                <c:pt idx="546">
                  <c:v>2.5551020408163278E-2</c:v>
                </c:pt>
                <c:pt idx="547">
                  <c:v>2.5210884353741466E-2</c:v>
                </c:pt>
                <c:pt idx="548">
                  <c:v>2.5768707482993237E-2</c:v>
                </c:pt>
                <c:pt idx="549">
                  <c:v>2.5278911564625903E-2</c:v>
                </c:pt>
                <c:pt idx="550">
                  <c:v>2.5292517006802712E-2</c:v>
                </c:pt>
                <c:pt idx="551">
                  <c:v>2.5156462585034022E-2</c:v>
                </c:pt>
                <c:pt idx="552">
                  <c:v>2.5387755102040825E-2</c:v>
                </c:pt>
                <c:pt idx="553">
                  <c:v>2.5673469387755152E-2</c:v>
                </c:pt>
                <c:pt idx="554">
                  <c:v>2.5850340136054435E-2</c:v>
                </c:pt>
                <c:pt idx="555">
                  <c:v>2.5687074829931981E-2</c:v>
                </c:pt>
                <c:pt idx="556">
                  <c:v>2.6285714285714367E-2</c:v>
                </c:pt>
                <c:pt idx="557">
                  <c:v>2.6217687074830007E-2</c:v>
                </c:pt>
              </c:numCache>
            </c:numRef>
          </c:yVal>
          <c:smooth val="1"/>
        </c:ser>
        <c:ser>
          <c:idx val="0"/>
          <c:order val="1"/>
          <c:tx>
            <c:v>Corrected</c:v>
          </c:tx>
          <c:spPr>
            <a:ln>
              <a:noFill/>
            </a:ln>
          </c:spPr>
          <c:marker>
            <c:symbol val="circle"/>
            <c:size val="4"/>
            <c:spPr>
              <a:solidFill>
                <a:schemeClr val="bg1">
                  <a:lumMod val="50000"/>
                </a:schemeClr>
              </a:solidFill>
              <a:ln w="9525">
                <a:solidFill>
                  <a:schemeClr val="tx1">
                    <a:lumMod val="95000"/>
                    <a:lumOff val="5000"/>
                    <a:alpha val="92000"/>
                  </a:schemeClr>
                </a:solidFill>
              </a:ln>
            </c:spPr>
          </c:marker>
          <c:xVal>
            <c:numRef>
              <c:f>'MLR Foil Swap'!$BB$21:$BB$621</c:f>
              <c:numCache>
                <c:formatCode>General</c:formatCode>
                <c:ptCount val="601"/>
                <c:pt idx="0">
                  <c:v>-125</c:v>
                </c:pt>
                <c:pt idx="1">
                  <c:v>-124</c:v>
                </c:pt>
                <c:pt idx="2">
                  <c:v>-123</c:v>
                </c:pt>
                <c:pt idx="3">
                  <c:v>-122</c:v>
                </c:pt>
                <c:pt idx="4">
                  <c:v>-121</c:v>
                </c:pt>
                <c:pt idx="5">
                  <c:v>-120</c:v>
                </c:pt>
                <c:pt idx="6">
                  <c:v>-119</c:v>
                </c:pt>
                <c:pt idx="7">
                  <c:v>-118</c:v>
                </c:pt>
                <c:pt idx="8">
                  <c:v>-117</c:v>
                </c:pt>
                <c:pt idx="9">
                  <c:v>-116</c:v>
                </c:pt>
                <c:pt idx="10">
                  <c:v>-115</c:v>
                </c:pt>
                <c:pt idx="11">
                  <c:v>-114</c:v>
                </c:pt>
                <c:pt idx="12">
                  <c:v>-113</c:v>
                </c:pt>
                <c:pt idx="13">
                  <c:v>-112</c:v>
                </c:pt>
                <c:pt idx="14">
                  <c:v>-111</c:v>
                </c:pt>
                <c:pt idx="15">
                  <c:v>-110</c:v>
                </c:pt>
                <c:pt idx="16">
                  <c:v>-109</c:v>
                </c:pt>
                <c:pt idx="17">
                  <c:v>-108</c:v>
                </c:pt>
                <c:pt idx="18">
                  <c:v>-107</c:v>
                </c:pt>
                <c:pt idx="19">
                  <c:v>-106</c:v>
                </c:pt>
                <c:pt idx="20">
                  <c:v>-105</c:v>
                </c:pt>
                <c:pt idx="21">
                  <c:v>-104</c:v>
                </c:pt>
                <c:pt idx="22">
                  <c:v>-103</c:v>
                </c:pt>
                <c:pt idx="23">
                  <c:v>-102</c:v>
                </c:pt>
                <c:pt idx="24">
                  <c:v>-101</c:v>
                </c:pt>
                <c:pt idx="25">
                  <c:v>-100</c:v>
                </c:pt>
                <c:pt idx="26">
                  <c:v>-99</c:v>
                </c:pt>
                <c:pt idx="27">
                  <c:v>-98</c:v>
                </c:pt>
                <c:pt idx="28">
                  <c:v>-97</c:v>
                </c:pt>
                <c:pt idx="29">
                  <c:v>-96</c:v>
                </c:pt>
                <c:pt idx="30">
                  <c:v>-95</c:v>
                </c:pt>
                <c:pt idx="31">
                  <c:v>-94</c:v>
                </c:pt>
                <c:pt idx="32">
                  <c:v>-93</c:v>
                </c:pt>
                <c:pt idx="33">
                  <c:v>-92</c:v>
                </c:pt>
                <c:pt idx="34">
                  <c:v>-91</c:v>
                </c:pt>
                <c:pt idx="35">
                  <c:v>-90</c:v>
                </c:pt>
                <c:pt idx="36">
                  <c:v>-89</c:v>
                </c:pt>
                <c:pt idx="37">
                  <c:v>-88</c:v>
                </c:pt>
                <c:pt idx="38">
                  <c:v>-87</c:v>
                </c:pt>
                <c:pt idx="39">
                  <c:v>-86</c:v>
                </c:pt>
                <c:pt idx="40">
                  <c:v>-85</c:v>
                </c:pt>
                <c:pt idx="41">
                  <c:v>-84</c:v>
                </c:pt>
                <c:pt idx="42">
                  <c:v>-83</c:v>
                </c:pt>
                <c:pt idx="43">
                  <c:v>-82</c:v>
                </c:pt>
                <c:pt idx="44">
                  <c:v>-81</c:v>
                </c:pt>
                <c:pt idx="45">
                  <c:v>-80</c:v>
                </c:pt>
                <c:pt idx="46">
                  <c:v>-79</c:v>
                </c:pt>
                <c:pt idx="47">
                  <c:v>-78</c:v>
                </c:pt>
                <c:pt idx="48">
                  <c:v>-77</c:v>
                </c:pt>
                <c:pt idx="49">
                  <c:v>-76</c:v>
                </c:pt>
                <c:pt idx="50">
                  <c:v>-75</c:v>
                </c:pt>
                <c:pt idx="51">
                  <c:v>-74</c:v>
                </c:pt>
                <c:pt idx="52">
                  <c:v>-73</c:v>
                </c:pt>
                <c:pt idx="53">
                  <c:v>-72</c:v>
                </c:pt>
                <c:pt idx="54">
                  <c:v>-71</c:v>
                </c:pt>
                <c:pt idx="55">
                  <c:v>-70</c:v>
                </c:pt>
                <c:pt idx="56">
                  <c:v>-69</c:v>
                </c:pt>
                <c:pt idx="57">
                  <c:v>-68</c:v>
                </c:pt>
                <c:pt idx="58">
                  <c:v>-67</c:v>
                </c:pt>
                <c:pt idx="59">
                  <c:v>-66</c:v>
                </c:pt>
                <c:pt idx="60">
                  <c:v>-65</c:v>
                </c:pt>
                <c:pt idx="61">
                  <c:v>-64</c:v>
                </c:pt>
                <c:pt idx="62">
                  <c:v>-63</c:v>
                </c:pt>
                <c:pt idx="63">
                  <c:v>-62</c:v>
                </c:pt>
                <c:pt idx="64">
                  <c:v>-61</c:v>
                </c:pt>
                <c:pt idx="65">
                  <c:v>-60</c:v>
                </c:pt>
                <c:pt idx="66">
                  <c:v>-59</c:v>
                </c:pt>
                <c:pt idx="67">
                  <c:v>-58</c:v>
                </c:pt>
                <c:pt idx="68">
                  <c:v>-57</c:v>
                </c:pt>
                <c:pt idx="69">
                  <c:v>-56</c:v>
                </c:pt>
                <c:pt idx="70">
                  <c:v>-55</c:v>
                </c:pt>
                <c:pt idx="71">
                  <c:v>-54</c:v>
                </c:pt>
                <c:pt idx="72">
                  <c:v>-53</c:v>
                </c:pt>
                <c:pt idx="73">
                  <c:v>-52</c:v>
                </c:pt>
                <c:pt idx="74">
                  <c:v>-51</c:v>
                </c:pt>
                <c:pt idx="75">
                  <c:v>-50</c:v>
                </c:pt>
                <c:pt idx="76">
                  <c:v>-49</c:v>
                </c:pt>
                <c:pt idx="77">
                  <c:v>-48</c:v>
                </c:pt>
                <c:pt idx="78">
                  <c:v>-47</c:v>
                </c:pt>
                <c:pt idx="79">
                  <c:v>-46</c:v>
                </c:pt>
                <c:pt idx="80">
                  <c:v>-45</c:v>
                </c:pt>
                <c:pt idx="81">
                  <c:v>-44</c:v>
                </c:pt>
                <c:pt idx="82">
                  <c:v>-43</c:v>
                </c:pt>
                <c:pt idx="83">
                  <c:v>-42</c:v>
                </c:pt>
                <c:pt idx="84">
                  <c:v>-41</c:v>
                </c:pt>
                <c:pt idx="85">
                  <c:v>-40</c:v>
                </c:pt>
                <c:pt idx="86">
                  <c:v>-39</c:v>
                </c:pt>
                <c:pt idx="87">
                  <c:v>-38</c:v>
                </c:pt>
                <c:pt idx="88">
                  <c:v>-37</c:v>
                </c:pt>
                <c:pt idx="89">
                  <c:v>-36</c:v>
                </c:pt>
                <c:pt idx="90">
                  <c:v>-35</c:v>
                </c:pt>
                <c:pt idx="91">
                  <c:v>-34</c:v>
                </c:pt>
                <c:pt idx="92">
                  <c:v>-33</c:v>
                </c:pt>
                <c:pt idx="93">
                  <c:v>-32</c:v>
                </c:pt>
                <c:pt idx="94">
                  <c:v>-31</c:v>
                </c:pt>
                <c:pt idx="95">
                  <c:v>-30</c:v>
                </c:pt>
                <c:pt idx="96">
                  <c:v>-29</c:v>
                </c:pt>
                <c:pt idx="97">
                  <c:v>-28</c:v>
                </c:pt>
                <c:pt idx="98">
                  <c:v>-27</c:v>
                </c:pt>
                <c:pt idx="99">
                  <c:v>-26</c:v>
                </c:pt>
                <c:pt idx="100">
                  <c:v>-25</c:v>
                </c:pt>
                <c:pt idx="101">
                  <c:v>-24</c:v>
                </c:pt>
                <c:pt idx="102">
                  <c:v>-23</c:v>
                </c:pt>
                <c:pt idx="103">
                  <c:v>-22</c:v>
                </c:pt>
                <c:pt idx="104">
                  <c:v>-21</c:v>
                </c:pt>
                <c:pt idx="105">
                  <c:v>-20</c:v>
                </c:pt>
                <c:pt idx="106">
                  <c:v>-19</c:v>
                </c:pt>
                <c:pt idx="107">
                  <c:v>-18</c:v>
                </c:pt>
                <c:pt idx="108">
                  <c:v>-17</c:v>
                </c:pt>
                <c:pt idx="109">
                  <c:v>-16</c:v>
                </c:pt>
                <c:pt idx="110">
                  <c:v>-15</c:v>
                </c:pt>
                <c:pt idx="111">
                  <c:v>-14</c:v>
                </c:pt>
                <c:pt idx="112">
                  <c:v>-13</c:v>
                </c:pt>
                <c:pt idx="113">
                  <c:v>-12</c:v>
                </c:pt>
                <c:pt idx="114">
                  <c:v>-11</c:v>
                </c:pt>
                <c:pt idx="115">
                  <c:v>-10</c:v>
                </c:pt>
                <c:pt idx="116">
                  <c:v>-9</c:v>
                </c:pt>
                <c:pt idx="117">
                  <c:v>-8</c:v>
                </c:pt>
                <c:pt idx="118">
                  <c:v>-7</c:v>
                </c:pt>
                <c:pt idx="119">
                  <c:v>-6</c:v>
                </c:pt>
                <c:pt idx="120">
                  <c:v>-5</c:v>
                </c:pt>
                <c:pt idx="121">
                  <c:v>-4</c:v>
                </c:pt>
                <c:pt idx="122">
                  <c:v>-3</c:v>
                </c:pt>
                <c:pt idx="123">
                  <c:v>-2</c:v>
                </c:pt>
                <c:pt idx="124">
                  <c:v>-1</c:v>
                </c:pt>
                <c:pt idx="125">
                  <c:v>0</c:v>
                </c:pt>
                <c:pt idx="126">
                  <c:v>1</c:v>
                </c:pt>
                <c:pt idx="127">
                  <c:v>2</c:v>
                </c:pt>
                <c:pt idx="128">
                  <c:v>3</c:v>
                </c:pt>
                <c:pt idx="129">
                  <c:v>4</c:v>
                </c:pt>
                <c:pt idx="130">
                  <c:v>5</c:v>
                </c:pt>
                <c:pt idx="131">
                  <c:v>6</c:v>
                </c:pt>
                <c:pt idx="132">
                  <c:v>7</c:v>
                </c:pt>
                <c:pt idx="133">
                  <c:v>8</c:v>
                </c:pt>
                <c:pt idx="134">
                  <c:v>9</c:v>
                </c:pt>
                <c:pt idx="135">
                  <c:v>10</c:v>
                </c:pt>
                <c:pt idx="136">
                  <c:v>11</c:v>
                </c:pt>
                <c:pt idx="137">
                  <c:v>12</c:v>
                </c:pt>
                <c:pt idx="138">
                  <c:v>13</c:v>
                </c:pt>
                <c:pt idx="139">
                  <c:v>14</c:v>
                </c:pt>
                <c:pt idx="140">
                  <c:v>15</c:v>
                </c:pt>
                <c:pt idx="141">
                  <c:v>16</c:v>
                </c:pt>
                <c:pt idx="142">
                  <c:v>17</c:v>
                </c:pt>
                <c:pt idx="143">
                  <c:v>18</c:v>
                </c:pt>
                <c:pt idx="144">
                  <c:v>19</c:v>
                </c:pt>
                <c:pt idx="145">
                  <c:v>20</c:v>
                </c:pt>
                <c:pt idx="146">
                  <c:v>21</c:v>
                </c:pt>
                <c:pt idx="147">
                  <c:v>22</c:v>
                </c:pt>
                <c:pt idx="148">
                  <c:v>23</c:v>
                </c:pt>
                <c:pt idx="149">
                  <c:v>24</c:v>
                </c:pt>
                <c:pt idx="150">
                  <c:v>25</c:v>
                </c:pt>
                <c:pt idx="151">
                  <c:v>26</c:v>
                </c:pt>
                <c:pt idx="152">
                  <c:v>27</c:v>
                </c:pt>
                <c:pt idx="153">
                  <c:v>28</c:v>
                </c:pt>
                <c:pt idx="154">
                  <c:v>29</c:v>
                </c:pt>
                <c:pt idx="155">
                  <c:v>30</c:v>
                </c:pt>
                <c:pt idx="156">
                  <c:v>31</c:v>
                </c:pt>
                <c:pt idx="157">
                  <c:v>32</c:v>
                </c:pt>
                <c:pt idx="158">
                  <c:v>33</c:v>
                </c:pt>
                <c:pt idx="159">
                  <c:v>34</c:v>
                </c:pt>
                <c:pt idx="160">
                  <c:v>35</c:v>
                </c:pt>
                <c:pt idx="161">
                  <c:v>36</c:v>
                </c:pt>
                <c:pt idx="162">
                  <c:v>37</c:v>
                </c:pt>
                <c:pt idx="163">
                  <c:v>38</c:v>
                </c:pt>
                <c:pt idx="164">
                  <c:v>39</c:v>
                </c:pt>
                <c:pt idx="165">
                  <c:v>40</c:v>
                </c:pt>
                <c:pt idx="166">
                  <c:v>41</c:v>
                </c:pt>
                <c:pt idx="167">
                  <c:v>42</c:v>
                </c:pt>
                <c:pt idx="168">
                  <c:v>43</c:v>
                </c:pt>
                <c:pt idx="169">
                  <c:v>44</c:v>
                </c:pt>
                <c:pt idx="170">
                  <c:v>45</c:v>
                </c:pt>
                <c:pt idx="171">
                  <c:v>46</c:v>
                </c:pt>
                <c:pt idx="172">
                  <c:v>47</c:v>
                </c:pt>
                <c:pt idx="173">
                  <c:v>48</c:v>
                </c:pt>
                <c:pt idx="174">
                  <c:v>49</c:v>
                </c:pt>
                <c:pt idx="175">
                  <c:v>50</c:v>
                </c:pt>
                <c:pt idx="176">
                  <c:v>51</c:v>
                </c:pt>
                <c:pt idx="177">
                  <c:v>52</c:v>
                </c:pt>
                <c:pt idx="178">
                  <c:v>53</c:v>
                </c:pt>
                <c:pt idx="179">
                  <c:v>54</c:v>
                </c:pt>
                <c:pt idx="180">
                  <c:v>55</c:v>
                </c:pt>
                <c:pt idx="181">
                  <c:v>56</c:v>
                </c:pt>
                <c:pt idx="182">
                  <c:v>57</c:v>
                </c:pt>
                <c:pt idx="183">
                  <c:v>58</c:v>
                </c:pt>
                <c:pt idx="184">
                  <c:v>59</c:v>
                </c:pt>
                <c:pt idx="185">
                  <c:v>60</c:v>
                </c:pt>
                <c:pt idx="186">
                  <c:v>61</c:v>
                </c:pt>
                <c:pt idx="187">
                  <c:v>62</c:v>
                </c:pt>
                <c:pt idx="188">
                  <c:v>63</c:v>
                </c:pt>
                <c:pt idx="189">
                  <c:v>64</c:v>
                </c:pt>
                <c:pt idx="190">
                  <c:v>65</c:v>
                </c:pt>
                <c:pt idx="191">
                  <c:v>66</c:v>
                </c:pt>
                <c:pt idx="192">
                  <c:v>67</c:v>
                </c:pt>
                <c:pt idx="193">
                  <c:v>68</c:v>
                </c:pt>
                <c:pt idx="194">
                  <c:v>69</c:v>
                </c:pt>
                <c:pt idx="195">
                  <c:v>70</c:v>
                </c:pt>
                <c:pt idx="196">
                  <c:v>71</c:v>
                </c:pt>
                <c:pt idx="197">
                  <c:v>72</c:v>
                </c:pt>
                <c:pt idx="198">
                  <c:v>73</c:v>
                </c:pt>
                <c:pt idx="199">
                  <c:v>74</c:v>
                </c:pt>
                <c:pt idx="200">
                  <c:v>75</c:v>
                </c:pt>
                <c:pt idx="201">
                  <c:v>76</c:v>
                </c:pt>
                <c:pt idx="202">
                  <c:v>77</c:v>
                </c:pt>
                <c:pt idx="203">
                  <c:v>78</c:v>
                </c:pt>
                <c:pt idx="204">
                  <c:v>79</c:v>
                </c:pt>
                <c:pt idx="205">
                  <c:v>80</c:v>
                </c:pt>
                <c:pt idx="206">
                  <c:v>81</c:v>
                </c:pt>
                <c:pt idx="207">
                  <c:v>82</c:v>
                </c:pt>
                <c:pt idx="208">
                  <c:v>83</c:v>
                </c:pt>
                <c:pt idx="209">
                  <c:v>84</c:v>
                </c:pt>
                <c:pt idx="210">
                  <c:v>85</c:v>
                </c:pt>
                <c:pt idx="211">
                  <c:v>86</c:v>
                </c:pt>
                <c:pt idx="212">
                  <c:v>87</c:v>
                </c:pt>
                <c:pt idx="213">
                  <c:v>88</c:v>
                </c:pt>
                <c:pt idx="214">
                  <c:v>89</c:v>
                </c:pt>
                <c:pt idx="215">
                  <c:v>90</c:v>
                </c:pt>
                <c:pt idx="216">
                  <c:v>91</c:v>
                </c:pt>
                <c:pt idx="217">
                  <c:v>92</c:v>
                </c:pt>
                <c:pt idx="218">
                  <c:v>93</c:v>
                </c:pt>
                <c:pt idx="219">
                  <c:v>94</c:v>
                </c:pt>
                <c:pt idx="220">
                  <c:v>95</c:v>
                </c:pt>
                <c:pt idx="221">
                  <c:v>96</c:v>
                </c:pt>
                <c:pt idx="222">
                  <c:v>97</c:v>
                </c:pt>
                <c:pt idx="223">
                  <c:v>98</c:v>
                </c:pt>
                <c:pt idx="224">
                  <c:v>99</c:v>
                </c:pt>
                <c:pt idx="225">
                  <c:v>100</c:v>
                </c:pt>
                <c:pt idx="226">
                  <c:v>101</c:v>
                </c:pt>
                <c:pt idx="227">
                  <c:v>102</c:v>
                </c:pt>
                <c:pt idx="228">
                  <c:v>103</c:v>
                </c:pt>
                <c:pt idx="229">
                  <c:v>104</c:v>
                </c:pt>
                <c:pt idx="230">
                  <c:v>105</c:v>
                </c:pt>
                <c:pt idx="231">
                  <c:v>106</c:v>
                </c:pt>
                <c:pt idx="232">
                  <c:v>107</c:v>
                </c:pt>
                <c:pt idx="233">
                  <c:v>108</c:v>
                </c:pt>
                <c:pt idx="234">
                  <c:v>109</c:v>
                </c:pt>
                <c:pt idx="235">
                  <c:v>110</c:v>
                </c:pt>
                <c:pt idx="236">
                  <c:v>111</c:v>
                </c:pt>
                <c:pt idx="237">
                  <c:v>112</c:v>
                </c:pt>
                <c:pt idx="238">
                  <c:v>113</c:v>
                </c:pt>
                <c:pt idx="239">
                  <c:v>114</c:v>
                </c:pt>
                <c:pt idx="240">
                  <c:v>115</c:v>
                </c:pt>
                <c:pt idx="241">
                  <c:v>116</c:v>
                </c:pt>
                <c:pt idx="242">
                  <c:v>117</c:v>
                </c:pt>
                <c:pt idx="243">
                  <c:v>118</c:v>
                </c:pt>
                <c:pt idx="244">
                  <c:v>119</c:v>
                </c:pt>
                <c:pt idx="245">
                  <c:v>120</c:v>
                </c:pt>
                <c:pt idx="246">
                  <c:v>121</c:v>
                </c:pt>
                <c:pt idx="247">
                  <c:v>122</c:v>
                </c:pt>
                <c:pt idx="248">
                  <c:v>123</c:v>
                </c:pt>
                <c:pt idx="249">
                  <c:v>124</c:v>
                </c:pt>
                <c:pt idx="250">
                  <c:v>125</c:v>
                </c:pt>
                <c:pt idx="251">
                  <c:v>126</c:v>
                </c:pt>
                <c:pt idx="252">
                  <c:v>127</c:v>
                </c:pt>
                <c:pt idx="253">
                  <c:v>128</c:v>
                </c:pt>
                <c:pt idx="254">
                  <c:v>129</c:v>
                </c:pt>
                <c:pt idx="255">
                  <c:v>130</c:v>
                </c:pt>
                <c:pt idx="256">
                  <c:v>131</c:v>
                </c:pt>
                <c:pt idx="257">
                  <c:v>132</c:v>
                </c:pt>
                <c:pt idx="258">
                  <c:v>133</c:v>
                </c:pt>
                <c:pt idx="259">
                  <c:v>134</c:v>
                </c:pt>
                <c:pt idx="260">
                  <c:v>135</c:v>
                </c:pt>
                <c:pt idx="261">
                  <c:v>136</c:v>
                </c:pt>
                <c:pt idx="262">
                  <c:v>137</c:v>
                </c:pt>
                <c:pt idx="263">
                  <c:v>138</c:v>
                </c:pt>
                <c:pt idx="264">
                  <c:v>139</c:v>
                </c:pt>
                <c:pt idx="265">
                  <c:v>140</c:v>
                </c:pt>
                <c:pt idx="266">
                  <c:v>141</c:v>
                </c:pt>
                <c:pt idx="267">
                  <c:v>142</c:v>
                </c:pt>
                <c:pt idx="268">
                  <c:v>143</c:v>
                </c:pt>
                <c:pt idx="269">
                  <c:v>144</c:v>
                </c:pt>
                <c:pt idx="270">
                  <c:v>145</c:v>
                </c:pt>
                <c:pt idx="271">
                  <c:v>146</c:v>
                </c:pt>
                <c:pt idx="272">
                  <c:v>147</c:v>
                </c:pt>
                <c:pt idx="273">
                  <c:v>148</c:v>
                </c:pt>
                <c:pt idx="274">
                  <c:v>149</c:v>
                </c:pt>
                <c:pt idx="275">
                  <c:v>150</c:v>
                </c:pt>
                <c:pt idx="276">
                  <c:v>151</c:v>
                </c:pt>
                <c:pt idx="277">
                  <c:v>152</c:v>
                </c:pt>
                <c:pt idx="278">
                  <c:v>153</c:v>
                </c:pt>
                <c:pt idx="279">
                  <c:v>154</c:v>
                </c:pt>
                <c:pt idx="280">
                  <c:v>155</c:v>
                </c:pt>
                <c:pt idx="281">
                  <c:v>156</c:v>
                </c:pt>
                <c:pt idx="282">
                  <c:v>157</c:v>
                </c:pt>
                <c:pt idx="283">
                  <c:v>158</c:v>
                </c:pt>
                <c:pt idx="284">
                  <c:v>159</c:v>
                </c:pt>
                <c:pt idx="285">
                  <c:v>160</c:v>
                </c:pt>
                <c:pt idx="286">
                  <c:v>161</c:v>
                </c:pt>
                <c:pt idx="287">
                  <c:v>162</c:v>
                </c:pt>
                <c:pt idx="288">
                  <c:v>163</c:v>
                </c:pt>
                <c:pt idx="289">
                  <c:v>164</c:v>
                </c:pt>
                <c:pt idx="290">
                  <c:v>165</c:v>
                </c:pt>
                <c:pt idx="291">
                  <c:v>166</c:v>
                </c:pt>
                <c:pt idx="292">
                  <c:v>167</c:v>
                </c:pt>
                <c:pt idx="293">
                  <c:v>168</c:v>
                </c:pt>
                <c:pt idx="294">
                  <c:v>169</c:v>
                </c:pt>
                <c:pt idx="295">
                  <c:v>170</c:v>
                </c:pt>
                <c:pt idx="296">
                  <c:v>171</c:v>
                </c:pt>
                <c:pt idx="297">
                  <c:v>172</c:v>
                </c:pt>
                <c:pt idx="298">
                  <c:v>173</c:v>
                </c:pt>
                <c:pt idx="299">
                  <c:v>174</c:v>
                </c:pt>
                <c:pt idx="300">
                  <c:v>175</c:v>
                </c:pt>
                <c:pt idx="301">
                  <c:v>176</c:v>
                </c:pt>
                <c:pt idx="302">
                  <c:v>177</c:v>
                </c:pt>
                <c:pt idx="303">
                  <c:v>178</c:v>
                </c:pt>
                <c:pt idx="304">
                  <c:v>179</c:v>
                </c:pt>
                <c:pt idx="305">
                  <c:v>180</c:v>
                </c:pt>
                <c:pt idx="306">
                  <c:v>181</c:v>
                </c:pt>
                <c:pt idx="307">
                  <c:v>182</c:v>
                </c:pt>
                <c:pt idx="308">
                  <c:v>183</c:v>
                </c:pt>
                <c:pt idx="309">
                  <c:v>184</c:v>
                </c:pt>
                <c:pt idx="310">
                  <c:v>185</c:v>
                </c:pt>
                <c:pt idx="311">
                  <c:v>186</c:v>
                </c:pt>
                <c:pt idx="312">
                  <c:v>187</c:v>
                </c:pt>
                <c:pt idx="313">
                  <c:v>188</c:v>
                </c:pt>
                <c:pt idx="314">
                  <c:v>189</c:v>
                </c:pt>
                <c:pt idx="315">
                  <c:v>190</c:v>
                </c:pt>
                <c:pt idx="316">
                  <c:v>191</c:v>
                </c:pt>
                <c:pt idx="317">
                  <c:v>192</c:v>
                </c:pt>
                <c:pt idx="318">
                  <c:v>193</c:v>
                </c:pt>
                <c:pt idx="319">
                  <c:v>194</c:v>
                </c:pt>
                <c:pt idx="320">
                  <c:v>195</c:v>
                </c:pt>
                <c:pt idx="321">
                  <c:v>196</c:v>
                </c:pt>
                <c:pt idx="322">
                  <c:v>197</c:v>
                </c:pt>
                <c:pt idx="323">
                  <c:v>198</c:v>
                </c:pt>
                <c:pt idx="324">
                  <c:v>199</c:v>
                </c:pt>
                <c:pt idx="325">
                  <c:v>200</c:v>
                </c:pt>
                <c:pt idx="326">
                  <c:v>201</c:v>
                </c:pt>
                <c:pt idx="327">
                  <c:v>202</c:v>
                </c:pt>
                <c:pt idx="328">
                  <c:v>203</c:v>
                </c:pt>
                <c:pt idx="329">
                  <c:v>204</c:v>
                </c:pt>
                <c:pt idx="330">
                  <c:v>205</c:v>
                </c:pt>
                <c:pt idx="331">
                  <c:v>206</c:v>
                </c:pt>
                <c:pt idx="332">
                  <c:v>207</c:v>
                </c:pt>
                <c:pt idx="333">
                  <c:v>208</c:v>
                </c:pt>
                <c:pt idx="334">
                  <c:v>209</c:v>
                </c:pt>
                <c:pt idx="335">
                  <c:v>210</c:v>
                </c:pt>
                <c:pt idx="336">
                  <c:v>211</c:v>
                </c:pt>
                <c:pt idx="337">
                  <c:v>212</c:v>
                </c:pt>
                <c:pt idx="338">
                  <c:v>213</c:v>
                </c:pt>
                <c:pt idx="339">
                  <c:v>214</c:v>
                </c:pt>
                <c:pt idx="340">
                  <c:v>215</c:v>
                </c:pt>
                <c:pt idx="341">
                  <c:v>216</c:v>
                </c:pt>
                <c:pt idx="342">
                  <c:v>217</c:v>
                </c:pt>
                <c:pt idx="343">
                  <c:v>218</c:v>
                </c:pt>
                <c:pt idx="344">
                  <c:v>219</c:v>
                </c:pt>
                <c:pt idx="345">
                  <c:v>220</c:v>
                </c:pt>
                <c:pt idx="346">
                  <c:v>221</c:v>
                </c:pt>
                <c:pt idx="347">
                  <c:v>222</c:v>
                </c:pt>
                <c:pt idx="348">
                  <c:v>223</c:v>
                </c:pt>
                <c:pt idx="349">
                  <c:v>224</c:v>
                </c:pt>
                <c:pt idx="350">
                  <c:v>225</c:v>
                </c:pt>
                <c:pt idx="351">
                  <c:v>226</c:v>
                </c:pt>
                <c:pt idx="352">
                  <c:v>227</c:v>
                </c:pt>
                <c:pt idx="353">
                  <c:v>228</c:v>
                </c:pt>
                <c:pt idx="354">
                  <c:v>229</c:v>
                </c:pt>
                <c:pt idx="355">
                  <c:v>230</c:v>
                </c:pt>
                <c:pt idx="356">
                  <c:v>231</c:v>
                </c:pt>
                <c:pt idx="357">
                  <c:v>232</c:v>
                </c:pt>
                <c:pt idx="358">
                  <c:v>233</c:v>
                </c:pt>
                <c:pt idx="359">
                  <c:v>234</c:v>
                </c:pt>
                <c:pt idx="360">
                  <c:v>235</c:v>
                </c:pt>
                <c:pt idx="361">
                  <c:v>236</c:v>
                </c:pt>
                <c:pt idx="362">
                  <c:v>237</c:v>
                </c:pt>
                <c:pt idx="363">
                  <c:v>238</c:v>
                </c:pt>
                <c:pt idx="364">
                  <c:v>239</c:v>
                </c:pt>
                <c:pt idx="365">
                  <c:v>240</c:v>
                </c:pt>
                <c:pt idx="366">
                  <c:v>241</c:v>
                </c:pt>
                <c:pt idx="367">
                  <c:v>242</c:v>
                </c:pt>
                <c:pt idx="368">
                  <c:v>243</c:v>
                </c:pt>
                <c:pt idx="369">
                  <c:v>244</c:v>
                </c:pt>
                <c:pt idx="370">
                  <c:v>245</c:v>
                </c:pt>
                <c:pt idx="371">
                  <c:v>246</c:v>
                </c:pt>
                <c:pt idx="372">
                  <c:v>247</c:v>
                </c:pt>
                <c:pt idx="373">
                  <c:v>248</c:v>
                </c:pt>
                <c:pt idx="374">
                  <c:v>249</c:v>
                </c:pt>
                <c:pt idx="375">
                  <c:v>250</c:v>
                </c:pt>
                <c:pt idx="376">
                  <c:v>251</c:v>
                </c:pt>
                <c:pt idx="377">
                  <c:v>252</c:v>
                </c:pt>
                <c:pt idx="378">
                  <c:v>253</c:v>
                </c:pt>
                <c:pt idx="379">
                  <c:v>254</c:v>
                </c:pt>
                <c:pt idx="380">
                  <c:v>255</c:v>
                </c:pt>
                <c:pt idx="381">
                  <c:v>256</c:v>
                </c:pt>
                <c:pt idx="382">
                  <c:v>257</c:v>
                </c:pt>
                <c:pt idx="383">
                  <c:v>258</c:v>
                </c:pt>
                <c:pt idx="384">
                  <c:v>259</c:v>
                </c:pt>
                <c:pt idx="385">
                  <c:v>260</c:v>
                </c:pt>
                <c:pt idx="386">
                  <c:v>261</c:v>
                </c:pt>
                <c:pt idx="387">
                  <c:v>262</c:v>
                </c:pt>
                <c:pt idx="388">
                  <c:v>263</c:v>
                </c:pt>
                <c:pt idx="389">
                  <c:v>264</c:v>
                </c:pt>
                <c:pt idx="390">
                  <c:v>265</c:v>
                </c:pt>
                <c:pt idx="391">
                  <c:v>266</c:v>
                </c:pt>
                <c:pt idx="392">
                  <c:v>267</c:v>
                </c:pt>
                <c:pt idx="393">
                  <c:v>268</c:v>
                </c:pt>
                <c:pt idx="394">
                  <c:v>269</c:v>
                </c:pt>
                <c:pt idx="395">
                  <c:v>270</c:v>
                </c:pt>
                <c:pt idx="396">
                  <c:v>271</c:v>
                </c:pt>
                <c:pt idx="397">
                  <c:v>272</c:v>
                </c:pt>
                <c:pt idx="398">
                  <c:v>273</c:v>
                </c:pt>
                <c:pt idx="399">
                  <c:v>274</c:v>
                </c:pt>
                <c:pt idx="400">
                  <c:v>275</c:v>
                </c:pt>
                <c:pt idx="401">
                  <c:v>276</c:v>
                </c:pt>
                <c:pt idx="402">
                  <c:v>277</c:v>
                </c:pt>
                <c:pt idx="403">
                  <c:v>278</c:v>
                </c:pt>
                <c:pt idx="404">
                  <c:v>279</c:v>
                </c:pt>
                <c:pt idx="405">
                  <c:v>280</c:v>
                </c:pt>
                <c:pt idx="406">
                  <c:v>281</c:v>
                </c:pt>
                <c:pt idx="407">
                  <c:v>282</c:v>
                </c:pt>
                <c:pt idx="408">
                  <c:v>283</c:v>
                </c:pt>
                <c:pt idx="409">
                  <c:v>284</c:v>
                </c:pt>
                <c:pt idx="410">
                  <c:v>285</c:v>
                </c:pt>
                <c:pt idx="411">
                  <c:v>286</c:v>
                </c:pt>
                <c:pt idx="412">
                  <c:v>287</c:v>
                </c:pt>
                <c:pt idx="413">
                  <c:v>288</c:v>
                </c:pt>
                <c:pt idx="414">
                  <c:v>289</c:v>
                </c:pt>
                <c:pt idx="415">
                  <c:v>290</c:v>
                </c:pt>
                <c:pt idx="416">
                  <c:v>291</c:v>
                </c:pt>
                <c:pt idx="417">
                  <c:v>292</c:v>
                </c:pt>
                <c:pt idx="418">
                  <c:v>293</c:v>
                </c:pt>
                <c:pt idx="419">
                  <c:v>294</c:v>
                </c:pt>
                <c:pt idx="420">
                  <c:v>295</c:v>
                </c:pt>
                <c:pt idx="421">
                  <c:v>296</c:v>
                </c:pt>
                <c:pt idx="422">
                  <c:v>297</c:v>
                </c:pt>
                <c:pt idx="423">
                  <c:v>298</c:v>
                </c:pt>
                <c:pt idx="424">
                  <c:v>299</c:v>
                </c:pt>
                <c:pt idx="425">
                  <c:v>300</c:v>
                </c:pt>
                <c:pt idx="426">
                  <c:v>301</c:v>
                </c:pt>
                <c:pt idx="427">
                  <c:v>302</c:v>
                </c:pt>
                <c:pt idx="428">
                  <c:v>303</c:v>
                </c:pt>
                <c:pt idx="429">
                  <c:v>304</c:v>
                </c:pt>
                <c:pt idx="430">
                  <c:v>305</c:v>
                </c:pt>
                <c:pt idx="431">
                  <c:v>306</c:v>
                </c:pt>
                <c:pt idx="432">
                  <c:v>307</c:v>
                </c:pt>
                <c:pt idx="433">
                  <c:v>308</c:v>
                </c:pt>
                <c:pt idx="434">
                  <c:v>309</c:v>
                </c:pt>
                <c:pt idx="435">
                  <c:v>310</c:v>
                </c:pt>
                <c:pt idx="436">
                  <c:v>311</c:v>
                </c:pt>
                <c:pt idx="437">
                  <c:v>312</c:v>
                </c:pt>
                <c:pt idx="438">
                  <c:v>313</c:v>
                </c:pt>
                <c:pt idx="439">
                  <c:v>314</c:v>
                </c:pt>
                <c:pt idx="440">
                  <c:v>315</c:v>
                </c:pt>
                <c:pt idx="441">
                  <c:v>316</c:v>
                </c:pt>
                <c:pt idx="442">
                  <c:v>317</c:v>
                </c:pt>
                <c:pt idx="443">
                  <c:v>318</c:v>
                </c:pt>
                <c:pt idx="444">
                  <c:v>319</c:v>
                </c:pt>
                <c:pt idx="445">
                  <c:v>320</c:v>
                </c:pt>
                <c:pt idx="446">
                  <c:v>321</c:v>
                </c:pt>
                <c:pt idx="447">
                  <c:v>322</c:v>
                </c:pt>
                <c:pt idx="448">
                  <c:v>323</c:v>
                </c:pt>
                <c:pt idx="449">
                  <c:v>324</c:v>
                </c:pt>
                <c:pt idx="450">
                  <c:v>325</c:v>
                </c:pt>
                <c:pt idx="451">
                  <c:v>326</c:v>
                </c:pt>
                <c:pt idx="452">
                  <c:v>327</c:v>
                </c:pt>
                <c:pt idx="453">
                  <c:v>328</c:v>
                </c:pt>
                <c:pt idx="454">
                  <c:v>329</c:v>
                </c:pt>
                <c:pt idx="455">
                  <c:v>330</c:v>
                </c:pt>
                <c:pt idx="456">
                  <c:v>331</c:v>
                </c:pt>
                <c:pt idx="457">
                  <c:v>332</c:v>
                </c:pt>
                <c:pt idx="458">
                  <c:v>333</c:v>
                </c:pt>
                <c:pt idx="459">
                  <c:v>334</c:v>
                </c:pt>
                <c:pt idx="460">
                  <c:v>335</c:v>
                </c:pt>
                <c:pt idx="461">
                  <c:v>336</c:v>
                </c:pt>
                <c:pt idx="462">
                  <c:v>337</c:v>
                </c:pt>
                <c:pt idx="463">
                  <c:v>338</c:v>
                </c:pt>
                <c:pt idx="464">
                  <c:v>339</c:v>
                </c:pt>
                <c:pt idx="465">
                  <c:v>340</c:v>
                </c:pt>
                <c:pt idx="466">
                  <c:v>341</c:v>
                </c:pt>
                <c:pt idx="467">
                  <c:v>342</c:v>
                </c:pt>
                <c:pt idx="468">
                  <c:v>343</c:v>
                </c:pt>
                <c:pt idx="469">
                  <c:v>344</c:v>
                </c:pt>
                <c:pt idx="470">
                  <c:v>345</c:v>
                </c:pt>
                <c:pt idx="471">
                  <c:v>346</c:v>
                </c:pt>
                <c:pt idx="472">
                  <c:v>347</c:v>
                </c:pt>
                <c:pt idx="473">
                  <c:v>348</c:v>
                </c:pt>
                <c:pt idx="474">
                  <c:v>349</c:v>
                </c:pt>
                <c:pt idx="475">
                  <c:v>350</c:v>
                </c:pt>
                <c:pt idx="476">
                  <c:v>351</c:v>
                </c:pt>
                <c:pt idx="477">
                  <c:v>352</c:v>
                </c:pt>
                <c:pt idx="478">
                  <c:v>353</c:v>
                </c:pt>
                <c:pt idx="479">
                  <c:v>354</c:v>
                </c:pt>
                <c:pt idx="480">
                  <c:v>355</c:v>
                </c:pt>
                <c:pt idx="481">
                  <c:v>356</c:v>
                </c:pt>
                <c:pt idx="482">
                  <c:v>357</c:v>
                </c:pt>
                <c:pt idx="483">
                  <c:v>358</c:v>
                </c:pt>
                <c:pt idx="484">
                  <c:v>359</c:v>
                </c:pt>
                <c:pt idx="485">
                  <c:v>360</c:v>
                </c:pt>
                <c:pt idx="486">
                  <c:v>361</c:v>
                </c:pt>
                <c:pt idx="487">
                  <c:v>362</c:v>
                </c:pt>
                <c:pt idx="488">
                  <c:v>363</c:v>
                </c:pt>
                <c:pt idx="489">
                  <c:v>364</c:v>
                </c:pt>
                <c:pt idx="490">
                  <c:v>365</c:v>
                </c:pt>
                <c:pt idx="491">
                  <c:v>366</c:v>
                </c:pt>
                <c:pt idx="492">
                  <c:v>367</c:v>
                </c:pt>
                <c:pt idx="493">
                  <c:v>368</c:v>
                </c:pt>
                <c:pt idx="494">
                  <c:v>369</c:v>
                </c:pt>
                <c:pt idx="495">
                  <c:v>370</c:v>
                </c:pt>
                <c:pt idx="496">
                  <c:v>371</c:v>
                </c:pt>
                <c:pt idx="497">
                  <c:v>372</c:v>
                </c:pt>
                <c:pt idx="498">
                  <c:v>373</c:v>
                </c:pt>
                <c:pt idx="499">
                  <c:v>374</c:v>
                </c:pt>
                <c:pt idx="500">
                  <c:v>375</c:v>
                </c:pt>
                <c:pt idx="501">
                  <c:v>376</c:v>
                </c:pt>
                <c:pt idx="502">
                  <c:v>377</c:v>
                </c:pt>
                <c:pt idx="503">
                  <c:v>378</c:v>
                </c:pt>
                <c:pt idx="504">
                  <c:v>379</c:v>
                </c:pt>
                <c:pt idx="505">
                  <c:v>380</c:v>
                </c:pt>
                <c:pt idx="506">
                  <c:v>381</c:v>
                </c:pt>
                <c:pt idx="507">
                  <c:v>382</c:v>
                </c:pt>
                <c:pt idx="508">
                  <c:v>383</c:v>
                </c:pt>
                <c:pt idx="509">
                  <c:v>384</c:v>
                </c:pt>
                <c:pt idx="510">
                  <c:v>385</c:v>
                </c:pt>
                <c:pt idx="511">
                  <c:v>386</c:v>
                </c:pt>
                <c:pt idx="512">
                  <c:v>387</c:v>
                </c:pt>
                <c:pt idx="513">
                  <c:v>388</c:v>
                </c:pt>
                <c:pt idx="514">
                  <c:v>389</c:v>
                </c:pt>
                <c:pt idx="515">
                  <c:v>390</c:v>
                </c:pt>
                <c:pt idx="516">
                  <c:v>391</c:v>
                </c:pt>
                <c:pt idx="517">
                  <c:v>392</c:v>
                </c:pt>
                <c:pt idx="518">
                  <c:v>393</c:v>
                </c:pt>
                <c:pt idx="519">
                  <c:v>394</c:v>
                </c:pt>
                <c:pt idx="520">
                  <c:v>395</c:v>
                </c:pt>
                <c:pt idx="521">
                  <c:v>396</c:v>
                </c:pt>
                <c:pt idx="522">
                  <c:v>397</c:v>
                </c:pt>
                <c:pt idx="523">
                  <c:v>398</c:v>
                </c:pt>
                <c:pt idx="524">
                  <c:v>399</c:v>
                </c:pt>
                <c:pt idx="525">
                  <c:v>400</c:v>
                </c:pt>
                <c:pt idx="526">
                  <c:v>401</c:v>
                </c:pt>
                <c:pt idx="527">
                  <c:v>402</c:v>
                </c:pt>
                <c:pt idx="528">
                  <c:v>403</c:v>
                </c:pt>
                <c:pt idx="529">
                  <c:v>404</c:v>
                </c:pt>
                <c:pt idx="530">
                  <c:v>405</c:v>
                </c:pt>
                <c:pt idx="531">
                  <c:v>406</c:v>
                </c:pt>
                <c:pt idx="532">
                  <c:v>407</c:v>
                </c:pt>
                <c:pt idx="533">
                  <c:v>408</c:v>
                </c:pt>
                <c:pt idx="534">
                  <c:v>409</c:v>
                </c:pt>
                <c:pt idx="535">
                  <c:v>410</c:v>
                </c:pt>
                <c:pt idx="536">
                  <c:v>411</c:v>
                </c:pt>
                <c:pt idx="537">
                  <c:v>412</c:v>
                </c:pt>
                <c:pt idx="538">
                  <c:v>413</c:v>
                </c:pt>
                <c:pt idx="539">
                  <c:v>414</c:v>
                </c:pt>
                <c:pt idx="540">
                  <c:v>415</c:v>
                </c:pt>
                <c:pt idx="541">
                  <c:v>416</c:v>
                </c:pt>
                <c:pt idx="542">
                  <c:v>417</c:v>
                </c:pt>
                <c:pt idx="543">
                  <c:v>418</c:v>
                </c:pt>
                <c:pt idx="544">
                  <c:v>419</c:v>
                </c:pt>
                <c:pt idx="545">
                  <c:v>420</c:v>
                </c:pt>
                <c:pt idx="546">
                  <c:v>421</c:v>
                </c:pt>
                <c:pt idx="547">
                  <c:v>422</c:v>
                </c:pt>
                <c:pt idx="548">
                  <c:v>423</c:v>
                </c:pt>
                <c:pt idx="549">
                  <c:v>424</c:v>
                </c:pt>
                <c:pt idx="550">
                  <c:v>425</c:v>
                </c:pt>
                <c:pt idx="551">
                  <c:v>426</c:v>
                </c:pt>
                <c:pt idx="552">
                  <c:v>427</c:v>
                </c:pt>
                <c:pt idx="553">
                  <c:v>428</c:v>
                </c:pt>
                <c:pt idx="554">
                  <c:v>429</c:v>
                </c:pt>
                <c:pt idx="555">
                  <c:v>430</c:v>
                </c:pt>
                <c:pt idx="556">
                  <c:v>431</c:v>
                </c:pt>
                <c:pt idx="557">
                  <c:v>432</c:v>
                </c:pt>
                <c:pt idx="558">
                  <c:v>433</c:v>
                </c:pt>
                <c:pt idx="559">
                  <c:v>434</c:v>
                </c:pt>
                <c:pt idx="560">
                  <c:v>435</c:v>
                </c:pt>
                <c:pt idx="561">
                  <c:v>436</c:v>
                </c:pt>
                <c:pt idx="562">
                  <c:v>437</c:v>
                </c:pt>
                <c:pt idx="563">
                  <c:v>438</c:v>
                </c:pt>
                <c:pt idx="564">
                  <c:v>439</c:v>
                </c:pt>
                <c:pt idx="565">
                  <c:v>440</c:v>
                </c:pt>
                <c:pt idx="566">
                  <c:v>441</c:v>
                </c:pt>
                <c:pt idx="567">
                  <c:v>442</c:v>
                </c:pt>
                <c:pt idx="568">
                  <c:v>443</c:v>
                </c:pt>
                <c:pt idx="569">
                  <c:v>444</c:v>
                </c:pt>
                <c:pt idx="570">
                  <c:v>445</c:v>
                </c:pt>
                <c:pt idx="571">
                  <c:v>446</c:v>
                </c:pt>
                <c:pt idx="572">
                  <c:v>447</c:v>
                </c:pt>
                <c:pt idx="573">
                  <c:v>448</c:v>
                </c:pt>
                <c:pt idx="574">
                  <c:v>449</c:v>
                </c:pt>
                <c:pt idx="575">
                  <c:v>450</c:v>
                </c:pt>
                <c:pt idx="576">
                  <c:v>451</c:v>
                </c:pt>
                <c:pt idx="577">
                  <c:v>452</c:v>
                </c:pt>
                <c:pt idx="578">
                  <c:v>453</c:v>
                </c:pt>
                <c:pt idx="579">
                  <c:v>454</c:v>
                </c:pt>
                <c:pt idx="580">
                  <c:v>455</c:v>
                </c:pt>
                <c:pt idx="581">
                  <c:v>456</c:v>
                </c:pt>
                <c:pt idx="582">
                  <c:v>457</c:v>
                </c:pt>
                <c:pt idx="583">
                  <c:v>458</c:v>
                </c:pt>
                <c:pt idx="584">
                  <c:v>459</c:v>
                </c:pt>
                <c:pt idx="585">
                  <c:v>460</c:v>
                </c:pt>
                <c:pt idx="586">
                  <c:v>461</c:v>
                </c:pt>
                <c:pt idx="587">
                  <c:v>462</c:v>
                </c:pt>
                <c:pt idx="588">
                  <c:v>463</c:v>
                </c:pt>
                <c:pt idx="589">
                  <c:v>464</c:v>
                </c:pt>
                <c:pt idx="590">
                  <c:v>465</c:v>
                </c:pt>
                <c:pt idx="591">
                  <c:v>466</c:v>
                </c:pt>
                <c:pt idx="592">
                  <c:v>467</c:v>
                </c:pt>
                <c:pt idx="593">
                  <c:v>468</c:v>
                </c:pt>
                <c:pt idx="594">
                  <c:v>469</c:v>
                </c:pt>
                <c:pt idx="595">
                  <c:v>470</c:v>
                </c:pt>
                <c:pt idx="596">
                  <c:v>471</c:v>
                </c:pt>
                <c:pt idx="597">
                  <c:v>472</c:v>
                </c:pt>
                <c:pt idx="598">
                  <c:v>473</c:v>
                </c:pt>
                <c:pt idx="599">
                  <c:v>474</c:v>
                </c:pt>
                <c:pt idx="600">
                  <c:v>475</c:v>
                </c:pt>
              </c:numCache>
            </c:numRef>
          </c:xVal>
          <c:yVal>
            <c:numRef>
              <c:f>'MLR Foil Swap'!$BK$21:$BK$621</c:f>
              <c:numCache>
                <c:formatCode>General</c:formatCode>
                <c:ptCount val="6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1.5274725274724201E-3</c:v>
                </c:pt>
                <c:pt idx="25">
                  <c:v>1.7252747252746244E-3</c:v>
                </c:pt>
                <c:pt idx="26">
                  <c:v>1.4725274725273826E-3</c:v>
                </c:pt>
                <c:pt idx="27">
                  <c:v>0</c:v>
                </c:pt>
                <c:pt idx="28">
                  <c:v>0</c:v>
                </c:pt>
                <c:pt idx="29">
                  <c:v>0</c:v>
                </c:pt>
                <c:pt idx="30">
                  <c:v>0</c:v>
                </c:pt>
                <c:pt idx="31">
                  <c:v>0</c:v>
                </c:pt>
                <c:pt idx="32">
                  <c:v>0</c:v>
                </c:pt>
                <c:pt idx="33">
                  <c:v>0</c:v>
                </c:pt>
                <c:pt idx="34">
                  <c:v>0</c:v>
                </c:pt>
                <c:pt idx="35">
                  <c:v>0</c:v>
                </c:pt>
                <c:pt idx="36">
                  <c:v>0</c:v>
                </c:pt>
                <c:pt idx="37">
                  <c:v>0</c:v>
                </c:pt>
                <c:pt idx="38">
                  <c:v>5.0549450549454541E-4</c:v>
                </c:pt>
                <c:pt idx="39">
                  <c:v>5.6043956043955038E-4</c:v>
                </c:pt>
                <c:pt idx="40">
                  <c:v>7.1428571428565812E-4</c:v>
                </c:pt>
                <c:pt idx="41">
                  <c:v>8.7912087912082925E-4</c:v>
                </c:pt>
                <c:pt idx="42">
                  <c:v>8.1318681318682325E-4</c:v>
                </c:pt>
                <c:pt idx="43">
                  <c:v>7.032967032966894E-4</c:v>
                </c:pt>
                <c:pt idx="44">
                  <c:v>6.8131868131865502E-4</c:v>
                </c:pt>
                <c:pt idx="45">
                  <c:v>6.81318681318687E-4</c:v>
                </c:pt>
                <c:pt idx="46">
                  <c:v>8.5714285714289158E-4</c:v>
                </c:pt>
                <c:pt idx="47">
                  <c:v>7.4725274725278743E-4</c:v>
                </c:pt>
                <c:pt idx="48">
                  <c:v>5.9340659340661724E-4</c:v>
                </c:pt>
                <c:pt idx="49">
                  <c:v>6.1538461538461855E-4</c:v>
                </c:pt>
                <c:pt idx="50">
                  <c:v>6.2637362637364973E-4</c:v>
                </c:pt>
                <c:pt idx="51">
                  <c:v>6.0439560439567931E-4</c:v>
                </c:pt>
                <c:pt idx="52">
                  <c:v>4.8351648351657473E-4</c:v>
                </c:pt>
                <c:pt idx="53">
                  <c:v>2.527472527473982E-4</c:v>
                </c:pt>
                <c:pt idx="54">
                  <c:v>2.0879120879139436E-4</c:v>
                </c:pt>
                <c:pt idx="55">
                  <c:v>1.8681318681342329E-4</c:v>
                </c:pt>
                <c:pt idx="56">
                  <c:v>1.6483516483542128E-4</c:v>
                </c:pt>
                <c:pt idx="57">
                  <c:v>1.5384615384645144E-4</c:v>
                </c:pt>
                <c:pt idx="58">
                  <c:v>0</c:v>
                </c:pt>
                <c:pt idx="59">
                  <c:v>0</c:v>
                </c:pt>
                <c:pt idx="60">
                  <c:v>0</c:v>
                </c:pt>
                <c:pt idx="61">
                  <c:v>0</c:v>
                </c:pt>
                <c:pt idx="62">
                  <c:v>0</c:v>
                </c:pt>
                <c:pt idx="63">
                  <c:v>0</c:v>
                </c:pt>
                <c:pt idx="64">
                  <c:v>0</c:v>
                </c:pt>
                <c:pt idx="65">
                  <c:v>0</c:v>
                </c:pt>
                <c:pt idx="66">
                  <c:v>2.1978021978030093E-4</c:v>
                </c:pt>
                <c:pt idx="67">
                  <c:v>1.5384615384626403E-4</c:v>
                </c:pt>
                <c:pt idx="68">
                  <c:v>1.5384615384623278E-4</c:v>
                </c:pt>
                <c:pt idx="69">
                  <c:v>1.5384615384623278E-4</c:v>
                </c:pt>
                <c:pt idx="70">
                  <c:v>1.5384615384623278E-4</c:v>
                </c:pt>
                <c:pt idx="71">
                  <c:v>1.5384615384623278E-4</c:v>
                </c:pt>
                <c:pt idx="72">
                  <c:v>1.5384615384623278E-4</c:v>
                </c:pt>
                <c:pt idx="73">
                  <c:v>1.5384615384623278E-4</c:v>
                </c:pt>
                <c:pt idx="74">
                  <c:v>1.538461538462224E-4</c:v>
                </c:pt>
                <c:pt idx="75">
                  <c:v>1.6117216117221238E-4</c:v>
                </c:pt>
                <c:pt idx="76">
                  <c:v>1.6849816849820296E-4</c:v>
                </c:pt>
                <c:pt idx="77">
                  <c:v>1.8315018315019391E-4</c:v>
                </c:pt>
                <c:pt idx="78">
                  <c:v>2.0512820512820612E-4</c:v>
                </c:pt>
                <c:pt idx="79">
                  <c:v>2.2710622710621876E-4</c:v>
                </c:pt>
                <c:pt idx="80">
                  <c:v>2.5641025641023229E-4</c:v>
                </c:pt>
                <c:pt idx="81">
                  <c:v>2.9304029304025558E-4</c:v>
                </c:pt>
                <c:pt idx="82">
                  <c:v>3.2234432234427959E-4</c:v>
                </c:pt>
                <c:pt idx="83">
                  <c:v>3.5164835164830252E-4</c:v>
                </c:pt>
                <c:pt idx="84">
                  <c:v>3.7362637362632552E-4</c:v>
                </c:pt>
                <c:pt idx="85">
                  <c:v>3.9560439560432732E-4</c:v>
                </c:pt>
                <c:pt idx="86">
                  <c:v>4.1758241758232923E-4</c:v>
                </c:pt>
                <c:pt idx="87">
                  <c:v>4.2490842490835074E-4</c:v>
                </c:pt>
                <c:pt idx="88">
                  <c:v>4.2490842490837161E-4</c:v>
                </c:pt>
                <c:pt idx="89">
                  <c:v>4.3223443223439312E-4</c:v>
                </c:pt>
                <c:pt idx="90">
                  <c:v>4.3223443223441464E-4</c:v>
                </c:pt>
                <c:pt idx="91">
                  <c:v>4.24908424908414E-4</c:v>
                </c:pt>
                <c:pt idx="92">
                  <c:v>4.1025641025641305E-4</c:v>
                </c:pt>
                <c:pt idx="93">
                  <c:v>3.7362637362638786E-4</c:v>
                </c:pt>
                <c:pt idx="94">
                  <c:v>3.3699633699634321E-4</c:v>
                </c:pt>
                <c:pt idx="95">
                  <c:v>3.0036630036629845E-4</c:v>
                </c:pt>
                <c:pt idx="96">
                  <c:v>2.6373626373625347E-4</c:v>
                </c:pt>
                <c:pt idx="97">
                  <c:v>2.4908424908423078E-4</c:v>
                </c:pt>
                <c:pt idx="98">
                  <c:v>2.4175824175825148E-4</c:v>
                </c:pt>
                <c:pt idx="99">
                  <c:v>2.4175824175827208E-4</c:v>
                </c:pt>
                <c:pt idx="100">
                  <c:v>2.7838827838831692E-4</c:v>
                </c:pt>
                <c:pt idx="101">
                  <c:v>3.0036630036633992E-4</c:v>
                </c:pt>
                <c:pt idx="102">
                  <c:v>3.2234432234436259E-4</c:v>
                </c:pt>
                <c:pt idx="103">
                  <c:v>3.3699633699638446E-4</c:v>
                </c:pt>
                <c:pt idx="104">
                  <c:v>3.3699633699638446E-4</c:v>
                </c:pt>
                <c:pt idx="105">
                  <c:v>3.3699633699636392E-4</c:v>
                </c:pt>
                <c:pt idx="106">
                  <c:v>3.3699633699634321E-4</c:v>
                </c:pt>
                <c:pt idx="107">
                  <c:v>3.3699633699634321E-4</c:v>
                </c:pt>
                <c:pt idx="108">
                  <c:v>3.6630036630036679E-4</c:v>
                </c:pt>
                <c:pt idx="109">
                  <c:v>4.0293040293041133E-4</c:v>
                </c:pt>
                <c:pt idx="110">
                  <c:v>4.2490842490843422E-4</c:v>
                </c:pt>
                <c:pt idx="111">
                  <c:v>4.4688644688645781E-4</c:v>
                </c:pt>
                <c:pt idx="112">
                  <c:v>4.6153846153847909E-4</c:v>
                </c:pt>
                <c:pt idx="113">
                  <c:v>4.6886446886450103E-4</c:v>
                </c:pt>
                <c:pt idx="114">
                  <c:v>4.6153846153849985E-4</c:v>
                </c:pt>
                <c:pt idx="115">
                  <c:v>4.3956043956049865E-4</c:v>
                </c:pt>
                <c:pt idx="116">
                  <c:v>4.1758241758247533E-4</c:v>
                </c:pt>
                <c:pt idx="117">
                  <c:v>4.0659340659347407E-4</c:v>
                </c:pt>
                <c:pt idx="118">
                  <c:v>3.9926739926747355E-4</c:v>
                </c:pt>
                <c:pt idx="119">
                  <c:v>4.2857142857149778E-4</c:v>
                </c:pt>
                <c:pt idx="120">
                  <c:v>4.7985347985354316E-4</c:v>
                </c:pt>
                <c:pt idx="121">
                  <c:v>5.3846153846159026E-4</c:v>
                </c:pt>
                <c:pt idx="122">
                  <c:v>6.1904761904764492E-4</c:v>
                </c:pt>
                <c:pt idx="123">
                  <c:v>7.2527472527474828E-4</c:v>
                </c:pt>
                <c:pt idx="124">
                  <c:v>8.4065934065933766E-4</c:v>
                </c:pt>
                <c:pt idx="125">
                  <c:v>9.2307692307685052E-4</c:v>
                </c:pt>
                <c:pt idx="126">
                  <c:v>1.1538461538461993E-3</c:v>
                </c:pt>
                <c:pt idx="127">
                  <c:v>1.1923076923075935E-3</c:v>
                </c:pt>
                <c:pt idx="128">
                  <c:v>1.2692307692307103E-3</c:v>
                </c:pt>
                <c:pt idx="129">
                  <c:v>2.2965034965034912E-3</c:v>
                </c:pt>
                <c:pt idx="130">
                  <c:v>1.5468531468530869E-3</c:v>
                </c:pt>
                <c:pt idx="131">
                  <c:v>1.7808857808857344E-3</c:v>
                </c:pt>
                <c:pt idx="132">
                  <c:v>1.8927738927738173E-3</c:v>
                </c:pt>
                <c:pt idx="133">
                  <c:v>2.1491841491841292E-3</c:v>
                </c:pt>
                <c:pt idx="134">
                  <c:v>2.1841491841491454E-3</c:v>
                </c:pt>
                <c:pt idx="135">
                  <c:v>2.2144522144522207E-3</c:v>
                </c:pt>
                <c:pt idx="136">
                  <c:v>2.0815850815851401E-3</c:v>
                </c:pt>
                <c:pt idx="137">
                  <c:v>2.0559440559440611E-3</c:v>
                </c:pt>
                <c:pt idx="138">
                  <c:v>2.2144522144523092E-3</c:v>
                </c:pt>
                <c:pt idx="139">
                  <c:v>2.0815850815850672E-3</c:v>
                </c:pt>
                <c:pt idx="140">
                  <c:v>2.2400932400933023E-3</c:v>
                </c:pt>
                <c:pt idx="141">
                  <c:v>2.3263403263403181E-3</c:v>
                </c:pt>
                <c:pt idx="142">
                  <c:v>2.2447552447550823E-3</c:v>
                </c:pt>
                <c:pt idx="143">
                  <c:v>2.2097902097902235E-3</c:v>
                </c:pt>
                <c:pt idx="144">
                  <c:v>2.1118881118881378E-3</c:v>
                </c:pt>
                <c:pt idx="145">
                  <c:v>2.1328671328671406E-3</c:v>
                </c:pt>
                <c:pt idx="146">
                  <c:v>2.3729603729603253E-3</c:v>
                </c:pt>
                <c:pt idx="147">
                  <c:v>2.291375291375305E-3</c:v>
                </c:pt>
                <c:pt idx="148">
                  <c:v>2.2657342657342338E-3</c:v>
                </c:pt>
                <c:pt idx="149">
                  <c:v>2.1841491841491341E-3</c:v>
                </c:pt>
                <c:pt idx="150">
                  <c:v>2.1888111888111518E-3</c:v>
                </c:pt>
                <c:pt idx="151">
                  <c:v>2.1282051282051411E-3</c:v>
                </c:pt>
                <c:pt idx="152">
                  <c:v>2.1794871794872045E-3</c:v>
                </c:pt>
                <c:pt idx="153">
                  <c:v>2.3682983682982352E-3</c:v>
                </c:pt>
                <c:pt idx="154">
                  <c:v>2.3426573426573085E-3</c:v>
                </c:pt>
                <c:pt idx="155">
                  <c:v>2.3682983682984703E-3</c:v>
                </c:pt>
                <c:pt idx="156">
                  <c:v>2.3216783216782307E-3</c:v>
                </c:pt>
                <c:pt idx="157">
                  <c:v>2.3589743589742212E-3</c:v>
                </c:pt>
                <c:pt idx="158">
                  <c:v>2.3589743589743856E-3</c:v>
                </c:pt>
                <c:pt idx="159">
                  <c:v>2.3216783216784627E-3</c:v>
                </c:pt>
                <c:pt idx="160">
                  <c:v>2.393939393939469E-3</c:v>
                </c:pt>
                <c:pt idx="161">
                  <c:v>2.2913752913752282E-3</c:v>
                </c:pt>
                <c:pt idx="162">
                  <c:v>2.4498834498833891E-3</c:v>
                </c:pt>
                <c:pt idx="163">
                  <c:v>2.4965034965036227E-3</c:v>
                </c:pt>
                <c:pt idx="164">
                  <c:v>2.4918414918416111E-3</c:v>
                </c:pt>
                <c:pt idx="165">
                  <c:v>2.5827505827504893E-3</c:v>
                </c:pt>
                <c:pt idx="166">
                  <c:v>2.4289044289044631E-3</c:v>
                </c:pt>
                <c:pt idx="167">
                  <c:v>2.5268065268065575E-3</c:v>
                </c:pt>
                <c:pt idx="168">
                  <c:v>2.5780885780887042E-3</c:v>
                </c:pt>
                <c:pt idx="169">
                  <c:v>2.6550116550117012E-3</c:v>
                </c:pt>
                <c:pt idx="170">
                  <c:v>2.5687645687646121E-3</c:v>
                </c:pt>
                <c:pt idx="171">
                  <c:v>2.6596736596736247E-3</c:v>
                </c:pt>
                <c:pt idx="172">
                  <c:v>2.6386946386946402E-3</c:v>
                </c:pt>
                <c:pt idx="173">
                  <c:v>2.6643356643356432E-3</c:v>
                </c:pt>
                <c:pt idx="174">
                  <c:v>2.8135198135197151E-3</c:v>
                </c:pt>
                <c:pt idx="175">
                  <c:v>2.7062937062937204E-3</c:v>
                </c:pt>
                <c:pt idx="176">
                  <c:v>2.6713286713286291E-3</c:v>
                </c:pt>
                <c:pt idx="177">
                  <c:v>2.6037296037296391E-3</c:v>
                </c:pt>
                <c:pt idx="178">
                  <c:v>2.73193473193471E-3</c:v>
                </c:pt>
                <c:pt idx="179">
                  <c:v>2.7925407925408013E-3</c:v>
                </c:pt>
                <c:pt idx="180">
                  <c:v>2.8787878787878965E-3</c:v>
                </c:pt>
                <c:pt idx="181">
                  <c:v>3.0326340326339812E-3</c:v>
                </c:pt>
                <c:pt idx="182">
                  <c:v>2.8438228438228048E-3</c:v>
                </c:pt>
                <c:pt idx="183">
                  <c:v>2.8648018648018076E-3</c:v>
                </c:pt>
                <c:pt idx="184">
                  <c:v>2.7878787878788014E-3</c:v>
                </c:pt>
                <c:pt idx="185">
                  <c:v>3.1351981351981331E-3</c:v>
                </c:pt>
                <c:pt idx="186">
                  <c:v>3.0326340326339652E-3</c:v>
                </c:pt>
                <c:pt idx="187">
                  <c:v>3.1351981351982776E-3</c:v>
                </c:pt>
                <c:pt idx="188">
                  <c:v>3.074592074592044E-3</c:v>
                </c:pt>
                <c:pt idx="189">
                  <c:v>3.1002331002331208E-3</c:v>
                </c:pt>
                <c:pt idx="190">
                  <c:v>3.2587412587412115E-3</c:v>
                </c:pt>
                <c:pt idx="191">
                  <c:v>3.1468531468531952E-3</c:v>
                </c:pt>
                <c:pt idx="192">
                  <c:v>3.1468531468531202E-3</c:v>
                </c:pt>
                <c:pt idx="193">
                  <c:v>3.2284382284383656E-3</c:v>
                </c:pt>
                <c:pt idx="194">
                  <c:v>3.1351981351981331E-3</c:v>
                </c:pt>
                <c:pt idx="195">
                  <c:v>3.2890442890443688E-3</c:v>
                </c:pt>
                <c:pt idx="196">
                  <c:v>3.1818181818183593E-3</c:v>
                </c:pt>
                <c:pt idx="197">
                  <c:v>3.3356643356643677E-3</c:v>
                </c:pt>
                <c:pt idx="198">
                  <c:v>3.1911421911421391E-3</c:v>
                </c:pt>
                <c:pt idx="199">
                  <c:v>3.2937062937063739E-3</c:v>
                </c:pt>
                <c:pt idx="200">
                  <c:v>3.1142191142191303E-3</c:v>
                </c:pt>
                <c:pt idx="201">
                  <c:v>3.1561771561772127E-3</c:v>
                </c:pt>
                <c:pt idx="202">
                  <c:v>3.2587412587412835E-3</c:v>
                </c:pt>
                <c:pt idx="203">
                  <c:v>3.3030303030303098E-3</c:v>
                </c:pt>
                <c:pt idx="204">
                  <c:v>3.3193473193473691E-3</c:v>
                </c:pt>
                <c:pt idx="205">
                  <c:v>3.3449883449883765E-3</c:v>
                </c:pt>
                <c:pt idx="206">
                  <c:v>3.5501165501166136E-3</c:v>
                </c:pt>
                <c:pt idx="207">
                  <c:v>3.4172494172493642E-3</c:v>
                </c:pt>
                <c:pt idx="208">
                  <c:v>3.4685314685314658E-3</c:v>
                </c:pt>
                <c:pt idx="209">
                  <c:v>3.3053613053612802E-3</c:v>
                </c:pt>
                <c:pt idx="210">
                  <c:v>3.4079254079254426E-3</c:v>
                </c:pt>
                <c:pt idx="211">
                  <c:v>3.6480186480186958E-3</c:v>
                </c:pt>
                <c:pt idx="212">
                  <c:v>3.703962703962629E-3</c:v>
                </c:pt>
                <c:pt idx="213">
                  <c:v>3.6829836829836977E-3</c:v>
                </c:pt>
                <c:pt idx="214">
                  <c:v>3.5104895104895208E-3</c:v>
                </c:pt>
                <c:pt idx="215">
                  <c:v>3.6573426573425507E-3</c:v>
                </c:pt>
                <c:pt idx="216">
                  <c:v>3.8624708624708575E-3</c:v>
                </c:pt>
                <c:pt idx="217">
                  <c:v>3.8065268065267071E-3</c:v>
                </c:pt>
                <c:pt idx="218">
                  <c:v>3.8321678321678559E-3</c:v>
                </c:pt>
                <c:pt idx="219">
                  <c:v>3.5757575757576162E-3</c:v>
                </c:pt>
                <c:pt idx="220">
                  <c:v>3.8251748251747954E-3</c:v>
                </c:pt>
                <c:pt idx="221">
                  <c:v>3.7738927738928032E-3</c:v>
                </c:pt>
                <c:pt idx="222">
                  <c:v>4.0256410256409624E-3</c:v>
                </c:pt>
                <c:pt idx="223">
                  <c:v>3.8251748251747959E-3</c:v>
                </c:pt>
                <c:pt idx="224">
                  <c:v>3.8205128205129561E-3</c:v>
                </c:pt>
                <c:pt idx="225">
                  <c:v>3.8671328671329511E-3</c:v>
                </c:pt>
                <c:pt idx="226">
                  <c:v>3.9347319347319406E-3</c:v>
                </c:pt>
                <c:pt idx="227">
                  <c:v>4.0722610722611187E-3</c:v>
                </c:pt>
                <c:pt idx="228">
                  <c:v>3.9883449883450434E-3</c:v>
                </c:pt>
                <c:pt idx="229">
                  <c:v>3.9277389277389612E-3</c:v>
                </c:pt>
                <c:pt idx="230">
                  <c:v>4.0093240093240371E-3</c:v>
                </c:pt>
                <c:pt idx="231">
                  <c:v>3.89277389277387E-3</c:v>
                </c:pt>
                <c:pt idx="232">
                  <c:v>4.2657342657341224E-3</c:v>
                </c:pt>
                <c:pt idx="233">
                  <c:v>4.2610722610723593E-3</c:v>
                </c:pt>
                <c:pt idx="234">
                  <c:v>4.0979020979021114E-3</c:v>
                </c:pt>
                <c:pt idx="235">
                  <c:v>3.9440559440557885E-3</c:v>
                </c:pt>
                <c:pt idx="236">
                  <c:v>4.326340326340287E-3</c:v>
                </c:pt>
                <c:pt idx="237">
                  <c:v>4.1678321678320475E-3</c:v>
                </c:pt>
                <c:pt idx="238">
                  <c:v>4.0512820512820392E-3</c:v>
                </c:pt>
                <c:pt idx="239">
                  <c:v>4.102564102563969E-3</c:v>
                </c:pt>
                <c:pt idx="240">
                  <c:v>4.2657342657341953E-3</c:v>
                </c:pt>
                <c:pt idx="241">
                  <c:v>4.3473193473193613E-3</c:v>
                </c:pt>
                <c:pt idx="242">
                  <c:v>4.3006993006992926E-3</c:v>
                </c:pt>
                <c:pt idx="243">
                  <c:v>4.2400932400932104E-3</c:v>
                </c:pt>
                <c:pt idx="244">
                  <c:v>4.3123543123542727E-3</c:v>
                </c:pt>
                <c:pt idx="245">
                  <c:v>4.1328671328671124E-3</c:v>
                </c:pt>
                <c:pt idx="246">
                  <c:v>4.2191142191142037E-3</c:v>
                </c:pt>
                <c:pt idx="247">
                  <c:v>4.4662004662005114E-3</c:v>
                </c:pt>
                <c:pt idx="248">
                  <c:v>4.3379953379954275E-3</c:v>
                </c:pt>
                <c:pt idx="249">
                  <c:v>4.3076923076923526E-3</c:v>
                </c:pt>
                <c:pt idx="250">
                  <c:v>4.4149184149185E-3</c:v>
                </c:pt>
                <c:pt idx="251">
                  <c:v>4.4405594405595231E-3</c:v>
                </c:pt>
                <c:pt idx="252">
                  <c:v>4.4358974358974382E-3</c:v>
                </c:pt>
                <c:pt idx="253">
                  <c:v>4.4102564102563623E-3</c:v>
                </c:pt>
                <c:pt idx="254">
                  <c:v>4.4055944055944388E-3</c:v>
                </c:pt>
                <c:pt idx="255">
                  <c:v>4.4965034965035343E-3</c:v>
                </c:pt>
                <c:pt idx="256">
                  <c:v>4.5944055944056794E-3</c:v>
                </c:pt>
                <c:pt idx="257">
                  <c:v>4.4871794871795146E-3</c:v>
                </c:pt>
                <c:pt idx="258">
                  <c:v>4.475524475524453E-3</c:v>
                </c:pt>
                <c:pt idx="259">
                  <c:v>4.5780885780885294E-3</c:v>
                </c:pt>
                <c:pt idx="260">
                  <c:v>4.5827505827505371E-3</c:v>
                </c:pt>
                <c:pt idx="261">
                  <c:v>4.6806526806526961E-3</c:v>
                </c:pt>
                <c:pt idx="262">
                  <c:v>4.5011655011655289E-3</c:v>
                </c:pt>
                <c:pt idx="263">
                  <c:v>4.7762237762238842E-3</c:v>
                </c:pt>
                <c:pt idx="264">
                  <c:v>4.7365967365967784E-3</c:v>
                </c:pt>
                <c:pt idx="265">
                  <c:v>4.7972027972027903E-3</c:v>
                </c:pt>
                <c:pt idx="266">
                  <c:v>4.7715617715618653E-3</c:v>
                </c:pt>
                <c:pt idx="267">
                  <c:v>4.8275058275057681E-3</c:v>
                </c:pt>
                <c:pt idx="268">
                  <c:v>4.9044289044290331E-3</c:v>
                </c:pt>
                <c:pt idx="269">
                  <c:v>4.7785547785547684E-3</c:v>
                </c:pt>
                <c:pt idx="270">
                  <c:v>4.9254079254077814E-3</c:v>
                </c:pt>
                <c:pt idx="271">
                  <c:v>5.0069930069930298E-3</c:v>
                </c:pt>
                <c:pt idx="272">
                  <c:v>4.8997668997670133E-3</c:v>
                </c:pt>
                <c:pt idx="273">
                  <c:v>5.0885780885780328E-3</c:v>
                </c:pt>
                <c:pt idx="274">
                  <c:v>4.8554778554779051E-3</c:v>
                </c:pt>
                <c:pt idx="275">
                  <c:v>5.2284382284380985E-3</c:v>
                </c:pt>
                <c:pt idx="276">
                  <c:v>5.0326340326339513E-3</c:v>
                </c:pt>
                <c:pt idx="277">
                  <c:v>5.0442890442890104E-3</c:v>
                </c:pt>
                <c:pt idx="278">
                  <c:v>4.9463869463870127E-3</c:v>
                </c:pt>
                <c:pt idx="279">
                  <c:v>5.1608391608391774E-3</c:v>
                </c:pt>
                <c:pt idx="280">
                  <c:v>5.2680652680651141E-3</c:v>
                </c:pt>
                <c:pt idx="281">
                  <c:v>5.1515151515151769E-3</c:v>
                </c:pt>
                <c:pt idx="282">
                  <c:v>5.0536130536131081E-3</c:v>
                </c:pt>
                <c:pt idx="283">
                  <c:v>5.1724941724942521E-3</c:v>
                </c:pt>
                <c:pt idx="284">
                  <c:v>5.1678321678322375E-3</c:v>
                </c:pt>
                <c:pt idx="285">
                  <c:v>5.1864801864801996E-3</c:v>
                </c:pt>
                <c:pt idx="286">
                  <c:v>5.0885780885781134E-3</c:v>
                </c:pt>
                <c:pt idx="287">
                  <c:v>5.3403263403261937E-3</c:v>
                </c:pt>
                <c:pt idx="288">
                  <c:v>5.1655011655011903E-3</c:v>
                </c:pt>
                <c:pt idx="289">
                  <c:v>5.3146853146853381E-3</c:v>
                </c:pt>
                <c:pt idx="290">
                  <c:v>5.2074592074592549E-3</c:v>
                </c:pt>
                <c:pt idx="291">
                  <c:v>5.4988344988345199E-3</c:v>
                </c:pt>
                <c:pt idx="292">
                  <c:v>5.284382284382271E-3</c:v>
                </c:pt>
                <c:pt idx="293">
                  <c:v>5.3659673659675004E-3</c:v>
                </c:pt>
                <c:pt idx="294">
                  <c:v>5.4428904428903612E-3</c:v>
                </c:pt>
                <c:pt idx="295">
                  <c:v>5.4988344988345199E-3</c:v>
                </c:pt>
                <c:pt idx="296">
                  <c:v>5.4778554778555115E-3</c:v>
                </c:pt>
                <c:pt idx="297">
                  <c:v>5.4125874125872733E-3</c:v>
                </c:pt>
                <c:pt idx="298">
                  <c:v>5.5734265734266424E-3</c:v>
                </c:pt>
                <c:pt idx="299">
                  <c:v>5.7808857808856803E-3</c:v>
                </c:pt>
                <c:pt idx="300">
                  <c:v>5.7086247086247602E-3</c:v>
                </c:pt>
                <c:pt idx="301">
                  <c:v>5.6736596736597427E-3</c:v>
                </c:pt>
                <c:pt idx="302">
                  <c:v>5.6177156177156509E-3</c:v>
                </c:pt>
                <c:pt idx="303">
                  <c:v>5.6107226107225327E-3</c:v>
                </c:pt>
                <c:pt idx="304">
                  <c:v>5.5454545454545834E-3</c:v>
                </c:pt>
                <c:pt idx="305">
                  <c:v>5.7692307692307782E-3</c:v>
                </c:pt>
                <c:pt idx="306">
                  <c:v>5.6107226107226021E-3</c:v>
                </c:pt>
                <c:pt idx="307">
                  <c:v>5.4941724941724376E-3</c:v>
                </c:pt>
                <c:pt idx="308">
                  <c:v>5.5804195804195923E-3</c:v>
                </c:pt>
                <c:pt idx="309">
                  <c:v>5.6620046620046733E-3</c:v>
                </c:pt>
                <c:pt idx="310">
                  <c:v>5.72494172494182E-3</c:v>
                </c:pt>
                <c:pt idx="311">
                  <c:v>5.6107226107225319E-3</c:v>
                </c:pt>
                <c:pt idx="312">
                  <c:v>5.5641025641026054E-3</c:v>
                </c:pt>
                <c:pt idx="313">
                  <c:v>5.606060606060532E-3</c:v>
                </c:pt>
                <c:pt idx="314">
                  <c:v>5.7389277389277744E-3</c:v>
                </c:pt>
                <c:pt idx="315">
                  <c:v>5.8717948717947862E-3</c:v>
                </c:pt>
                <c:pt idx="316">
                  <c:v>5.9743589743589311E-3</c:v>
                </c:pt>
                <c:pt idx="317">
                  <c:v>5.8158508158507602E-3</c:v>
                </c:pt>
                <c:pt idx="318">
                  <c:v>5.9184149184149885E-3</c:v>
                </c:pt>
                <c:pt idx="319">
                  <c:v>6.0209790209790771E-3</c:v>
                </c:pt>
                <c:pt idx="320">
                  <c:v>6.1631701631701752E-3</c:v>
                </c:pt>
                <c:pt idx="321">
                  <c:v>6.1118881118882524E-3</c:v>
                </c:pt>
                <c:pt idx="322">
                  <c:v>5.8158508158507611E-3</c:v>
                </c:pt>
                <c:pt idx="323">
                  <c:v>5.9953379953379994E-3</c:v>
                </c:pt>
                <c:pt idx="324">
                  <c:v>6.2447552447552485E-3</c:v>
                </c:pt>
                <c:pt idx="325">
                  <c:v>6.1841491841490978E-3</c:v>
                </c:pt>
                <c:pt idx="326">
                  <c:v>6.1375291375292424E-3</c:v>
                </c:pt>
                <c:pt idx="327">
                  <c:v>5.9184149184149173E-3</c:v>
                </c:pt>
                <c:pt idx="328">
                  <c:v>6.0000000000000834E-3</c:v>
                </c:pt>
                <c:pt idx="329">
                  <c:v>6.0396270396271103E-3</c:v>
                </c:pt>
                <c:pt idx="330">
                  <c:v>6.2400932400932573E-3</c:v>
                </c:pt>
                <c:pt idx="331">
                  <c:v>6.0093240093240371E-3</c:v>
                </c:pt>
                <c:pt idx="332">
                  <c:v>6.1072261072260114E-3</c:v>
                </c:pt>
                <c:pt idx="333">
                  <c:v>6.2144522144522533E-3</c:v>
                </c:pt>
                <c:pt idx="334">
                  <c:v>6.3822843822843563E-3</c:v>
                </c:pt>
                <c:pt idx="335">
                  <c:v>6.4149184149184107E-3</c:v>
                </c:pt>
                <c:pt idx="336">
                  <c:v>6.0512820512820947E-3</c:v>
                </c:pt>
                <c:pt idx="337">
                  <c:v>6.2750582750583494E-3</c:v>
                </c:pt>
                <c:pt idx="338">
                  <c:v>6.3426573426574899E-3</c:v>
                </c:pt>
                <c:pt idx="339">
                  <c:v>6.3939393939394145E-3</c:v>
                </c:pt>
                <c:pt idx="340">
                  <c:v>6.6247086247085774E-3</c:v>
                </c:pt>
                <c:pt idx="341">
                  <c:v>6.3682983682983394E-3</c:v>
                </c:pt>
                <c:pt idx="342">
                  <c:v>6.7016317016316751E-3</c:v>
                </c:pt>
                <c:pt idx="343">
                  <c:v>6.3636363636363396E-3</c:v>
                </c:pt>
                <c:pt idx="344">
                  <c:v>6.5897435897435148E-3</c:v>
                </c:pt>
                <c:pt idx="345">
                  <c:v>6.5128205128204926E-3</c:v>
                </c:pt>
                <c:pt idx="346">
                  <c:v>6.3892773892774146E-3</c:v>
                </c:pt>
                <c:pt idx="347">
                  <c:v>6.5524475524475099E-3</c:v>
                </c:pt>
                <c:pt idx="348">
                  <c:v>6.4522144522143965E-3</c:v>
                </c:pt>
                <c:pt idx="349">
                  <c:v>6.7435897435896537E-3</c:v>
                </c:pt>
                <c:pt idx="350">
                  <c:v>6.7622377622377494E-3</c:v>
                </c:pt>
                <c:pt idx="351">
                  <c:v>6.6410256410256423E-3</c:v>
                </c:pt>
                <c:pt idx="352">
                  <c:v>6.62937062937067E-3</c:v>
                </c:pt>
                <c:pt idx="353">
                  <c:v>6.6247086247085028E-3</c:v>
                </c:pt>
                <c:pt idx="354">
                  <c:v>6.9114219114220637E-3</c:v>
                </c:pt>
                <c:pt idx="355">
                  <c:v>6.689976689976747E-3</c:v>
                </c:pt>
                <c:pt idx="356">
                  <c:v>6.7272727272727371E-3</c:v>
                </c:pt>
                <c:pt idx="357">
                  <c:v>6.7412587412587557E-3</c:v>
                </c:pt>
                <c:pt idx="358">
                  <c:v>6.9976689976690744E-3</c:v>
                </c:pt>
                <c:pt idx="359">
                  <c:v>7.0536130536130188E-3</c:v>
                </c:pt>
                <c:pt idx="360">
                  <c:v>6.9184149184150058E-3</c:v>
                </c:pt>
                <c:pt idx="361">
                  <c:v>7.0279720279720764E-3</c:v>
                </c:pt>
                <c:pt idx="362">
                  <c:v>6.9557109557109318E-3</c:v>
                </c:pt>
                <c:pt idx="363">
                  <c:v>7.1818181818181634E-3</c:v>
                </c:pt>
                <c:pt idx="364">
                  <c:v>6.8997668997668399E-3</c:v>
                </c:pt>
                <c:pt idx="365">
                  <c:v>7.1655011655012407E-3</c:v>
                </c:pt>
                <c:pt idx="366">
                  <c:v>7.1095571095573119E-3</c:v>
                </c:pt>
                <c:pt idx="367">
                  <c:v>7.1305361305359985E-3</c:v>
                </c:pt>
                <c:pt idx="368">
                  <c:v>7.1818181818181781E-3</c:v>
                </c:pt>
                <c:pt idx="369">
                  <c:v>7.2284382284382304E-3</c:v>
                </c:pt>
                <c:pt idx="370">
                  <c:v>7.2284382284383414E-3</c:v>
                </c:pt>
                <c:pt idx="371">
                  <c:v>7.193473193473003E-3</c:v>
                </c:pt>
                <c:pt idx="372">
                  <c:v>7.2587412587412732E-3</c:v>
                </c:pt>
                <c:pt idx="373">
                  <c:v>7.4685314685314814E-3</c:v>
                </c:pt>
                <c:pt idx="374">
                  <c:v>7.3193473193474507E-3</c:v>
                </c:pt>
                <c:pt idx="375">
                  <c:v>7.3613053613054338E-3</c:v>
                </c:pt>
                <c:pt idx="376">
                  <c:v>7.165501165501134E-3</c:v>
                </c:pt>
                <c:pt idx="377">
                  <c:v>7.5547785547785328E-3</c:v>
                </c:pt>
                <c:pt idx="378">
                  <c:v>7.5221445221443353E-3</c:v>
                </c:pt>
                <c:pt idx="379">
                  <c:v>7.5850815850815141E-3</c:v>
                </c:pt>
                <c:pt idx="380">
                  <c:v>7.3449883449883306E-3</c:v>
                </c:pt>
                <c:pt idx="381">
                  <c:v>7.8344988344989028E-3</c:v>
                </c:pt>
                <c:pt idx="382">
                  <c:v>7.7389277389278152E-3</c:v>
                </c:pt>
                <c:pt idx="383">
                  <c:v>7.7599067599066597E-3</c:v>
                </c:pt>
                <c:pt idx="384">
                  <c:v>7.6317016317017563E-3</c:v>
                </c:pt>
                <c:pt idx="385">
                  <c:v>7.5501165501165955E-3</c:v>
                </c:pt>
                <c:pt idx="386">
                  <c:v>7.9324009324009247E-3</c:v>
                </c:pt>
                <c:pt idx="387">
                  <c:v>7.8065268065267684E-3</c:v>
                </c:pt>
                <c:pt idx="388">
                  <c:v>7.8834498834500187E-3</c:v>
                </c:pt>
                <c:pt idx="389">
                  <c:v>8.0372960372960527E-3</c:v>
                </c:pt>
                <c:pt idx="390">
                  <c:v>7.892773892773786E-3</c:v>
                </c:pt>
                <c:pt idx="391">
                  <c:v>8.1072261072262508E-3</c:v>
                </c:pt>
                <c:pt idx="392">
                  <c:v>7.9673659673660212E-3</c:v>
                </c:pt>
                <c:pt idx="393">
                  <c:v>8.3053613053613706E-3</c:v>
                </c:pt>
                <c:pt idx="394">
                  <c:v>8.398601398601338E-3</c:v>
                </c:pt>
                <c:pt idx="395">
                  <c:v>8.1468531468531884E-3</c:v>
                </c:pt>
                <c:pt idx="396">
                  <c:v>8.2354312354312384E-3</c:v>
                </c:pt>
                <c:pt idx="397">
                  <c:v>8.142191142191068E-3</c:v>
                </c:pt>
                <c:pt idx="398">
                  <c:v>8.3939393939393737E-3</c:v>
                </c:pt>
                <c:pt idx="399">
                  <c:v>8.6130536130536728E-3</c:v>
                </c:pt>
                <c:pt idx="400">
                  <c:v>8.7645687645687437E-3</c:v>
                </c:pt>
                <c:pt idx="401">
                  <c:v>8.4382284382284074E-3</c:v>
                </c:pt>
                <c:pt idx="402">
                  <c:v>8.1468531468531589E-3</c:v>
                </c:pt>
                <c:pt idx="403">
                  <c:v>8.4242424242424296E-3</c:v>
                </c:pt>
                <c:pt idx="404">
                  <c:v>8.5990675990675267E-3</c:v>
                </c:pt>
                <c:pt idx="405">
                  <c:v>8.5699300699301588E-3</c:v>
                </c:pt>
                <c:pt idx="406">
                  <c:v>8.9568764568764385E-3</c:v>
                </c:pt>
                <c:pt idx="407">
                  <c:v>8.9603729603729317E-3</c:v>
                </c:pt>
                <c:pt idx="408">
                  <c:v>9.2902097902096224E-3</c:v>
                </c:pt>
                <c:pt idx="409">
                  <c:v>9.1550116550115097E-3</c:v>
                </c:pt>
                <c:pt idx="410">
                  <c:v>9.2645687645685759E-3</c:v>
                </c:pt>
                <c:pt idx="411">
                  <c:v>9.3065268065267246E-3</c:v>
                </c:pt>
                <c:pt idx="412">
                  <c:v>9.4277389277387866E-3</c:v>
                </c:pt>
                <c:pt idx="413">
                  <c:v>8.8517482517481583E-3</c:v>
                </c:pt>
                <c:pt idx="414">
                  <c:v>9.2069930069927988E-3</c:v>
                </c:pt>
                <c:pt idx="415">
                  <c:v>9.2426573426570256E-3</c:v>
                </c:pt>
                <c:pt idx="416">
                  <c:v>9.3846153846152448E-3</c:v>
                </c:pt>
                <c:pt idx="417">
                  <c:v>9.4083916083914452E-3</c:v>
                </c:pt>
                <c:pt idx="418">
                  <c:v>9.5748251748251391E-3</c:v>
                </c:pt>
                <c:pt idx="419">
                  <c:v>9.7349650349650863E-3</c:v>
                </c:pt>
                <c:pt idx="420">
                  <c:v>9.823776223776266E-3</c:v>
                </c:pt>
                <c:pt idx="421">
                  <c:v>9.7580419580419048E-3</c:v>
                </c:pt>
                <c:pt idx="422">
                  <c:v>9.9104895104893797E-3</c:v>
                </c:pt>
                <c:pt idx="423">
                  <c:v>1.0060139860139894E-2</c:v>
                </c:pt>
                <c:pt idx="424">
                  <c:v>1.1143356643356635E-2</c:v>
                </c:pt>
                <c:pt idx="425">
                  <c:v>1.0989510489510313E-2</c:v>
                </c:pt>
                <c:pt idx="426">
                  <c:v>1.1078088578088537E-2</c:v>
                </c:pt>
                <c:pt idx="427">
                  <c:v>1.116433566433579E-2</c:v>
                </c:pt>
                <c:pt idx="428">
                  <c:v>1.0805944055944088E-2</c:v>
                </c:pt>
                <c:pt idx="429">
                  <c:v>1.0953379953379794E-2</c:v>
                </c:pt>
                <c:pt idx="430">
                  <c:v>1.062354312354304E-2</c:v>
                </c:pt>
                <c:pt idx="431">
                  <c:v>1.0473193473193232E-2</c:v>
                </c:pt>
                <c:pt idx="432">
                  <c:v>1.1173076923076692E-2</c:v>
                </c:pt>
                <c:pt idx="433">
                  <c:v>1.1280303030302901E-2</c:v>
                </c:pt>
                <c:pt idx="434">
                  <c:v>1.14277389277388E-2</c:v>
                </c:pt>
                <c:pt idx="435">
                  <c:v>1.0951048951048856E-2</c:v>
                </c:pt>
                <c:pt idx="436">
                  <c:v>1.1365967365967259E-2</c:v>
                </c:pt>
                <c:pt idx="437">
                  <c:v>1.2149184149184197E-2</c:v>
                </c:pt>
                <c:pt idx="438">
                  <c:v>1.1198601398601241E-2</c:v>
                </c:pt>
                <c:pt idx="439">
                  <c:v>1.100279720279709E-2</c:v>
                </c:pt>
                <c:pt idx="440">
                  <c:v>1.1433566433566241E-2</c:v>
                </c:pt>
                <c:pt idx="441">
                  <c:v>1.0832167832167741E-2</c:v>
                </c:pt>
                <c:pt idx="442">
                  <c:v>1.1276223776223714E-2</c:v>
                </c:pt>
                <c:pt idx="443">
                  <c:v>1.2176573426573373E-2</c:v>
                </c:pt>
                <c:pt idx="444">
                  <c:v>1.2388111888111961E-2</c:v>
                </c:pt>
                <c:pt idx="445">
                  <c:v>1.1747377622377599E-2</c:v>
                </c:pt>
                <c:pt idx="446">
                  <c:v>1.1561188811188816E-2</c:v>
                </c:pt>
                <c:pt idx="447">
                  <c:v>1.1847027972027961E-2</c:v>
                </c:pt>
                <c:pt idx="448">
                  <c:v>1.2584790209790243E-2</c:v>
                </c:pt>
                <c:pt idx="449">
                  <c:v>1.3179195804195893E-2</c:v>
                </c:pt>
                <c:pt idx="450">
                  <c:v>1.2192307692307622E-2</c:v>
                </c:pt>
                <c:pt idx="451">
                  <c:v>1.2499999999999893E-2</c:v>
                </c:pt>
                <c:pt idx="452">
                  <c:v>1.2705128205128226E-2</c:v>
                </c:pt>
                <c:pt idx="453">
                  <c:v>1.2448717948718021E-2</c:v>
                </c:pt>
                <c:pt idx="454">
                  <c:v>1.2756410256410267E-2</c:v>
                </c:pt>
                <c:pt idx="455">
                  <c:v>1.2910256410256529E-2</c:v>
                </c:pt>
                <c:pt idx="456">
                  <c:v>1.3144230769230731E-2</c:v>
                </c:pt>
                <c:pt idx="457">
                  <c:v>1.3384615384615356E-2</c:v>
                </c:pt>
                <c:pt idx="458">
                  <c:v>1.2897435897435945E-2</c:v>
                </c:pt>
                <c:pt idx="459">
                  <c:v>1.3326923076923064E-2</c:v>
                </c:pt>
                <c:pt idx="460">
                  <c:v>1.2923076923077041E-2</c:v>
                </c:pt>
                <c:pt idx="461">
                  <c:v>1.2923076923076976E-2</c:v>
                </c:pt>
                <c:pt idx="462">
                  <c:v>1.2769230769230745E-2</c:v>
                </c:pt>
                <c:pt idx="463">
                  <c:v>1.3461538461538494E-2</c:v>
                </c:pt>
                <c:pt idx="464">
                  <c:v>1.321153846153849E-2</c:v>
                </c:pt>
                <c:pt idx="465">
                  <c:v>1.3807692307692267E-2</c:v>
                </c:pt>
                <c:pt idx="466">
                  <c:v>1.3807692307692215E-2</c:v>
                </c:pt>
                <c:pt idx="467">
                  <c:v>1.4423076923076808E-2</c:v>
                </c:pt>
                <c:pt idx="468">
                  <c:v>1.3871794871794884E-2</c:v>
                </c:pt>
                <c:pt idx="469">
                  <c:v>1.475000000000006E-2</c:v>
                </c:pt>
                <c:pt idx="470">
                  <c:v>1.5153846153846138E-2</c:v>
                </c:pt>
                <c:pt idx="471">
                  <c:v>1.4696503496503607E-2</c:v>
                </c:pt>
                <c:pt idx="472">
                  <c:v>1.3893939393939431E-2</c:v>
                </c:pt>
                <c:pt idx="473">
                  <c:v>1.3722610722610783E-2</c:v>
                </c:pt>
                <c:pt idx="474">
                  <c:v>1.3337995337995319E-2</c:v>
                </c:pt>
                <c:pt idx="475">
                  <c:v>1.3632867132867167E-2</c:v>
                </c:pt>
                <c:pt idx="476">
                  <c:v>1.3202797202797241E-2</c:v>
                </c:pt>
                <c:pt idx="477">
                  <c:v>1.3765151515151605E-2</c:v>
                </c:pt>
                <c:pt idx="478">
                  <c:v>1.3715034965034982E-2</c:v>
                </c:pt>
                <c:pt idx="479">
                  <c:v>1.3456293706293716E-2</c:v>
                </c:pt>
                <c:pt idx="480">
                  <c:v>1.3564685314685304E-2</c:v>
                </c:pt>
                <c:pt idx="481">
                  <c:v>1.3591491841491837E-2</c:v>
                </c:pt>
                <c:pt idx="482">
                  <c:v>1.4458624708624666E-2</c:v>
                </c:pt>
                <c:pt idx="483">
                  <c:v>1.4311188811188785E-2</c:v>
                </c:pt>
                <c:pt idx="484">
                  <c:v>1.4209207459207399E-2</c:v>
                </c:pt>
                <c:pt idx="485">
                  <c:v>1.4526806526806459E-2</c:v>
                </c:pt>
                <c:pt idx="486">
                  <c:v>1.4713869463869421E-2</c:v>
                </c:pt>
                <c:pt idx="487">
                  <c:v>1.4990675990676069E-2</c:v>
                </c:pt>
                <c:pt idx="488">
                  <c:v>1.4668414918415001E-2</c:v>
                </c:pt>
                <c:pt idx="489">
                  <c:v>1.5041958041958027E-2</c:v>
                </c:pt>
                <c:pt idx="490">
                  <c:v>1.4337762237762225E-2</c:v>
                </c:pt>
                <c:pt idx="491">
                  <c:v>1.4176223776223724E-2</c:v>
                </c:pt>
                <c:pt idx="492">
                  <c:v>1.4724475524475601E-2</c:v>
                </c:pt>
                <c:pt idx="493">
                  <c:v>1.4694055944055961E-2</c:v>
                </c:pt>
                <c:pt idx="494">
                  <c:v>1.5213286713286775E-2</c:v>
                </c:pt>
                <c:pt idx="495">
                  <c:v>1.4026223776223798E-2</c:v>
                </c:pt>
                <c:pt idx="496">
                  <c:v>1.4538461538461497E-2</c:v>
                </c:pt>
                <c:pt idx="497">
                  <c:v>1.5697552447552481E-2</c:v>
                </c:pt>
                <c:pt idx="498">
                  <c:v>1.4948717948717924E-2</c:v>
                </c:pt>
                <c:pt idx="499">
                  <c:v>1.4743589743589703E-2</c:v>
                </c:pt>
                <c:pt idx="500">
                  <c:v>1.5051282051281978E-2</c:v>
                </c:pt>
                <c:pt idx="501">
                  <c:v>1.4743589743589552E-2</c:v>
                </c:pt>
                <c:pt idx="502">
                  <c:v>1.4871794871794734E-2</c:v>
                </c:pt>
                <c:pt idx="503">
                  <c:v>1.4743589743589552E-2</c:v>
                </c:pt>
                <c:pt idx="504">
                  <c:v>1.5051282051281836E-2</c:v>
                </c:pt>
                <c:pt idx="505">
                  <c:v>1.4948717948717707E-2</c:v>
                </c:pt>
                <c:pt idx="506">
                  <c:v>1.5721153846153583E-2</c:v>
                </c:pt>
                <c:pt idx="507">
                  <c:v>1.5769230769230525E-2</c:v>
                </c:pt>
                <c:pt idx="508">
                  <c:v>1.6479720279720281E-2</c:v>
                </c:pt>
                <c:pt idx="509">
                  <c:v>1.6353846153846139E-2</c:v>
                </c:pt>
                <c:pt idx="510">
                  <c:v>1.5969230769230763E-2</c:v>
                </c:pt>
                <c:pt idx="511">
                  <c:v>1.5668531468531526E-2</c:v>
                </c:pt>
                <c:pt idx="512">
                  <c:v>1.6128671328671441E-2</c:v>
                </c:pt>
                <c:pt idx="513">
                  <c:v>1.6478321678321757E-2</c:v>
                </c:pt>
                <c:pt idx="514">
                  <c:v>1.7068531468531607E-2</c:v>
                </c:pt>
                <c:pt idx="515">
                  <c:v>1.7439160839161066E-2</c:v>
                </c:pt>
                <c:pt idx="516">
                  <c:v>1.7745454545454585E-2</c:v>
                </c:pt>
                <c:pt idx="517">
                  <c:v>1.6990209790209921E-2</c:v>
                </c:pt>
                <c:pt idx="518">
                  <c:v>1.7190559440559645E-2</c:v>
                </c:pt>
                <c:pt idx="519">
                  <c:v>1.7572552447552629E-2</c:v>
                </c:pt>
                <c:pt idx="520">
                  <c:v>1.7940559440559684E-2</c:v>
                </c:pt>
                <c:pt idx="521">
                  <c:v>1.8025349650349801E-2</c:v>
                </c:pt>
                <c:pt idx="522">
                  <c:v>1.8463286713286845E-2</c:v>
                </c:pt>
                <c:pt idx="523">
                  <c:v>1.8439685314685407E-2</c:v>
                </c:pt>
                <c:pt idx="524">
                  <c:v>1.8070804195804327E-2</c:v>
                </c:pt>
                <c:pt idx="525">
                  <c:v>1.8156468531468621E-2</c:v>
                </c:pt>
                <c:pt idx="526">
                  <c:v>1.7262237762237807E-2</c:v>
                </c:pt>
                <c:pt idx="527">
                  <c:v>1.7799300699300701E-2</c:v>
                </c:pt>
                <c:pt idx="528">
                  <c:v>1.7284615384615298E-2</c:v>
                </c:pt>
                <c:pt idx="529">
                  <c:v>1.7970279720279762E-2</c:v>
                </c:pt>
                <c:pt idx="530">
                  <c:v>1.8571678321678421E-2</c:v>
                </c:pt>
                <c:pt idx="531">
                  <c:v>1.7941142191142255E-2</c:v>
                </c:pt>
                <c:pt idx="532">
                  <c:v>1.8243006993007117E-2</c:v>
                </c:pt>
                <c:pt idx="533">
                  <c:v>1.832575757575762E-2</c:v>
                </c:pt>
                <c:pt idx="534">
                  <c:v>1.8709790209790265E-2</c:v>
                </c:pt>
                <c:pt idx="535">
                  <c:v>1.757517482517492E-2</c:v>
                </c:pt>
                <c:pt idx="536">
                  <c:v>1.7186480186480245E-2</c:v>
                </c:pt>
                <c:pt idx="537">
                  <c:v>1.7469114219114255E-2</c:v>
                </c:pt>
                <c:pt idx="538">
                  <c:v>1.7525641025641005E-2</c:v>
                </c:pt>
                <c:pt idx="539">
                  <c:v>1.8354312354312341E-2</c:v>
                </c:pt>
                <c:pt idx="540">
                  <c:v>1.8143589743589844E-2</c:v>
                </c:pt>
                <c:pt idx="541">
                  <c:v>1.843076923076931E-2</c:v>
                </c:pt>
                <c:pt idx="542">
                  <c:v>1.860000000000004E-2</c:v>
                </c:pt>
                <c:pt idx="543">
                  <c:v>1.8513186813186821E-2</c:v>
                </c:pt>
                <c:pt idx="544">
                  <c:v>1.9932692307692245E-2</c:v>
                </c:pt>
                <c:pt idx="545">
                  <c:v>1.9971153846153805E-2</c:v>
                </c:pt>
                <c:pt idx="546">
                  <c:v>1.9874999999999879E-2</c:v>
                </c:pt>
                <c:pt idx="547">
                  <c:v>1.7519230769230631E-2</c:v>
                </c:pt>
                <c:pt idx="548">
                  <c:v>1.7980769230769144E-2</c:v>
                </c:pt>
                <c:pt idx="549">
                  <c:v>1.9057692307692192E-2</c:v>
                </c:pt>
                <c:pt idx="550">
                  <c:v>1.9750000000000045E-2</c:v>
                </c:pt>
                <c:pt idx="551">
                  <c:v>2.1346153846153671E-2</c:v>
                </c:pt>
                <c:pt idx="557">
                  <c:v>2.1307692307692385E-2</c:v>
                </c:pt>
                <c:pt idx="558">
                  <c:v>1.9461538461538509E-2</c:v>
                </c:pt>
                <c:pt idx="559">
                  <c:v>1.9923076923076953E-2</c:v>
                </c:pt>
                <c:pt idx="560">
                  <c:v>2.0538461538461603E-2</c:v>
                </c:pt>
                <c:pt idx="561">
                  <c:v>1.9769230769230848E-2</c:v>
                </c:pt>
                <c:pt idx="562">
                  <c:v>1.8102564102564181E-2</c:v>
                </c:pt>
                <c:pt idx="563">
                  <c:v>1.7705128205128234E-2</c:v>
                </c:pt>
                <c:pt idx="564">
                  <c:v>1.7794871794871815E-2</c:v>
                </c:pt>
                <c:pt idx="565">
                  <c:v>1.9144230769230806E-2</c:v>
                </c:pt>
                <c:pt idx="566">
                  <c:v>1.8596153846153967E-2</c:v>
                </c:pt>
                <c:pt idx="567">
                  <c:v>1.7798076923076916E-2</c:v>
                </c:pt>
                <c:pt idx="568">
                  <c:v>1.7124999999999935E-2</c:v>
                </c:pt>
                <c:pt idx="569">
                  <c:v>1.8492307692307676E-2</c:v>
                </c:pt>
                <c:pt idx="570">
                  <c:v>1.8807692307692223E-2</c:v>
                </c:pt>
                <c:pt idx="571">
                  <c:v>1.7823076923076858E-2</c:v>
                </c:pt>
                <c:pt idx="572">
                  <c:v>1.6894230769230783E-2</c:v>
                </c:pt>
                <c:pt idx="573">
                  <c:v>1.770192307692306E-2</c:v>
                </c:pt>
                <c:pt idx="574">
                  <c:v>1.7798076923076868E-2</c:v>
                </c:pt>
                <c:pt idx="575">
                  <c:v>1.8086538461538366E-2</c:v>
                </c:pt>
                <c:pt idx="576">
                  <c:v>1.8817307692307644E-2</c:v>
                </c:pt>
                <c:pt idx="577">
                  <c:v>1.8211538461538335E-2</c:v>
                </c:pt>
                <c:pt idx="578">
                  <c:v>1.7980769230769144E-2</c:v>
                </c:pt>
                <c:pt idx="579">
                  <c:v>1.809615384615372E-2</c:v>
                </c:pt>
                <c:pt idx="580">
                  <c:v>1.8740384615384492E-2</c:v>
                </c:pt>
                <c:pt idx="581">
                  <c:v>1.8730769230769235E-2</c:v>
                </c:pt>
                <c:pt idx="582">
                  <c:v>1.892307692307682E-2</c:v>
                </c:pt>
                <c:pt idx="583">
                  <c:v>1.9134615384615347E-2</c:v>
                </c:pt>
                <c:pt idx="584">
                  <c:v>1.9923076923076943E-2</c:v>
                </c:pt>
                <c:pt idx="585">
                  <c:v>1.8807692307692293E-2</c:v>
                </c:pt>
                <c:pt idx="586">
                  <c:v>1.9782051282051225E-2</c:v>
                </c:pt>
                <c:pt idx="587">
                  <c:v>2.0269230769230852E-2</c:v>
                </c:pt>
                <c:pt idx="588">
                  <c:v>2.0115384615384604E-2</c:v>
                </c:pt>
                <c:pt idx="589">
                  <c:v>1.951282051282054E-2</c:v>
                </c:pt>
                <c:pt idx="590">
                  <c:v>2.107692307692326E-2</c:v>
                </c:pt>
                <c:pt idx="591">
                  <c:v>2.0076923076923148E-2</c:v>
                </c:pt>
                <c:pt idx="592">
                  <c:v>1.9794871794871813E-2</c:v>
                </c:pt>
                <c:pt idx="593">
                  <c:v>1.7192307692307545E-2</c:v>
                </c:pt>
                <c:pt idx="594">
                  <c:v>1.6999999999999842E-2</c:v>
                </c:pt>
                <c:pt idx="595">
                  <c:v>2.0948717948717832E-2</c:v>
                </c:pt>
                <c:pt idx="596">
                  <c:v>2.1487179487179448E-2</c:v>
                </c:pt>
                <c:pt idx="597">
                  <c:v>2.1102564102563982E-2</c:v>
                </c:pt>
                <c:pt idx="598">
                  <c:v>2.1128205128204992E-2</c:v>
                </c:pt>
                <c:pt idx="599">
                  <c:v>2.0596153846153667E-2</c:v>
                </c:pt>
                <c:pt idx="600">
                  <c:v>2.0610722610722394E-2</c:v>
                </c:pt>
              </c:numCache>
            </c:numRef>
          </c:yVal>
          <c:smooth val="1"/>
        </c:ser>
        <c:ser>
          <c:idx val="2"/>
          <c:order val="2"/>
          <c:tx>
            <c:v>Fitted</c:v>
          </c:tx>
          <c:spPr>
            <a:ln>
              <a:solidFill>
                <a:schemeClr val="tx1"/>
              </a:solidFill>
            </a:ln>
          </c:spPr>
          <c:marker>
            <c:symbol val="none"/>
          </c:marker>
          <c:xVal>
            <c:numRef>
              <c:f>'MLR Comparison &amp; Composite'!$B$4:$B$606</c:f>
              <c:numCache>
                <c:formatCode>General</c:formatCode>
                <c:ptCount val="603"/>
                <c:pt idx="0">
                  <c:v>-128</c:v>
                </c:pt>
                <c:pt idx="1">
                  <c:v>-127</c:v>
                </c:pt>
                <c:pt idx="2">
                  <c:v>-126</c:v>
                </c:pt>
                <c:pt idx="3">
                  <c:v>-125</c:v>
                </c:pt>
                <c:pt idx="4">
                  <c:v>-124</c:v>
                </c:pt>
                <c:pt idx="5">
                  <c:v>-123</c:v>
                </c:pt>
                <c:pt idx="6">
                  <c:v>-122</c:v>
                </c:pt>
                <c:pt idx="7">
                  <c:v>-121</c:v>
                </c:pt>
                <c:pt idx="8">
                  <c:v>-120</c:v>
                </c:pt>
                <c:pt idx="9">
                  <c:v>-119</c:v>
                </c:pt>
                <c:pt idx="10">
                  <c:v>-118</c:v>
                </c:pt>
                <c:pt idx="11">
                  <c:v>-117</c:v>
                </c:pt>
                <c:pt idx="12">
                  <c:v>-116</c:v>
                </c:pt>
                <c:pt idx="13">
                  <c:v>-115</c:v>
                </c:pt>
                <c:pt idx="14">
                  <c:v>-114</c:v>
                </c:pt>
                <c:pt idx="15">
                  <c:v>-113</c:v>
                </c:pt>
                <c:pt idx="16">
                  <c:v>-112</c:v>
                </c:pt>
                <c:pt idx="17">
                  <c:v>-111</c:v>
                </c:pt>
                <c:pt idx="18">
                  <c:v>-110</c:v>
                </c:pt>
                <c:pt idx="19">
                  <c:v>-109</c:v>
                </c:pt>
                <c:pt idx="20">
                  <c:v>-108</c:v>
                </c:pt>
                <c:pt idx="21">
                  <c:v>-107</c:v>
                </c:pt>
                <c:pt idx="22">
                  <c:v>-106</c:v>
                </c:pt>
                <c:pt idx="23">
                  <c:v>-105</c:v>
                </c:pt>
                <c:pt idx="24">
                  <c:v>-104</c:v>
                </c:pt>
                <c:pt idx="25">
                  <c:v>-103</c:v>
                </c:pt>
                <c:pt idx="26">
                  <c:v>-102</c:v>
                </c:pt>
                <c:pt idx="27">
                  <c:v>-101</c:v>
                </c:pt>
                <c:pt idx="28">
                  <c:v>-100</c:v>
                </c:pt>
                <c:pt idx="29">
                  <c:v>-99</c:v>
                </c:pt>
                <c:pt idx="30">
                  <c:v>-98</c:v>
                </c:pt>
                <c:pt idx="31">
                  <c:v>-97</c:v>
                </c:pt>
                <c:pt idx="32">
                  <c:v>-96</c:v>
                </c:pt>
                <c:pt idx="33">
                  <c:v>-95</c:v>
                </c:pt>
                <c:pt idx="34">
                  <c:v>-94</c:v>
                </c:pt>
                <c:pt idx="35">
                  <c:v>-93</c:v>
                </c:pt>
                <c:pt idx="36">
                  <c:v>-92</c:v>
                </c:pt>
                <c:pt idx="37">
                  <c:v>-91</c:v>
                </c:pt>
                <c:pt idx="38">
                  <c:v>-90</c:v>
                </c:pt>
                <c:pt idx="39">
                  <c:v>-89</c:v>
                </c:pt>
                <c:pt idx="40">
                  <c:v>-88</c:v>
                </c:pt>
                <c:pt idx="41">
                  <c:v>-87</c:v>
                </c:pt>
                <c:pt idx="42">
                  <c:v>-86</c:v>
                </c:pt>
                <c:pt idx="43">
                  <c:v>-85</c:v>
                </c:pt>
                <c:pt idx="44">
                  <c:v>-84</c:v>
                </c:pt>
                <c:pt idx="45">
                  <c:v>-83</c:v>
                </c:pt>
                <c:pt idx="46">
                  <c:v>-82</c:v>
                </c:pt>
                <c:pt idx="47">
                  <c:v>-81</c:v>
                </c:pt>
                <c:pt idx="48">
                  <c:v>-80</c:v>
                </c:pt>
                <c:pt idx="49">
                  <c:v>-79</c:v>
                </c:pt>
                <c:pt idx="50">
                  <c:v>-78</c:v>
                </c:pt>
                <c:pt idx="51">
                  <c:v>-77</c:v>
                </c:pt>
                <c:pt idx="52">
                  <c:v>-76</c:v>
                </c:pt>
                <c:pt idx="53">
                  <c:v>-75</c:v>
                </c:pt>
                <c:pt idx="54">
                  <c:v>-74</c:v>
                </c:pt>
                <c:pt idx="55">
                  <c:v>-73</c:v>
                </c:pt>
                <c:pt idx="56">
                  <c:v>-72</c:v>
                </c:pt>
                <c:pt idx="57">
                  <c:v>-71</c:v>
                </c:pt>
                <c:pt idx="58">
                  <c:v>-70</c:v>
                </c:pt>
                <c:pt idx="59">
                  <c:v>-69</c:v>
                </c:pt>
                <c:pt idx="60">
                  <c:v>-68</c:v>
                </c:pt>
                <c:pt idx="61">
                  <c:v>-67</c:v>
                </c:pt>
                <c:pt idx="62">
                  <c:v>-66</c:v>
                </c:pt>
                <c:pt idx="63">
                  <c:v>-65</c:v>
                </c:pt>
                <c:pt idx="64">
                  <c:v>-64</c:v>
                </c:pt>
                <c:pt idx="65">
                  <c:v>-63</c:v>
                </c:pt>
                <c:pt idx="66">
                  <c:v>-62</c:v>
                </c:pt>
                <c:pt idx="67">
                  <c:v>-61</c:v>
                </c:pt>
                <c:pt idx="68">
                  <c:v>-60</c:v>
                </c:pt>
                <c:pt idx="69">
                  <c:v>-59</c:v>
                </c:pt>
                <c:pt idx="70">
                  <c:v>-58</c:v>
                </c:pt>
                <c:pt idx="71">
                  <c:v>-57</c:v>
                </c:pt>
                <c:pt idx="72">
                  <c:v>-56</c:v>
                </c:pt>
                <c:pt idx="73">
                  <c:v>-55</c:v>
                </c:pt>
                <c:pt idx="74">
                  <c:v>-54</c:v>
                </c:pt>
                <c:pt idx="75">
                  <c:v>-53</c:v>
                </c:pt>
                <c:pt idx="76">
                  <c:v>-52</c:v>
                </c:pt>
                <c:pt idx="77">
                  <c:v>-51</c:v>
                </c:pt>
                <c:pt idx="78">
                  <c:v>-50</c:v>
                </c:pt>
                <c:pt idx="79">
                  <c:v>-49</c:v>
                </c:pt>
                <c:pt idx="80">
                  <c:v>-48</c:v>
                </c:pt>
                <c:pt idx="81">
                  <c:v>-47</c:v>
                </c:pt>
                <c:pt idx="82">
                  <c:v>-46</c:v>
                </c:pt>
                <c:pt idx="83">
                  <c:v>-45</c:v>
                </c:pt>
                <c:pt idx="84">
                  <c:v>-44</c:v>
                </c:pt>
                <c:pt idx="85">
                  <c:v>-43</c:v>
                </c:pt>
                <c:pt idx="86">
                  <c:v>-42</c:v>
                </c:pt>
                <c:pt idx="87">
                  <c:v>-41</c:v>
                </c:pt>
                <c:pt idx="88">
                  <c:v>-40</c:v>
                </c:pt>
                <c:pt idx="89">
                  <c:v>-39</c:v>
                </c:pt>
                <c:pt idx="90">
                  <c:v>-38</c:v>
                </c:pt>
                <c:pt idx="91">
                  <c:v>-37</c:v>
                </c:pt>
                <c:pt idx="92">
                  <c:v>-36</c:v>
                </c:pt>
                <c:pt idx="93">
                  <c:v>-35</c:v>
                </c:pt>
                <c:pt idx="94">
                  <c:v>-34</c:v>
                </c:pt>
                <c:pt idx="95">
                  <c:v>-33</c:v>
                </c:pt>
                <c:pt idx="96">
                  <c:v>-32</c:v>
                </c:pt>
                <c:pt idx="97">
                  <c:v>-31</c:v>
                </c:pt>
                <c:pt idx="98">
                  <c:v>-30</c:v>
                </c:pt>
                <c:pt idx="99">
                  <c:v>-29</c:v>
                </c:pt>
                <c:pt idx="100">
                  <c:v>-28</c:v>
                </c:pt>
                <c:pt idx="101">
                  <c:v>-27</c:v>
                </c:pt>
                <c:pt idx="102">
                  <c:v>-26</c:v>
                </c:pt>
                <c:pt idx="103">
                  <c:v>-25</c:v>
                </c:pt>
                <c:pt idx="104">
                  <c:v>-24</c:v>
                </c:pt>
                <c:pt idx="105">
                  <c:v>-23</c:v>
                </c:pt>
                <c:pt idx="106">
                  <c:v>-22</c:v>
                </c:pt>
                <c:pt idx="107">
                  <c:v>-21</c:v>
                </c:pt>
                <c:pt idx="108">
                  <c:v>-20</c:v>
                </c:pt>
                <c:pt idx="109">
                  <c:v>-19</c:v>
                </c:pt>
                <c:pt idx="110">
                  <c:v>-18</c:v>
                </c:pt>
                <c:pt idx="111">
                  <c:v>-17</c:v>
                </c:pt>
                <c:pt idx="112">
                  <c:v>-16</c:v>
                </c:pt>
                <c:pt idx="113">
                  <c:v>-15</c:v>
                </c:pt>
                <c:pt idx="114">
                  <c:v>-14</c:v>
                </c:pt>
                <c:pt idx="115">
                  <c:v>-13</c:v>
                </c:pt>
                <c:pt idx="116">
                  <c:v>-12</c:v>
                </c:pt>
                <c:pt idx="117">
                  <c:v>-11</c:v>
                </c:pt>
                <c:pt idx="118">
                  <c:v>-10</c:v>
                </c:pt>
                <c:pt idx="119">
                  <c:v>-9</c:v>
                </c:pt>
                <c:pt idx="120">
                  <c:v>-8</c:v>
                </c:pt>
                <c:pt idx="121">
                  <c:v>-7</c:v>
                </c:pt>
                <c:pt idx="122">
                  <c:v>-6</c:v>
                </c:pt>
                <c:pt idx="123">
                  <c:v>-5</c:v>
                </c:pt>
                <c:pt idx="124">
                  <c:v>-4</c:v>
                </c:pt>
                <c:pt idx="125">
                  <c:v>-3</c:v>
                </c:pt>
                <c:pt idx="126">
                  <c:v>-2</c:v>
                </c:pt>
                <c:pt idx="127">
                  <c:v>-1</c:v>
                </c:pt>
                <c:pt idx="128">
                  <c:v>0</c:v>
                </c:pt>
                <c:pt idx="129">
                  <c:v>1</c:v>
                </c:pt>
                <c:pt idx="130">
                  <c:v>2</c:v>
                </c:pt>
                <c:pt idx="131">
                  <c:v>3</c:v>
                </c:pt>
                <c:pt idx="132">
                  <c:v>4</c:v>
                </c:pt>
                <c:pt idx="133">
                  <c:v>5</c:v>
                </c:pt>
                <c:pt idx="134">
                  <c:v>6</c:v>
                </c:pt>
                <c:pt idx="135">
                  <c:v>7</c:v>
                </c:pt>
                <c:pt idx="136">
                  <c:v>8</c:v>
                </c:pt>
                <c:pt idx="137">
                  <c:v>9</c:v>
                </c:pt>
                <c:pt idx="138">
                  <c:v>10</c:v>
                </c:pt>
                <c:pt idx="139">
                  <c:v>11</c:v>
                </c:pt>
                <c:pt idx="140">
                  <c:v>12</c:v>
                </c:pt>
                <c:pt idx="141">
                  <c:v>13</c:v>
                </c:pt>
                <c:pt idx="142">
                  <c:v>14</c:v>
                </c:pt>
                <c:pt idx="143">
                  <c:v>15</c:v>
                </c:pt>
                <c:pt idx="144">
                  <c:v>16</c:v>
                </c:pt>
                <c:pt idx="145">
                  <c:v>17</c:v>
                </c:pt>
                <c:pt idx="146">
                  <c:v>18</c:v>
                </c:pt>
                <c:pt idx="147">
                  <c:v>19</c:v>
                </c:pt>
                <c:pt idx="148">
                  <c:v>20</c:v>
                </c:pt>
                <c:pt idx="149">
                  <c:v>21</c:v>
                </c:pt>
                <c:pt idx="150">
                  <c:v>22</c:v>
                </c:pt>
                <c:pt idx="151">
                  <c:v>23</c:v>
                </c:pt>
                <c:pt idx="152">
                  <c:v>24</c:v>
                </c:pt>
                <c:pt idx="153">
                  <c:v>25</c:v>
                </c:pt>
                <c:pt idx="154">
                  <c:v>26</c:v>
                </c:pt>
                <c:pt idx="155">
                  <c:v>27</c:v>
                </c:pt>
                <c:pt idx="156">
                  <c:v>28</c:v>
                </c:pt>
                <c:pt idx="157">
                  <c:v>29</c:v>
                </c:pt>
                <c:pt idx="158">
                  <c:v>30</c:v>
                </c:pt>
                <c:pt idx="159">
                  <c:v>31</c:v>
                </c:pt>
                <c:pt idx="160">
                  <c:v>32</c:v>
                </c:pt>
                <c:pt idx="161">
                  <c:v>33</c:v>
                </c:pt>
                <c:pt idx="162">
                  <c:v>34</c:v>
                </c:pt>
                <c:pt idx="163">
                  <c:v>35</c:v>
                </c:pt>
                <c:pt idx="164">
                  <c:v>36</c:v>
                </c:pt>
                <c:pt idx="165">
                  <c:v>37</c:v>
                </c:pt>
                <c:pt idx="166">
                  <c:v>38</c:v>
                </c:pt>
                <c:pt idx="167">
                  <c:v>39</c:v>
                </c:pt>
                <c:pt idx="168">
                  <c:v>40</c:v>
                </c:pt>
                <c:pt idx="169">
                  <c:v>41</c:v>
                </c:pt>
                <c:pt idx="170">
                  <c:v>42</c:v>
                </c:pt>
                <c:pt idx="171">
                  <c:v>43</c:v>
                </c:pt>
                <c:pt idx="172">
                  <c:v>44</c:v>
                </c:pt>
                <c:pt idx="173">
                  <c:v>45</c:v>
                </c:pt>
                <c:pt idx="174">
                  <c:v>46</c:v>
                </c:pt>
                <c:pt idx="175">
                  <c:v>47</c:v>
                </c:pt>
                <c:pt idx="176">
                  <c:v>48</c:v>
                </c:pt>
                <c:pt idx="177">
                  <c:v>49</c:v>
                </c:pt>
                <c:pt idx="178">
                  <c:v>50</c:v>
                </c:pt>
                <c:pt idx="179">
                  <c:v>51</c:v>
                </c:pt>
                <c:pt idx="180">
                  <c:v>52</c:v>
                </c:pt>
                <c:pt idx="181">
                  <c:v>53</c:v>
                </c:pt>
                <c:pt idx="182">
                  <c:v>54</c:v>
                </c:pt>
                <c:pt idx="183">
                  <c:v>55</c:v>
                </c:pt>
                <c:pt idx="184">
                  <c:v>56</c:v>
                </c:pt>
                <c:pt idx="185">
                  <c:v>57</c:v>
                </c:pt>
                <c:pt idx="186">
                  <c:v>58</c:v>
                </c:pt>
                <c:pt idx="187">
                  <c:v>59</c:v>
                </c:pt>
                <c:pt idx="188">
                  <c:v>60</c:v>
                </c:pt>
                <c:pt idx="189">
                  <c:v>61</c:v>
                </c:pt>
                <c:pt idx="190">
                  <c:v>62</c:v>
                </c:pt>
                <c:pt idx="191">
                  <c:v>63</c:v>
                </c:pt>
                <c:pt idx="192">
                  <c:v>64</c:v>
                </c:pt>
                <c:pt idx="193">
                  <c:v>65</c:v>
                </c:pt>
                <c:pt idx="194">
                  <c:v>66</c:v>
                </c:pt>
                <c:pt idx="195">
                  <c:v>67</c:v>
                </c:pt>
                <c:pt idx="196">
                  <c:v>68</c:v>
                </c:pt>
                <c:pt idx="197">
                  <c:v>69</c:v>
                </c:pt>
                <c:pt idx="198">
                  <c:v>70</c:v>
                </c:pt>
                <c:pt idx="199">
                  <c:v>71</c:v>
                </c:pt>
                <c:pt idx="200">
                  <c:v>72</c:v>
                </c:pt>
                <c:pt idx="201">
                  <c:v>73</c:v>
                </c:pt>
                <c:pt idx="202">
                  <c:v>74</c:v>
                </c:pt>
                <c:pt idx="203">
                  <c:v>75</c:v>
                </c:pt>
                <c:pt idx="204">
                  <c:v>76</c:v>
                </c:pt>
                <c:pt idx="205">
                  <c:v>77</c:v>
                </c:pt>
                <c:pt idx="206">
                  <c:v>78</c:v>
                </c:pt>
                <c:pt idx="207">
                  <c:v>79</c:v>
                </c:pt>
                <c:pt idx="208">
                  <c:v>80</c:v>
                </c:pt>
                <c:pt idx="209">
                  <c:v>81</c:v>
                </c:pt>
                <c:pt idx="210">
                  <c:v>82</c:v>
                </c:pt>
                <c:pt idx="211">
                  <c:v>83</c:v>
                </c:pt>
                <c:pt idx="212">
                  <c:v>84</c:v>
                </c:pt>
                <c:pt idx="213">
                  <c:v>85</c:v>
                </c:pt>
                <c:pt idx="214">
                  <c:v>86</c:v>
                </c:pt>
                <c:pt idx="215">
                  <c:v>87</c:v>
                </c:pt>
                <c:pt idx="216">
                  <c:v>88</c:v>
                </c:pt>
                <c:pt idx="217">
                  <c:v>89</c:v>
                </c:pt>
                <c:pt idx="218">
                  <c:v>90</c:v>
                </c:pt>
                <c:pt idx="219">
                  <c:v>91</c:v>
                </c:pt>
                <c:pt idx="220">
                  <c:v>92</c:v>
                </c:pt>
                <c:pt idx="221">
                  <c:v>93</c:v>
                </c:pt>
                <c:pt idx="222">
                  <c:v>94</c:v>
                </c:pt>
                <c:pt idx="223">
                  <c:v>95</c:v>
                </c:pt>
                <c:pt idx="224">
                  <c:v>96</c:v>
                </c:pt>
                <c:pt idx="225">
                  <c:v>97</c:v>
                </c:pt>
                <c:pt idx="226">
                  <c:v>98</c:v>
                </c:pt>
                <c:pt idx="227">
                  <c:v>99</c:v>
                </c:pt>
                <c:pt idx="228">
                  <c:v>100</c:v>
                </c:pt>
                <c:pt idx="229">
                  <c:v>101</c:v>
                </c:pt>
                <c:pt idx="230">
                  <c:v>102</c:v>
                </c:pt>
                <c:pt idx="231">
                  <c:v>103</c:v>
                </c:pt>
                <c:pt idx="232">
                  <c:v>104</c:v>
                </c:pt>
                <c:pt idx="233">
                  <c:v>105</c:v>
                </c:pt>
                <c:pt idx="234">
                  <c:v>106</c:v>
                </c:pt>
                <c:pt idx="235">
                  <c:v>107</c:v>
                </c:pt>
                <c:pt idx="236">
                  <c:v>108</c:v>
                </c:pt>
                <c:pt idx="237">
                  <c:v>109</c:v>
                </c:pt>
                <c:pt idx="238">
                  <c:v>110</c:v>
                </c:pt>
                <c:pt idx="239">
                  <c:v>111</c:v>
                </c:pt>
                <c:pt idx="240">
                  <c:v>112</c:v>
                </c:pt>
                <c:pt idx="241">
                  <c:v>113</c:v>
                </c:pt>
                <c:pt idx="242">
                  <c:v>114</c:v>
                </c:pt>
                <c:pt idx="243">
                  <c:v>115</c:v>
                </c:pt>
                <c:pt idx="244">
                  <c:v>116</c:v>
                </c:pt>
                <c:pt idx="245">
                  <c:v>117</c:v>
                </c:pt>
                <c:pt idx="246">
                  <c:v>118</c:v>
                </c:pt>
                <c:pt idx="247">
                  <c:v>119</c:v>
                </c:pt>
                <c:pt idx="248">
                  <c:v>120</c:v>
                </c:pt>
                <c:pt idx="249">
                  <c:v>121</c:v>
                </c:pt>
                <c:pt idx="250">
                  <c:v>122</c:v>
                </c:pt>
                <c:pt idx="251">
                  <c:v>123</c:v>
                </c:pt>
                <c:pt idx="252">
                  <c:v>124</c:v>
                </c:pt>
                <c:pt idx="253">
                  <c:v>125</c:v>
                </c:pt>
                <c:pt idx="254">
                  <c:v>126</c:v>
                </c:pt>
                <c:pt idx="255">
                  <c:v>127</c:v>
                </c:pt>
                <c:pt idx="256">
                  <c:v>128</c:v>
                </c:pt>
                <c:pt idx="257">
                  <c:v>129</c:v>
                </c:pt>
                <c:pt idx="258">
                  <c:v>130</c:v>
                </c:pt>
                <c:pt idx="259">
                  <c:v>131</c:v>
                </c:pt>
                <c:pt idx="260">
                  <c:v>132</c:v>
                </c:pt>
                <c:pt idx="261">
                  <c:v>133</c:v>
                </c:pt>
                <c:pt idx="262">
                  <c:v>134</c:v>
                </c:pt>
                <c:pt idx="263">
                  <c:v>135</c:v>
                </c:pt>
                <c:pt idx="264">
                  <c:v>136</c:v>
                </c:pt>
                <c:pt idx="265">
                  <c:v>137</c:v>
                </c:pt>
                <c:pt idx="266">
                  <c:v>138</c:v>
                </c:pt>
                <c:pt idx="267">
                  <c:v>139</c:v>
                </c:pt>
                <c:pt idx="268">
                  <c:v>140</c:v>
                </c:pt>
                <c:pt idx="269">
                  <c:v>141</c:v>
                </c:pt>
                <c:pt idx="270">
                  <c:v>142</c:v>
                </c:pt>
                <c:pt idx="271">
                  <c:v>143</c:v>
                </c:pt>
                <c:pt idx="272">
                  <c:v>144</c:v>
                </c:pt>
                <c:pt idx="273">
                  <c:v>145</c:v>
                </c:pt>
                <c:pt idx="274">
                  <c:v>146</c:v>
                </c:pt>
                <c:pt idx="275">
                  <c:v>147</c:v>
                </c:pt>
                <c:pt idx="276">
                  <c:v>148</c:v>
                </c:pt>
                <c:pt idx="277">
                  <c:v>149</c:v>
                </c:pt>
                <c:pt idx="278">
                  <c:v>150</c:v>
                </c:pt>
                <c:pt idx="279">
                  <c:v>151</c:v>
                </c:pt>
                <c:pt idx="280">
                  <c:v>152</c:v>
                </c:pt>
                <c:pt idx="281">
                  <c:v>153</c:v>
                </c:pt>
                <c:pt idx="282">
                  <c:v>154</c:v>
                </c:pt>
                <c:pt idx="283">
                  <c:v>155</c:v>
                </c:pt>
                <c:pt idx="284">
                  <c:v>156</c:v>
                </c:pt>
                <c:pt idx="285">
                  <c:v>157</c:v>
                </c:pt>
                <c:pt idx="286">
                  <c:v>158</c:v>
                </c:pt>
                <c:pt idx="287">
                  <c:v>159</c:v>
                </c:pt>
                <c:pt idx="288">
                  <c:v>160</c:v>
                </c:pt>
                <c:pt idx="289">
                  <c:v>161</c:v>
                </c:pt>
                <c:pt idx="290">
                  <c:v>162</c:v>
                </c:pt>
                <c:pt idx="291">
                  <c:v>163</c:v>
                </c:pt>
                <c:pt idx="292">
                  <c:v>164</c:v>
                </c:pt>
                <c:pt idx="293">
                  <c:v>165</c:v>
                </c:pt>
                <c:pt idx="294">
                  <c:v>166</c:v>
                </c:pt>
                <c:pt idx="295">
                  <c:v>167</c:v>
                </c:pt>
                <c:pt idx="296">
                  <c:v>168</c:v>
                </c:pt>
                <c:pt idx="297">
                  <c:v>169</c:v>
                </c:pt>
                <c:pt idx="298">
                  <c:v>170</c:v>
                </c:pt>
                <c:pt idx="299">
                  <c:v>171</c:v>
                </c:pt>
                <c:pt idx="300">
                  <c:v>172</c:v>
                </c:pt>
                <c:pt idx="301">
                  <c:v>173</c:v>
                </c:pt>
                <c:pt idx="302">
                  <c:v>174</c:v>
                </c:pt>
                <c:pt idx="303">
                  <c:v>175</c:v>
                </c:pt>
                <c:pt idx="304">
                  <c:v>176</c:v>
                </c:pt>
                <c:pt idx="305">
                  <c:v>177</c:v>
                </c:pt>
                <c:pt idx="306">
                  <c:v>178</c:v>
                </c:pt>
                <c:pt idx="307">
                  <c:v>179</c:v>
                </c:pt>
                <c:pt idx="308">
                  <c:v>180</c:v>
                </c:pt>
                <c:pt idx="309">
                  <c:v>181</c:v>
                </c:pt>
                <c:pt idx="310">
                  <c:v>182</c:v>
                </c:pt>
                <c:pt idx="311">
                  <c:v>183</c:v>
                </c:pt>
                <c:pt idx="312">
                  <c:v>184</c:v>
                </c:pt>
                <c:pt idx="313">
                  <c:v>185</c:v>
                </c:pt>
                <c:pt idx="314">
                  <c:v>186</c:v>
                </c:pt>
                <c:pt idx="315">
                  <c:v>187</c:v>
                </c:pt>
                <c:pt idx="316">
                  <c:v>188</c:v>
                </c:pt>
                <c:pt idx="317">
                  <c:v>189</c:v>
                </c:pt>
                <c:pt idx="318">
                  <c:v>190</c:v>
                </c:pt>
                <c:pt idx="319">
                  <c:v>191</c:v>
                </c:pt>
                <c:pt idx="320">
                  <c:v>192</c:v>
                </c:pt>
                <c:pt idx="321">
                  <c:v>193</c:v>
                </c:pt>
                <c:pt idx="322">
                  <c:v>194</c:v>
                </c:pt>
                <c:pt idx="323">
                  <c:v>195</c:v>
                </c:pt>
                <c:pt idx="324">
                  <c:v>196</c:v>
                </c:pt>
                <c:pt idx="325">
                  <c:v>197</c:v>
                </c:pt>
                <c:pt idx="326">
                  <c:v>198</c:v>
                </c:pt>
                <c:pt idx="327">
                  <c:v>199</c:v>
                </c:pt>
                <c:pt idx="328">
                  <c:v>200</c:v>
                </c:pt>
                <c:pt idx="329">
                  <c:v>201</c:v>
                </c:pt>
                <c:pt idx="330">
                  <c:v>202</c:v>
                </c:pt>
                <c:pt idx="331">
                  <c:v>203</c:v>
                </c:pt>
                <c:pt idx="332">
                  <c:v>204</c:v>
                </c:pt>
                <c:pt idx="333">
                  <c:v>205</c:v>
                </c:pt>
                <c:pt idx="334">
                  <c:v>206</c:v>
                </c:pt>
                <c:pt idx="335">
                  <c:v>207</c:v>
                </c:pt>
                <c:pt idx="336">
                  <c:v>208</c:v>
                </c:pt>
                <c:pt idx="337">
                  <c:v>209</c:v>
                </c:pt>
                <c:pt idx="338">
                  <c:v>210</c:v>
                </c:pt>
                <c:pt idx="339">
                  <c:v>211</c:v>
                </c:pt>
                <c:pt idx="340">
                  <c:v>212</c:v>
                </c:pt>
                <c:pt idx="341">
                  <c:v>213</c:v>
                </c:pt>
                <c:pt idx="342">
                  <c:v>214</c:v>
                </c:pt>
                <c:pt idx="343">
                  <c:v>215</c:v>
                </c:pt>
                <c:pt idx="344">
                  <c:v>216</c:v>
                </c:pt>
                <c:pt idx="345">
                  <c:v>217</c:v>
                </c:pt>
                <c:pt idx="346">
                  <c:v>218</c:v>
                </c:pt>
                <c:pt idx="347">
                  <c:v>219</c:v>
                </c:pt>
                <c:pt idx="348">
                  <c:v>220</c:v>
                </c:pt>
                <c:pt idx="349">
                  <c:v>221</c:v>
                </c:pt>
                <c:pt idx="350">
                  <c:v>222</c:v>
                </c:pt>
                <c:pt idx="351">
                  <c:v>223</c:v>
                </c:pt>
                <c:pt idx="352">
                  <c:v>224</c:v>
                </c:pt>
                <c:pt idx="353">
                  <c:v>225</c:v>
                </c:pt>
                <c:pt idx="354">
                  <c:v>226</c:v>
                </c:pt>
                <c:pt idx="355">
                  <c:v>227</c:v>
                </c:pt>
                <c:pt idx="356">
                  <c:v>228</c:v>
                </c:pt>
                <c:pt idx="357">
                  <c:v>229</c:v>
                </c:pt>
                <c:pt idx="358">
                  <c:v>230</c:v>
                </c:pt>
                <c:pt idx="359">
                  <c:v>231</c:v>
                </c:pt>
                <c:pt idx="360">
                  <c:v>232</c:v>
                </c:pt>
                <c:pt idx="361">
                  <c:v>233</c:v>
                </c:pt>
                <c:pt idx="362">
                  <c:v>234</c:v>
                </c:pt>
                <c:pt idx="363">
                  <c:v>235</c:v>
                </c:pt>
                <c:pt idx="364">
                  <c:v>236</c:v>
                </c:pt>
                <c:pt idx="365">
                  <c:v>237</c:v>
                </c:pt>
                <c:pt idx="366">
                  <c:v>238</c:v>
                </c:pt>
                <c:pt idx="367">
                  <c:v>239</c:v>
                </c:pt>
                <c:pt idx="368">
                  <c:v>240</c:v>
                </c:pt>
                <c:pt idx="369">
                  <c:v>241</c:v>
                </c:pt>
                <c:pt idx="370">
                  <c:v>242</c:v>
                </c:pt>
                <c:pt idx="371">
                  <c:v>243</c:v>
                </c:pt>
                <c:pt idx="372">
                  <c:v>244</c:v>
                </c:pt>
                <c:pt idx="373">
                  <c:v>245</c:v>
                </c:pt>
                <c:pt idx="374">
                  <c:v>246</c:v>
                </c:pt>
                <c:pt idx="375">
                  <c:v>247</c:v>
                </c:pt>
                <c:pt idx="376">
                  <c:v>248</c:v>
                </c:pt>
                <c:pt idx="377">
                  <c:v>249</c:v>
                </c:pt>
                <c:pt idx="378">
                  <c:v>250</c:v>
                </c:pt>
                <c:pt idx="379">
                  <c:v>251</c:v>
                </c:pt>
                <c:pt idx="380">
                  <c:v>252</c:v>
                </c:pt>
                <c:pt idx="381">
                  <c:v>253</c:v>
                </c:pt>
                <c:pt idx="382">
                  <c:v>254</c:v>
                </c:pt>
                <c:pt idx="383">
                  <c:v>255</c:v>
                </c:pt>
                <c:pt idx="384">
                  <c:v>256</c:v>
                </c:pt>
                <c:pt idx="385">
                  <c:v>257</c:v>
                </c:pt>
                <c:pt idx="386">
                  <c:v>258</c:v>
                </c:pt>
                <c:pt idx="387">
                  <c:v>259</c:v>
                </c:pt>
                <c:pt idx="388">
                  <c:v>260</c:v>
                </c:pt>
                <c:pt idx="389">
                  <c:v>261</c:v>
                </c:pt>
                <c:pt idx="390">
                  <c:v>262</c:v>
                </c:pt>
                <c:pt idx="391">
                  <c:v>263</c:v>
                </c:pt>
                <c:pt idx="392">
                  <c:v>264</c:v>
                </c:pt>
                <c:pt idx="393">
                  <c:v>265</c:v>
                </c:pt>
                <c:pt idx="394">
                  <c:v>266</c:v>
                </c:pt>
                <c:pt idx="395">
                  <c:v>267</c:v>
                </c:pt>
                <c:pt idx="396">
                  <c:v>268</c:v>
                </c:pt>
                <c:pt idx="397">
                  <c:v>269</c:v>
                </c:pt>
                <c:pt idx="398">
                  <c:v>270</c:v>
                </c:pt>
                <c:pt idx="399">
                  <c:v>271</c:v>
                </c:pt>
                <c:pt idx="400">
                  <c:v>272</c:v>
                </c:pt>
                <c:pt idx="401">
                  <c:v>273</c:v>
                </c:pt>
                <c:pt idx="402">
                  <c:v>274</c:v>
                </c:pt>
                <c:pt idx="403">
                  <c:v>275</c:v>
                </c:pt>
                <c:pt idx="404">
                  <c:v>276</c:v>
                </c:pt>
                <c:pt idx="405">
                  <c:v>277</c:v>
                </c:pt>
                <c:pt idx="406">
                  <c:v>278</c:v>
                </c:pt>
                <c:pt idx="407">
                  <c:v>279</c:v>
                </c:pt>
                <c:pt idx="408">
                  <c:v>280</c:v>
                </c:pt>
                <c:pt idx="409">
                  <c:v>281</c:v>
                </c:pt>
                <c:pt idx="410">
                  <c:v>282</c:v>
                </c:pt>
                <c:pt idx="411">
                  <c:v>283</c:v>
                </c:pt>
                <c:pt idx="412">
                  <c:v>284</c:v>
                </c:pt>
                <c:pt idx="413">
                  <c:v>285</c:v>
                </c:pt>
                <c:pt idx="414">
                  <c:v>286</c:v>
                </c:pt>
                <c:pt idx="415">
                  <c:v>287</c:v>
                </c:pt>
                <c:pt idx="416">
                  <c:v>288</c:v>
                </c:pt>
                <c:pt idx="417">
                  <c:v>289</c:v>
                </c:pt>
                <c:pt idx="418">
                  <c:v>290</c:v>
                </c:pt>
                <c:pt idx="419">
                  <c:v>291</c:v>
                </c:pt>
                <c:pt idx="420">
                  <c:v>292</c:v>
                </c:pt>
                <c:pt idx="421">
                  <c:v>293</c:v>
                </c:pt>
                <c:pt idx="422">
                  <c:v>294</c:v>
                </c:pt>
                <c:pt idx="423">
                  <c:v>295</c:v>
                </c:pt>
                <c:pt idx="424">
                  <c:v>296</c:v>
                </c:pt>
                <c:pt idx="425">
                  <c:v>297</c:v>
                </c:pt>
                <c:pt idx="426">
                  <c:v>298</c:v>
                </c:pt>
                <c:pt idx="427">
                  <c:v>299</c:v>
                </c:pt>
                <c:pt idx="428">
                  <c:v>300</c:v>
                </c:pt>
                <c:pt idx="429">
                  <c:v>301</c:v>
                </c:pt>
                <c:pt idx="430">
                  <c:v>302</c:v>
                </c:pt>
                <c:pt idx="431">
                  <c:v>303</c:v>
                </c:pt>
                <c:pt idx="432">
                  <c:v>304</c:v>
                </c:pt>
                <c:pt idx="433">
                  <c:v>305</c:v>
                </c:pt>
                <c:pt idx="434">
                  <c:v>306</c:v>
                </c:pt>
                <c:pt idx="435">
                  <c:v>307</c:v>
                </c:pt>
                <c:pt idx="436">
                  <c:v>308</c:v>
                </c:pt>
                <c:pt idx="437">
                  <c:v>309</c:v>
                </c:pt>
                <c:pt idx="438">
                  <c:v>310</c:v>
                </c:pt>
                <c:pt idx="439">
                  <c:v>311</c:v>
                </c:pt>
                <c:pt idx="440">
                  <c:v>312</c:v>
                </c:pt>
                <c:pt idx="441">
                  <c:v>313</c:v>
                </c:pt>
                <c:pt idx="442">
                  <c:v>314</c:v>
                </c:pt>
                <c:pt idx="443">
                  <c:v>315</c:v>
                </c:pt>
                <c:pt idx="444">
                  <c:v>316</c:v>
                </c:pt>
                <c:pt idx="445">
                  <c:v>317</c:v>
                </c:pt>
                <c:pt idx="446">
                  <c:v>318</c:v>
                </c:pt>
                <c:pt idx="447">
                  <c:v>319</c:v>
                </c:pt>
                <c:pt idx="448">
                  <c:v>320</c:v>
                </c:pt>
                <c:pt idx="449">
                  <c:v>321</c:v>
                </c:pt>
                <c:pt idx="450">
                  <c:v>322</c:v>
                </c:pt>
                <c:pt idx="451">
                  <c:v>323</c:v>
                </c:pt>
                <c:pt idx="452">
                  <c:v>324</c:v>
                </c:pt>
                <c:pt idx="453">
                  <c:v>325</c:v>
                </c:pt>
                <c:pt idx="454">
                  <c:v>326</c:v>
                </c:pt>
                <c:pt idx="455">
                  <c:v>327</c:v>
                </c:pt>
                <c:pt idx="456">
                  <c:v>328</c:v>
                </c:pt>
                <c:pt idx="457">
                  <c:v>329</c:v>
                </c:pt>
                <c:pt idx="458">
                  <c:v>330</c:v>
                </c:pt>
                <c:pt idx="459">
                  <c:v>331</c:v>
                </c:pt>
                <c:pt idx="460">
                  <c:v>332</c:v>
                </c:pt>
                <c:pt idx="461">
                  <c:v>333</c:v>
                </c:pt>
                <c:pt idx="462">
                  <c:v>334</c:v>
                </c:pt>
                <c:pt idx="463">
                  <c:v>335</c:v>
                </c:pt>
                <c:pt idx="464">
                  <c:v>336</c:v>
                </c:pt>
                <c:pt idx="465">
                  <c:v>337</c:v>
                </c:pt>
                <c:pt idx="466">
                  <c:v>338</c:v>
                </c:pt>
                <c:pt idx="467">
                  <c:v>339</c:v>
                </c:pt>
                <c:pt idx="468">
                  <c:v>340</c:v>
                </c:pt>
                <c:pt idx="469">
                  <c:v>341</c:v>
                </c:pt>
                <c:pt idx="470">
                  <c:v>342</c:v>
                </c:pt>
                <c:pt idx="471">
                  <c:v>343</c:v>
                </c:pt>
                <c:pt idx="472">
                  <c:v>344</c:v>
                </c:pt>
                <c:pt idx="473">
                  <c:v>345</c:v>
                </c:pt>
                <c:pt idx="474">
                  <c:v>346</c:v>
                </c:pt>
                <c:pt idx="475">
                  <c:v>347</c:v>
                </c:pt>
                <c:pt idx="476">
                  <c:v>348</c:v>
                </c:pt>
                <c:pt idx="477">
                  <c:v>349</c:v>
                </c:pt>
                <c:pt idx="478">
                  <c:v>350</c:v>
                </c:pt>
                <c:pt idx="479">
                  <c:v>351</c:v>
                </c:pt>
                <c:pt idx="480">
                  <c:v>352</c:v>
                </c:pt>
                <c:pt idx="481">
                  <c:v>353</c:v>
                </c:pt>
                <c:pt idx="482">
                  <c:v>354</c:v>
                </c:pt>
                <c:pt idx="483">
                  <c:v>355</c:v>
                </c:pt>
                <c:pt idx="484">
                  <c:v>356</c:v>
                </c:pt>
                <c:pt idx="485">
                  <c:v>357</c:v>
                </c:pt>
                <c:pt idx="486">
                  <c:v>358</c:v>
                </c:pt>
                <c:pt idx="487">
                  <c:v>359</c:v>
                </c:pt>
                <c:pt idx="488">
                  <c:v>360</c:v>
                </c:pt>
                <c:pt idx="489">
                  <c:v>361</c:v>
                </c:pt>
                <c:pt idx="490">
                  <c:v>362</c:v>
                </c:pt>
                <c:pt idx="491">
                  <c:v>363</c:v>
                </c:pt>
                <c:pt idx="492">
                  <c:v>364</c:v>
                </c:pt>
                <c:pt idx="493">
                  <c:v>365</c:v>
                </c:pt>
                <c:pt idx="494">
                  <c:v>366</c:v>
                </c:pt>
                <c:pt idx="495">
                  <c:v>367</c:v>
                </c:pt>
                <c:pt idx="496">
                  <c:v>368</c:v>
                </c:pt>
                <c:pt idx="497">
                  <c:v>369</c:v>
                </c:pt>
                <c:pt idx="498">
                  <c:v>370</c:v>
                </c:pt>
                <c:pt idx="499">
                  <c:v>371</c:v>
                </c:pt>
                <c:pt idx="500">
                  <c:v>372</c:v>
                </c:pt>
                <c:pt idx="501">
                  <c:v>373</c:v>
                </c:pt>
                <c:pt idx="502">
                  <c:v>374</c:v>
                </c:pt>
                <c:pt idx="503">
                  <c:v>375</c:v>
                </c:pt>
                <c:pt idx="504">
                  <c:v>376</c:v>
                </c:pt>
                <c:pt idx="505">
                  <c:v>377</c:v>
                </c:pt>
                <c:pt idx="506">
                  <c:v>378</c:v>
                </c:pt>
                <c:pt idx="507">
                  <c:v>379</c:v>
                </c:pt>
                <c:pt idx="508">
                  <c:v>380</c:v>
                </c:pt>
                <c:pt idx="509">
                  <c:v>381</c:v>
                </c:pt>
                <c:pt idx="510">
                  <c:v>382</c:v>
                </c:pt>
                <c:pt idx="511">
                  <c:v>383</c:v>
                </c:pt>
                <c:pt idx="512">
                  <c:v>384</c:v>
                </c:pt>
                <c:pt idx="513">
                  <c:v>385</c:v>
                </c:pt>
                <c:pt idx="514">
                  <c:v>386</c:v>
                </c:pt>
                <c:pt idx="515">
                  <c:v>387</c:v>
                </c:pt>
                <c:pt idx="516">
                  <c:v>388</c:v>
                </c:pt>
                <c:pt idx="517">
                  <c:v>389</c:v>
                </c:pt>
                <c:pt idx="518">
                  <c:v>390</c:v>
                </c:pt>
                <c:pt idx="519">
                  <c:v>391</c:v>
                </c:pt>
                <c:pt idx="520">
                  <c:v>392</c:v>
                </c:pt>
                <c:pt idx="521">
                  <c:v>393</c:v>
                </c:pt>
                <c:pt idx="522">
                  <c:v>394</c:v>
                </c:pt>
                <c:pt idx="523">
                  <c:v>395</c:v>
                </c:pt>
                <c:pt idx="524">
                  <c:v>396</c:v>
                </c:pt>
                <c:pt idx="525">
                  <c:v>397</c:v>
                </c:pt>
                <c:pt idx="526">
                  <c:v>398</c:v>
                </c:pt>
                <c:pt idx="527">
                  <c:v>399</c:v>
                </c:pt>
                <c:pt idx="528">
                  <c:v>400</c:v>
                </c:pt>
                <c:pt idx="529">
                  <c:v>401</c:v>
                </c:pt>
                <c:pt idx="530">
                  <c:v>402</c:v>
                </c:pt>
                <c:pt idx="531">
                  <c:v>403</c:v>
                </c:pt>
                <c:pt idx="532">
                  <c:v>404</c:v>
                </c:pt>
                <c:pt idx="533">
                  <c:v>405</c:v>
                </c:pt>
                <c:pt idx="534">
                  <c:v>406</c:v>
                </c:pt>
                <c:pt idx="535">
                  <c:v>407</c:v>
                </c:pt>
                <c:pt idx="536">
                  <c:v>408</c:v>
                </c:pt>
                <c:pt idx="537">
                  <c:v>409</c:v>
                </c:pt>
                <c:pt idx="538">
                  <c:v>410</c:v>
                </c:pt>
                <c:pt idx="539">
                  <c:v>411</c:v>
                </c:pt>
                <c:pt idx="540">
                  <c:v>412</c:v>
                </c:pt>
                <c:pt idx="541">
                  <c:v>413</c:v>
                </c:pt>
                <c:pt idx="542">
                  <c:v>414</c:v>
                </c:pt>
                <c:pt idx="543">
                  <c:v>415</c:v>
                </c:pt>
                <c:pt idx="544">
                  <c:v>416</c:v>
                </c:pt>
                <c:pt idx="545">
                  <c:v>417</c:v>
                </c:pt>
                <c:pt idx="546">
                  <c:v>418</c:v>
                </c:pt>
                <c:pt idx="547">
                  <c:v>419</c:v>
                </c:pt>
                <c:pt idx="548">
                  <c:v>420</c:v>
                </c:pt>
                <c:pt idx="549">
                  <c:v>421</c:v>
                </c:pt>
                <c:pt idx="550">
                  <c:v>422</c:v>
                </c:pt>
                <c:pt idx="551">
                  <c:v>423</c:v>
                </c:pt>
                <c:pt idx="552">
                  <c:v>424</c:v>
                </c:pt>
                <c:pt idx="553">
                  <c:v>425</c:v>
                </c:pt>
                <c:pt idx="554">
                  <c:v>426</c:v>
                </c:pt>
                <c:pt idx="555">
                  <c:v>427</c:v>
                </c:pt>
                <c:pt idx="556">
                  <c:v>428</c:v>
                </c:pt>
                <c:pt idx="557">
                  <c:v>429</c:v>
                </c:pt>
                <c:pt idx="558">
                  <c:v>430</c:v>
                </c:pt>
                <c:pt idx="559">
                  <c:v>431</c:v>
                </c:pt>
                <c:pt idx="560">
                  <c:v>432</c:v>
                </c:pt>
                <c:pt idx="561">
                  <c:v>433</c:v>
                </c:pt>
                <c:pt idx="562">
                  <c:v>434</c:v>
                </c:pt>
                <c:pt idx="563">
                  <c:v>435</c:v>
                </c:pt>
                <c:pt idx="564">
                  <c:v>436</c:v>
                </c:pt>
                <c:pt idx="565">
                  <c:v>437</c:v>
                </c:pt>
                <c:pt idx="566">
                  <c:v>438</c:v>
                </c:pt>
                <c:pt idx="567">
                  <c:v>439</c:v>
                </c:pt>
                <c:pt idx="568">
                  <c:v>440</c:v>
                </c:pt>
                <c:pt idx="569">
                  <c:v>441</c:v>
                </c:pt>
                <c:pt idx="570">
                  <c:v>442</c:v>
                </c:pt>
                <c:pt idx="571">
                  <c:v>443</c:v>
                </c:pt>
                <c:pt idx="572">
                  <c:v>444</c:v>
                </c:pt>
                <c:pt idx="573">
                  <c:v>445</c:v>
                </c:pt>
                <c:pt idx="574">
                  <c:v>446</c:v>
                </c:pt>
                <c:pt idx="575">
                  <c:v>447</c:v>
                </c:pt>
                <c:pt idx="576">
                  <c:v>448</c:v>
                </c:pt>
                <c:pt idx="577">
                  <c:v>449</c:v>
                </c:pt>
                <c:pt idx="578">
                  <c:v>450</c:v>
                </c:pt>
                <c:pt idx="579">
                  <c:v>451</c:v>
                </c:pt>
                <c:pt idx="580">
                  <c:v>452</c:v>
                </c:pt>
                <c:pt idx="581">
                  <c:v>453</c:v>
                </c:pt>
                <c:pt idx="582">
                  <c:v>454</c:v>
                </c:pt>
                <c:pt idx="583">
                  <c:v>455</c:v>
                </c:pt>
                <c:pt idx="584">
                  <c:v>456</c:v>
                </c:pt>
                <c:pt idx="585">
                  <c:v>457</c:v>
                </c:pt>
                <c:pt idx="586">
                  <c:v>458</c:v>
                </c:pt>
                <c:pt idx="587">
                  <c:v>459</c:v>
                </c:pt>
                <c:pt idx="588">
                  <c:v>460</c:v>
                </c:pt>
                <c:pt idx="589">
                  <c:v>461</c:v>
                </c:pt>
                <c:pt idx="590">
                  <c:v>462</c:v>
                </c:pt>
                <c:pt idx="591">
                  <c:v>463</c:v>
                </c:pt>
                <c:pt idx="592">
                  <c:v>464</c:v>
                </c:pt>
                <c:pt idx="593">
                  <c:v>465</c:v>
                </c:pt>
                <c:pt idx="594">
                  <c:v>466</c:v>
                </c:pt>
                <c:pt idx="595">
                  <c:v>467</c:v>
                </c:pt>
                <c:pt idx="596">
                  <c:v>468</c:v>
                </c:pt>
                <c:pt idx="597">
                  <c:v>469</c:v>
                </c:pt>
                <c:pt idx="598">
                  <c:v>470</c:v>
                </c:pt>
                <c:pt idx="599">
                  <c:v>471</c:v>
                </c:pt>
                <c:pt idx="600">
                  <c:v>472</c:v>
                </c:pt>
                <c:pt idx="601">
                  <c:v>473</c:v>
                </c:pt>
                <c:pt idx="602">
                  <c:v>474</c:v>
                </c:pt>
              </c:numCache>
            </c:numRef>
          </c:xVal>
          <c:yVal>
            <c:numRef>
              <c:f>'MLR Comparison &amp; Composite'!$J$4:$J$606</c:f>
              <c:numCache>
                <c:formatCode>General</c:formatCode>
                <c:ptCount val="603"/>
                <c:pt idx="0">
                  <c:v>1.0036648779550711E-3</c:v>
                </c:pt>
                <c:pt idx="1">
                  <c:v>9.4755841805883195E-4</c:v>
                </c:pt>
                <c:pt idx="2">
                  <c:v>8.9314388333030733E-4</c:v>
                </c:pt>
                <c:pt idx="3">
                  <c:v>8.4039800781250326E-4</c:v>
                </c:pt>
                <c:pt idx="4">
                  <c:v>7.8929771159449785E-4</c:v>
                </c:pt>
                <c:pt idx="5">
                  <c:v>7.3982010016297413E-4</c:v>
                </c:pt>
                <c:pt idx="6">
                  <c:v>6.9194246375372821E-4</c:v>
                </c:pt>
                <c:pt idx="7">
                  <c:v>6.4564227670320547E-4</c:v>
                </c:pt>
                <c:pt idx="8">
                  <c:v>6.0089719679999999E-4</c:v>
                </c:pt>
                <c:pt idx="9">
                  <c:v>5.5768506463639708E-4</c:v>
                </c:pt>
                <c:pt idx="10">
                  <c:v>5.1598390295987302E-4</c:v>
                </c:pt>
                <c:pt idx="11">
                  <c:v>4.7577191602462838E-4</c:v>
                </c:pt>
                <c:pt idx="12">
                  <c:v>4.370274889431049E-4</c:v>
                </c:pt>
                <c:pt idx="13">
                  <c:v>3.9972918703750076E-4</c:v>
                </c:pt>
                <c:pt idx="14">
                  <c:v>3.6385575519129693E-4</c:v>
                </c:pt>
                <c:pt idx="15">
                  <c:v>3.293861172007725E-4</c:v>
                </c:pt>
                <c:pt idx="16">
                  <c:v>2.9629937512652905E-4</c:v>
                </c:pt>
                <c:pt idx="17">
                  <c:v>2.6457480864500415E-4</c:v>
                </c:pt>
                <c:pt idx="18">
                  <c:v>2.3419187440000075E-4</c:v>
                </c:pt>
                <c:pt idx="19">
                  <c:v>2.0513020535419652E-4</c:v>
                </c:pt>
                <c:pt idx="20">
                  <c:v>1.7736961014067266E-4</c:v>
                </c:pt>
                <c:pt idx="21">
                  <c:v>1.5089007241442844E-4</c:v>
                </c:pt>
                <c:pt idx="22">
                  <c:v>1.2567175020390439E-4</c:v>
                </c:pt>
                <c:pt idx="23">
                  <c:v>1.016949752625002E-4</c:v>
                </c:pt>
                <c:pt idx="24">
                  <c:v>7.8940252420096299E-5</c:v>
                </c:pt>
                <c:pt idx="25">
                  <c:v>5.7388258934572406E-5</c:v>
                </c:pt>
                <c:pt idx="26">
                  <c:v>3.701984384332841E-5</c:v>
                </c:pt>
                <c:pt idx="27">
                  <c:v>1.7816027314804112E-5</c:v>
                </c:pt>
                <c:pt idx="28">
                  <c:v>-2.4199999999995095E-7</c:v>
                </c:pt>
                <c:pt idx="29">
                  <c:v>-1.7172877616003718E-5</c:v>
                </c:pt>
                <c:pt idx="30">
                  <c:v>-3.2995075862527887E-5</c:v>
                </c:pt>
                <c:pt idx="31">
                  <c:v>-4.7726896531772042E-5</c:v>
                </c:pt>
                <c:pt idx="32">
                  <c:v>-6.1386473527296094E-5</c:v>
                </c:pt>
                <c:pt idx="33">
                  <c:v>-7.3991773512499932E-5</c:v>
                </c:pt>
                <c:pt idx="34">
                  <c:v>-8.556059655910424E-5</c:v>
                </c:pt>
                <c:pt idx="35">
                  <c:v>-9.6110576795628214E-5</c:v>
                </c:pt>
                <c:pt idx="36">
                  <c:v>-1.0565918305587205E-4</c:v>
                </c:pt>
                <c:pt idx="37">
                  <c:v>-1.1422371952739618E-4</c:v>
                </c:pt>
                <c:pt idx="38">
                  <c:v>-1.2182132640000026E-4</c:v>
                </c:pt>
                <c:pt idx="39">
                  <c:v>-1.2846898051420367E-4</c:v>
                </c:pt>
                <c:pt idx="40">
                  <c:v>-1.3418349600972785E-4</c:v>
                </c:pt>
                <c:pt idx="41">
                  <c:v>-1.3898152497397221E-4</c:v>
                </c:pt>
                <c:pt idx="42">
                  <c:v>-1.428795580904958E-4</c:v>
                </c:pt>
                <c:pt idx="43">
                  <c:v>-1.458939252874998E-4</c:v>
                </c:pt>
                <c:pt idx="44">
                  <c:v>-1.4804079638630442E-4</c:v>
                </c:pt>
                <c:pt idx="45">
                  <c:v>-1.4933618174982777E-4</c:v>
                </c:pt>
                <c:pt idx="46">
                  <c:v>-1.4979593293107225E-4</c:v>
                </c:pt>
                <c:pt idx="47">
                  <c:v>-1.4943574332159637E-4</c:v>
                </c:pt>
                <c:pt idx="48">
                  <c:v>-1.4827114879999975E-4</c:v>
                </c:pt>
                <c:pt idx="49">
                  <c:v>-1.463175283804038E-4</c:v>
                </c:pt>
                <c:pt idx="50">
                  <c:v>-1.435901048609278E-4</c:v>
                </c:pt>
                <c:pt idx="51">
                  <c:v>-1.4010394547217189E-4</c:v>
                </c:pt>
                <c:pt idx="52">
                  <c:v>-1.3587396252569603E-4</c:v>
                </c:pt>
                <c:pt idx="53">
                  <c:v>-1.3091491406249989E-4</c:v>
                </c:pt>
                <c:pt idx="54">
                  <c:v>-1.2524140450150391E-4</c:v>
                </c:pt>
                <c:pt idx="55">
                  <c:v>-1.1886788528802798E-4</c:v>
                </c:pt>
                <c:pt idx="56">
                  <c:v>-1.1180865554227222E-4</c:v>
                </c:pt>
                <c:pt idx="57">
                  <c:v>-1.040778627077958E-4</c:v>
                </c:pt>
                <c:pt idx="58">
                  <c:v>-9.5689503200000085E-5</c:v>
                </c:pt>
                <c:pt idx="59">
                  <c:v>-8.6657423054604322E-5</c:v>
                </c:pt>
                <c:pt idx="60">
                  <c:v>-7.699531857612783E-5</c:v>
                </c:pt>
                <c:pt idx="61">
                  <c:v>-6.671673698637212E-5</c:v>
                </c:pt>
                <c:pt idx="62">
                  <c:v>-5.5835077072896178E-5</c:v>
                </c:pt>
                <c:pt idx="63">
                  <c:v>-4.4363589837500066E-5</c:v>
                </c:pt>
                <c:pt idx="64">
                  <c:v>-3.2315379144703871E-5</c:v>
                </c:pt>
                <c:pt idx="65">
                  <c:v>-1.9703402370228063E-5</c:v>
                </c:pt>
                <c:pt idx="66">
                  <c:v>-6.5404710494718573E-6</c:v>
                </c:pt>
                <c:pt idx="67">
                  <c:v>7.1607484740041286E-6</c:v>
                </c:pt>
                <c:pt idx="68">
                  <c:v>2.1387734399999991E-5</c:v>
                </c:pt>
                <c:pt idx="69">
                  <c:v>3.6128108823196369E-5</c:v>
                </c:pt>
                <c:pt idx="70">
                  <c:v>5.1369637084672176E-5</c:v>
                </c:pt>
                <c:pt idx="71">
                  <c:v>6.7100227123428224E-5</c:v>
                </c:pt>
                <c:pt idx="72">
                  <c:v>8.3307928827904245E-5</c:v>
                </c:pt>
                <c:pt idx="73">
                  <c:v>9.9980933387500267E-5</c:v>
                </c:pt>
                <c:pt idx="74">
                  <c:v>1.171075726440965E-4</c:v>
                </c:pt>
                <c:pt idx="75">
                  <c:v>1.3467631844357248E-4</c:v>
                </c:pt>
                <c:pt idx="76">
                  <c:v>1.5267578198732874E-4</c:v>
                </c:pt>
                <c:pt idx="77">
                  <c:v>1.7109471318380465E-4</c:v>
                </c:pt>
                <c:pt idx="78">
                  <c:v>1.8992200000000027E-4</c:v>
                </c:pt>
                <c:pt idx="79">
                  <c:v>2.0914666781299642E-4</c:v>
                </c:pt>
                <c:pt idx="80">
                  <c:v>2.2875787876147267E-4</c:v>
                </c:pt>
                <c:pt idx="81">
                  <c:v>2.4874493109722814E-4</c:v>
                </c:pt>
                <c:pt idx="82">
                  <c:v>2.6909725853670457E-4</c:v>
                </c:pt>
                <c:pt idx="83">
                  <c:v>2.8980442961250015E-4</c:v>
                </c:pt>
                <c:pt idx="84">
                  <c:v>3.1085614702489669E-4</c:v>
                </c:pt>
                <c:pt idx="85">
                  <c:v>3.32242246993372E-4</c:v>
                </c:pt>
                <c:pt idx="86">
                  <c:v>3.5395269860812842E-4</c:v>
                </c:pt>
                <c:pt idx="87">
                  <c:v>3.7597760318160459E-4</c:v>
                </c:pt>
                <c:pt idx="88">
                  <c:v>3.9830719360000065E-4</c:v>
                </c:pt>
                <c:pt idx="89">
                  <c:v>4.2093183367479634E-4</c:v>
                </c:pt>
                <c:pt idx="90">
                  <c:v>4.4384201749427367E-4</c:v>
                </c:pt>
                <c:pt idx="91">
                  <c:v>4.6702836877502893E-4</c:v>
                </c:pt>
                <c:pt idx="92">
                  <c:v>4.9048164021350403E-4</c:v>
                </c:pt>
                <c:pt idx="93">
                  <c:v>5.1419271283750019E-4</c:v>
                </c:pt>
                <c:pt idx="94">
                  <c:v>5.3815259535769638E-4</c:v>
                </c:pt>
                <c:pt idx="95">
                  <c:v>5.62352423519172E-4</c:v>
                </c:pt>
                <c:pt idx="96">
                  <c:v>5.8678345945292808E-4</c:v>
                </c:pt>
                <c:pt idx="97">
                  <c:v>6.114370910274042E-4</c:v>
                </c:pt>
                <c:pt idx="98">
                  <c:v>6.3630483120000094E-4</c:v>
                </c:pt>
                <c:pt idx="99">
                  <c:v>6.6137831736859702E-4</c:v>
                </c:pt>
                <c:pt idx="100">
                  <c:v>6.8664931072307347E-4</c:v>
                </c:pt>
                <c:pt idx="101">
                  <c:v>7.1210969559682813E-4</c:v>
                </c:pt>
                <c:pt idx="102">
                  <c:v>7.3775147881830492E-4</c:v>
                </c:pt>
                <c:pt idx="103">
                  <c:v>7.6356678906250124E-4</c:v>
                </c:pt>
                <c:pt idx="104">
                  <c:v>7.8954787620249742E-4</c:v>
                </c:pt>
                <c:pt idx="105">
                  <c:v>8.1568711066097208E-4</c:v>
                </c:pt>
                <c:pt idx="106">
                  <c:v>8.4197698276173086E-4</c:v>
                </c:pt>
                <c:pt idx="107">
                  <c:v>8.6841010208120407E-4</c:v>
                </c:pt>
                <c:pt idx="108">
                  <c:v>8.949791968000016E-4</c:v>
                </c:pt>
                <c:pt idx="109">
                  <c:v>9.2167711305439644E-4</c:v>
                </c:pt>
                <c:pt idx="110">
                  <c:v>9.4849681428787211E-4</c:v>
                </c:pt>
                <c:pt idx="111">
                  <c:v>9.7543138060262962E-4</c:v>
                </c:pt>
                <c:pt idx="112">
                  <c:v>1.0024740081111042E-3</c:v>
                </c:pt>
                <c:pt idx="113">
                  <c:v>1.0296180082875015E-3</c:v>
                </c:pt>
                <c:pt idx="114">
                  <c:v>1.0568568073192977E-3</c:v>
                </c:pt>
                <c:pt idx="115">
                  <c:v>1.0841839454587756E-3</c:v>
                </c:pt>
                <c:pt idx="116">
                  <c:v>1.1115930763745281E-3</c:v>
                </c:pt>
                <c:pt idx="117">
                  <c:v>1.1390779665030085E-3</c:v>
                </c:pt>
                <c:pt idx="118">
                  <c:v>1.1666324944000033E-3</c:v>
                </c:pt>
                <c:pt idx="119">
                  <c:v>1.194250650092196E-3</c:v>
                </c:pt>
                <c:pt idx="120">
                  <c:v>1.221926534428672E-3</c:v>
                </c:pt>
                <c:pt idx="121">
                  <c:v>1.2496543584324278E-3</c:v>
                </c:pt>
                <c:pt idx="122">
                  <c:v>1.277428442651904E-3</c:v>
                </c:pt>
                <c:pt idx="123">
                  <c:v>1.3052432165125017E-3</c:v>
                </c:pt>
                <c:pt idx="124">
                  <c:v>1.3330932176680958E-3</c:v>
                </c:pt>
                <c:pt idx="125">
                  <c:v>1.3609730913525721E-3</c:v>
                </c:pt>
                <c:pt idx="126">
                  <c:v>1.3888775897313325E-3</c:v>
                </c:pt>
                <c:pt idx="127">
                  <c:v>1.4168015712528056E-3</c:v>
                </c:pt>
                <c:pt idx="128">
                  <c:v>1.4447400000000001E-3</c:v>
                </c:pt>
                <c:pt idx="129">
                  <c:v>1.4726879450419985E-3</c:v>
                </c:pt>
                <c:pt idx="130">
                  <c:v>1.5006405797854745E-3</c:v>
                </c:pt>
                <c:pt idx="131">
                  <c:v>1.5285931813262305E-3</c:v>
                </c:pt>
                <c:pt idx="132">
                  <c:v>1.5565411298007086E-3</c:v>
                </c:pt>
                <c:pt idx="133">
                  <c:v>1.5844799077375025E-3</c:v>
                </c:pt>
                <c:pt idx="134">
                  <c:v>1.612405099408899E-3</c:v>
                </c:pt>
                <c:pt idx="135">
                  <c:v>1.6403123901823737E-3</c:v>
                </c:pt>
                <c:pt idx="136">
                  <c:v>1.6681975658721317E-3</c:v>
                </c:pt>
                <c:pt idx="137">
                  <c:v>1.696056512090608E-3</c:v>
                </c:pt>
                <c:pt idx="138">
                  <c:v>1.7238852136000017E-3</c:v>
                </c:pt>
                <c:pt idx="139">
                  <c:v>1.751679753663796E-3</c:v>
                </c:pt>
                <c:pt idx="140">
                  <c:v>1.7794363133982721E-3</c:v>
                </c:pt>
                <c:pt idx="141">
                  <c:v>1.8071511711240296E-3</c:v>
                </c:pt>
                <c:pt idx="142">
                  <c:v>1.8348207017175057E-3</c:v>
                </c:pt>
                <c:pt idx="143">
                  <c:v>1.8624413759625025E-3</c:v>
                </c:pt>
                <c:pt idx="144">
                  <c:v>1.8900097599016993E-3</c:v>
                </c:pt>
                <c:pt idx="145">
                  <c:v>1.9175225141881745E-3</c:v>
                </c:pt>
                <c:pt idx="146">
                  <c:v>1.944976393436931E-3</c:v>
                </c:pt>
                <c:pt idx="147">
                  <c:v>1.9723682455764073E-3</c:v>
                </c:pt>
                <c:pt idx="148">
                  <c:v>1.9996950112000028E-3</c:v>
                </c:pt>
                <c:pt idx="149">
                  <c:v>2.0269537229176014E-3</c:v>
                </c:pt>
                <c:pt idx="150">
                  <c:v>2.0541415047070763E-3</c:v>
                </c:pt>
                <c:pt idx="151">
                  <c:v>2.0812555712658278E-3</c:v>
                </c:pt>
                <c:pt idx="152">
                  <c:v>2.1082932273623111E-3</c:v>
                </c:pt>
                <c:pt idx="153">
                  <c:v>2.1352518671875036E-3</c:v>
                </c:pt>
                <c:pt idx="154">
                  <c:v>2.1621289737064988E-3</c:v>
                </c:pt>
                <c:pt idx="155">
                  <c:v>2.1889221180099784E-3</c:v>
                </c:pt>
                <c:pt idx="156">
                  <c:v>2.2156289586657291E-3</c:v>
                </c:pt>
                <c:pt idx="157">
                  <c:v>2.2422472410702052E-3</c:v>
                </c:pt>
                <c:pt idx="158">
                  <c:v>2.2687747968000087E-3</c:v>
                </c:pt>
                <c:pt idx="159">
                  <c:v>2.295209542963402E-3</c:v>
                </c:pt>
                <c:pt idx="160">
                  <c:v>2.3215494815518717E-3</c:v>
                </c:pt>
                <c:pt idx="161">
                  <c:v>2.347792698791634E-3</c:v>
                </c:pt>
                <c:pt idx="162">
                  <c:v>2.3739373644951042E-3</c:v>
                </c:pt>
                <c:pt idx="163">
                  <c:v>2.399981731412505E-3</c:v>
                </c:pt>
                <c:pt idx="164">
                  <c:v>2.4259241345832962E-3</c:v>
                </c:pt>
                <c:pt idx="165">
                  <c:v>2.4517629906877741E-3</c:v>
                </c:pt>
                <c:pt idx="166">
                  <c:v>2.4774967973985292E-3</c:v>
                </c:pt>
                <c:pt idx="167">
                  <c:v>2.5031241327320114E-3</c:v>
                </c:pt>
                <c:pt idx="168">
                  <c:v>2.5286436544E-3</c:v>
                </c:pt>
                <c:pt idx="169">
                  <c:v>2.5540540991611958E-3</c:v>
                </c:pt>
                <c:pt idx="170">
                  <c:v>2.5793542821726783E-3</c:v>
                </c:pt>
                <c:pt idx="171">
                  <c:v>2.6045430963414335E-3</c:v>
                </c:pt>
                <c:pt idx="172">
                  <c:v>2.6296195116759092E-3</c:v>
                </c:pt>
                <c:pt idx="173">
                  <c:v>2.6545825746375051E-3</c:v>
                </c:pt>
                <c:pt idx="174">
                  <c:v>2.679431407492102E-3</c:v>
                </c:pt>
                <c:pt idx="175">
                  <c:v>2.7041652076615803E-3</c:v>
                </c:pt>
                <c:pt idx="176">
                  <c:v>2.7287832470753405E-3</c:v>
                </c:pt>
                <c:pt idx="177">
                  <c:v>2.7532848715218095E-3</c:v>
                </c:pt>
                <c:pt idx="178">
                  <c:v>2.7776695000000036E-3</c:v>
                </c:pt>
                <c:pt idx="179">
                  <c:v>2.8019366240709998E-3</c:v>
                </c:pt>
                <c:pt idx="180">
                  <c:v>2.8260858072094754E-3</c:v>
                </c:pt>
                <c:pt idx="181">
                  <c:v>2.8501166841552279E-3</c:v>
                </c:pt>
                <c:pt idx="182">
                  <c:v>2.874028960264704E-3</c:v>
                </c:pt>
                <c:pt idx="183">
                  <c:v>2.8978224108625011E-3</c:v>
                </c:pt>
                <c:pt idx="184">
                  <c:v>2.9214968805928994E-3</c:v>
                </c:pt>
                <c:pt idx="185">
                  <c:v>2.9450522827713797E-3</c:v>
                </c:pt>
                <c:pt idx="186">
                  <c:v>2.968488598736131E-3</c:v>
                </c:pt>
                <c:pt idx="187">
                  <c:v>2.9918058771996039E-3</c:v>
                </c:pt>
                <c:pt idx="188">
                  <c:v>3.0150042336E-3</c:v>
                </c:pt>
                <c:pt idx="189">
                  <c:v>3.0380838494528002E-3</c:v>
                </c:pt>
                <c:pt idx="190">
                  <c:v>3.0610449717022752E-3</c:v>
                </c:pt>
                <c:pt idx="191">
                  <c:v>3.0838879120730317E-3</c:v>
                </c:pt>
                <c:pt idx="192">
                  <c:v>3.1066130464215106E-3</c:v>
                </c:pt>
                <c:pt idx="193">
                  <c:v>3.1292208140875056E-3</c:v>
                </c:pt>
                <c:pt idx="194">
                  <c:v>3.151711717245704E-3</c:v>
                </c:pt>
                <c:pt idx="195">
                  <c:v>3.1740863202571758E-3</c:v>
                </c:pt>
                <c:pt idx="196">
                  <c:v>3.1963452490209282E-3</c:v>
                </c:pt>
                <c:pt idx="197">
                  <c:v>3.2184891903254071E-3</c:v>
                </c:pt>
                <c:pt idx="198">
                  <c:v>3.2405188912000057E-3</c:v>
                </c:pt>
                <c:pt idx="199">
                  <c:v>3.2624351582666031E-3</c:v>
                </c:pt>
                <c:pt idx="200">
                  <c:v>3.2842388570910809E-3</c:v>
                </c:pt>
                <c:pt idx="201">
                  <c:v>3.305930911534831E-3</c:v>
                </c:pt>
                <c:pt idx="202">
                  <c:v>3.3275123031063091E-3</c:v>
                </c:pt>
                <c:pt idx="203">
                  <c:v>3.3489840703125086E-3</c:v>
                </c:pt>
                <c:pt idx="204">
                  <c:v>3.3703473080105009E-3</c:v>
                </c:pt>
                <c:pt idx="205">
                  <c:v>3.3916031667589742E-3</c:v>
                </c:pt>
                <c:pt idx="206">
                  <c:v>3.4127528521697278E-3</c:v>
                </c:pt>
                <c:pt idx="207">
                  <c:v>3.4337976242592052E-3</c:v>
                </c:pt>
                <c:pt idx="208">
                  <c:v>3.454738796800005E-3</c:v>
                </c:pt>
                <c:pt idx="209">
                  <c:v>3.4755777366724033E-3</c:v>
                </c:pt>
                <c:pt idx="210">
                  <c:v>3.4963158632158732E-3</c:v>
                </c:pt>
                <c:pt idx="211">
                  <c:v>3.5169546475806316E-3</c:v>
                </c:pt>
                <c:pt idx="212">
                  <c:v>3.5374956120791052E-3</c:v>
                </c:pt>
                <c:pt idx="213">
                  <c:v>3.5579403295375026E-3</c:v>
                </c:pt>
                <c:pt idx="214">
                  <c:v>3.5782904226473017E-3</c:v>
                </c:pt>
                <c:pt idx="215">
                  <c:v>3.5985475633167779E-3</c:v>
                </c:pt>
                <c:pt idx="216">
                  <c:v>3.6187134720225352E-3</c:v>
                </c:pt>
                <c:pt idx="217">
                  <c:v>3.6387899171610076E-3</c:v>
                </c:pt>
                <c:pt idx="218">
                  <c:v>3.6587787144000037E-3</c:v>
                </c:pt>
                <c:pt idx="219">
                  <c:v>3.6786817260302026E-3</c:v>
                </c:pt>
                <c:pt idx="220">
                  <c:v>3.698500860316679E-3</c:v>
                </c:pt>
                <c:pt idx="221">
                  <c:v>3.7182380708504349E-3</c:v>
                </c:pt>
                <c:pt idx="222">
                  <c:v>3.7378953558999096E-3</c:v>
                </c:pt>
                <c:pt idx="223">
                  <c:v>3.7574747577625118E-3</c:v>
                </c:pt>
                <c:pt idx="224">
                  <c:v>3.7769783621161008E-3</c:v>
                </c:pt>
                <c:pt idx="225">
                  <c:v>3.7964082973705763E-3</c:v>
                </c:pt>
                <c:pt idx="226">
                  <c:v>3.8157667340193292E-3</c:v>
                </c:pt>
                <c:pt idx="227">
                  <c:v>3.8350558839908037E-3</c:v>
                </c:pt>
                <c:pt idx="228">
                  <c:v>3.854278E-3</c:v>
                </c:pt>
                <c:pt idx="229">
                  <c:v>3.8734353748999988E-3</c:v>
                </c:pt>
                <c:pt idx="230">
                  <c:v>3.8925303410334783E-3</c:v>
                </c:pt>
                <c:pt idx="231">
                  <c:v>3.9115652695842279E-3</c:v>
                </c:pt>
                <c:pt idx="232">
                  <c:v>3.9305425699287045E-3</c:v>
                </c:pt>
                <c:pt idx="233">
                  <c:v>3.9494646889875057E-3</c:v>
                </c:pt>
                <c:pt idx="234">
                  <c:v>3.9683341105769022E-3</c:v>
                </c:pt>
                <c:pt idx="235">
                  <c:v>3.9871533547603802E-3</c:v>
                </c:pt>
                <c:pt idx="236">
                  <c:v>4.0059249772001282E-3</c:v>
                </c:pt>
                <c:pt idx="237">
                  <c:v>4.0246515685085967E-3</c:v>
                </c:pt>
                <c:pt idx="238">
                  <c:v>4.0433357535999996E-3</c:v>
                </c:pt>
                <c:pt idx="239">
                  <c:v>4.0619801910417993E-3</c:v>
                </c:pt>
                <c:pt idx="240">
                  <c:v>4.0805875724062675E-3</c:v>
                </c:pt>
                <c:pt idx="241">
                  <c:v>4.0991606216220387E-3</c:v>
                </c:pt>
                <c:pt idx="242">
                  <c:v>4.1177020943255083E-3</c:v>
                </c:pt>
                <c:pt idx="243">
                  <c:v>4.1362147772125001E-3</c:v>
                </c:pt>
                <c:pt idx="244">
                  <c:v>4.1547014873896974E-3</c:v>
                </c:pt>
                <c:pt idx="245">
                  <c:v>4.1731650717261714E-3</c:v>
                </c:pt>
                <c:pt idx="246">
                  <c:v>4.1916084062049346E-3</c:v>
                </c:pt>
                <c:pt idx="247">
                  <c:v>4.2100343952744118E-3</c:v>
                </c:pt>
                <c:pt idx="248">
                  <c:v>4.2284459712000006E-3</c:v>
                </c:pt>
                <c:pt idx="249">
                  <c:v>4.2468460934156071E-3</c:v>
                </c:pt>
                <c:pt idx="250">
                  <c:v>4.2652377478750716E-3</c:v>
                </c:pt>
                <c:pt idx="251">
                  <c:v>4.2836239464038436E-3</c:v>
                </c:pt>
                <c:pt idx="252">
                  <c:v>4.3020077260503033E-3</c:v>
                </c:pt>
                <c:pt idx="253">
                  <c:v>4.3203921484375003E-3</c:v>
                </c:pt>
                <c:pt idx="254">
                  <c:v>4.3387802991144983E-3</c:v>
                </c:pt>
                <c:pt idx="255">
                  <c:v>4.3571752869079675E-3</c:v>
                </c:pt>
                <c:pt idx="256">
                  <c:v>4.375580243273728E-3</c:v>
                </c:pt>
                <c:pt idx="257">
                  <c:v>4.3939983216482025E-3</c:v>
                </c:pt>
                <c:pt idx="258">
                  <c:v>4.4124326967999996E-3</c:v>
                </c:pt>
                <c:pt idx="259">
                  <c:v>4.4308865641813962E-3</c:v>
                </c:pt>
                <c:pt idx="260">
                  <c:v>4.4493631392798902E-3</c:v>
                </c:pt>
                <c:pt idx="261">
                  <c:v>4.4678656569696294E-3</c:v>
                </c:pt>
                <c:pt idx="262">
                  <c:v>4.4863973708631159E-3</c:v>
                </c:pt>
                <c:pt idx="263">
                  <c:v>4.5049615526625E-3</c:v>
                </c:pt>
                <c:pt idx="264">
                  <c:v>4.5235614915113071E-3</c:v>
                </c:pt>
                <c:pt idx="265">
                  <c:v>4.5422004933457832E-3</c:v>
                </c:pt>
                <c:pt idx="266">
                  <c:v>4.5608818802465294E-3</c:v>
                </c:pt>
                <c:pt idx="267">
                  <c:v>4.5796089897900188E-3</c:v>
                </c:pt>
                <c:pt idx="268">
                  <c:v>4.5983851743999996E-3</c:v>
                </c:pt>
                <c:pt idx="269">
                  <c:v>4.6172138006991964E-3</c:v>
                </c:pt>
                <c:pt idx="270">
                  <c:v>4.6360982488606811E-3</c:v>
                </c:pt>
                <c:pt idx="271">
                  <c:v>4.6550419119594294E-3</c:v>
                </c:pt>
                <c:pt idx="272">
                  <c:v>4.6740481953239177E-3</c:v>
                </c:pt>
                <c:pt idx="273">
                  <c:v>4.6931205158874997E-3</c:v>
                </c:pt>
                <c:pt idx="274">
                  <c:v>4.7122623015401072E-3</c:v>
                </c:pt>
                <c:pt idx="275">
                  <c:v>4.7314769904795821E-3</c:v>
                </c:pt>
                <c:pt idx="276">
                  <c:v>4.7507680305633416E-3</c:v>
                </c:pt>
                <c:pt idx="277">
                  <c:v>4.7701388786598031E-3</c:v>
                </c:pt>
                <c:pt idx="278">
                  <c:v>4.7895930000000113E-3</c:v>
                </c:pt>
                <c:pt idx="279">
                  <c:v>4.8091338675289889E-3</c:v>
                </c:pt>
                <c:pt idx="280">
                  <c:v>4.8287649612574705E-3</c:v>
                </c:pt>
                <c:pt idx="281">
                  <c:v>4.8484897676132274E-3</c:v>
                </c:pt>
                <c:pt idx="282">
                  <c:v>4.8683117787927041E-3</c:v>
                </c:pt>
                <c:pt idx="283">
                  <c:v>4.8882344921125104E-3</c:v>
                </c:pt>
                <c:pt idx="284">
                  <c:v>4.9082614093609095E-3</c:v>
                </c:pt>
                <c:pt idx="285">
                  <c:v>4.9283960361493724E-3</c:v>
                </c:pt>
                <c:pt idx="286">
                  <c:v>4.9486418812641477E-3</c:v>
                </c:pt>
                <c:pt idx="287">
                  <c:v>4.9690024560176127E-3</c:v>
                </c:pt>
                <c:pt idx="288">
                  <c:v>4.989481273599999E-3</c:v>
                </c:pt>
                <c:pt idx="289">
                  <c:v>5.0100818484307957E-3</c:v>
                </c:pt>
                <c:pt idx="290">
                  <c:v>5.0308076955102822E-3</c:v>
                </c:pt>
                <c:pt idx="291">
                  <c:v>5.0516623297710414E-3</c:v>
                </c:pt>
                <c:pt idx="292">
                  <c:v>5.0726492654295128E-3</c:v>
                </c:pt>
                <c:pt idx="293">
                  <c:v>5.0937720153375081E-3</c:v>
                </c:pt>
                <c:pt idx="294">
                  <c:v>5.1150340903336963E-3</c:v>
                </c:pt>
                <c:pt idx="295">
                  <c:v>5.1364389985951789E-3</c:v>
                </c:pt>
                <c:pt idx="296">
                  <c:v>5.1579902449889279E-3</c:v>
                </c:pt>
                <c:pt idx="297">
                  <c:v>5.1796913304234127E-3</c:v>
                </c:pt>
                <c:pt idx="298">
                  <c:v>5.2015457511999999E-3</c:v>
                </c:pt>
                <c:pt idx="299">
                  <c:v>5.2235569983645974E-3</c:v>
                </c:pt>
                <c:pt idx="300">
                  <c:v>5.2457285570590723E-3</c:v>
                </c:pt>
                <c:pt idx="301">
                  <c:v>5.2680639058728428E-3</c:v>
                </c:pt>
                <c:pt idx="302">
                  <c:v>5.2905665161943104E-3</c:v>
                </c:pt>
                <c:pt idx="303">
                  <c:v>5.3132398515625071E-3</c:v>
                </c:pt>
                <c:pt idx="304">
                  <c:v>5.3360873670184892E-3</c:v>
                </c:pt>
                <c:pt idx="305">
                  <c:v>5.3591125084569676E-3</c:v>
                </c:pt>
                <c:pt idx="306">
                  <c:v>5.3823187119777334E-3</c:v>
                </c:pt>
                <c:pt idx="307">
                  <c:v>5.405709403237216E-3</c:v>
                </c:pt>
                <c:pt idx="308">
                  <c:v>5.4292879968000094E-3</c:v>
                </c:pt>
                <c:pt idx="309">
                  <c:v>5.4530578954904048E-3</c:v>
                </c:pt>
                <c:pt idx="310">
                  <c:v>5.4770224897438902E-3</c:v>
                </c:pt>
                <c:pt idx="311">
                  <c:v>5.5011851569586314E-3</c:v>
                </c:pt>
                <c:pt idx="312">
                  <c:v>5.5255492608471037E-3</c:v>
                </c:pt>
                <c:pt idx="313">
                  <c:v>5.5501181507875003E-3</c:v>
                </c:pt>
                <c:pt idx="314">
                  <c:v>5.5748951611752961E-3</c:v>
                </c:pt>
                <c:pt idx="315">
                  <c:v>5.599883610774784E-3</c:v>
                </c:pt>
                <c:pt idx="316">
                  <c:v>5.6250868020705277E-3</c:v>
                </c:pt>
                <c:pt idx="317">
                  <c:v>5.6505080206190033E-3</c:v>
                </c:pt>
                <c:pt idx="318">
                  <c:v>5.6761505343999995E-3</c:v>
                </c:pt>
                <c:pt idx="319">
                  <c:v>5.7020175931682014E-3</c:v>
                </c:pt>
                <c:pt idx="320">
                  <c:v>5.7281124278046811E-3</c:v>
                </c:pt>
                <c:pt idx="321">
                  <c:v>5.754438249668428E-3</c:v>
                </c:pt>
                <c:pt idx="322">
                  <c:v>5.7809982499479025E-3</c:v>
                </c:pt>
                <c:pt idx="323">
                  <c:v>5.8077955990124995E-3</c:v>
                </c:pt>
                <c:pt idx="324">
                  <c:v>5.8348334457641081E-3</c:v>
                </c:pt>
                <c:pt idx="325">
                  <c:v>5.8621149169885648E-3</c:v>
                </c:pt>
                <c:pt idx="326">
                  <c:v>5.8896431167073417E-3</c:v>
                </c:pt>
                <c:pt idx="327">
                  <c:v>5.917421125528813E-3</c:v>
                </c:pt>
                <c:pt idx="328">
                  <c:v>5.9454520000000082E-3</c:v>
                </c:pt>
                <c:pt idx="329">
                  <c:v>5.9737387719580037E-3</c:v>
                </c:pt>
                <c:pt idx="330">
                  <c:v>6.0022844478814725E-3</c:v>
                </c:pt>
                <c:pt idx="331">
                  <c:v>6.0310920082422411E-3</c:v>
                </c:pt>
                <c:pt idx="332">
                  <c:v>6.0601644068567035E-3</c:v>
                </c:pt>
                <c:pt idx="333">
                  <c:v>6.0895045702374934E-3</c:v>
                </c:pt>
                <c:pt idx="334">
                  <c:v>6.1191153969448984E-3</c:v>
                </c:pt>
                <c:pt idx="335">
                  <c:v>6.1489997569383779E-3</c:v>
                </c:pt>
                <c:pt idx="336">
                  <c:v>6.1791604909281449E-3</c:v>
                </c:pt>
                <c:pt idx="337">
                  <c:v>6.209600409726619E-3</c:v>
                </c:pt>
                <c:pt idx="338">
                  <c:v>6.2403222936000145E-3</c:v>
                </c:pt>
                <c:pt idx="339">
                  <c:v>6.2713288916198141E-3</c:v>
                </c:pt>
                <c:pt idx="340">
                  <c:v>6.3026229210142821E-3</c:v>
                </c:pt>
                <c:pt idx="341">
                  <c:v>6.3342070665200314E-3</c:v>
                </c:pt>
                <c:pt idx="342">
                  <c:v>6.3660839797335094E-3</c:v>
                </c:pt>
                <c:pt idx="343">
                  <c:v>6.3982562784624985E-3</c:v>
                </c:pt>
                <c:pt idx="344">
                  <c:v>6.4307265460777025E-3</c:v>
                </c:pt>
                <c:pt idx="345">
                  <c:v>6.4634973308641871E-3</c:v>
                </c:pt>
                <c:pt idx="346">
                  <c:v>6.4965711453729433E-3</c:v>
                </c:pt>
                <c:pt idx="347">
                  <c:v>6.5299504657724107E-3</c:v>
                </c:pt>
                <c:pt idx="348">
                  <c:v>6.5636377312000092E-3</c:v>
                </c:pt>
                <c:pt idx="349">
                  <c:v>6.5976353431135984E-3</c:v>
                </c:pt>
                <c:pt idx="350">
                  <c:v>6.631945664643083E-3</c:v>
                </c:pt>
                <c:pt idx="351">
                  <c:v>6.6665710199418334E-3</c:v>
                </c:pt>
                <c:pt idx="352">
                  <c:v>6.7015136935383189E-3</c:v>
                </c:pt>
                <c:pt idx="353">
                  <c:v>6.7367759296874993E-3</c:v>
                </c:pt>
                <c:pt idx="354">
                  <c:v>6.7723599317225042E-3</c:v>
                </c:pt>
                <c:pt idx="355">
                  <c:v>6.8082678614059724E-3</c:v>
                </c:pt>
                <c:pt idx="356">
                  <c:v>6.8445018382817273E-3</c:v>
                </c:pt>
                <c:pt idx="357">
                  <c:v>6.881063939026209E-3</c:v>
                </c:pt>
                <c:pt idx="358">
                  <c:v>6.9179561968000071E-3</c:v>
                </c:pt>
                <c:pt idx="359">
                  <c:v>6.9551806005993984E-3</c:v>
                </c:pt>
                <c:pt idx="360">
                  <c:v>6.9927390946078862E-3</c:v>
                </c:pt>
                <c:pt idx="361">
                  <c:v>7.0306335775476353E-3</c:v>
                </c:pt>
                <c:pt idx="362">
                  <c:v>7.0688659020311127E-3</c:v>
                </c:pt>
                <c:pt idx="363">
                  <c:v>7.1074378739124965E-3</c:v>
                </c:pt>
                <c:pt idx="364">
                  <c:v>7.1463512516392984E-3</c:v>
                </c:pt>
                <c:pt idx="365">
                  <c:v>7.1856077456037871E-3</c:v>
                </c:pt>
                <c:pt idx="366">
                  <c:v>7.2252090174945395E-3</c:v>
                </c:pt>
                <c:pt idx="367">
                  <c:v>7.2651566796479968E-3</c:v>
                </c:pt>
                <c:pt idx="368">
                  <c:v>7.3054522944000083E-3</c:v>
                </c:pt>
                <c:pt idx="369">
                  <c:v>7.3460973734372024E-3</c:v>
                </c:pt>
                <c:pt idx="370">
                  <c:v>7.3870933771486734E-3</c:v>
                </c:pt>
                <c:pt idx="371">
                  <c:v>7.4284417139774406E-3</c:v>
                </c:pt>
                <c:pt idx="372">
                  <c:v>7.4701437397719159E-3</c:v>
                </c:pt>
                <c:pt idx="373">
                  <c:v>7.5122007571375004E-3</c:v>
                </c:pt>
                <c:pt idx="374">
                  <c:v>7.5546140147880964E-3</c:v>
                </c:pt>
                <c:pt idx="375">
                  <c:v>7.5973847068975739E-3</c:v>
                </c:pt>
                <c:pt idx="376">
                  <c:v>7.6405139724513346E-3</c:v>
                </c:pt>
                <c:pt idx="377">
                  <c:v>7.6840028945978096E-3</c:v>
                </c:pt>
                <c:pt idx="378">
                  <c:v>7.7278525000000027E-3</c:v>
                </c:pt>
                <c:pt idx="379">
                  <c:v>7.7720637581870072E-3</c:v>
                </c:pt>
                <c:pt idx="380">
                  <c:v>7.8166375809054812E-3</c:v>
                </c:pt>
                <c:pt idx="381">
                  <c:v>7.8615748214712292E-3</c:v>
                </c:pt>
                <c:pt idx="382">
                  <c:v>7.9068762741207124E-3</c:v>
                </c:pt>
                <c:pt idx="383">
                  <c:v>7.9525426733624994E-3</c:v>
                </c:pt>
                <c:pt idx="384">
                  <c:v>7.9985746933289095E-3</c:v>
                </c:pt>
                <c:pt idx="385">
                  <c:v>8.0449729471273688E-3</c:v>
                </c:pt>
                <c:pt idx="386">
                  <c:v>8.0917379861921209E-3</c:v>
                </c:pt>
                <c:pt idx="387">
                  <c:v>8.138870299635604E-3</c:v>
                </c:pt>
                <c:pt idx="388">
                  <c:v>8.1863703136000002E-3</c:v>
                </c:pt>
                <c:pt idx="389">
                  <c:v>8.2342383906087967E-3</c:v>
                </c:pt>
                <c:pt idx="390">
                  <c:v>8.2824748289182844E-3</c:v>
                </c:pt>
                <c:pt idx="391">
                  <c:v>8.3310798618690292E-3</c:v>
                </c:pt>
                <c:pt idx="392">
                  <c:v>8.380053657237518E-3</c:v>
                </c:pt>
                <c:pt idx="393">
                  <c:v>8.4293963165875223E-3</c:v>
                </c:pt>
                <c:pt idx="394">
                  <c:v>8.4791078746217236E-3</c:v>
                </c:pt>
                <c:pt idx="395">
                  <c:v>8.5291882985331705E-3</c:v>
                </c:pt>
                <c:pt idx="396">
                  <c:v>8.579637487356951E-3</c:v>
                </c:pt>
                <c:pt idx="397">
                  <c:v>8.6304552713214067E-3</c:v>
                </c:pt>
                <c:pt idx="398">
                  <c:v>8.6816414112000067E-3</c:v>
                </c:pt>
                <c:pt idx="399">
                  <c:v>8.7331955976626095E-3</c:v>
                </c:pt>
                <c:pt idx="400">
                  <c:v>8.7851174506270741E-3</c:v>
                </c:pt>
                <c:pt idx="401">
                  <c:v>8.8374065186108564E-3</c:v>
                </c:pt>
                <c:pt idx="402">
                  <c:v>8.8900622780823304E-3</c:v>
                </c:pt>
                <c:pt idx="403">
                  <c:v>8.9430841328125028E-3</c:v>
                </c:pt>
                <c:pt idx="404">
                  <c:v>8.9964714132265006E-3</c:v>
                </c:pt>
                <c:pt idx="405">
                  <c:v>9.0502233757549701E-3</c:v>
                </c:pt>
                <c:pt idx="406">
                  <c:v>9.104339202185752E-3</c:v>
                </c:pt>
                <c:pt idx="407">
                  <c:v>9.1588179990152174E-3</c:v>
                </c:pt>
                <c:pt idx="408">
                  <c:v>9.213658796800004E-3</c:v>
                </c:pt>
                <c:pt idx="409">
                  <c:v>9.2688605495084026E-3</c:v>
                </c:pt>
                <c:pt idx="410">
                  <c:v>9.3244221338718708E-3</c:v>
                </c:pt>
                <c:pt idx="411">
                  <c:v>9.380342348736654E-3</c:v>
                </c:pt>
                <c:pt idx="412">
                  <c:v>9.4366199144151047E-3</c:v>
                </c:pt>
                <c:pt idx="413">
                  <c:v>9.4932534720374995E-3</c:v>
                </c:pt>
                <c:pt idx="414">
                  <c:v>9.5502415829033082E-3</c:v>
                </c:pt>
                <c:pt idx="415">
                  <c:v>9.6075827278327766E-3</c:v>
                </c:pt>
                <c:pt idx="416">
                  <c:v>9.6652753065185285E-3</c:v>
                </c:pt>
                <c:pt idx="417">
                  <c:v>9.7233176368770047E-3</c:v>
                </c:pt>
                <c:pt idx="418">
                  <c:v>9.7817079544000162E-3</c:v>
                </c:pt>
                <c:pt idx="419">
                  <c:v>9.8404444115062183E-3</c:v>
                </c:pt>
                <c:pt idx="420">
                  <c:v>9.899525076892686E-3</c:v>
                </c:pt>
                <c:pt idx="421">
                  <c:v>9.9589479348864522E-3</c:v>
                </c:pt>
                <c:pt idx="422">
                  <c:v>1.0018710884795884E-2</c:v>
                </c:pt>
                <c:pt idx="423">
                  <c:v>1.0078811740262511E-2</c:v>
                </c:pt>
                <c:pt idx="424">
                  <c:v>1.01392482286121E-2</c:v>
                </c:pt>
                <c:pt idx="425">
                  <c:v>1.020001799020657E-2</c:v>
                </c:pt>
                <c:pt idx="426">
                  <c:v>1.0261118577795322E-2</c:v>
                </c:pt>
                <c:pt idx="427">
                  <c:v>1.0322547455866807E-2</c:v>
                </c:pt>
                <c:pt idx="428">
                  <c:v>1.0384302E-2</c:v>
                </c:pt>
                <c:pt idx="429">
                  <c:v>1.044637949621603E-2</c:v>
                </c:pt>
                <c:pt idx="430">
                  <c:v>1.0508777140329481E-2</c:v>
                </c:pt>
                <c:pt idx="431">
                  <c:v>1.0571492037300227E-2</c:v>
                </c:pt>
                <c:pt idx="432">
                  <c:v>1.0634521200584722E-2</c:v>
                </c:pt>
                <c:pt idx="433">
                  <c:v>1.0697861551487501E-2</c:v>
                </c:pt>
                <c:pt idx="434">
                  <c:v>1.076150991851293E-2</c:v>
                </c:pt>
                <c:pt idx="435">
                  <c:v>1.0825463036716386E-2</c:v>
                </c:pt>
                <c:pt idx="436">
                  <c:v>1.0889717547056131E-2</c:v>
                </c:pt>
                <c:pt idx="437">
                  <c:v>1.0954269995744594E-2</c:v>
                </c:pt>
                <c:pt idx="438">
                  <c:v>1.101911683359998E-2</c:v>
                </c:pt>
                <c:pt idx="439">
                  <c:v>1.1084254415397801E-2</c:v>
                </c:pt>
                <c:pt idx="440">
                  <c:v>1.1149678999222295E-2</c:v>
                </c:pt>
                <c:pt idx="441">
                  <c:v>1.1215386745818049E-2</c:v>
                </c:pt>
                <c:pt idx="442">
                  <c:v>1.1281373717941521E-2</c:v>
                </c:pt>
                <c:pt idx="443">
                  <c:v>1.1347635879712516E-2</c:v>
                </c:pt>
                <c:pt idx="444">
                  <c:v>1.1414169095965723E-2</c:v>
                </c:pt>
                <c:pt idx="445">
                  <c:v>1.1480969131602193E-2</c:v>
                </c:pt>
                <c:pt idx="446">
                  <c:v>1.1548031650940921E-2</c:v>
                </c:pt>
                <c:pt idx="447">
                  <c:v>1.1615352217070414E-2</c:v>
                </c:pt>
                <c:pt idx="448">
                  <c:v>1.1682926291200024E-2</c:v>
                </c:pt>
                <c:pt idx="449">
                  <c:v>1.1750749232011614E-2</c:v>
                </c:pt>
                <c:pt idx="450">
                  <c:v>1.1818816295011093E-2</c:v>
                </c:pt>
                <c:pt idx="451">
                  <c:v>1.1887122631879849E-2</c:v>
                </c:pt>
                <c:pt idx="452">
                  <c:v>1.1955663289826305E-2</c:v>
                </c:pt>
                <c:pt idx="453">
                  <c:v>1.202443321093752E-2</c:v>
                </c:pt>
                <c:pt idx="454">
                  <c:v>1.2093427231530503E-2</c:v>
                </c:pt>
                <c:pt idx="455">
                  <c:v>1.2162640081503974E-2</c:v>
                </c:pt>
                <c:pt idx="456">
                  <c:v>1.2232066383689726E-2</c:v>
                </c:pt>
                <c:pt idx="457">
                  <c:v>1.2301700653204213E-2</c:v>
                </c:pt>
                <c:pt idx="458">
                  <c:v>1.2371537296800022E-2</c:v>
                </c:pt>
                <c:pt idx="459">
                  <c:v>1.2441570612217456E-2</c:v>
                </c:pt>
                <c:pt idx="460">
                  <c:v>1.2511794787535871E-2</c:v>
                </c:pt>
                <c:pt idx="461">
                  <c:v>1.2582203900525618E-2</c:v>
                </c:pt>
                <c:pt idx="462">
                  <c:v>1.2652791917999106E-2</c:v>
                </c:pt>
                <c:pt idx="463">
                  <c:v>1.2723552695162529E-2</c:v>
                </c:pt>
                <c:pt idx="464">
                  <c:v>1.2794479974967316E-2</c:v>
                </c:pt>
                <c:pt idx="465">
                  <c:v>1.2865567387461781E-2</c:v>
                </c:pt>
                <c:pt idx="466">
                  <c:v>1.2936808449142547E-2</c:v>
                </c:pt>
                <c:pt idx="467">
                  <c:v>1.300819656230601E-2</c:v>
                </c:pt>
                <c:pt idx="468">
                  <c:v>1.3079725014400016E-2</c:v>
                </c:pt>
                <c:pt idx="469">
                  <c:v>1.3151386977375196E-2</c:v>
                </c:pt>
                <c:pt idx="470">
                  <c:v>1.3223175507036703E-2</c:v>
                </c:pt>
                <c:pt idx="471">
                  <c:v>1.3295083542395433E-2</c:v>
                </c:pt>
                <c:pt idx="472">
                  <c:v>1.3367103905019903E-2</c:v>
                </c:pt>
                <c:pt idx="473">
                  <c:v>1.3439229298387527E-2</c:v>
                </c:pt>
                <c:pt idx="474">
                  <c:v>1.3511452307236101E-2</c:v>
                </c:pt>
                <c:pt idx="475">
                  <c:v>1.3583765396915613E-2</c:v>
                </c:pt>
                <c:pt idx="476">
                  <c:v>1.3656160912739329E-2</c:v>
                </c:pt>
                <c:pt idx="477">
                  <c:v>1.3728631079335831E-2</c:v>
                </c:pt>
                <c:pt idx="478">
                  <c:v>1.3801168000000015E-2</c:v>
                </c:pt>
                <c:pt idx="479">
                  <c:v>1.3873763656044992E-2</c:v>
                </c:pt>
                <c:pt idx="480">
                  <c:v>1.3946409906153489E-2</c:v>
                </c:pt>
                <c:pt idx="481">
                  <c:v>1.4019098485729218E-2</c:v>
                </c:pt>
                <c:pt idx="482">
                  <c:v>1.4091821006248709E-2</c:v>
                </c:pt>
                <c:pt idx="483">
                  <c:v>1.4164568954612501E-2</c:v>
                </c:pt>
                <c:pt idx="484">
                  <c:v>1.4237333692496888E-2</c:v>
                </c:pt>
                <c:pt idx="485">
                  <c:v>1.4310106455705377E-2</c:v>
                </c:pt>
                <c:pt idx="486">
                  <c:v>1.4382878353520149E-2</c:v>
                </c:pt>
                <c:pt idx="487">
                  <c:v>1.4455640368053599E-2</c:v>
                </c:pt>
                <c:pt idx="488">
                  <c:v>1.4528383353599994E-2</c:v>
                </c:pt>
                <c:pt idx="489">
                  <c:v>1.46010980359868E-2</c:v>
                </c:pt>
                <c:pt idx="490">
                  <c:v>1.4673775011926281E-2</c:v>
                </c:pt>
                <c:pt idx="491">
                  <c:v>1.4746404748367067E-2</c:v>
                </c:pt>
                <c:pt idx="492">
                  <c:v>1.4818977581845498E-2</c:v>
                </c:pt>
                <c:pt idx="493">
                  <c:v>1.4891483717837523E-2</c:v>
                </c:pt>
                <c:pt idx="494">
                  <c:v>1.4963913230109697E-2</c:v>
                </c:pt>
                <c:pt idx="495">
                  <c:v>1.5036256060071172E-2</c:v>
                </c:pt>
                <c:pt idx="496">
                  <c:v>1.5108502016124931E-2</c:v>
                </c:pt>
                <c:pt idx="497">
                  <c:v>1.5180640773019401E-2</c:v>
                </c:pt>
                <c:pt idx="498">
                  <c:v>1.5252661871200002E-2</c:v>
                </c:pt>
                <c:pt idx="499">
                  <c:v>1.532455471616063E-2</c:v>
                </c:pt>
                <c:pt idx="500">
                  <c:v>1.5396308577795068E-2</c:v>
                </c:pt>
                <c:pt idx="501">
                  <c:v>1.5467912589748818E-2</c:v>
                </c:pt>
                <c:pt idx="502">
                  <c:v>1.5539355748770326E-2</c:v>
                </c:pt>
                <c:pt idx="503">
                  <c:v>1.5610626914062503E-2</c:v>
                </c:pt>
                <c:pt idx="504">
                  <c:v>1.5681714806634502E-2</c:v>
                </c:pt>
                <c:pt idx="505">
                  <c:v>1.5752608008652982E-2</c:v>
                </c:pt>
                <c:pt idx="506">
                  <c:v>1.5823294962793728E-2</c:v>
                </c:pt>
                <c:pt idx="507">
                  <c:v>1.5893763971593197E-2</c:v>
                </c:pt>
                <c:pt idx="508">
                  <c:v>1.5964003196800001E-2</c:v>
                </c:pt>
                <c:pt idx="509">
                  <c:v>1.6034000658726406E-2</c:v>
                </c:pt>
                <c:pt idx="510">
                  <c:v>1.610374423559988E-2</c:v>
                </c:pt>
                <c:pt idx="511">
                  <c:v>1.6173221662914641E-2</c:v>
                </c:pt>
                <c:pt idx="512">
                  <c:v>1.6242420532783124E-2</c:v>
                </c:pt>
                <c:pt idx="513">
                  <c:v>1.631132829328754E-2</c:v>
                </c:pt>
                <c:pt idx="514">
                  <c:v>1.63799322478313E-2</c:v>
                </c:pt>
                <c:pt idx="515">
                  <c:v>1.6448219554490776E-2</c:v>
                </c:pt>
                <c:pt idx="516">
                  <c:v>1.6516177225366562E-2</c:v>
                </c:pt>
                <c:pt idx="517">
                  <c:v>1.6583792125935005E-2</c:v>
                </c:pt>
                <c:pt idx="518">
                  <c:v>1.6651050974399999E-2</c:v>
                </c:pt>
                <c:pt idx="519">
                  <c:v>1.671794034104419E-2</c:v>
                </c:pt>
                <c:pt idx="520">
                  <c:v>1.6784446647580706E-2</c:v>
                </c:pt>
                <c:pt idx="521">
                  <c:v>1.6850556166504427E-2</c:v>
                </c:pt>
                <c:pt idx="522">
                  <c:v>1.6916255020443902E-2</c:v>
                </c:pt>
                <c:pt idx="523">
                  <c:v>1.6981529181512554E-2</c:v>
                </c:pt>
                <c:pt idx="524">
                  <c:v>1.7046364470660092E-2</c:v>
                </c:pt>
                <c:pt idx="525">
                  <c:v>1.7110746557024541E-2</c:v>
                </c:pt>
                <c:pt idx="526">
                  <c:v>1.717466095728332E-2</c:v>
                </c:pt>
                <c:pt idx="527">
                  <c:v>1.7238093035004794E-2</c:v>
                </c:pt>
                <c:pt idx="528">
                  <c:v>1.7301028000000038E-2</c:v>
                </c:pt>
                <c:pt idx="529">
                  <c:v>1.7363450907674004E-2</c:v>
                </c:pt>
                <c:pt idx="530">
                  <c:v>1.7425346658377461E-2</c:v>
                </c:pt>
                <c:pt idx="531">
                  <c:v>1.7486699996758229E-2</c:v>
                </c:pt>
                <c:pt idx="532">
                  <c:v>1.7547495511112721E-2</c:v>
                </c:pt>
                <c:pt idx="533">
                  <c:v>1.7607717632737503E-2</c:v>
                </c:pt>
                <c:pt idx="534">
                  <c:v>1.7667350635280916E-2</c:v>
                </c:pt>
                <c:pt idx="535">
                  <c:v>1.7726378634094382E-2</c:v>
                </c:pt>
                <c:pt idx="536">
                  <c:v>1.7784785585584127E-2</c:v>
                </c:pt>
                <c:pt idx="537">
                  <c:v>1.7842555286562655E-2</c:v>
                </c:pt>
                <c:pt idx="538">
                  <c:v>1.7899671373600001E-2</c:v>
                </c:pt>
                <c:pt idx="539">
                  <c:v>1.7956117322375783E-2</c:v>
                </c:pt>
                <c:pt idx="540">
                  <c:v>1.8011876447030287E-2</c:v>
                </c:pt>
                <c:pt idx="541">
                  <c:v>1.8066931899516057E-2</c:v>
                </c:pt>
                <c:pt idx="542">
                  <c:v>1.8121266668949507E-2</c:v>
                </c:pt>
                <c:pt idx="543">
                  <c:v>1.8174863580962507E-2</c:v>
                </c:pt>
                <c:pt idx="544">
                  <c:v>1.8227705297053726E-2</c:v>
                </c:pt>
                <c:pt idx="545">
                  <c:v>1.8279774313940199E-2</c:v>
                </c:pt>
                <c:pt idx="546">
                  <c:v>1.8331052962908937E-2</c:v>
                </c:pt>
                <c:pt idx="547">
                  <c:v>1.8381523409168442E-2</c:v>
                </c:pt>
                <c:pt idx="548">
                  <c:v>1.8431167651199992E-2</c:v>
                </c:pt>
                <c:pt idx="549">
                  <c:v>1.8479967520109598E-2</c:v>
                </c:pt>
                <c:pt idx="550">
                  <c:v>1.8527904678979083E-2</c:v>
                </c:pt>
                <c:pt idx="551">
                  <c:v>1.8574960622217841E-2</c:v>
                </c:pt>
                <c:pt idx="552">
                  <c:v>1.8621116674914322E-2</c:v>
                </c:pt>
                <c:pt idx="553">
                  <c:v>1.8666353992187513E-2</c:v>
                </c:pt>
                <c:pt idx="554">
                  <c:v>1.8710653558538497E-2</c:v>
                </c:pt>
                <c:pt idx="555">
                  <c:v>1.8753996187201978E-2</c:v>
                </c:pt>
                <c:pt idx="556">
                  <c:v>1.8796362519497727E-2</c:v>
                </c:pt>
                <c:pt idx="557">
                  <c:v>1.8837733024182221E-2</c:v>
                </c:pt>
                <c:pt idx="558">
                  <c:v>1.8878087996800009E-2</c:v>
                </c:pt>
                <c:pt idx="559">
                  <c:v>1.8917407559035405E-2</c:v>
                </c:pt>
                <c:pt idx="560">
                  <c:v>1.8955671658063906E-2</c:v>
                </c:pt>
                <c:pt idx="561">
                  <c:v>1.8992860065903658E-2</c:v>
                </c:pt>
                <c:pt idx="562">
                  <c:v>1.9028952378767134E-2</c:v>
                </c:pt>
                <c:pt idx="563">
                  <c:v>1.9063928016412525E-2</c:v>
                </c:pt>
                <c:pt idx="564">
                  <c:v>1.9097766221495303E-2</c:v>
                </c:pt>
                <c:pt idx="565">
                  <c:v>1.9130446058919767E-2</c:v>
                </c:pt>
                <c:pt idx="566">
                  <c:v>1.9161946415190523E-2</c:v>
                </c:pt>
                <c:pt idx="567">
                  <c:v>1.9192245997764E-2</c:v>
                </c:pt>
                <c:pt idx="568">
                  <c:v>1.9221323334400041E-2</c:v>
                </c:pt>
                <c:pt idx="569">
                  <c:v>1.924915677251322E-2</c:v>
                </c:pt>
                <c:pt idx="570">
                  <c:v>1.9275724478524683E-2</c:v>
                </c:pt>
                <c:pt idx="571">
                  <c:v>1.9301004437213456E-2</c:v>
                </c:pt>
                <c:pt idx="572">
                  <c:v>1.9324974451067949E-2</c:v>
                </c:pt>
                <c:pt idx="573">
                  <c:v>1.934761213963752E-2</c:v>
                </c:pt>
                <c:pt idx="574">
                  <c:v>1.9368894938884121E-2</c:v>
                </c:pt>
                <c:pt idx="575">
                  <c:v>1.9388800100533607E-2</c:v>
                </c:pt>
                <c:pt idx="576">
                  <c:v>1.940730469142737E-2</c:v>
                </c:pt>
                <c:pt idx="577">
                  <c:v>1.9424385592873822E-2</c:v>
                </c:pt>
                <c:pt idx="578">
                  <c:v>1.9440019500000023E-2</c:v>
                </c:pt>
                <c:pt idx="579">
                  <c:v>1.9454182921103003E-2</c:v>
                </c:pt>
                <c:pt idx="580">
                  <c:v>1.9466852177001483E-2</c:v>
                </c:pt>
                <c:pt idx="581">
                  <c:v>1.9478003400387241E-2</c:v>
                </c:pt>
                <c:pt idx="582">
                  <c:v>1.9487612535176703E-2</c:v>
                </c:pt>
                <c:pt idx="583">
                  <c:v>1.949565533586254E-2</c:v>
                </c:pt>
                <c:pt idx="584">
                  <c:v>1.9502107366864922E-2</c:v>
                </c:pt>
                <c:pt idx="585">
                  <c:v>1.9506944001883401E-2</c:v>
                </c:pt>
                <c:pt idx="586">
                  <c:v>1.9510140423248123E-2</c:v>
                </c:pt>
                <c:pt idx="587">
                  <c:v>1.9511671621271601E-2</c:v>
                </c:pt>
                <c:pt idx="588">
                  <c:v>1.9511671621271601E-2</c:v>
                </c:pt>
                <c:pt idx="589">
                  <c:v>1.9511671621271601E-2</c:v>
                </c:pt>
                <c:pt idx="590">
                  <c:v>1.9511671621271601E-2</c:v>
                </c:pt>
                <c:pt idx="591">
                  <c:v>1.9511671621271601E-2</c:v>
                </c:pt>
              </c:numCache>
            </c:numRef>
          </c:yVal>
          <c:smooth val="1"/>
        </c:ser>
        <c:dLbls>
          <c:showLegendKey val="0"/>
          <c:showVal val="0"/>
          <c:showCatName val="0"/>
          <c:showSerName val="0"/>
          <c:showPercent val="0"/>
          <c:showBubbleSize val="0"/>
        </c:dLbls>
        <c:axId val="35573120"/>
        <c:axId val="35579392"/>
      </c:scatterChart>
      <c:valAx>
        <c:axId val="35573120"/>
        <c:scaling>
          <c:orientation val="minMax"/>
          <c:max val="480"/>
          <c:min val="0"/>
        </c:scaling>
        <c:delete val="0"/>
        <c:axPos val="b"/>
        <c:title>
          <c:tx>
            <c:rich>
              <a:bodyPr/>
              <a:lstStyle/>
              <a:p>
                <a:pPr>
                  <a:defRPr/>
                </a:pPr>
                <a:r>
                  <a:rPr lang="en-US"/>
                  <a:t> </a:t>
                </a:r>
                <a:r>
                  <a:rPr lang="en-US" i="1"/>
                  <a:t>t</a:t>
                </a:r>
                <a:r>
                  <a:rPr lang="en-US"/>
                  <a:t> (s)</a:t>
                </a:r>
              </a:p>
            </c:rich>
          </c:tx>
          <c:layout/>
          <c:overlay val="0"/>
        </c:title>
        <c:numFmt formatCode="General" sourceLinked="1"/>
        <c:majorTickMark val="in"/>
        <c:minorTickMark val="none"/>
        <c:tickLblPos val="nextTo"/>
        <c:spPr>
          <a:ln>
            <a:solidFill>
              <a:prstClr val="black"/>
            </a:solidFill>
          </a:ln>
        </c:spPr>
        <c:crossAx val="35579392"/>
        <c:crosses val="autoZero"/>
        <c:crossBetween val="midCat"/>
        <c:majorUnit val="60"/>
      </c:valAx>
      <c:valAx>
        <c:axId val="35579392"/>
        <c:scaling>
          <c:orientation val="minMax"/>
          <c:max val="3.0000000000000002E-2"/>
          <c:min val="0"/>
        </c:scaling>
        <c:delete val="0"/>
        <c:axPos val="l"/>
        <c:title>
          <c:tx>
            <c:rich>
              <a:bodyPr rot="-5400000" vert="horz"/>
              <a:lstStyle/>
              <a:p>
                <a:pPr>
                  <a:defRPr/>
                </a:pPr>
                <a:r>
                  <a:rPr lang="en-US"/>
                  <a:t>dm'/dt (g s</a:t>
                </a:r>
                <a:r>
                  <a:rPr lang="en-US" baseline="30000"/>
                  <a:t>-1</a:t>
                </a:r>
                <a:r>
                  <a:rPr lang="en-US" sz="1200" b="1" i="0" u="none" strike="noStrike" baseline="0"/>
                  <a:t> cm</a:t>
                </a:r>
                <a:r>
                  <a:rPr lang="en-US" sz="1200" b="1" i="0" u="none" strike="noStrike" baseline="30000"/>
                  <a:t>-1</a:t>
                </a:r>
                <a:r>
                  <a:rPr lang="en-US"/>
                  <a:t>)</a:t>
                </a:r>
              </a:p>
            </c:rich>
          </c:tx>
          <c:layout/>
          <c:overlay val="0"/>
        </c:title>
        <c:numFmt formatCode="General" sourceLinked="1"/>
        <c:majorTickMark val="in"/>
        <c:minorTickMark val="none"/>
        <c:tickLblPos val="nextTo"/>
        <c:spPr>
          <a:ln>
            <a:solidFill>
              <a:prstClr val="black"/>
            </a:solidFill>
          </a:ln>
        </c:spPr>
        <c:crossAx val="35573120"/>
        <c:crosses val="autoZero"/>
        <c:crossBetween val="midCat"/>
        <c:majorUnit val="5.0000000000000105E-3"/>
      </c:valAx>
      <c:spPr>
        <a:noFill/>
        <a:ln>
          <a:solidFill>
            <a:prstClr val="black"/>
          </a:solidFill>
        </a:ln>
      </c:spPr>
    </c:plotArea>
    <c:legend>
      <c:legendPos val="r"/>
      <c:layout>
        <c:manualLayout>
          <c:xMode val="edge"/>
          <c:yMode val="edge"/>
          <c:x val="0.13773605532320179"/>
          <c:y val="9.6441828217399203E-2"/>
          <c:w val="0.28593349621102326"/>
          <c:h val="0.21746452622882656"/>
        </c:manualLayout>
      </c:layout>
      <c:overlay val="0"/>
    </c:legend>
    <c:plotVisOnly val="1"/>
    <c:dispBlanksAs val="gap"/>
    <c:showDLblsOverMax val="0"/>
  </c:chart>
  <c:spPr>
    <a:solidFill>
      <a:prstClr val="white"/>
    </a:solidFill>
  </c:spPr>
  <c:txPr>
    <a:bodyPr/>
    <a:lstStyle/>
    <a:p>
      <a:pPr>
        <a:defRPr sz="12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9326260941701"/>
          <c:y val="6.3959390862944152E-2"/>
          <c:w val="0.82855744810829768"/>
          <c:h val="0.75865755359260589"/>
        </c:manualLayout>
      </c:layout>
      <c:scatterChart>
        <c:scatterStyle val="smoothMarker"/>
        <c:varyColors val="0"/>
        <c:ser>
          <c:idx val="2"/>
          <c:order val="0"/>
          <c:tx>
            <c:v>Fitted</c:v>
          </c:tx>
          <c:spPr>
            <a:ln>
              <a:solidFill>
                <a:schemeClr val="tx1"/>
              </a:solidFill>
            </a:ln>
          </c:spPr>
          <c:marker>
            <c:symbol val="none"/>
          </c:marker>
          <c:xVal>
            <c:numRef>
              <c:f>'MLR Comparison &amp; Composite'!$B$4:$B$606</c:f>
              <c:numCache>
                <c:formatCode>General</c:formatCode>
                <c:ptCount val="603"/>
                <c:pt idx="0">
                  <c:v>-128</c:v>
                </c:pt>
                <c:pt idx="1">
                  <c:v>-127</c:v>
                </c:pt>
                <c:pt idx="2">
                  <c:v>-126</c:v>
                </c:pt>
                <c:pt idx="3">
                  <c:v>-125</c:v>
                </c:pt>
                <c:pt idx="4">
                  <c:v>-124</c:v>
                </c:pt>
                <c:pt idx="5">
                  <c:v>-123</c:v>
                </c:pt>
                <c:pt idx="6">
                  <c:v>-122</c:v>
                </c:pt>
                <c:pt idx="7">
                  <c:v>-121</c:v>
                </c:pt>
                <c:pt idx="8">
                  <c:v>-120</c:v>
                </c:pt>
                <c:pt idx="9">
                  <c:v>-119</c:v>
                </c:pt>
                <c:pt idx="10">
                  <c:v>-118</c:v>
                </c:pt>
                <c:pt idx="11">
                  <c:v>-117</c:v>
                </c:pt>
                <c:pt idx="12">
                  <c:v>-116</c:v>
                </c:pt>
                <c:pt idx="13">
                  <c:v>-115</c:v>
                </c:pt>
                <c:pt idx="14">
                  <c:v>-114</c:v>
                </c:pt>
                <c:pt idx="15">
                  <c:v>-113</c:v>
                </c:pt>
                <c:pt idx="16">
                  <c:v>-112</c:v>
                </c:pt>
                <c:pt idx="17">
                  <c:v>-111</c:v>
                </c:pt>
                <c:pt idx="18">
                  <c:v>-110</c:v>
                </c:pt>
                <c:pt idx="19">
                  <c:v>-109</c:v>
                </c:pt>
                <c:pt idx="20">
                  <c:v>-108</c:v>
                </c:pt>
                <c:pt idx="21">
                  <c:v>-107</c:v>
                </c:pt>
                <c:pt idx="22">
                  <c:v>-106</c:v>
                </c:pt>
                <c:pt idx="23">
                  <c:v>-105</c:v>
                </c:pt>
                <c:pt idx="24">
                  <c:v>-104</c:v>
                </c:pt>
                <c:pt idx="25">
                  <c:v>-103</c:v>
                </c:pt>
                <c:pt idx="26">
                  <c:v>-102</c:v>
                </c:pt>
                <c:pt idx="27">
                  <c:v>-101</c:v>
                </c:pt>
                <c:pt idx="28">
                  <c:v>-100</c:v>
                </c:pt>
                <c:pt idx="29">
                  <c:v>-99</c:v>
                </c:pt>
                <c:pt idx="30">
                  <c:v>-98</c:v>
                </c:pt>
                <c:pt idx="31">
                  <c:v>-97</c:v>
                </c:pt>
                <c:pt idx="32">
                  <c:v>-96</c:v>
                </c:pt>
                <c:pt idx="33">
                  <c:v>-95</c:v>
                </c:pt>
                <c:pt idx="34">
                  <c:v>-94</c:v>
                </c:pt>
                <c:pt idx="35">
                  <c:v>-93</c:v>
                </c:pt>
                <c:pt idx="36">
                  <c:v>-92</c:v>
                </c:pt>
                <c:pt idx="37">
                  <c:v>-91</c:v>
                </c:pt>
                <c:pt idx="38">
                  <c:v>-90</c:v>
                </c:pt>
                <c:pt idx="39">
                  <c:v>-89</c:v>
                </c:pt>
                <c:pt idx="40">
                  <c:v>-88</c:v>
                </c:pt>
                <c:pt idx="41">
                  <c:v>-87</c:v>
                </c:pt>
                <c:pt idx="42">
                  <c:v>-86</c:v>
                </c:pt>
                <c:pt idx="43">
                  <c:v>-85</c:v>
                </c:pt>
                <c:pt idx="44">
                  <c:v>-84</c:v>
                </c:pt>
                <c:pt idx="45">
                  <c:v>-83</c:v>
                </c:pt>
                <c:pt idx="46">
                  <c:v>-82</c:v>
                </c:pt>
                <c:pt idx="47">
                  <c:v>-81</c:v>
                </c:pt>
                <c:pt idx="48">
                  <c:v>-80</c:v>
                </c:pt>
                <c:pt idx="49">
                  <c:v>-79</c:v>
                </c:pt>
                <c:pt idx="50">
                  <c:v>-78</c:v>
                </c:pt>
                <c:pt idx="51">
                  <c:v>-77</c:v>
                </c:pt>
                <c:pt idx="52">
                  <c:v>-76</c:v>
                </c:pt>
                <c:pt idx="53">
                  <c:v>-75</c:v>
                </c:pt>
                <c:pt idx="54">
                  <c:v>-74</c:v>
                </c:pt>
                <c:pt idx="55">
                  <c:v>-73</c:v>
                </c:pt>
                <c:pt idx="56">
                  <c:v>-72</c:v>
                </c:pt>
                <c:pt idx="57">
                  <c:v>-71</c:v>
                </c:pt>
                <c:pt idx="58">
                  <c:v>-70</c:v>
                </c:pt>
                <c:pt idx="59">
                  <c:v>-69</c:v>
                </c:pt>
                <c:pt idx="60">
                  <c:v>-68</c:v>
                </c:pt>
                <c:pt idx="61">
                  <c:v>-67</c:v>
                </c:pt>
                <c:pt idx="62">
                  <c:v>-66</c:v>
                </c:pt>
                <c:pt idx="63">
                  <c:v>-65</c:v>
                </c:pt>
                <c:pt idx="64">
                  <c:v>-64</c:v>
                </c:pt>
                <c:pt idx="65">
                  <c:v>-63</c:v>
                </c:pt>
                <c:pt idx="66">
                  <c:v>-62</c:v>
                </c:pt>
                <c:pt idx="67">
                  <c:v>-61</c:v>
                </c:pt>
                <c:pt idx="68">
                  <c:v>-60</c:v>
                </c:pt>
                <c:pt idx="69">
                  <c:v>-59</c:v>
                </c:pt>
                <c:pt idx="70">
                  <c:v>-58</c:v>
                </c:pt>
                <c:pt idx="71">
                  <c:v>-57</c:v>
                </c:pt>
                <c:pt idx="72">
                  <c:v>-56</c:v>
                </c:pt>
                <c:pt idx="73">
                  <c:v>-55</c:v>
                </c:pt>
                <c:pt idx="74">
                  <c:v>-54</c:v>
                </c:pt>
                <c:pt idx="75">
                  <c:v>-53</c:v>
                </c:pt>
                <c:pt idx="76">
                  <c:v>-52</c:v>
                </c:pt>
                <c:pt idx="77">
                  <c:v>-51</c:v>
                </c:pt>
                <c:pt idx="78">
                  <c:v>-50</c:v>
                </c:pt>
                <c:pt idx="79">
                  <c:v>-49</c:v>
                </c:pt>
                <c:pt idx="80">
                  <c:v>-48</c:v>
                </c:pt>
                <c:pt idx="81">
                  <c:v>-47</c:v>
                </c:pt>
                <c:pt idx="82">
                  <c:v>-46</c:v>
                </c:pt>
                <c:pt idx="83">
                  <c:v>-45</c:v>
                </c:pt>
                <c:pt idx="84">
                  <c:v>-44</c:v>
                </c:pt>
                <c:pt idx="85">
                  <c:v>-43</c:v>
                </c:pt>
                <c:pt idx="86">
                  <c:v>-42</c:v>
                </c:pt>
                <c:pt idx="87">
                  <c:v>-41</c:v>
                </c:pt>
                <c:pt idx="88">
                  <c:v>-40</c:v>
                </c:pt>
                <c:pt idx="89">
                  <c:v>-39</c:v>
                </c:pt>
                <c:pt idx="90">
                  <c:v>-38</c:v>
                </c:pt>
                <c:pt idx="91">
                  <c:v>-37</c:v>
                </c:pt>
                <c:pt idx="92">
                  <c:v>-36</c:v>
                </c:pt>
                <c:pt idx="93">
                  <c:v>-35</c:v>
                </c:pt>
                <c:pt idx="94">
                  <c:v>-34</c:v>
                </c:pt>
                <c:pt idx="95">
                  <c:v>-33</c:v>
                </c:pt>
                <c:pt idx="96">
                  <c:v>-32</c:v>
                </c:pt>
                <c:pt idx="97">
                  <c:v>-31</c:v>
                </c:pt>
                <c:pt idx="98">
                  <c:v>-30</c:v>
                </c:pt>
                <c:pt idx="99">
                  <c:v>-29</c:v>
                </c:pt>
                <c:pt idx="100">
                  <c:v>-28</c:v>
                </c:pt>
                <c:pt idx="101">
                  <c:v>-27</c:v>
                </c:pt>
                <c:pt idx="102">
                  <c:v>-26</c:v>
                </c:pt>
                <c:pt idx="103">
                  <c:v>-25</c:v>
                </c:pt>
                <c:pt idx="104">
                  <c:v>-24</c:v>
                </c:pt>
                <c:pt idx="105">
                  <c:v>-23</c:v>
                </c:pt>
                <c:pt idx="106">
                  <c:v>-22</c:v>
                </c:pt>
                <c:pt idx="107">
                  <c:v>-21</c:v>
                </c:pt>
                <c:pt idx="108">
                  <c:v>-20</c:v>
                </c:pt>
                <c:pt idx="109">
                  <c:v>-19</c:v>
                </c:pt>
                <c:pt idx="110">
                  <c:v>-18</c:v>
                </c:pt>
                <c:pt idx="111">
                  <c:v>-17</c:v>
                </c:pt>
                <c:pt idx="112">
                  <c:v>-16</c:v>
                </c:pt>
                <c:pt idx="113">
                  <c:v>-15</c:v>
                </c:pt>
                <c:pt idx="114">
                  <c:v>-14</c:v>
                </c:pt>
                <c:pt idx="115">
                  <c:v>-13</c:v>
                </c:pt>
                <c:pt idx="116">
                  <c:v>-12</c:v>
                </c:pt>
                <c:pt idx="117">
                  <c:v>-11</c:v>
                </c:pt>
                <c:pt idx="118">
                  <c:v>-10</c:v>
                </c:pt>
                <c:pt idx="119">
                  <c:v>-9</c:v>
                </c:pt>
                <c:pt idx="120">
                  <c:v>-8</c:v>
                </c:pt>
                <c:pt idx="121">
                  <c:v>-7</c:v>
                </c:pt>
                <c:pt idx="122">
                  <c:v>-6</c:v>
                </c:pt>
                <c:pt idx="123">
                  <c:v>-5</c:v>
                </c:pt>
                <c:pt idx="124">
                  <c:v>-4</c:v>
                </c:pt>
                <c:pt idx="125">
                  <c:v>-3</c:v>
                </c:pt>
                <c:pt idx="126">
                  <c:v>-2</c:v>
                </c:pt>
                <c:pt idx="127">
                  <c:v>-1</c:v>
                </c:pt>
                <c:pt idx="128">
                  <c:v>0</c:v>
                </c:pt>
                <c:pt idx="129">
                  <c:v>1</c:v>
                </c:pt>
                <c:pt idx="130">
                  <c:v>2</c:v>
                </c:pt>
                <c:pt idx="131">
                  <c:v>3</c:v>
                </c:pt>
                <c:pt idx="132">
                  <c:v>4</c:v>
                </c:pt>
                <c:pt idx="133">
                  <c:v>5</c:v>
                </c:pt>
                <c:pt idx="134">
                  <c:v>6</c:v>
                </c:pt>
                <c:pt idx="135">
                  <c:v>7</c:v>
                </c:pt>
                <c:pt idx="136">
                  <c:v>8</c:v>
                </c:pt>
                <c:pt idx="137">
                  <c:v>9</c:v>
                </c:pt>
                <c:pt idx="138">
                  <c:v>10</c:v>
                </c:pt>
                <c:pt idx="139">
                  <c:v>11</c:v>
                </c:pt>
                <c:pt idx="140">
                  <c:v>12</c:v>
                </c:pt>
                <c:pt idx="141">
                  <c:v>13</c:v>
                </c:pt>
                <c:pt idx="142">
                  <c:v>14</c:v>
                </c:pt>
                <c:pt idx="143">
                  <c:v>15</c:v>
                </c:pt>
                <c:pt idx="144">
                  <c:v>16</c:v>
                </c:pt>
                <c:pt idx="145">
                  <c:v>17</c:v>
                </c:pt>
                <c:pt idx="146">
                  <c:v>18</c:v>
                </c:pt>
                <c:pt idx="147">
                  <c:v>19</c:v>
                </c:pt>
                <c:pt idx="148">
                  <c:v>20</c:v>
                </c:pt>
                <c:pt idx="149">
                  <c:v>21</c:v>
                </c:pt>
                <c:pt idx="150">
                  <c:v>22</c:v>
                </c:pt>
                <c:pt idx="151">
                  <c:v>23</c:v>
                </c:pt>
                <c:pt idx="152">
                  <c:v>24</c:v>
                </c:pt>
                <c:pt idx="153">
                  <c:v>25</c:v>
                </c:pt>
                <c:pt idx="154">
                  <c:v>26</c:v>
                </c:pt>
                <c:pt idx="155">
                  <c:v>27</c:v>
                </c:pt>
                <c:pt idx="156">
                  <c:v>28</c:v>
                </c:pt>
                <c:pt idx="157">
                  <c:v>29</c:v>
                </c:pt>
                <c:pt idx="158">
                  <c:v>30</c:v>
                </c:pt>
                <c:pt idx="159">
                  <c:v>31</c:v>
                </c:pt>
                <c:pt idx="160">
                  <c:v>32</c:v>
                </c:pt>
                <c:pt idx="161">
                  <c:v>33</c:v>
                </c:pt>
                <c:pt idx="162">
                  <c:v>34</c:v>
                </c:pt>
                <c:pt idx="163">
                  <c:v>35</c:v>
                </c:pt>
                <c:pt idx="164">
                  <c:v>36</c:v>
                </c:pt>
                <c:pt idx="165">
                  <c:v>37</c:v>
                </c:pt>
                <c:pt idx="166">
                  <c:v>38</c:v>
                </c:pt>
                <c:pt idx="167">
                  <c:v>39</c:v>
                </c:pt>
                <c:pt idx="168">
                  <c:v>40</c:v>
                </c:pt>
                <c:pt idx="169">
                  <c:v>41</c:v>
                </c:pt>
                <c:pt idx="170">
                  <c:v>42</c:v>
                </c:pt>
                <c:pt idx="171">
                  <c:v>43</c:v>
                </c:pt>
                <c:pt idx="172">
                  <c:v>44</c:v>
                </c:pt>
                <c:pt idx="173">
                  <c:v>45</c:v>
                </c:pt>
                <c:pt idx="174">
                  <c:v>46</c:v>
                </c:pt>
                <c:pt idx="175">
                  <c:v>47</c:v>
                </c:pt>
                <c:pt idx="176">
                  <c:v>48</c:v>
                </c:pt>
                <c:pt idx="177">
                  <c:v>49</c:v>
                </c:pt>
                <c:pt idx="178">
                  <c:v>50</c:v>
                </c:pt>
                <c:pt idx="179">
                  <c:v>51</c:v>
                </c:pt>
                <c:pt idx="180">
                  <c:v>52</c:v>
                </c:pt>
                <c:pt idx="181">
                  <c:v>53</c:v>
                </c:pt>
                <c:pt idx="182">
                  <c:v>54</c:v>
                </c:pt>
                <c:pt idx="183">
                  <c:v>55</c:v>
                </c:pt>
                <c:pt idx="184">
                  <c:v>56</c:v>
                </c:pt>
                <c:pt idx="185">
                  <c:v>57</c:v>
                </c:pt>
                <c:pt idx="186">
                  <c:v>58</c:v>
                </c:pt>
                <c:pt idx="187">
                  <c:v>59</c:v>
                </c:pt>
                <c:pt idx="188">
                  <c:v>60</c:v>
                </c:pt>
                <c:pt idx="189">
                  <c:v>61</c:v>
                </c:pt>
                <c:pt idx="190">
                  <c:v>62</c:v>
                </c:pt>
                <c:pt idx="191">
                  <c:v>63</c:v>
                </c:pt>
                <c:pt idx="192">
                  <c:v>64</c:v>
                </c:pt>
                <c:pt idx="193">
                  <c:v>65</c:v>
                </c:pt>
                <c:pt idx="194">
                  <c:v>66</c:v>
                </c:pt>
                <c:pt idx="195">
                  <c:v>67</c:v>
                </c:pt>
                <c:pt idx="196">
                  <c:v>68</c:v>
                </c:pt>
                <c:pt idx="197">
                  <c:v>69</c:v>
                </c:pt>
                <c:pt idx="198">
                  <c:v>70</c:v>
                </c:pt>
                <c:pt idx="199">
                  <c:v>71</c:v>
                </c:pt>
                <c:pt idx="200">
                  <c:v>72</c:v>
                </c:pt>
                <c:pt idx="201">
                  <c:v>73</c:v>
                </c:pt>
                <c:pt idx="202">
                  <c:v>74</c:v>
                </c:pt>
                <c:pt idx="203">
                  <c:v>75</c:v>
                </c:pt>
                <c:pt idx="204">
                  <c:v>76</c:v>
                </c:pt>
                <c:pt idx="205">
                  <c:v>77</c:v>
                </c:pt>
                <c:pt idx="206">
                  <c:v>78</c:v>
                </c:pt>
                <c:pt idx="207">
                  <c:v>79</c:v>
                </c:pt>
                <c:pt idx="208">
                  <c:v>80</c:v>
                </c:pt>
                <c:pt idx="209">
                  <c:v>81</c:v>
                </c:pt>
                <c:pt idx="210">
                  <c:v>82</c:v>
                </c:pt>
                <c:pt idx="211">
                  <c:v>83</c:v>
                </c:pt>
                <c:pt idx="212">
                  <c:v>84</c:v>
                </c:pt>
                <c:pt idx="213">
                  <c:v>85</c:v>
                </c:pt>
                <c:pt idx="214">
                  <c:v>86</c:v>
                </c:pt>
                <c:pt idx="215">
                  <c:v>87</c:v>
                </c:pt>
                <c:pt idx="216">
                  <c:v>88</c:v>
                </c:pt>
                <c:pt idx="217">
                  <c:v>89</c:v>
                </c:pt>
                <c:pt idx="218">
                  <c:v>90</c:v>
                </c:pt>
                <c:pt idx="219">
                  <c:v>91</c:v>
                </c:pt>
                <c:pt idx="220">
                  <c:v>92</c:v>
                </c:pt>
                <c:pt idx="221">
                  <c:v>93</c:v>
                </c:pt>
                <c:pt idx="222">
                  <c:v>94</c:v>
                </c:pt>
                <c:pt idx="223">
                  <c:v>95</c:v>
                </c:pt>
                <c:pt idx="224">
                  <c:v>96</c:v>
                </c:pt>
                <c:pt idx="225">
                  <c:v>97</c:v>
                </c:pt>
                <c:pt idx="226">
                  <c:v>98</c:v>
                </c:pt>
                <c:pt idx="227">
                  <c:v>99</c:v>
                </c:pt>
                <c:pt idx="228">
                  <c:v>100</c:v>
                </c:pt>
                <c:pt idx="229">
                  <c:v>101</c:v>
                </c:pt>
                <c:pt idx="230">
                  <c:v>102</c:v>
                </c:pt>
                <c:pt idx="231">
                  <c:v>103</c:v>
                </c:pt>
                <c:pt idx="232">
                  <c:v>104</c:v>
                </c:pt>
                <c:pt idx="233">
                  <c:v>105</c:v>
                </c:pt>
                <c:pt idx="234">
                  <c:v>106</c:v>
                </c:pt>
                <c:pt idx="235">
                  <c:v>107</c:v>
                </c:pt>
                <c:pt idx="236">
                  <c:v>108</c:v>
                </c:pt>
                <c:pt idx="237">
                  <c:v>109</c:v>
                </c:pt>
                <c:pt idx="238">
                  <c:v>110</c:v>
                </c:pt>
                <c:pt idx="239">
                  <c:v>111</c:v>
                </c:pt>
                <c:pt idx="240">
                  <c:v>112</c:v>
                </c:pt>
                <c:pt idx="241">
                  <c:v>113</c:v>
                </c:pt>
                <c:pt idx="242">
                  <c:v>114</c:v>
                </c:pt>
                <c:pt idx="243">
                  <c:v>115</c:v>
                </c:pt>
                <c:pt idx="244">
                  <c:v>116</c:v>
                </c:pt>
                <c:pt idx="245">
                  <c:v>117</c:v>
                </c:pt>
                <c:pt idx="246">
                  <c:v>118</c:v>
                </c:pt>
                <c:pt idx="247">
                  <c:v>119</c:v>
                </c:pt>
                <c:pt idx="248">
                  <c:v>120</c:v>
                </c:pt>
                <c:pt idx="249">
                  <c:v>121</c:v>
                </c:pt>
                <c:pt idx="250">
                  <c:v>122</c:v>
                </c:pt>
                <c:pt idx="251">
                  <c:v>123</c:v>
                </c:pt>
                <c:pt idx="252">
                  <c:v>124</c:v>
                </c:pt>
                <c:pt idx="253">
                  <c:v>125</c:v>
                </c:pt>
                <c:pt idx="254">
                  <c:v>126</c:v>
                </c:pt>
                <c:pt idx="255">
                  <c:v>127</c:v>
                </c:pt>
                <c:pt idx="256">
                  <c:v>128</c:v>
                </c:pt>
                <c:pt idx="257">
                  <c:v>129</c:v>
                </c:pt>
                <c:pt idx="258">
                  <c:v>130</c:v>
                </c:pt>
                <c:pt idx="259">
                  <c:v>131</c:v>
                </c:pt>
                <c:pt idx="260">
                  <c:v>132</c:v>
                </c:pt>
                <c:pt idx="261">
                  <c:v>133</c:v>
                </c:pt>
                <c:pt idx="262">
                  <c:v>134</c:v>
                </c:pt>
                <c:pt idx="263">
                  <c:v>135</c:v>
                </c:pt>
                <c:pt idx="264">
                  <c:v>136</c:v>
                </c:pt>
                <c:pt idx="265">
                  <c:v>137</c:v>
                </c:pt>
                <c:pt idx="266">
                  <c:v>138</c:v>
                </c:pt>
                <c:pt idx="267">
                  <c:v>139</c:v>
                </c:pt>
                <c:pt idx="268">
                  <c:v>140</c:v>
                </c:pt>
                <c:pt idx="269">
                  <c:v>141</c:v>
                </c:pt>
                <c:pt idx="270">
                  <c:v>142</c:v>
                </c:pt>
                <c:pt idx="271">
                  <c:v>143</c:v>
                </c:pt>
                <c:pt idx="272">
                  <c:v>144</c:v>
                </c:pt>
                <c:pt idx="273">
                  <c:v>145</c:v>
                </c:pt>
                <c:pt idx="274">
                  <c:v>146</c:v>
                </c:pt>
                <c:pt idx="275">
                  <c:v>147</c:v>
                </c:pt>
                <c:pt idx="276">
                  <c:v>148</c:v>
                </c:pt>
                <c:pt idx="277">
                  <c:v>149</c:v>
                </c:pt>
                <c:pt idx="278">
                  <c:v>150</c:v>
                </c:pt>
                <c:pt idx="279">
                  <c:v>151</c:v>
                </c:pt>
                <c:pt idx="280">
                  <c:v>152</c:v>
                </c:pt>
                <c:pt idx="281">
                  <c:v>153</c:v>
                </c:pt>
                <c:pt idx="282">
                  <c:v>154</c:v>
                </c:pt>
                <c:pt idx="283">
                  <c:v>155</c:v>
                </c:pt>
                <c:pt idx="284">
                  <c:v>156</c:v>
                </c:pt>
                <c:pt idx="285">
                  <c:v>157</c:v>
                </c:pt>
                <c:pt idx="286">
                  <c:v>158</c:v>
                </c:pt>
                <c:pt idx="287">
                  <c:v>159</c:v>
                </c:pt>
                <c:pt idx="288">
                  <c:v>160</c:v>
                </c:pt>
                <c:pt idx="289">
                  <c:v>161</c:v>
                </c:pt>
                <c:pt idx="290">
                  <c:v>162</c:v>
                </c:pt>
                <c:pt idx="291">
                  <c:v>163</c:v>
                </c:pt>
                <c:pt idx="292">
                  <c:v>164</c:v>
                </c:pt>
                <c:pt idx="293">
                  <c:v>165</c:v>
                </c:pt>
                <c:pt idx="294">
                  <c:v>166</c:v>
                </c:pt>
                <c:pt idx="295">
                  <c:v>167</c:v>
                </c:pt>
                <c:pt idx="296">
                  <c:v>168</c:v>
                </c:pt>
                <c:pt idx="297">
                  <c:v>169</c:v>
                </c:pt>
                <c:pt idx="298">
                  <c:v>170</c:v>
                </c:pt>
                <c:pt idx="299">
                  <c:v>171</c:v>
                </c:pt>
                <c:pt idx="300">
                  <c:v>172</c:v>
                </c:pt>
                <c:pt idx="301">
                  <c:v>173</c:v>
                </c:pt>
                <c:pt idx="302">
                  <c:v>174</c:v>
                </c:pt>
                <c:pt idx="303">
                  <c:v>175</c:v>
                </c:pt>
                <c:pt idx="304">
                  <c:v>176</c:v>
                </c:pt>
                <c:pt idx="305">
                  <c:v>177</c:v>
                </c:pt>
                <c:pt idx="306">
                  <c:v>178</c:v>
                </c:pt>
                <c:pt idx="307">
                  <c:v>179</c:v>
                </c:pt>
                <c:pt idx="308">
                  <c:v>180</c:v>
                </c:pt>
                <c:pt idx="309">
                  <c:v>181</c:v>
                </c:pt>
                <c:pt idx="310">
                  <c:v>182</c:v>
                </c:pt>
                <c:pt idx="311">
                  <c:v>183</c:v>
                </c:pt>
                <c:pt idx="312">
                  <c:v>184</c:v>
                </c:pt>
                <c:pt idx="313">
                  <c:v>185</c:v>
                </c:pt>
                <c:pt idx="314">
                  <c:v>186</c:v>
                </c:pt>
                <c:pt idx="315">
                  <c:v>187</c:v>
                </c:pt>
                <c:pt idx="316">
                  <c:v>188</c:v>
                </c:pt>
                <c:pt idx="317">
                  <c:v>189</c:v>
                </c:pt>
                <c:pt idx="318">
                  <c:v>190</c:v>
                </c:pt>
                <c:pt idx="319">
                  <c:v>191</c:v>
                </c:pt>
                <c:pt idx="320">
                  <c:v>192</c:v>
                </c:pt>
                <c:pt idx="321">
                  <c:v>193</c:v>
                </c:pt>
                <c:pt idx="322">
                  <c:v>194</c:v>
                </c:pt>
                <c:pt idx="323">
                  <c:v>195</c:v>
                </c:pt>
                <c:pt idx="324">
                  <c:v>196</c:v>
                </c:pt>
                <c:pt idx="325">
                  <c:v>197</c:v>
                </c:pt>
                <c:pt idx="326">
                  <c:v>198</c:v>
                </c:pt>
                <c:pt idx="327">
                  <c:v>199</c:v>
                </c:pt>
                <c:pt idx="328">
                  <c:v>200</c:v>
                </c:pt>
                <c:pt idx="329">
                  <c:v>201</c:v>
                </c:pt>
                <c:pt idx="330">
                  <c:v>202</c:v>
                </c:pt>
                <c:pt idx="331">
                  <c:v>203</c:v>
                </c:pt>
                <c:pt idx="332">
                  <c:v>204</c:v>
                </c:pt>
                <c:pt idx="333">
                  <c:v>205</c:v>
                </c:pt>
                <c:pt idx="334">
                  <c:v>206</c:v>
                </c:pt>
                <c:pt idx="335">
                  <c:v>207</c:v>
                </c:pt>
                <c:pt idx="336">
                  <c:v>208</c:v>
                </c:pt>
                <c:pt idx="337">
                  <c:v>209</c:v>
                </c:pt>
                <c:pt idx="338">
                  <c:v>210</c:v>
                </c:pt>
                <c:pt idx="339">
                  <c:v>211</c:v>
                </c:pt>
                <c:pt idx="340">
                  <c:v>212</c:v>
                </c:pt>
                <c:pt idx="341">
                  <c:v>213</c:v>
                </c:pt>
                <c:pt idx="342">
                  <c:v>214</c:v>
                </c:pt>
                <c:pt idx="343">
                  <c:v>215</c:v>
                </c:pt>
                <c:pt idx="344">
                  <c:v>216</c:v>
                </c:pt>
                <c:pt idx="345">
                  <c:v>217</c:v>
                </c:pt>
                <c:pt idx="346">
                  <c:v>218</c:v>
                </c:pt>
                <c:pt idx="347">
                  <c:v>219</c:v>
                </c:pt>
                <c:pt idx="348">
                  <c:v>220</c:v>
                </c:pt>
                <c:pt idx="349">
                  <c:v>221</c:v>
                </c:pt>
                <c:pt idx="350">
                  <c:v>222</c:v>
                </c:pt>
                <c:pt idx="351">
                  <c:v>223</c:v>
                </c:pt>
                <c:pt idx="352">
                  <c:v>224</c:v>
                </c:pt>
                <c:pt idx="353">
                  <c:v>225</c:v>
                </c:pt>
                <c:pt idx="354">
                  <c:v>226</c:v>
                </c:pt>
                <c:pt idx="355">
                  <c:v>227</c:v>
                </c:pt>
                <c:pt idx="356">
                  <c:v>228</c:v>
                </c:pt>
                <c:pt idx="357">
                  <c:v>229</c:v>
                </c:pt>
                <c:pt idx="358">
                  <c:v>230</c:v>
                </c:pt>
                <c:pt idx="359">
                  <c:v>231</c:v>
                </c:pt>
                <c:pt idx="360">
                  <c:v>232</c:v>
                </c:pt>
                <c:pt idx="361">
                  <c:v>233</c:v>
                </c:pt>
                <c:pt idx="362">
                  <c:v>234</c:v>
                </c:pt>
                <c:pt idx="363">
                  <c:v>235</c:v>
                </c:pt>
                <c:pt idx="364">
                  <c:v>236</c:v>
                </c:pt>
                <c:pt idx="365">
                  <c:v>237</c:v>
                </c:pt>
                <c:pt idx="366">
                  <c:v>238</c:v>
                </c:pt>
                <c:pt idx="367">
                  <c:v>239</c:v>
                </c:pt>
                <c:pt idx="368">
                  <c:v>240</c:v>
                </c:pt>
                <c:pt idx="369">
                  <c:v>241</c:v>
                </c:pt>
                <c:pt idx="370">
                  <c:v>242</c:v>
                </c:pt>
                <c:pt idx="371">
                  <c:v>243</c:v>
                </c:pt>
                <c:pt idx="372">
                  <c:v>244</c:v>
                </c:pt>
                <c:pt idx="373">
                  <c:v>245</c:v>
                </c:pt>
                <c:pt idx="374">
                  <c:v>246</c:v>
                </c:pt>
                <c:pt idx="375">
                  <c:v>247</c:v>
                </c:pt>
                <c:pt idx="376">
                  <c:v>248</c:v>
                </c:pt>
                <c:pt idx="377">
                  <c:v>249</c:v>
                </c:pt>
                <c:pt idx="378">
                  <c:v>250</c:v>
                </c:pt>
                <c:pt idx="379">
                  <c:v>251</c:v>
                </c:pt>
                <c:pt idx="380">
                  <c:v>252</c:v>
                </c:pt>
                <c:pt idx="381">
                  <c:v>253</c:v>
                </c:pt>
                <c:pt idx="382">
                  <c:v>254</c:v>
                </c:pt>
                <c:pt idx="383">
                  <c:v>255</c:v>
                </c:pt>
                <c:pt idx="384">
                  <c:v>256</c:v>
                </c:pt>
                <c:pt idx="385">
                  <c:v>257</c:v>
                </c:pt>
                <c:pt idx="386">
                  <c:v>258</c:v>
                </c:pt>
                <c:pt idx="387">
                  <c:v>259</c:v>
                </c:pt>
                <c:pt idx="388">
                  <c:v>260</c:v>
                </c:pt>
                <c:pt idx="389">
                  <c:v>261</c:v>
                </c:pt>
                <c:pt idx="390">
                  <c:v>262</c:v>
                </c:pt>
                <c:pt idx="391">
                  <c:v>263</c:v>
                </c:pt>
                <c:pt idx="392">
                  <c:v>264</c:v>
                </c:pt>
                <c:pt idx="393">
                  <c:v>265</c:v>
                </c:pt>
                <c:pt idx="394">
                  <c:v>266</c:v>
                </c:pt>
                <c:pt idx="395">
                  <c:v>267</c:v>
                </c:pt>
                <c:pt idx="396">
                  <c:v>268</c:v>
                </c:pt>
                <c:pt idx="397">
                  <c:v>269</c:v>
                </c:pt>
                <c:pt idx="398">
                  <c:v>270</c:v>
                </c:pt>
                <c:pt idx="399">
                  <c:v>271</c:v>
                </c:pt>
                <c:pt idx="400">
                  <c:v>272</c:v>
                </c:pt>
                <c:pt idx="401">
                  <c:v>273</c:v>
                </c:pt>
                <c:pt idx="402">
                  <c:v>274</c:v>
                </c:pt>
                <c:pt idx="403">
                  <c:v>275</c:v>
                </c:pt>
                <c:pt idx="404">
                  <c:v>276</c:v>
                </c:pt>
                <c:pt idx="405">
                  <c:v>277</c:v>
                </c:pt>
                <c:pt idx="406">
                  <c:v>278</c:v>
                </c:pt>
                <c:pt idx="407">
                  <c:v>279</c:v>
                </c:pt>
                <c:pt idx="408">
                  <c:v>280</c:v>
                </c:pt>
                <c:pt idx="409">
                  <c:v>281</c:v>
                </c:pt>
                <c:pt idx="410">
                  <c:v>282</c:v>
                </c:pt>
                <c:pt idx="411">
                  <c:v>283</c:v>
                </c:pt>
                <c:pt idx="412">
                  <c:v>284</c:v>
                </c:pt>
                <c:pt idx="413">
                  <c:v>285</c:v>
                </c:pt>
                <c:pt idx="414">
                  <c:v>286</c:v>
                </c:pt>
                <c:pt idx="415">
                  <c:v>287</c:v>
                </c:pt>
                <c:pt idx="416">
                  <c:v>288</c:v>
                </c:pt>
                <c:pt idx="417">
                  <c:v>289</c:v>
                </c:pt>
                <c:pt idx="418">
                  <c:v>290</c:v>
                </c:pt>
                <c:pt idx="419">
                  <c:v>291</c:v>
                </c:pt>
                <c:pt idx="420">
                  <c:v>292</c:v>
                </c:pt>
                <c:pt idx="421">
                  <c:v>293</c:v>
                </c:pt>
                <c:pt idx="422">
                  <c:v>294</c:v>
                </c:pt>
                <c:pt idx="423">
                  <c:v>295</c:v>
                </c:pt>
                <c:pt idx="424">
                  <c:v>296</c:v>
                </c:pt>
                <c:pt idx="425">
                  <c:v>297</c:v>
                </c:pt>
                <c:pt idx="426">
                  <c:v>298</c:v>
                </c:pt>
                <c:pt idx="427">
                  <c:v>299</c:v>
                </c:pt>
                <c:pt idx="428">
                  <c:v>300</c:v>
                </c:pt>
                <c:pt idx="429">
                  <c:v>301</c:v>
                </c:pt>
                <c:pt idx="430">
                  <c:v>302</c:v>
                </c:pt>
                <c:pt idx="431">
                  <c:v>303</c:v>
                </c:pt>
                <c:pt idx="432">
                  <c:v>304</c:v>
                </c:pt>
                <c:pt idx="433">
                  <c:v>305</c:v>
                </c:pt>
                <c:pt idx="434">
                  <c:v>306</c:v>
                </c:pt>
                <c:pt idx="435">
                  <c:v>307</c:v>
                </c:pt>
                <c:pt idx="436">
                  <c:v>308</c:v>
                </c:pt>
                <c:pt idx="437">
                  <c:v>309</c:v>
                </c:pt>
                <c:pt idx="438">
                  <c:v>310</c:v>
                </c:pt>
                <c:pt idx="439">
                  <c:v>311</c:v>
                </c:pt>
                <c:pt idx="440">
                  <c:v>312</c:v>
                </c:pt>
                <c:pt idx="441">
                  <c:v>313</c:v>
                </c:pt>
                <c:pt idx="442">
                  <c:v>314</c:v>
                </c:pt>
                <c:pt idx="443">
                  <c:v>315</c:v>
                </c:pt>
                <c:pt idx="444">
                  <c:v>316</c:v>
                </c:pt>
                <c:pt idx="445">
                  <c:v>317</c:v>
                </c:pt>
                <c:pt idx="446">
                  <c:v>318</c:v>
                </c:pt>
                <c:pt idx="447">
                  <c:v>319</c:v>
                </c:pt>
                <c:pt idx="448">
                  <c:v>320</c:v>
                </c:pt>
                <c:pt idx="449">
                  <c:v>321</c:v>
                </c:pt>
                <c:pt idx="450">
                  <c:v>322</c:v>
                </c:pt>
                <c:pt idx="451">
                  <c:v>323</c:v>
                </c:pt>
                <c:pt idx="452">
                  <c:v>324</c:v>
                </c:pt>
                <c:pt idx="453">
                  <c:v>325</c:v>
                </c:pt>
                <c:pt idx="454">
                  <c:v>326</c:v>
                </c:pt>
                <c:pt idx="455">
                  <c:v>327</c:v>
                </c:pt>
                <c:pt idx="456">
                  <c:v>328</c:v>
                </c:pt>
                <c:pt idx="457">
                  <c:v>329</c:v>
                </c:pt>
                <c:pt idx="458">
                  <c:v>330</c:v>
                </c:pt>
                <c:pt idx="459">
                  <c:v>331</c:v>
                </c:pt>
                <c:pt idx="460">
                  <c:v>332</c:v>
                </c:pt>
                <c:pt idx="461">
                  <c:v>333</c:v>
                </c:pt>
                <c:pt idx="462">
                  <c:v>334</c:v>
                </c:pt>
                <c:pt idx="463">
                  <c:v>335</c:v>
                </c:pt>
                <c:pt idx="464">
                  <c:v>336</c:v>
                </c:pt>
                <c:pt idx="465">
                  <c:v>337</c:v>
                </c:pt>
                <c:pt idx="466">
                  <c:v>338</c:v>
                </c:pt>
                <c:pt idx="467">
                  <c:v>339</c:v>
                </c:pt>
                <c:pt idx="468">
                  <c:v>340</c:v>
                </c:pt>
                <c:pt idx="469">
                  <c:v>341</c:v>
                </c:pt>
                <c:pt idx="470">
                  <c:v>342</c:v>
                </c:pt>
                <c:pt idx="471">
                  <c:v>343</c:v>
                </c:pt>
                <c:pt idx="472">
                  <c:v>344</c:v>
                </c:pt>
                <c:pt idx="473">
                  <c:v>345</c:v>
                </c:pt>
                <c:pt idx="474">
                  <c:v>346</c:v>
                </c:pt>
                <c:pt idx="475">
                  <c:v>347</c:v>
                </c:pt>
                <c:pt idx="476">
                  <c:v>348</c:v>
                </c:pt>
                <c:pt idx="477">
                  <c:v>349</c:v>
                </c:pt>
                <c:pt idx="478">
                  <c:v>350</c:v>
                </c:pt>
                <c:pt idx="479">
                  <c:v>351</c:v>
                </c:pt>
                <c:pt idx="480">
                  <c:v>352</c:v>
                </c:pt>
                <c:pt idx="481">
                  <c:v>353</c:v>
                </c:pt>
                <c:pt idx="482">
                  <c:v>354</c:v>
                </c:pt>
                <c:pt idx="483">
                  <c:v>355</c:v>
                </c:pt>
                <c:pt idx="484">
                  <c:v>356</c:v>
                </c:pt>
                <c:pt idx="485">
                  <c:v>357</c:v>
                </c:pt>
                <c:pt idx="486">
                  <c:v>358</c:v>
                </c:pt>
                <c:pt idx="487">
                  <c:v>359</c:v>
                </c:pt>
                <c:pt idx="488">
                  <c:v>360</c:v>
                </c:pt>
                <c:pt idx="489">
                  <c:v>361</c:v>
                </c:pt>
                <c:pt idx="490">
                  <c:v>362</c:v>
                </c:pt>
                <c:pt idx="491">
                  <c:v>363</c:v>
                </c:pt>
                <c:pt idx="492">
                  <c:v>364</c:v>
                </c:pt>
                <c:pt idx="493">
                  <c:v>365</c:v>
                </c:pt>
                <c:pt idx="494">
                  <c:v>366</c:v>
                </c:pt>
                <c:pt idx="495">
                  <c:v>367</c:v>
                </c:pt>
                <c:pt idx="496">
                  <c:v>368</c:v>
                </c:pt>
                <c:pt idx="497">
                  <c:v>369</c:v>
                </c:pt>
                <c:pt idx="498">
                  <c:v>370</c:v>
                </c:pt>
                <c:pt idx="499">
                  <c:v>371</c:v>
                </c:pt>
                <c:pt idx="500">
                  <c:v>372</c:v>
                </c:pt>
                <c:pt idx="501">
                  <c:v>373</c:v>
                </c:pt>
                <c:pt idx="502">
                  <c:v>374</c:v>
                </c:pt>
                <c:pt idx="503">
                  <c:v>375</c:v>
                </c:pt>
                <c:pt idx="504">
                  <c:v>376</c:v>
                </c:pt>
                <c:pt idx="505">
                  <c:v>377</c:v>
                </c:pt>
                <c:pt idx="506">
                  <c:v>378</c:v>
                </c:pt>
                <c:pt idx="507">
                  <c:v>379</c:v>
                </c:pt>
                <c:pt idx="508">
                  <c:v>380</c:v>
                </c:pt>
                <c:pt idx="509">
                  <c:v>381</c:v>
                </c:pt>
                <c:pt idx="510">
                  <c:v>382</c:v>
                </c:pt>
                <c:pt idx="511">
                  <c:v>383</c:v>
                </c:pt>
                <c:pt idx="512">
                  <c:v>384</c:v>
                </c:pt>
                <c:pt idx="513">
                  <c:v>385</c:v>
                </c:pt>
                <c:pt idx="514">
                  <c:v>386</c:v>
                </c:pt>
                <c:pt idx="515">
                  <c:v>387</c:v>
                </c:pt>
                <c:pt idx="516">
                  <c:v>388</c:v>
                </c:pt>
                <c:pt idx="517">
                  <c:v>389</c:v>
                </c:pt>
                <c:pt idx="518">
                  <c:v>390</c:v>
                </c:pt>
                <c:pt idx="519">
                  <c:v>391</c:v>
                </c:pt>
                <c:pt idx="520">
                  <c:v>392</c:v>
                </c:pt>
                <c:pt idx="521">
                  <c:v>393</c:v>
                </c:pt>
                <c:pt idx="522">
                  <c:v>394</c:v>
                </c:pt>
                <c:pt idx="523">
                  <c:v>395</c:v>
                </c:pt>
                <c:pt idx="524">
                  <c:v>396</c:v>
                </c:pt>
                <c:pt idx="525">
                  <c:v>397</c:v>
                </c:pt>
                <c:pt idx="526">
                  <c:v>398</c:v>
                </c:pt>
                <c:pt idx="527">
                  <c:v>399</c:v>
                </c:pt>
                <c:pt idx="528">
                  <c:v>400</c:v>
                </c:pt>
                <c:pt idx="529">
                  <c:v>401</c:v>
                </c:pt>
                <c:pt idx="530">
                  <c:v>402</c:v>
                </c:pt>
                <c:pt idx="531">
                  <c:v>403</c:v>
                </c:pt>
                <c:pt idx="532">
                  <c:v>404</c:v>
                </c:pt>
                <c:pt idx="533">
                  <c:v>405</c:v>
                </c:pt>
                <c:pt idx="534">
                  <c:v>406</c:v>
                </c:pt>
                <c:pt idx="535">
                  <c:v>407</c:v>
                </c:pt>
                <c:pt idx="536">
                  <c:v>408</c:v>
                </c:pt>
                <c:pt idx="537">
                  <c:v>409</c:v>
                </c:pt>
                <c:pt idx="538">
                  <c:v>410</c:v>
                </c:pt>
                <c:pt idx="539">
                  <c:v>411</c:v>
                </c:pt>
                <c:pt idx="540">
                  <c:v>412</c:v>
                </c:pt>
                <c:pt idx="541">
                  <c:v>413</c:v>
                </c:pt>
                <c:pt idx="542">
                  <c:v>414</c:v>
                </c:pt>
                <c:pt idx="543">
                  <c:v>415</c:v>
                </c:pt>
                <c:pt idx="544">
                  <c:v>416</c:v>
                </c:pt>
                <c:pt idx="545">
                  <c:v>417</c:v>
                </c:pt>
                <c:pt idx="546">
                  <c:v>418</c:v>
                </c:pt>
                <c:pt idx="547">
                  <c:v>419</c:v>
                </c:pt>
                <c:pt idx="548">
                  <c:v>420</c:v>
                </c:pt>
                <c:pt idx="549">
                  <c:v>421</c:v>
                </c:pt>
                <c:pt idx="550">
                  <c:v>422</c:v>
                </c:pt>
                <c:pt idx="551">
                  <c:v>423</c:v>
                </c:pt>
                <c:pt idx="552">
                  <c:v>424</c:v>
                </c:pt>
                <c:pt idx="553">
                  <c:v>425</c:v>
                </c:pt>
                <c:pt idx="554">
                  <c:v>426</c:v>
                </c:pt>
                <c:pt idx="555">
                  <c:v>427</c:v>
                </c:pt>
                <c:pt idx="556">
                  <c:v>428</c:v>
                </c:pt>
                <c:pt idx="557">
                  <c:v>429</c:v>
                </c:pt>
                <c:pt idx="558">
                  <c:v>430</c:v>
                </c:pt>
                <c:pt idx="559">
                  <c:v>431</c:v>
                </c:pt>
                <c:pt idx="560">
                  <c:v>432</c:v>
                </c:pt>
                <c:pt idx="561">
                  <c:v>433</c:v>
                </c:pt>
                <c:pt idx="562">
                  <c:v>434</c:v>
                </c:pt>
                <c:pt idx="563">
                  <c:v>435</c:v>
                </c:pt>
                <c:pt idx="564">
                  <c:v>436</c:v>
                </c:pt>
                <c:pt idx="565">
                  <c:v>437</c:v>
                </c:pt>
                <c:pt idx="566">
                  <c:v>438</c:v>
                </c:pt>
                <c:pt idx="567">
                  <c:v>439</c:v>
                </c:pt>
                <c:pt idx="568">
                  <c:v>440</c:v>
                </c:pt>
                <c:pt idx="569">
                  <c:v>441</c:v>
                </c:pt>
                <c:pt idx="570">
                  <c:v>442</c:v>
                </c:pt>
                <c:pt idx="571">
                  <c:v>443</c:v>
                </c:pt>
                <c:pt idx="572">
                  <c:v>444</c:v>
                </c:pt>
                <c:pt idx="573">
                  <c:v>445</c:v>
                </c:pt>
                <c:pt idx="574">
                  <c:v>446</c:v>
                </c:pt>
                <c:pt idx="575">
                  <c:v>447</c:v>
                </c:pt>
                <c:pt idx="576">
                  <c:v>448</c:v>
                </c:pt>
                <c:pt idx="577">
                  <c:v>449</c:v>
                </c:pt>
                <c:pt idx="578">
                  <c:v>450</c:v>
                </c:pt>
                <c:pt idx="579">
                  <c:v>451</c:v>
                </c:pt>
                <c:pt idx="580">
                  <c:v>452</c:v>
                </c:pt>
                <c:pt idx="581">
                  <c:v>453</c:v>
                </c:pt>
                <c:pt idx="582">
                  <c:v>454</c:v>
                </c:pt>
                <c:pt idx="583">
                  <c:v>455</c:v>
                </c:pt>
                <c:pt idx="584">
                  <c:v>456</c:v>
                </c:pt>
                <c:pt idx="585">
                  <c:v>457</c:v>
                </c:pt>
                <c:pt idx="586">
                  <c:v>458</c:v>
                </c:pt>
                <c:pt idx="587">
                  <c:v>459</c:v>
                </c:pt>
                <c:pt idx="588">
                  <c:v>460</c:v>
                </c:pt>
                <c:pt idx="589">
                  <c:v>461</c:v>
                </c:pt>
                <c:pt idx="590">
                  <c:v>462</c:v>
                </c:pt>
                <c:pt idx="591">
                  <c:v>463</c:v>
                </c:pt>
                <c:pt idx="592">
                  <c:v>464</c:v>
                </c:pt>
                <c:pt idx="593">
                  <c:v>465</c:v>
                </c:pt>
                <c:pt idx="594">
                  <c:v>466</c:v>
                </c:pt>
                <c:pt idx="595">
                  <c:v>467</c:v>
                </c:pt>
                <c:pt idx="596">
                  <c:v>468</c:v>
                </c:pt>
                <c:pt idx="597">
                  <c:v>469</c:v>
                </c:pt>
                <c:pt idx="598">
                  <c:v>470</c:v>
                </c:pt>
                <c:pt idx="599">
                  <c:v>471</c:v>
                </c:pt>
                <c:pt idx="600">
                  <c:v>472</c:v>
                </c:pt>
                <c:pt idx="601">
                  <c:v>473</c:v>
                </c:pt>
                <c:pt idx="602">
                  <c:v>474</c:v>
                </c:pt>
              </c:numCache>
            </c:numRef>
          </c:xVal>
          <c:yVal>
            <c:numRef>
              <c:f>'MLR Comparison &amp; Composite'!$J$4:$J$606</c:f>
              <c:numCache>
                <c:formatCode>General</c:formatCode>
                <c:ptCount val="603"/>
                <c:pt idx="0">
                  <c:v>1.0036648779550707E-3</c:v>
                </c:pt>
                <c:pt idx="1">
                  <c:v>9.4755841805883303E-4</c:v>
                </c:pt>
                <c:pt idx="2">
                  <c:v>8.9314388333030788E-4</c:v>
                </c:pt>
                <c:pt idx="3">
                  <c:v>8.4039800781250413E-4</c:v>
                </c:pt>
                <c:pt idx="4">
                  <c:v>7.8929771159449828E-4</c:v>
                </c:pt>
                <c:pt idx="5">
                  <c:v>7.3982010016297435E-4</c:v>
                </c:pt>
                <c:pt idx="6">
                  <c:v>6.9194246375372821E-4</c:v>
                </c:pt>
                <c:pt idx="7">
                  <c:v>6.456422767032059E-4</c:v>
                </c:pt>
                <c:pt idx="8">
                  <c:v>6.0089719679999999E-4</c:v>
                </c:pt>
                <c:pt idx="9">
                  <c:v>5.5768506463639729E-4</c:v>
                </c:pt>
                <c:pt idx="10">
                  <c:v>5.1598390295987302E-4</c:v>
                </c:pt>
                <c:pt idx="11">
                  <c:v>4.7577191602462838E-4</c:v>
                </c:pt>
                <c:pt idx="12">
                  <c:v>4.3702748894310507E-4</c:v>
                </c:pt>
                <c:pt idx="13">
                  <c:v>3.9972918703750097E-4</c:v>
                </c:pt>
                <c:pt idx="14">
                  <c:v>3.6385575519129725E-4</c:v>
                </c:pt>
                <c:pt idx="15">
                  <c:v>3.2938611720077261E-4</c:v>
                </c:pt>
                <c:pt idx="16">
                  <c:v>2.9629937512652926E-4</c:v>
                </c:pt>
                <c:pt idx="17">
                  <c:v>2.6457480864500415E-4</c:v>
                </c:pt>
                <c:pt idx="18">
                  <c:v>2.3419187440000086E-4</c:v>
                </c:pt>
                <c:pt idx="19">
                  <c:v>2.0513020535419652E-4</c:v>
                </c:pt>
                <c:pt idx="20">
                  <c:v>1.7736961014067277E-4</c:v>
                </c:pt>
                <c:pt idx="21">
                  <c:v>1.508900724144285E-4</c:v>
                </c:pt>
                <c:pt idx="22">
                  <c:v>1.2567175020390445E-4</c:v>
                </c:pt>
                <c:pt idx="23">
                  <c:v>1.016949752625002E-4</c:v>
                </c:pt>
                <c:pt idx="24">
                  <c:v>7.8940252420096326E-5</c:v>
                </c:pt>
                <c:pt idx="25">
                  <c:v>5.7388258934572446E-5</c:v>
                </c:pt>
                <c:pt idx="26">
                  <c:v>3.7019843843328437E-5</c:v>
                </c:pt>
                <c:pt idx="27">
                  <c:v>1.7816027314804126E-5</c:v>
                </c:pt>
                <c:pt idx="28">
                  <c:v>-2.4199999999995095E-7</c:v>
                </c:pt>
                <c:pt idx="29">
                  <c:v>-1.7172877616003732E-5</c:v>
                </c:pt>
                <c:pt idx="30">
                  <c:v>-3.2995075862527914E-5</c:v>
                </c:pt>
                <c:pt idx="31">
                  <c:v>-4.7726896531772076E-5</c:v>
                </c:pt>
                <c:pt idx="32">
                  <c:v>-6.1386473527296135E-5</c:v>
                </c:pt>
                <c:pt idx="33">
                  <c:v>-7.3991773512499932E-5</c:v>
                </c:pt>
                <c:pt idx="34">
                  <c:v>-8.5560596559104281E-5</c:v>
                </c:pt>
                <c:pt idx="35">
                  <c:v>-9.6110576795628254E-5</c:v>
                </c:pt>
                <c:pt idx="36">
                  <c:v>-1.0565918305587212E-4</c:v>
                </c:pt>
                <c:pt idx="37">
                  <c:v>-1.1422371952739628E-4</c:v>
                </c:pt>
                <c:pt idx="38">
                  <c:v>-1.2182132640000034E-4</c:v>
                </c:pt>
                <c:pt idx="39">
                  <c:v>-1.2846898051420367E-4</c:v>
                </c:pt>
                <c:pt idx="40">
                  <c:v>-1.3418349600972785E-4</c:v>
                </c:pt>
                <c:pt idx="41">
                  <c:v>-1.3898152497397227E-4</c:v>
                </c:pt>
                <c:pt idx="42">
                  <c:v>-1.428795580904958E-4</c:v>
                </c:pt>
                <c:pt idx="43">
                  <c:v>-1.4589392528749974E-4</c:v>
                </c:pt>
                <c:pt idx="44">
                  <c:v>-1.4804079638630456E-4</c:v>
                </c:pt>
                <c:pt idx="45">
                  <c:v>-1.4933618174982777E-4</c:v>
                </c:pt>
                <c:pt idx="46">
                  <c:v>-1.4979593293107233E-4</c:v>
                </c:pt>
                <c:pt idx="47">
                  <c:v>-1.4943574332159648E-4</c:v>
                </c:pt>
                <c:pt idx="48">
                  <c:v>-1.4827114879999975E-4</c:v>
                </c:pt>
                <c:pt idx="49">
                  <c:v>-1.463175283804038E-4</c:v>
                </c:pt>
                <c:pt idx="50">
                  <c:v>-1.435901048609278E-4</c:v>
                </c:pt>
                <c:pt idx="51">
                  <c:v>-1.4010394547217197E-4</c:v>
                </c:pt>
                <c:pt idx="52">
                  <c:v>-1.3587396252569603E-4</c:v>
                </c:pt>
                <c:pt idx="53">
                  <c:v>-1.3091491406249989E-4</c:v>
                </c:pt>
                <c:pt idx="54">
                  <c:v>-1.2524140450150391E-4</c:v>
                </c:pt>
                <c:pt idx="55">
                  <c:v>-1.1886788528802808E-4</c:v>
                </c:pt>
                <c:pt idx="56">
                  <c:v>-1.118086555422723E-4</c:v>
                </c:pt>
                <c:pt idx="57">
                  <c:v>-1.040778627077958E-4</c:v>
                </c:pt>
                <c:pt idx="58">
                  <c:v>-9.5689503200000126E-5</c:v>
                </c:pt>
                <c:pt idx="59">
                  <c:v>-8.665742305460439E-5</c:v>
                </c:pt>
                <c:pt idx="60">
                  <c:v>-7.699531857612783E-5</c:v>
                </c:pt>
                <c:pt idx="61">
                  <c:v>-6.6716736986372174E-5</c:v>
                </c:pt>
                <c:pt idx="62">
                  <c:v>-5.5835077072896212E-5</c:v>
                </c:pt>
                <c:pt idx="63">
                  <c:v>-4.4363589837500127E-5</c:v>
                </c:pt>
                <c:pt idx="64">
                  <c:v>-3.2315379144703898E-5</c:v>
                </c:pt>
                <c:pt idx="65">
                  <c:v>-1.9703402370228076E-5</c:v>
                </c:pt>
                <c:pt idx="66">
                  <c:v>-6.5404710494718607E-6</c:v>
                </c:pt>
                <c:pt idx="67">
                  <c:v>7.1607484740041363E-6</c:v>
                </c:pt>
                <c:pt idx="68">
                  <c:v>2.1387734399999991E-5</c:v>
                </c:pt>
                <c:pt idx="69">
                  <c:v>3.6128108823196389E-5</c:v>
                </c:pt>
                <c:pt idx="70">
                  <c:v>5.136963708467221E-5</c:v>
                </c:pt>
                <c:pt idx="71">
                  <c:v>6.7100227123428291E-5</c:v>
                </c:pt>
                <c:pt idx="72">
                  <c:v>8.3307928827904245E-5</c:v>
                </c:pt>
                <c:pt idx="73">
                  <c:v>9.9980933387500267E-5</c:v>
                </c:pt>
                <c:pt idx="74">
                  <c:v>1.171075726440966E-4</c:v>
                </c:pt>
                <c:pt idx="75">
                  <c:v>1.3467631844357259E-4</c:v>
                </c:pt>
                <c:pt idx="76">
                  <c:v>1.5267578198732888E-4</c:v>
                </c:pt>
                <c:pt idx="77">
                  <c:v>1.7109471318380476E-4</c:v>
                </c:pt>
                <c:pt idx="78">
                  <c:v>1.8992200000000035E-4</c:v>
                </c:pt>
                <c:pt idx="79">
                  <c:v>2.0914666781299642E-4</c:v>
                </c:pt>
                <c:pt idx="80">
                  <c:v>2.2875787876147288E-4</c:v>
                </c:pt>
                <c:pt idx="81">
                  <c:v>2.4874493109722814E-4</c:v>
                </c:pt>
                <c:pt idx="82">
                  <c:v>2.6909725853670467E-4</c:v>
                </c:pt>
                <c:pt idx="83">
                  <c:v>2.8980442961250015E-4</c:v>
                </c:pt>
                <c:pt idx="84">
                  <c:v>3.108561470248969E-4</c:v>
                </c:pt>
                <c:pt idx="85">
                  <c:v>3.32242246993372E-4</c:v>
                </c:pt>
                <c:pt idx="86">
                  <c:v>3.5395269860812842E-4</c:v>
                </c:pt>
                <c:pt idx="87">
                  <c:v>3.7597760318160476E-4</c:v>
                </c:pt>
                <c:pt idx="88">
                  <c:v>3.9830719360000086E-4</c:v>
                </c:pt>
                <c:pt idx="89">
                  <c:v>4.2093183367479634E-4</c:v>
                </c:pt>
                <c:pt idx="90">
                  <c:v>4.4384201749427411E-4</c:v>
                </c:pt>
                <c:pt idx="91">
                  <c:v>4.670283687750291E-4</c:v>
                </c:pt>
                <c:pt idx="92">
                  <c:v>4.9048164021350403E-4</c:v>
                </c:pt>
                <c:pt idx="93">
                  <c:v>5.1419271283750019E-4</c:v>
                </c:pt>
                <c:pt idx="94">
                  <c:v>5.3815259535769638E-4</c:v>
                </c:pt>
                <c:pt idx="95">
                  <c:v>5.62352423519172E-4</c:v>
                </c:pt>
                <c:pt idx="96">
                  <c:v>5.8678345945292808E-4</c:v>
                </c:pt>
                <c:pt idx="97">
                  <c:v>6.114370910274042E-4</c:v>
                </c:pt>
                <c:pt idx="98">
                  <c:v>6.3630483120000127E-4</c:v>
                </c:pt>
                <c:pt idx="99">
                  <c:v>6.6137831736859712E-4</c:v>
                </c:pt>
                <c:pt idx="100">
                  <c:v>6.866493107230739E-4</c:v>
                </c:pt>
                <c:pt idx="101">
                  <c:v>7.1210969559682813E-4</c:v>
                </c:pt>
                <c:pt idx="102">
                  <c:v>7.3775147881830513E-4</c:v>
                </c:pt>
                <c:pt idx="103">
                  <c:v>7.6356678906250156E-4</c:v>
                </c:pt>
                <c:pt idx="104">
                  <c:v>7.8954787620249775E-4</c:v>
                </c:pt>
                <c:pt idx="105">
                  <c:v>8.1568711066097208E-4</c:v>
                </c:pt>
                <c:pt idx="106">
                  <c:v>8.4197698276173162E-4</c:v>
                </c:pt>
                <c:pt idx="107">
                  <c:v>8.6841010208120407E-4</c:v>
                </c:pt>
                <c:pt idx="108">
                  <c:v>8.9497919680000192E-4</c:v>
                </c:pt>
                <c:pt idx="109">
                  <c:v>9.2167711305439644E-4</c:v>
                </c:pt>
                <c:pt idx="110">
                  <c:v>9.4849681428787211E-4</c:v>
                </c:pt>
                <c:pt idx="111">
                  <c:v>9.7543138060263016E-4</c:v>
                </c:pt>
                <c:pt idx="112">
                  <c:v>1.0024740081111042E-3</c:v>
                </c:pt>
                <c:pt idx="113">
                  <c:v>1.0296180082875019E-3</c:v>
                </c:pt>
                <c:pt idx="114">
                  <c:v>1.0568568073192981E-3</c:v>
                </c:pt>
                <c:pt idx="115">
                  <c:v>1.0841839454587767E-3</c:v>
                </c:pt>
                <c:pt idx="116">
                  <c:v>1.1115930763745281E-3</c:v>
                </c:pt>
                <c:pt idx="117">
                  <c:v>1.1390779665030096E-3</c:v>
                </c:pt>
                <c:pt idx="118">
                  <c:v>1.1666324944000041E-3</c:v>
                </c:pt>
                <c:pt idx="119">
                  <c:v>1.194250650092196E-3</c:v>
                </c:pt>
                <c:pt idx="120">
                  <c:v>1.221926534428672E-3</c:v>
                </c:pt>
                <c:pt idx="121">
                  <c:v>1.2496543584324278E-3</c:v>
                </c:pt>
                <c:pt idx="122">
                  <c:v>1.277428442651904E-3</c:v>
                </c:pt>
                <c:pt idx="123">
                  <c:v>1.3052432165125021E-3</c:v>
                </c:pt>
                <c:pt idx="124">
                  <c:v>1.3330932176680958E-3</c:v>
                </c:pt>
                <c:pt idx="125">
                  <c:v>1.3609730913525721E-3</c:v>
                </c:pt>
                <c:pt idx="126">
                  <c:v>1.3888775897313334E-3</c:v>
                </c:pt>
                <c:pt idx="127">
                  <c:v>1.4168015712528062E-3</c:v>
                </c:pt>
                <c:pt idx="128">
                  <c:v>1.4447400000000001E-3</c:v>
                </c:pt>
                <c:pt idx="129">
                  <c:v>1.472687945041999E-3</c:v>
                </c:pt>
                <c:pt idx="130">
                  <c:v>1.5006405797854752E-3</c:v>
                </c:pt>
                <c:pt idx="131">
                  <c:v>1.5285931813262313E-3</c:v>
                </c:pt>
                <c:pt idx="132">
                  <c:v>1.5565411298007099E-3</c:v>
                </c:pt>
                <c:pt idx="133">
                  <c:v>1.5844799077375032E-3</c:v>
                </c:pt>
                <c:pt idx="134">
                  <c:v>1.6124050994088999E-3</c:v>
                </c:pt>
                <c:pt idx="135">
                  <c:v>1.6403123901823741E-3</c:v>
                </c:pt>
                <c:pt idx="136">
                  <c:v>1.6681975658721327E-3</c:v>
                </c:pt>
                <c:pt idx="137">
                  <c:v>1.6960565120906089E-3</c:v>
                </c:pt>
                <c:pt idx="138">
                  <c:v>1.7238852136000021E-3</c:v>
                </c:pt>
                <c:pt idx="139">
                  <c:v>1.751679753663796E-3</c:v>
                </c:pt>
                <c:pt idx="140">
                  <c:v>1.7794363133982721E-3</c:v>
                </c:pt>
                <c:pt idx="141">
                  <c:v>1.8071511711240302E-3</c:v>
                </c:pt>
                <c:pt idx="142">
                  <c:v>1.8348207017175066E-3</c:v>
                </c:pt>
                <c:pt idx="143">
                  <c:v>1.8624413759625029E-3</c:v>
                </c:pt>
                <c:pt idx="144">
                  <c:v>1.8900097599017002E-3</c:v>
                </c:pt>
                <c:pt idx="145">
                  <c:v>1.917522514188175E-3</c:v>
                </c:pt>
                <c:pt idx="146">
                  <c:v>1.9449763934369319E-3</c:v>
                </c:pt>
                <c:pt idx="147">
                  <c:v>1.9723682455764081E-3</c:v>
                </c:pt>
                <c:pt idx="148">
                  <c:v>1.9996950112000037E-3</c:v>
                </c:pt>
                <c:pt idx="149">
                  <c:v>2.0269537229176023E-3</c:v>
                </c:pt>
                <c:pt idx="150">
                  <c:v>2.0541415047070784E-3</c:v>
                </c:pt>
                <c:pt idx="151">
                  <c:v>2.0812555712658278E-3</c:v>
                </c:pt>
                <c:pt idx="152">
                  <c:v>2.1082932273623141E-3</c:v>
                </c:pt>
                <c:pt idx="153">
                  <c:v>2.1352518671875044E-3</c:v>
                </c:pt>
                <c:pt idx="154">
                  <c:v>2.1621289737064997E-3</c:v>
                </c:pt>
                <c:pt idx="155">
                  <c:v>2.1889221180099797E-3</c:v>
                </c:pt>
                <c:pt idx="156">
                  <c:v>2.2156289586657291E-3</c:v>
                </c:pt>
                <c:pt idx="157">
                  <c:v>2.2422472410702052E-3</c:v>
                </c:pt>
                <c:pt idx="158">
                  <c:v>2.2687747968000113E-3</c:v>
                </c:pt>
                <c:pt idx="159">
                  <c:v>2.2952095429634037E-3</c:v>
                </c:pt>
                <c:pt idx="160">
                  <c:v>2.3215494815518717E-3</c:v>
                </c:pt>
                <c:pt idx="161">
                  <c:v>2.3477926987916357E-3</c:v>
                </c:pt>
                <c:pt idx="162">
                  <c:v>2.3739373644951042E-3</c:v>
                </c:pt>
                <c:pt idx="163">
                  <c:v>2.3999817314125059E-3</c:v>
                </c:pt>
                <c:pt idx="164">
                  <c:v>2.4259241345832962E-3</c:v>
                </c:pt>
                <c:pt idx="165">
                  <c:v>2.4517629906877741E-3</c:v>
                </c:pt>
                <c:pt idx="166">
                  <c:v>2.4774967973985292E-3</c:v>
                </c:pt>
                <c:pt idx="167">
                  <c:v>2.5031241327320144E-3</c:v>
                </c:pt>
                <c:pt idx="168">
                  <c:v>2.5286436544E-3</c:v>
                </c:pt>
                <c:pt idx="169">
                  <c:v>2.5540540991611958E-3</c:v>
                </c:pt>
                <c:pt idx="170">
                  <c:v>2.5793542821726796E-3</c:v>
                </c:pt>
                <c:pt idx="171">
                  <c:v>2.6045430963414352E-3</c:v>
                </c:pt>
                <c:pt idx="172">
                  <c:v>2.6296195116759105E-3</c:v>
                </c:pt>
                <c:pt idx="173">
                  <c:v>2.6545825746375059E-3</c:v>
                </c:pt>
                <c:pt idx="174">
                  <c:v>2.6794314074921038E-3</c:v>
                </c:pt>
                <c:pt idx="175">
                  <c:v>2.7041652076615825E-3</c:v>
                </c:pt>
                <c:pt idx="176">
                  <c:v>2.7287832470753431E-3</c:v>
                </c:pt>
                <c:pt idx="177">
                  <c:v>2.7532848715218108E-3</c:v>
                </c:pt>
                <c:pt idx="178">
                  <c:v>2.7776695000000045E-3</c:v>
                </c:pt>
                <c:pt idx="179">
                  <c:v>2.8019366240710007E-3</c:v>
                </c:pt>
                <c:pt idx="180">
                  <c:v>2.8260858072094762E-3</c:v>
                </c:pt>
                <c:pt idx="181">
                  <c:v>2.8501166841552279E-3</c:v>
                </c:pt>
                <c:pt idx="182">
                  <c:v>2.874028960264704E-3</c:v>
                </c:pt>
                <c:pt idx="183">
                  <c:v>2.8978224108625011E-3</c:v>
                </c:pt>
                <c:pt idx="184">
                  <c:v>2.9214968805929002E-3</c:v>
                </c:pt>
                <c:pt idx="185">
                  <c:v>2.945052282771381E-3</c:v>
                </c:pt>
                <c:pt idx="186">
                  <c:v>2.9684885987361319E-3</c:v>
                </c:pt>
                <c:pt idx="187">
                  <c:v>2.9918058771996039E-3</c:v>
                </c:pt>
                <c:pt idx="188">
                  <c:v>3.0150042336E-3</c:v>
                </c:pt>
                <c:pt idx="189">
                  <c:v>3.0380838494528015E-3</c:v>
                </c:pt>
                <c:pt idx="190">
                  <c:v>3.0610449717022765E-3</c:v>
                </c:pt>
                <c:pt idx="191">
                  <c:v>3.0838879120730334E-3</c:v>
                </c:pt>
                <c:pt idx="192">
                  <c:v>3.1066130464215123E-3</c:v>
                </c:pt>
                <c:pt idx="193">
                  <c:v>3.1292208140875069E-3</c:v>
                </c:pt>
                <c:pt idx="194">
                  <c:v>3.1517117172457057E-3</c:v>
                </c:pt>
                <c:pt idx="195">
                  <c:v>3.1740863202571771E-3</c:v>
                </c:pt>
                <c:pt idx="196">
                  <c:v>3.1963452490209282E-3</c:v>
                </c:pt>
                <c:pt idx="197">
                  <c:v>3.2184891903254079E-3</c:v>
                </c:pt>
                <c:pt idx="198">
                  <c:v>3.2405188912000074E-3</c:v>
                </c:pt>
                <c:pt idx="199">
                  <c:v>3.2624351582666048E-3</c:v>
                </c:pt>
                <c:pt idx="200">
                  <c:v>3.2842388570910827E-3</c:v>
                </c:pt>
                <c:pt idx="201">
                  <c:v>3.3059309115348319E-3</c:v>
                </c:pt>
                <c:pt idx="202">
                  <c:v>3.3275123031063099E-3</c:v>
                </c:pt>
                <c:pt idx="203">
                  <c:v>3.3489840703125103E-3</c:v>
                </c:pt>
                <c:pt idx="204">
                  <c:v>3.3703473080105018E-3</c:v>
                </c:pt>
                <c:pt idx="205">
                  <c:v>3.3916031667589742E-3</c:v>
                </c:pt>
                <c:pt idx="206">
                  <c:v>3.4127528521697278E-3</c:v>
                </c:pt>
                <c:pt idx="207">
                  <c:v>3.4337976242592052E-3</c:v>
                </c:pt>
                <c:pt idx="208">
                  <c:v>3.4547387968000059E-3</c:v>
                </c:pt>
                <c:pt idx="209">
                  <c:v>3.4755777366724055E-3</c:v>
                </c:pt>
                <c:pt idx="210">
                  <c:v>3.4963158632158732E-3</c:v>
                </c:pt>
                <c:pt idx="211">
                  <c:v>3.5169546475806329E-3</c:v>
                </c:pt>
                <c:pt idx="212">
                  <c:v>3.5374956120791052E-3</c:v>
                </c:pt>
                <c:pt idx="213">
                  <c:v>3.5579403295375035E-3</c:v>
                </c:pt>
                <c:pt idx="214">
                  <c:v>3.5782904226473035E-3</c:v>
                </c:pt>
                <c:pt idx="215">
                  <c:v>3.5985475633167796E-3</c:v>
                </c:pt>
                <c:pt idx="216">
                  <c:v>3.6187134720225373E-3</c:v>
                </c:pt>
                <c:pt idx="217">
                  <c:v>3.6387899171610085E-3</c:v>
                </c:pt>
                <c:pt idx="218">
                  <c:v>3.658778714400005E-3</c:v>
                </c:pt>
                <c:pt idx="219">
                  <c:v>3.6786817260302043E-3</c:v>
                </c:pt>
                <c:pt idx="220">
                  <c:v>3.6985008603166807E-3</c:v>
                </c:pt>
                <c:pt idx="221">
                  <c:v>3.7182380708504366E-3</c:v>
                </c:pt>
                <c:pt idx="222">
                  <c:v>3.7378953558999109E-3</c:v>
                </c:pt>
                <c:pt idx="223">
                  <c:v>3.7574747577625153E-3</c:v>
                </c:pt>
                <c:pt idx="224">
                  <c:v>3.7769783621161017E-3</c:v>
                </c:pt>
                <c:pt idx="225">
                  <c:v>3.7964082973705776E-3</c:v>
                </c:pt>
                <c:pt idx="226">
                  <c:v>3.8157667340193292E-3</c:v>
                </c:pt>
                <c:pt idx="227">
                  <c:v>3.8350558839908037E-3</c:v>
                </c:pt>
                <c:pt idx="228">
                  <c:v>3.854278E-3</c:v>
                </c:pt>
                <c:pt idx="229">
                  <c:v>3.8734353748999992E-3</c:v>
                </c:pt>
                <c:pt idx="230">
                  <c:v>3.8925303410334796E-3</c:v>
                </c:pt>
                <c:pt idx="231">
                  <c:v>3.9115652695842279E-3</c:v>
                </c:pt>
                <c:pt idx="232">
                  <c:v>3.9305425699287045E-3</c:v>
                </c:pt>
                <c:pt idx="233">
                  <c:v>3.9494646889875074E-3</c:v>
                </c:pt>
                <c:pt idx="234">
                  <c:v>3.968334110576904E-3</c:v>
                </c:pt>
                <c:pt idx="235">
                  <c:v>3.9871533547603819E-3</c:v>
                </c:pt>
                <c:pt idx="236">
                  <c:v>4.0059249772001282E-3</c:v>
                </c:pt>
                <c:pt idx="237">
                  <c:v>4.024651568508595E-3</c:v>
                </c:pt>
                <c:pt idx="238">
                  <c:v>4.0433357535999996E-3</c:v>
                </c:pt>
                <c:pt idx="239">
                  <c:v>4.0619801910417993E-3</c:v>
                </c:pt>
                <c:pt idx="240">
                  <c:v>4.0805875724062675E-3</c:v>
                </c:pt>
                <c:pt idx="241">
                  <c:v>4.0991606216220413E-3</c:v>
                </c:pt>
                <c:pt idx="242">
                  <c:v>4.1177020943255083E-3</c:v>
                </c:pt>
                <c:pt idx="243">
                  <c:v>4.1362147772125001E-3</c:v>
                </c:pt>
                <c:pt idx="244">
                  <c:v>4.1547014873896974E-3</c:v>
                </c:pt>
                <c:pt idx="245">
                  <c:v>4.1731650717261714E-3</c:v>
                </c:pt>
                <c:pt idx="246">
                  <c:v>4.1916084062049372E-3</c:v>
                </c:pt>
                <c:pt idx="247">
                  <c:v>4.2100343952744135E-3</c:v>
                </c:pt>
                <c:pt idx="248">
                  <c:v>4.2284459712000006E-3</c:v>
                </c:pt>
                <c:pt idx="249">
                  <c:v>4.2468460934156106E-3</c:v>
                </c:pt>
                <c:pt idx="250">
                  <c:v>4.2652377478750716E-3</c:v>
                </c:pt>
                <c:pt idx="251">
                  <c:v>4.2836239464038471E-3</c:v>
                </c:pt>
                <c:pt idx="252">
                  <c:v>4.3020077260503033E-3</c:v>
                </c:pt>
                <c:pt idx="253">
                  <c:v>4.3203921484375003E-3</c:v>
                </c:pt>
                <c:pt idx="254">
                  <c:v>4.3387802991144983E-3</c:v>
                </c:pt>
                <c:pt idx="255">
                  <c:v>4.3571752869079675E-3</c:v>
                </c:pt>
                <c:pt idx="256">
                  <c:v>4.375580243273728E-3</c:v>
                </c:pt>
                <c:pt idx="257">
                  <c:v>4.3939983216482025E-3</c:v>
                </c:pt>
                <c:pt idx="258">
                  <c:v>4.4124326967999996E-3</c:v>
                </c:pt>
                <c:pt idx="259">
                  <c:v>4.4308865641813962E-3</c:v>
                </c:pt>
                <c:pt idx="260">
                  <c:v>4.4493631392798945E-3</c:v>
                </c:pt>
                <c:pt idx="261">
                  <c:v>4.4678656569696294E-3</c:v>
                </c:pt>
                <c:pt idx="262">
                  <c:v>4.4863973708631211E-3</c:v>
                </c:pt>
                <c:pt idx="263">
                  <c:v>4.5049615526625E-3</c:v>
                </c:pt>
                <c:pt idx="264">
                  <c:v>4.5235614915113105E-3</c:v>
                </c:pt>
                <c:pt idx="265">
                  <c:v>4.5422004933457858E-3</c:v>
                </c:pt>
                <c:pt idx="266">
                  <c:v>4.5608818802465294E-3</c:v>
                </c:pt>
                <c:pt idx="267">
                  <c:v>4.5796089897900231E-3</c:v>
                </c:pt>
                <c:pt idx="268">
                  <c:v>4.5983851743999996E-3</c:v>
                </c:pt>
                <c:pt idx="269">
                  <c:v>4.6172138006991964E-3</c:v>
                </c:pt>
                <c:pt idx="270">
                  <c:v>4.6360982488606829E-3</c:v>
                </c:pt>
                <c:pt idx="271">
                  <c:v>4.6550419119594294E-3</c:v>
                </c:pt>
                <c:pt idx="272">
                  <c:v>4.6740481953239212E-3</c:v>
                </c:pt>
                <c:pt idx="273">
                  <c:v>4.6931205158874997E-3</c:v>
                </c:pt>
                <c:pt idx="274">
                  <c:v>4.7122623015401106E-3</c:v>
                </c:pt>
                <c:pt idx="275">
                  <c:v>4.7314769904795839E-3</c:v>
                </c:pt>
                <c:pt idx="276">
                  <c:v>4.7507680305633442E-3</c:v>
                </c:pt>
                <c:pt idx="277">
                  <c:v>4.7701388786598031E-3</c:v>
                </c:pt>
                <c:pt idx="278">
                  <c:v>4.789593000000013E-3</c:v>
                </c:pt>
                <c:pt idx="279">
                  <c:v>4.8091338675289872E-3</c:v>
                </c:pt>
                <c:pt idx="280">
                  <c:v>4.8287649612574705E-3</c:v>
                </c:pt>
                <c:pt idx="281">
                  <c:v>4.8484897676132274E-3</c:v>
                </c:pt>
                <c:pt idx="282">
                  <c:v>4.8683117787927041E-3</c:v>
                </c:pt>
                <c:pt idx="283">
                  <c:v>4.8882344921125122E-3</c:v>
                </c:pt>
                <c:pt idx="284">
                  <c:v>4.9082614093609138E-3</c:v>
                </c:pt>
                <c:pt idx="285">
                  <c:v>4.9283960361493724E-3</c:v>
                </c:pt>
                <c:pt idx="286">
                  <c:v>4.9486418812641529E-3</c:v>
                </c:pt>
                <c:pt idx="287">
                  <c:v>4.9690024560176144E-3</c:v>
                </c:pt>
                <c:pt idx="288">
                  <c:v>4.989481273599999E-3</c:v>
                </c:pt>
                <c:pt idx="289">
                  <c:v>5.0100818484307957E-3</c:v>
                </c:pt>
                <c:pt idx="290">
                  <c:v>5.0308076955102839E-3</c:v>
                </c:pt>
                <c:pt idx="291">
                  <c:v>5.0516623297710448E-3</c:v>
                </c:pt>
                <c:pt idx="292">
                  <c:v>5.0726492654295146E-3</c:v>
                </c:pt>
                <c:pt idx="293">
                  <c:v>5.0937720153375115E-3</c:v>
                </c:pt>
                <c:pt idx="294">
                  <c:v>5.1150340903336963E-3</c:v>
                </c:pt>
                <c:pt idx="295">
                  <c:v>5.1364389985951806E-3</c:v>
                </c:pt>
                <c:pt idx="296">
                  <c:v>5.1579902449889279E-3</c:v>
                </c:pt>
                <c:pt idx="297">
                  <c:v>5.1796913304234145E-3</c:v>
                </c:pt>
                <c:pt idx="298">
                  <c:v>5.2015457511999999E-3</c:v>
                </c:pt>
                <c:pt idx="299">
                  <c:v>5.2235569983645974E-3</c:v>
                </c:pt>
                <c:pt idx="300">
                  <c:v>5.2457285570590723E-3</c:v>
                </c:pt>
                <c:pt idx="301">
                  <c:v>5.2680639058728471E-3</c:v>
                </c:pt>
                <c:pt idx="302">
                  <c:v>5.2905665161943104E-3</c:v>
                </c:pt>
                <c:pt idx="303">
                  <c:v>5.3132398515625089E-3</c:v>
                </c:pt>
                <c:pt idx="304">
                  <c:v>5.3360873670184874E-3</c:v>
                </c:pt>
                <c:pt idx="305">
                  <c:v>5.3591125084569676E-3</c:v>
                </c:pt>
                <c:pt idx="306">
                  <c:v>5.3823187119777334E-3</c:v>
                </c:pt>
                <c:pt idx="307">
                  <c:v>5.4057094032372195E-3</c:v>
                </c:pt>
                <c:pt idx="308">
                  <c:v>5.4292879968000111E-3</c:v>
                </c:pt>
                <c:pt idx="309">
                  <c:v>5.4530578954904083E-3</c:v>
                </c:pt>
                <c:pt idx="310">
                  <c:v>5.4770224897438954E-3</c:v>
                </c:pt>
                <c:pt idx="311">
                  <c:v>5.5011851569586314E-3</c:v>
                </c:pt>
                <c:pt idx="312">
                  <c:v>5.5255492608471037E-3</c:v>
                </c:pt>
                <c:pt idx="313">
                  <c:v>5.5501181507875003E-3</c:v>
                </c:pt>
                <c:pt idx="314">
                  <c:v>5.5748951611752961E-3</c:v>
                </c:pt>
                <c:pt idx="315">
                  <c:v>5.5998836107747875E-3</c:v>
                </c:pt>
                <c:pt idx="316">
                  <c:v>5.6250868020705277E-3</c:v>
                </c:pt>
                <c:pt idx="317">
                  <c:v>5.6505080206190033E-3</c:v>
                </c:pt>
                <c:pt idx="318">
                  <c:v>5.6761505343999995E-3</c:v>
                </c:pt>
                <c:pt idx="319">
                  <c:v>5.7020175931682014E-3</c:v>
                </c:pt>
                <c:pt idx="320">
                  <c:v>5.7281124278046828E-3</c:v>
                </c:pt>
                <c:pt idx="321">
                  <c:v>5.754438249668428E-3</c:v>
                </c:pt>
                <c:pt idx="322">
                  <c:v>5.7809982499479025E-3</c:v>
                </c:pt>
                <c:pt idx="323">
                  <c:v>5.8077955990124995E-3</c:v>
                </c:pt>
                <c:pt idx="324">
                  <c:v>5.8348334457641116E-3</c:v>
                </c:pt>
                <c:pt idx="325">
                  <c:v>5.8621149169885622E-3</c:v>
                </c:pt>
                <c:pt idx="326">
                  <c:v>5.8896431167073469E-3</c:v>
                </c:pt>
                <c:pt idx="327">
                  <c:v>5.9174211255288147E-3</c:v>
                </c:pt>
                <c:pt idx="328">
                  <c:v>5.9454520000000099E-3</c:v>
                </c:pt>
                <c:pt idx="329">
                  <c:v>5.9737387719580081E-3</c:v>
                </c:pt>
                <c:pt idx="330">
                  <c:v>6.0022844478814725E-3</c:v>
                </c:pt>
                <c:pt idx="331">
                  <c:v>6.0310920082422446E-3</c:v>
                </c:pt>
                <c:pt idx="332">
                  <c:v>6.0601644068567035E-3</c:v>
                </c:pt>
                <c:pt idx="333">
                  <c:v>6.0895045702374908E-3</c:v>
                </c:pt>
                <c:pt idx="334">
                  <c:v>6.1191153969448984E-3</c:v>
                </c:pt>
                <c:pt idx="335">
                  <c:v>6.1489997569383796E-3</c:v>
                </c:pt>
                <c:pt idx="336">
                  <c:v>6.1791604909281501E-3</c:v>
                </c:pt>
                <c:pt idx="337">
                  <c:v>6.2096004097266233E-3</c:v>
                </c:pt>
                <c:pt idx="338">
                  <c:v>6.2403222936000188E-3</c:v>
                </c:pt>
                <c:pt idx="339">
                  <c:v>6.2713288916198193E-3</c:v>
                </c:pt>
                <c:pt idx="340">
                  <c:v>6.3026229210142838E-3</c:v>
                </c:pt>
                <c:pt idx="341">
                  <c:v>6.3342070665200314E-3</c:v>
                </c:pt>
                <c:pt idx="342">
                  <c:v>6.3660839797335094E-3</c:v>
                </c:pt>
                <c:pt idx="343">
                  <c:v>6.3982562784624985E-3</c:v>
                </c:pt>
                <c:pt idx="344">
                  <c:v>6.4307265460777033E-3</c:v>
                </c:pt>
                <c:pt idx="345">
                  <c:v>6.4634973308641906E-3</c:v>
                </c:pt>
                <c:pt idx="346">
                  <c:v>6.4965711453729459E-3</c:v>
                </c:pt>
                <c:pt idx="347">
                  <c:v>6.5299504657724125E-3</c:v>
                </c:pt>
                <c:pt idx="348">
                  <c:v>6.5636377312000109E-3</c:v>
                </c:pt>
                <c:pt idx="349">
                  <c:v>6.5976353431135984E-3</c:v>
                </c:pt>
                <c:pt idx="350">
                  <c:v>6.6319456646430847E-3</c:v>
                </c:pt>
                <c:pt idx="351">
                  <c:v>6.6665710199418334E-3</c:v>
                </c:pt>
                <c:pt idx="352">
                  <c:v>6.7015136935383232E-3</c:v>
                </c:pt>
                <c:pt idx="353">
                  <c:v>6.7367759296874993E-3</c:v>
                </c:pt>
                <c:pt idx="354">
                  <c:v>6.7723599317225077E-3</c:v>
                </c:pt>
                <c:pt idx="355">
                  <c:v>6.8082678614059724E-3</c:v>
                </c:pt>
                <c:pt idx="356">
                  <c:v>6.8445018382817273E-3</c:v>
                </c:pt>
                <c:pt idx="357">
                  <c:v>6.8810639390262107E-3</c:v>
                </c:pt>
                <c:pt idx="358">
                  <c:v>6.9179561968000089E-3</c:v>
                </c:pt>
                <c:pt idx="359">
                  <c:v>6.9551806005993984E-3</c:v>
                </c:pt>
                <c:pt idx="360">
                  <c:v>6.9927390946078897E-3</c:v>
                </c:pt>
                <c:pt idx="361">
                  <c:v>7.0306335775476387E-3</c:v>
                </c:pt>
                <c:pt idx="362">
                  <c:v>7.0688659020311144E-3</c:v>
                </c:pt>
                <c:pt idx="363">
                  <c:v>7.1074378739124965E-3</c:v>
                </c:pt>
                <c:pt idx="364">
                  <c:v>7.1463512516392984E-3</c:v>
                </c:pt>
                <c:pt idx="365">
                  <c:v>7.1856077456037906E-3</c:v>
                </c:pt>
                <c:pt idx="366">
                  <c:v>7.2252090174945438E-3</c:v>
                </c:pt>
                <c:pt idx="367">
                  <c:v>7.265156679647995E-3</c:v>
                </c:pt>
                <c:pt idx="368">
                  <c:v>7.3054522944000101E-3</c:v>
                </c:pt>
                <c:pt idx="369">
                  <c:v>7.3460973734372024E-3</c:v>
                </c:pt>
                <c:pt idx="370">
                  <c:v>7.3870933771486734E-3</c:v>
                </c:pt>
                <c:pt idx="371">
                  <c:v>7.4284417139774432E-3</c:v>
                </c:pt>
                <c:pt idx="372">
                  <c:v>7.4701437397719211E-3</c:v>
                </c:pt>
                <c:pt idx="373">
                  <c:v>7.5122007571375004E-3</c:v>
                </c:pt>
                <c:pt idx="374">
                  <c:v>7.5546140147880964E-3</c:v>
                </c:pt>
                <c:pt idx="375">
                  <c:v>7.5973847068975739E-3</c:v>
                </c:pt>
                <c:pt idx="376">
                  <c:v>7.6405139724513372E-3</c:v>
                </c:pt>
                <c:pt idx="377">
                  <c:v>7.6840028945978122E-3</c:v>
                </c:pt>
                <c:pt idx="378">
                  <c:v>7.7278525000000027E-3</c:v>
                </c:pt>
                <c:pt idx="379">
                  <c:v>7.7720637581870106E-3</c:v>
                </c:pt>
                <c:pt idx="380">
                  <c:v>7.8166375809054812E-3</c:v>
                </c:pt>
                <c:pt idx="381">
                  <c:v>7.8615748214712292E-3</c:v>
                </c:pt>
                <c:pt idx="382">
                  <c:v>7.9068762741207124E-3</c:v>
                </c:pt>
                <c:pt idx="383">
                  <c:v>7.9525426733624994E-3</c:v>
                </c:pt>
                <c:pt idx="384">
                  <c:v>7.9985746933289113E-3</c:v>
                </c:pt>
                <c:pt idx="385">
                  <c:v>8.0449729471273688E-3</c:v>
                </c:pt>
                <c:pt idx="386">
                  <c:v>8.0917379861921209E-3</c:v>
                </c:pt>
                <c:pt idx="387">
                  <c:v>8.138870299635604E-3</c:v>
                </c:pt>
                <c:pt idx="388">
                  <c:v>8.1863703136000002E-3</c:v>
                </c:pt>
                <c:pt idx="389">
                  <c:v>8.2342383906087967E-3</c:v>
                </c:pt>
                <c:pt idx="390">
                  <c:v>8.2824748289182931E-3</c:v>
                </c:pt>
                <c:pt idx="391">
                  <c:v>8.3310798618690292E-3</c:v>
                </c:pt>
                <c:pt idx="392">
                  <c:v>8.3800536572375232E-3</c:v>
                </c:pt>
                <c:pt idx="393">
                  <c:v>8.4293963165875258E-3</c:v>
                </c:pt>
                <c:pt idx="394">
                  <c:v>8.4791078746217306E-3</c:v>
                </c:pt>
                <c:pt idx="395">
                  <c:v>8.5291882985331705E-3</c:v>
                </c:pt>
                <c:pt idx="396">
                  <c:v>8.5796374873569562E-3</c:v>
                </c:pt>
                <c:pt idx="397">
                  <c:v>8.6304552713214067E-3</c:v>
                </c:pt>
                <c:pt idx="398">
                  <c:v>8.6816414112000067E-3</c:v>
                </c:pt>
                <c:pt idx="399">
                  <c:v>8.7331955976626147E-3</c:v>
                </c:pt>
                <c:pt idx="400">
                  <c:v>8.7851174506270741E-3</c:v>
                </c:pt>
                <c:pt idx="401">
                  <c:v>8.8374065186108616E-3</c:v>
                </c:pt>
                <c:pt idx="402">
                  <c:v>8.8900622780823391E-3</c:v>
                </c:pt>
                <c:pt idx="403">
                  <c:v>8.9430841328125028E-3</c:v>
                </c:pt>
                <c:pt idx="404">
                  <c:v>8.9964714132265006E-3</c:v>
                </c:pt>
                <c:pt idx="405">
                  <c:v>9.0502233757549701E-3</c:v>
                </c:pt>
                <c:pt idx="406">
                  <c:v>9.1043392021857555E-3</c:v>
                </c:pt>
                <c:pt idx="407">
                  <c:v>9.1588179990152209E-3</c:v>
                </c:pt>
                <c:pt idx="408">
                  <c:v>9.213658796800004E-3</c:v>
                </c:pt>
                <c:pt idx="409">
                  <c:v>9.2688605495084026E-3</c:v>
                </c:pt>
                <c:pt idx="410">
                  <c:v>9.3244221338718708E-3</c:v>
                </c:pt>
                <c:pt idx="411">
                  <c:v>9.3803423487366575E-3</c:v>
                </c:pt>
                <c:pt idx="412">
                  <c:v>9.4366199144151047E-3</c:v>
                </c:pt>
                <c:pt idx="413">
                  <c:v>9.4932534720374995E-3</c:v>
                </c:pt>
                <c:pt idx="414">
                  <c:v>9.5502415829033151E-3</c:v>
                </c:pt>
                <c:pt idx="415">
                  <c:v>9.6075827278327766E-3</c:v>
                </c:pt>
                <c:pt idx="416">
                  <c:v>9.6652753065185285E-3</c:v>
                </c:pt>
                <c:pt idx="417">
                  <c:v>9.7233176368770047E-3</c:v>
                </c:pt>
                <c:pt idx="418">
                  <c:v>9.7817079544000214E-3</c:v>
                </c:pt>
                <c:pt idx="419">
                  <c:v>9.8404444115062287E-3</c:v>
                </c:pt>
                <c:pt idx="420">
                  <c:v>9.8995250768926894E-3</c:v>
                </c:pt>
                <c:pt idx="421">
                  <c:v>9.9589479348864557E-3</c:v>
                </c:pt>
                <c:pt idx="422">
                  <c:v>1.0018710884795879E-2</c:v>
                </c:pt>
                <c:pt idx="423">
                  <c:v>1.0078811740262516E-2</c:v>
                </c:pt>
                <c:pt idx="424">
                  <c:v>1.01392482286121E-2</c:v>
                </c:pt>
                <c:pt idx="425">
                  <c:v>1.020001799020657E-2</c:v>
                </c:pt>
                <c:pt idx="426">
                  <c:v>1.0261118577795322E-2</c:v>
                </c:pt>
                <c:pt idx="427">
                  <c:v>1.0322547455866807E-2</c:v>
                </c:pt>
                <c:pt idx="428">
                  <c:v>1.0384302E-2</c:v>
                </c:pt>
                <c:pt idx="429">
                  <c:v>1.0446379496216041E-2</c:v>
                </c:pt>
                <c:pt idx="430">
                  <c:v>1.0508777140329481E-2</c:v>
                </c:pt>
                <c:pt idx="431">
                  <c:v>1.0571492037300227E-2</c:v>
                </c:pt>
                <c:pt idx="432">
                  <c:v>1.0634521200584727E-2</c:v>
                </c:pt>
                <c:pt idx="433">
                  <c:v>1.0697861551487501E-2</c:v>
                </c:pt>
                <c:pt idx="434">
                  <c:v>1.0761509918512943E-2</c:v>
                </c:pt>
                <c:pt idx="435">
                  <c:v>1.0825463036716391E-2</c:v>
                </c:pt>
                <c:pt idx="436">
                  <c:v>1.0889717547056131E-2</c:v>
                </c:pt>
                <c:pt idx="437">
                  <c:v>1.0954269995744594E-2</c:v>
                </c:pt>
                <c:pt idx="438">
                  <c:v>1.1019116833599974E-2</c:v>
                </c:pt>
                <c:pt idx="439">
                  <c:v>1.1084254415397801E-2</c:v>
                </c:pt>
                <c:pt idx="440">
                  <c:v>1.1149678999222302E-2</c:v>
                </c:pt>
                <c:pt idx="441">
                  <c:v>1.1215386745818054E-2</c:v>
                </c:pt>
                <c:pt idx="442">
                  <c:v>1.1281373717941521E-2</c:v>
                </c:pt>
                <c:pt idx="443">
                  <c:v>1.1347635879712522E-2</c:v>
                </c:pt>
                <c:pt idx="444">
                  <c:v>1.141416909596573E-2</c:v>
                </c:pt>
                <c:pt idx="445">
                  <c:v>1.1480969131602198E-2</c:v>
                </c:pt>
                <c:pt idx="446">
                  <c:v>1.1548031650940921E-2</c:v>
                </c:pt>
                <c:pt idx="447">
                  <c:v>1.1615352217070421E-2</c:v>
                </c:pt>
                <c:pt idx="448">
                  <c:v>1.1682926291200031E-2</c:v>
                </c:pt>
                <c:pt idx="449">
                  <c:v>1.1750749232011623E-2</c:v>
                </c:pt>
                <c:pt idx="450">
                  <c:v>1.1818816295011098E-2</c:v>
                </c:pt>
                <c:pt idx="451">
                  <c:v>1.1887122631879852E-2</c:v>
                </c:pt>
                <c:pt idx="452">
                  <c:v>1.1955663289826305E-2</c:v>
                </c:pt>
                <c:pt idx="453">
                  <c:v>1.2024433210937527E-2</c:v>
                </c:pt>
                <c:pt idx="454">
                  <c:v>1.2093427231530503E-2</c:v>
                </c:pt>
                <c:pt idx="455">
                  <c:v>1.2162640081503974E-2</c:v>
                </c:pt>
                <c:pt idx="456">
                  <c:v>1.2232066383689726E-2</c:v>
                </c:pt>
                <c:pt idx="457">
                  <c:v>1.2301700653204213E-2</c:v>
                </c:pt>
                <c:pt idx="458">
                  <c:v>1.2371537296800029E-2</c:v>
                </c:pt>
                <c:pt idx="459">
                  <c:v>1.244157061221747E-2</c:v>
                </c:pt>
                <c:pt idx="460">
                  <c:v>1.2511794787535871E-2</c:v>
                </c:pt>
                <c:pt idx="461">
                  <c:v>1.2582203900525618E-2</c:v>
                </c:pt>
                <c:pt idx="462">
                  <c:v>1.2652791917999106E-2</c:v>
                </c:pt>
                <c:pt idx="463">
                  <c:v>1.2723552695162539E-2</c:v>
                </c:pt>
                <c:pt idx="464">
                  <c:v>1.2794479974967323E-2</c:v>
                </c:pt>
                <c:pt idx="465">
                  <c:v>1.2865567387461781E-2</c:v>
                </c:pt>
                <c:pt idx="466">
                  <c:v>1.2936808449142551E-2</c:v>
                </c:pt>
                <c:pt idx="467">
                  <c:v>1.300819656230601E-2</c:v>
                </c:pt>
                <c:pt idx="468">
                  <c:v>1.3079725014400023E-2</c:v>
                </c:pt>
                <c:pt idx="469">
                  <c:v>1.3151386977375196E-2</c:v>
                </c:pt>
                <c:pt idx="470">
                  <c:v>1.322317550703671E-2</c:v>
                </c:pt>
                <c:pt idx="471">
                  <c:v>1.3295083542395433E-2</c:v>
                </c:pt>
                <c:pt idx="472">
                  <c:v>1.3367103905019903E-2</c:v>
                </c:pt>
                <c:pt idx="473">
                  <c:v>1.3439229298387536E-2</c:v>
                </c:pt>
                <c:pt idx="474">
                  <c:v>1.3511452307236101E-2</c:v>
                </c:pt>
                <c:pt idx="475">
                  <c:v>1.3583765396915625E-2</c:v>
                </c:pt>
                <c:pt idx="476">
                  <c:v>1.3656160912739329E-2</c:v>
                </c:pt>
                <c:pt idx="477">
                  <c:v>1.3728631079335835E-2</c:v>
                </c:pt>
                <c:pt idx="478">
                  <c:v>1.3801168000000023E-2</c:v>
                </c:pt>
                <c:pt idx="479">
                  <c:v>1.3873763656044992E-2</c:v>
                </c:pt>
                <c:pt idx="480">
                  <c:v>1.3946409906153494E-2</c:v>
                </c:pt>
                <c:pt idx="481">
                  <c:v>1.4019098485729218E-2</c:v>
                </c:pt>
                <c:pt idx="482">
                  <c:v>1.4091821006248709E-2</c:v>
                </c:pt>
                <c:pt idx="483">
                  <c:v>1.4164568954612501E-2</c:v>
                </c:pt>
                <c:pt idx="484">
                  <c:v>1.4237333692496888E-2</c:v>
                </c:pt>
                <c:pt idx="485">
                  <c:v>1.4310106455705377E-2</c:v>
                </c:pt>
                <c:pt idx="486">
                  <c:v>1.4382878353520154E-2</c:v>
                </c:pt>
                <c:pt idx="487">
                  <c:v>1.4455640368053599E-2</c:v>
                </c:pt>
                <c:pt idx="488">
                  <c:v>1.4528383353599994E-2</c:v>
                </c:pt>
                <c:pt idx="489">
                  <c:v>1.46010980359868E-2</c:v>
                </c:pt>
                <c:pt idx="490">
                  <c:v>1.4673775011926281E-2</c:v>
                </c:pt>
                <c:pt idx="491">
                  <c:v>1.4746404748367078E-2</c:v>
                </c:pt>
                <c:pt idx="492">
                  <c:v>1.4818977581845498E-2</c:v>
                </c:pt>
                <c:pt idx="493">
                  <c:v>1.4891483717837529E-2</c:v>
                </c:pt>
                <c:pt idx="494">
                  <c:v>1.4963913230109697E-2</c:v>
                </c:pt>
                <c:pt idx="495">
                  <c:v>1.5036256060071172E-2</c:v>
                </c:pt>
                <c:pt idx="496">
                  <c:v>1.5108502016124931E-2</c:v>
                </c:pt>
                <c:pt idx="497">
                  <c:v>1.5180640773019401E-2</c:v>
                </c:pt>
                <c:pt idx="498">
                  <c:v>1.5252661871200002E-2</c:v>
                </c:pt>
                <c:pt idx="499">
                  <c:v>1.5324554716160644E-2</c:v>
                </c:pt>
                <c:pt idx="500">
                  <c:v>1.5396308577795068E-2</c:v>
                </c:pt>
                <c:pt idx="501">
                  <c:v>1.5467912589748818E-2</c:v>
                </c:pt>
                <c:pt idx="502">
                  <c:v>1.5539355748770332E-2</c:v>
                </c:pt>
                <c:pt idx="503">
                  <c:v>1.5610626914062503E-2</c:v>
                </c:pt>
                <c:pt idx="504">
                  <c:v>1.5681714806634502E-2</c:v>
                </c:pt>
                <c:pt idx="505">
                  <c:v>1.5752608008652982E-2</c:v>
                </c:pt>
                <c:pt idx="506">
                  <c:v>1.5823294962793728E-2</c:v>
                </c:pt>
                <c:pt idx="507">
                  <c:v>1.5893763971593197E-2</c:v>
                </c:pt>
                <c:pt idx="508">
                  <c:v>1.5964003196800001E-2</c:v>
                </c:pt>
                <c:pt idx="509">
                  <c:v>1.6034000658726406E-2</c:v>
                </c:pt>
                <c:pt idx="510">
                  <c:v>1.610374423559988E-2</c:v>
                </c:pt>
                <c:pt idx="511">
                  <c:v>1.6173221662914641E-2</c:v>
                </c:pt>
                <c:pt idx="512">
                  <c:v>1.6242420532783131E-2</c:v>
                </c:pt>
                <c:pt idx="513">
                  <c:v>1.631132829328755E-2</c:v>
                </c:pt>
                <c:pt idx="514">
                  <c:v>1.63799322478313E-2</c:v>
                </c:pt>
                <c:pt idx="515">
                  <c:v>1.6448219554490776E-2</c:v>
                </c:pt>
                <c:pt idx="516">
                  <c:v>1.6516177225366569E-2</c:v>
                </c:pt>
                <c:pt idx="517">
                  <c:v>1.6583792125935005E-2</c:v>
                </c:pt>
                <c:pt idx="518">
                  <c:v>1.6651050974399999E-2</c:v>
                </c:pt>
                <c:pt idx="519">
                  <c:v>1.671794034104419E-2</c:v>
                </c:pt>
                <c:pt idx="520">
                  <c:v>1.6784446647580713E-2</c:v>
                </c:pt>
                <c:pt idx="521">
                  <c:v>1.6850556166504427E-2</c:v>
                </c:pt>
                <c:pt idx="522">
                  <c:v>1.6916255020443902E-2</c:v>
                </c:pt>
                <c:pt idx="523">
                  <c:v>1.6981529181512568E-2</c:v>
                </c:pt>
                <c:pt idx="524">
                  <c:v>1.7046364470660092E-2</c:v>
                </c:pt>
                <c:pt idx="525">
                  <c:v>1.7110746557024534E-2</c:v>
                </c:pt>
                <c:pt idx="526">
                  <c:v>1.717466095728332E-2</c:v>
                </c:pt>
                <c:pt idx="527">
                  <c:v>1.7238093035004794E-2</c:v>
                </c:pt>
                <c:pt idx="528">
                  <c:v>1.7301028000000041E-2</c:v>
                </c:pt>
                <c:pt idx="529">
                  <c:v>1.7363450907674004E-2</c:v>
                </c:pt>
                <c:pt idx="530">
                  <c:v>1.7425346658377461E-2</c:v>
                </c:pt>
                <c:pt idx="531">
                  <c:v>1.7486699996758229E-2</c:v>
                </c:pt>
                <c:pt idx="532">
                  <c:v>1.7547495511112721E-2</c:v>
                </c:pt>
                <c:pt idx="533">
                  <c:v>1.7607717632737503E-2</c:v>
                </c:pt>
                <c:pt idx="534">
                  <c:v>1.7667350635280923E-2</c:v>
                </c:pt>
                <c:pt idx="535">
                  <c:v>1.7726378634094382E-2</c:v>
                </c:pt>
                <c:pt idx="536">
                  <c:v>1.7784785585584127E-2</c:v>
                </c:pt>
                <c:pt idx="537">
                  <c:v>1.7842555286562669E-2</c:v>
                </c:pt>
                <c:pt idx="538">
                  <c:v>1.7899671373600001E-2</c:v>
                </c:pt>
                <c:pt idx="539">
                  <c:v>1.7956117322375783E-2</c:v>
                </c:pt>
                <c:pt idx="540">
                  <c:v>1.8011876447030294E-2</c:v>
                </c:pt>
                <c:pt idx="541">
                  <c:v>1.8066931899516064E-2</c:v>
                </c:pt>
                <c:pt idx="542">
                  <c:v>1.8121266668949507E-2</c:v>
                </c:pt>
                <c:pt idx="543">
                  <c:v>1.8174863580962507E-2</c:v>
                </c:pt>
                <c:pt idx="544">
                  <c:v>1.8227705297053736E-2</c:v>
                </c:pt>
                <c:pt idx="545">
                  <c:v>1.8279774313940206E-2</c:v>
                </c:pt>
                <c:pt idx="546">
                  <c:v>1.8331052962908937E-2</c:v>
                </c:pt>
                <c:pt idx="547">
                  <c:v>1.8381523409168453E-2</c:v>
                </c:pt>
                <c:pt idx="548">
                  <c:v>1.8431167651199992E-2</c:v>
                </c:pt>
                <c:pt idx="549">
                  <c:v>1.8479967520109598E-2</c:v>
                </c:pt>
                <c:pt idx="550">
                  <c:v>1.8527904678979083E-2</c:v>
                </c:pt>
                <c:pt idx="551">
                  <c:v>1.8574960622217841E-2</c:v>
                </c:pt>
                <c:pt idx="552">
                  <c:v>1.8621116674914322E-2</c:v>
                </c:pt>
                <c:pt idx="553">
                  <c:v>1.866635399218752E-2</c:v>
                </c:pt>
                <c:pt idx="554">
                  <c:v>1.8710653558538497E-2</c:v>
                </c:pt>
                <c:pt idx="555">
                  <c:v>1.8753996187201978E-2</c:v>
                </c:pt>
                <c:pt idx="556">
                  <c:v>1.8796362519497727E-2</c:v>
                </c:pt>
                <c:pt idx="557">
                  <c:v>1.8837733024182221E-2</c:v>
                </c:pt>
                <c:pt idx="558">
                  <c:v>1.8878087996800009E-2</c:v>
                </c:pt>
                <c:pt idx="559">
                  <c:v>1.8917407559035405E-2</c:v>
                </c:pt>
                <c:pt idx="560">
                  <c:v>1.8955671658063913E-2</c:v>
                </c:pt>
                <c:pt idx="561">
                  <c:v>1.8992860065903661E-2</c:v>
                </c:pt>
                <c:pt idx="562">
                  <c:v>1.9028952378767141E-2</c:v>
                </c:pt>
                <c:pt idx="563">
                  <c:v>1.9063928016412535E-2</c:v>
                </c:pt>
                <c:pt idx="564">
                  <c:v>1.9097766221495303E-2</c:v>
                </c:pt>
                <c:pt idx="565">
                  <c:v>1.9130446058919767E-2</c:v>
                </c:pt>
                <c:pt idx="566">
                  <c:v>1.9161946415190523E-2</c:v>
                </c:pt>
                <c:pt idx="567">
                  <c:v>1.9192245997764E-2</c:v>
                </c:pt>
                <c:pt idx="568">
                  <c:v>1.9221323334400048E-2</c:v>
                </c:pt>
                <c:pt idx="569">
                  <c:v>1.9249156772513223E-2</c:v>
                </c:pt>
                <c:pt idx="570">
                  <c:v>1.9275724478524683E-2</c:v>
                </c:pt>
                <c:pt idx="571">
                  <c:v>1.9301004437213467E-2</c:v>
                </c:pt>
                <c:pt idx="572">
                  <c:v>1.9324974451067959E-2</c:v>
                </c:pt>
                <c:pt idx="573">
                  <c:v>1.934761213963752E-2</c:v>
                </c:pt>
                <c:pt idx="574">
                  <c:v>1.9368894938884121E-2</c:v>
                </c:pt>
                <c:pt idx="575">
                  <c:v>1.9388800100533614E-2</c:v>
                </c:pt>
                <c:pt idx="576">
                  <c:v>1.9407304691427384E-2</c:v>
                </c:pt>
                <c:pt idx="577">
                  <c:v>1.9424385592873829E-2</c:v>
                </c:pt>
                <c:pt idx="578">
                  <c:v>1.944001950000003E-2</c:v>
                </c:pt>
                <c:pt idx="579">
                  <c:v>1.9454182921103003E-2</c:v>
                </c:pt>
                <c:pt idx="580">
                  <c:v>1.9466852177001483E-2</c:v>
                </c:pt>
                <c:pt idx="581">
                  <c:v>1.9478003400387241E-2</c:v>
                </c:pt>
                <c:pt idx="582">
                  <c:v>1.9487612535176703E-2</c:v>
                </c:pt>
                <c:pt idx="583">
                  <c:v>1.949565533586255E-2</c:v>
                </c:pt>
                <c:pt idx="584">
                  <c:v>1.9502107366864932E-2</c:v>
                </c:pt>
                <c:pt idx="585">
                  <c:v>1.9506944001883401E-2</c:v>
                </c:pt>
                <c:pt idx="586">
                  <c:v>1.9510140423248123E-2</c:v>
                </c:pt>
                <c:pt idx="587">
                  <c:v>1.9511671621271601E-2</c:v>
                </c:pt>
                <c:pt idx="588">
                  <c:v>1.9511671621271601E-2</c:v>
                </c:pt>
                <c:pt idx="589">
                  <c:v>1.9511671621271601E-2</c:v>
                </c:pt>
                <c:pt idx="590">
                  <c:v>1.9511671621271601E-2</c:v>
                </c:pt>
                <c:pt idx="591">
                  <c:v>1.9511671621271601E-2</c:v>
                </c:pt>
              </c:numCache>
            </c:numRef>
          </c:yVal>
          <c:smooth val="1"/>
        </c:ser>
        <c:dLbls>
          <c:showLegendKey val="0"/>
          <c:showVal val="0"/>
          <c:showCatName val="0"/>
          <c:showSerName val="0"/>
          <c:showPercent val="0"/>
          <c:showBubbleSize val="0"/>
        </c:dLbls>
        <c:axId val="36795904"/>
        <c:axId val="36797824"/>
      </c:scatterChart>
      <c:valAx>
        <c:axId val="36795904"/>
        <c:scaling>
          <c:orientation val="minMax"/>
          <c:max val="480"/>
          <c:min val="0"/>
        </c:scaling>
        <c:delete val="0"/>
        <c:axPos val="b"/>
        <c:title>
          <c:tx>
            <c:rich>
              <a:bodyPr/>
              <a:lstStyle/>
              <a:p>
                <a:pPr>
                  <a:defRPr/>
                </a:pPr>
                <a:r>
                  <a:rPr lang="en-US"/>
                  <a:t> </a:t>
                </a:r>
                <a:r>
                  <a:rPr lang="en-US" i="1"/>
                  <a:t>t</a:t>
                </a:r>
                <a:r>
                  <a:rPr lang="en-US"/>
                  <a:t> (s)</a:t>
                </a:r>
              </a:p>
            </c:rich>
          </c:tx>
          <c:layout/>
          <c:overlay val="0"/>
        </c:title>
        <c:numFmt formatCode="General" sourceLinked="1"/>
        <c:majorTickMark val="in"/>
        <c:minorTickMark val="none"/>
        <c:tickLblPos val="nextTo"/>
        <c:spPr>
          <a:ln>
            <a:solidFill>
              <a:prstClr val="black"/>
            </a:solidFill>
          </a:ln>
        </c:spPr>
        <c:crossAx val="36797824"/>
        <c:crosses val="autoZero"/>
        <c:crossBetween val="midCat"/>
        <c:majorUnit val="60"/>
      </c:valAx>
      <c:valAx>
        <c:axId val="36797824"/>
        <c:scaling>
          <c:orientation val="minMax"/>
          <c:max val="3.0000000000000002E-2"/>
          <c:min val="0"/>
        </c:scaling>
        <c:delete val="0"/>
        <c:axPos val="l"/>
        <c:title>
          <c:tx>
            <c:rich>
              <a:bodyPr rot="-5400000" vert="horz"/>
              <a:lstStyle/>
              <a:p>
                <a:pPr>
                  <a:defRPr/>
                </a:pPr>
                <a:r>
                  <a:rPr lang="en-US"/>
                  <a:t>dm'/dt (g s</a:t>
                </a:r>
                <a:r>
                  <a:rPr lang="en-US" baseline="30000"/>
                  <a:t>-1</a:t>
                </a:r>
                <a:r>
                  <a:rPr lang="en-US" sz="1200" b="1" i="0" u="none" strike="noStrike" baseline="0"/>
                  <a:t> cm</a:t>
                </a:r>
                <a:r>
                  <a:rPr lang="en-US" sz="1200" b="1" i="0" u="none" strike="noStrike" baseline="30000"/>
                  <a:t>-1</a:t>
                </a:r>
                <a:r>
                  <a:rPr lang="en-US"/>
                  <a:t>)</a:t>
                </a:r>
              </a:p>
            </c:rich>
          </c:tx>
          <c:layout/>
          <c:overlay val="0"/>
        </c:title>
        <c:numFmt formatCode="General" sourceLinked="1"/>
        <c:majorTickMark val="in"/>
        <c:minorTickMark val="none"/>
        <c:tickLblPos val="nextTo"/>
        <c:spPr>
          <a:ln>
            <a:solidFill>
              <a:prstClr val="black"/>
            </a:solidFill>
          </a:ln>
        </c:spPr>
        <c:crossAx val="36795904"/>
        <c:crosses val="autoZero"/>
        <c:crossBetween val="midCat"/>
        <c:majorUnit val="5.0000000000000114E-3"/>
      </c:valAx>
      <c:spPr>
        <a:noFill/>
        <a:ln>
          <a:solidFill>
            <a:prstClr val="black"/>
          </a:solidFill>
        </a:ln>
      </c:spPr>
    </c:plotArea>
    <c:legend>
      <c:legendPos val="r"/>
      <c:layout>
        <c:manualLayout>
          <c:xMode val="edge"/>
          <c:yMode val="edge"/>
          <c:x val="8.7249492732618325E-2"/>
          <c:y val="0.26211253749498198"/>
          <c:w val="0.28593349621102326"/>
          <c:h val="0.10493352370746152"/>
        </c:manualLayout>
      </c:layout>
      <c:overlay val="0"/>
    </c:legend>
    <c:plotVisOnly val="1"/>
    <c:dispBlanksAs val="gap"/>
    <c:showDLblsOverMax val="0"/>
  </c:chart>
  <c:spPr>
    <a:solidFill>
      <a:prstClr val="white"/>
    </a:solidFill>
  </c:spPr>
  <c:txPr>
    <a:bodyPr/>
    <a:lstStyle/>
    <a:p>
      <a:pPr>
        <a:defRPr sz="12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75875606660762"/>
          <c:y val="6.1646004172708997E-2"/>
          <c:w val="0.82700812398351764"/>
          <c:h val="0.77783869113082382"/>
        </c:manualLayout>
      </c:layout>
      <c:scatterChart>
        <c:scatterStyle val="smoothMarker"/>
        <c:varyColors val="0"/>
        <c:ser>
          <c:idx val="0"/>
          <c:order val="0"/>
          <c:tx>
            <c:v>Test 1</c:v>
          </c:tx>
          <c:marker>
            <c:symbol val="none"/>
          </c:marker>
          <c:xVal>
            <c:numRef>
              <c:f>'Edited HF Data'!$A$4:$A$844</c:f>
              <c:numCache>
                <c:formatCode>General</c:formatCode>
                <c:ptCount val="841"/>
                <c:pt idx="0">
                  <c:v>-125</c:v>
                </c:pt>
                <c:pt idx="1">
                  <c:v>-124.5</c:v>
                </c:pt>
                <c:pt idx="2">
                  <c:v>-124</c:v>
                </c:pt>
                <c:pt idx="3">
                  <c:v>-123.5</c:v>
                </c:pt>
                <c:pt idx="4">
                  <c:v>-123</c:v>
                </c:pt>
                <c:pt idx="5">
                  <c:v>-122.5</c:v>
                </c:pt>
                <c:pt idx="6">
                  <c:v>-122</c:v>
                </c:pt>
                <c:pt idx="7">
                  <c:v>-121.5</c:v>
                </c:pt>
                <c:pt idx="8">
                  <c:v>-121</c:v>
                </c:pt>
                <c:pt idx="9">
                  <c:v>-120.5</c:v>
                </c:pt>
                <c:pt idx="10">
                  <c:v>-120</c:v>
                </c:pt>
                <c:pt idx="11">
                  <c:v>-119.5</c:v>
                </c:pt>
                <c:pt idx="12">
                  <c:v>-119</c:v>
                </c:pt>
                <c:pt idx="13">
                  <c:v>-118.5</c:v>
                </c:pt>
                <c:pt idx="14">
                  <c:v>-118</c:v>
                </c:pt>
                <c:pt idx="15">
                  <c:v>-117.5</c:v>
                </c:pt>
                <c:pt idx="16">
                  <c:v>-117</c:v>
                </c:pt>
                <c:pt idx="17">
                  <c:v>-116.5</c:v>
                </c:pt>
                <c:pt idx="18">
                  <c:v>-116</c:v>
                </c:pt>
                <c:pt idx="19">
                  <c:v>-115.5</c:v>
                </c:pt>
                <c:pt idx="20">
                  <c:v>-115</c:v>
                </c:pt>
                <c:pt idx="21">
                  <c:v>-114.5</c:v>
                </c:pt>
                <c:pt idx="22">
                  <c:v>-114</c:v>
                </c:pt>
                <c:pt idx="23">
                  <c:v>-113.5</c:v>
                </c:pt>
                <c:pt idx="24">
                  <c:v>-113</c:v>
                </c:pt>
                <c:pt idx="25">
                  <c:v>-112.5</c:v>
                </c:pt>
                <c:pt idx="26">
                  <c:v>-112</c:v>
                </c:pt>
                <c:pt idx="27">
                  <c:v>-111.5</c:v>
                </c:pt>
                <c:pt idx="28">
                  <c:v>-111</c:v>
                </c:pt>
                <c:pt idx="29">
                  <c:v>-110.5</c:v>
                </c:pt>
                <c:pt idx="30">
                  <c:v>-110</c:v>
                </c:pt>
                <c:pt idx="31">
                  <c:v>-109.5</c:v>
                </c:pt>
                <c:pt idx="32">
                  <c:v>-109</c:v>
                </c:pt>
                <c:pt idx="33">
                  <c:v>-108.5</c:v>
                </c:pt>
                <c:pt idx="34">
                  <c:v>-108</c:v>
                </c:pt>
                <c:pt idx="35">
                  <c:v>-107.5</c:v>
                </c:pt>
                <c:pt idx="36">
                  <c:v>-107</c:v>
                </c:pt>
                <c:pt idx="37">
                  <c:v>-106.5</c:v>
                </c:pt>
                <c:pt idx="38">
                  <c:v>-106</c:v>
                </c:pt>
                <c:pt idx="39">
                  <c:v>-105.5</c:v>
                </c:pt>
                <c:pt idx="40">
                  <c:v>-105</c:v>
                </c:pt>
                <c:pt idx="41">
                  <c:v>-104.5</c:v>
                </c:pt>
                <c:pt idx="42">
                  <c:v>-104</c:v>
                </c:pt>
                <c:pt idx="43">
                  <c:v>-103.5</c:v>
                </c:pt>
                <c:pt idx="44">
                  <c:v>-103</c:v>
                </c:pt>
                <c:pt idx="45">
                  <c:v>-102.5</c:v>
                </c:pt>
                <c:pt idx="46">
                  <c:v>-102</c:v>
                </c:pt>
                <c:pt idx="47">
                  <c:v>-101.5</c:v>
                </c:pt>
                <c:pt idx="48">
                  <c:v>-101</c:v>
                </c:pt>
                <c:pt idx="49">
                  <c:v>-100.5</c:v>
                </c:pt>
                <c:pt idx="50">
                  <c:v>-100</c:v>
                </c:pt>
                <c:pt idx="51">
                  <c:v>-99.5</c:v>
                </c:pt>
                <c:pt idx="52">
                  <c:v>-99</c:v>
                </c:pt>
                <c:pt idx="53">
                  <c:v>-98.5</c:v>
                </c:pt>
                <c:pt idx="54">
                  <c:v>-98</c:v>
                </c:pt>
                <c:pt idx="55">
                  <c:v>-97.5</c:v>
                </c:pt>
                <c:pt idx="56">
                  <c:v>-97</c:v>
                </c:pt>
                <c:pt idx="57">
                  <c:v>-96.5</c:v>
                </c:pt>
                <c:pt idx="58">
                  <c:v>-96</c:v>
                </c:pt>
                <c:pt idx="59">
                  <c:v>-95.5</c:v>
                </c:pt>
                <c:pt idx="60">
                  <c:v>-95</c:v>
                </c:pt>
                <c:pt idx="61">
                  <c:v>-94.5</c:v>
                </c:pt>
                <c:pt idx="62">
                  <c:v>-94</c:v>
                </c:pt>
                <c:pt idx="63">
                  <c:v>-93.5</c:v>
                </c:pt>
                <c:pt idx="64">
                  <c:v>-93</c:v>
                </c:pt>
                <c:pt idx="65">
                  <c:v>-92.5</c:v>
                </c:pt>
                <c:pt idx="66">
                  <c:v>-92</c:v>
                </c:pt>
                <c:pt idx="67">
                  <c:v>-91.5</c:v>
                </c:pt>
                <c:pt idx="68">
                  <c:v>-91</c:v>
                </c:pt>
                <c:pt idx="69">
                  <c:v>-90.5</c:v>
                </c:pt>
                <c:pt idx="70">
                  <c:v>-90</c:v>
                </c:pt>
                <c:pt idx="71">
                  <c:v>-89.5</c:v>
                </c:pt>
                <c:pt idx="72">
                  <c:v>-89</c:v>
                </c:pt>
                <c:pt idx="73">
                  <c:v>-88.5</c:v>
                </c:pt>
                <c:pt idx="74">
                  <c:v>-88</c:v>
                </c:pt>
                <c:pt idx="75">
                  <c:v>-87.5</c:v>
                </c:pt>
                <c:pt idx="76">
                  <c:v>-87</c:v>
                </c:pt>
                <c:pt idx="77">
                  <c:v>-86.5</c:v>
                </c:pt>
                <c:pt idx="78">
                  <c:v>-86</c:v>
                </c:pt>
                <c:pt idx="79">
                  <c:v>-85.5</c:v>
                </c:pt>
                <c:pt idx="80">
                  <c:v>-85</c:v>
                </c:pt>
                <c:pt idx="81">
                  <c:v>-84.5</c:v>
                </c:pt>
                <c:pt idx="82">
                  <c:v>-84</c:v>
                </c:pt>
                <c:pt idx="83">
                  <c:v>-83.5</c:v>
                </c:pt>
                <c:pt idx="84">
                  <c:v>-83</c:v>
                </c:pt>
                <c:pt idx="85">
                  <c:v>-82.5</c:v>
                </c:pt>
                <c:pt idx="86">
                  <c:v>-82</c:v>
                </c:pt>
                <c:pt idx="87">
                  <c:v>-81.5</c:v>
                </c:pt>
                <c:pt idx="88">
                  <c:v>-81</c:v>
                </c:pt>
                <c:pt idx="89">
                  <c:v>-80.5</c:v>
                </c:pt>
                <c:pt idx="90">
                  <c:v>-80</c:v>
                </c:pt>
                <c:pt idx="91">
                  <c:v>-79.5</c:v>
                </c:pt>
                <c:pt idx="92">
                  <c:v>-79</c:v>
                </c:pt>
                <c:pt idx="93">
                  <c:v>-78.5</c:v>
                </c:pt>
                <c:pt idx="94">
                  <c:v>-78</c:v>
                </c:pt>
                <c:pt idx="95">
                  <c:v>-77.5</c:v>
                </c:pt>
                <c:pt idx="96">
                  <c:v>-77</c:v>
                </c:pt>
                <c:pt idx="97">
                  <c:v>-76.5</c:v>
                </c:pt>
                <c:pt idx="98">
                  <c:v>-76</c:v>
                </c:pt>
                <c:pt idx="99">
                  <c:v>-75.5</c:v>
                </c:pt>
                <c:pt idx="100">
                  <c:v>-75</c:v>
                </c:pt>
                <c:pt idx="101">
                  <c:v>-74.5</c:v>
                </c:pt>
                <c:pt idx="102">
                  <c:v>-74</c:v>
                </c:pt>
                <c:pt idx="103">
                  <c:v>-73.5</c:v>
                </c:pt>
                <c:pt idx="104">
                  <c:v>-73</c:v>
                </c:pt>
                <c:pt idx="105">
                  <c:v>-72.5</c:v>
                </c:pt>
                <c:pt idx="106">
                  <c:v>-72</c:v>
                </c:pt>
                <c:pt idx="107">
                  <c:v>-71.5</c:v>
                </c:pt>
                <c:pt idx="108">
                  <c:v>-71</c:v>
                </c:pt>
                <c:pt idx="109">
                  <c:v>-70.5</c:v>
                </c:pt>
                <c:pt idx="110">
                  <c:v>-70</c:v>
                </c:pt>
                <c:pt idx="111">
                  <c:v>-69.5</c:v>
                </c:pt>
                <c:pt idx="112">
                  <c:v>-69</c:v>
                </c:pt>
                <c:pt idx="113">
                  <c:v>-68.5</c:v>
                </c:pt>
                <c:pt idx="114">
                  <c:v>-68</c:v>
                </c:pt>
                <c:pt idx="115">
                  <c:v>-67.5</c:v>
                </c:pt>
                <c:pt idx="116">
                  <c:v>-67</c:v>
                </c:pt>
                <c:pt idx="117">
                  <c:v>-66.5</c:v>
                </c:pt>
                <c:pt idx="118">
                  <c:v>-66</c:v>
                </c:pt>
                <c:pt idx="119">
                  <c:v>-65.5</c:v>
                </c:pt>
                <c:pt idx="120">
                  <c:v>-65</c:v>
                </c:pt>
                <c:pt idx="121">
                  <c:v>-64.5</c:v>
                </c:pt>
                <c:pt idx="122">
                  <c:v>-64</c:v>
                </c:pt>
                <c:pt idx="123">
                  <c:v>-63.5</c:v>
                </c:pt>
                <c:pt idx="124">
                  <c:v>-63</c:v>
                </c:pt>
                <c:pt idx="125">
                  <c:v>-62.5</c:v>
                </c:pt>
                <c:pt idx="126">
                  <c:v>-62</c:v>
                </c:pt>
                <c:pt idx="127">
                  <c:v>-61.5</c:v>
                </c:pt>
                <c:pt idx="128">
                  <c:v>-61</c:v>
                </c:pt>
                <c:pt idx="129">
                  <c:v>-60.5</c:v>
                </c:pt>
                <c:pt idx="130">
                  <c:v>-60</c:v>
                </c:pt>
                <c:pt idx="131">
                  <c:v>-59.5</c:v>
                </c:pt>
                <c:pt idx="132">
                  <c:v>-59</c:v>
                </c:pt>
                <c:pt idx="133">
                  <c:v>-58.5</c:v>
                </c:pt>
                <c:pt idx="134">
                  <c:v>-58</c:v>
                </c:pt>
                <c:pt idx="135">
                  <c:v>-57.5</c:v>
                </c:pt>
                <c:pt idx="136">
                  <c:v>-57</c:v>
                </c:pt>
                <c:pt idx="137">
                  <c:v>-56.5</c:v>
                </c:pt>
                <c:pt idx="138">
                  <c:v>-56</c:v>
                </c:pt>
                <c:pt idx="139">
                  <c:v>-55.5</c:v>
                </c:pt>
                <c:pt idx="140">
                  <c:v>-55</c:v>
                </c:pt>
                <c:pt idx="141">
                  <c:v>-54.5</c:v>
                </c:pt>
                <c:pt idx="142">
                  <c:v>-54</c:v>
                </c:pt>
                <c:pt idx="143">
                  <c:v>-53.5</c:v>
                </c:pt>
                <c:pt idx="144">
                  <c:v>-53</c:v>
                </c:pt>
                <c:pt idx="145">
                  <c:v>-52.5</c:v>
                </c:pt>
                <c:pt idx="146">
                  <c:v>-52</c:v>
                </c:pt>
                <c:pt idx="147">
                  <c:v>-51.5</c:v>
                </c:pt>
                <c:pt idx="148">
                  <c:v>-51</c:v>
                </c:pt>
                <c:pt idx="149">
                  <c:v>-50.5</c:v>
                </c:pt>
                <c:pt idx="150">
                  <c:v>-50</c:v>
                </c:pt>
                <c:pt idx="151">
                  <c:v>-49.5</c:v>
                </c:pt>
                <c:pt idx="152">
                  <c:v>-49</c:v>
                </c:pt>
                <c:pt idx="153">
                  <c:v>-48.5</c:v>
                </c:pt>
                <c:pt idx="154">
                  <c:v>-48</c:v>
                </c:pt>
                <c:pt idx="155">
                  <c:v>-47.5</c:v>
                </c:pt>
                <c:pt idx="156">
                  <c:v>-47</c:v>
                </c:pt>
                <c:pt idx="157">
                  <c:v>-46.5</c:v>
                </c:pt>
                <c:pt idx="158">
                  <c:v>-46</c:v>
                </c:pt>
                <c:pt idx="159">
                  <c:v>-45.5</c:v>
                </c:pt>
                <c:pt idx="160">
                  <c:v>-45</c:v>
                </c:pt>
                <c:pt idx="161">
                  <c:v>-44.5</c:v>
                </c:pt>
                <c:pt idx="162">
                  <c:v>-44</c:v>
                </c:pt>
                <c:pt idx="163">
                  <c:v>-43.5</c:v>
                </c:pt>
                <c:pt idx="164">
                  <c:v>-43</c:v>
                </c:pt>
                <c:pt idx="165">
                  <c:v>-42.5</c:v>
                </c:pt>
                <c:pt idx="166">
                  <c:v>-42</c:v>
                </c:pt>
                <c:pt idx="167">
                  <c:v>-41.5</c:v>
                </c:pt>
                <c:pt idx="168">
                  <c:v>-41</c:v>
                </c:pt>
                <c:pt idx="169">
                  <c:v>-40.5</c:v>
                </c:pt>
                <c:pt idx="170">
                  <c:v>-40</c:v>
                </c:pt>
                <c:pt idx="171">
                  <c:v>-39.5</c:v>
                </c:pt>
                <c:pt idx="172">
                  <c:v>-39</c:v>
                </c:pt>
                <c:pt idx="173">
                  <c:v>-38.5</c:v>
                </c:pt>
                <c:pt idx="174">
                  <c:v>-38</c:v>
                </c:pt>
                <c:pt idx="175">
                  <c:v>-37.5</c:v>
                </c:pt>
                <c:pt idx="176">
                  <c:v>-37</c:v>
                </c:pt>
                <c:pt idx="177">
                  <c:v>-36.5</c:v>
                </c:pt>
                <c:pt idx="178">
                  <c:v>-36</c:v>
                </c:pt>
                <c:pt idx="179">
                  <c:v>-35.5</c:v>
                </c:pt>
                <c:pt idx="180">
                  <c:v>-35</c:v>
                </c:pt>
                <c:pt idx="181">
                  <c:v>-34.5</c:v>
                </c:pt>
                <c:pt idx="182">
                  <c:v>-34</c:v>
                </c:pt>
                <c:pt idx="183">
                  <c:v>-33.5</c:v>
                </c:pt>
                <c:pt idx="184">
                  <c:v>-33</c:v>
                </c:pt>
                <c:pt idx="185">
                  <c:v>-32.5</c:v>
                </c:pt>
                <c:pt idx="186">
                  <c:v>-32</c:v>
                </c:pt>
                <c:pt idx="187">
                  <c:v>-31.5</c:v>
                </c:pt>
                <c:pt idx="188">
                  <c:v>-31</c:v>
                </c:pt>
                <c:pt idx="189">
                  <c:v>-30.5</c:v>
                </c:pt>
                <c:pt idx="190">
                  <c:v>-30</c:v>
                </c:pt>
                <c:pt idx="191">
                  <c:v>-29.5</c:v>
                </c:pt>
                <c:pt idx="192">
                  <c:v>-29</c:v>
                </c:pt>
                <c:pt idx="193">
                  <c:v>-28.5</c:v>
                </c:pt>
                <c:pt idx="194">
                  <c:v>-28</c:v>
                </c:pt>
                <c:pt idx="195">
                  <c:v>-27.5</c:v>
                </c:pt>
                <c:pt idx="196">
                  <c:v>-27</c:v>
                </c:pt>
                <c:pt idx="197">
                  <c:v>-26.5</c:v>
                </c:pt>
                <c:pt idx="198">
                  <c:v>-26</c:v>
                </c:pt>
                <c:pt idx="199">
                  <c:v>-25.5</c:v>
                </c:pt>
                <c:pt idx="200">
                  <c:v>-25</c:v>
                </c:pt>
                <c:pt idx="201">
                  <c:v>-24.5</c:v>
                </c:pt>
                <c:pt idx="202">
                  <c:v>-24</c:v>
                </c:pt>
                <c:pt idx="203">
                  <c:v>-23.5</c:v>
                </c:pt>
                <c:pt idx="204">
                  <c:v>-23</c:v>
                </c:pt>
                <c:pt idx="205">
                  <c:v>-22.5</c:v>
                </c:pt>
                <c:pt idx="206">
                  <c:v>-22</c:v>
                </c:pt>
                <c:pt idx="207">
                  <c:v>-21.5</c:v>
                </c:pt>
                <c:pt idx="208">
                  <c:v>-21</c:v>
                </c:pt>
                <c:pt idx="209">
                  <c:v>-20.5</c:v>
                </c:pt>
                <c:pt idx="210">
                  <c:v>-20</c:v>
                </c:pt>
                <c:pt idx="211">
                  <c:v>-19.5</c:v>
                </c:pt>
                <c:pt idx="212">
                  <c:v>-19</c:v>
                </c:pt>
                <c:pt idx="213">
                  <c:v>-18.5</c:v>
                </c:pt>
                <c:pt idx="214">
                  <c:v>-18</c:v>
                </c:pt>
                <c:pt idx="215">
                  <c:v>-17.5</c:v>
                </c:pt>
                <c:pt idx="216">
                  <c:v>-17</c:v>
                </c:pt>
                <c:pt idx="217">
                  <c:v>-16.5</c:v>
                </c:pt>
                <c:pt idx="218">
                  <c:v>-16</c:v>
                </c:pt>
                <c:pt idx="219">
                  <c:v>-15.5</c:v>
                </c:pt>
                <c:pt idx="220">
                  <c:v>-15</c:v>
                </c:pt>
                <c:pt idx="221">
                  <c:v>-14.5</c:v>
                </c:pt>
                <c:pt idx="222">
                  <c:v>-14</c:v>
                </c:pt>
                <c:pt idx="223">
                  <c:v>-13.5</c:v>
                </c:pt>
                <c:pt idx="224">
                  <c:v>-13</c:v>
                </c:pt>
                <c:pt idx="225">
                  <c:v>-12.5</c:v>
                </c:pt>
                <c:pt idx="226">
                  <c:v>-12</c:v>
                </c:pt>
                <c:pt idx="227">
                  <c:v>-11.5</c:v>
                </c:pt>
                <c:pt idx="228">
                  <c:v>-11</c:v>
                </c:pt>
                <c:pt idx="229">
                  <c:v>-10.5</c:v>
                </c:pt>
                <c:pt idx="230">
                  <c:v>-10</c:v>
                </c:pt>
                <c:pt idx="231">
                  <c:v>-9.5</c:v>
                </c:pt>
                <c:pt idx="232">
                  <c:v>-9</c:v>
                </c:pt>
                <c:pt idx="233">
                  <c:v>-8.5</c:v>
                </c:pt>
                <c:pt idx="234">
                  <c:v>-8</c:v>
                </c:pt>
                <c:pt idx="235">
                  <c:v>-7.5</c:v>
                </c:pt>
                <c:pt idx="236">
                  <c:v>-7</c:v>
                </c:pt>
                <c:pt idx="237">
                  <c:v>-6.5</c:v>
                </c:pt>
                <c:pt idx="238">
                  <c:v>-6</c:v>
                </c:pt>
                <c:pt idx="239">
                  <c:v>-5.5</c:v>
                </c:pt>
                <c:pt idx="240">
                  <c:v>-5</c:v>
                </c:pt>
                <c:pt idx="241">
                  <c:v>-4.5</c:v>
                </c:pt>
                <c:pt idx="242">
                  <c:v>-4</c:v>
                </c:pt>
                <c:pt idx="243">
                  <c:v>-3.5</c:v>
                </c:pt>
                <c:pt idx="244">
                  <c:v>-3</c:v>
                </c:pt>
                <c:pt idx="245">
                  <c:v>-2.5</c:v>
                </c:pt>
                <c:pt idx="246">
                  <c:v>-2</c:v>
                </c:pt>
                <c:pt idx="247">
                  <c:v>-1.5</c:v>
                </c:pt>
                <c:pt idx="248">
                  <c:v>-1</c:v>
                </c:pt>
                <c:pt idx="249">
                  <c:v>-0.5</c:v>
                </c:pt>
                <c:pt idx="250">
                  <c:v>0</c:v>
                </c:pt>
                <c:pt idx="251">
                  <c:v>0.5</c:v>
                </c:pt>
                <c:pt idx="252">
                  <c:v>1</c:v>
                </c:pt>
                <c:pt idx="253">
                  <c:v>1.5</c:v>
                </c:pt>
                <c:pt idx="254">
                  <c:v>2</c:v>
                </c:pt>
                <c:pt idx="255">
                  <c:v>2.5</c:v>
                </c:pt>
                <c:pt idx="256">
                  <c:v>3</c:v>
                </c:pt>
                <c:pt idx="257">
                  <c:v>3.5</c:v>
                </c:pt>
                <c:pt idx="258">
                  <c:v>4</c:v>
                </c:pt>
                <c:pt idx="259">
                  <c:v>4.5</c:v>
                </c:pt>
                <c:pt idx="260">
                  <c:v>5</c:v>
                </c:pt>
                <c:pt idx="261">
                  <c:v>5.5</c:v>
                </c:pt>
                <c:pt idx="262">
                  <c:v>6</c:v>
                </c:pt>
                <c:pt idx="263">
                  <c:v>6.5</c:v>
                </c:pt>
                <c:pt idx="264">
                  <c:v>7</c:v>
                </c:pt>
                <c:pt idx="265">
                  <c:v>7.5</c:v>
                </c:pt>
                <c:pt idx="266">
                  <c:v>8</c:v>
                </c:pt>
                <c:pt idx="267">
                  <c:v>8.5</c:v>
                </c:pt>
                <c:pt idx="268">
                  <c:v>9</c:v>
                </c:pt>
                <c:pt idx="269">
                  <c:v>9.5</c:v>
                </c:pt>
                <c:pt idx="270">
                  <c:v>10</c:v>
                </c:pt>
                <c:pt idx="271">
                  <c:v>10.5</c:v>
                </c:pt>
                <c:pt idx="272">
                  <c:v>11</c:v>
                </c:pt>
                <c:pt idx="273">
                  <c:v>11.5</c:v>
                </c:pt>
                <c:pt idx="274">
                  <c:v>12</c:v>
                </c:pt>
                <c:pt idx="275">
                  <c:v>12.5</c:v>
                </c:pt>
                <c:pt idx="276">
                  <c:v>13</c:v>
                </c:pt>
                <c:pt idx="277">
                  <c:v>13.5</c:v>
                </c:pt>
                <c:pt idx="278">
                  <c:v>14</c:v>
                </c:pt>
                <c:pt idx="279">
                  <c:v>14.5</c:v>
                </c:pt>
                <c:pt idx="280">
                  <c:v>15</c:v>
                </c:pt>
                <c:pt idx="281">
                  <c:v>15.5</c:v>
                </c:pt>
                <c:pt idx="282">
                  <c:v>16</c:v>
                </c:pt>
                <c:pt idx="283">
                  <c:v>16.5</c:v>
                </c:pt>
                <c:pt idx="284">
                  <c:v>17</c:v>
                </c:pt>
                <c:pt idx="285">
                  <c:v>17.5</c:v>
                </c:pt>
                <c:pt idx="286">
                  <c:v>18</c:v>
                </c:pt>
                <c:pt idx="287">
                  <c:v>18.5</c:v>
                </c:pt>
                <c:pt idx="288">
                  <c:v>19</c:v>
                </c:pt>
                <c:pt idx="289">
                  <c:v>19.5</c:v>
                </c:pt>
                <c:pt idx="290">
                  <c:v>20</c:v>
                </c:pt>
                <c:pt idx="291">
                  <c:v>20.5</c:v>
                </c:pt>
                <c:pt idx="292">
                  <c:v>21</c:v>
                </c:pt>
                <c:pt idx="293">
                  <c:v>21.5</c:v>
                </c:pt>
                <c:pt idx="294">
                  <c:v>22</c:v>
                </c:pt>
                <c:pt idx="295">
                  <c:v>22.5</c:v>
                </c:pt>
                <c:pt idx="296">
                  <c:v>23</c:v>
                </c:pt>
                <c:pt idx="297">
                  <c:v>23.5</c:v>
                </c:pt>
                <c:pt idx="298">
                  <c:v>24</c:v>
                </c:pt>
                <c:pt idx="299">
                  <c:v>24.5</c:v>
                </c:pt>
                <c:pt idx="300">
                  <c:v>25</c:v>
                </c:pt>
                <c:pt idx="301">
                  <c:v>25.5</c:v>
                </c:pt>
                <c:pt idx="302">
                  <c:v>26</c:v>
                </c:pt>
                <c:pt idx="303">
                  <c:v>26.5</c:v>
                </c:pt>
                <c:pt idx="304">
                  <c:v>27</c:v>
                </c:pt>
                <c:pt idx="305">
                  <c:v>27.5</c:v>
                </c:pt>
                <c:pt idx="306">
                  <c:v>28</c:v>
                </c:pt>
                <c:pt idx="307">
                  <c:v>28.5</c:v>
                </c:pt>
                <c:pt idx="308">
                  <c:v>29</c:v>
                </c:pt>
                <c:pt idx="309">
                  <c:v>29.5</c:v>
                </c:pt>
                <c:pt idx="310">
                  <c:v>30</c:v>
                </c:pt>
                <c:pt idx="311">
                  <c:v>30.5</c:v>
                </c:pt>
                <c:pt idx="312">
                  <c:v>31</c:v>
                </c:pt>
                <c:pt idx="313">
                  <c:v>31.5</c:v>
                </c:pt>
                <c:pt idx="314">
                  <c:v>32</c:v>
                </c:pt>
                <c:pt idx="315">
                  <c:v>32.5</c:v>
                </c:pt>
                <c:pt idx="316">
                  <c:v>33</c:v>
                </c:pt>
                <c:pt idx="317">
                  <c:v>33.5</c:v>
                </c:pt>
                <c:pt idx="318">
                  <c:v>34</c:v>
                </c:pt>
                <c:pt idx="319">
                  <c:v>34.5</c:v>
                </c:pt>
                <c:pt idx="320">
                  <c:v>35</c:v>
                </c:pt>
                <c:pt idx="321">
                  <c:v>35.5</c:v>
                </c:pt>
                <c:pt idx="322">
                  <c:v>36</c:v>
                </c:pt>
                <c:pt idx="323">
                  <c:v>36.5</c:v>
                </c:pt>
                <c:pt idx="324">
                  <c:v>37</c:v>
                </c:pt>
                <c:pt idx="325">
                  <c:v>37.5</c:v>
                </c:pt>
                <c:pt idx="326">
                  <c:v>38</c:v>
                </c:pt>
                <c:pt idx="327">
                  <c:v>38.5</c:v>
                </c:pt>
                <c:pt idx="328">
                  <c:v>39</c:v>
                </c:pt>
                <c:pt idx="329">
                  <c:v>39.5</c:v>
                </c:pt>
                <c:pt idx="330">
                  <c:v>40</c:v>
                </c:pt>
                <c:pt idx="331">
                  <c:v>40.5</c:v>
                </c:pt>
                <c:pt idx="332">
                  <c:v>41</c:v>
                </c:pt>
                <c:pt idx="333">
                  <c:v>41.5</c:v>
                </c:pt>
                <c:pt idx="334">
                  <c:v>42</c:v>
                </c:pt>
                <c:pt idx="335">
                  <c:v>42.5</c:v>
                </c:pt>
                <c:pt idx="336">
                  <c:v>43</c:v>
                </c:pt>
                <c:pt idx="337">
                  <c:v>43.5</c:v>
                </c:pt>
                <c:pt idx="338">
                  <c:v>44</c:v>
                </c:pt>
                <c:pt idx="339">
                  <c:v>44.5</c:v>
                </c:pt>
                <c:pt idx="340">
                  <c:v>45</c:v>
                </c:pt>
                <c:pt idx="341">
                  <c:v>45.5</c:v>
                </c:pt>
                <c:pt idx="342">
                  <c:v>46</c:v>
                </c:pt>
                <c:pt idx="343">
                  <c:v>46.5</c:v>
                </c:pt>
                <c:pt idx="344">
                  <c:v>47</c:v>
                </c:pt>
                <c:pt idx="345">
                  <c:v>47.5</c:v>
                </c:pt>
                <c:pt idx="346">
                  <c:v>48</c:v>
                </c:pt>
                <c:pt idx="347">
                  <c:v>48.5</c:v>
                </c:pt>
                <c:pt idx="348">
                  <c:v>49</c:v>
                </c:pt>
                <c:pt idx="349">
                  <c:v>49.5</c:v>
                </c:pt>
                <c:pt idx="350">
                  <c:v>50</c:v>
                </c:pt>
                <c:pt idx="351">
                  <c:v>50.5</c:v>
                </c:pt>
                <c:pt idx="352">
                  <c:v>51</c:v>
                </c:pt>
                <c:pt idx="353">
                  <c:v>51.5</c:v>
                </c:pt>
                <c:pt idx="354">
                  <c:v>52</c:v>
                </c:pt>
                <c:pt idx="355">
                  <c:v>52.5</c:v>
                </c:pt>
                <c:pt idx="356">
                  <c:v>53</c:v>
                </c:pt>
                <c:pt idx="357">
                  <c:v>53.5</c:v>
                </c:pt>
                <c:pt idx="358">
                  <c:v>54</c:v>
                </c:pt>
                <c:pt idx="359">
                  <c:v>54.5</c:v>
                </c:pt>
                <c:pt idx="360">
                  <c:v>55</c:v>
                </c:pt>
                <c:pt idx="361">
                  <c:v>55.5</c:v>
                </c:pt>
                <c:pt idx="362">
                  <c:v>56</c:v>
                </c:pt>
                <c:pt idx="363">
                  <c:v>56.5</c:v>
                </c:pt>
                <c:pt idx="364">
                  <c:v>57</c:v>
                </c:pt>
                <c:pt idx="365">
                  <c:v>57.5</c:v>
                </c:pt>
                <c:pt idx="366">
                  <c:v>58</c:v>
                </c:pt>
                <c:pt idx="367">
                  <c:v>58.5</c:v>
                </c:pt>
                <c:pt idx="368">
                  <c:v>59</c:v>
                </c:pt>
                <c:pt idx="369">
                  <c:v>59.5</c:v>
                </c:pt>
                <c:pt idx="370">
                  <c:v>60</c:v>
                </c:pt>
                <c:pt idx="371">
                  <c:v>60.5</c:v>
                </c:pt>
                <c:pt idx="372">
                  <c:v>61</c:v>
                </c:pt>
                <c:pt idx="373">
                  <c:v>61.5</c:v>
                </c:pt>
                <c:pt idx="374">
                  <c:v>62</c:v>
                </c:pt>
                <c:pt idx="375">
                  <c:v>62.5</c:v>
                </c:pt>
                <c:pt idx="376">
                  <c:v>63</c:v>
                </c:pt>
                <c:pt idx="377">
                  <c:v>63.5</c:v>
                </c:pt>
                <c:pt idx="378">
                  <c:v>64</c:v>
                </c:pt>
                <c:pt idx="379">
                  <c:v>64.5</c:v>
                </c:pt>
                <c:pt idx="380">
                  <c:v>65</c:v>
                </c:pt>
                <c:pt idx="381">
                  <c:v>65.5</c:v>
                </c:pt>
                <c:pt idx="382">
                  <c:v>66</c:v>
                </c:pt>
                <c:pt idx="383">
                  <c:v>66.5</c:v>
                </c:pt>
                <c:pt idx="384">
                  <c:v>67</c:v>
                </c:pt>
                <c:pt idx="385">
                  <c:v>67.5</c:v>
                </c:pt>
                <c:pt idx="386">
                  <c:v>68</c:v>
                </c:pt>
                <c:pt idx="387">
                  <c:v>68.5</c:v>
                </c:pt>
                <c:pt idx="388">
                  <c:v>69</c:v>
                </c:pt>
                <c:pt idx="389">
                  <c:v>69.5</c:v>
                </c:pt>
                <c:pt idx="390">
                  <c:v>70</c:v>
                </c:pt>
                <c:pt idx="391">
                  <c:v>70.5</c:v>
                </c:pt>
                <c:pt idx="392">
                  <c:v>71</c:v>
                </c:pt>
                <c:pt idx="393">
                  <c:v>71.5</c:v>
                </c:pt>
                <c:pt idx="394">
                  <c:v>72</c:v>
                </c:pt>
                <c:pt idx="395">
                  <c:v>72.5</c:v>
                </c:pt>
                <c:pt idx="396">
                  <c:v>73</c:v>
                </c:pt>
                <c:pt idx="397">
                  <c:v>73.5</c:v>
                </c:pt>
                <c:pt idx="398">
                  <c:v>74</c:v>
                </c:pt>
                <c:pt idx="399">
                  <c:v>74.5</c:v>
                </c:pt>
                <c:pt idx="400">
                  <c:v>75</c:v>
                </c:pt>
                <c:pt idx="401">
                  <c:v>75.5</c:v>
                </c:pt>
                <c:pt idx="402">
                  <c:v>76</c:v>
                </c:pt>
                <c:pt idx="403">
                  <c:v>76.5</c:v>
                </c:pt>
                <c:pt idx="404">
                  <c:v>77</c:v>
                </c:pt>
                <c:pt idx="405">
                  <c:v>77.5</c:v>
                </c:pt>
                <c:pt idx="406">
                  <c:v>78</c:v>
                </c:pt>
                <c:pt idx="407">
                  <c:v>78.5</c:v>
                </c:pt>
                <c:pt idx="408">
                  <c:v>79</c:v>
                </c:pt>
                <c:pt idx="409">
                  <c:v>79.5</c:v>
                </c:pt>
                <c:pt idx="410">
                  <c:v>80</c:v>
                </c:pt>
                <c:pt idx="411">
                  <c:v>80.5</c:v>
                </c:pt>
                <c:pt idx="412">
                  <c:v>81</c:v>
                </c:pt>
                <c:pt idx="413">
                  <c:v>81.5</c:v>
                </c:pt>
                <c:pt idx="414">
                  <c:v>82</c:v>
                </c:pt>
                <c:pt idx="415">
                  <c:v>82.5</c:v>
                </c:pt>
                <c:pt idx="416">
                  <c:v>83</c:v>
                </c:pt>
                <c:pt idx="417">
                  <c:v>83.5</c:v>
                </c:pt>
                <c:pt idx="418">
                  <c:v>84</c:v>
                </c:pt>
                <c:pt idx="419">
                  <c:v>84.5</c:v>
                </c:pt>
                <c:pt idx="420">
                  <c:v>85</c:v>
                </c:pt>
                <c:pt idx="421">
                  <c:v>85.5</c:v>
                </c:pt>
                <c:pt idx="422">
                  <c:v>86</c:v>
                </c:pt>
                <c:pt idx="423">
                  <c:v>86.5</c:v>
                </c:pt>
                <c:pt idx="424">
                  <c:v>87</c:v>
                </c:pt>
                <c:pt idx="425">
                  <c:v>87.5</c:v>
                </c:pt>
                <c:pt idx="426">
                  <c:v>88</c:v>
                </c:pt>
                <c:pt idx="427">
                  <c:v>88.5</c:v>
                </c:pt>
                <c:pt idx="428">
                  <c:v>89</c:v>
                </c:pt>
                <c:pt idx="429">
                  <c:v>89.5</c:v>
                </c:pt>
                <c:pt idx="430">
                  <c:v>90</c:v>
                </c:pt>
                <c:pt idx="431">
                  <c:v>90.5</c:v>
                </c:pt>
                <c:pt idx="432">
                  <c:v>91</c:v>
                </c:pt>
                <c:pt idx="433">
                  <c:v>91.5</c:v>
                </c:pt>
                <c:pt idx="434">
                  <c:v>92</c:v>
                </c:pt>
                <c:pt idx="435">
                  <c:v>92.5</c:v>
                </c:pt>
                <c:pt idx="436">
                  <c:v>93</c:v>
                </c:pt>
                <c:pt idx="437">
                  <c:v>93.5</c:v>
                </c:pt>
                <c:pt idx="438">
                  <c:v>94</c:v>
                </c:pt>
                <c:pt idx="439">
                  <c:v>94.5</c:v>
                </c:pt>
                <c:pt idx="440">
                  <c:v>95</c:v>
                </c:pt>
                <c:pt idx="441">
                  <c:v>95.5</c:v>
                </c:pt>
                <c:pt idx="442">
                  <c:v>96</c:v>
                </c:pt>
                <c:pt idx="443">
                  <c:v>96.5</c:v>
                </c:pt>
                <c:pt idx="444">
                  <c:v>97</c:v>
                </c:pt>
                <c:pt idx="445">
                  <c:v>97.5</c:v>
                </c:pt>
                <c:pt idx="446">
                  <c:v>98</c:v>
                </c:pt>
                <c:pt idx="447">
                  <c:v>98.5</c:v>
                </c:pt>
                <c:pt idx="448">
                  <c:v>99</c:v>
                </c:pt>
                <c:pt idx="449">
                  <c:v>99.5</c:v>
                </c:pt>
                <c:pt idx="450">
                  <c:v>100</c:v>
                </c:pt>
                <c:pt idx="451">
                  <c:v>100.5</c:v>
                </c:pt>
                <c:pt idx="452">
                  <c:v>101</c:v>
                </c:pt>
                <c:pt idx="453">
                  <c:v>101.5</c:v>
                </c:pt>
                <c:pt idx="454">
                  <c:v>102</c:v>
                </c:pt>
                <c:pt idx="455">
                  <c:v>102.5</c:v>
                </c:pt>
                <c:pt idx="456">
                  <c:v>103</c:v>
                </c:pt>
                <c:pt idx="457">
                  <c:v>103.5</c:v>
                </c:pt>
                <c:pt idx="458">
                  <c:v>104</c:v>
                </c:pt>
                <c:pt idx="459">
                  <c:v>104.5</c:v>
                </c:pt>
                <c:pt idx="460">
                  <c:v>105</c:v>
                </c:pt>
                <c:pt idx="461">
                  <c:v>105.5</c:v>
                </c:pt>
                <c:pt idx="462">
                  <c:v>106</c:v>
                </c:pt>
                <c:pt idx="463">
                  <c:v>106.5</c:v>
                </c:pt>
                <c:pt idx="464">
                  <c:v>107</c:v>
                </c:pt>
                <c:pt idx="465">
                  <c:v>107.5</c:v>
                </c:pt>
                <c:pt idx="466">
                  <c:v>108</c:v>
                </c:pt>
                <c:pt idx="467">
                  <c:v>108.5</c:v>
                </c:pt>
                <c:pt idx="468">
                  <c:v>109</c:v>
                </c:pt>
                <c:pt idx="469">
                  <c:v>109.5</c:v>
                </c:pt>
                <c:pt idx="470">
                  <c:v>110</c:v>
                </c:pt>
                <c:pt idx="471">
                  <c:v>110.5</c:v>
                </c:pt>
                <c:pt idx="472">
                  <c:v>111</c:v>
                </c:pt>
                <c:pt idx="473">
                  <c:v>111.5</c:v>
                </c:pt>
                <c:pt idx="474">
                  <c:v>112</c:v>
                </c:pt>
                <c:pt idx="475">
                  <c:v>112.5</c:v>
                </c:pt>
                <c:pt idx="476">
                  <c:v>113</c:v>
                </c:pt>
                <c:pt idx="477">
                  <c:v>113.5</c:v>
                </c:pt>
                <c:pt idx="478">
                  <c:v>114</c:v>
                </c:pt>
                <c:pt idx="479">
                  <c:v>114.5</c:v>
                </c:pt>
                <c:pt idx="480">
                  <c:v>115</c:v>
                </c:pt>
                <c:pt idx="481">
                  <c:v>115.5</c:v>
                </c:pt>
                <c:pt idx="482">
                  <c:v>116</c:v>
                </c:pt>
                <c:pt idx="483">
                  <c:v>116.5</c:v>
                </c:pt>
                <c:pt idx="484">
                  <c:v>117</c:v>
                </c:pt>
                <c:pt idx="485">
                  <c:v>117.5</c:v>
                </c:pt>
                <c:pt idx="486">
                  <c:v>118</c:v>
                </c:pt>
                <c:pt idx="487">
                  <c:v>118.5</c:v>
                </c:pt>
                <c:pt idx="488">
                  <c:v>119</c:v>
                </c:pt>
                <c:pt idx="489">
                  <c:v>119.5</c:v>
                </c:pt>
                <c:pt idx="490">
                  <c:v>120</c:v>
                </c:pt>
                <c:pt idx="491">
                  <c:v>120.5</c:v>
                </c:pt>
                <c:pt idx="492">
                  <c:v>121</c:v>
                </c:pt>
                <c:pt idx="493">
                  <c:v>121.5</c:v>
                </c:pt>
                <c:pt idx="494">
                  <c:v>122</c:v>
                </c:pt>
                <c:pt idx="495">
                  <c:v>122.5</c:v>
                </c:pt>
                <c:pt idx="496">
                  <c:v>123</c:v>
                </c:pt>
                <c:pt idx="497">
                  <c:v>123.5</c:v>
                </c:pt>
                <c:pt idx="498">
                  <c:v>124</c:v>
                </c:pt>
                <c:pt idx="499">
                  <c:v>124.5</c:v>
                </c:pt>
                <c:pt idx="500">
                  <c:v>125</c:v>
                </c:pt>
                <c:pt idx="501">
                  <c:v>125.5</c:v>
                </c:pt>
                <c:pt idx="502">
                  <c:v>126</c:v>
                </c:pt>
                <c:pt idx="503">
                  <c:v>126.5</c:v>
                </c:pt>
                <c:pt idx="504">
                  <c:v>127</c:v>
                </c:pt>
                <c:pt idx="505">
                  <c:v>127.5</c:v>
                </c:pt>
                <c:pt idx="506">
                  <c:v>128</c:v>
                </c:pt>
                <c:pt idx="507">
                  <c:v>128.5</c:v>
                </c:pt>
                <c:pt idx="508">
                  <c:v>129</c:v>
                </c:pt>
                <c:pt idx="509">
                  <c:v>129.5</c:v>
                </c:pt>
                <c:pt idx="510">
                  <c:v>130</c:v>
                </c:pt>
                <c:pt idx="511">
                  <c:v>130.5</c:v>
                </c:pt>
                <c:pt idx="512">
                  <c:v>131</c:v>
                </c:pt>
                <c:pt idx="513">
                  <c:v>131.5</c:v>
                </c:pt>
                <c:pt idx="514">
                  <c:v>132</c:v>
                </c:pt>
                <c:pt idx="515">
                  <c:v>132.5</c:v>
                </c:pt>
                <c:pt idx="516">
                  <c:v>133</c:v>
                </c:pt>
                <c:pt idx="517">
                  <c:v>133.5</c:v>
                </c:pt>
                <c:pt idx="518">
                  <c:v>134</c:v>
                </c:pt>
                <c:pt idx="519">
                  <c:v>134.5</c:v>
                </c:pt>
                <c:pt idx="520">
                  <c:v>135</c:v>
                </c:pt>
                <c:pt idx="521">
                  <c:v>135.5</c:v>
                </c:pt>
                <c:pt idx="522">
                  <c:v>136</c:v>
                </c:pt>
                <c:pt idx="523">
                  <c:v>136.5</c:v>
                </c:pt>
                <c:pt idx="524">
                  <c:v>137</c:v>
                </c:pt>
                <c:pt idx="525">
                  <c:v>137.5</c:v>
                </c:pt>
                <c:pt idx="526">
                  <c:v>138</c:v>
                </c:pt>
                <c:pt idx="527">
                  <c:v>138.5</c:v>
                </c:pt>
                <c:pt idx="528">
                  <c:v>139</c:v>
                </c:pt>
                <c:pt idx="529">
                  <c:v>139.5</c:v>
                </c:pt>
                <c:pt idx="530">
                  <c:v>140</c:v>
                </c:pt>
                <c:pt idx="531">
                  <c:v>140.5</c:v>
                </c:pt>
                <c:pt idx="532">
                  <c:v>141</c:v>
                </c:pt>
                <c:pt idx="533">
                  <c:v>141.5</c:v>
                </c:pt>
                <c:pt idx="534">
                  <c:v>142</c:v>
                </c:pt>
                <c:pt idx="535">
                  <c:v>142.5</c:v>
                </c:pt>
                <c:pt idx="536">
                  <c:v>143</c:v>
                </c:pt>
                <c:pt idx="537">
                  <c:v>143.5</c:v>
                </c:pt>
                <c:pt idx="538">
                  <c:v>144</c:v>
                </c:pt>
                <c:pt idx="539">
                  <c:v>144.5</c:v>
                </c:pt>
                <c:pt idx="540">
                  <c:v>145</c:v>
                </c:pt>
                <c:pt idx="541">
                  <c:v>145.5</c:v>
                </c:pt>
                <c:pt idx="542">
                  <c:v>146</c:v>
                </c:pt>
                <c:pt idx="543">
                  <c:v>146.5</c:v>
                </c:pt>
                <c:pt idx="544">
                  <c:v>147</c:v>
                </c:pt>
                <c:pt idx="545">
                  <c:v>147.5</c:v>
                </c:pt>
                <c:pt idx="546">
                  <c:v>148</c:v>
                </c:pt>
                <c:pt idx="547">
                  <c:v>148.5</c:v>
                </c:pt>
                <c:pt idx="548">
                  <c:v>149</c:v>
                </c:pt>
                <c:pt idx="549">
                  <c:v>149.5</c:v>
                </c:pt>
                <c:pt idx="550">
                  <c:v>150</c:v>
                </c:pt>
                <c:pt idx="551">
                  <c:v>150.5</c:v>
                </c:pt>
                <c:pt idx="552">
                  <c:v>151</c:v>
                </c:pt>
                <c:pt idx="553">
                  <c:v>151.5</c:v>
                </c:pt>
                <c:pt idx="554">
                  <c:v>152</c:v>
                </c:pt>
                <c:pt idx="555">
                  <c:v>152.5</c:v>
                </c:pt>
                <c:pt idx="556">
                  <c:v>153</c:v>
                </c:pt>
                <c:pt idx="557">
                  <c:v>153.5</c:v>
                </c:pt>
                <c:pt idx="558">
                  <c:v>154</c:v>
                </c:pt>
                <c:pt idx="559">
                  <c:v>154.5</c:v>
                </c:pt>
                <c:pt idx="560">
                  <c:v>155</c:v>
                </c:pt>
                <c:pt idx="561">
                  <c:v>155.5</c:v>
                </c:pt>
                <c:pt idx="562">
                  <c:v>156</c:v>
                </c:pt>
                <c:pt idx="563">
                  <c:v>156.5</c:v>
                </c:pt>
                <c:pt idx="564">
                  <c:v>157</c:v>
                </c:pt>
                <c:pt idx="565">
                  <c:v>157.5</c:v>
                </c:pt>
                <c:pt idx="566">
                  <c:v>158</c:v>
                </c:pt>
                <c:pt idx="567">
                  <c:v>158.5</c:v>
                </c:pt>
                <c:pt idx="568">
                  <c:v>159</c:v>
                </c:pt>
                <c:pt idx="569">
                  <c:v>159.5</c:v>
                </c:pt>
                <c:pt idx="570">
                  <c:v>160</c:v>
                </c:pt>
                <c:pt idx="571">
                  <c:v>160.5</c:v>
                </c:pt>
                <c:pt idx="572">
                  <c:v>161</c:v>
                </c:pt>
                <c:pt idx="573">
                  <c:v>161.5</c:v>
                </c:pt>
                <c:pt idx="574">
                  <c:v>162</c:v>
                </c:pt>
                <c:pt idx="575">
                  <c:v>162.5</c:v>
                </c:pt>
                <c:pt idx="576">
                  <c:v>163</c:v>
                </c:pt>
                <c:pt idx="577">
                  <c:v>163.5</c:v>
                </c:pt>
                <c:pt idx="578">
                  <c:v>164</c:v>
                </c:pt>
                <c:pt idx="579">
                  <c:v>164.5</c:v>
                </c:pt>
                <c:pt idx="580">
                  <c:v>165</c:v>
                </c:pt>
                <c:pt idx="581">
                  <c:v>165.5</c:v>
                </c:pt>
                <c:pt idx="582">
                  <c:v>166</c:v>
                </c:pt>
                <c:pt idx="583">
                  <c:v>166.5</c:v>
                </c:pt>
                <c:pt idx="584">
                  <c:v>167</c:v>
                </c:pt>
                <c:pt idx="585">
                  <c:v>167.5</c:v>
                </c:pt>
                <c:pt idx="586">
                  <c:v>168</c:v>
                </c:pt>
                <c:pt idx="587">
                  <c:v>168.5</c:v>
                </c:pt>
                <c:pt idx="588">
                  <c:v>169</c:v>
                </c:pt>
                <c:pt idx="589">
                  <c:v>169.5</c:v>
                </c:pt>
                <c:pt idx="590">
                  <c:v>170</c:v>
                </c:pt>
                <c:pt idx="591">
                  <c:v>170.5</c:v>
                </c:pt>
                <c:pt idx="592">
                  <c:v>171</c:v>
                </c:pt>
                <c:pt idx="593">
                  <c:v>171.5</c:v>
                </c:pt>
                <c:pt idx="594">
                  <c:v>172</c:v>
                </c:pt>
                <c:pt idx="595">
                  <c:v>172.5</c:v>
                </c:pt>
                <c:pt idx="596">
                  <c:v>173</c:v>
                </c:pt>
                <c:pt idx="597">
                  <c:v>173.5</c:v>
                </c:pt>
                <c:pt idx="598">
                  <c:v>174</c:v>
                </c:pt>
                <c:pt idx="599">
                  <c:v>174.5</c:v>
                </c:pt>
                <c:pt idx="600">
                  <c:v>175</c:v>
                </c:pt>
                <c:pt idx="601">
                  <c:v>175.5</c:v>
                </c:pt>
                <c:pt idx="602">
                  <c:v>176</c:v>
                </c:pt>
                <c:pt idx="603">
                  <c:v>176.5</c:v>
                </c:pt>
                <c:pt idx="604">
                  <c:v>177</c:v>
                </c:pt>
                <c:pt idx="605">
                  <c:v>177.5</c:v>
                </c:pt>
                <c:pt idx="606">
                  <c:v>178</c:v>
                </c:pt>
                <c:pt idx="607">
                  <c:v>178.5</c:v>
                </c:pt>
                <c:pt idx="608">
                  <c:v>179</c:v>
                </c:pt>
                <c:pt idx="609">
                  <c:v>179.5</c:v>
                </c:pt>
                <c:pt idx="610">
                  <c:v>180</c:v>
                </c:pt>
                <c:pt idx="611">
                  <c:v>180.5</c:v>
                </c:pt>
                <c:pt idx="612">
                  <c:v>181</c:v>
                </c:pt>
                <c:pt idx="613">
                  <c:v>181.5</c:v>
                </c:pt>
                <c:pt idx="614">
                  <c:v>182</c:v>
                </c:pt>
                <c:pt idx="615">
                  <c:v>182.5</c:v>
                </c:pt>
                <c:pt idx="616">
                  <c:v>183</c:v>
                </c:pt>
                <c:pt idx="617">
                  <c:v>183.5</c:v>
                </c:pt>
                <c:pt idx="618">
                  <c:v>184</c:v>
                </c:pt>
                <c:pt idx="619">
                  <c:v>184.5</c:v>
                </c:pt>
                <c:pt idx="620">
                  <c:v>185</c:v>
                </c:pt>
                <c:pt idx="621">
                  <c:v>185.5</c:v>
                </c:pt>
                <c:pt idx="622">
                  <c:v>186</c:v>
                </c:pt>
                <c:pt idx="623">
                  <c:v>186.5</c:v>
                </c:pt>
                <c:pt idx="624">
                  <c:v>187</c:v>
                </c:pt>
                <c:pt idx="625">
                  <c:v>187.5</c:v>
                </c:pt>
                <c:pt idx="626">
                  <c:v>188</c:v>
                </c:pt>
                <c:pt idx="627">
                  <c:v>188.5</c:v>
                </c:pt>
                <c:pt idx="628">
                  <c:v>189</c:v>
                </c:pt>
                <c:pt idx="629">
                  <c:v>189.5</c:v>
                </c:pt>
                <c:pt idx="630">
                  <c:v>190</c:v>
                </c:pt>
                <c:pt idx="631">
                  <c:v>190.5</c:v>
                </c:pt>
                <c:pt idx="632">
                  <c:v>191</c:v>
                </c:pt>
                <c:pt idx="633">
                  <c:v>191.5</c:v>
                </c:pt>
                <c:pt idx="634">
                  <c:v>192</c:v>
                </c:pt>
                <c:pt idx="635">
                  <c:v>192.5</c:v>
                </c:pt>
                <c:pt idx="636">
                  <c:v>193</c:v>
                </c:pt>
                <c:pt idx="637">
                  <c:v>193.5</c:v>
                </c:pt>
                <c:pt idx="638">
                  <c:v>194</c:v>
                </c:pt>
                <c:pt idx="639">
                  <c:v>194.5</c:v>
                </c:pt>
                <c:pt idx="640">
                  <c:v>195</c:v>
                </c:pt>
                <c:pt idx="641">
                  <c:v>195.5</c:v>
                </c:pt>
                <c:pt idx="642">
                  <c:v>196</c:v>
                </c:pt>
                <c:pt idx="643">
                  <c:v>196.5</c:v>
                </c:pt>
                <c:pt idx="644">
                  <c:v>197</c:v>
                </c:pt>
                <c:pt idx="645">
                  <c:v>197.5</c:v>
                </c:pt>
                <c:pt idx="646">
                  <c:v>198</c:v>
                </c:pt>
                <c:pt idx="647">
                  <c:v>198.5</c:v>
                </c:pt>
                <c:pt idx="648">
                  <c:v>199</c:v>
                </c:pt>
                <c:pt idx="649">
                  <c:v>199.5</c:v>
                </c:pt>
                <c:pt idx="650">
                  <c:v>200</c:v>
                </c:pt>
                <c:pt idx="651">
                  <c:v>200.5</c:v>
                </c:pt>
                <c:pt idx="652">
                  <c:v>201</c:v>
                </c:pt>
                <c:pt idx="653">
                  <c:v>201.5</c:v>
                </c:pt>
                <c:pt idx="654">
                  <c:v>202</c:v>
                </c:pt>
                <c:pt idx="655">
                  <c:v>202.5</c:v>
                </c:pt>
                <c:pt idx="656">
                  <c:v>203</c:v>
                </c:pt>
                <c:pt idx="657">
                  <c:v>203.5</c:v>
                </c:pt>
                <c:pt idx="658">
                  <c:v>204</c:v>
                </c:pt>
                <c:pt idx="659">
                  <c:v>204.5</c:v>
                </c:pt>
                <c:pt idx="660">
                  <c:v>205</c:v>
                </c:pt>
                <c:pt idx="661">
                  <c:v>205.5</c:v>
                </c:pt>
                <c:pt idx="662">
                  <c:v>206</c:v>
                </c:pt>
                <c:pt idx="663">
                  <c:v>206.5</c:v>
                </c:pt>
                <c:pt idx="664">
                  <c:v>207</c:v>
                </c:pt>
                <c:pt idx="665">
                  <c:v>207.5</c:v>
                </c:pt>
                <c:pt idx="666">
                  <c:v>208</c:v>
                </c:pt>
                <c:pt idx="667">
                  <c:v>208.5</c:v>
                </c:pt>
                <c:pt idx="668">
                  <c:v>209</c:v>
                </c:pt>
                <c:pt idx="669">
                  <c:v>209.5</c:v>
                </c:pt>
                <c:pt idx="670">
                  <c:v>210</c:v>
                </c:pt>
                <c:pt idx="671">
                  <c:v>210.5</c:v>
                </c:pt>
                <c:pt idx="672">
                  <c:v>211</c:v>
                </c:pt>
                <c:pt idx="673">
                  <c:v>211.5</c:v>
                </c:pt>
                <c:pt idx="674">
                  <c:v>212</c:v>
                </c:pt>
                <c:pt idx="675">
                  <c:v>212.5</c:v>
                </c:pt>
                <c:pt idx="676">
                  <c:v>213</c:v>
                </c:pt>
                <c:pt idx="677">
                  <c:v>213.5</c:v>
                </c:pt>
                <c:pt idx="678">
                  <c:v>214</c:v>
                </c:pt>
                <c:pt idx="679">
                  <c:v>214.5</c:v>
                </c:pt>
                <c:pt idx="680">
                  <c:v>215</c:v>
                </c:pt>
                <c:pt idx="681">
                  <c:v>215.5</c:v>
                </c:pt>
                <c:pt idx="682">
                  <c:v>216</c:v>
                </c:pt>
                <c:pt idx="683">
                  <c:v>216.5</c:v>
                </c:pt>
                <c:pt idx="684">
                  <c:v>217</c:v>
                </c:pt>
                <c:pt idx="685">
                  <c:v>217.5</c:v>
                </c:pt>
                <c:pt idx="686">
                  <c:v>218</c:v>
                </c:pt>
                <c:pt idx="687">
                  <c:v>218.5</c:v>
                </c:pt>
                <c:pt idx="688">
                  <c:v>219</c:v>
                </c:pt>
                <c:pt idx="689">
                  <c:v>219.5</c:v>
                </c:pt>
                <c:pt idx="690">
                  <c:v>220</c:v>
                </c:pt>
                <c:pt idx="691">
                  <c:v>220.5</c:v>
                </c:pt>
                <c:pt idx="692">
                  <c:v>221</c:v>
                </c:pt>
                <c:pt idx="693">
                  <c:v>221.5</c:v>
                </c:pt>
                <c:pt idx="694">
                  <c:v>222</c:v>
                </c:pt>
                <c:pt idx="695">
                  <c:v>222.5</c:v>
                </c:pt>
                <c:pt idx="696">
                  <c:v>223</c:v>
                </c:pt>
                <c:pt idx="697">
                  <c:v>223.5</c:v>
                </c:pt>
                <c:pt idx="698">
                  <c:v>224</c:v>
                </c:pt>
                <c:pt idx="699">
                  <c:v>224.5</c:v>
                </c:pt>
                <c:pt idx="700">
                  <c:v>225</c:v>
                </c:pt>
                <c:pt idx="701">
                  <c:v>225.5</c:v>
                </c:pt>
                <c:pt idx="702">
                  <c:v>226</c:v>
                </c:pt>
                <c:pt idx="703">
                  <c:v>226.5</c:v>
                </c:pt>
                <c:pt idx="704">
                  <c:v>227</c:v>
                </c:pt>
                <c:pt idx="705">
                  <c:v>227.5</c:v>
                </c:pt>
                <c:pt idx="706">
                  <c:v>228</c:v>
                </c:pt>
                <c:pt idx="707">
                  <c:v>228.5</c:v>
                </c:pt>
                <c:pt idx="708">
                  <c:v>229</c:v>
                </c:pt>
                <c:pt idx="709">
                  <c:v>229.5</c:v>
                </c:pt>
                <c:pt idx="710">
                  <c:v>230</c:v>
                </c:pt>
                <c:pt idx="711">
                  <c:v>230.5</c:v>
                </c:pt>
                <c:pt idx="712">
                  <c:v>231</c:v>
                </c:pt>
                <c:pt idx="713">
                  <c:v>231.5</c:v>
                </c:pt>
                <c:pt idx="714">
                  <c:v>232</c:v>
                </c:pt>
                <c:pt idx="715">
                  <c:v>232.5</c:v>
                </c:pt>
                <c:pt idx="716">
                  <c:v>233</c:v>
                </c:pt>
                <c:pt idx="717">
                  <c:v>233.5</c:v>
                </c:pt>
                <c:pt idx="718">
                  <c:v>234</c:v>
                </c:pt>
                <c:pt idx="719">
                  <c:v>234.5</c:v>
                </c:pt>
                <c:pt idx="720">
                  <c:v>235</c:v>
                </c:pt>
                <c:pt idx="721">
                  <c:v>235.5</c:v>
                </c:pt>
                <c:pt idx="722">
                  <c:v>236</c:v>
                </c:pt>
                <c:pt idx="723">
                  <c:v>236.5</c:v>
                </c:pt>
                <c:pt idx="724">
                  <c:v>237</c:v>
                </c:pt>
                <c:pt idx="725">
                  <c:v>237.5</c:v>
                </c:pt>
                <c:pt idx="726">
                  <c:v>238</c:v>
                </c:pt>
                <c:pt idx="727">
                  <c:v>238.5</c:v>
                </c:pt>
                <c:pt idx="728">
                  <c:v>239</c:v>
                </c:pt>
                <c:pt idx="729">
                  <c:v>239.5</c:v>
                </c:pt>
                <c:pt idx="730">
                  <c:v>240</c:v>
                </c:pt>
                <c:pt idx="731">
                  <c:v>240.5</c:v>
                </c:pt>
                <c:pt idx="732">
                  <c:v>241</c:v>
                </c:pt>
                <c:pt idx="733">
                  <c:v>241.5</c:v>
                </c:pt>
                <c:pt idx="734">
                  <c:v>242</c:v>
                </c:pt>
                <c:pt idx="735">
                  <c:v>242.5</c:v>
                </c:pt>
                <c:pt idx="736">
                  <c:v>243</c:v>
                </c:pt>
                <c:pt idx="737">
                  <c:v>243.5</c:v>
                </c:pt>
                <c:pt idx="738">
                  <c:v>244</c:v>
                </c:pt>
                <c:pt idx="739">
                  <c:v>244.5</c:v>
                </c:pt>
                <c:pt idx="740">
                  <c:v>245</c:v>
                </c:pt>
                <c:pt idx="741">
                  <c:v>245.5</c:v>
                </c:pt>
                <c:pt idx="742">
                  <c:v>246</c:v>
                </c:pt>
                <c:pt idx="743">
                  <c:v>246.5</c:v>
                </c:pt>
                <c:pt idx="744">
                  <c:v>247</c:v>
                </c:pt>
                <c:pt idx="745">
                  <c:v>247.5</c:v>
                </c:pt>
                <c:pt idx="746">
                  <c:v>248</c:v>
                </c:pt>
                <c:pt idx="747">
                  <c:v>248.5</c:v>
                </c:pt>
                <c:pt idx="748">
                  <c:v>249</c:v>
                </c:pt>
                <c:pt idx="749">
                  <c:v>249.5</c:v>
                </c:pt>
                <c:pt idx="750">
                  <c:v>250</c:v>
                </c:pt>
                <c:pt idx="751">
                  <c:v>250.5</c:v>
                </c:pt>
                <c:pt idx="752">
                  <c:v>251</c:v>
                </c:pt>
                <c:pt idx="753">
                  <c:v>251.5</c:v>
                </c:pt>
                <c:pt idx="754">
                  <c:v>252</c:v>
                </c:pt>
                <c:pt idx="755">
                  <c:v>252.5</c:v>
                </c:pt>
                <c:pt idx="756">
                  <c:v>253</c:v>
                </c:pt>
                <c:pt idx="757">
                  <c:v>253.5</c:v>
                </c:pt>
                <c:pt idx="758">
                  <c:v>254</c:v>
                </c:pt>
                <c:pt idx="759">
                  <c:v>254.5</c:v>
                </c:pt>
                <c:pt idx="760">
                  <c:v>255</c:v>
                </c:pt>
                <c:pt idx="761">
                  <c:v>255.5</c:v>
                </c:pt>
                <c:pt idx="762">
                  <c:v>256</c:v>
                </c:pt>
                <c:pt idx="763">
                  <c:v>256.5</c:v>
                </c:pt>
                <c:pt idx="764">
                  <c:v>257</c:v>
                </c:pt>
                <c:pt idx="765">
                  <c:v>257.5</c:v>
                </c:pt>
                <c:pt idx="766">
                  <c:v>258</c:v>
                </c:pt>
                <c:pt idx="767">
                  <c:v>258.5</c:v>
                </c:pt>
                <c:pt idx="768">
                  <c:v>259</c:v>
                </c:pt>
                <c:pt idx="769">
                  <c:v>259.5</c:v>
                </c:pt>
                <c:pt idx="770">
                  <c:v>260</c:v>
                </c:pt>
                <c:pt idx="771">
                  <c:v>260.5</c:v>
                </c:pt>
                <c:pt idx="772">
                  <c:v>261</c:v>
                </c:pt>
                <c:pt idx="773">
                  <c:v>261.5</c:v>
                </c:pt>
                <c:pt idx="774">
                  <c:v>262</c:v>
                </c:pt>
                <c:pt idx="775">
                  <c:v>262.5</c:v>
                </c:pt>
                <c:pt idx="776">
                  <c:v>263</c:v>
                </c:pt>
                <c:pt idx="777">
                  <c:v>263.5</c:v>
                </c:pt>
                <c:pt idx="778">
                  <c:v>264</c:v>
                </c:pt>
                <c:pt idx="779">
                  <c:v>264.5</c:v>
                </c:pt>
                <c:pt idx="780">
                  <c:v>265</c:v>
                </c:pt>
                <c:pt idx="781">
                  <c:v>265.5</c:v>
                </c:pt>
                <c:pt idx="782">
                  <c:v>266</c:v>
                </c:pt>
                <c:pt idx="783">
                  <c:v>266.5</c:v>
                </c:pt>
                <c:pt idx="784">
                  <c:v>267</c:v>
                </c:pt>
                <c:pt idx="785">
                  <c:v>267.5</c:v>
                </c:pt>
                <c:pt idx="786">
                  <c:v>268</c:v>
                </c:pt>
                <c:pt idx="787">
                  <c:v>268.5</c:v>
                </c:pt>
                <c:pt idx="788">
                  <c:v>269</c:v>
                </c:pt>
                <c:pt idx="789">
                  <c:v>269.5</c:v>
                </c:pt>
                <c:pt idx="790">
                  <c:v>270</c:v>
                </c:pt>
                <c:pt idx="791">
                  <c:v>270.5</c:v>
                </c:pt>
                <c:pt idx="792">
                  <c:v>271</c:v>
                </c:pt>
                <c:pt idx="793">
                  <c:v>271.5</c:v>
                </c:pt>
                <c:pt idx="794">
                  <c:v>272</c:v>
                </c:pt>
                <c:pt idx="795">
                  <c:v>272.5</c:v>
                </c:pt>
                <c:pt idx="796">
                  <c:v>273</c:v>
                </c:pt>
                <c:pt idx="797">
                  <c:v>273.5</c:v>
                </c:pt>
                <c:pt idx="798">
                  <c:v>274</c:v>
                </c:pt>
                <c:pt idx="799">
                  <c:v>274.5</c:v>
                </c:pt>
                <c:pt idx="800">
                  <c:v>275</c:v>
                </c:pt>
                <c:pt idx="801">
                  <c:v>275.5</c:v>
                </c:pt>
                <c:pt idx="802">
                  <c:v>276</c:v>
                </c:pt>
                <c:pt idx="803">
                  <c:v>276.5</c:v>
                </c:pt>
                <c:pt idx="804">
                  <c:v>277</c:v>
                </c:pt>
                <c:pt idx="805">
                  <c:v>277.5</c:v>
                </c:pt>
                <c:pt idx="806">
                  <c:v>278</c:v>
                </c:pt>
                <c:pt idx="807">
                  <c:v>278.5</c:v>
                </c:pt>
                <c:pt idx="808">
                  <c:v>279</c:v>
                </c:pt>
                <c:pt idx="809">
                  <c:v>279.5</c:v>
                </c:pt>
                <c:pt idx="810">
                  <c:v>280</c:v>
                </c:pt>
                <c:pt idx="811">
                  <c:v>280.5</c:v>
                </c:pt>
                <c:pt idx="812">
                  <c:v>281</c:v>
                </c:pt>
                <c:pt idx="813">
                  <c:v>281.5</c:v>
                </c:pt>
                <c:pt idx="814">
                  <c:v>282</c:v>
                </c:pt>
                <c:pt idx="815">
                  <c:v>282.5</c:v>
                </c:pt>
                <c:pt idx="816">
                  <c:v>283</c:v>
                </c:pt>
                <c:pt idx="817">
                  <c:v>283.5</c:v>
                </c:pt>
                <c:pt idx="818">
                  <c:v>284</c:v>
                </c:pt>
                <c:pt idx="819">
                  <c:v>284.5</c:v>
                </c:pt>
                <c:pt idx="820">
                  <c:v>285</c:v>
                </c:pt>
                <c:pt idx="821">
                  <c:v>285.5</c:v>
                </c:pt>
                <c:pt idx="822">
                  <c:v>286</c:v>
                </c:pt>
                <c:pt idx="823">
                  <c:v>286.5</c:v>
                </c:pt>
                <c:pt idx="824">
                  <c:v>287</c:v>
                </c:pt>
                <c:pt idx="825">
                  <c:v>287.5</c:v>
                </c:pt>
                <c:pt idx="826">
                  <c:v>288</c:v>
                </c:pt>
                <c:pt idx="827">
                  <c:v>288.5</c:v>
                </c:pt>
                <c:pt idx="828">
                  <c:v>289</c:v>
                </c:pt>
                <c:pt idx="829">
                  <c:v>289.5</c:v>
                </c:pt>
                <c:pt idx="830">
                  <c:v>290</c:v>
                </c:pt>
                <c:pt idx="831">
                  <c:v>290.5</c:v>
                </c:pt>
                <c:pt idx="832">
                  <c:v>291</c:v>
                </c:pt>
                <c:pt idx="833">
                  <c:v>291.5</c:v>
                </c:pt>
                <c:pt idx="834">
                  <c:v>292</c:v>
                </c:pt>
                <c:pt idx="835">
                  <c:v>292.5</c:v>
                </c:pt>
                <c:pt idx="836">
                  <c:v>293</c:v>
                </c:pt>
                <c:pt idx="837">
                  <c:v>293.5</c:v>
                </c:pt>
                <c:pt idx="838">
                  <c:v>294</c:v>
                </c:pt>
                <c:pt idx="839">
                  <c:v>294.5</c:v>
                </c:pt>
                <c:pt idx="840">
                  <c:v>295</c:v>
                </c:pt>
              </c:numCache>
            </c:numRef>
          </c:xVal>
          <c:yVal>
            <c:numRef>
              <c:f>'Edited HF Data'!$O$4:$O$844</c:f>
              <c:numCache>
                <c:formatCode>General</c:formatCode>
                <c:ptCount val="841"/>
                <c:pt idx="0">
                  <c:v>0.38565230000000067</c:v>
                </c:pt>
                <c:pt idx="1">
                  <c:v>0.52822609999999959</c:v>
                </c:pt>
                <c:pt idx="2">
                  <c:v>0.29647810000000085</c:v>
                </c:pt>
                <c:pt idx="3">
                  <c:v>0.33728840000000115</c:v>
                </c:pt>
                <c:pt idx="4">
                  <c:v>0.38984870000000116</c:v>
                </c:pt>
                <c:pt idx="5">
                  <c:v>0.2350003000000003</c:v>
                </c:pt>
                <c:pt idx="6">
                  <c:v>0.37138440000000134</c:v>
                </c:pt>
                <c:pt idx="7">
                  <c:v>0.11634609999999998</c:v>
                </c:pt>
                <c:pt idx="8">
                  <c:v>8.0676440000000238E-2</c:v>
                </c:pt>
                <c:pt idx="9">
                  <c:v>0.1156118</c:v>
                </c:pt>
                <c:pt idx="10">
                  <c:v>0.40946700000000008</c:v>
                </c:pt>
                <c:pt idx="11">
                  <c:v>0.38491790000000092</c:v>
                </c:pt>
                <c:pt idx="12">
                  <c:v>1.0097669999999972</c:v>
                </c:pt>
                <c:pt idx="13">
                  <c:v>1.2195889999999998</c:v>
                </c:pt>
                <c:pt idx="14">
                  <c:v>0.95017759999999996</c:v>
                </c:pt>
                <c:pt idx="15">
                  <c:v>1.378738</c:v>
                </c:pt>
                <c:pt idx="16">
                  <c:v>0.120018</c:v>
                </c:pt>
                <c:pt idx="17">
                  <c:v>5.3609439999999987E-2</c:v>
                </c:pt>
                <c:pt idx="18">
                  <c:v>2.5283510000000054E-2</c:v>
                </c:pt>
                <c:pt idx="19">
                  <c:v>8.5292520000000024E-2</c:v>
                </c:pt>
                <c:pt idx="20">
                  <c:v>0.64247399999999999</c:v>
                </c:pt>
                <c:pt idx="21">
                  <c:v>0.81274440000000159</c:v>
                </c:pt>
                <c:pt idx="22">
                  <c:v>0.69713259999999877</c:v>
                </c:pt>
                <c:pt idx="23">
                  <c:v>1.0082979999999999</c:v>
                </c:pt>
                <c:pt idx="24">
                  <c:v>0.9054856</c:v>
                </c:pt>
                <c:pt idx="25">
                  <c:v>0.79165730000000001</c:v>
                </c:pt>
                <c:pt idx="26">
                  <c:v>0.51878420000000003</c:v>
                </c:pt>
                <c:pt idx="27">
                  <c:v>0.83215289999999997</c:v>
                </c:pt>
                <c:pt idx="28">
                  <c:v>0.92353019999999852</c:v>
                </c:pt>
                <c:pt idx="29">
                  <c:v>0.95794100000000171</c:v>
                </c:pt>
                <c:pt idx="30">
                  <c:v>0.75556789999999996</c:v>
                </c:pt>
                <c:pt idx="31">
                  <c:v>0.89405029999999996</c:v>
                </c:pt>
                <c:pt idx="32">
                  <c:v>0.9659141999999995</c:v>
                </c:pt>
                <c:pt idx="33">
                  <c:v>1.068727</c:v>
                </c:pt>
                <c:pt idx="34">
                  <c:v>0.25703160000000003</c:v>
                </c:pt>
                <c:pt idx="35">
                  <c:v>0.74161480000000135</c:v>
                </c:pt>
                <c:pt idx="36">
                  <c:v>0.21737529999999999</c:v>
                </c:pt>
                <c:pt idx="37">
                  <c:v>0.21517220000000001</c:v>
                </c:pt>
                <c:pt idx="38">
                  <c:v>0.1131988</c:v>
                </c:pt>
                <c:pt idx="39">
                  <c:v>0.20761859999999999</c:v>
                </c:pt>
                <c:pt idx="40">
                  <c:v>0.65474860000000279</c:v>
                </c:pt>
                <c:pt idx="41">
                  <c:v>1.0626420000000001</c:v>
                </c:pt>
                <c:pt idx="42">
                  <c:v>0.75892510000000135</c:v>
                </c:pt>
                <c:pt idx="43">
                  <c:v>0.81526219999999827</c:v>
                </c:pt>
                <c:pt idx="44">
                  <c:v>0.64268390000000064</c:v>
                </c:pt>
                <c:pt idx="45">
                  <c:v>3.850228E-2</c:v>
                </c:pt>
                <c:pt idx="46">
                  <c:v>0.76521969999999995</c:v>
                </c:pt>
                <c:pt idx="47">
                  <c:v>0.85292520000000172</c:v>
                </c:pt>
                <c:pt idx="48">
                  <c:v>0.87411720000000004</c:v>
                </c:pt>
                <c:pt idx="49">
                  <c:v>0.6932509</c:v>
                </c:pt>
                <c:pt idx="50">
                  <c:v>0.75399430000000134</c:v>
                </c:pt>
                <c:pt idx="51">
                  <c:v>0.64509680000000158</c:v>
                </c:pt>
                <c:pt idx="52">
                  <c:v>0.91954360000000002</c:v>
                </c:pt>
                <c:pt idx="53">
                  <c:v>0.56305649999999996</c:v>
                </c:pt>
                <c:pt idx="54">
                  <c:v>0.85250559999999997</c:v>
                </c:pt>
                <c:pt idx="55">
                  <c:v>1.2664839999999999</c:v>
                </c:pt>
                <c:pt idx="56">
                  <c:v>0.81610150000000004</c:v>
                </c:pt>
                <c:pt idx="57">
                  <c:v>1.3188339999999998</c:v>
                </c:pt>
                <c:pt idx="58">
                  <c:v>1.8049909999999998</c:v>
                </c:pt>
                <c:pt idx="59">
                  <c:v>1.0348409999999999</c:v>
                </c:pt>
                <c:pt idx="60">
                  <c:v>1.0495279999999998</c:v>
                </c:pt>
                <c:pt idx="61">
                  <c:v>0.78011709999999956</c:v>
                </c:pt>
                <c:pt idx="62">
                  <c:v>0.64824410000000121</c:v>
                </c:pt>
                <c:pt idx="63">
                  <c:v>0.56127309999999997</c:v>
                </c:pt>
                <c:pt idx="64">
                  <c:v>0.94881369999999998</c:v>
                </c:pt>
                <c:pt idx="65">
                  <c:v>0.50661449999999997</c:v>
                </c:pt>
                <c:pt idx="66">
                  <c:v>0.51668590000000003</c:v>
                </c:pt>
                <c:pt idx="67">
                  <c:v>0.75409920000000208</c:v>
                </c:pt>
                <c:pt idx="68">
                  <c:v>1.0819459999999999</c:v>
                </c:pt>
                <c:pt idx="69">
                  <c:v>0.51595159999999951</c:v>
                </c:pt>
                <c:pt idx="70">
                  <c:v>0.54994270000000001</c:v>
                </c:pt>
                <c:pt idx="71">
                  <c:v>0.50231319999999791</c:v>
                </c:pt>
                <c:pt idx="72">
                  <c:v>0.76196750000000002</c:v>
                </c:pt>
                <c:pt idx="73">
                  <c:v>0.60607000000000122</c:v>
                </c:pt>
                <c:pt idx="74">
                  <c:v>0.91010159999999996</c:v>
                </c:pt>
                <c:pt idx="75">
                  <c:v>0.79994520000000158</c:v>
                </c:pt>
                <c:pt idx="76">
                  <c:v>0.60040479999999996</c:v>
                </c:pt>
                <c:pt idx="77">
                  <c:v>0.45950950000000002</c:v>
                </c:pt>
                <c:pt idx="78">
                  <c:v>0.49822160000000032</c:v>
                </c:pt>
                <c:pt idx="79">
                  <c:v>0.72031789999999996</c:v>
                </c:pt>
                <c:pt idx="80">
                  <c:v>0.3264826000000014</c:v>
                </c:pt>
                <c:pt idx="81">
                  <c:v>0.70048969999999999</c:v>
                </c:pt>
                <c:pt idx="82">
                  <c:v>0.89646319999999791</c:v>
                </c:pt>
                <c:pt idx="83">
                  <c:v>0.49969040000000031</c:v>
                </c:pt>
                <c:pt idx="84">
                  <c:v>0.65118160000000158</c:v>
                </c:pt>
                <c:pt idx="85">
                  <c:v>0.73164830000000158</c:v>
                </c:pt>
                <c:pt idx="86">
                  <c:v>0.54805429999999999</c:v>
                </c:pt>
                <c:pt idx="87">
                  <c:v>0.52319040000000061</c:v>
                </c:pt>
                <c:pt idx="88">
                  <c:v>0.76165280000000135</c:v>
                </c:pt>
                <c:pt idx="89">
                  <c:v>0.74308359999999996</c:v>
                </c:pt>
                <c:pt idx="90">
                  <c:v>0.79427999999999999</c:v>
                </c:pt>
                <c:pt idx="91">
                  <c:v>0.40359200000000001</c:v>
                </c:pt>
                <c:pt idx="92">
                  <c:v>0.67373750000000121</c:v>
                </c:pt>
                <c:pt idx="93">
                  <c:v>0.6807664999999995</c:v>
                </c:pt>
                <c:pt idx="94">
                  <c:v>0.32658750000000092</c:v>
                </c:pt>
                <c:pt idx="95">
                  <c:v>0.29658300000000032</c:v>
                </c:pt>
                <c:pt idx="96">
                  <c:v>0.48940910000000032</c:v>
                </c:pt>
                <c:pt idx="97">
                  <c:v>0.92258599999999957</c:v>
                </c:pt>
                <c:pt idx="98">
                  <c:v>0.6977620999999995</c:v>
                </c:pt>
                <c:pt idx="99">
                  <c:v>0.73783799999999999</c:v>
                </c:pt>
                <c:pt idx="100">
                  <c:v>0.83718859999999951</c:v>
                </c:pt>
                <c:pt idx="101">
                  <c:v>0.75011260000000002</c:v>
                </c:pt>
                <c:pt idx="102">
                  <c:v>0.57029540000000134</c:v>
                </c:pt>
                <c:pt idx="103">
                  <c:v>0.56095830000000002</c:v>
                </c:pt>
                <c:pt idx="104">
                  <c:v>0.68003209999999958</c:v>
                </c:pt>
                <c:pt idx="105">
                  <c:v>0.40820810000000002</c:v>
                </c:pt>
                <c:pt idx="106">
                  <c:v>0.7874607999999983</c:v>
                </c:pt>
                <c:pt idx="107">
                  <c:v>0.66691830000000063</c:v>
                </c:pt>
                <c:pt idx="108">
                  <c:v>0.77445190000000064</c:v>
                </c:pt>
                <c:pt idx="109">
                  <c:v>0.7958537</c:v>
                </c:pt>
                <c:pt idx="110">
                  <c:v>0.67761920000000209</c:v>
                </c:pt>
                <c:pt idx="111">
                  <c:v>0.89992530000000004</c:v>
                </c:pt>
                <c:pt idx="112">
                  <c:v>0.99088299999999829</c:v>
                </c:pt>
                <c:pt idx="113">
                  <c:v>0.86960600000000121</c:v>
                </c:pt>
                <c:pt idx="114">
                  <c:v>0.78085150000000003</c:v>
                </c:pt>
                <c:pt idx="115">
                  <c:v>0.86425560000000134</c:v>
                </c:pt>
                <c:pt idx="116">
                  <c:v>0.73699870000000134</c:v>
                </c:pt>
                <c:pt idx="117">
                  <c:v>0.82722209999999996</c:v>
                </c:pt>
                <c:pt idx="118">
                  <c:v>0.66492500000000221</c:v>
                </c:pt>
                <c:pt idx="119">
                  <c:v>0.78704120000000122</c:v>
                </c:pt>
                <c:pt idx="120">
                  <c:v>0.83246759999999853</c:v>
                </c:pt>
                <c:pt idx="121">
                  <c:v>0.84757479999999996</c:v>
                </c:pt>
                <c:pt idx="122">
                  <c:v>0.83886720000000004</c:v>
                </c:pt>
                <c:pt idx="123">
                  <c:v>0.88712619999999853</c:v>
                </c:pt>
                <c:pt idx="124">
                  <c:v>0.62925530000000063</c:v>
                </c:pt>
                <c:pt idx="125">
                  <c:v>0.76301660000000004</c:v>
                </c:pt>
                <c:pt idx="126">
                  <c:v>0.67562590000000255</c:v>
                </c:pt>
                <c:pt idx="127">
                  <c:v>0.66177760000000185</c:v>
                </c:pt>
                <c:pt idx="128">
                  <c:v>0.32543350000000032</c:v>
                </c:pt>
                <c:pt idx="129">
                  <c:v>0.73164830000000158</c:v>
                </c:pt>
                <c:pt idx="130">
                  <c:v>0.72923530000000003</c:v>
                </c:pt>
                <c:pt idx="131">
                  <c:v>0.57134450000000003</c:v>
                </c:pt>
                <c:pt idx="132">
                  <c:v>0.59379539999999997</c:v>
                </c:pt>
                <c:pt idx="133">
                  <c:v>1.276975</c:v>
                </c:pt>
                <c:pt idx="134">
                  <c:v>0.8852377999999983</c:v>
                </c:pt>
                <c:pt idx="135">
                  <c:v>0.88188060000000001</c:v>
                </c:pt>
                <c:pt idx="136">
                  <c:v>0.94692530000000064</c:v>
                </c:pt>
                <c:pt idx="137">
                  <c:v>0.91723560000000004</c:v>
                </c:pt>
                <c:pt idx="138">
                  <c:v>0.48657650000000086</c:v>
                </c:pt>
                <c:pt idx="139">
                  <c:v>0.41985320000000032</c:v>
                </c:pt>
                <c:pt idx="140">
                  <c:v>0.6070141999999995</c:v>
                </c:pt>
                <c:pt idx="141">
                  <c:v>0.8098069</c:v>
                </c:pt>
                <c:pt idx="142">
                  <c:v>0.89436499999999841</c:v>
                </c:pt>
                <c:pt idx="143">
                  <c:v>0.7957488000000017</c:v>
                </c:pt>
                <c:pt idx="144">
                  <c:v>0.60302760000000122</c:v>
                </c:pt>
                <c:pt idx="145">
                  <c:v>0.72661260000000005</c:v>
                </c:pt>
                <c:pt idx="146">
                  <c:v>0.74318850000000003</c:v>
                </c:pt>
                <c:pt idx="147">
                  <c:v>0.77518629999999999</c:v>
                </c:pt>
                <c:pt idx="148">
                  <c:v>0.84904349999999995</c:v>
                </c:pt>
                <c:pt idx="149">
                  <c:v>0.83970639999999996</c:v>
                </c:pt>
                <c:pt idx="150">
                  <c:v>0.83446089999999951</c:v>
                </c:pt>
                <c:pt idx="151">
                  <c:v>0.79092289999999998</c:v>
                </c:pt>
                <c:pt idx="152">
                  <c:v>0.66051870000000001</c:v>
                </c:pt>
                <c:pt idx="153">
                  <c:v>0.90674449999999995</c:v>
                </c:pt>
                <c:pt idx="154">
                  <c:v>0.86971100000000134</c:v>
                </c:pt>
                <c:pt idx="155">
                  <c:v>0.48605200000000032</c:v>
                </c:pt>
                <c:pt idx="156">
                  <c:v>0.55823060000000002</c:v>
                </c:pt>
                <c:pt idx="157">
                  <c:v>0.35470360000000001</c:v>
                </c:pt>
                <c:pt idx="158">
                  <c:v>0.58938919999999828</c:v>
                </c:pt>
                <c:pt idx="159">
                  <c:v>0.42856080000000085</c:v>
                </c:pt>
                <c:pt idx="160">
                  <c:v>0.34242900000000032</c:v>
                </c:pt>
                <c:pt idx="161">
                  <c:v>0.78588720000000001</c:v>
                </c:pt>
                <c:pt idx="162">
                  <c:v>0.51280420000000004</c:v>
                </c:pt>
                <c:pt idx="163">
                  <c:v>0.79501440000000001</c:v>
                </c:pt>
                <c:pt idx="164">
                  <c:v>0.94734499999999999</c:v>
                </c:pt>
                <c:pt idx="165">
                  <c:v>0.66314150000000172</c:v>
                </c:pt>
                <c:pt idx="166">
                  <c:v>0.57260339999999998</c:v>
                </c:pt>
                <c:pt idx="167">
                  <c:v>0.64520170000000121</c:v>
                </c:pt>
                <c:pt idx="168">
                  <c:v>0.59568379999999865</c:v>
                </c:pt>
                <c:pt idx="169">
                  <c:v>0.58991369999999865</c:v>
                </c:pt>
                <c:pt idx="170">
                  <c:v>0.87222880000000158</c:v>
                </c:pt>
                <c:pt idx="171">
                  <c:v>1.3941600000000001</c:v>
                </c:pt>
                <c:pt idx="172">
                  <c:v>0.6766750000000028</c:v>
                </c:pt>
                <c:pt idx="173">
                  <c:v>0.81694080000000147</c:v>
                </c:pt>
                <c:pt idx="174">
                  <c:v>0.74444739999999998</c:v>
                </c:pt>
                <c:pt idx="175">
                  <c:v>0.45457870000000061</c:v>
                </c:pt>
                <c:pt idx="176">
                  <c:v>0.45384430000000031</c:v>
                </c:pt>
                <c:pt idx="177">
                  <c:v>0.70185359999999997</c:v>
                </c:pt>
                <c:pt idx="178">
                  <c:v>0.92332040000000004</c:v>
                </c:pt>
                <c:pt idx="179">
                  <c:v>0.72892060000000158</c:v>
                </c:pt>
                <c:pt idx="180">
                  <c:v>0.81704570000000065</c:v>
                </c:pt>
                <c:pt idx="181">
                  <c:v>0.69608349999999997</c:v>
                </c:pt>
                <c:pt idx="182">
                  <c:v>0.78273990000000004</c:v>
                </c:pt>
                <c:pt idx="183">
                  <c:v>0.3021432</c:v>
                </c:pt>
                <c:pt idx="184">
                  <c:v>-2.4968779999999993E-2</c:v>
                </c:pt>
                <c:pt idx="185">
                  <c:v>9.8721110000000098E-2</c:v>
                </c:pt>
                <c:pt idx="186">
                  <c:v>0.34012100000000001</c:v>
                </c:pt>
                <c:pt idx="187">
                  <c:v>0.69986029999999999</c:v>
                </c:pt>
                <c:pt idx="188">
                  <c:v>0.83267740000000134</c:v>
                </c:pt>
                <c:pt idx="189">
                  <c:v>0.88712619999999853</c:v>
                </c:pt>
                <c:pt idx="190">
                  <c:v>0.72682239999999998</c:v>
                </c:pt>
                <c:pt idx="191">
                  <c:v>0.6755210000000017</c:v>
                </c:pt>
                <c:pt idx="192">
                  <c:v>0.7529452000000022</c:v>
                </c:pt>
                <c:pt idx="193">
                  <c:v>0.60113919999999998</c:v>
                </c:pt>
                <c:pt idx="194">
                  <c:v>0.78714609999999996</c:v>
                </c:pt>
                <c:pt idx="195">
                  <c:v>0.93611949999999999</c:v>
                </c:pt>
                <c:pt idx="196">
                  <c:v>0.59662800000000005</c:v>
                </c:pt>
                <c:pt idx="197">
                  <c:v>0.73322190000000065</c:v>
                </c:pt>
                <c:pt idx="198">
                  <c:v>0.80844300000000002</c:v>
                </c:pt>
                <c:pt idx="199">
                  <c:v>0.6962933</c:v>
                </c:pt>
                <c:pt idx="200">
                  <c:v>0.76018399999999997</c:v>
                </c:pt>
                <c:pt idx="201">
                  <c:v>0.95804590000000134</c:v>
                </c:pt>
                <c:pt idx="202">
                  <c:v>0.81568190000000063</c:v>
                </c:pt>
                <c:pt idx="203">
                  <c:v>0.85995420000000133</c:v>
                </c:pt>
                <c:pt idx="204">
                  <c:v>0.92069760000000134</c:v>
                </c:pt>
                <c:pt idx="205">
                  <c:v>0.72587820000000158</c:v>
                </c:pt>
                <c:pt idx="206">
                  <c:v>1.179932</c:v>
                </c:pt>
                <c:pt idx="207">
                  <c:v>0.94314849999999995</c:v>
                </c:pt>
                <c:pt idx="208">
                  <c:v>0.72787150000000134</c:v>
                </c:pt>
                <c:pt idx="209">
                  <c:v>0.72703220000000002</c:v>
                </c:pt>
                <c:pt idx="210">
                  <c:v>0.93034939999999999</c:v>
                </c:pt>
                <c:pt idx="211">
                  <c:v>0.75357459999999998</c:v>
                </c:pt>
                <c:pt idx="212">
                  <c:v>0.98070659999999865</c:v>
                </c:pt>
                <c:pt idx="213">
                  <c:v>0.61435790000000001</c:v>
                </c:pt>
                <c:pt idx="214">
                  <c:v>0.64069060000000244</c:v>
                </c:pt>
                <c:pt idx="215">
                  <c:v>0.64352319999999996</c:v>
                </c:pt>
                <c:pt idx="216">
                  <c:v>0.43181310000000067</c:v>
                </c:pt>
                <c:pt idx="217">
                  <c:v>0.52801629999999877</c:v>
                </c:pt>
                <c:pt idx="218">
                  <c:v>0.62862580000000268</c:v>
                </c:pt>
                <c:pt idx="219">
                  <c:v>0.62715710000000002</c:v>
                </c:pt>
                <c:pt idx="220">
                  <c:v>0.65800090000000122</c:v>
                </c:pt>
                <c:pt idx="221">
                  <c:v>0.5553979999999995</c:v>
                </c:pt>
                <c:pt idx="222">
                  <c:v>0.74518180000000134</c:v>
                </c:pt>
                <c:pt idx="223">
                  <c:v>0.73196300000000003</c:v>
                </c:pt>
                <c:pt idx="224">
                  <c:v>0.84736489999999998</c:v>
                </c:pt>
                <c:pt idx="225">
                  <c:v>0.67520619999999998</c:v>
                </c:pt>
                <c:pt idx="226">
                  <c:v>0.45604750000000005</c:v>
                </c:pt>
                <c:pt idx="227">
                  <c:v>0.76815719999999998</c:v>
                </c:pt>
                <c:pt idx="228">
                  <c:v>0.61341369999999951</c:v>
                </c:pt>
                <c:pt idx="229">
                  <c:v>0.72388490000000005</c:v>
                </c:pt>
                <c:pt idx="230">
                  <c:v>0.52004309999999998</c:v>
                </c:pt>
                <c:pt idx="231">
                  <c:v>0.82564839999999995</c:v>
                </c:pt>
                <c:pt idx="232">
                  <c:v>1.02928</c:v>
                </c:pt>
                <c:pt idx="233">
                  <c:v>0.5380878</c:v>
                </c:pt>
                <c:pt idx="234">
                  <c:v>0.58487800000000001</c:v>
                </c:pt>
                <c:pt idx="235">
                  <c:v>0.54134000000000004</c:v>
                </c:pt>
                <c:pt idx="236">
                  <c:v>0.60806329999999997</c:v>
                </c:pt>
                <c:pt idx="237">
                  <c:v>0.40841790000000061</c:v>
                </c:pt>
                <c:pt idx="238">
                  <c:v>0.66765270000000065</c:v>
                </c:pt>
                <c:pt idx="239">
                  <c:v>0.97011060000000005</c:v>
                </c:pt>
                <c:pt idx="240">
                  <c:v>0.79837159999999996</c:v>
                </c:pt>
                <c:pt idx="241">
                  <c:v>1.2245189999999999</c:v>
                </c:pt>
                <c:pt idx="242">
                  <c:v>1.381256</c:v>
                </c:pt>
                <c:pt idx="243">
                  <c:v>0.85386940000000133</c:v>
                </c:pt>
                <c:pt idx="244">
                  <c:v>0.85061719999999996</c:v>
                </c:pt>
                <c:pt idx="245">
                  <c:v>1.4072739999999972</c:v>
                </c:pt>
                <c:pt idx="246">
                  <c:v>0.56064360000000135</c:v>
                </c:pt>
                <c:pt idx="247">
                  <c:v>1.139856</c:v>
                </c:pt>
                <c:pt idx="248">
                  <c:v>0.80340729999999949</c:v>
                </c:pt>
                <c:pt idx="249">
                  <c:v>0.56987570000000065</c:v>
                </c:pt>
                <c:pt idx="250">
                  <c:v>1.191892</c:v>
                </c:pt>
                <c:pt idx="251">
                  <c:v>12.157490000000006</c:v>
                </c:pt>
                <c:pt idx="252">
                  <c:v>5.8246499999999966</c:v>
                </c:pt>
                <c:pt idx="253">
                  <c:v>7.2966550000000003</c:v>
                </c:pt>
                <c:pt idx="254">
                  <c:v>5.2910740000000001</c:v>
                </c:pt>
                <c:pt idx="255">
                  <c:v>9.2659360000000213</c:v>
                </c:pt>
                <c:pt idx="256">
                  <c:v>10.843480000000019</c:v>
                </c:pt>
                <c:pt idx="257">
                  <c:v>12.238059999999999</c:v>
                </c:pt>
                <c:pt idx="258">
                  <c:v>12.604719999999999</c:v>
                </c:pt>
                <c:pt idx="259">
                  <c:v>12.535270000000001</c:v>
                </c:pt>
                <c:pt idx="260">
                  <c:v>8.3218430000000012</c:v>
                </c:pt>
                <c:pt idx="261">
                  <c:v>14.759170000000001</c:v>
                </c:pt>
                <c:pt idx="262">
                  <c:v>15.84878</c:v>
                </c:pt>
                <c:pt idx="263">
                  <c:v>17.861910000000005</c:v>
                </c:pt>
                <c:pt idx="264">
                  <c:v>13.243740000000001</c:v>
                </c:pt>
                <c:pt idx="265">
                  <c:v>11.1516</c:v>
                </c:pt>
                <c:pt idx="266">
                  <c:v>15.79003</c:v>
                </c:pt>
                <c:pt idx="267">
                  <c:v>16.149349999999952</c:v>
                </c:pt>
                <c:pt idx="268">
                  <c:v>16.58766</c:v>
                </c:pt>
                <c:pt idx="269">
                  <c:v>17.66478</c:v>
                </c:pt>
                <c:pt idx="270">
                  <c:v>19.083489999999955</c:v>
                </c:pt>
                <c:pt idx="271">
                  <c:v>10.397500000000004</c:v>
                </c:pt>
                <c:pt idx="272">
                  <c:v>18.270329999999955</c:v>
                </c:pt>
                <c:pt idx="273">
                  <c:v>12.95429</c:v>
                </c:pt>
                <c:pt idx="274">
                  <c:v>12.190850000000001</c:v>
                </c:pt>
                <c:pt idx="275">
                  <c:v>16.902709999999917</c:v>
                </c:pt>
                <c:pt idx="276">
                  <c:v>11.801210000000001</c:v>
                </c:pt>
                <c:pt idx="277">
                  <c:v>9.3349670000000025</c:v>
                </c:pt>
                <c:pt idx="278">
                  <c:v>14.17902</c:v>
                </c:pt>
                <c:pt idx="279">
                  <c:v>13.737130000000001</c:v>
                </c:pt>
                <c:pt idx="280">
                  <c:v>18.404509999999952</c:v>
                </c:pt>
                <c:pt idx="281">
                  <c:v>15.456520000000006</c:v>
                </c:pt>
                <c:pt idx="282">
                  <c:v>11.69515</c:v>
                </c:pt>
                <c:pt idx="283">
                  <c:v>17.16667</c:v>
                </c:pt>
                <c:pt idx="284">
                  <c:v>16.3706</c:v>
                </c:pt>
                <c:pt idx="285">
                  <c:v>16.340599999999952</c:v>
                </c:pt>
                <c:pt idx="286">
                  <c:v>12.207740000000001</c:v>
                </c:pt>
                <c:pt idx="287">
                  <c:v>10.986580000000023</c:v>
                </c:pt>
                <c:pt idx="288">
                  <c:v>9.551817999999999</c:v>
                </c:pt>
                <c:pt idx="289">
                  <c:v>17.19069</c:v>
                </c:pt>
                <c:pt idx="290">
                  <c:v>18.270429999999951</c:v>
                </c:pt>
                <c:pt idx="291">
                  <c:v>19.49243999999991</c:v>
                </c:pt>
                <c:pt idx="292">
                  <c:v>19.791539999999955</c:v>
                </c:pt>
                <c:pt idx="293">
                  <c:v>16.970379999999956</c:v>
                </c:pt>
                <c:pt idx="294">
                  <c:v>18.341560000000001</c:v>
                </c:pt>
                <c:pt idx="295">
                  <c:v>16.964079999999989</c:v>
                </c:pt>
                <c:pt idx="296">
                  <c:v>19.178229999999989</c:v>
                </c:pt>
                <c:pt idx="297">
                  <c:v>19.36403</c:v>
                </c:pt>
                <c:pt idx="298">
                  <c:v>20.198070000000001</c:v>
                </c:pt>
                <c:pt idx="299">
                  <c:v>17.48338999999994</c:v>
                </c:pt>
                <c:pt idx="300">
                  <c:v>17.826979999999999</c:v>
                </c:pt>
                <c:pt idx="301">
                  <c:v>19.67634</c:v>
                </c:pt>
                <c:pt idx="302">
                  <c:v>17.330120000000001</c:v>
                </c:pt>
                <c:pt idx="303">
                  <c:v>20.511849999999999</c:v>
                </c:pt>
                <c:pt idx="304">
                  <c:v>15.393990000000002</c:v>
                </c:pt>
                <c:pt idx="305">
                  <c:v>19.184729999999952</c:v>
                </c:pt>
                <c:pt idx="306">
                  <c:v>18.331700000000001</c:v>
                </c:pt>
                <c:pt idx="307">
                  <c:v>21.615829999999999</c:v>
                </c:pt>
                <c:pt idx="308">
                  <c:v>21.53379</c:v>
                </c:pt>
                <c:pt idx="309">
                  <c:v>24.617540000000005</c:v>
                </c:pt>
                <c:pt idx="310">
                  <c:v>20.494230000000002</c:v>
                </c:pt>
                <c:pt idx="311">
                  <c:v>19.3977</c:v>
                </c:pt>
                <c:pt idx="312">
                  <c:v>21.091380000000001</c:v>
                </c:pt>
                <c:pt idx="313">
                  <c:v>22.60661</c:v>
                </c:pt>
                <c:pt idx="314">
                  <c:v>21.919550000000001</c:v>
                </c:pt>
                <c:pt idx="315">
                  <c:v>22.42784</c:v>
                </c:pt>
                <c:pt idx="316">
                  <c:v>19.551189999999988</c:v>
                </c:pt>
                <c:pt idx="317">
                  <c:v>25.059640000000002</c:v>
                </c:pt>
                <c:pt idx="318">
                  <c:v>20.536190000000001</c:v>
                </c:pt>
                <c:pt idx="319">
                  <c:v>20.247689999999956</c:v>
                </c:pt>
                <c:pt idx="320">
                  <c:v>20.317769999999999</c:v>
                </c:pt>
                <c:pt idx="321">
                  <c:v>19.674669999999999</c:v>
                </c:pt>
                <c:pt idx="322">
                  <c:v>19.529150000000001</c:v>
                </c:pt>
                <c:pt idx="323">
                  <c:v>21.69577</c:v>
                </c:pt>
                <c:pt idx="324">
                  <c:v>21.841390000000001</c:v>
                </c:pt>
                <c:pt idx="325">
                  <c:v>21.944939999999956</c:v>
                </c:pt>
                <c:pt idx="326">
                  <c:v>16.31972</c:v>
                </c:pt>
                <c:pt idx="327">
                  <c:v>24.084800000000001</c:v>
                </c:pt>
                <c:pt idx="328">
                  <c:v>21.942519999999909</c:v>
                </c:pt>
                <c:pt idx="329">
                  <c:v>24.245419999999918</c:v>
                </c:pt>
                <c:pt idx="330">
                  <c:v>23.56234999999991</c:v>
                </c:pt>
                <c:pt idx="331">
                  <c:v>23.879809999999999</c:v>
                </c:pt>
                <c:pt idx="332">
                  <c:v>22.167870000000047</c:v>
                </c:pt>
                <c:pt idx="333">
                  <c:v>20.53651</c:v>
                </c:pt>
                <c:pt idx="334">
                  <c:v>22.821570000000001</c:v>
                </c:pt>
                <c:pt idx="335">
                  <c:v>26.886970000000005</c:v>
                </c:pt>
                <c:pt idx="336">
                  <c:v>17.489059999999952</c:v>
                </c:pt>
                <c:pt idx="337">
                  <c:v>20.344519999999989</c:v>
                </c:pt>
                <c:pt idx="338">
                  <c:v>25.217110000000005</c:v>
                </c:pt>
                <c:pt idx="339">
                  <c:v>17.96461999999994</c:v>
                </c:pt>
                <c:pt idx="340">
                  <c:v>18.377970000000051</c:v>
                </c:pt>
                <c:pt idx="341">
                  <c:v>18.469239999999918</c:v>
                </c:pt>
                <c:pt idx="342">
                  <c:v>24.943919999999956</c:v>
                </c:pt>
                <c:pt idx="343">
                  <c:v>25.140419999999956</c:v>
                </c:pt>
                <c:pt idx="344">
                  <c:v>31.055289999999989</c:v>
                </c:pt>
                <c:pt idx="345">
                  <c:v>22.438539999999929</c:v>
                </c:pt>
                <c:pt idx="346">
                  <c:v>22.546500000000002</c:v>
                </c:pt>
                <c:pt idx="347">
                  <c:v>26.319929999999999</c:v>
                </c:pt>
                <c:pt idx="348">
                  <c:v>19.830880000000047</c:v>
                </c:pt>
                <c:pt idx="349">
                  <c:v>28.048229999999933</c:v>
                </c:pt>
                <c:pt idx="350">
                  <c:v>24.816240000000001</c:v>
                </c:pt>
                <c:pt idx="351">
                  <c:v>26.196549999999952</c:v>
                </c:pt>
                <c:pt idx="352">
                  <c:v>24.349599999999956</c:v>
                </c:pt>
                <c:pt idx="353">
                  <c:v>23.32347</c:v>
                </c:pt>
                <c:pt idx="354">
                  <c:v>24.805859999999999</c:v>
                </c:pt>
                <c:pt idx="355">
                  <c:v>27.56081</c:v>
                </c:pt>
                <c:pt idx="356">
                  <c:v>32.652140000000003</c:v>
                </c:pt>
                <c:pt idx="357">
                  <c:v>24.191600000000001</c:v>
                </c:pt>
                <c:pt idx="358">
                  <c:v>25.319600000000001</c:v>
                </c:pt>
                <c:pt idx="359">
                  <c:v>25.874160000000035</c:v>
                </c:pt>
                <c:pt idx="360">
                  <c:v>20.479959999999988</c:v>
                </c:pt>
                <c:pt idx="361">
                  <c:v>20.720839999999956</c:v>
                </c:pt>
                <c:pt idx="362">
                  <c:v>21.801729999999989</c:v>
                </c:pt>
                <c:pt idx="363">
                  <c:v>25.82862999999994</c:v>
                </c:pt>
                <c:pt idx="364">
                  <c:v>25.16581</c:v>
                </c:pt>
                <c:pt idx="365">
                  <c:v>27.584519999999955</c:v>
                </c:pt>
                <c:pt idx="366">
                  <c:v>20.758400000000002</c:v>
                </c:pt>
                <c:pt idx="367">
                  <c:v>24.68815</c:v>
                </c:pt>
                <c:pt idx="368">
                  <c:v>25.53079</c:v>
                </c:pt>
                <c:pt idx="369">
                  <c:v>26.292649999999909</c:v>
                </c:pt>
                <c:pt idx="370">
                  <c:v>26.432499999999944</c:v>
                </c:pt>
                <c:pt idx="371">
                  <c:v>31.12642</c:v>
                </c:pt>
                <c:pt idx="372">
                  <c:v>26.959990000000001</c:v>
                </c:pt>
                <c:pt idx="373">
                  <c:v>23.709429999999951</c:v>
                </c:pt>
                <c:pt idx="374">
                  <c:v>26.566050000000001</c:v>
                </c:pt>
                <c:pt idx="375">
                  <c:v>31.028429999999933</c:v>
                </c:pt>
                <c:pt idx="376">
                  <c:v>26.629000000000001</c:v>
                </c:pt>
                <c:pt idx="377">
                  <c:v>27.980139999999917</c:v>
                </c:pt>
                <c:pt idx="378">
                  <c:v>29.996319999999944</c:v>
                </c:pt>
                <c:pt idx="379">
                  <c:v>25.479800000000001</c:v>
                </c:pt>
                <c:pt idx="380">
                  <c:v>27.309760000000001</c:v>
                </c:pt>
                <c:pt idx="381">
                  <c:v>28.295509999999933</c:v>
                </c:pt>
                <c:pt idx="382">
                  <c:v>32.026030000000013</c:v>
                </c:pt>
                <c:pt idx="383">
                  <c:v>28.678429999999956</c:v>
                </c:pt>
                <c:pt idx="384">
                  <c:v>30.025379999999952</c:v>
                </c:pt>
                <c:pt idx="385">
                  <c:v>28.235600000000002</c:v>
                </c:pt>
                <c:pt idx="386">
                  <c:v>30.991609999999955</c:v>
                </c:pt>
                <c:pt idx="387">
                  <c:v>24.087319999999952</c:v>
                </c:pt>
                <c:pt idx="388">
                  <c:v>32.105870000000003</c:v>
                </c:pt>
                <c:pt idx="389">
                  <c:v>23.752549999999918</c:v>
                </c:pt>
                <c:pt idx="390">
                  <c:v>28.011510000000001</c:v>
                </c:pt>
                <c:pt idx="391">
                  <c:v>31.488469999999928</c:v>
                </c:pt>
                <c:pt idx="392">
                  <c:v>32.043659999999996</c:v>
                </c:pt>
                <c:pt idx="393">
                  <c:v>33.625710000000126</c:v>
                </c:pt>
                <c:pt idx="394">
                  <c:v>30.772449999999917</c:v>
                </c:pt>
                <c:pt idx="395">
                  <c:v>24.566339999999933</c:v>
                </c:pt>
                <c:pt idx="396">
                  <c:v>24.177230000000005</c:v>
                </c:pt>
                <c:pt idx="397">
                  <c:v>28.275359999999989</c:v>
                </c:pt>
                <c:pt idx="398">
                  <c:v>31.587399999999956</c:v>
                </c:pt>
                <c:pt idx="399">
                  <c:v>34.515150000000013</c:v>
                </c:pt>
                <c:pt idx="400">
                  <c:v>33.307520000000004</c:v>
                </c:pt>
                <c:pt idx="401">
                  <c:v>33.593610000000012</c:v>
                </c:pt>
                <c:pt idx="402">
                  <c:v>30.003240000000002</c:v>
                </c:pt>
                <c:pt idx="403">
                  <c:v>32.253370000000011</c:v>
                </c:pt>
                <c:pt idx="404">
                  <c:v>29.038170000000001</c:v>
                </c:pt>
                <c:pt idx="405">
                  <c:v>29.343979999999988</c:v>
                </c:pt>
                <c:pt idx="406">
                  <c:v>31.20731</c:v>
                </c:pt>
                <c:pt idx="407">
                  <c:v>30.477229999999956</c:v>
                </c:pt>
                <c:pt idx="408">
                  <c:v>31.378209999999989</c:v>
                </c:pt>
                <c:pt idx="409">
                  <c:v>29.49306</c:v>
                </c:pt>
                <c:pt idx="410">
                  <c:v>29.947749999999917</c:v>
                </c:pt>
                <c:pt idx="411">
                  <c:v>27.805150000000001</c:v>
                </c:pt>
                <c:pt idx="412">
                  <c:v>30.246739999999917</c:v>
                </c:pt>
                <c:pt idx="413">
                  <c:v>29.676870000000051</c:v>
                </c:pt>
                <c:pt idx="414">
                  <c:v>29.139510000000001</c:v>
                </c:pt>
                <c:pt idx="415">
                  <c:v>30.57742</c:v>
                </c:pt>
                <c:pt idx="416">
                  <c:v>32.404859999999999</c:v>
                </c:pt>
                <c:pt idx="417">
                  <c:v>31.467689999999951</c:v>
                </c:pt>
                <c:pt idx="418">
                  <c:v>31.09065</c:v>
                </c:pt>
                <c:pt idx="419">
                  <c:v>33.664840000000005</c:v>
                </c:pt>
                <c:pt idx="420">
                  <c:v>28.326870000000035</c:v>
                </c:pt>
                <c:pt idx="421">
                  <c:v>31.467169999999989</c:v>
                </c:pt>
                <c:pt idx="422">
                  <c:v>33.760100000000087</c:v>
                </c:pt>
                <c:pt idx="423">
                  <c:v>31.796489999999956</c:v>
                </c:pt>
                <c:pt idx="424">
                  <c:v>31.45017</c:v>
                </c:pt>
                <c:pt idx="425">
                  <c:v>31.687380000000001</c:v>
                </c:pt>
                <c:pt idx="426">
                  <c:v>29.580349999999918</c:v>
                </c:pt>
                <c:pt idx="427">
                  <c:v>30.315349999999956</c:v>
                </c:pt>
                <c:pt idx="428">
                  <c:v>31.88177999999996</c:v>
                </c:pt>
                <c:pt idx="429">
                  <c:v>33.395120000000013</c:v>
                </c:pt>
                <c:pt idx="430">
                  <c:v>31.711929999999999</c:v>
                </c:pt>
                <c:pt idx="431">
                  <c:v>31.441469999999956</c:v>
                </c:pt>
                <c:pt idx="432">
                  <c:v>34.780150000000013</c:v>
                </c:pt>
                <c:pt idx="433">
                  <c:v>35.232630000000078</c:v>
                </c:pt>
                <c:pt idx="434">
                  <c:v>33.738070000000079</c:v>
                </c:pt>
                <c:pt idx="435">
                  <c:v>30.605329999999956</c:v>
                </c:pt>
                <c:pt idx="436">
                  <c:v>30.26416</c:v>
                </c:pt>
                <c:pt idx="437">
                  <c:v>29.681059999999999</c:v>
                </c:pt>
                <c:pt idx="438">
                  <c:v>31.914090000000005</c:v>
                </c:pt>
                <c:pt idx="439">
                  <c:v>31.857230000000001</c:v>
                </c:pt>
                <c:pt idx="440">
                  <c:v>33.50076</c:v>
                </c:pt>
                <c:pt idx="441">
                  <c:v>34.419469999999997</c:v>
                </c:pt>
                <c:pt idx="442">
                  <c:v>28.258789999999955</c:v>
                </c:pt>
                <c:pt idx="443">
                  <c:v>32.237740000000002</c:v>
                </c:pt>
                <c:pt idx="444">
                  <c:v>31.41743999999996</c:v>
                </c:pt>
                <c:pt idx="445">
                  <c:v>30.068079999999952</c:v>
                </c:pt>
                <c:pt idx="446">
                  <c:v>31.829319999999989</c:v>
                </c:pt>
                <c:pt idx="447">
                  <c:v>33.191900000000011</c:v>
                </c:pt>
                <c:pt idx="448">
                  <c:v>33.044920000000005</c:v>
                </c:pt>
                <c:pt idx="449">
                  <c:v>30.788919999999944</c:v>
                </c:pt>
                <c:pt idx="450">
                  <c:v>29.073629999999955</c:v>
                </c:pt>
                <c:pt idx="451">
                  <c:v>31.688739999999918</c:v>
                </c:pt>
                <c:pt idx="452">
                  <c:v>34.024060000000006</c:v>
                </c:pt>
                <c:pt idx="453">
                  <c:v>29.364339999999956</c:v>
                </c:pt>
                <c:pt idx="454">
                  <c:v>33.353679999999997</c:v>
                </c:pt>
                <c:pt idx="455">
                  <c:v>34.694540000000003</c:v>
                </c:pt>
                <c:pt idx="456">
                  <c:v>31.081519999999955</c:v>
                </c:pt>
                <c:pt idx="457">
                  <c:v>32.366889999999998</c:v>
                </c:pt>
                <c:pt idx="458">
                  <c:v>33.109230000000011</c:v>
                </c:pt>
                <c:pt idx="459">
                  <c:v>34.177330000000012</c:v>
                </c:pt>
                <c:pt idx="460">
                  <c:v>32.572410000000012</c:v>
                </c:pt>
                <c:pt idx="461">
                  <c:v>32.541560000000004</c:v>
                </c:pt>
                <c:pt idx="462">
                  <c:v>29.82479</c:v>
                </c:pt>
                <c:pt idx="463">
                  <c:v>31.351350000000039</c:v>
                </c:pt>
                <c:pt idx="464">
                  <c:v>34.622680000000003</c:v>
                </c:pt>
                <c:pt idx="465">
                  <c:v>32.75705</c:v>
                </c:pt>
                <c:pt idx="466">
                  <c:v>33.165890000000012</c:v>
                </c:pt>
                <c:pt idx="467">
                  <c:v>35.089950000000002</c:v>
                </c:pt>
                <c:pt idx="468">
                  <c:v>35.49606</c:v>
                </c:pt>
                <c:pt idx="469">
                  <c:v>34.401839999999993</c:v>
                </c:pt>
                <c:pt idx="470">
                  <c:v>35.902590000000011</c:v>
                </c:pt>
                <c:pt idx="471">
                  <c:v>35.573170000000012</c:v>
                </c:pt>
                <c:pt idx="472">
                  <c:v>33.207010000000011</c:v>
                </c:pt>
                <c:pt idx="473">
                  <c:v>31.072500000000002</c:v>
                </c:pt>
                <c:pt idx="474">
                  <c:v>33.070310000000013</c:v>
                </c:pt>
                <c:pt idx="475">
                  <c:v>30.474080000000001</c:v>
                </c:pt>
                <c:pt idx="476">
                  <c:v>27.98686</c:v>
                </c:pt>
                <c:pt idx="477">
                  <c:v>31.142790000000002</c:v>
                </c:pt>
                <c:pt idx="478">
                  <c:v>30.028209999999955</c:v>
                </c:pt>
                <c:pt idx="479">
                  <c:v>31.461819999999989</c:v>
                </c:pt>
                <c:pt idx="480">
                  <c:v>30.945549999999908</c:v>
                </c:pt>
                <c:pt idx="481">
                  <c:v>31.756620000000002</c:v>
                </c:pt>
                <c:pt idx="482">
                  <c:v>31.85838</c:v>
                </c:pt>
                <c:pt idx="483">
                  <c:v>31.24538999999994</c:v>
                </c:pt>
                <c:pt idx="484">
                  <c:v>26.149550000000001</c:v>
                </c:pt>
                <c:pt idx="485">
                  <c:v>30.576899999999988</c:v>
                </c:pt>
                <c:pt idx="486">
                  <c:v>34.412859999999995</c:v>
                </c:pt>
                <c:pt idx="487">
                  <c:v>31.097880000000035</c:v>
                </c:pt>
                <c:pt idx="488">
                  <c:v>32.8095</c:v>
                </c:pt>
                <c:pt idx="489">
                  <c:v>32.881889999999913</c:v>
                </c:pt>
                <c:pt idx="490">
                  <c:v>34.275840000000002</c:v>
                </c:pt>
                <c:pt idx="491">
                  <c:v>35.511899999999997</c:v>
                </c:pt>
                <c:pt idx="492">
                  <c:v>33.652879999999996</c:v>
                </c:pt>
                <c:pt idx="493">
                  <c:v>33.638720000000013</c:v>
                </c:pt>
                <c:pt idx="494">
                  <c:v>34.539170000000013</c:v>
                </c:pt>
                <c:pt idx="495">
                  <c:v>35.826430000000002</c:v>
                </c:pt>
                <c:pt idx="496">
                  <c:v>33.434669999999997</c:v>
                </c:pt>
                <c:pt idx="497">
                  <c:v>31.299629999999944</c:v>
                </c:pt>
                <c:pt idx="498">
                  <c:v>29.421619999999944</c:v>
                </c:pt>
                <c:pt idx="499">
                  <c:v>27.27965</c:v>
                </c:pt>
                <c:pt idx="500">
                  <c:v>28.04194</c:v>
                </c:pt>
                <c:pt idx="501">
                  <c:v>32.960050000000003</c:v>
                </c:pt>
                <c:pt idx="502">
                  <c:v>33.848230000000001</c:v>
                </c:pt>
                <c:pt idx="503">
                  <c:v>34.462060000000001</c:v>
                </c:pt>
                <c:pt idx="504">
                  <c:v>34.8645</c:v>
                </c:pt>
                <c:pt idx="505">
                  <c:v>35.333240000000004</c:v>
                </c:pt>
                <c:pt idx="506">
                  <c:v>35.514419999999994</c:v>
                </c:pt>
                <c:pt idx="507">
                  <c:v>34.166320000000013</c:v>
                </c:pt>
                <c:pt idx="508">
                  <c:v>33.303419999999996</c:v>
                </c:pt>
                <c:pt idx="509">
                  <c:v>28.675599999999989</c:v>
                </c:pt>
                <c:pt idx="510">
                  <c:v>32.075230000000012</c:v>
                </c:pt>
                <c:pt idx="511">
                  <c:v>33.037060000000004</c:v>
                </c:pt>
                <c:pt idx="512">
                  <c:v>34.068640000000002</c:v>
                </c:pt>
                <c:pt idx="513">
                  <c:v>33.450819999999993</c:v>
                </c:pt>
                <c:pt idx="514">
                  <c:v>33.782550000000079</c:v>
                </c:pt>
                <c:pt idx="515">
                  <c:v>35.948650000000001</c:v>
                </c:pt>
                <c:pt idx="516">
                  <c:v>34.624460000000006</c:v>
                </c:pt>
                <c:pt idx="517">
                  <c:v>35.835240000000006</c:v>
                </c:pt>
                <c:pt idx="518">
                  <c:v>33.710900000000002</c:v>
                </c:pt>
                <c:pt idx="519">
                  <c:v>34.272490000000012</c:v>
                </c:pt>
                <c:pt idx="520">
                  <c:v>34.556789999999999</c:v>
                </c:pt>
                <c:pt idx="521">
                  <c:v>34.050180000000005</c:v>
                </c:pt>
                <c:pt idx="522">
                  <c:v>33.736920000000012</c:v>
                </c:pt>
                <c:pt idx="523">
                  <c:v>34.944859999999998</c:v>
                </c:pt>
                <c:pt idx="524">
                  <c:v>35.849609999999998</c:v>
                </c:pt>
                <c:pt idx="525">
                  <c:v>34.643140000000002</c:v>
                </c:pt>
                <c:pt idx="526">
                  <c:v>34.958289999999998</c:v>
                </c:pt>
                <c:pt idx="527">
                  <c:v>33.620570000000079</c:v>
                </c:pt>
                <c:pt idx="528">
                  <c:v>35.754249999999999</c:v>
                </c:pt>
                <c:pt idx="529">
                  <c:v>35.016300000000001</c:v>
                </c:pt>
                <c:pt idx="530">
                  <c:v>35.211960000000005</c:v>
                </c:pt>
                <c:pt idx="531">
                  <c:v>34.628030000000109</c:v>
                </c:pt>
                <c:pt idx="532">
                  <c:v>34.713640000000005</c:v>
                </c:pt>
                <c:pt idx="533">
                  <c:v>35.183220000000006</c:v>
                </c:pt>
                <c:pt idx="534">
                  <c:v>33.466879999999996</c:v>
                </c:pt>
                <c:pt idx="535">
                  <c:v>33.746360000000003</c:v>
                </c:pt>
                <c:pt idx="536">
                  <c:v>34.803229999999999</c:v>
                </c:pt>
                <c:pt idx="537">
                  <c:v>34.354739999999993</c:v>
                </c:pt>
                <c:pt idx="538">
                  <c:v>34.981369999999998</c:v>
                </c:pt>
                <c:pt idx="539">
                  <c:v>35.175030000000078</c:v>
                </c:pt>
                <c:pt idx="540">
                  <c:v>34.110820000000004</c:v>
                </c:pt>
                <c:pt idx="541">
                  <c:v>34.294620000000002</c:v>
                </c:pt>
                <c:pt idx="542">
                  <c:v>34.602220000000003</c:v>
                </c:pt>
                <c:pt idx="543">
                  <c:v>34.727590000000063</c:v>
                </c:pt>
                <c:pt idx="544">
                  <c:v>35.759180000000001</c:v>
                </c:pt>
                <c:pt idx="545">
                  <c:v>35.269560000000013</c:v>
                </c:pt>
                <c:pt idx="546">
                  <c:v>32.699870000000011</c:v>
                </c:pt>
                <c:pt idx="547">
                  <c:v>34.556269999999998</c:v>
                </c:pt>
                <c:pt idx="548">
                  <c:v>31.503150000000005</c:v>
                </c:pt>
                <c:pt idx="549">
                  <c:v>33.429210000000012</c:v>
                </c:pt>
                <c:pt idx="550">
                  <c:v>32.658010000000012</c:v>
                </c:pt>
                <c:pt idx="551">
                  <c:v>34.201780000000007</c:v>
                </c:pt>
                <c:pt idx="552">
                  <c:v>34.90363</c:v>
                </c:pt>
                <c:pt idx="553">
                  <c:v>35.179020000000001</c:v>
                </c:pt>
                <c:pt idx="554">
                  <c:v>32.391639999999995</c:v>
                </c:pt>
                <c:pt idx="555">
                  <c:v>34.946639999999995</c:v>
                </c:pt>
                <c:pt idx="556">
                  <c:v>34.950939999999996</c:v>
                </c:pt>
                <c:pt idx="557">
                  <c:v>34.964370000000002</c:v>
                </c:pt>
                <c:pt idx="558">
                  <c:v>33.119100000000003</c:v>
                </c:pt>
                <c:pt idx="559">
                  <c:v>33.826090000000001</c:v>
                </c:pt>
                <c:pt idx="560">
                  <c:v>34.111449999999998</c:v>
                </c:pt>
                <c:pt idx="561">
                  <c:v>34.558260000000004</c:v>
                </c:pt>
                <c:pt idx="562">
                  <c:v>34.706610000000012</c:v>
                </c:pt>
                <c:pt idx="563">
                  <c:v>33.850639999999999</c:v>
                </c:pt>
                <c:pt idx="564">
                  <c:v>35.064770000000003</c:v>
                </c:pt>
                <c:pt idx="565">
                  <c:v>35.935110000000087</c:v>
                </c:pt>
                <c:pt idx="566">
                  <c:v>35.23819000000011</c:v>
                </c:pt>
                <c:pt idx="567">
                  <c:v>35.3431</c:v>
                </c:pt>
                <c:pt idx="568">
                  <c:v>35.550930000000001</c:v>
                </c:pt>
                <c:pt idx="569">
                  <c:v>35.195810000000087</c:v>
                </c:pt>
                <c:pt idx="570">
                  <c:v>33.652360000000002</c:v>
                </c:pt>
                <c:pt idx="571">
                  <c:v>33.502860000000005</c:v>
                </c:pt>
                <c:pt idx="572">
                  <c:v>34.760950000000086</c:v>
                </c:pt>
                <c:pt idx="573">
                  <c:v>32.527500000000003</c:v>
                </c:pt>
                <c:pt idx="574">
                  <c:v>34.931010000000001</c:v>
                </c:pt>
                <c:pt idx="575">
                  <c:v>32.379999999999995</c:v>
                </c:pt>
                <c:pt idx="576">
                  <c:v>34.309619999999995</c:v>
                </c:pt>
                <c:pt idx="577">
                  <c:v>35.026800000000001</c:v>
                </c:pt>
                <c:pt idx="578">
                  <c:v>35.428500000000078</c:v>
                </c:pt>
                <c:pt idx="579">
                  <c:v>34.889779999999995</c:v>
                </c:pt>
                <c:pt idx="580">
                  <c:v>35.30827</c:v>
                </c:pt>
                <c:pt idx="581">
                  <c:v>35.227490000000003</c:v>
                </c:pt>
                <c:pt idx="582">
                  <c:v>34.758330000000079</c:v>
                </c:pt>
                <c:pt idx="583">
                  <c:v>34.501930000000002</c:v>
                </c:pt>
                <c:pt idx="584">
                  <c:v>36.0075</c:v>
                </c:pt>
                <c:pt idx="585">
                  <c:v>35.329990000000002</c:v>
                </c:pt>
                <c:pt idx="586">
                  <c:v>34.764620000000001</c:v>
                </c:pt>
                <c:pt idx="587">
                  <c:v>35.439300000000003</c:v>
                </c:pt>
                <c:pt idx="588">
                  <c:v>35.150590000000001</c:v>
                </c:pt>
                <c:pt idx="589">
                  <c:v>35.884649999999944</c:v>
                </c:pt>
                <c:pt idx="590">
                  <c:v>35.068550000000087</c:v>
                </c:pt>
                <c:pt idx="591">
                  <c:v>35.495540000000013</c:v>
                </c:pt>
                <c:pt idx="592">
                  <c:v>34.410859999999992</c:v>
                </c:pt>
                <c:pt idx="593">
                  <c:v>33.115950000000012</c:v>
                </c:pt>
                <c:pt idx="594">
                  <c:v>34.306899999999999</c:v>
                </c:pt>
                <c:pt idx="595">
                  <c:v>35.256240000000005</c:v>
                </c:pt>
                <c:pt idx="596">
                  <c:v>33.81812</c:v>
                </c:pt>
                <c:pt idx="597">
                  <c:v>34.263460000000002</c:v>
                </c:pt>
                <c:pt idx="598">
                  <c:v>33.967930000000003</c:v>
                </c:pt>
                <c:pt idx="599">
                  <c:v>33.788530000000087</c:v>
                </c:pt>
                <c:pt idx="600">
                  <c:v>36.308390000000003</c:v>
                </c:pt>
                <c:pt idx="601">
                  <c:v>34.153940000000006</c:v>
                </c:pt>
                <c:pt idx="602">
                  <c:v>33.357979999999998</c:v>
                </c:pt>
                <c:pt idx="603">
                  <c:v>34.077980000000004</c:v>
                </c:pt>
                <c:pt idx="604">
                  <c:v>33.258630000000011</c:v>
                </c:pt>
                <c:pt idx="605">
                  <c:v>33.725270000000087</c:v>
                </c:pt>
                <c:pt idx="606">
                  <c:v>34.141770000000001</c:v>
                </c:pt>
                <c:pt idx="607">
                  <c:v>34.340679999999999</c:v>
                </c:pt>
                <c:pt idx="608">
                  <c:v>33.648900000000012</c:v>
                </c:pt>
                <c:pt idx="609">
                  <c:v>34.1404</c:v>
                </c:pt>
                <c:pt idx="610">
                  <c:v>32.013130000000011</c:v>
                </c:pt>
                <c:pt idx="611">
                  <c:v>34.534659999999995</c:v>
                </c:pt>
                <c:pt idx="612">
                  <c:v>33.697890000000001</c:v>
                </c:pt>
                <c:pt idx="613">
                  <c:v>34.282870000000003</c:v>
                </c:pt>
                <c:pt idx="614">
                  <c:v>32.540089999999999</c:v>
                </c:pt>
                <c:pt idx="615">
                  <c:v>33.897849999999998</c:v>
                </c:pt>
                <c:pt idx="616">
                  <c:v>35.066660000000006</c:v>
                </c:pt>
                <c:pt idx="617">
                  <c:v>33.862080000000006</c:v>
                </c:pt>
                <c:pt idx="618">
                  <c:v>31.65213</c:v>
                </c:pt>
                <c:pt idx="619">
                  <c:v>33.316639999999992</c:v>
                </c:pt>
                <c:pt idx="620">
                  <c:v>32.93844</c:v>
                </c:pt>
                <c:pt idx="621">
                  <c:v>34.561520000000002</c:v>
                </c:pt>
                <c:pt idx="622">
                  <c:v>34.358409999999999</c:v>
                </c:pt>
                <c:pt idx="623">
                  <c:v>34.943180000000005</c:v>
                </c:pt>
                <c:pt idx="624">
                  <c:v>35.435530000000078</c:v>
                </c:pt>
                <c:pt idx="625">
                  <c:v>33.319479999999999</c:v>
                </c:pt>
                <c:pt idx="626">
                  <c:v>32.172590000000078</c:v>
                </c:pt>
                <c:pt idx="627">
                  <c:v>33.614699999999999</c:v>
                </c:pt>
                <c:pt idx="628">
                  <c:v>33.705970000000079</c:v>
                </c:pt>
                <c:pt idx="629">
                  <c:v>34.610300000000002</c:v>
                </c:pt>
                <c:pt idx="630">
                  <c:v>34.89629</c:v>
                </c:pt>
                <c:pt idx="631">
                  <c:v>36.44267</c:v>
                </c:pt>
                <c:pt idx="632">
                  <c:v>33.691600000000001</c:v>
                </c:pt>
                <c:pt idx="633">
                  <c:v>35.622900000000087</c:v>
                </c:pt>
                <c:pt idx="634">
                  <c:v>34.521230000000003</c:v>
                </c:pt>
                <c:pt idx="635">
                  <c:v>29.140350000000005</c:v>
                </c:pt>
                <c:pt idx="636">
                  <c:v>32.833740000000006</c:v>
                </c:pt>
                <c:pt idx="637">
                  <c:v>33.634100000000011</c:v>
                </c:pt>
                <c:pt idx="638">
                  <c:v>34.351059999999997</c:v>
                </c:pt>
                <c:pt idx="639">
                  <c:v>34.11103</c:v>
                </c:pt>
                <c:pt idx="640">
                  <c:v>35.260430000000063</c:v>
                </c:pt>
                <c:pt idx="641">
                  <c:v>34.56729</c:v>
                </c:pt>
                <c:pt idx="642">
                  <c:v>33.102000000000011</c:v>
                </c:pt>
                <c:pt idx="643">
                  <c:v>32.368770000000012</c:v>
                </c:pt>
                <c:pt idx="644">
                  <c:v>32.76953000000011</c:v>
                </c:pt>
                <c:pt idx="645">
                  <c:v>30.75629</c:v>
                </c:pt>
                <c:pt idx="646">
                  <c:v>29.58370999999994</c:v>
                </c:pt>
                <c:pt idx="647">
                  <c:v>32.932570000000013</c:v>
                </c:pt>
                <c:pt idx="648">
                  <c:v>32.364789999999999</c:v>
                </c:pt>
                <c:pt idx="649">
                  <c:v>33.758630000000011</c:v>
                </c:pt>
                <c:pt idx="650">
                  <c:v>33.997310000000013</c:v>
                </c:pt>
                <c:pt idx="651">
                  <c:v>33.421030000000002</c:v>
                </c:pt>
                <c:pt idx="652">
                  <c:v>33.740900000000003</c:v>
                </c:pt>
                <c:pt idx="653">
                  <c:v>34.554169999999999</c:v>
                </c:pt>
                <c:pt idx="654">
                  <c:v>33.334059999999994</c:v>
                </c:pt>
                <c:pt idx="655">
                  <c:v>32.554679999999998</c:v>
                </c:pt>
                <c:pt idx="656">
                  <c:v>34.009370000000011</c:v>
                </c:pt>
                <c:pt idx="657">
                  <c:v>33.047550000000001</c:v>
                </c:pt>
                <c:pt idx="658">
                  <c:v>31.049629999999944</c:v>
                </c:pt>
                <c:pt idx="659">
                  <c:v>33.372350000000012</c:v>
                </c:pt>
                <c:pt idx="660">
                  <c:v>32.905810000000002</c:v>
                </c:pt>
                <c:pt idx="661">
                  <c:v>35.266940000000012</c:v>
                </c:pt>
                <c:pt idx="662">
                  <c:v>33.636730000000078</c:v>
                </c:pt>
                <c:pt idx="663">
                  <c:v>33.963730000000012</c:v>
                </c:pt>
                <c:pt idx="664">
                  <c:v>35.22728</c:v>
                </c:pt>
                <c:pt idx="665">
                  <c:v>35.869230000000002</c:v>
                </c:pt>
                <c:pt idx="666">
                  <c:v>33.302060000000004</c:v>
                </c:pt>
                <c:pt idx="667">
                  <c:v>33.352839999999993</c:v>
                </c:pt>
                <c:pt idx="668">
                  <c:v>33.333010000000002</c:v>
                </c:pt>
                <c:pt idx="669">
                  <c:v>34.478110000000086</c:v>
                </c:pt>
                <c:pt idx="670">
                  <c:v>33.793150000000125</c:v>
                </c:pt>
                <c:pt idx="671">
                  <c:v>25.636959999999998</c:v>
                </c:pt>
                <c:pt idx="672">
                  <c:v>32.323770000000003</c:v>
                </c:pt>
                <c:pt idx="673">
                  <c:v>32.746770000000012</c:v>
                </c:pt>
                <c:pt idx="674">
                  <c:v>34.236920000000012</c:v>
                </c:pt>
                <c:pt idx="675">
                  <c:v>35.047249999999998</c:v>
                </c:pt>
                <c:pt idx="676">
                  <c:v>32.982710000000012</c:v>
                </c:pt>
                <c:pt idx="677">
                  <c:v>34.013150000000003</c:v>
                </c:pt>
                <c:pt idx="678">
                  <c:v>34.836170000000003</c:v>
                </c:pt>
                <c:pt idx="679">
                  <c:v>34.551019999999994</c:v>
                </c:pt>
                <c:pt idx="680">
                  <c:v>33.704600000000006</c:v>
                </c:pt>
                <c:pt idx="681">
                  <c:v>34.078300000000013</c:v>
                </c:pt>
                <c:pt idx="682">
                  <c:v>34.003810000000001</c:v>
                </c:pt>
                <c:pt idx="683">
                  <c:v>33.946950000000001</c:v>
                </c:pt>
                <c:pt idx="684">
                  <c:v>30.914809999999999</c:v>
                </c:pt>
                <c:pt idx="685">
                  <c:v>33.464150000000011</c:v>
                </c:pt>
                <c:pt idx="686">
                  <c:v>33.987759999999994</c:v>
                </c:pt>
                <c:pt idx="687">
                  <c:v>32.359749999999998</c:v>
                </c:pt>
                <c:pt idx="688">
                  <c:v>33.619839999999996</c:v>
                </c:pt>
                <c:pt idx="689">
                  <c:v>33.880539999999996</c:v>
                </c:pt>
                <c:pt idx="690">
                  <c:v>34.459959999999995</c:v>
                </c:pt>
                <c:pt idx="691">
                  <c:v>34.808790000000002</c:v>
                </c:pt>
                <c:pt idx="692">
                  <c:v>32.895010000000013</c:v>
                </c:pt>
                <c:pt idx="693">
                  <c:v>34.215940000000003</c:v>
                </c:pt>
                <c:pt idx="694">
                  <c:v>35.387579999999993</c:v>
                </c:pt>
                <c:pt idx="695">
                  <c:v>36.157000000000004</c:v>
                </c:pt>
                <c:pt idx="696">
                  <c:v>35.063090000000003</c:v>
                </c:pt>
                <c:pt idx="697">
                  <c:v>33.353259999999999</c:v>
                </c:pt>
                <c:pt idx="698">
                  <c:v>34.056160000000006</c:v>
                </c:pt>
                <c:pt idx="699">
                  <c:v>33.237230000000011</c:v>
                </c:pt>
                <c:pt idx="700">
                  <c:v>33.867530000000002</c:v>
                </c:pt>
                <c:pt idx="701">
                  <c:v>31.379570000000001</c:v>
                </c:pt>
                <c:pt idx="702">
                  <c:v>30.323119999999989</c:v>
                </c:pt>
                <c:pt idx="703">
                  <c:v>32.476100000000002</c:v>
                </c:pt>
                <c:pt idx="704">
                  <c:v>33.667260000000006</c:v>
                </c:pt>
                <c:pt idx="705">
                  <c:v>30.663450000000001</c:v>
                </c:pt>
                <c:pt idx="706">
                  <c:v>30.432219999999944</c:v>
                </c:pt>
                <c:pt idx="707">
                  <c:v>33.354829999999922</c:v>
                </c:pt>
                <c:pt idx="708">
                  <c:v>34.160020000000003</c:v>
                </c:pt>
                <c:pt idx="709">
                  <c:v>32.895320000000012</c:v>
                </c:pt>
                <c:pt idx="710">
                  <c:v>34.647859999999994</c:v>
                </c:pt>
                <c:pt idx="711">
                  <c:v>35.502570000000013</c:v>
                </c:pt>
                <c:pt idx="712">
                  <c:v>33.454499999999996</c:v>
                </c:pt>
                <c:pt idx="713">
                  <c:v>34.764310000000087</c:v>
                </c:pt>
                <c:pt idx="714">
                  <c:v>32.097260000000006</c:v>
                </c:pt>
                <c:pt idx="715">
                  <c:v>33.429740000000002</c:v>
                </c:pt>
                <c:pt idx="716">
                  <c:v>34.660030000000013</c:v>
                </c:pt>
                <c:pt idx="717">
                  <c:v>32.471589999999999</c:v>
                </c:pt>
                <c:pt idx="718">
                  <c:v>29.5046</c:v>
                </c:pt>
                <c:pt idx="719">
                  <c:v>29.07048</c:v>
                </c:pt>
                <c:pt idx="720">
                  <c:v>34.324310000000011</c:v>
                </c:pt>
                <c:pt idx="721">
                  <c:v>33.839200000000005</c:v>
                </c:pt>
                <c:pt idx="722">
                  <c:v>33.157279999999993</c:v>
                </c:pt>
                <c:pt idx="723">
                  <c:v>33.315069999999999</c:v>
                </c:pt>
                <c:pt idx="724">
                  <c:v>33.572210000000013</c:v>
                </c:pt>
                <c:pt idx="725">
                  <c:v>33.472440000000006</c:v>
                </c:pt>
                <c:pt idx="726">
                  <c:v>32.820100000000011</c:v>
                </c:pt>
                <c:pt idx="727">
                  <c:v>31.033989999999999</c:v>
                </c:pt>
                <c:pt idx="728">
                  <c:v>35.999630000000003</c:v>
                </c:pt>
                <c:pt idx="729">
                  <c:v>34.367750000000001</c:v>
                </c:pt>
                <c:pt idx="730">
                  <c:v>34.981159999999996</c:v>
                </c:pt>
                <c:pt idx="731">
                  <c:v>36.414139999999996</c:v>
                </c:pt>
                <c:pt idx="732">
                  <c:v>34.125820000000012</c:v>
                </c:pt>
                <c:pt idx="733">
                  <c:v>32.697150000000079</c:v>
                </c:pt>
                <c:pt idx="734">
                  <c:v>32.884409999999995</c:v>
                </c:pt>
                <c:pt idx="735">
                  <c:v>32.329750000000011</c:v>
                </c:pt>
                <c:pt idx="736">
                  <c:v>31.88177999999996</c:v>
                </c:pt>
                <c:pt idx="737">
                  <c:v>35.40699</c:v>
                </c:pt>
                <c:pt idx="738">
                  <c:v>31.492139999999917</c:v>
                </c:pt>
                <c:pt idx="739">
                  <c:v>32.100200000000001</c:v>
                </c:pt>
                <c:pt idx="740">
                  <c:v>32.960680000000004</c:v>
                </c:pt>
                <c:pt idx="741">
                  <c:v>34.110820000000004</c:v>
                </c:pt>
                <c:pt idx="742">
                  <c:v>35.190670000000011</c:v>
                </c:pt>
                <c:pt idx="743">
                  <c:v>36.641580000000005</c:v>
                </c:pt>
                <c:pt idx="744">
                  <c:v>35.555970000000002</c:v>
                </c:pt>
                <c:pt idx="745">
                  <c:v>31.609529999999989</c:v>
                </c:pt>
                <c:pt idx="746">
                  <c:v>32.81391</c:v>
                </c:pt>
                <c:pt idx="747">
                  <c:v>31.188739999999918</c:v>
                </c:pt>
                <c:pt idx="748">
                  <c:v>32.222840000000012</c:v>
                </c:pt>
                <c:pt idx="749">
                  <c:v>28.623560000000001</c:v>
                </c:pt>
                <c:pt idx="750">
                  <c:v>29.162800000000001</c:v>
                </c:pt>
                <c:pt idx="751">
                  <c:v>33.744260000000004</c:v>
                </c:pt>
                <c:pt idx="752">
                  <c:v>33.434350000000002</c:v>
                </c:pt>
                <c:pt idx="753">
                  <c:v>34.496370000000013</c:v>
                </c:pt>
                <c:pt idx="754">
                  <c:v>33.924390000000002</c:v>
                </c:pt>
                <c:pt idx="755">
                  <c:v>36.160360000000011</c:v>
                </c:pt>
                <c:pt idx="756">
                  <c:v>34.648490000000002</c:v>
                </c:pt>
                <c:pt idx="757">
                  <c:v>35.299770000000095</c:v>
                </c:pt>
                <c:pt idx="758">
                  <c:v>34.170830000000002</c:v>
                </c:pt>
                <c:pt idx="759">
                  <c:v>35.032360000000011</c:v>
                </c:pt>
                <c:pt idx="760">
                  <c:v>35.433530000000012</c:v>
                </c:pt>
                <c:pt idx="761">
                  <c:v>35.223290000000013</c:v>
                </c:pt>
                <c:pt idx="762">
                  <c:v>35.008960000000002</c:v>
                </c:pt>
                <c:pt idx="763">
                  <c:v>35.86965</c:v>
                </c:pt>
                <c:pt idx="764">
                  <c:v>33.986180000000004</c:v>
                </c:pt>
                <c:pt idx="765">
                  <c:v>33.991750000000003</c:v>
                </c:pt>
                <c:pt idx="766">
                  <c:v>34.06382</c:v>
                </c:pt>
                <c:pt idx="767">
                  <c:v>34.024900000000002</c:v>
                </c:pt>
                <c:pt idx="768">
                  <c:v>34.981999999999999</c:v>
                </c:pt>
                <c:pt idx="769">
                  <c:v>34.197270000000003</c:v>
                </c:pt>
                <c:pt idx="770">
                  <c:v>33.722440000000013</c:v>
                </c:pt>
                <c:pt idx="771">
                  <c:v>35.71942</c:v>
                </c:pt>
                <c:pt idx="772">
                  <c:v>35.78436</c:v>
                </c:pt>
                <c:pt idx="773">
                  <c:v>36.867459999999994</c:v>
                </c:pt>
                <c:pt idx="774">
                  <c:v>35.937839999999994</c:v>
                </c:pt>
                <c:pt idx="775">
                  <c:v>35.949590000000001</c:v>
                </c:pt>
                <c:pt idx="776">
                  <c:v>34.312879999999993</c:v>
                </c:pt>
                <c:pt idx="777">
                  <c:v>36.069920000000003</c:v>
                </c:pt>
                <c:pt idx="778">
                  <c:v>33.656869999999998</c:v>
                </c:pt>
                <c:pt idx="779">
                  <c:v>35.172100000000079</c:v>
                </c:pt>
                <c:pt idx="780">
                  <c:v>35.700740000000003</c:v>
                </c:pt>
                <c:pt idx="781">
                  <c:v>35.879619999999996</c:v>
                </c:pt>
                <c:pt idx="782">
                  <c:v>33.092660000000002</c:v>
                </c:pt>
                <c:pt idx="783">
                  <c:v>33.754330000000003</c:v>
                </c:pt>
                <c:pt idx="784">
                  <c:v>34.777950000000011</c:v>
                </c:pt>
                <c:pt idx="785">
                  <c:v>33.941599999999994</c:v>
                </c:pt>
                <c:pt idx="786">
                  <c:v>36.046110000000013</c:v>
                </c:pt>
                <c:pt idx="787">
                  <c:v>37.436600000000006</c:v>
                </c:pt>
                <c:pt idx="788">
                  <c:v>36.655750000000012</c:v>
                </c:pt>
                <c:pt idx="789">
                  <c:v>35.732530000000118</c:v>
                </c:pt>
                <c:pt idx="790">
                  <c:v>35.136110000000087</c:v>
                </c:pt>
                <c:pt idx="791">
                  <c:v>35.201679999999996</c:v>
                </c:pt>
                <c:pt idx="792">
                  <c:v>35.350029999999997</c:v>
                </c:pt>
                <c:pt idx="793">
                  <c:v>34.68374</c:v>
                </c:pt>
                <c:pt idx="794">
                  <c:v>33.89649</c:v>
                </c:pt>
                <c:pt idx="795">
                  <c:v>35.743860000000005</c:v>
                </c:pt>
                <c:pt idx="796">
                  <c:v>36.30115</c:v>
                </c:pt>
                <c:pt idx="797">
                  <c:v>34.716360000000002</c:v>
                </c:pt>
                <c:pt idx="798">
                  <c:v>36.143050000000002</c:v>
                </c:pt>
                <c:pt idx="799">
                  <c:v>33.832910000000012</c:v>
                </c:pt>
                <c:pt idx="800">
                  <c:v>35.049140000000001</c:v>
                </c:pt>
                <c:pt idx="801">
                  <c:v>35.692250000000087</c:v>
                </c:pt>
                <c:pt idx="802">
                  <c:v>34.432160000000003</c:v>
                </c:pt>
                <c:pt idx="803">
                  <c:v>37.111689999999996</c:v>
                </c:pt>
                <c:pt idx="804">
                  <c:v>34.051649999999995</c:v>
                </c:pt>
                <c:pt idx="805">
                  <c:v>34.222760000000086</c:v>
                </c:pt>
                <c:pt idx="806">
                  <c:v>34.772280000000002</c:v>
                </c:pt>
                <c:pt idx="807">
                  <c:v>36.840699999999998</c:v>
                </c:pt>
                <c:pt idx="808">
                  <c:v>37.498390000000079</c:v>
                </c:pt>
                <c:pt idx="809">
                  <c:v>37.332740000000001</c:v>
                </c:pt>
                <c:pt idx="810">
                  <c:v>35.555970000000002</c:v>
                </c:pt>
                <c:pt idx="811">
                  <c:v>36.086500000000001</c:v>
                </c:pt>
                <c:pt idx="812">
                  <c:v>35.003920000000001</c:v>
                </c:pt>
                <c:pt idx="813">
                  <c:v>35.831459999999993</c:v>
                </c:pt>
                <c:pt idx="814">
                  <c:v>35.628670000000078</c:v>
                </c:pt>
                <c:pt idx="815">
                  <c:v>35.108000000000011</c:v>
                </c:pt>
                <c:pt idx="816">
                  <c:v>32.024140000000003</c:v>
                </c:pt>
                <c:pt idx="817">
                  <c:v>34.309100000000001</c:v>
                </c:pt>
                <c:pt idx="818">
                  <c:v>35.255710000000079</c:v>
                </c:pt>
                <c:pt idx="819">
                  <c:v>36.780070000000002</c:v>
                </c:pt>
                <c:pt idx="820">
                  <c:v>35.74418</c:v>
                </c:pt>
                <c:pt idx="821">
                  <c:v>35.987359999999995</c:v>
                </c:pt>
                <c:pt idx="822">
                  <c:v>35.710710000000013</c:v>
                </c:pt>
                <c:pt idx="823">
                  <c:v>33.494150000000012</c:v>
                </c:pt>
                <c:pt idx="824">
                  <c:v>33.44558</c:v>
                </c:pt>
                <c:pt idx="825">
                  <c:v>33.343609999999998</c:v>
                </c:pt>
                <c:pt idx="826">
                  <c:v>33.519859999999994</c:v>
                </c:pt>
                <c:pt idx="827">
                  <c:v>29.791739999999944</c:v>
                </c:pt>
                <c:pt idx="828">
                  <c:v>30.188409999999951</c:v>
                </c:pt>
                <c:pt idx="829">
                  <c:v>35.38391</c:v>
                </c:pt>
                <c:pt idx="830">
                  <c:v>28.383949999999956</c:v>
                </c:pt>
                <c:pt idx="831">
                  <c:v>36.715860000000006</c:v>
                </c:pt>
                <c:pt idx="832">
                  <c:v>37.972170000000013</c:v>
                </c:pt>
                <c:pt idx="833">
                  <c:v>34.089000000000006</c:v>
                </c:pt>
                <c:pt idx="834">
                  <c:v>35.835130000000063</c:v>
                </c:pt>
                <c:pt idx="835">
                  <c:v>36.219530000000013</c:v>
                </c:pt>
                <c:pt idx="836">
                  <c:v>35.13496</c:v>
                </c:pt>
                <c:pt idx="837">
                  <c:v>35.95232</c:v>
                </c:pt>
                <c:pt idx="838">
                  <c:v>29.096920000000001</c:v>
                </c:pt>
                <c:pt idx="839">
                  <c:v>35.714489999999998</c:v>
                </c:pt>
                <c:pt idx="840">
                  <c:v>33.898060000000001</c:v>
                </c:pt>
              </c:numCache>
            </c:numRef>
          </c:yVal>
          <c:smooth val="1"/>
        </c:ser>
        <c:dLbls>
          <c:showLegendKey val="0"/>
          <c:showVal val="0"/>
          <c:showCatName val="0"/>
          <c:showSerName val="0"/>
          <c:showPercent val="0"/>
          <c:showBubbleSize val="0"/>
        </c:dLbls>
        <c:axId val="36886400"/>
        <c:axId val="36888576"/>
      </c:scatterChart>
      <c:valAx>
        <c:axId val="36886400"/>
        <c:scaling>
          <c:orientation val="minMax"/>
          <c:max val="300"/>
          <c:min val="0"/>
        </c:scaling>
        <c:delete val="0"/>
        <c:axPos val="b"/>
        <c:title>
          <c:tx>
            <c:rich>
              <a:bodyPr/>
              <a:lstStyle/>
              <a:p>
                <a:pPr>
                  <a:defRPr/>
                </a:pPr>
                <a:r>
                  <a:rPr lang="en-US" i="1" dirty="0" smtClean="0"/>
                  <a:t>t</a:t>
                </a:r>
                <a:r>
                  <a:rPr lang="en-US" dirty="0" smtClean="0"/>
                  <a:t> </a:t>
                </a:r>
                <a:r>
                  <a:rPr lang="en-US" dirty="0"/>
                  <a:t>(s)</a:t>
                </a:r>
              </a:p>
            </c:rich>
          </c:tx>
          <c:layout/>
          <c:overlay val="0"/>
        </c:title>
        <c:numFmt formatCode="General" sourceLinked="1"/>
        <c:majorTickMark val="in"/>
        <c:minorTickMark val="none"/>
        <c:tickLblPos val="nextTo"/>
        <c:spPr>
          <a:ln>
            <a:solidFill>
              <a:schemeClr val="tx1"/>
            </a:solidFill>
          </a:ln>
        </c:spPr>
        <c:crossAx val="36888576"/>
        <c:crosses val="autoZero"/>
        <c:crossBetween val="midCat"/>
        <c:majorUnit val="60"/>
      </c:valAx>
      <c:valAx>
        <c:axId val="36888576"/>
        <c:scaling>
          <c:orientation val="minMax"/>
          <c:max val="40"/>
          <c:min val="0"/>
        </c:scaling>
        <c:delete val="0"/>
        <c:axPos val="l"/>
        <c:title>
          <c:tx>
            <c:rich>
              <a:bodyPr rot="-5400000" vert="horz"/>
              <a:lstStyle/>
              <a:p>
                <a:pPr>
                  <a:defRPr/>
                </a:pPr>
                <a:r>
                  <a:rPr lang="en-US"/>
                  <a:t>q" (kW m</a:t>
                </a:r>
                <a:r>
                  <a:rPr lang="en-US" baseline="30000"/>
                  <a:t>-2</a:t>
                </a:r>
                <a:r>
                  <a:rPr lang="en-US"/>
                  <a:t>)</a:t>
                </a:r>
              </a:p>
            </c:rich>
          </c:tx>
          <c:layout/>
          <c:overlay val="0"/>
        </c:title>
        <c:numFmt formatCode="General" sourceLinked="1"/>
        <c:majorTickMark val="in"/>
        <c:minorTickMark val="none"/>
        <c:tickLblPos val="nextTo"/>
        <c:spPr>
          <a:ln>
            <a:solidFill>
              <a:schemeClr val="tx1"/>
            </a:solidFill>
          </a:ln>
        </c:spPr>
        <c:crossAx val="36886400"/>
        <c:crosses val="autoZero"/>
        <c:crossBetween val="midCat"/>
      </c:valAx>
      <c:spPr>
        <a:ln>
          <a:solidFill>
            <a:schemeClr val="tx1"/>
          </a:solidFill>
        </a:ln>
      </c:spPr>
    </c:plotArea>
    <c:legend>
      <c:legendPos val="r"/>
      <c:layout>
        <c:manualLayout>
          <c:xMode val="edge"/>
          <c:yMode val="edge"/>
          <c:x val="0.70393852618690766"/>
          <c:y val="0.44254843198061095"/>
          <c:w val="0.20688300119553421"/>
          <c:h val="0.34096251428546104"/>
        </c:manualLayout>
      </c:layout>
      <c:overlay val="0"/>
    </c:legend>
    <c:plotVisOnly val="1"/>
    <c:dispBlanksAs val="gap"/>
    <c:showDLblsOverMax val="0"/>
  </c:chart>
  <c:txPr>
    <a:bodyPr/>
    <a:lstStyle/>
    <a:p>
      <a:pPr>
        <a:defRPr sz="12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10" y="1"/>
            <a:ext cx="4028440" cy="350520"/>
          </a:xfrm>
          <a:prstGeom prst="rect">
            <a:avLst/>
          </a:prstGeom>
        </p:spPr>
        <p:txBody>
          <a:bodyPr vert="horz" lIns="93177" tIns="46589" rIns="93177" bIns="46589" rtlCol="0"/>
          <a:lstStyle>
            <a:lvl1pPr algn="r">
              <a:defRPr sz="1200"/>
            </a:lvl1pPr>
          </a:lstStyle>
          <a:p>
            <a:fld id="{B4C2890E-CAB8-4261-8B3C-456D93E3392F}" type="datetimeFigureOut">
              <a:rPr lang="en-US" smtClean="0"/>
              <a:pPr/>
              <a:t>1/27/2014</a:t>
            </a:fld>
            <a:endParaRPr lang="en-US"/>
          </a:p>
        </p:txBody>
      </p:sp>
      <p:sp>
        <p:nvSpPr>
          <p:cNvPr id="4" name="Footer Placeholder 3"/>
          <p:cNvSpPr>
            <a:spLocks noGrp="1"/>
          </p:cNvSpPr>
          <p:nvPr>
            <p:ph type="ftr" sz="quarter" idx="2"/>
          </p:nvPr>
        </p:nvSpPr>
        <p:spPr>
          <a:xfrm>
            <a:off x="1"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10" y="6658664"/>
            <a:ext cx="4028440" cy="350520"/>
          </a:xfrm>
          <a:prstGeom prst="rect">
            <a:avLst/>
          </a:prstGeom>
        </p:spPr>
        <p:txBody>
          <a:bodyPr vert="horz" lIns="93177" tIns="46589" rIns="93177" bIns="46589" rtlCol="0" anchor="b"/>
          <a:lstStyle>
            <a:lvl1pPr algn="r">
              <a:defRPr sz="1200"/>
            </a:lvl1pPr>
          </a:lstStyle>
          <a:p>
            <a:fld id="{1D61D5B2-DBB3-4AB3-9B67-1CC3EDA8635E}" type="slidenum">
              <a:rPr lang="en-US" smtClean="0"/>
              <a:pPr/>
              <a:t>‹#›</a:t>
            </a:fld>
            <a:endParaRPr lang="en-US"/>
          </a:p>
        </p:txBody>
      </p:sp>
    </p:spTree>
    <p:extLst>
      <p:ext uri="{BB962C8B-B14F-4D97-AF65-F5344CB8AC3E}">
        <p14:creationId xmlns:p14="http://schemas.microsoft.com/office/powerpoint/2010/main" val="4212674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10" y="1"/>
            <a:ext cx="4028440" cy="350520"/>
          </a:xfrm>
          <a:prstGeom prst="rect">
            <a:avLst/>
          </a:prstGeom>
        </p:spPr>
        <p:txBody>
          <a:bodyPr vert="horz" lIns="93177" tIns="46589" rIns="93177" bIns="46589" rtlCol="0"/>
          <a:lstStyle>
            <a:lvl1pPr algn="r">
              <a:defRPr sz="1200"/>
            </a:lvl1pPr>
          </a:lstStyle>
          <a:p>
            <a:fld id="{A56B0BA0-937B-4CFB-88DB-62F441EA1B84}" type="datetimeFigureOut">
              <a:rPr lang="en-US" smtClean="0"/>
              <a:pPr/>
              <a:t>1/27/2014</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r>
              <a:rPr lang="en-US" dirty="0" smtClean="0"/>
              <a:t>`</a:t>
            </a:r>
            <a:endParaRPr lang="en-US" dirty="0"/>
          </a:p>
        </p:txBody>
      </p:sp>
      <p:sp>
        <p:nvSpPr>
          <p:cNvPr id="5" name="Notes Placeholder 4"/>
          <p:cNvSpPr>
            <a:spLocks noGrp="1"/>
          </p:cNvSpPr>
          <p:nvPr>
            <p:ph type="body" sz="quarter" idx="3"/>
          </p:nvPr>
        </p:nvSpPr>
        <p:spPr>
          <a:xfrm>
            <a:off x="929642" y="3329940"/>
            <a:ext cx="7437119" cy="31546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7" tIns="46589" rIns="93177" bIns="46589" rtlCol="0" anchor="b"/>
          <a:lstStyle>
            <a:lvl1pPr algn="r">
              <a:defRPr sz="1200"/>
            </a:lvl1pPr>
          </a:lstStyle>
          <a:p>
            <a:fld id="{1E72D8C7-DE39-4FD4-BCA1-6E7F4B8230D7}" type="slidenum">
              <a:rPr lang="en-US" smtClean="0"/>
              <a:pPr/>
              <a:t>‹#›</a:t>
            </a:fld>
            <a:endParaRPr lang="en-US"/>
          </a:p>
        </p:txBody>
      </p:sp>
    </p:spTree>
    <p:extLst>
      <p:ext uri="{BB962C8B-B14F-4D97-AF65-F5344CB8AC3E}">
        <p14:creationId xmlns:p14="http://schemas.microsoft.com/office/powerpoint/2010/main" val="1685053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Flame spread is known to be controlled by a positive feedback between coupled processes of solid degradation and gas phase combustion.  </a:t>
            </a:r>
          </a:p>
          <a:p>
            <a:pPr defTabSz="931774">
              <a:defRPr/>
            </a:pPr>
            <a:r>
              <a:rPr lang="en-US" dirty="0" smtClean="0"/>
              <a:t>As gaseous degradation products react with the ambient oxidizer in a diffusion flame, a fraction of heat produced in this reaction is transferred back to the solid, </a:t>
            </a:r>
          </a:p>
          <a:p>
            <a:pPr defTabSz="931774">
              <a:defRPr/>
            </a:pPr>
            <a:r>
              <a:rPr lang="en-US" dirty="0" smtClean="0"/>
              <a:t>causing further degradation and production of flammable gases.  </a:t>
            </a:r>
          </a:p>
          <a:p>
            <a:pPr defTabSz="931774">
              <a:defRPr/>
            </a:pPr>
            <a:r>
              <a:rPr lang="en-US" dirty="0" smtClean="0"/>
              <a:t>In vertical wall flames, this process has a potential for rapid growth because gasified fuel moves upward, driven by natural convection, </a:t>
            </a:r>
          </a:p>
          <a:p>
            <a:pPr defTabSz="931774">
              <a:defRPr/>
            </a:pPr>
            <a:r>
              <a:rPr lang="en-US" dirty="0" smtClean="0"/>
              <a:t>and burns downstream from where it is created, thus allowing for heat transfer to a region of the solid that is not yet degrading.</a:t>
            </a:r>
          </a:p>
          <a:p>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E72D8C7-DE39-4FD4-BCA1-6E7F4B8230D7}"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E72D8C7-DE39-4FD4-BCA1-6E7F4B8230D7}" type="slidenum">
              <a:rPr lang="en-US" smtClean="0"/>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E72D8C7-DE39-4FD4-BCA1-6E7F4B8230D7}" type="slidenum">
              <a:rPr lang="en-US" smtClean="0"/>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E72D8C7-DE39-4FD4-BCA1-6E7F4B8230D7}"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E72D8C7-DE39-4FD4-BCA1-6E7F4B8230D7}"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E72D8C7-DE39-4FD4-BCA1-6E7F4B8230D7}" type="slidenum">
              <a:rPr lang="en-US" smtClean="0"/>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ThermaKin2D is a flexible computational </a:t>
            </a:r>
            <a:r>
              <a:rPr lang="en-US" dirty="0" err="1" smtClean="0"/>
              <a:t>pyrolysis</a:t>
            </a:r>
            <a:r>
              <a:rPr lang="en-US" dirty="0" smtClean="0"/>
              <a:t> solver, was used in this study to calculate the material response of PMMA– specifically, its gasification rate- when subjected to external heat.</a:t>
            </a:r>
          </a:p>
          <a:p>
            <a:endParaRPr lang="en-US" dirty="0" smtClean="0"/>
          </a:p>
          <a:p>
            <a:r>
              <a:rPr lang="en-US" dirty="0" smtClean="0"/>
              <a:t>Fully validated, predict the behavior of non-charring (PMMA, PS, HDPE) and charring materials (PC PVC)</a:t>
            </a:r>
          </a:p>
          <a:p>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ξ</a:t>
            </a:r>
            <a:r>
              <a:rPr lang="en-US" dirty="0" smtClean="0"/>
              <a:t> is the concentration of a given component expressed in the units of mass per unit volume ((mass fraction) </a:t>
            </a:r>
            <a:r>
              <a:rPr lang="el-GR" dirty="0" smtClean="0"/>
              <a:t>ρ</a:t>
            </a:r>
            <a:r>
              <a:rPr lang="en-US" dirty="0" smtClean="0"/>
              <a:t> ). </a:t>
            </a:r>
          </a:p>
          <a:p>
            <a:r>
              <a:rPr lang="en-US" dirty="0" smtClean="0"/>
              <a:t>Emissivity, and absorption coefficient defined as constant values</a:t>
            </a:r>
          </a:p>
          <a:p>
            <a:endParaRPr lang="en-US" dirty="0" smtClean="0"/>
          </a:p>
          <a:p>
            <a:pPr defTabSz="949478">
              <a:defRPr/>
            </a:pPr>
            <a:r>
              <a:rPr lang="en-US" dirty="0" smtClean="0"/>
              <a:t>In a previous work [</a:t>
            </a:r>
            <a:r>
              <a:rPr lang="en-US" dirty="0" smtClean="0">
                <a:hlinkClick r:id="" action="ppaction://hlinkfile" tooltip="Li, 2013 #3579"/>
              </a:rPr>
              <a:t>1</a:t>
            </a:r>
            <a:r>
              <a:rPr lang="en-US" dirty="0" smtClean="0"/>
              <a:t>], data collected from milligram-scale tests of 7 non-charring materials, including PMMA, was used to obtain their degradation mechanisms, thermodynamic properties of material components, and the </a:t>
            </a:r>
            <a:r>
              <a:rPr lang="en-US" dirty="0" err="1" smtClean="0"/>
              <a:t>energetics</a:t>
            </a:r>
            <a:r>
              <a:rPr lang="en-US" dirty="0" smtClean="0"/>
              <a:t> associated with the thermal degradation processes. In this manuscript, an extension of that work is presented in which bench scale experiments on PMMA provided its thermal transport properties</a:t>
            </a:r>
            <a:r>
              <a:rPr lang="en-US" i="1" dirty="0" smtClean="0"/>
              <a:t> (i.e. thermal conductivity)</a:t>
            </a:r>
            <a:r>
              <a:rPr lang="en-US" dirty="0" smtClean="0"/>
              <a:t>.  Temperature measurements taken in these tests, along with the results of detailed </a:t>
            </a:r>
            <a:r>
              <a:rPr lang="en-US" dirty="0" err="1" smtClean="0"/>
              <a:t>pyrolysis</a:t>
            </a:r>
            <a:r>
              <a:rPr lang="en-US" dirty="0" smtClean="0"/>
              <a:t> modeling, were used to determine a final degradation mechanism for this material, which included a glass transition state, and its corresponding</a:t>
            </a:r>
            <a:r>
              <a:rPr lang="en-US" i="1" dirty="0" smtClean="0"/>
              <a:t> </a:t>
            </a:r>
            <a:r>
              <a:rPr lang="en-US" dirty="0" smtClean="0"/>
              <a:t>(temperature dependent) thermal conductivity.  The </a:t>
            </a:r>
            <a:r>
              <a:rPr lang="en-US" dirty="0" err="1" smtClean="0"/>
              <a:t>pyrolysis</a:t>
            </a:r>
            <a:r>
              <a:rPr lang="en-US" dirty="0" smtClean="0"/>
              <a:t> model constructed here was validated by comparison against an independent set of gasification experiments that provided sample mass loss rate (MLR) history in response to three different external heat fluxes (which capture a range of boundary conditions typical of likely fire scenarios).</a:t>
            </a:r>
          </a:p>
          <a:p>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E72D8C7-DE39-4FD4-BCA1-6E7F4B8230D7}" type="slidenum">
              <a:rPr lang="en-US" smtClean="0"/>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Assumptions</a:t>
            </a:r>
          </a:p>
          <a:p>
            <a:r>
              <a:rPr lang="en-US" dirty="0" smtClean="0"/>
              <a:t>constant flame height</a:t>
            </a:r>
          </a:p>
          <a:p>
            <a:r>
              <a:rPr lang="en-US" dirty="0" smtClean="0"/>
              <a:t>single values of flame to surface heat flux to describe the heat feedback profile</a:t>
            </a:r>
          </a:p>
          <a:p>
            <a:r>
              <a:rPr lang="en-US" dirty="0" smtClean="0"/>
              <a:t>simplified in-depth heat transfer</a:t>
            </a:r>
          </a:p>
          <a:p>
            <a:r>
              <a:rPr lang="en-US" dirty="0" smtClean="0"/>
              <a:t>Simplified material degradation mechanisms</a:t>
            </a:r>
          </a:p>
          <a:p>
            <a:r>
              <a:rPr lang="en-US" dirty="0" smtClean="0"/>
              <a:t>Assume, a priori, linear or exponential growth rate</a:t>
            </a:r>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E72D8C7-DE39-4FD4-BCA1-6E7F4B8230D7}" type="slidenum">
              <a:rPr lang="en-US" smtClean="0"/>
              <a:pPr/>
              <a:t>39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To justify combining measurements in this fashion, one must consider the main assumption in doing so - measuring the heat flux at the top of a shorter sample of PMMA yields the same result as measuring the heat flux at that sample height in a 15 cm tall sample.  This assumption is reasonable because relatively minor changes in the conditions downstream of the measurement location (associated with the replacement of PMMA with </a:t>
            </a:r>
            <a:r>
              <a:rPr lang="en-US" dirty="0" err="1" smtClean="0"/>
              <a:t>Kaowool</a:t>
            </a:r>
            <a:r>
              <a:rPr lang="en-US" dirty="0" smtClean="0"/>
              <a:t> PM insulation) are expected to have negligible effect on the state of the reacting flow at the measurement location.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40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To justify combining measurements in this fashion, one must consider the main assumption in doing so - measuring the heat flux at the top of a shorter sample of PMMA yields the same result as measuring the heat flux at that sample height in a 15 cm tall sample.  This assumption is reasonable because relatively minor changes in the conditions downstream of the measurement location (associated with the replacement of PMMA with </a:t>
            </a:r>
            <a:r>
              <a:rPr lang="en-US" dirty="0" err="1" smtClean="0"/>
              <a:t>Kaowool</a:t>
            </a:r>
            <a:r>
              <a:rPr lang="en-US" dirty="0" smtClean="0"/>
              <a:t> PM insulation) are expected to have negligible effect on the state of the reacting flow at the measurement location.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43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To justify combining measurements in this fashion, one must consider the main assumption in doing so - measuring the heat flux at the top of a shorter sample of PMMA yields the same result as measuring the heat flux at that sample height in a 15 cm tall sample.  This assumption is reasonable because relatively minor changes in the conditions downstream of the measurement location (associated with the replacement of PMMA with </a:t>
            </a:r>
            <a:r>
              <a:rPr lang="en-US" dirty="0" err="1" smtClean="0"/>
              <a:t>Kaowool</a:t>
            </a:r>
            <a:r>
              <a:rPr lang="en-US" dirty="0" smtClean="0"/>
              <a:t> PM insulation) are expected to have negligible effect on the state of the reacting flow at the measurement location.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image is from </a:t>
            </a:r>
            <a:r>
              <a:rPr lang="en-US" dirty="0" err="1" smtClean="0"/>
              <a:t>Hasemi</a:t>
            </a:r>
            <a:r>
              <a:rPr lang="en-US" dirty="0" smtClean="0"/>
              <a:t>, 1984 [</a:t>
            </a:r>
            <a:r>
              <a:rPr lang="en-US" b="1" dirty="0" smtClean="0"/>
              <a:t>Experimental Wall Flame Heat Transfer Correlations for the Analysis of Upward Wall Flame Spread]</a:t>
            </a:r>
            <a:endParaRPr lang="en-US" dirty="0" smtClean="0"/>
          </a:p>
          <a:p>
            <a:r>
              <a:rPr lang="en-US" dirty="0" smtClean="0"/>
              <a:t>A careful understanding of incident heat flux is required in any attempt at predicting material burning rate – Rhodes/Quintiere</a:t>
            </a:r>
          </a:p>
          <a:p>
            <a:endParaRPr lang="en-US" dirty="0" smtClean="0"/>
          </a:p>
          <a:p>
            <a:r>
              <a:rPr lang="en-US" dirty="0" smtClean="0"/>
              <a:t>Solid phase </a:t>
            </a:r>
            <a:r>
              <a:rPr lang="en-US" dirty="0" err="1" smtClean="0"/>
              <a:t>pyrolysis</a:t>
            </a:r>
            <a:r>
              <a:rPr lang="en-US" dirty="0" smtClean="0"/>
              <a:t> models have evolved from one-dimensional, steady-state formulations to two-dimensional, time-resolved solvers with multi-reaction degradation chemistry and temperature and composition resolved </a:t>
            </a:r>
            <a:r>
              <a:rPr lang="en-US" dirty="0" err="1" smtClean="0"/>
              <a:t>thermophysical</a:t>
            </a:r>
            <a:r>
              <a:rPr lang="en-US" dirty="0" smtClean="0"/>
              <a:t> properties[10], [11]. </a:t>
            </a:r>
          </a:p>
          <a:p>
            <a:endParaRPr lang="it-IT" dirty="0" smtClean="0"/>
          </a:p>
          <a:p>
            <a:r>
              <a:rPr lang="it-IT" dirty="0" smtClean="0"/>
              <a:t>20-35</a:t>
            </a:r>
            <a:r>
              <a:rPr lang="it-IT" baseline="0" dirty="0" smtClean="0"/>
              <a:t> kW/m2 constant heat flux:</a:t>
            </a:r>
            <a:endParaRPr lang="it-IT" dirty="0" smtClean="0"/>
          </a:p>
          <a:p>
            <a:r>
              <a:rPr lang="it-IT" dirty="0" smtClean="0"/>
              <a:t>[9] J.L. Consalvi, Y. Pizzo, B. Porterie, Fire Saf. J.43 (2008) 351–362</a:t>
            </a:r>
          </a:p>
          <a:p>
            <a:r>
              <a:rPr lang="en-US" dirty="0" smtClean="0"/>
              <a:t>[11] K. Tsai, J. Turnbull, G. Will, D. </a:t>
            </a:r>
            <a:r>
              <a:rPr lang="en-US" dirty="0" err="1" smtClean="0"/>
              <a:t>Drysdale</a:t>
            </a:r>
            <a:r>
              <a:rPr lang="en-US" dirty="0" smtClean="0"/>
              <a:t>, Fire </a:t>
            </a:r>
            <a:r>
              <a:rPr lang="en-US" dirty="0" err="1" smtClean="0"/>
              <a:t>Saf</a:t>
            </a:r>
            <a:r>
              <a:rPr lang="en-US" dirty="0" smtClean="0"/>
              <a:t>. Sci.7 (2002) 117–128</a:t>
            </a:r>
            <a:endParaRPr lang="it-IT" dirty="0" smtClean="0"/>
          </a:p>
          <a:p>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should be clear here.  The development of this expression dates</a:t>
            </a:r>
            <a:r>
              <a:rPr lang="en-US" baseline="0" dirty="0" smtClean="0"/>
              <a:t> back almost two years and was presented at the 2011 Combustion Symposium.</a:t>
            </a:r>
          </a:p>
          <a:p>
            <a:r>
              <a:rPr lang="en-US" baseline="0" dirty="0" smtClean="0"/>
              <a:t>In that work, a flame heat flux expression was developed based on highly spatially refined measurements of flame heat flux taken at 1 cm intervals from 2 to 15 cm above the base that was ignited to allow for upward flame spread</a:t>
            </a:r>
          </a:p>
          <a:p>
            <a:r>
              <a:rPr lang="en-US" baseline="0" dirty="0" smtClean="0"/>
              <a:t>In this study, we have refined that expression with additional measurements taken on samples ignited by a new burner</a:t>
            </a:r>
          </a:p>
        </p:txBody>
      </p:sp>
      <p:sp>
        <p:nvSpPr>
          <p:cNvPr id="4" name="Slide Number Placeholder 3"/>
          <p:cNvSpPr>
            <a:spLocks noGrp="1"/>
          </p:cNvSpPr>
          <p:nvPr>
            <p:ph type="sldNum" sz="quarter" idx="10"/>
          </p:nvPr>
        </p:nvSpPr>
        <p:spPr/>
        <p:txBody>
          <a:bodyPr/>
          <a:lstStyle/>
          <a:p>
            <a:fld id="{1E72D8C7-DE39-4FD4-BCA1-6E7F4B8230D7}"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9478">
              <a:defRPr/>
            </a:pPr>
            <a:r>
              <a:rPr lang="en-US" dirty="0" smtClean="0"/>
              <a:t>A straightforward extension of the above methodology to provide height-resolved heat flux measurements is to canvass a sample with multiple heat flux gauges; however, such an approach, while efficient, has significant drawbacks.  The most notable among them are potential distortions in the temperature and flow structure of the gaseous boundary layer and temperature of the burning material due to a contact with multiple </a:t>
            </a:r>
            <a:r>
              <a:rPr lang="en-US" dirty="0" err="1" smtClean="0"/>
              <a:t>thermostated</a:t>
            </a:r>
            <a:r>
              <a:rPr lang="en-US" dirty="0" smtClean="0"/>
              <a:t> elements.  Therefore, in this work, height-resolved heat flux was obtained by preparing samples with heights ranging from 2 to 15 cm in 1 cm increments, measuring heat flux at the top of each one as a representative section of the full sized sample, and combining these measurements to produce a complete heat feedback profile across a 15 cm sample</a:t>
            </a:r>
          </a:p>
          <a:p>
            <a:endParaRPr lang="en-US" dirty="0" smtClean="0"/>
          </a:p>
          <a:p>
            <a:r>
              <a:rPr lang="en-US" dirty="0" smtClean="0"/>
              <a:t>Originally we studied this profile with</a:t>
            </a:r>
            <a:r>
              <a:rPr lang="en-US" baseline="0" dirty="0" smtClean="0"/>
              <a:t> a 1 cm spatial resolution for heat flux measurements </a:t>
            </a:r>
            <a:r>
              <a:rPr lang="en-US" baseline="0" dirty="0" smtClean="0">
                <a:sym typeface="Wingdings" pitchFamily="2" charset="2"/>
              </a:rPr>
              <a:t> 16 measurements from x = 2 to 15 cm</a:t>
            </a:r>
          </a:p>
          <a:p>
            <a:r>
              <a:rPr lang="en-US" baseline="0" dirty="0" smtClean="0">
                <a:sym typeface="Wingdings" pitchFamily="2" charset="2"/>
              </a:rPr>
              <a:t>In these tests, we had a burner issue (go to next page)</a:t>
            </a:r>
            <a:endParaRPr lang="en-US" dirty="0" smtClean="0"/>
          </a:p>
          <a:p>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A straightforward extension of the above methodology to provide height-resolved heat flux measurements is to canvass a sample with multiple heat flux gauges; however, such an approach, while efficient, has significant drawbacks.  The most notable among them are potential distortions in the temperature and flow structure of the gaseous boundary layer and temperature of the burning material due to a contact with multiple </a:t>
            </a:r>
            <a:r>
              <a:rPr lang="en-US" dirty="0" err="1" smtClean="0"/>
              <a:t>thermostated</a:t>
            </a:r>
            <a:r>
              <a:rPr lang="en-US" dirty="0" smtClean="0"/>
              <a:t> elements.  Therefore, in this work, height-resolved heat flux was obtained by preparing samples with heights ranging from 2 to 15 cm in 1 cm increments, measuring heat flux at the top of each one as a representative section of the full sized sample, and combining these measurements to produce a complete heat feedback profile across a 15 cm sample</a:t>
            </a:r>
          </a:p>
          <a:p>
            <a:endParaRPr lang="en-US" dirty="0" smtClean="0"/>
          </a:p>
          <a:p>
            <a:r>
              <a:rPr lang="en-US" dirty="0" smtClean="0"/>
              <a:t>Originally we studied this profile with</a:t>
            </a:r>
            <a:r>
              <a:rPr lang="en-US" baseline="0" dirty="0" smtClean="0"/>
              <a:t> a 1 cm spatial resolution for heat flux measurements </a:t>
            </a:r>
            <a:r>
              <a:rPr lang="en-US" baseline="0" dirty="0" smtClean="0">
                <a:sym typeface="Wingdings" pitchFamily="2" charset="2"/>
              </a:rPr>
              <a:t> 16 measurements from x = 2 to 15 cm</a:t>
            </a:r>
          </a:p>
          <a:p>
            <a:r>
              <a:rPr lang="en-US" baseline="0" dirty="0" smtClean="0">
                <a:sym typeface="Wingdings" pitchFamily="2" charset="2"/>
              </a:rPr>
              <a:t>In these tests, we had a burner issue (go to next page)</a:t>
            </a:r>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New burner was designed to eliminate complications (a stretched/dual flame structure) observed shortly after ignition in previous tests</a:t>
            </a:r>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Early stages after ignition, nice small, uniform (across the sample’s</a:t>
            </a:r>
            <a:r>
              <a:rPr lang="en-US" baseline="0" dirty="0" smtClean="0"/>
              <a:t> width) laminar flame.</a:t>
            </a:r>
            <a:endParaRPr lang="en-US" dirty="0" smtClean="0"/>
          </a:p>
          <a:p>
            <a:pPr defTabSz="931774">
              <a:defRPr/>
            </a:pPr>
            <a:r>
              <a:rPr lang="en-US" dirty="0" smtClean="0"/>
              <a:t>Not wholly</a:t>
            </a:r>
            <a:r>
              <a:rPr lang="en-US" baseline="0" dirty="0" smtClean="0"/>
              <a:t> turbulent, but we begin to see that L</a:t>
            </a:r>
            <a:r>
              <a:rPr lang="en-US" baseline="0" dirty="0" smtClean="0">
                <a:sym typeface="Wingdings" pitchFamily="2" charset="2"/>
              </a:rPr>
              <a:t>T </a:t>
            </a:r>
            <a:r>
              <a:rPr lang="en-US" baseline="0" dirty="0" smtClean="0"/>
              <a:t>transition  as the flame grows.</a:t>
            </a:r>
            <a:endParaRPr lang="en-US" dirty="0"/>
          </a:p>
        </p:txBody>
      </p:sp>
      <p:sp>
        <p:nvSpPr>
          <p:cNvPr id="4" name="Slide Number Placeholder 3"/>
          <p:cNvSpPr>
            <a:spLocks noGrp="1"/>
          </p:cNvSpPr>
          <p:nvPr>
            <p:ph type="sldNum" sz="quarter" idx="10"/>
          </p:nvPr>
        </p:nvSpPr>
        <p:spPr/>
        <p:txBody>
          <a:bodyPr/>
          <a:lstStyle/>
          <a:p>
            <a:fld id="{1E72D8C7-DE39-4FD4-BCA1-6E7F4B8230D7}"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E72D8C7-DE39-4FD4-BCA1-6E7F4B8230D7}"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2530" name="Picture 2" descr="http://www.mse.umd.edu/logos/images/umd-ball.jpg"/>
          <p:cNvPicPr>
            <a:picLocks noChangeAspect="1" noChangeArrowheads="1"/>
          </p:cNvPicPr>
          <p:nvPr userDrawn="1"/>
        </p:nvPicPr>
        <p:blipFill>
          <a:blip r:embed="rId2" cstate="print"/>
          <a:srcRect/>
          <a:stretch>
            <a:fillRect/>
          </a:stretch>
        </p:blipFill>
        <p:spPr bwMode="auto">
          <a:xfrm>
            <a:off x="76200" y="5029200"/>
            <a:ext cx="1828800" cy="1828800"/>
          </a:xfrm>
          <a:prstGeom prst="rect">
            <a:avLst/>
          </a:prstGeom>
          <a:noFill/>
        </p:spPr>
      </p:pic>
      <p:pic>
        <p:nvPicPr>
          <p:cNvPr id="11" name="Picture 10" descr="FPE turtle.jpg"/>
          <p:cNvPicPr>
            <a:picLocks noChangeAspect="1"/>
          </p:cNvPicPr>
          <p:nvPr userDrawn="1"/>
        </p:nvPicPr>
        <p:blipFill>
          <a:blip r:embed="rId3" cstate="print"/>
          <a:stretch>
            <a:fillRect/>
          </a:stretch>
        </p:blipFill>
        <p:spPr>
          <a:xfrm>
            <a:off x="7151414" y="4953000"/>
            <a:ext cx="1992586" cy="1905000"/>
          </a:xfrm>
          <a:prstGeom prst="rect">
            <a:avLst/>
          </a:prstGeom>
        </p:spPr>
      </p:pic>
      <p:sp>
        <p:nvSpPr>
          <p:cNvPr id="2" name="Title 1"/>
          <p:cNvSpPr>
            <a:spLocks noGrp="1"/>
          </p:cNvSpPr>
          <p:nvPr>
            <p:ph type="ctrTitle" hasCustomPrompt="1"/>
          </p:nvPr>
        </p:nvSpPr>
        <p:spPr>
          <a:xfrm>
            <a:off x="685800" y="968375"/>
            <a:ext cx="7772400" cy="1470025"/>
          </a:xfrm>
        </p:spPr>
        <p:txBody>
          <a:bodyPr>
            <a:noAutofit/>
          </a:bodyPr>
          <a:lstStyle>
            <a:lvl1pPr>
              <a:defRPr sz="3600" b="1" baseline="0">
                <a:latin typeface="Levenim MT" pitchFamily="2" charset="-79"/>
                <a:cs typeface="Levenim MT" pitchFamily="2" charset="-79"/>
              </a:defRPr>
            </a:lvl1pPr>
          </a:lstStyle>
          <a:p>
            <a:r>
              <a:rPr lang="en-US" dirty="0" smtClean="0"/>
              <a:t>Title of Presentation</a:t>
            </a:r>
            <a:br>
              <a:rPr lang="en-US" dirty="0" smtClean="0"/>
            </a:br>
            <a:r>
              <a:rPr lang="en-US" dirty="0" smtClean="0"/>
              <a:t>Second Line of Title</a:t>
            </a:r>
            <a:br>
              <a:rPr lang="en-US" dirty="0" smtClean="0"/>
            </a:br>
            <a:r>
              <a:rPr lang="en-US" dirty="0" smtClean="0"/>
              <a:t>Third Line of Title</a:t>
            </a:r>
            <a:endParaRPr lang="en-US" dirty="0"/>
          </a:p>
        </p:txBody>
      </p:sp>
      <p:sp>
        <p:nvSpPr>
          <p:cNvPr id="3" name="Subtitle 2"/>
          <p:cNvSpPr>
            <a:spLocks noGrp="1"/>
          </p:cNvSpPr>
          <p:nvPr>
            <p:ph type="subTitle" idx="1" hasCustomPrompt="1"/>
          </p:nvPr>
        </p:nvSpPr>
        <p:spPr>
          <a:xfrm>
            <a:off x="1371600" y="3124200"/>
            <a:ext cx="6400800" cy="1752600"/>
          </a:xfrm>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a:solidFill>
                  <a:schemeClr val="tx1">
                    <a:tint val="75000"/>
                  </a:schemeClr>
                </a:solidFill>
                <a:latin typeface="Levenim MT" pitchFamily="2" charset="-79"/>
                <a:cs typeface="Levenim MT"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Presented by:</a:t>
            </a:r>
          </a:p>
          <a:p>
            <a:r>
              <a:rPr lang="en-US" dirty="0" smtClean="0"/>
              <a:t>Researcher 1</a:t>
            </a:r>
          </a:p>
          <a:p>
            <a:r>
              <a:rPr lang="en-US" dirty="0" smtClean="0"/>
              <a:t>Researcher 2</a:t>
            </a:r>
          </a:p>
          <a:p>
            <a:endParaRPr lang="en-US" dirty="0"/>
          </a:p>
        </p:txBody>
      </p:sp>
      <p:sp>
        <p:nvSpPr>
          <p:cNvPr id="4" name="Date Placeholder 3"/>
          <p:cNvSpPr>
            <a:spLocks noGrp="1"/>
          </p:cNvSpPr>
          <p:nvPr>
            <p:ph type="dt" sz="half" idx="10"/>
          </p:nvPr>
        </p:nvSpPr>
        <p:spPr>
          <a:xfrm>
            <a:off x="3505200" y="6492875"/>
            <a:ext cx="2133600" cy="365125"/>
          </a:xfrm>
        </p:spPr>
        <p:txBody>
          <a:bodyPr/>
          <a:lstStyle>
            <a:lvl1pPr algn="ctr">
              <a:defRPr/>
            </a:lvl1pPr>
          </a:lstStyle>
          <a:p>
            <a:fld id="{698516B2-061F-4425-A9B3-863CD986FA77}" type="datetime1">
              <a:rPr lang="en-US" smtClean="0"/>
              <a:pPr/>
              <a:t>1/27/2014</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content slide, with outline">
    <p:spTree>
      <p:nvGrpSpPr>
        <p:cNvPr id="1" name=""/>
        <p:cNvGrpSpPr/>
        <p:nvPr/>
      </p:nvGrpSpPr>
      <p:grpSpPr>
        <a:xfrm>
          <a:off x="0" y="0"/>
          <a:ext cx="0" cy="0"/>
          <a:chOff x="0" y="0"/>
          <a:chExt cx="0" cy="0"/>
        </a:xfrm>
      </p:grpSpPr>
      <p:pic>
        <p:nvPicPr>
          <p:cNvPr id="26" name="Picture 12"/>
          <p:cNvPicPr>
            <a:picLocks noChangeAspect="1" noChangeArrowheads="1"/>
          </p:cNvPicPr>
          <p:nvPr userDrawn="1"/>
        </p:nvPicPr>
        <p:blipFill>
          <a:blip r:embed="rId2" cstate="print"/>
          <a:srcRect t="15415" b="64031"/>
          <a:stretch>
            <a:fillRect/>
          </a:stretch>
        </p:blipFill>
        <p:spPr bwMode="auto">
          <a:xfrm>
            <a:off x="2514600" y="1219200"/>
            <a:ext cx="4114803" cy="76200"/>
          </a:xfrm>
          <a:prstGeom prst="rect">
            <a:avLst/>
          </a:prstGeom>
          <a:noFill/>
          <a:ln w="9525">
            <a:noFill/>
            <a:miter lim="800000"/>
            <a:headEnd/>
            <a:tailEnd/>
          </a:ln>
        </p:spPr>
      </p:pic>
      <p:pic>
        <p:nvPicPr>
          <p:cNvPr id="27" name="Picture 12"/>
          <p:cNvPicPr>
            <a:picLocks noChangeAspect="1" noChangeArrowheads="1"/>
          </p:cNvPicPr>
          <p:nvPr userDrawn="1"/>
        </p:nvPicPr>
        <p:blipFill>
          <a:blip r:embed="rId2" cstate="print"/>
          <a:srcRect l="38889" t="15415" b="64031"/>
          <a:stretch>
            <a:fillRect/>
          </a:stretch>
        </p:blipFill>
        <p:spPr bwMode="auto">
          <a:xfrm>
            <a:off x="0" y="1219200"/>
            <a:ext cx="2514600" cy="76200"/>
          </a:xfrm>
          <a:prstGeom prst="rect">
            <a:avLst/>
          </a:prstGeom>
          <a:noFill/>
          <a:ln w="9525">
            <a:noFill/>
            <a:miter lim="800000"/>
            <a:headEnd/>
            <a:tailEnd/>
          </a:ln>
        </p:spPr>
      </p:pic>
      <p:pic>
        <p:nvPicPr>
          <p:cNvPr id="28" name="Picture 12"/>
          <p:cNvPicPr>
            <a:picLocks noChangeAspect="1" noChangeArrowheads="1"/>
          </p:cNvPicPr>
          <p:nvPr userDrawn="1"/>
        </p:nvPicPr>
        <p:blipFill>
          <a:blip r:embed="rId2" cstate="print"/>
          <a:srcRect t="15415" r="38889" b="64031"/>
          <a:stretch>
            <a:fillRect/>
          </a:stretch>
        </p:blipFill>
        <p:spPr bwMode="auto">
          <a:xfrm>
            <a:off x="6629400" y="1219200"/>
            <a:ext cx="2514600" cy="76200"/>
          </a:xfrm>
          <a:prstGeom prst="rect">
            <a:avLst/>
          </a:prstGeom>
          <a:noFill/>
          <a:ln w="9525">
            <a:noFill/>
            <a:miter lim="800000"/>
            <a:headEnd/>
            <a:tailEnd/>
          </a:ln>
        </p:spPr>
      </p:pic>
      <p:pic>
        <p:nvPicPr>
          <p:cNvPr id="23" name="Picture 8"/>
          <p:cNvPicPr>
            <a:picLocks noChangeAspect="1" noChangeArrowheads="1"/>
          </p:cNvPicPr>
          <p:nvPr userDrawn="1"/>
        </p:nvPicPr>
        <p:blipFill>
          <a:blip r:embed="rId3" cstate="print"/>
          <a:srcRect/>
          <a:stretch>
            <a:fillRect/>
          </a:stretch>
        </p:blipFill>
        <p:spPr bwMode="auto">
          <a:xfrm>
            <a:off x="0" y="4419600"/>
            <a:ext cx="2443898" cy="2438400"/>
          </a:xfrm>
          <a:prstGeom prst="rect">
            <a:avLst/>
          </a:prstGeom>
          <a:noFill/>
          <a:ln w="9525">
            <a:noFill/>
            <a:miter lim="800000"/>
            <a:headEnd/>
            <a:tailEnd/>
          </a:ln>
        </p:spPr>
      </p:pic>
      <p:sp>
        <p:nvSpPr>
          <p:cNvPr id="2" name="Title 1"/>
          <p:cNvSpPr>
            <a:spLocks noGrp="1"/>
          </p:cNvSpPr>
          <p:nvPr>
            <p:ph type="title" hasCustomPrompt="1"/>
          </p:nvPr>
        </p:nvSpPr>
        <p:spPr>
          <a:xfrm>
            <a:off x="457200" y="76200"/>
            <a:ext cx="8229600" cy="1143000"/>
          </a:xfrm>
        </p:spPr>
        <p:txBody>
          <a:bodyPr>
            <a:noAutofit/>
          </a:bodyPr>
          <a:lstStyle>
            <a:lvl1pPr>
              <a:defRPr sz="4000">
                <a:latin typeface="Levenim MT" pitchFamily="2" charset="-79"/>
                <a:cs typeface="Levenim MT" pitchFamily="2" charset="-79"/>
              </a:defRPr>
            </a:lvl1pPr>
          </a:lstStyle>
          <a:p>
            <a:r>
              <a:rPr lang="en-US" dirty="0" smtClean="0"/>
              <a:t> Click to edit Title</a:t>
            </a:r>
            <a:endParaRPr lang="en-US" dirty="0"/>
          </a:p>
        </p:txBody>
      </p:sp>
      <p:sp>
        <p:nvSpPr>
          <p:cNvPr id="3" name="Content Placeholder 2"/>
          <p:cNvSpPr>
            <a:spLocks noGrp="1"/>
          </p:cNvSpPr>
          <p:nvPr>
            <p:ph idx="1" hasCustomPrompt="1"/>
          </p:nvPr>
        </p:nvSpPr>
        <p:spPr>
          <a:xfrm>
            <a:off x="2438400" y="1371600"/>
            <a:ext cx="6629400" cy="5029200"/>
          </a:xfrm>
        </p:spPr>
        <p:txBody>
          <a:bodyPr/>
          <a:lstStyle>
            <a:lvl1pPr>
              <a:defRPr baseline="0">
                <a:latin typeface="Levenim MT" pitchFamily="2" charset="-79"/>
                <a:cs typeface="Levenim MT" pitchFamily="2" charset="-79"/>
              </a:defRPr>
            </a:lvl1pPr>
            <a:lvl2pPr>
              <a:defRPr>
                <a:latin typeface="Levenim MT" pitchFamily="2" charset="-79"/>
                <a:cs typeface="Levenim MT" pitchFamily="2" charset="-79"/>
              </a:defRPr>
            </a:lvl2pPr>
            <a:lvl3pPr>
              <a:defRPr>
                <a:latin typeface="Levenim MT" pitchFamily="2" charset="-79"/>
                <a:cs typeface="Levenim MT" pitchFamily="2" charset="-79"/>
              </a:defRPr>
            </a:lvl3pPr>
            <a:lvl4pPr>
              <a:defRPr>
                <a:latin typeface="Levenim MT" pitchFamily="2" charset="-79"/>
                <a:cs typeface="Levenim MT" pitchFamily="2" charset="-79"/>
              </a:defRPr>
            </a:lvl4pPr>
            <a:lvl5pPr>
              <a:defRPr>
                <a:latin typeface="Levenim MT" pitchFamily="2" charset="-79"/>
                <a:cs typeface="Levenim MT" pitchFamily="2" charset="-79"/>
              </a:defRPr>
            </a:lvl5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248400" y="6492875"/>
            <a:ext cx="2133600" cy="365125"/>
          </a:xfrm>
        </p:spPr>
        <p:txBody>
          <a:bodyPr/>
          <a:lstStyle>
            <a:lvl1pPr algn="ctr">
              <a:defRPr/>
            </a:lvl1pPr>
          </a:lstStyle>
          <a:p>
            <a:fld id="{5D3E55C9-9A01-4610-8A65-0DC9D83CEE54}" type="datetime1">
              <a:rPr lang="en-US" smtClean="0"/>
              <a:pPr/>
              <a:t>1/27/2014</a:t>
            </a:fld>
            <a:endParaRPr lang="en-US" dirty="0"/>
          </a:p>
        </p:txBody>
      </p:sp>
      <p:sp>
        <p:nvSpPr>
          <p:cNvPr id="5" name="Footer Placeholder 4"/>
          <p:cNvSpPr>
            <a:spLocks noGrp="1"/>
          </p:cNvSpPr>
          <p:nvPr>
            <p:ph type="ftr" sz="quarter" idx="11"/>
          </p:nvPr>
        </p:nvSpPr>
        <p:spPr>
          <a:xfrm>
            <a:off x="3124200" y="6492875"/>
            <a:ext cx="2895600" cy="365125"/>
          </a:xfrm>
        </p:spPr>
        <p:txBody>
          <a:bodyPr/>
          <a:lstStyle>
            <a:lvl1pPr>
              <a:defRPr/>
            </a:lvl1pPr>
          </a:lstStyle>
          <a:p>
            <a:r>
              <a:rPr lang="en-US" dirty="0" smtClean="0"/>
              <a:t>Presentation/Conference Name</a:t>
            </a:r>
            <a:endParaRPr lang="en-US" dirty="0"/>
          </a:p>
        </p:txBody>
      </p:sp>
      <p:sp>
        <p:nvSpPr>
          <p:cNvPr id="6" name="Slide Number Placeholder 5"/>
          <p:cNvSpPr>
            <a:spLocks noGrp="1"/>
          </p:cNvSpPr>
          <p:nvPr>
            <p:ph type="sldNum" sz="quarter" idx="12"/>
          </p:nvPr>
        </p:nvSpPr>
        <p:spPr>
          <a:xfrm>
            <a:off x="8686800" y="6492875"/>
            <a:ext cx="457200" cy="365125"/>
          </a:xfrm>
        </p:spPr>
        <p:txBody>
          <a:bodyPr/>
          <a:lstStyle/>
          <a:p>
            <a:fld id="{86A2BEE4-D810-4DFA-998F-64296D93E7C6}" type="slidenum">
              <a:rPr lang="en-US" smtClean="0"/>
              <a:pPr/>
              <a:t>‹#›</a:t>
            </a:fld>
            <a:endParaRPr lang="en-US"/>
          </a:p>
        </p:txBody>
      </p:sp>
      <p:sp>
        <p:nvSpPr>
          <p:cNvPr id="24" name="Content Placeholder 2"/>
          <p:cNvSpPr>
            <a:spLocks noGrp="1"/>
          </p:cNvSpPr>
          <p:nvPr>
            <p:ph idx="13" hasCustomPrompt="1"/>
          </p:nvPr>
        </p:nvSpPr>
        <p:spPr>
          <a:xfrm>
            <a:off x="0" y="1371600"/>
            <a:ext cx="2438400" cy="5029200"/>
          </a:xfrm>
        </p:spPr>
        <p:txBody>
          <a:bodyPr>
            <a:normAutofit/>
          </a:bodyPr>
          <a:lstStyle>
            <a:lvl1pPr>
              <a:buNone/>
              <a:defRPr sz="1200" baseline="0">
                <a:latin typeface="Levenim MT" pitchFamily="2" charset="-79"/>
                <a:cs typeface="Levenim MT" pitchFamily="2" charset="-79"/>
              </a:defRPr>
            </a:lvl1pPr>
            <a:lvl2pPr>
              <a:defRPr>
                <a:latin typeface="Levenim MT" pitchFamily="2" charset="-79"/>
                <a:cs typeface="Levenim MT" pitchFamily="2" charset="-79"/>
              </a:defRPr>
            </a:lvl2pPr>
            <a:lvl3pPr>
              <a:defRPr>
                <a:latin typeface="Levenim MT" pitchFamily="2" charset="-79"/>
                <a:cs typeface="Levenim MT" pitchFamily="2" charset="-79"/>
              </a:defRPr>
            </a:lvl3pPr>
            <a:lvl4pPr>
              <a:defRPr>
                <a:latin typeface="Levenim MT" pitchFamily="2" charset="-79"/>
                <a:cs typeface="Levenim MT" pitchFamily="2" charset="-79"/>
              </a:defRPr>
            </a:lvl4pPr>
            <a:lvl5pPr>
              <a:defRPr>
                <a:latin typeface="Levenim MT" pitchFamily="2" charset="-79"/>
                <a:cs typeface="Levenim MT" pitchFamily="2" charset="-79"/>
              </a:defRPr>
            </a:lvl5pPr>
          </a:lstStyle>
          <a:p>
            <a:pPr lvl="0"/>
            <a:r>
              <a:rPr lang="en-US" sz="1100" dirty="0" smtClean="0"/>
              <a:t>Introduction</a:t>
            </a:r>
          </a:p>
          <a:p>
            <a:pPr lvl="0"/>
            <a:r>
              <a:rPr lang="en-US" sz="1100" dirty="0" smtClean="0"/>
              <a:t>	Subsection 1</a:t>
            </a:r>
          </a:p>
          <a:p>
            <a:pPr lvl="0"/>
            <a:r>
              <a:rPr lang="en-US" sz="1100" dirty="0" smtClean="0"/>
              <a:t>	Subsection 2</a:t>
            </a:r>
          </a:p>
          <a:p>
            <a:pPr lvl="0"/>
            <a:r>
              <a:rPr lang="en-US" sz="1100" dirty="0" smtClean="0"/>
              <a:t>	Subsection 3</a:t>
            </a:r>
          </a:p>
          <a:p>
            <a:pPr lvl="0"/>
            <a:endParaRPr lang="en-US" sz="1100" dirty="0" smtClean="0"/>
          </a:p>
          <a:p>
            <a:pPr lvl="0"/>
            <a:r>
              <a:rPr lang="en-US" sz="1100" dirty="0" smtClean="0"/>
              <a:t>Section 1</a:t>
            </a:r>
          </a:p>
          <a:p>
            <a:pPr lvl="0"/>
            <a:r>
              <a:rPr lang="en-US" sz="1100" dirty="0" smtClean="0"/>
              <a:t>	Subsection 1</a:t>
            </a:r>
          </a:p>
          <a:p>
            <a:pPr lvl="0"/>
            <a:r>
              <a:rPr lang="en-US" sz="1100" dirty="0" smtClean="0"/>
              <a:t>	Subsection 2</a:t>
            </a:r>
          </a:p>
          <a:p>
            <a:pPr lvl="0"/>
            <a:r>
              <a:rPr lang="en-US" sz="1100" dirty="0" smtClean="0"/>
              <a:t>	Subsection 3</a:t>
            </a:r>
          </a:p>
          <a:p>
            <a:pPr lvl="0"/>
            <a:endParaRPr lang="en-US" dirty="0" smtClean="0"/>
          </a:p>
          <a:p>
            <a:pPr lvl="0"/>
            <a:r>
              <a:rPr lang="en-US" dirty="0" smtClean="0"/>
              <a:t>Section 2</a:t>
            </a:r>
          </a:p>
          <a:p>
            <a:pPr lvl="0"/>
            <a:r>
              <a:rPr lang="en-US" sz="1100" dirty="0" smtClean="0"/>
              <a:t>	Subsection 1</a:t>
            </a:r>
          </a:p>
          <a:p>
            <a:pPr lvl="0"/>
            <a:r>
              <a:rPr lang="en-US" sz="1100" dirty="0" smtClean="0"/>
              <a:t>	Subsection 2</a:t>
            </a:r>
          </a:p>
          <a:p>
            <a:pPr lvl="0"/>
            <a:r>
              <a:rPr lang="en-US" sz="1100" dirty="0" smtClean="0"/>
              <a:t>	Subsection 3</a:t>
            </a:r>
          </a:p>
          <a:p>
            <a:pPr lvl="0"/>
            <a:endParaRPr lang="en-US" dirty="0" smtClean="0"/>
          </a:p>
          <a:p>
            <a:pPr lvl="0"/>
            <a:r>
              <a:rPr lang="en-US" dirty="0" smtClean="0"/>
              <a:t>Section 3</a:t>
            </a:r>
          </a:p>
          <a:p>
            <a:pPr lvl="0"/>
            <a:r>
              <a:rPr lang="en-US" sz="1100" dirty="0" smtClean="0"/>
              <a:t>	Subsection 1</a:t>
            </a:r>
          </a:p>
          <a:p>
            <a:pPr lvl="0"/>
            <a:r>
              <a:rPr lang="en-US" sz="1100" dirty="0" smtClean="0"/>
              <a:t>	Subsection 2</a:t>
            </a:r>
          </a:p>
          <a:p>
            <a:pPr lvl="0"/>
            <a:r>
              <a:rPr lang="en-US" sz="1100" dirty="0" smtClean="0"/>
              <a:t>	Subsection 3</a:t>
            </a:r>
          </a:p>
          <a:p>
            <a:pPr lvl="0"/>
            <a:endParaRPr lang="en-US" dirty="0" smtClean="0"/>
          </a:p>
          <a:p>
            <a:pPr lvl="0"/>
            <a:r>
              <a:rPr lang="en-US" dirty="0" smtClean="0"/>
              <a:t>Conclusions and Future Work</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content slide, without outline">
    <p:spTree>
      <p:nvGrpSpPr>
        <p:cNvPr id="1" name=""/>
        <p:cNvGrpSpPr/>
        <p:nvPr/>
      </p:nvGrpSpPr>
      <p:grpSpPr>
        <a:xfrm>
          <a:off x="0" y="0"/>
          <a:ext cx="0" cy="0"/>
          <a:chOff x="0" y="0"/>
          <a:chExt cx="0" cy="0"/>
        </a:xfrm>
      </p:grpSpPr>
      <p:pic>
        <p:nvPicPr>
          <p:cNvPr id="21" name="Picture 12"/>
          <p:cNvPicPr>
            <a:picLocks noChangeAspect="1" noChangeArrowheads="1"/>
          </p:cNvPicPr>
          <p:nvPr userDrawn="1"/>
        </p:nvPicPr>
        <p:blipFill>
          <a:blip r:embed="rId2" cstate="print"/>
          <a:srcRect t="15415" b="64031"/>
          <a:stretch>
            <a:fillRect/>
          </a:stretch>
        </p:blipFill>
        <p:spPr bwMode="auto">
          <a:xfrm>
            <a:off x="2514600" y="1219200"/>
            <a:ext cx="4114803" cy="76200"/>
          </a:xfrm>
          <a:prstGeom prst="rect">
            <a:avLst/>
          </a:prstGeom>
          <a:noFill/>
          <a:ln w="9525">
            <a:noFill/>
            <a:miter lim="800000"/>
            <a:headEnd/>
            <a:tailEnd/>
          </a:ln>
        </p:spPr>
      </p:pic>
      <p:pic>
        <p:nvPicPr>
          <p:cNvPr id="22" name="Picture 12"/>
          <p:cNvPicPr>
            <a:picLocks noChangeAspect="1" noChangeArrowheads="1"/>
          </p:cNvPicPr>
          <p:nvPr userDrawn="1"/>
        </p:nvPicPr>
        <p:blipFill>
          <a:blip r:embed="rId2" cstate="print"/>
          <a:srcRect l="38889" t="15415" b="64031"/>
          <a:stretch>
            <a:fillRect/>
          </a:stretch>
        </p:blipFill>
        <p:spPr bwMode="auto">
          <a:xfrm>
            <a:off x="0" y="1219200"/>
            <a:ext cx="2514600" cy="76200"/>
          </a:xfrm>
          <a:prstGeom prst="rect">
            <a:avLst/>
          </a:prstGeom>
          <a:noFill/>
          <a:ln w="9525">
            <a:noFill/>
            <a:miter lim="800000"/>
            <a:headEnd/>
            <a:tailEnd/>
          </a:ln>
        </p:spPr>
      </p:pic>
      <p:pic>
        <p:nvPicPr>
          <p:cNvPr id="23" name="Picture 12"/>
          <p:cNvPicPr>
            <a:picLocks noChangeAspect="1" noChangeArrowheads="1"/>
          </p:cNvPicPr>
          <p:nvPr userDrawn="1"/>
        </p:nvPicPr>
        <p:blipFill>
          <a:blip r:embed="rId2" cstate="print"/>
          <a:srcRect t="15415" r="38889" b="64031"/>
          <a:stretch>
            <a:fillRect/>
          </a:stretch>
        </p:blipFill>
        <p:spPr bwMode="auto">
          <a:xfrm>
            <a:off x="6629400" y="1219200"/>
            <a:ext cx="2514600" cy="76200"/>
          </a:xfrm>
          <a:prstGeom prst="rect">
            <a:avLst/>
          </a:prstGeom>
          <a:noFill/>
          <a:ln w="9525">
            <a:noFill/>
            <a:miter lim="800000"/>
            <a:headEnd/>
            <a:tailEnd/>
          </a:ln>
        </p:spPr>
      </p:pic>
      <p:sp>
        <p:nvSpPr>
          <p:cNvPr id="4" name="Content Placeholder 3"/>
          <p:cNvSpPr>
            <a:spLocks noGrp="1"/>
          </p:cNvSpPr>
          <p:nvPr>
            <p:ph sz="half" idx="2" hasCustomPrompt="1"/>
          </p:nvPr>
        </p:nvSpPr>
        <p:spPr>
          <a:xfrm>
            <a:off x="152400" y="1524000"/>
            <a:ext cx="8763000" cy="4602163"/>
          </a:xfrm>
        </p:spPr>
        <p:txBody>
          <a:bodyPr/>
          <a:lstStyle>
            <a:lvl1pPr>
              <a:defRPr sz="3200" baseline="0">
                <a:latin typeface="Levenim MT" pitchFamily="2" charset="-79"/>
                <a:cs typeface="Levenim MT" pitchFamily="2" charset="-79"/>
              </a:defRPr>
            </a:lvl1pPr>
            <a:lvl2pPr>
              <a:defRPr sz="2800">
                <a:latin typeface="Levenim MT" pitchFamily="2" charset="-79"/>
                <a:cs typeface="Levenim MT" pitchFamily="2" charset="-79"/>
              </a:defRPr>
            </a:lvl2pPr>
            <a:lvl3pPr>
              <a:defRPr sz="2400">
                <a:latin typeface="Levenim MT" pitchFamily="2" charset="-79"/>
                <a:cs typeface="Levenim MT" pitchFamily="2" charset="-79"/>
              </a:defRPr>
            </a:lvl3pPr>
            <a:lvl4pPr>
              <a:defRPr sz="2000">
                <a:latin typeface="Levenim MT" pitchFamily="2" charset="-79"/>
                <a:cs typeface="Levenim MT" pitchFamily="2" charset="-79"/>
              </a:defRPr>
            </a:lvl4pPr>
            <a:lvl5pPr>
              <a:defRPr sz="2000">
                <a:latin typeface="Levenim MT" pitchFamily="2" charset="-79"/>
                <a:cs typeface="Levenim MT" pitchFamily="2" charset="-79"/>
              </a:defRPr>
            </a:lvl5pPr>
            <a:lvl6pPr>
              <a:defRPr sz="1600"/>
            </a:lvl6pPr>
            <a:lvl7pPr>
              <a:defRPr sz="1600"/>
            </a:lvl7pPr>
            <a:lvl8pPr>
              <a:defRPr sz="1600"/>
            </a:lvl8pPr>
            <a:lvl9pPr>
              <a:defRPr sz="1600"/>
            </a:lvl9p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7" name="Picture 8"/>
          <p:cNvPicPr>
            <a:picLocks noChangeAspect="1" noChangeArrowheads="1"/>
          </p:cNvPicPr>
          <p:nvPr userDrawn="1"/>
        </p:nvPicPr>
        <p:blipFill>
          <a:blip r:embed="rId3" cstate="print"/>
          <a:srcRect/>
          <a:stretch>
            <a:fillRect/>
          </a:stretch>
        </p:blipFill>
        <p:spPr bwMode="auto">
          <a:xfrm>
            <a:off x="0" y="4419600"/>
            <a:ext cx="2443898" cy="2438400"/>
          </a:xfrm>
          <a:prstGeom prst="rect">
            <a:avLst/>
          </a:prstGeom>
          <a:noFill/>
          <a:ln w="9525">
            <a:noFill/>
            <a:miter lim="800000"/>
            <a:headEnd/>
            <a:tailEnd/>
          </a:ln>
        </p:spPr>
      </p:pic>
      <p:sp>
        <p:nvSpPr>
          <p:cNvPr id="24" name="Title 1"/>
          <p:cNvSpPr>
            <a:spLocks noGrp="1"/>
          </p:cNvSpPr>
          <p:nvPr>
            <p:ph type="title" hasCustomPrompt="1"/>
          </p:nvPr>
        </p:nvSpPr>
        <p:spPr>
          <a:xfrm>
            <a:off x="457200" y="76200"/>
            <a:ext cx="8229600" cy="1143000"/>
          </a:xfrm>
        </p:spPr>
        <p:txBody>
          <a:bodyPr>
            <a:noAutofit/>
          </a:bodyPr>
          <a:lstStyle>
            <a:lvl1pPr>
              <a:defRPr sz="4000">
                <a:latin typeface="Levenim MT" pitchFamily="2" charset="-79"/>
                <a:cs typeface="Levenim MT" pitchFamily="2" charset="-79"/>
              </a:defRPr>
            </a:lvl1pPr>
          </a:lstStyle>
          <a:p>
            <a:r>
              <a:rPr lang="en-US" dirty="0" smtClean="0"/>
              <a:t> Click to edit Title</a:t>
            </a:r>
            <a:endParaRPr lang="en-US" dirty="0"/>
          </a:p>
        </p:txBody>
      </p:sp>
      <p:sp>
        <p:nvSpPr>
          <p:cNvPr id="25" name="Date Placeholder 3"/>
          <p:cNvSpPr>
            <a:spLocks noGrp="1"/>
          </p:cNvSpPr>
          <p:nvPr>
            <p:ph type="dt" sz="half" idx="10"/>
          </p:nvPr>
        </p:nvSpPr>
        <p:spPr>
          <a:xfrm>
            <a:off x="6248400" y="6492875"/>
            <a:ext cx="2133600" cy="365125"/>
          </a:xfrm>
        </p:spPr>
        <p:txBody>
          <a:bodyPr/>
          <a:lstStyle>
            <a:lvl1pPr algn="ctr">
              <a:defRPr/>
            </a:lvl1pPr>
          </a:lstStyle>
          <a:p>
            <a:fld id="{C82A150F-BDFC-4F0B-8E21-B4BEB29E4952}" type="datetime1">
              <a:rPr lang="en-US" smtClean="0"/>
              <a:pPr/>
              <a:t>1/27/2014</a:t>
            </a:fld>
            <a:endParaRPr lang="en-US" dirty="0"/>
          </a:p>
        </p:txBody>
      </p:sp>
      <p:sp>
        <p:nvSpPr>
          <p:cNvPr id="26" name="Footer Placeholder 4"/>
          <p:cNvSpPr>
            <a:spLocks noGrp="1"/>
          </p:cNvSpPr>
          <p:nvPr>
            <p:ph type="ftr" sz="quarter" idx="11"/>
          </p:nvPr>
        </p:nvSpPr>
        <p:spPr>
          <a:xfrm>
            <a:off x="3124200" y="6492875"/>
            <a:ext cx="2895600" cy="365125"/>
          </a:xfrm>
        </p:spPr>
        <p:txBody>
          <a:bodyPr/>
          <a:lstStyle>
            <a:lvl1pPr>
              <a:defRPr/>
            </a:lvl1pPr>
          </a:lstStyle>
          <a:p>
            <a:r>
              <a:rPr lang="en-US" dirty="0" smtClean="0"/>
              <a:t>Presentation/Conference Name</a:t>
            </a:r>
            <a:endParaRPr lang="en-US" dirty="0"/>
          </a:p>
        </p:txBody>
      </p:sp>
      <p:sp>
        <p:nvSpPr>
          <p:cNvPr id="27" name="Slide Number Placeholder 5"/>
          <p:cNvSpPr>
            <a:spLocks noGrp="1"/>
          </p:cNvSpPr>
          <p:nvPr>
            <p:ph type="sldNum" sz="quarter" idx="12"/>
          </p:nvPr>
        </p:nvSpPr>
        <p:spPr>
          <a:xfrm>
            <a:off x="8686800" y="6492875"/>
            <a:ext cx="457200" cy="365125"/>
          </a:xfrm>
        </p:spPr>
        <p:txBody>
          <a:bodyPr/>
          <a:lstStyle/>
          <a:p>
            <a:fld id="{86A2BEE4-D810-4DFA-998F-64296D93E7C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4" name="Picture 12"/>
          <p:cNvPicPr>
            <a:picLocks noChangeAspect="1" noChangeArrowheads="1"/>
          </p:cNvPicPr>
          <p:nvPr userDrawn="1"/>
        </p:nvPicPr>
        <p:blipFill>
          <a:blip r:embed="rId2" cstate="print"/>
          <a:srcRect t="15415" b="64031"/>
          <a:stretch>
            <a:fillRect/>
          </a:stretch>
        </p:blipFill>
        <p:spPr bwMode="auto">
          <a:xfrm>
            <a:off x="2514600" y="1219200"/>
            <a:ext cx="4114803" cy="76200"/>
          </a:xfrm>
          <a:prstGeom prst="rect">
            <a:avLst/>
          </a:prstGeom>
          <a:noFill/>
          <a:ln w="9525">
            <a:noFill/>
            <a:miter lim="800000"/>
            <a:headEnd/>
            <a:tailEnd/>
          </a:ln>
        </p:spPr>
      </p:pic>
      <p:pic>
        <p:nvPicPr>
          <p:cNvPr id="15" name="Picture 12"/>
          <p:cNvPicPr>
            <a:picLocks noChangeAspect="1" noChangeArrowheads="1"/>
          </p:cNvPicPr>
          <p:nvPr userDrawn="1"/>
        </p:nvPicPr>
        <p:blipFill>
          <a:blip r:embed="rId2" cstate="print"/>
          <a:srcRect l="38889" t="15415" b="64031"/>
          <a:stretch>
            <a:fillRect/>
          </a:stretch>
        </p:blipFill>
        <p:spPr bwMode="auto">
          <a:xfrm>
            <a:off x="0" y="1219200"/>
            <a:ext cx="2514600" cy="76200"/>
          </a:xfrm>
          <a:prstGeom prst="rect">
            <a:avLst/>
          </a:prstGeom>
          <a:noFill/>
          <a:ln w="9525">
            <a:noFill/>
            <a:miter lim="800000"/>
            <a:headEnd/>
            <a:tailEnd/>
          </a:ln>
        </p:spPr>
      </p:pic>
      <p:pic>
        <p:nvPicPr>
          <p:cNvPr id="16" name="Picture 12"/>
          <p:cNvPicPr>
            <a:picLocks noChangeAspect="1" noChangeArrowheads="1"/>
          </p:cNvPicPr>
          <p:nvPr userDrawn="1"/>
        </p:nvPicPr>
        <p:blipFill>
          <a:blip r:embed="rId2" cstate="print"/>
          <a:srcRect t="15415" r="38889" b="64031"/>
          <a:stretch>
            <a:fillRect/>
          </a:stretch>
        </p:blipFill>
        <p:spPr bwMode="auto">
          <a:xfrm>
            <a:off x="6629400" y="1219200"/>
            <a:ext cx="2514600" cy="76200"/>
          </a:xfrm>
          <a:prstGeom prst="rect">
            <a:avLst/>
          </a:prstGeom>
          <a:noFill/>
          <a:ln w="9525">
            <a:noFill/>
            <a:miter lim="800000"/>
            <a:headEnd/>
            <a:tailEnd/>
          </a:ln>
        </p:spPr>
      </p:pic>
      <p:pic>
        <p:nvPicPr>
          <p:cNvPr id="10" name="Picture 8"/>
          <p:cNvPicPr>
            <a:picLocks noChangeAspect="1" noChangeArrowheads="1"/>
          </p:cNvPicPr>
          <p:nvPr userDrawn="1"/>
        </p:nvPicPr>
        <p:blipFill>
          <a:blip r:embed="rId3" cstate="print"/>
          <a:srcRect/>
          <a:stretch>
            <a:fillRect/>
          </a:stretch>
        </p:blipFill>
        <p:spPr bwMode="auto">
          <a:xfrm>
            <a:off x="0" y="4419600"/>
            <a:ext cx="2443898" cy="2438400"/>
          </a:xfrm>
          <a:prstGeom prst="rect">
            <a:avLst/>
          </a:prstGeom>
          <a:noFill/>
          <a:ln w="9525">
            <a:noFill/>
            <a:miter lim="800000"/>
            <a:headEnd/>
            <a:tailEnd/>
          </a:ln>
        </p:spPr>
      </p:pic>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
          <p:cNvSpPr>
            <a:spLocks noGrp="1"/>
          </p:cNvSpPr>
          <p:nvPr>
            <p:ph type="title" hasCustomPrompt="1"/>
          </p:nvPr>
        </p:nvSpPr>
        <p:spPr>
          <a:xfrm>
            <a:off x="457200" y="76200"/>
            <a:ext cx="8229600" cy="1143000"/>
          </a:xfrm>
        </p:spPr>
        <p:txBody>
          <a:bodyPr>
            <a:noAutofit/>
          </a:bodyPr>
          <a:lstStyle>
            <a:lvl1pPr>
              <a:defRPr sz="4000">
                <a:latin typeface="Levenim MT" pitchFamily="2" charset="-79"/>
                <a:cs typeface="Levenim MT" pitchFamily="2" charset="-79"/>
              </a:defRPr>
            </a:lvl1pPr>
          </a:lstStyle>
          <a:p>
            <a:r>
              <a:rPr lang="en-US" dirty="0" smtClean="0"/>
              <a:t> Click to edit Title</a:t>
            </a:r>
            <a:endParaRPr lang="en-US" dirty="0"/>
          </a:p>
        </p:txBody>
      </p:sp>
      <p:sp>
        <p:nvSpPr>
          <p:cNvPr id="18" name="Date Placeholder 3"/>
          <p:cNvSpPr>
            <a:spLocks noGrp="1"/>
          </p:cNvSpPr>
          <p:nvPr>
            <p:ph type="dt" sz="half" idx="10"/>
          </p:nvPr>
        </p:nvSpPr>
        <p:spPr>
          <a:xfrm>
            <a:off x="6248400" y="6492875"/>
            <a:ext cx="2133600" cy="365125"/>
          </a:xfrm>
        </p:spPr>
        <p:txBody>
          <a:bodyPr/>
          <a:lstStyle>
            <a:lvl1pPr algn="ctr">
              <a:defRPr/>
            </a:lvl1pPr>
          </a:lstStyle>
          <a:p>
            <a:fld id="{E06F3226-3102-419D-8C8D-378531C3FB95}" type="datetime1">
              <a:rPr lang="en-US" smtClean="0"/>
              <a:pPr/>
              <a:t>1/27/2014</a:t>
            </a:fld>
            <a:endParaRPr lang="en-US" dirty="0"/>
          </a:p>
        </p:txBody>
      </p:sp>
      <p:sp>
        <p:nvSpPr>
          <p:cNvPr id="19" name="Footer Placeholder 4"/>
          <p:cNvSpPr>
            <a:spLocks noGrp="1"/>
          </p:cNvSpPr>
          <p:nvPr>
            <p:ph type="ftr" sz="quarter" idx="11"/>
          </p:nvPr>
        </p:nvSpPr>
        <p:spPr>
          <a:xfrm>
            <a:off x="3124200" y="6492875"/>
            <a:ext cx="2895600" cy="365125"/>
          </a:xfrm>
        </p:spPr>
        <p:txBody>
          <a:bodyPr/>
          <a:lstStyle>
            <a:lvl1pPr>
              <a:defRPr/>
            </a:lvl1pPr>
          </a:lstStyle>
          <a:p>
            <a:r>
              <a:rPr lang="en-US" dirty="0" smtClean="0"/>
              <a:t>Presentation/Conference Name</a:t>
            </a:r>
            <a:endParaRPr lang="en-US" dirty="0"/>
          </a:p>
        </p:txBody>
      </p:sp>
      <p:sp>
        <p:nvSpPr>
          <p:cNvPr id="20" name="Slide Number Placeholder 5"/>
          <p:cNvSpPr>
            <a:spLocks noGrp="1"/>
          </p:cNvSpPr>
          <p:nvPr>
            <p:ph type="sldNum" sz="quarter" idx="12"/>
          </p:nvPr>
        </p:nvSpPr>
        <p:spPr>
          <a:xfrm>
            <a:off x="8686800" y="6492875"/>
            <a:ext cx="457200" cy="365125"/>
          </a:xfrm>
        </p:spPr>
        <p:txBody>
          <a:bodyPr/>
          <a:lstStyle/>
          <a:p>
            <a:fld id="{86A2BEE4-D810-4DFA-998F-64296D93E7C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9D0C27-CB2A-49C3-A830-03FCE61030EF}" type="datetime1">
              <a:rPr lang="en-US" smtClean="0"/>
              <a:pPr/>
              <a:t>1/27/2014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Presentation/Conference Name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2BEE4-D810-4DFA-998F-64296D93E7C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3" r:id="rId4"/>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13.jpe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hart" Target="../charts/chart14.xml"/></Relationships>
</file>

<file path=ppt/slides/_rels/slide1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17.xml"/><Relationship Id="rId4" Type="http://schemas.openxmlformats.org/officeDocument/2006/relationships/chart" Target="../charts/chart16.xml"/></Relationships>
</file>

<file path=ppt/slides/_rels/slide1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chart" Target="../charts/char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hart" Target="../charts/chart25.xml"/><Relationship Id="rId4" Type="http://schemas.openxmlformats.org/officeDocument/2006/relationships/chart" Target="../charts/char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chart" Target="../charts/chart27.xml"/><Relationship Id="rId7" Type="http://schemas.openxmlformats.org/officeDocument/2006/relationships/chart" Target="../charts/chart31.xml"/><Relationship Id="rId2" Type="http://schemas.openxmlformats.org/officeDocument/2006/relationships/chart" Target="../charts/chart26.xml"/><Relationship Id="rId1" Type="http://schemas.openxmlformats.org/officeDocument/2006/relationships/slideLayout" Target="../slideLayouts/slideLayout2.xml"/><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chart" Target="../charts/char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6.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9.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7.wmf"/><Relationship Id="rId5" Type="http://schemas.openxmlformats.org/officeDocument/2006/relationships/oleObject" Target="../embeddings/oleObject3.bin"/><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3.png"/><Relationship Id="rId5" Type="http://schemas.openxmlformats.org/officeDocument/2006/relationships/oleObject" Target="../embeddings/oleObject5.bin"/><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2.xml"/><Relationship Id="rId5" Type="http://schemas.openxmlformats.org/officeDocument/2006/relationships/chart" Target="../charts/chart35.xml"/><Relationship Id="rId4" Type="http://schemas.openxmlformats.org/officeDocument/2006/relationships/chart" Target="../charts/chart34.xml"/></Relationships>
</file>

<file path=ppt/slides/_rels/slide34.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chart" Target="../charts/chart4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Novel Approach </a:t>
            </a:r>
            <a:br>
              <a:rPr lang="en-US" dirty="0" smtClean="0"/>
            </a:br>
            <a:r>
              <a:rPr lang="en-US" dirty="0" smtClean="0"/>
              <a:t>to Predicting Upward Flame Spread over Polymers</a:t>
            </a:r>
            <a:endParaRPr lang="en-US" dirty="0"/>
          </a:p>
        </p:txBody>
      </p:sp>
      <p:sp>
        <p:nvSpPr>
          <p:cNvPr id="3" name="Subtitle 2"/>
          <p:cNvSpPr>
            <a:spLocks noGrp="1"/>
          </p:cNvSpPr>
          <p:nvPr>
            <p:ph type="subTitle" idx="1"/>
          </p:nvPr>
        </p:nvSpPr>
        <p:spPr/>
        <p:txBody>
          <a:bodyPr/>
          <a:lstStyle/>
          <a:p>
            <a:r>
              <a:rPr lang="en-US" dirty="0" smtClean="0"/>
              <a:t>Isaac T. Leventon</a:t>
            </a:r>
          </a:p>
          <a:p>
            <a:r>
              <a:rPr lang="en-US" dirty="0" err="1" smtClean="0"/>
              <a:t>Stanislav</a:t>
            </a:r>
            <a:r>
              <a:rPr lang="en-US" dirty="0" smtClean="0"/>
              <a:t> I. </a:t>
            </a:r>
            <a:r>
              <a:rPr lang="en-US" dirty="0" err="1" smtClean="0"/>
              <a:t>Stoliarov</a:t>
            </a:r>
            <a:endParaRPr lang="en-US" dirty="0"/>
          </a:p>
        </p:txBody>
      </p:sp>
      <p:sp>
        <p:nvSpPr>
          <p:cNvPr id="4" name="Date Placeholder 3"/>
          <p:cNvSpPr>
            <a:spLocks noGrp="1"/>
          </p:cNvSpPr>
          <p:nvPr>
            <p:ph type="dt" sz="half" idx="10"/>
          </p:nvPr>
        </p:nvSpPr>
        <p:spPr/>
        <p:txBody>
          <a:bodyPr/>
          <a:lstStyle/>
          <a:p>
            <a:fld id="{D4623FB8-72CC-4F82-8830-ACCDF0F46BED}" type="datetime1">
              <a:rPr lang="en-US" smtClean="0"/>
              <a:pPr/>
              <a:t>1/27/2014</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Procedure</a:t>
            </a:r>
            <a:endParaRPr lang="en-US" dirty="0"/>
          </a:p>
        </p:txBody>
      </p:sp>
      <p:sp>
        <p:nvSpPr>
          <p:cNvPr id="3" name="Content Placeholder 2"/>
          <p:cNvSpPr>
            <a:spLocks noGrp="1"/>
          </p:cNvSpPr>
          <p:nvPr>
            <p:ph idx="1"/>
          </p:nvPr>
        </p:nvSpPr>
        <p:spPr/>
        <p:txBody>
          <a:bodyPr>
            <a:normAutofit/>
          </a:bodyPr>
          <a:lstStyle/>
          <a:p>
            <a:r>
              <a:rPr lang="en-US" sz="2800" dirty="0" smtClean="0"/>
              <a:t>Ignite sample base with propane burner; 125 s exposure</a:t>
            </a:r>
          </a:p>
          <a:p>
            <a:endParaRPr lang="en-US" sz="2800" dirty="0" smtClean="0"/>
          </a:p>
          <a:p>
            <a:r>
              <a:rPr lang="en-US" sz="2800" dirty="0" smtClean="0"/>
              <a:t>Allow flame to propagate freely upwards for 475 s or until full sample involvement</a:t>
            </a:r>
          </a:p>
          <a:p>
            <a:endParaRPr lang="en-US" sz="2800" dirty="0" smtClean="0"/>
          </a:p>
          <a:p>
            <a:r>
              <a:rPr lang="en-US" sz="2800" dirty="0" smtClean="0"/>
              <a:t>Measure flame to surface heat feedback at 8 heights (from 3 to 17.5 cm above base of sample)</a:t>
            </a:r>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10</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b="1" kern="0" dirty="0" smtClean="0"/>
              <a:t>Experimental Work</a:t>
            </a:r>
          </a:p>
          <a:p>
            <a:pPr marL="339725" lvl="0" indent="-339725" eaLnBrk="0" fontAlgn="base" hangingPunct="0">
              <a:spcAft>
                <a:spcPct val="0"/>
              </a:spcAft>
              <a:buClr>
                <a:srgbClr val="FF0000"/>
              </a:buClr>
              <a:buSzPct val="75000"/>
              <a:defRPr/>
            </a:pPr>
            <a:r>
              <a:rPr lang="en-US" b="1"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Ignition Source Heat Flux Profile</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11</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b="1" kern="0" dirty="0" smtClean="0"/>
              <a:t>Experimental Work</a:t>
            </a:r>
          </a:p>
          <a:p>
            <a:pPr marL="339725" lvl="0" indent="-339725" eaLnBrk="0" fontAlgn="base" hangingPunct="0">
              <a:spcAft>
                <a:spcPct val="0"/>
              </a:spcAft>
              <a:buClr>
                <a:srgbClr val="FF0000"/>
              </a:buClr>
              <a:buSzPct val="75000"/>
              <a:defRPr/>
            </a:pPr>
            <a:r>
              <a:rPr lang="en-US" b="1"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pic>
        <p:nvPicPr>
          <p:cNvPr id="1026" name="Picture 2" descr="E:\Zeke\Documents\Isaac Leventon\Experiments\Propane Burner\Propane burner test (Johannes, shield at 2.25cm)\DSC01100.JPG"/>
          <p:cNvPicPr>
            <a:picLocks noChangeAspect="1" noChangeArrowheads="1"/>
          </p:cNvPicPr>
          <p:nvPr/>
        </p:nvPicPr>
        <p:blipFill>
          <a:blip r:embed="rId3" cstate="print"/>
          <a:srcRect l="21913" t="12245" r="53969" b="25334"/>
          <a:stretch>
            <a:fillRect/>
          </a:stretch>
        </p:blipFill>
        <p:spPr bwMode="auto">
          <a:xfrm flipH="1">
            <a:off x="2362200" y="1447800"/>
            <a:ext cx="2590800" cy="5029199"/>
          </a:xfrm>
          <a:prstGeom prst="rect">
            <a:avLst/>
          </a:prstGeom>
          <a:noFill/>
        </p:spPr>
      </p:pic>
      <p:graphicFrame>
        <p:nvGraphicFramePr>
          <p:cNvPr id="13" name="Chart 12"/>
          <p:cNvGraphicFramePr/>
          <p:nvPr/>
        </p:nvGraphicFramePr>
        <p:xfrm>
          <a:off x="5181600" y="1371600"/>
          <a:ext cx="3709623" cy="5157788"/>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24" descr="DSC00518"/>
          <p:cNvPicPr>
            <a:picLocks noChangeAspect="1" noChangeArrowheads="1"/>
          </p:cNvPicPr>
          <p:nvPr/>
        </p:nvPicPr>
        <p:blipFill>
          <a:blip r:embed="rId5" cstate="print"/>
          <a:srcRect l="41722" t="21046" r="36610" b="46864"/>
          <a:stretch>
            <a:fillRect/>
          </a:stretch>
        </p:blipFill>
        <p:spPr bwMode="auto">
          <a:xfrm>
            <a:off x="2362200" y="1447800"/>
            <a:ext cx="2609850" cy="5010150"/>
          </a:xfrm>
          <a:prstGeom prst="rect">
            <a:avLst/>
          </a:prstGeom>
          <a:noFill/>
        </p:spPr>
      </p:pic>
      <p:graphicFrame>
        <p:nvGraphicFramePr>
          <p:cNvPr id="15" name="Chart 14"/>
          <p:cNvGraphicFramePr/>
          <p:nvPr/>
        </p:nvGraphicFramePr>
        <p:xfrm>
          <a:off x="5181600" y="1371600"/>
          <a:ext cx="3709623" cy="5157788"/>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 Spread</a:t>
            </a:r>
            <a:endParaRPr lang="en-US" dirty="0"/>
          </a:p>
        </p:txBody>
      </p:sp>
      <p:sp>
        <p:nvSpPr>
          <p:cNvPr id="3" name="Content Placeholder 2"/>
          <p:cNvSpPr>
            <a:spLocks noGrp="1"/>
          </p:cNvSpPr>
          <p:nvPr>
            <p:ph idx="1"/>
          </p:nvPr>
        </p:nvSpPr>
        <p:spPr>
          <a:xfrm>
            <a:off x="0" y="5181600"/>
            <a:ext cx="9067800" cy="1219200"/>
          </a:xfrm>
        </p:spPr>
        <p:txBody>
          <a:bodyPr>
            <a:normAutofit/>
          </a:bodyPr>
          <a:lstStyle/>
          <a:p>
            <a:pPr>
              <a:buNone/>
            </a:pPr>
            <a:r>
              <a:rPr lang="en-US" sz="2800" dirty="0" smtClean="0">
                <a:latin typeface="Cambria Math" pitchFamily="18" charset="0"/>
                <a:ea typeface="Cambria Math" pitchFamily="18" charset="0"/>
              </a:rPr>
              <a:t> </a:t>
            </a:r>
            <a:r>
              <a:rPr lang="en-US" sz="2800" i="1" dirty="0" smtClean="0">
                <a:latin typeface="Cambria Math" pitchFamily="18" charset="0"/>
                <a:ea typeface="Cambria Math" pitchFamily="18" charset="0"/>
              </a:rPr>
              <a:t>t</a:t>
            </a:r>
            <a:r>
              <a:rPr lang="en-US" sz="2800" dirty="0" smtClean="0">
                <a:latin typeface="Cambria Math" pitchFamily="18" charset="0"/>
                <a:ea typeface="Cambria Math" pitchFamily="18" charset="0"/>
              </a:rPr>
              <a:t> = 15 s        </a:t>
            </a:r>
            <a:r>
              <a:rPr lang="en-US" sz="2800" i="1" dirty="0" smtClean="0">
                <a:latin typeface="Cambria Math" pitchFamily="18" charset="0"/>
                <a:ea typeface="Cambria Math" pitchFamily="18" charset="0"/>
              </a:rPr>
              <a:t>t</a:t>
            </a:r>
            <a:r>
              <a:rPr lang="en-US" sz="2800" dirty="0" smtClean="0">
                <a:latin typeface="Cambria Math" pitchFamily="18" charset="0"/>
                <a:ea typeface="Cambria Math" pitchFamily="18" charset="0"/>
              </a:rPr>
              <a:t> = 60 s 	   </a:t>
            </a:r>
            <a:r>
              <a:rPr lang="en-US" sz="2800" i="1" dirty="0" smtClean="0">
                <a:latin typeface="Cambria Math" pitchFamily="18" charset="0"/>
                <a:ea typeface="Cambria Math" pitchFamily="18" charset="0"/>
              </a:rPr>
              <a:t>t</a:t>
            </a:r>
            <a:r>
              <a:rPr lang="en-US" sz="2800" dirty="0" smtClean="0">
                <a:latin typeface="Cambria Math" pitchFamily="18" charset="0"/>
                <a:ea typeface="Cambria Math" pitchFamily="18" charset="0"/>
              </a:rPr>
              <a:t> = 105 s	 </a:t>
            </a:r>
            <a:r>
              <a:rPr lang="en-US" sz="2800" i="1" dirty="0" smtClean="0">
                <a:latin typeface="Cambria Math" pitchFamily="18" charset="0"/>
                <a:ea typeface="Cambria Math" pitchFamily="18" charset="0"/>
              </a:rPr>
              <a:t>t</a:t>
            </a:r>
            <a:r>
              <a:rPr lang="en-US" sz="2800" dirty="0" smtClean="0">
                <a:latin typeface="Cambria Math" pitchFamily="18" charset="0"/>
                <a:ea typeface="Cambria Math" pitchFamily="18" charset="0"/>
              </a:rPr>
              <a:t> = 150 s 	 </a:t>
            </a:r>
            <a:r>
              <a:rPr lang="en-US" sz="2800" i="1" dirty="0" smtClean="0">
                <a:latin typeface="Cambria Math" pitchFamily="18" charset="0"/>
                <a:ea typeface="Cambria Math" pitchFamily="18" charset="0"/>
              </a:rPr>
              <a:t>t</a:t>
            </a:r>
            <a:r>
              <a:rPr lang="en-US" sz="2800" dirty="0" smtClean="0">
                <a:latin typeface="Cambria Math" pitchFamily="18" charset="0"/>
                <a:ea typeface="Cambria Math" pitchFamily="18" charset="0"/>
              </a:rPr>
              <a:t> = 240 s</a:t>
            </a:r>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12</a:t>
            </a:fld>
            <a:endParaRPr lang="en-US"/>
          </a:p>
        </p:txBody>
      </p:sp>
      <p:pic>
        <p:nvPicPr>
          <p:cNvPr id="1031" name="Picture 7" descr="C:\Users\Zeke\Desktop\October 4, 2013 15 x 5 cm PMMA\Timelapse t = 15 60 105 150 240 after sample ignition.png"/>
          <p:cNvPicPr>
            <a:picLocks noChangeAspect="1" noChangeArrowheads="1"/>
          </p:cNvPicPr>
          <p:nvPr/>
        </p:nvPicPr>
        <p:blipFill>
          <a:blip r:embed="rId3" cstate="print"/>
          <a:srcRect/>
          <a:stretch>
            <a:fillRect/>
          </a:stretch>
        </p:blipFill>
        <p:spPr bwMode="auto">
          <a:xfrm>
            <a:off x="0" y="1997731"/>
            <a:ext cx="9144000" cy="3107669"/>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Mass Loss Rate</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13</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b="1"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graphicFrame>
        <p:nvGraphicFramePr>
          <p:cNvPr id="16" name="Chart 15"/>
          <p:cNvGraphicFramePr/>
          <p:nvPr/>
        </p:nvGraphicFramePr>
        <p:xfrm>
          <a:off x="2514600" y="2057400"/>
          <a:ext cx="6365875" cy="38195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p:cNvGraphicFramePr/>
          <p:nvPr/>
        </p:nvGraphicFramePr>
        <p:xfrm>
          <a:off x="2514600" y="2057400"/>
          <a:ext cx="6365875" cy="38195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p:nvPr/>
        </p:nvGraphicFramePr>
        <p:xfrm>
          <a:off x="2514600" y="2057400"/>
          <a:ext cx="6365875" cy="381952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Graphic spid="1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Mass Loss Rate</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14</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b="1"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graphicFrame>
        <p:nvGraphicFramePr>
          <p:cNvPr id="11" name="Chart 10"/>
          <p:cNvGraphicFramePr/>
          <p:nvPr/>
        </p:nvGraphicFramePr>
        <p:xfrm>
          <a:off x="2667000" y="1905000"/>
          <a:ext cx="6037250" cy="40628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p:nvPr/>
        </p:nvGraphicFramePr>
        <p:xfrm>
          <a:off x="2667000" y="1905000"/>
          <a:ext cx="6037250" cy="40628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p:nvPr/>
        </p:nvGraphicFramePr>
        <p:xfrm>
          <a:off x="2667000" y="1905000"/>
          <a:ext cx="6037250" cy="406287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Measured Flame Heat Flux</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15</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a:t>
            </a:r>
            <a:r>
              <a:rPr lang="en-US" b="1" kern="0" dirty="0" smtClean="0"/>
              <a:t>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sp>
        <p:nvSpPr>
          <p:cNvPr id="12" name="TextBox 11"/>
          <p:cNvSpPr txBox="1"/>
          <p:nvPr/>
        </p:nvSpPr>
        <p:spPr>
          <a:xfrm>
            <a:off x="3810000" y="1295400"/>
            <a:ext cx="3352800" cy="381000"/>
          </a:xfrm>
          <a:prstGeom prst="rect">
            <a:avLst/>
          </a:prstGeom>
          <a:noFill/>
        </p:spPr>
        <p:txBody>
          <a:bodyPr wrap="square" rtlCol="0">
            <a:spAutoFit/>
          </a:bodyPr>
          <a:lstStyle/>
          <a:p>
            <a:pPr algn="ctr"/>
            <a:r>
              <a:rPr lang="en-US" dirty="0" smtClean="0"/>
              <a:t>x = 7.5 cm</a:t>
            </a:r>
            <a:endParaRPr lang="en-US" dirty="0"/>
          </a:p>
        </p:txBody>
      </p:sp>
      <p:graphicFrame>
        <p:nvGraphicFramePr>
          <p:cNvPr id="17" name="Chart 16"/>
          <p:cNvGraphicFramePr/>
          <p:nvPr/>
        </p:nvGraphicFramePr>
        <p:xfrm>
          <a:off x="2065547" y="1752600"/>
          <a:ext cx="7078453" cy="4676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p:nvPr/>
        </p:nvGraphicFramePr>
        <p:xfrm>
          <a:off x="2065547" y="1752600"/>
          <a:ext cx="7078453" cy="46767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nvGraphicFramePr>
        <p:xfrm>
          <a:off x="2065547" y="1752600"/>
          <a:ext cx="7078453" cy="4676775"/>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Graphic spid="20"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Measured Flame Heat Flux</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16</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a:t>
            </a:r>
            <a:r>
              <a:rPr lang="en-US" b="1" kern="0" dirty="0" smtClean="0"/>
              <a:t>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graphicFrame>
        <p:nvGraphicFramePr>
          <p:cNvPr id="8" name="Chart 7"/>
          <p:cNvGraphicFramePr/>
          <p:nvPr/>
        </p:nvGraphicFramePr>
        <p:xfrm>
          <a:off x="2485834" y="1828800"/>
          <a:ext cx="6658166" cy="403253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Measured Flame Heat Flux</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2013 SFPE Annual Meeting</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17</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a:t>
            </a:r>
            <a:r>
              <a:rPr lang="en-US" b="1" kern="0" dirty="0" smtClean="0"/>
              <a:t>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sp>
        <p:nvSpPr>
          <p:cNvPr id="13"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5" name="Chart 14"/>
          <p:cNvGraphicFramePr/>
          <p:nvPr/>
        </p:nvGraphicFramePr>
        <p:xfrm>
          <a:off x="0" y="1383740"/>
          <a:ext cx="9038626" cy="5474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p:nvPr/>
        </p:nvGraphicFramePr>
        <p:xfrm>
          <a:off x="0" y="1383740"/>
          <a:ext cx="9038626" cy="5474260"/>
        </p:xfrm>
        <a:graphic>
          <a:graphicData uri="http://schemas.openxmlformats.org/drawingml/2006/chart">
            <c:chart xmlns:c="http://schemas.openxmlformats.org/drawingml/2006/chart" xmlns:r="http://schemas.openxmlformats.org/officeDocument/2006/relationships" r:id="rId4"/>
          </a:graphicData>
        </a:graphic>
      </p:graphicFrame>
      <p:pic>
        <p:nvPicPr>
          <p:cNvPr id="18" name="Picture 2"/>
          <p:cNvPicPr>
            <a:picLocks noChangeAspect="1" noChangeArrowheads="1"/>
          </p:cNvPicPr>
          <p:nvPr/>
        </p:nvPicPr>
        <p:blipFill>
          <a:blip r:embed="rId5" cstate="print">
            <a:clrChange>
              <a:clrFrom>
                <a:srgbClr val="FFFFFF"/>
              </a:clrFrom>
              <a:clrTo>
                <a:srgbClr val="FFFFFF">
                  <a:alpha val="0"/>
                </a:srgbClr>
              </a:clrTo>
            </a:clrChange>
          </a:blip>
          <a:srcRect l="5298" t="34815" r="6402" b="55555"/>
          <a:stretch>
            <a:fillRect/>
          </a:stretch>
        </p:blipFill>
        <p:spPr bwMode="auto">
          <a:xfrm>
            <a:off x="2819400" y="5356860"/>
            <a:ext cx="5867400" cy="7627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3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Steady State </a:t>
            </a:r>
            <a:br>
              <a:rPr lang="en-US" dirty="0" smtClean="0"/>
            </a:br>
            <a:r>
              <a:rPr lang="en-US" dirty="0" smtClean="0"/>
              <a:t>Flame Heat Flux</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18</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b="1"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graphicFrame>
        <p:nvGraphicFramePr>
          <p:cNvPr id="16" name="Chart 15"/>
          <p:cNvGraphicFramePr/>
          <p:nvPr/>
        </p:nvGraphicFramePr>
        <p:xfrm>
          <a:off x="1922907" y="1600200"/>
          <a:ext cx="7221093" cy="440577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810000" y="1295400"/>
            <a:ext cx="3352800" cy="381000"/>
          </a:xfrm>
          <a:prstGeom prst="rect">
            <a:avLst/>
          </a:prstGeom>
          <a:noFill/>
        </p:spPr>
        <p:txBody>
          <a:bodyPr wrap="square" rtlCol="0">
            <a:spAutoFit/>
          </a:bodyPr>
          <a:lstStyle/>
          <a:p>
            <a:pPr algn="ctr"/>
            <a:r>
              <a:rPr lang="en-US" dirty="0" smtClean="0"/>
              <a:t>x = 17.5 cm</a:t>
            </a:r>
            <a:endParaRPr lang="en-US" dirty="0"/>
          </a:p>
        </p:txBody>
      </p:sp>
      <p:graphicFrame>
        <p:nvGraphicFramePr>
          <p:cNvPr id="9" name="Chart 8"/>
          <p:cNvGraphicFramePr/>
          <p:nvPr/>
        </p:nvGraphicFramePr>
        <p:xfrm>
          <a:off x="1922907" y="1600200"/>
          <a:ext cx="7221093" cy="44057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p:nvPr/>
        </p:nvGraphicFramePr>
        <p:xfrm>
          <a:off x="1922907" y="1600200"/>
          <a:ext cx="7221093" cy="440577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Steady State</a:t>
            </a:r>
            <a:br>
              <a:rPr lang="en-US" dirty="0" smtClean="0"/>
            </a:br>
            <a:r>
              <a:rPr lang="en-US" dirty="0" smtClean="0"/>
              <a:t>Flame Heat Flux</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19</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b="1"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graphicFrame>
        <p:nvGraphicFramePr>
          <p:cNvPr id="9" name="Chart 8"/>
          <p:cNvGraphicFramePr/>
          <p:nvPr/>
        </p:nvGraphicFramePr>
        <p:xfrm>
          <a:off x="2743200" y="1676400"/>
          <a:ext cx="5943600" cy="451153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Fire Problem</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Surface flame spread is a key determinant of early fire growth</a:t>
            </a:r>
          </a:p>
          <a:p>
            <a:endParaRPr lang="en-US" sz="2800" dirty="0" smtClean="0"/>
          </a:p>
          <a:p>
            <a:r>
              <a:rPr lang="en-US" sz="2800" dirty="0" smtClean="0"/>
              <a:t>Flame to surface heat feedback controls material burning rate</a:t>
            </a:r>
          </a:p>
          <a:p>
            <a:endParaRPr lang="en-US" sz="2800" dirty="0" smtClean="0"/>
          </a:p>
          <a:p>
            <a:r>
              <a:rPr lang="en-US" sz="2800" dirty="0" smtClean="0"/>
              <a:t>Widely used standards assessing material flammability show:</a:t>
            </a:r>
          </a:p>
          <a:p>
            <a:pPr lvl="1"/>
            <a:r>
              <a:rPr lang="en-US" sz="2400" dirty="0" smtClean="0"/>
              <a:t>Limited predictive capabilities outside of standard test conditions</a:t>
            </a:r>
          </a:p>
          <a:p>
            <a:pPr lvl="1"/>
            <a:r>
              <a:rPr lang="en-US" sz="2400" dirty="0" smtClean="0"/>
              <a:t>Conflicting assessments between tests</a:t>
            </a:r>
          </a:p>
          <a:p>
            <a:endParaRPr lang="en-US" sz="2800" dirty="0" smtClean="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2</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b="1" kern="0" dirty="0" smtClean="0"/>
              <a:t>Introduction</a:t>
            </a:r>
          </a:p>
          <a:p>
            <a:pPr marL="339725" lvl="0" indent="-339725" eaLnBrk="0" fontAlgn="base" hangingPunct="0">
              <a:spcAft>
                <a:spcPct val="0"/>
              </a:spcAft>
              <a:buClr>
                <a:srgbClr val="FF0000"/>
              </a:buClr>
              <a:buSzPct val="75000"/>
              <a:defRPr/>
            </a:pPr>
            <a:r>
              <a:rPr lang="en-US" b="1"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pic>
        <p:nvPicPr>
          <p:cNvPr id="9" name="Picture 1"/>
          <p:cNvPicPr>
            <a:picLocks noChangeAspect="1" noChangeArrowheads="1"/>
          </p:cNvPicPr>
          <p:nvPr/>
        </p:nvPicPr>
        <p:blipFill>
          <a:blip r:embed="rId2" cstate="print"/>
          <a:srcRect/>
          <a:stretch>
            <a:fillRect/>
          </a:stretch>
        </p:blipFill>
        <p:spPr bwMode="auto">
          <a:xfrm>
            <a:off x="3733800" y="1676400"/>
            <a:ext cx="3563332" cy="3657600"/>
          </a:xfrm>
          <a:prstGeom prst="rect">
            <a:avLst/>
          </a:prstGeom>
          <a:noFill/>
          <a:ln w="9525">
            <a:noFill/>
            <a:miter lim="800000"/>
            <a:headEnd/>
            <a:tailEnd/>
          </a:ln>
        </p:spPr>
      </p:pic>
      <p:sp>
        <p:nvSpPr>
          <p:cNvPr id="11" name="TextBox 10"/>
          <p:cNvSpPr txBox="1"/>
          <p:nvPr/>
        </p:nvSpPr>
        <p:spPr>
          <a:xfrm>
            <a:off x="3962400" y="5334000"/>
            <a:ext cx="3200400" cy="381000"/>
          </a:xfrm>
          <a:prstGeom prst="rect">
            <a:avLst/>
          </a:prstGeom>
          <a:solidFill>
            <a:prstClr val="white"/>
          </a:solidFill>
        </p:spPr>
        <p:txBody>
          <a:bodyPr wrap="square" rtlCol="0">
            <a:spAutoFit/>
          </a:bodyPr>
          <a:lstStyle/>
          <a:p>
            <a:pPr algn="ctr"/>
            <a:r>
              <a:rPr lang="en-US" dirty="0" smtClean="0"/>
              <a:t>UL 94 Test Schematic</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xEl>
                                              <p:pRg st="0" end="0"/>
                                            </p:txEl>
                                          </p:spTgt>
                                        </p:tgtEl>
                                      </p:cBhvr>
                                    </p:animEffect>
                                    <p:set>
                                      <p:cBhvr>
                                        <p:cTn id="7" dur="1" fill="hold">
                                          <p:stCondLst>
                                            <p:cond delay="9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
                                            <p:txEl>
                                              <p:pRg st="2" end="2"/>
                                            </p:txEl>
                                          </p:spTgt>
                                        </p:tgtEl>
                                      </p:cBhvr>
                                    </p:animEffect>
                                    <p:set>
                                      <p:cBhvr>
                                        <p:cTn id="10" dur="1" fill="hold">
                                          <p:stCondLst>
                                            <p:cond delay="999"/>
                                          </p:stCondLst>
                                        </p:cTn>
                                        <p:tgtEl>
                                          <p:spTgt spid="3">
                                            <p:txEl>
                                              <p:pRg st="2" end="2"/>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3">
                                            <p:txEl>
                                              <p:pRg st="4" end="4"/>
                                            </p:txEl>
                                          </p:spTgt>
                                        </p:tgtEl>
                                      </p:cBhvr>
                                    </p:animEffect>
                                    <p:set>
                                      <p:cBhvr>
                                        <p:cTn id="13" dur="1" fill="hold">
                                          <p:stCondLst>
                                            <p:cond delay="999"/>
                                          </p:stCondLst>
                                        </p:cTn>
                                        <p:tgtEl>
                                          <p:spTgt spid="3">
                                            <p:txEl>
                                              <p:pRg st="4" end="4"/>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3">
                                            <p:txEl>
                                              <p:pRg st="5" end="5"/>
                                            </p:txEl>
                                          </p:spTgt>
                                        </p:tgtEl>
                                      </p:cBhvr>
                                    </p:animEffect>
                                    <p:set>
                                      <p:cBhvr>
                                        <p:cTn id="16" dur="1" fill="hold">
                                          <p:stCondLst>
                                            <p:cond delay="999"/>
                                          </p:stCondLst>
                                        </p:cTn>
                                        <p:tgtEl>
                                          <p:spTgt spid="3">
                                            <p:txEl>
                                              <p:pRg st="5" end="5"/>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3">
                                            <p:txEl>
                                              <p:pRg st="6" end="6"/>
                                            </p:txEl>
                                          </p:spTgt>
                                        </p:tgtEl>
                                      </p:cBhvr>
                                    </p:animEffect>
                                    <p:set>
                                      <p:cBhvr>
                                        <p:cTn id="19" dur="1" fill="hold">
                                          <p:stCondLst>
                                            <p:cond delay="999"/>
                                          </p:stCondLst>
                                        </p:cTn>
                                        <p:tgtEl>
                                          <p:spTgt spid="3">
                                            <p:txEl>
                                              <p:pRg st="6" end="6"/>
                                            </p:txEl>
                                          </p:spTgt>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Normalized Flame Heat Flux</a:t>
            </a:r>
            <a:endParaRPr lang="en-US" dirty="0"/>
          </a:p>
        </p:txBody>
      </p:sp>
      <p:sp>
        <p:nvSpPr>
          <p:cNvPr id="3" name="Content Placeholder 2"/>
          <p:cNvSpPr>
            <a:spLocks noGrp="1"/>
          </p:cNvSpPr>
          <p:nvPr>
            <p:ph idx="1"/>
          </p:nvPr>
        </p:nvSpPr>
        <p:spPr/>
        <p:txBody>
          <a:bodyPr>
            <a:normAutofit/>
          </a:bodyPr>
          <a:lstStyle/>
          <a:p>
            <a:endParaRPr lang="en-US" sz="2800" dirty="0" smtClean="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20</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b="1"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sp>
        <p:nvSpPr>
          <p:cNvPr id="13" name="Rectangle 5"/>
          <p:cNvSpPr>
            <a:spLocks noChangeArrowheads="1"/>
          </p:cNvSpPr>
          <p:nvPr/>
        </p:nvSpPr>
        <p:spPr bwMode="auto">
          <a:xfrm>
            <a:off x="2761851" y="324344"/>
            <a:ext cx="656675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pic>
        <p:nvPicPr>
          <p:cNvPr id="14"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897055" y="4985235"/>
            <a:ext cx="996018" cy="513332"/>
          </a:xfrm>
          <a:prstGeom prst="rect">
            <a:avLst/>
          </a:prstGeom>
          <a:noFill/>
        </p:spPr>
      </p:pic>
      <p:sp>
        <p:nvSpPr>
          <p:cNvPr id="15" name="TextBox 14"/>
          <p:cNvSpPr txBox="1"/>
          <p:nvPr/>
        </p:nvSpPr>
        <p:spPr>
          <a:xfrm>
            <a:off x="9116867" y="7099433"/>
            <a:ext cx="402239" cy="276999"/>
          </a:xfrm>
          <a:prstGeom prst="rect">
            <a:avLst/>
          </a:prstGeom>
          <a:noFill/>
        </p:spPr>
        <p:txBody>
          <a:bodyPr wrap="square" rtlCol="0">
            <a:spAutoFit/>
          </a:bodyPr>
          <a:lstStyle/>
          <a:p>
            <a:fld id="{8BA68D3F-06F6-49EC-B4F5-4622DC7C3538}" type="slidenum">
              <a:rPr lang="en-US" sz="1200" b="0" i="0" smtClean="0">
                <a:latin typeface="+mn-lt"/>
                <a:ea typeface="Tahoma" pitchFamily="34" charset="0"/>
                <a:cs typeface="Tahoma" pitchFamily="34" charset="0"/>
              </a:rPr>
              <a:pPr/>
              <a:t>20</a:t>
            </a:fld>
            <a:endParaRPr lang="en-US" sz="1200" b="0" i="0" dirty="0">
              <a:latin typeface="+mn-lt"/>
              <a:ea typeface="Tahoma" pitchFamily="34" charset="0"/>
              <a:cs typeface="Tahoma" pitchFamily="34" charset="0"/>
            </a:endParaRPr>
          </a:p>
        </p:txBody>
      </p:sp>
      <p:graphicFrame>
        <p:nvGraphicFramePr>
          <p:cNvPr id="16" name="Chart 15"/>
          <p:cNvGraphicFramePr/>
          <p:nvPr/>
        </p:nvGraphicFramePr>
        <p:xfrm>
          <a:off x="0" y="1383740"/>
          <a:ext cx="9038626" cy="5474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p:nvPr/>
        </p:nvGraphicFramePr>
        <p:xfrm>
          <a:off x="0" y="1383740"/>
          <a:ext cx="9051512" cy="54742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 Heat Flux Profile</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2013 SFPE Annual Meeting</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21</a:t>
            </a:fld>
            <a:endParaRPr lang="en-US" dirty="0"/>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b="1"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sp>
        <p:nvSpPr>
          <p:cNvPr id="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p:cNvPicPr/>
          <p:nvPr/>
        </p:nvPicPr>
        <p:blipFill>
          <a:blip r:embed="rId3" cstate="print"/>
          <a:srcRect l="42922" t="46849" r="41984" b="47700"/>
          <a:stretch>
            <a:fillRect/>
          </a:stretch>
        </p:blipFill>
        <p:spPr bwMode="auto">
          <a:xfrm>
            <a:off x="5410200" y="3886200"/>
            <a:ext cx="609600" cy="304800"/>
          </a:xfrm>
          <a:prstGeom prst="rect">
            <a:avLst/>
          </a:prstGeom>
          <a:noFill/>
          <a:ln w="9525">
            <a:noFill/>
            <a:miter lim="800000"/>
            <a:headEnd/>
            <a:tailEnd/>
          </a:ln>
        </p:spPr>
      </p:pic>
      <p:pic>
        <p:nvPicPr>
          <p:cNvPr id="13313" name="Picture 1"/>
          <p:cNvPicPr>
            <a:picLocks noChangeAspect="1" noChangeArrowheads="1"/>
          </p:cNvPicPr>
          <p:nvPr/>
        </p:nvPicPr>
        <p:blipFill>
          <a:blip r:embed="rId4" cstate="print"/>
          <a:srcRect/>
          <a:stretch>
            <a:fillRect/>
          </a:stretch>
        </p:blipFill>
        <p:spPr bwMode="auto">
          <a:xfrm>
            <a:off x="3581400" y="1219200"/>
            <a:ext cx="4364588" cy="2667000"/>
          </a:xfrm>
          <a:prstGeom prst="rect">
            <a:avLst/>
          </a:prstGeom>
          <a:noFill/>
          <a:ln w="9525">
            <a:noFill/>
            <a:miter lim="800000"/>
            <a:headEnd/>
            <a:tailEnd/>
          </a:ln>
        </p:spPr>
      </p:pic>
      <p:pic>
        <p:nvPicPr>
          <p:cNvPr id="13314" name="Picture 2"/>
          <p:cNvPicPr>
            <a:picLocks noChangeAspect="1" noChangeArrowheads="1"/>
          </p:cNvPicPr>
          <p:nvPr/>
        </p:nvPicPr>
        <p:blipFill>
          <a:blip r:embed="rId5" cstate="print"/>
          <a:srcRect/>
          <a:stretch>
            <a:fillRect/>
          </a:stretch>
        </p:blipFill>
        <p:spPr bwMode="auto">
          <a:xfrm>
            <a:off x="3581400" y="4191000"/>
            <a:ext cx="4375757" cy="2667000"/>
          </a:xfrm>
          <a:prstGeom prst="rect">
            <a:avLst/>
          </a:prstGeom>
          <a:noFill/>
          <a:ln w="9525">
            <a:noFill/>
            <a:miter lim="800000"/>
            <a:headEnd/>
            <a:tailEnd/>
          </a:ln>
        </p:spPr>
      </p:pic>
      <p:pic>
        <p:nvPicPr>
          <p:cNvPr id="17" name="Picture 16" descr="q_star vs time as a function of height.dib"/>
          <p:cNvPicPr>
            <a:picLocks noChangeAspect="1"/>
          </p:cNvPicPr>
          <p:nvPr/>
        </p:nvPicPr>
        <p:blipFill>
          <a:blip r:embed="rId6" cstate="print"/>
          <a:stretch>
            <a:fillRect/>
          </a:stretch>
        </p:blipFill>
        <p:spPr>
          <a:xfrm>
            <a:off x="1371600" y="1295400"/>
            <a:ext cx="7772400" cy="4737236"/>
          </a:xfrm>
          <a:prstGeom prst="rect">
            <a:avLst/>
          </a:prstGeom>
        </p:spPr>
      </p:pic>
      <p:pic>
        <p:nvPicPr>
          <p:cNvPr id="18" name="Picture 17" descr="q_star vs height as a function of time.png"/>
          <p:cNvPicPr>
            <a:picLocks noChangeAspect="1"/>
          </p:cNvPicPr>
          <p:nvPr/>
        </p:nvPicPr>
        <p:blipFill>
          <a:blip r:embed="rId7" cstate="print"/>
          <a:stretch>
            <a:fillRect/>
          </a:stretch>
        </p:blipFill>
        <p:spPr>
          <a:xfrm>
            <a:off x="1371600" y="2120764"/>
            <a:ext cx="7772400" cy="47372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2000"/>
                                        <p:tgtEl>
                                          <p:spTgt spid="17"/>
                                        </p:tgtEl>
                                        <p:attrNameLst>
                                          <p:attrName>ppt_w</p:attrName>
                                        </p:attrNameLst>
                                      </p:cBhvr>
                                      <p:tavLst>
                                        <p:tav tm="0">
                                          <p:val>
                                            <p:strVal val="ppt_w"/>
                                          </p:val>
                                        </p:tav>
                                        <p:tav tm="100000">
                                          <p:val>
                                            <p:fltVal val="0"/>
                                          </p:val>
                                        </p:tav>
                                      </p:tavLst>
                                    </p:anim>
                                    <p:anim calcmode="lin" valueType="num">
                                      <p:cBhvr>
                                        <p:cTn id="14" dur="2000"/>
                                        <p:tgtEl>
                                          <p:spTgt spid="17"/>
                                        </p:tgtEl>
                                        <p:attrNameLst>
                                          <p:attrName>ppt_h</p:attrName>
                                        </p:attrNameLst>
                                      </p:cBhvr>
                                      <p:tavLst>
                                        <p:tav tm="0">
                                          <p:val>
                                            <p:strVal val="ppt_h"/>
                                          </p:val>
                                        </p:tav>
                                        <p:tav tm="100000">
                                          <p:val>
                                            <p:fltVal val="0"/>
                                          </p:val>
                                        </p:tav>
                                      </p:tavLst>
                                    </p:anim>
                                    <p:animEffect transition="out" filter="fade">
                                      <p:cBhvr>
                                        <p:cTn id="15" dur="2000"/>
                                        <p:tgtEl>
                                          <p:spTgt spid="17"/>
                                        </p:tgtEl>
                                      </p:cBhvr>
                                    </p:animEffect>
                                    <p:set>
                                      <p:cBhvr>
                                        <p:cTn id="16" dur="1" fill="hold">
                                          <p:stCondLst>
                                            <p:cond delay="1999"/>
                                          </p:stCondLst>
                                        </p:cTn>
                                        <p:tgtEl>
                                          <p:spTgt spid="17"/>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Effect transition="in" filter="fade">
                                      <p:cBhvr>
                                        <p:cTn id="2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 Heat Flux Profile</a:t>
            </a:r>
            <a:endParaRPr lang="en-US" dirty="0"/>
          </a:p>
        </p:txBody>
      </p:sp>
      <p:sp>
        <p:nvSpPr>
          <p:cNvPr id="3" name="Content Placeholder 2"/>
          <p:cNvSpPr>
            <a:spLocks noGrp="1"/>
          </p:cNvSpPr>
          <p:nvPr>
            <p:ph idx="1"/>
          </p:nvPr>
        </p:nvSpPr>
        <p:spPr/>
        <p:txBody>
          <a:bodyPr>
            <a:normAutofit/>
          </a:bodyPr>
          <a:lstStyle/>
          <a:p>
            <a:endParaRPr lang="en-US" sz="2800" dirty="0" smtClean="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2013 SFPE Annual Meeting</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22</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b="1"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sp>
        <p:nvSpPr>
          <p:cNvPr id="12" name="TextBox 11"/>
          <p:cNvSpPr txBox="1"/>
          <p:nvPr/>
        </p:nvSpPr>
        <p:spPr>
          <a:xfrm>
            <a:off x="3276600" y="5257800"/>
            <a:ext cx="5298509" cy="523220"/>
          </a:xfrm>
          <a:prstGeom prst="rect">
            <a:avLst/>
          </a:prstGeom>
          <a:noFill/>
        </p:spPr>
        <p:txBody>
          <a:bodyPr wrap="square" rtlCol="0">
            <a:spAutoFit/>
          </a:bodyPr>
          <a:lstStyle/>
          <a:p>
            <a:pPr algn="ctr"/>
            <a:r>
              <a:rPr lang="en-US" sz="1400" b="0" i="0" dirty="0" smtClean="0">
                <a:latin typeface="+mn-lt"/>
              </a:rPr>
              <a:t>Heat feedback profile across a 17.5cm sample </a:t>
            </a:r>
          </a:p>
          <a:p>
            <a:pPr algn="ctr"/>
            <a:r>
              <a:rPr lang="en-US" sz="1400" b="0" i="0" dirty="0" smtClean="0">
                <a:latin typeface="+mn-lt"/>
              </a:rPr>
              <a:t>(90s after ignition; dm’/</a:t>
            </a:r>
            <a:r>
              <a:rPr lang="en-US" sz="1400" b="0" i="0" dirty="0" err="1" smtClean="0">
                <a:latin typeface="+mn-lt"/>
              </a:rPr>
              <a:t>dt</a:t>
            </a:r>
            <a:r>
              <a:rPr lang="en-US" sz="1400" b="0" i="0" dirty="0" smtClean="0">
                <a:latin typeface="+mn-lt"/>
              </a:rPr>
              <a:t> = 0.037 g s</a:t>
            </a:r>
            <a:r>
              <a:rPr lang="en-US" sz="1400" b="0" i="0" baseline="30000" dirty="0" smtClean="0">
                <a:latin typeface="+mn-lt"/>
              </a:rPr>
              <a:t>-1</a:t>
            </a:r>
            <a:r>
              <a:rPr lang="en-US" sz="1400" b="0" i="0" dirty="0" smtClean="0">
                <a:latin typeface="+mn-lt"/>
              </a:rPr>
              <a:t>cm</a:t>
            </a:r>
            <a:r>
              <a:rPr lang="en-US" sz="1400" b="0" i="0" baseline="30000" dirty="0" smtClean="0">
                <a:latin typeface="+mn-lt"/>
              </a:rPr>
              <a:t>-1</a:t>
            </a:r>
            <a:r>
              <a:rPr lang="en-US" sz="1400" b="0" i="0" dirty="0" smtClean="0">
                <a:latin typeface="+mn-lt"/>
              </a:rPr>
              <a:t>)</a:t>
            </a:r>
            <a:endParaRPr lang="en-US" sz="1400" b="0" i="0" dirty="0">
              <a:latin typeface="+mn-lt"/>
            </a:endParaRPr>
          </a:p>
        </p:txBody>
      </p:sp>
      <p:graphicFrame>
        <p:nvGraphicFramePr>
          <p:cNvPr id="11" name="Chart 10"/>
          <p:cNvGraphicFramePr/>
          <p:nvPr/>
        </p:nvGraphicFramePr>
        <p:xfrm>
          <a:off x="2438401" y="1295401"/>
          <a:ext cx="6604030" cy="3962400"/>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Straight Arrow Connector 15"/>
          <p:cNvCxnSpPr/>
          <p:nvPr/>
        </p:nvCxnSpPr>
        <p:spPr>
          <a:xfrm>
            <a:off x="2971800" y="4800600"/>
            <a:ext cx="1828800"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4" cstate="print"/>
          <a:srcRect l="76779" t="69858" r="18741" b="22620"/>
          <a:stretch>
            <a:fillRect/>
          </a:stretch>
        </p:blipFill>
        <p:spPr bwMode="auto">
          <a:xfrm>
            <a:off x="3200400" y="4876800"/>
            <a:ext cx="304800" cy="304800"/>
          </a:xfrm>
          <a:prstGeom prst="rect">
            <a:avLst/>
          </a:prstGeom>
          <a:noFill/>
          <a:ln w="9525">
            <a:noFill/>
            <a:miter lim="800000"/>
            <a:headEnd/>
            <a:tailEnd/>
          </a:ln>
        </p:spPr>
      </p:pic>
      <p:pic>
        <p:nvPicPr>
          <p:cNvPr id="15" name="Picture 2"/>
          <p:cNvPicPr>
            <a:picLocks noChangeAspect="1" noChangeArrowheads="1"/>
          </p:cNvPicPr>
          <p:nvPr/>
        </p:nvPicPr>
        <p:blipFill>
          <a:blip r:embed="rId5" cstate="print"/>
          <a:srcRect l="5298" t="34815" r="6402" b="55555"/>
          <a:stretch>
            <a:fillRect/>
          </a:stretch>
        </p:blipFill>
        <p:spPr bwMode="auto">
          <a:xfrm>
            <a:off x="2438400" y="5919978"/>
            <a:ext cx="6629400" cy="8618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Flame Height, </a:t>
            </a:r>
            <a:r>
              <a:rPr lang="en-US" i="1" dirty="0" err="1" smtClean="0">
                <a:latin typeface="Cambria Math" pitchFamily="18" charset="0"/>
                <a:ea typeface="Cambria Math" pitchFamily="18" charset="0"/>
              </a:rPr>
              <a:t>x</a:t>
            </a:r>
            <a:r>
              <a:rPr lang="en-US" i="1" baseline="-25000" dirty="0" err="1" smtClean="0">
                <a:latin typeface="Cambria Math" pitchFamily="18" charset="0"/>
                <a:ea typeface="Cambria Math" pitchFamily="18" charset="0"/>
              </a:rPr>
              <a:t>f</a:t>
            </a:r>
            <a:endParaRPr lang="en-US" i="1" baseline="-25000" dirty="0">
              <a:latin typeface="Cambria Math" pitchFamily="18" charset="0"/>
              <a:ea typeface="Cambria Math" pitchFamily="18" charset="0"/>
            </a:endParaRPr>
          </a:p>
        </p:txBody>
      </p:sp>
      <p:sp>
        <p:nvSpPr>
          <p:cNvPr id="3" name="Content Placeholder 2"/>
          <p:cNvSpPr>
            <a:spLocks noGrp="1"/>
          </p:cNvSpPr>
          <p:nvPr>
            <p:ph idx="1"/>
          </p:nvPr>
        </p:nvSpPr>
        <p:spPr/>
        <p:txBody>
          <a:bodyPr>
            <a:normAutofit/>
          </a:bodyPr>
          <a:lstStyle/>
          <a:p>
            <a:r>
              <a:rPr lang="en-US" sz="2800" dirty="0" smtClean="0"/>
              <a:t>Flame height is defined as the highest position along the sample at which </a:t>
            </a:r>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23</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b="1"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graphicFrame>
        <p:nvGraphicFramePr>
          <p:cNvPr id="11" name="Chart 10"/>
          <p:cNvGraphicFramePr/>
          <p:nvPr/>
        </p:nvGraphicFramePr>
        <p:xfrm>
          <a:off x="2590800" y="2662423"/>
          <a:ext cx="6248576" cy="4195577"/>
        </p:xfrm>
        <a:graphic>
          <a:graphicData uri="http://schemas.openxmlformats.org/drawingml/2006/chart">
            <c:chart xmlns:c="http://schemas.openxmlformats.org/drawingml/2006/chart" xmlns:r="http://schemas.openxmlformats.org/officeDocument/2006/relationships" r:id="rId2"/>
          </a:graphicData>
        </a:graphic>
      </p:graphicFrame>
      <p:pic>
        <p:nvPicPr>
          <p:cNvPr id="38914" name="Picture 2"/>
          <p:cNvPicPr>
            <a:picLocks noChangeAspect="1" noChangeArrowheads="1"/>
          </p:cNvPicPr>
          <p:nvPr/>
        </p:nvPicPr>
        <p:blipFill>
          <a:blip r:embed="rId3" cstate="print"/>
          <a:srcRect l="31841" t="30734" r="30746" b="53899"/>
          <a:stretch>
            <a:fillRect/>
          </a:stretch>
        </p:blipFill>
        <p:spPr bwMode="auto">
          <a:xfrm>
            <a:off x="3429000" y="2971800"/>
            <a:ext cx="1828800" cy="661480"/>
          </a:xfrm>
          <a:prstGeom prst="rect">
            <a:avLst/>
          </a:prstGeom>
          <a:noFill/>
          <a:ln w="9525">
            <a:noFill/>
            <a:miter lim="800000"/>
            <a:headEnd/>
            <a:tailEnd/>
          </a:ln>
        </p:spPr>
      </p:pic>
      <p:pic>
        <p:nvPicPr>
          <p:cNvPr id="92161" name="Picture 1"/>
          <p:cNvPicPr>
            <a:picLocks noChangeAspect="1" noChangeArrowheads="1"/>
          </p:cNvPicPr>
          <p:nvPr/>
        </p:nvPicPr>
        <p:blipFill>
          <a:blip r:embed="rId4" cstate="print"/>
          <a:srcRect l="13679" t="62963" r="60287" b="30370"/>
          <a:stretch>
            <a:fillRect/>
          </a:stretch>
        </p:blipFill>
        <p:spPr bwMode="auto">
          <a:xfrm>
            <a:off x="4419600" y="2255002"/>
            <a:ext cx="3200400" cy="4881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p:nvPr/>
        </p:nvGraphicFramePr>
        <p:xfrm>
          <a:off x="2514600" y="1295400"/>
          <a:ext cx="6400800" cy="434339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smtClean="0"/>
              <a:t>Flame Heat Flux Beyond </a:t>
            </a:r>
            <a:r>
              <a:rPr lang="en-US" i="1" dirty="0" err="1" smtClean="0">
                <a:latin typeface="Cambria Math" pitchFamily="18" charset="0"/>
                <a:ea typeface="Cambria Math" pitchFamily="18" charset="0"/>
              </a:rPr>
              <a:t>x</a:t>
            </a:r>
            <a:r>
              <a:rPr lang="en-US" i="1" baseline="-25000" dirty="0" err="1" smtClean="0">
                <a:latin typeface="Cambria Math" pitchFamily="18" charset="0"/>
                <a:ea typeface="Cambria Math" pitchFamily="18" charset="0"/>
              </a:rPr>
              <a:t>f</a:t>
            </a:r>
            <a:endParaRPr lang="en-US" i="1" baseline="-25000" dirty="0">
              <a:latin typeface="Cambria Math" pitchFamily="18" charset="0"/>
              <a:ea typeface="Cambria Math" pitchFamily="18" charset="0"/>
            </a:endParaRPr>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a:xfrm>
            <a:off x="3124200" y="6492875"/>
            <a:ext cx="2895600" cy="365125"/>
          </a:xfrm>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24</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b="1"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graphicFrame>
        <p:nvGraphicFramePr>
          <p:cNvPr id="13" name="Chart 12"/>
          <p:cNvGraphicFramePr/>
          <p:nvPr/>
        </p:nvGraphicFramePr>
        <p:xfrm>
          <a:off x="2438400" y="1295400"/>
          <a:ext cx="6553200" cy="43011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p:nvPr/>
        </p:nvGraphicFramePr>
        <p:xfrm>
          <a:off x="2438400" y="1295400"/>
          <a:ext cx="6553200" cy="4301188"/>
        </p:xfrm>
        <a:graphic>
          <a:graphicData uri="http://schemas.openxmlformats.org/drawingml/2006/chart">
            <c:chart xmlns:c="http://schemas.openxmlformats.org/drawingml/2006/chart" xmlns:r="http://schemas.openxmlformats.org/officeDocument/2006/relationships" r:id="rId5"/>
          </a:graphicData>
        </a:graphic>
      </p:graphicFrame>
      <p:pic>
        <p:nvPicPr>
          <p:cNvPr id="15" name="Picture 2"/>
          <p:cNvPicPr>
            <a:picLocks noChangeAspect="1" noChangeArrowheads="1"/>
          </p:cNvPicPr>
          <p:nvPr/>
        </p:nvPicPr>
        <p:blipFill>
          <a:blip r:embed="rId6" cstate="print"/>
          <a:srcRect l="5298" t="34815" r="6402" b="55555"/>
          <a:stretch>
            <a:fillRect/>
          </a:stretch>
        </p:blipFill>
        <p:spPr bwMode="auto">
          <a:xfrm>
            <a:off x="2743200" y="5545836"/>
            <a:ext cx="6172200" cy="80238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 Heat Flux Model</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25</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b="1"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pic>
        <p:nvPicPr>
          <p:cNvPr id="10" name="Picture 2"/>
          <p:cNvPicPr>
            <a:picLocks noChangeAspect="1" noChangeArrowheads="1"/>
          </p:cNvPicPr>
          <p:nvPr/>
        </p:nvPicPr>
        <p:blipFill>
          <a:blip r:embed="rId2" cstate="print"/>
          <a:srcRect l="5298" t="34815" r="6402" b="55555"/>
          <a:stretch>
            <a:fillRect/>
          </a:stretch>
        </p:blipFill>
        <p:spPr bwMode="auto">
          <a:xfrm>
            <a:off x="2209800" y="1905000"/>
            <a:ext cx="6629400" cy="861822"/>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rcRect l="31841" t="30734" r="30746" b="53899"/>
          <a:stretch>
            <a:fillRect/>
          </a:stretch>
        </p:blipFill>
        <p:spPr bwMode="auto">
          <a:xfrm>
            <a:off x="4876800" y="3352800"/>
            <a:ext cx="1828800" cy="661480"/>
          </a:xfrm>
          <a:prstGeom prst="rect">
            <a:avLst/>
          </a:prstGeom>
          <a:noFill/>
          <a:ln w="9525">
            <a:noFill/>
            <a:miter lim="800000"/>
            <a:headEnd/>
            <a:tailEnd/>
          </a:ln>
        </p:spPr>
      </p:pic>
      <p:pic>
        <p:nvPicPr>
          <p:cNvPr id="10241" name="Picture 1"/>
          <p:cNvPicPr>
            <a:picLocks noChangeAspect="1" noChangeArrowheads="1"/>
          </p:cNvPicPr>
          <p:nvPr/>
        </p:nvPicPr>
        <p:blipFill>
          <a:blip r:embed="rId4" cstate="print"/>
          <a:srcRect l="47682" t="45926" r="39073" b="50370"/>
          <a:stretch>
            <a:fillRect/>
          </a:stretch>
        </p:blipFill>
        <p:spPr bwMode="auto">
          <a:xfrm>
            <a:off x="5334000" y="4343400"/>
            <a:ext cx="914400"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 Heat Feedback</a:t>
            </a:r>
            <a:br>
              <a:rPr lang="en-US" dirty="0" smtClean="0"/>
            </a:br>
            <a:r>
              <a:rPr lang="en-US" dirty="0" smtClean="0"/>
              <a:t>Model Predictions</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26</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Modeling Work</a:t>
            </a:r>
          </a:p>
          <a:p>
            <a:pPr marL="339725" lvl="0" indent="-339725" eaLnBrk="0" fontAlgn="base" hangingPunct="0">
              <a:spcAft>
                <a:spcPct val="0"/>
              </a:spcAft>
              <a:buClr>
                <a:srgbClr val="FF0000"/>
              </a:buClr>
              <a:buSzPct val="75000"/>
              <a:defRPr/>
            </a:pPr>
            <a:r>
              <a:rPr lang="en-US" b="1"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graphicFrame>
        <p:nvGraphicFramePr>
          <p:cNvPr id="21" name="Chart 20"/>
          <p:cNvGraphicFramePr/>
          <p:nvPr/>
        </p:nvGraphicFramePr>
        <p:xfrm>
          <a:off x="3200400" y="1264944"/>
          <a:ext cx="4513560" cy="55930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Chart 21"/>
          <p:cNvGraphicFramePr/>
          <p:nvPr/>
        </p:nvGraphicFramePr>
        <p:xfrm>
          <a:off x="3200400" y="1264944"/>
          <a:ext cx="4513560" cy="55930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Chart 22"/>
          <p:cNvGraphicFramePr/>
          <p:nvPr/>
        </p:nvGraphicFramePr>
        <p:xfrm>
          <a:off x="3200400" y="1264944"/>
          <a:ext cx="4513560" cy="55930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p:cNvGraphicFramePr/>
          <p:nvPr/>
        </p:nvGraphicFramePr>
        <p:xfrm>
          <a:off x="3200400" y="1264944"/>
          <a:ext cx="4513560" cy="55930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p:cNvGraphicFramePr/>
          <p:nvPr/>
        </p:nvGraphicFramePr>
        <p:xfrm>
          <a:off x="3200400" y="1264944"/>
          <a:ext cx="4513560" cy="559305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6" name="Chart 25"/>
          <p:cNvGraphicFramePr/>
          <p:nvPr/>
        </p:nvGraphicFramePr>
        <p:xfrm>
          <a:off x="3200400" y="1264944"/>
          <a:ext cx="4513560" cy="5593056"/>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000"/>
                                        <p:tgtEl>
                                          <p:spTgt spid="23"/>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2000"/>
                                        <p:tgtEl>
                                          <p:spTgt spid="24"/>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000"/>
                                        <p:tgtEl>
                                          <p:spTgt spid="25"/>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Graphic spid="23" grpId="0">
        <p:bldAsOne/>
      </p:bldGraphic>
      <p:bldGraphic spid="24" grpId="0">
        <p:bldAsOne/>
      </p:bldGraphic>
      <p:bldGraphic spid="25" grpId="0">
        <p:bldAsOne/>
      </p:bldGraphic>
      <p:bldGraphic spid="26"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Solid Phase Material Response</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27</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b="1"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sp>
        <p:nvSpPr>
          <p:cNvPr id="14" name="Content Placeholder 2"/>
          <p:cNvSpPr>
            <a:spLocks noGrp="1"/>
          </p:cNvSpPr>
          <p:nvPr>
            <p:ph idx="1"/>
          </p:nvPr>
        </p:nvSpPr>
        <p:spPr>
          <a:xfrm>
            <a:off x="2438400" y="1371600"/>
            <a:ext cx="6629400" cy="5029200"/>
          </a:xfrm>
        </p:spPr>
        <p:txBody>
          <a:bodyPr>
            <a:normAutofit/>
          </a:bodyPr>
          <a:lstStyle/>
          <a:p>
            <a:r>
              <a:rPr lang="en-US" sz="2800" dirty="0" smtClean="0"/>
              <a:t>Flexible, computational </a:t>
            </a:r>
          </a:p>
          <a:p>
            <a:pPr>
              <a:buNone/>
            </a:pPr>
            <a:r>
              <a:rPr lang="en-US" sz="2800" dirty="0" smtClean="0"/>
              <a:t>	</a:t>
            </a:r>
            <a:r>
              <a:rPr lang="en-US" sz="2800" dirty="0" err="1" smtClean="0"/>
              <a:t>pyrolysis</a:t>
            </a:r>
            <a:r>
              <a:rPr lang="en-US" sz="2800" dirty="0" smtClean="0"/>
              <a:t> solver – ThermaKin2D</a:t>
            </a:r>
          </a:p>
          <a:p>
            <a:pPr lvl="1"/>
            <a:endParaRPr lang="en-US" sz="2400" dirty="0" smtClean="0"/>
          </a:p>
          <a:p>
            <a:pPr lvl="1"/>
            <a:r>
              <a:rPr lang="en-US" sz="2400" dirty="0" smtClean="0"/>
              <a:t>Computes the rate of material degradation and gaseous fuel production from physical and chemical properties of a solid </a:t>
            </a:r>
          </a:p>
          <a:p>
            <a:pPr lvl="1"/>
            <a:endParaRPr lang="en-US" sz="2400" dirty="0" smtClean="0"/>
          </a:p>
          <a:p>
            <a:pPr lvl="1"/>
            <a:r>
              <a:rPr lang="en-US" sz="2400" dirty="0" smtClean="0"/>
              <a:t>Components are defined by a series of temperature dependent material properties</a:t>
            </a:r>
          </a:p>
        </p:txBody>
      </p:sp>
      <p:pic>
        <p:nvPicPr>
          <p:cNvPr id="97" name="Picture 3"/>
          <p:cNvPicPr>
            <a:picLocks noChangeAspect="1" noChangeArrowheads="1"/>
          </p:cNvPicPr>
          <p:nvPr/>
        </p:nvPicPr>
        <p:blipFill>
          <a:blip r:embed="rId3" cstate="print"/>
          <a:srcRect/>
          <a:stretch>
            <a:fillRect/>
          </a:stretch>
        </p:blipFill>
        <p:spPr bwMode="auto">
          <a:xfrm>
            <a:off x="2581274" y="2514511"/>
            <a:ext cx="5343525" cy="2114550"/>
          </a:xfrm>
          <a:prstGeom prst="rect">
            <a:avLst/>
          </a:prstGeom>
          <a:noFill/>
          <a:ln w="9525">
            <a:noFill/>
            <a:miter lim="800000"/>
            <a:headEnd/>
            <a:tailEnd/>
          </a:ln>
        </p:spPr>
      </p:pic>
      <p:grpSp>
        <p:nvGrpSpPr>
          <p:cNvPr id="3" name="Group 49"/>
          <p:cNvGrpSpPr>
            <a:grpSpLocks/>
          </p:cNvGrpSpPr>
          <p:nvPr/>
        </p:nvGrpSpPr>
        <p:grpSpPr bwMode="auto">
          <a:xfrm>
            <a:off x="2412999" y="2438400"/>
            <a:ext cx="7950201" cy="2743070"/>
            <a:chOff x="1467" y="105"/>
            <a:chExt cx="5008" cy="1727"/>
          </a:xfrm>
        </p:grpSpPr>
        <p:sp>
          <p:nvSpPr>
            <p:cNvPr id="99" name="Rectangle 44"/>
            <p:cNvSpPr>
              <a:spLocks/>
            </p:cNvSpPr>
            <p:nvPr/>
          </p:nvSpPr>
          <p:spPr bwMode="auto">
            <a:xfrm>
              <a:off x="4939" y="105"/>
              <a:ext cx="462" cy="160"/>
            </a:xfrm>
            <a:prstGeom prst="rect">
              <a:avLst/>
            </a:prstGeom>
            <a:noFill/>
            <a:ln w="12700" cap="flat">
              <a:noFill/>
              <a:miter lim="800000"/>
              <a:headEnd type="none" w="med" len="med"/>
              <a:tailEnd type="none" w="med" len="med"/>
            </a:ln>
          </p:spPr>
          <p:txBody>
            <a:bodyPr wrap="none" lIns="0" tIns="0" rIns="0" bIns="0" anchor="ctr">
              <a:spAutoFit/>
            </a:bodyPr>
            <a:lstStyle/>
            <a:p>
              <a:r>
                <a:rPr lang="en-US" sz="1700" dirty="0">
                  <a:solidFill>
                    <a:schemeClr val="tx1"/>
                  </a:solidFill>
                  <a:ea typeface="Gill Sans" charset="0"/>
                  <a:cs typeface="Gill Sans" charset="0"/>
                </a:rPr>
                <a:t>Volatiles</a:t>
              </a:r>
            </a:p>
          </p:txBody>
        </p:sp>
        <p:sp>
          <p:nvSpPr>
            <p:cNvPr id="100" name="Rectangle 45"/>
            <p:cNvSpPr>
              <a:spLocks/>
            </p:cNvSpPr>
            <p:nvPr/>
          </p:nvSpPr>
          <p:spPr bwMode="auto">
            <a:xfrm>
              <a:off x="4699" y="825"/>
              <a:ext cx="1760" cy="160"/>
            </a:xfrm>
            <a:prstGeom prst="rect">
              <a:avLst/>
            </a:prstGeom>
            <a:noFill/>
            <a:ln w="12700" cap="flat">
              <a:noFill/>
              <a:miter lim="800000"/>
              <a:headEnd type="none" w="med" len="med"/>
              <a:tailEnd type="none" w="med" len="med"/>
            </a:ln>
          </p:spPr>
          <p:txBody>
            <a:bodyPr lIns="0" tIns="0" rIns="0" bIns="0" anchor="ctr"/>
            <a:lstStyle/>
            <a:p>
              <a:r>
                <a:rPr lang="en-US" sz="1700" dirty="0">
                  <a:solidFill>
                    <a:schemeClr val="tx1"/>
                  </a:solidFill>
                  <a:ea typeface="Gill Sans" charset="0"/>
                  <a:cs typeface="Gill Sans" charset="0"/>
                </a:rPr>
                <a:t>Chemical reaction</a:t>
              </a:r>
            </a:p>
          </p:txBody>
        </p:sp>
        <p:sp>
          <p:nvSpPr>
            <p:cNvPr id="101" name="Rectangle 47"/>
            <p:cNvSpPr>
              <a:spLocks/>
            </p:cNvSpPr>
            <p:nvPr/>
          </p:nvSpPr>
          <p:spPr bwMode="auto">
            <a:xfrm>
              <a:off x="4715" y="1160"/>
              <a:ext cx="1760" cy="160"/>
            </a:xfrm>
            <a:prstGeom prst="rect">
              <a:avLst/>
            </a:prstGeom>
            <a:noFill/>
            <a:ln w="12700" cap="flat">
              <a:noFill/>
              <a:miter lim="800000"/>
              <a:headEnd type="none" w="med" len="med"/>
              <a:tailEnd type="none" w="med" len="med"/>
            </a:ln>
          </p:spPr>
          <p:txBody>
            <a:bodyPr lIns="0" tIns="0" rIns="0" bIns="0" anchor="ctr"/>
            <a:lstStyle/>
            <a:p>
              <a:r>
                <a:rPr lang="en-US" sz="1700" dirty="0">
                  <a:solidFill>
                    <a:schemeClr val="tx1"/>
                  </a:solidFill>
                  <a:ea typeface="Gill Sans" charset="0"/>
                  <a:cs typeface="Gill Sans" charset="0"/>
                </a:rPr>
                <a:t>Virgin layer</a:t>
              </a:r>
            </a:p>
          </p:txBody>
        </p:sp>
        <p:sp>
          <p:nvSpPr>
            <p:cNvPr id="102" name="Rectangle 48"/>
            <p:cNvSpPr>
              <a:spLocks/>
            </p:cNvSpPr>
            <p:nvPr/>
          </p:nvSpPr>
          <p:spPr bwMode="auto">
            <a:xfrm>
              <a:off x="1467" y="1448"/>
              <a:ext cx="3504" cy="384"/>
            </a:xfrm>
            <a:prstGeom prst="rect">
              <a:avLst/>
            </a:prstGeom>
            <a:noFill/>
            <a:ln w="12700" cap="flat">
              <a:noFill/>
              <a:miter lim="800000"/>
              <a:headEnd type="none" w="med" len="med"/>
              <a:tailEnd type="none" w="med" len="med"/>
            </a:ln>
          </p:spPr>
          <p:txBody>
            <a:bodyPr lIns="0" tIns="0" rIns="0" bIns="0" anchor="ctr"/>
            <a:lstStyle/>
            <a:p>
              <a:pPr algn="ctr">
                <a:lnSpc>
                  <a:spcPct val="110000"/>
                </a:lnSpc>
              </a:pPr>
              <a:r>
                <a:rPr lang="en-US" sz="1700" dirty="0">
                  <a:solidFill>
                    <a:schemeClr val="tx1"/>
                  </a:solidFill>
                  <a:ea typeface="Gill Sans" charset="0"/>
                  <a:cs typeface="Gill Sans" charset="0"/>
                </a:rPr>
                <a:t>Condensed phase is represented by a mixture of components (A, B,C), which interact chemically and physically.</a:t>
              </a:r>
            </a:p>
          </p:txBody>
        </p:sp>
      </p:grpSp>
      <p:grpSp>
        <p:nvGrpSpPr>
          <p:cNvPr id="8" name="Group 74"/>
          <p:cNvGrpSpPr>
            <a:grpSpLocks/>
          </p:cNvGrpSpPr>
          <p:nvPr/>
        </p:nvGrpSpPr>
        <p:grpSpPr bwMode="auto">
          <a:xfrm>
            <a:off x="4529137" y="3441611"/>
            <a:ext cx="1079500" cy="471488"/>
            <a:chOff x="-1613" y="-62"/>
            <a:chExt cx="680" cy="297"/>
          </a:xfrm>
        </p:grpSpPr>
        <p:sp>
          <p:nvSpPr>
            <p:cNvPr id="104" name="Rectangle 72"/>
            <p:cNvSpPr>
              <a:spLocks/>
            </p:cNvSpPr>
            <p:nvPr/>
          </p:nvSpPr>
          <p:spPr bwMode="auto">
            <a:xfrm>
              <a:off x="-1613" y="-62"/>
              <a:ext cx="680" cy="297"/>
            </a:xfrm>
            <a:prstGeom prst="rect">
              <a:avLst/>
            </a:prstGeom>
            <a:noFill/>
            <a:ln w="12700" cap="flat">
              <a:noFill/>
              <a:miter lim="800000"/>
              <a:headEnd type="none" w="med" len="med"/>
              <a:tailEnd type="none" w="med" len="med"/>
            </a:ln>
          </p:spPr>
          <p:txBody>
            <a:bodyPr wrap="none" lIns="0" tIns="0" rIns="0" bIns="0" anchor="ctr">
              <a:spAutoFit/>
            </a:bodyPr>
            <a:lstStyle/>
            <a:p>
              <a:pPr>
                <a:lnSpc>
                  <a:spcPct val="170000"/>
                </a:lnSpc>
              </a:pPr>
              <a:r>
                <a:rPr lang="en-US" sz="1800" dirty="0">
                  <a:solidFill>
                    <a:schemeClr val="tx1"/>
                  </a:solidFill>
                  <a:ea typeface="Gill Sans" charset="0"/>
                  <a:cs typeface="Gill Sans" charset="0"/>
                </a:rPr>
                <a:t>A       </a:t>
              </a:r>
              <a:r>
                <a:rPr lang="en-US" sz="1800" dirty="0" smtClean="0">
                  <a:solidFill>
                    <a:schemeClr val="tx1"/>
                  </a:solidFill>
                  <a:ea typeface="Gill Sans" charset="0"/>
                  <a:cs typeface="Gill Sans" charset="0"/>
                </a:rPr>
                <a:t>  B </a:t>
              </a:r>
              <a:r>
                <a:rPr lang="en-US" sz="1800" dirty="0">
                  <a:solidFill>
                    <a:schemeClr val="tx1"/>
                  </a:solidFill>
                  <a:ea typeface="Gill Sans" charset="0"/>
                  <a:cs typeface="Gill Sans" charset="0"/>
                </a:rPr>
                <a:t>+ C</a:t>
              </a:r>
            </a:p>
          </p:txBody>
        </p:sp>
        <p:sp>
          <p:nvSpPr>
            <p:cNvPr id="105" name="Line 73"/>
            <p:cNvSpPr>
              <a:spLocks noChangeShapeType="1"/>
            </p:cNvSpPr>
            <p:nvPr/>
          </p:nvSpPr>
          <p:spPr bwMode="auto">
            <a:xfrm rot="10800000">
              <a:off x="-1506" y="122"/>
              <a:ext cx="221" cy="1"/>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grpSp>
      <p:sp>
        <p:nvSpPr>
          <p:cNvPr id="106" name="AutoShape 52"/>
          <p:cNvSpPr>
            <a:spLocks/>
          </p:cNvSpPr>
          <p:nvPr/>
        </p:nvSpPr>
        <p:spPr bwMode="auto">
          <a:xfrm>
            <a:off x="2910594" y="3581400"/>
            <a:ext cx="274852" cy="914400"/>
          </a:xfrm>
          <a:custGeom>
            <a:avLst/>
            <a:gdLst>
              <a:gd name="T0" fmla="*/ 10800 w 21600"/>
              <a:gd name="T1" fmla="*/ 10800 h 21600"/>
            </a:gdLst>
            <a:ahLst/>
            <a:cxnLst>
              <a:cxn ang="0">
                <a:pos x="T0" y="T1"/>
              </a:cxn>
            </a:cxnLst>
            <a:rect l="0" t="0" r="r" b="b"/>
            <a:pathLst>
              <a:path w="21600" h="21600">
                <a:moveTo>
                  <a:pt x="10800" y="0"/>
                </a:moveTo>
                <a:lnTo>
                  <a:pt x="21600" y="3432"/>
                </a:lnTo>
                <a:lnTo>
                  <a:pt x="15750" y="3432"/>
                </a:lnTo>
                <a:lnTo>
                  <a:pt x="15750" y="18168"/>
                </a:lnTo>
                <a:lnTo>
                  <a:pt x="21600" y="18168"/>
                </a:lnTo>
                <a:lnTo>
                  <a:pt x="10800" y="21600"/>
                </a:lnTo>
                <a:lnTo>
                  <a:pt x="0" y="18168"/>
                </a:lnTo>
                <a:lnTo>
                  <a:pt x="5850" y="18168"/>
                </a:lnTo>
                <a:lnTo>
                  <a:pt x="5850" y="3432"/>
                </a:lnTo>
                <a:lnTo>
                  <a:pt x="0" y="3432"/>
                </a:lnTo>
                <a:close/>
                <a:moveTo>
                  <a:pt x="10800" y="0"/>
                </a:moveTo>
              </a:path>
            </a:pathLst>
          </a:custGeom>
          <a:solidFill>
            <a:srgbClr val="996633"/>
          </a:solidFill>
          <a:ln w="25400" cap="flat">
            <a:noFill/>
            <a:miter lim="800000"/>
            <a:headEnd type="none" w="med" len="med"/>
            <a:tailEnd type="none" w="med" len="med"/>
          </a:ln>
          <a:effectLst>
            <a:outerShdw algn="ctr" rotWithShape="0">
              <a:schemeClr val="bg2">
                <a:alpha val="79999"/>
              </a:schemeClr>
            </a:outerShdw>
          </a:effectLst>
        </p:spPr>
        <p:txBody>
          <a:bodyPr lIns="0" tIns="0" rIns="0" bIns="0"/>
          <a:lstStyle/>
          <a:p>
            <a:endParaRPr lang="en-US"/>
          </a:p>
        </p:txBody>
      </p:sp>
      <p:sp>
        <p:nvSpPr>
          <p:cNvPr id="107" name="Rectangle 53"/>
          <p:cNvSpPr>
            <a:spLocks/>
          </p:cNvSpPr>
          <p:nvPr/>
        </p:nvSpPr>
        <p:spPr bwMode="auto">
          <a:xfrm>
            <a:off x="3139194" y="4038600"/>
            <a:ext cx="1128006" cy="330601"/>
          </a:xfrm>
          <a:prstGeom prst="rect">
            <a:avLst/>
          </a:prstGeom>
          <a:noFill/>
          <a:ln w="12700" cap="flat">
            <a:noFill/>
            <a:miter lim="800000"/>
            <a:headEnd type="none" w="med" len="med"/>
            <a:tailEnd type="none" w="med" len="med"/>
          </a:ln>
        </p:spPr>
        <p:txBody>
          <a:bodyPr wrap="none" lIns="0" tIns="0" rIns="0" bIns="0" anchor="ctr">
            <a:spAutoFit/>
          </a:bodyPr>
          <a:lstStyle/>
          <a:p>
            <a:pPr>
              <a:lnSpc>
                <a:spcPct val="170000"/>
              </a:lnSpc>
            </a:pPr>
            <a:r>
              <a:rPr lang="en-US" sz="1700" dirty="0">
                <a:solidFill>
                  <a:srgbClr val="996633"/>
                </a:solidFill>
                <a:ea typeface="Gill Sans" charset="0"/>
                <a:cs typeface="Gill Sans" charset="0"/>
              </a:rPr>
              <a:t>Conduction</a:t>
            </a:r>
          </a:p>
        </p:txBody>
      </p:sp>
      <p:sp>
        <p:nvSpPr>
          <p:cNvPr id="108" name="Rectangle 50"/>
          <p:cNvSpPr>
            <a:spLocks/>
          </p:cNvSpPr>
          <p:nvPr/>
        </p:nvSpPr>
        <p:spPr bwMode="auto">
          <a:xfrm>
            <a:off x="3124200" y="3098800"/>
            <a:ext cx="914400" cy="330200"/>
          </a:xfrm>
          <a:prstGeom prst="rect">
            <a:avLst/>
          </a:prstGeom>
          <a:noFill/>
          <a:ln w="12700" cap="flat">
            <a:noFill/>
            <a:miter lim="800000"/>
            <a:headEnd type="none" w="med" len="med"/>
            <a:tailEnd type="none" w="med" len="med"/>
          </a:ln>
        </p:spPr>
        <p:txBody>
          <a:bodyPr lIns="0" tIns="0" rIns="0" bIns="0" anchor="ctr"/>
          <a:lstStyle/>
          <a:p>
            <a:pPr algn="ctr"/>
            <a:r>
              <a:rPr lang="en-US" sz="1700" dirty="0" smtClean="0">
                <a:solidFill>
                  <a:srgbClr val="FF0000"/>
                </a:solidFill>
                <a:ea typeface="Gill Sans" charset="0"/>
                <a:cs typeface="Gill Sans" charset="0"/>
              </a:rPr>
              <a:t>Flame </a:t>
            </a:r>
          </a:p>
          <a:p>
            <a:pPr algn="ctr"/>
            <a:r>
              <a:rPr lang="en-US" sz="1700" dirty="0" smtClean="0">
                <a:solidFill>
                  <a:srgbClr val="FF0000"/>
                </a:solidFill>
                <a:ea typeface="Gill Sans" charset="0"/>
                <a:cs typeface="Gill Sans" charset="0"/>
              </a:rPr>
              <a:t>Heat Flux</a:t>
            </a:r>
          </a:p>
        </p:txBody>
      </p:sp>
      <p:sp>
        <p:nvSpPr>
          <p:cNvPr id="110" name="Down Arrow 109"/>
          <p:cNvSpPr/>
          <p:nvPr/>
        </p:nvSpPr>
        <p:spPr>
          <a:xfrm>
            <a:off x="2910594" y="2895600"/>
            <a:ext cx="228600" cy="533400"/>
          </a:xfrm>
          <a:prstGeom prst="down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xEl>
                                              <p:pRg st="0" end="0"/>
                                            </p:txEl>
                                          </p:spTgt>
                                        </p:tgtEl>
                                      </p:cBhvr>
                                    </p:animEffect>
                                    <p:set>
                                      <p:cBhvr>
                                        <p:cTn id="7" dur="1" fill="hold">
                                          <p:stCondLst>
                                            <p:cond delay="1999"/>
                                          </p:stCondLst>
                                        </p:cTn>
                                        <p:tgtEl>
                                          <p:spTgt spid="14">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4">
                                            <p:txEl>
                                              <p:pRg st="1" end="1"/>
                                            </p:txEl>
                                          </p:spTgt>
                                        </p:tgtEl>
                                      </p:cBhvr>
                                    </p:animEffect>
                                    <p:set>
                                      <p:cBhvr>
                                        <p:cTn id="10" dur="1" fill="hold">
                                          <p:stCondLst>
                                            <p:cond delay="1999"/>
                                          </p:stCondLst>
                                        </p:cTn>
                                        <p:tgtEl>
                                          <p:spTgt spid="14">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14">
                                            <p:txEl>
                                              <p:pRg st="3" end="3"/>
                                            </p:txEl>
                                          </p:spTgt>
                                        </p:tgtEl>
                                      </p:cBhvr>
                                    </p:animEffect>
                                    <p:set>
                                      <p:cBhvr>
                                        <p:cTn id="13" dur="1" fill="hold">
                                          <p:stCondLst>
                                            <p:cond delay="1999"/>
                                          </p:stCondLst>
                                        </p:cTn>
                                        <p:tgtEl>
                                          <p:spTgt spid="14">
                                            <p:txEl>
                                              <p:pRg st="3" end="3"/>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14">
                                            <p:txEl>
                                              <p:pRg st="5" end="5"/>
                                            </p:txEl>
                                          </p:spTgt>
                                        </p:tgtEl>
                                      </p:cBhvr>
                                    </p:animEffect>
                                    <p:set>
                                      <p:cBhvr>
                                        <p:cTn id="16" dur="1" fill="hold">
                                          <p:stCondLst>
                                            <p:cond delay="1999"/>
                                          </p:stCondLst>
                                        </p:cTn>
                                        <p:tgtEl>
                                          <p:spTgt spid="14">
                                            <p:txEl>
                                              <p:pRg st="5" end="5"/>
                                            </p:txEl>
                                          </p:spTgt>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2000"/>
                                        <p:tgtEl>
                                          <p:spTgt spid="97"/>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0"/>
                                        </p:tgtEl>
                                        <p:attrNameLst>
                                          <p:attrName>style.visibility</p:attrName>
                                        </p:attrNameLst>
                                      </p:cBhvr>
                                      <p:to>
                                        <p:strVal val="visible"/>
                                      </p:to>
                                    </p:set>
                                    <p:animEffect transition="in" filter="fade">
                                      <p:cBhvr>
                                        <p:cTn id="28" dur="2000"/>
                                        <p:tgtEl>
                                          <p:spTgt spid="1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2000"/>
                                        <p:tgtEl>
                                          <p:spTgt spid="10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fade">
                                      <p:cBhvr>
                                        <p:cTn id="34" dur="2000"/>
                                        <p:tgtEl>
                                          <p:spTgt spid="10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6"/>
                                        </p:tgtEl>
                                        <p:attrNameLst>
                                          <p:attrName>style.visibility</p:attrName>
                                        </p:attrNameLst>
                                      </p:cBhvr>
                                      <p:to>
                                        <p:strVal val="visible"/>
                                      </p:to>
                                    </p:set>
                                    <p:animEffect transition="in" filter="fade">
                                      <p:cBhvr>
                                        <p:cTn id="37"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06" grpId="0" animBg="1"/>
      <p:bldP spid="107" grpId="0"/>
      <p:bldP spid="108" grpId="0"/>
      <p:bldP spid="1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Degradation Mechanism</a:t>
            </a:r>
            <a:endParaRPr lang="en-US" dirty="0"/>
          </a:p>
        </p:txBody>
      </p:sp>
      <p:sp>
        <p:nvSpPr>
          <p:cNvPr id="3" name="Content Placeholder 2"/>
          <p:cNvSpPr>
            <a:spLocks noGrp="1"/>
          </p:cNvSpPr>
          <p:nvPr>
            <p:ph idx="1"/>
          </p:nvPr>
        </p:nvSpPr>
        <p:spPr/>
        <p:txBody>
          <a:bodyPr>
            <a:normAutofit/>
          </a:bodyPr>
          <a:lstStyle/>
          <a:p>
            <a:r>
              <a:rPr lang="en-US" sz="2800" dirty="0" smtClean="0"/>
              <a:t>Material degradation mechanism defined by:</a:t>
            </a:r>
            <a:endParaRPr lang="en-US" sz="2800" dirty="0" smtClean="0">
              <a:sym typeface="Wingdings" pitchFamily="2" charset="2"/>
            </a:endParaRPr>
          </a:p>
          <a:p>
            <a:pPr lvl="1"/>
            <a:r>
              <a:rPr lang="en-US" sz="2400" dirty="0" smtClean="0">
                <a:sym typeface="Wingdings" pitchFamily="2" charset="2"/>
              </a:rPr>
              <a:t>First order Arrhenius Reaction rates:</a:t>
            </a:r>
          </a:p>
          <a:p>
            <a:endParaRPr lang="en-US" sz="2800" dirty="0" smtClean="0">
              <a:sym typeface="Wingdings" pitchFamily="2" charset="2"/>
            </a:endParaRPr>
          </a:p>
          <a:p>
            <a:endParaRPr lang="en-US" sz="2800" dirty="0" smtClean="0">
              <a:sym typeface="Wingdings" pitchFamily="2" charset="2"/>
            </a:endParaRPr>
          </a:p>
          <a:p>
            <a:pPr lvl="1"/>
            <a:r>
              <a:rPr lang="en-US" sz="2400" dirty="0" smtClean="0">
                <a:sym typeface="Wingdings" pitchFamily="2" charset="2"/>
              </a:rPr>
              <a:t>Temperature dependent material</a:t>
            </a:r>
            <a:r>
              <a:rPr lang="en-US" sz="2400" i="1" dirty="0" smtClean="0">
                <a:solidFill>
                  <a:schemeClr val="bg1">
                    <a:lumMod val="50000"/>
                  </a:schemeClr>
                </a:solidFill>
                <a:sym typeface="Wingdings" pitchFamily="2" charset="2"/>
              </a:rPr>
              <a:t> </a:t>
            </a:r>
            <a:r>
              <a:rPr lang="en-US" sz="2400" dirty="0" smtClean="0">
                <a:sym typeface="Wingdings" pitchFamily="2" charset="2"/>
              </a:rPr>
              <a:t>properties (density, heat capacity, thermal conductivity, gas transfer)</a:t>
            </a:r>
          </a:p>
          <a:p>
            <a:endParaRPr lang="en-US" sz="2800" dirty="0" smtClean="0">
              <a:sym typeface="Wingdings" pitchFamily="2" charset="2"/>
            </a:endParaRPr>
          </a:p>
          <a:p>
            <a:endParaRPr lang="en-US" sz="2800" dirty="0" smtClean="0"/>
          </a:p>
          <a:p>
            <a:endParaRPr lang="en-US" sz="2800" dirty="0" smtClean="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28</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b="1"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sp>
        <p:nvSpPr>
          <p:cNvPr id="61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145" name="Object 1"/>
          <p:cNvGraphicFramePr>
            <a:graphicFrameLocks noChangeAspect="1"/>
          </p:cNvGraphicFramePr>
          <p:nvPr/>
        </p:nvGraphicFramePr>
        <p:xfrm>
          <a:off x="4343400" y="5105400"/>
          <a:ext cx="2757488" cy="457200"/>
        </p:xfrm>
        <a:graphic>
          <a:graphicData uri="http://schemas.openxmlformats.org/presentationml/2006/ole">
            <mc:AlternateContent xmlns:mc="http://schemas.openxmlformats.org/markup-compatibility/2006">
              <mc:Choice xmlns:v="urn:schemas-microsoft-com:vml" Requires="v">
                <p:oleObj spid="_x0000_s53254" name="Equation" r:id="rId4" imgW="1688367" imgH="291973" progId="Equation.3">
                  <p:embed/>
                </p:oleObj>
              </mc:Choice>
              <mc:Fallback>
                <p:oleObj name="Equation" r:id="rId4" imgW="1688367" imgH="291973"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5105400"/>
                        <a:ext cx="275748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147" name="Object 3"/>
          <p:cNvGraphicFramePr>
            <a:graphicFrameLocks noChangeAspect="1"/>
          </p:cNvGraphicFramePr>
          <p:nvPr/>
        </p:nvGraphicFramePr>
        <p:xfrm>
          <a:off x="4191000" y="2819400"/>
          <a:ext cx="3291840" cy="762000"/>
        </p:xfrm>
        <a:graphic>
          <a:graphicData uri="http://schemas.openxmlformats.org/presentationml/2006/ole">
            <mc:AlternateContent xmlns:mc="http://schemas.openxmlformats.org/markup-compatibility/2006">
              <mc:Choice xmlns:v="urn:schemas-microsoft-com:vml" Requires="v">
                <p:oleObj spid="_x0000_s53255" name="Equation" r:id="rId6" imgW="1892300" imgH="431800" progId="Equation.3">
                  <p:embed/>
                </p:oleObj>
              </mc:Choice>
              <mc:Fallback>
                <p:oleObj name="Equation" r:id="rId6" imgW="1892300" imgH="4318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2819400"/>
                        <a:ext cx="329184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img.directindustry.com/images_di/photo-g/simultaneous-thermal-analyzer-tga-dsc-39926-3655513.jpg"/>
          <p:cNvPicPr>
            <a:picLocks noChangeAspect="1" noChangeArrowheads="1"/>
          </p:cNvPicPr>
          <p:nvPr/>
        </p:nvPicPr>
        <p:blipFill>
          <a:blip r:embed="rId4" cstate="print"/>
          <a:srcRect/>
          <a:stretch>
            <a:fillRect/>
          </a:stretch>
        </p:blipFill>
        <p:spPr bwMode="auto">
          <a:xfrm>
            <a:off x="3124200" y="4191000"/>
            <a:ext cx="2209800" cy="2209800"/>
          </a:xfrm>
          <a:prstGeom prst="rect">
            <a:avLst/>
          </a:prstGeom>
          <a:noFill/>
        </p:spPr>
      </p:pic>
      <p:sp>
        <p:nvSpPr>
          <p:cNvPr id="2" name="Text Placeholder 1"/>
          <p:cNvSpPr>
            <a:spLocks noGrp="1"/>
          </p:cNvSpPr>
          <p:nvPr>
            <p:ph type="body" idx="1"/>
          </p:nvPr>
        </p:nvSpPr>
        <p:spPr>
          <a:xfrm>
            <a:off x="0" y="1535113"/>
            <a:ext cx="5105400" cy="639762"/>
          </a:xfrm>
        </p:spPr>
        <p:txBody>
          <a:bodyPr/>
          <a:lstStyle/>
          <a:p>
            <a:pPr algn="ctr"/>
            <a:r>
              <a:rPr lang="en-US" dirty="0" smtClean="0"/>
              <a:t>Milligram Scale Testing</a:t>
            </a:r>
            <a:endParaRPr lang="en-US" dirty="0"/>
          </a:p>
        </p:txBody>
      </p:sp>
      <p:sp>
        <p:nvSpPr>
          <p:cNvPr id="3" name="Content Placeholder 2"/>
          <p:cNvSpPr>
            <a:spLocks noGrp="1"/>
          </p:cNvSpPr>
          <p:nvPr>
            <p:ph sz="half" idx="2"/>
          </p:nvPr>
        </p:nvSpPr>
        <p:spPr>
          <a:xfrm>
            <a:off x="0" y="2174875"/>
            <a:ext cx="5410200" cy="3951288"/>
          </a:xfrm>
        </p:spPr>
        <p:txBody>
          <a:bodyPr/>
          <a:lstStyle/>
          <a:p>
            <a:r>
              <a:rPr lang="en-US" dirty="0" err="1" smtClean="0"/>
              <a:t>Thermogravimetric</a:t>
            </a:r>
            <a:r>
              <a:rPr lang="en-US" dirty="0" smtClean="0"/>
              <a:t> Analyzer (TGA) </a:t>
            </a:r>
            <a:endParaRPr lang="en-US" dirty="0" smtClean="0">
              <a:sym typeface="Wingdings" pitchFamily="2" charset="2"/>
            </a:endParaRPr>
          </a:p>
          <a:p>
            <a:pPr lvl="1"/>
            <a:r>
              <a:rPr lang="en-US" b="1" dirty="0" smtClean="0">
                <a:sym typeface="Wingdings" pitchFamily="2" charset="2"/>
              </a:rPr>
              <a:t>Kinetics</a:t>
            </a:r>
            <a:r>
              <a:rPr lang="en-US" dirty="0" smtClean="0">
                <a:sym typeface="Wingdings" pitchFamily="2" charset="2"/>
              </a:rPr>
              <a:t>:  </a:t>
            </a:r>
            <a:r>
              <a:rPr lang="en-US" i="1" dirty="0" smtClean="0">
                <a:sym typeface="Wingdings" pitchFamily="2" charset="2"/>
              </a:rPr>
              <a:t>A</a:t>
            </a:r>
            <a:r>
              <a:rPr lang="en-US" dirty="0" smtClean="0">
                <a:sym typeface="Wingdings" pitchFamily="2" charset="2"/>
              </a:rPr>
              <a:t>, </a:t>
            </a:r>
            <a:r>
              <a:rPr lang="en-US" i="1" dirty="0" smtClean="0">
                <a:sym typeface="Wingdings" pitchFamily="2" charset="2"/>
              </a:rPr>
              <a:t>E</a:t>
            </a:r>
          </a:p>
          <a:p>
            <a:pPr lvl="1"/>
            <a:endParaRPr lang="en-US" i="1" dirty="0" smtClean="0">
              <a:sym typeface="Wingdings" pitchFamily="2" charset="2"/>
            </a:endParaRPr>
          </a:p>
          <a:p>
            <a:pPr lvl="1"/>
            <a:endParaRPr lang="en-US" i="1" dirty="0" smtClean="0">
              <a:sym typeface="Wingdings" pitchFamily="2" charset="2"/>
            </a:endParaRPr>
          </a:p>
          <a:p>
            <a:r>
              <a:rPr lang="en-US" dirty="0" smtClean="0">
                <a:sym typeface="Wingdings" pitchFamily="2" charset="2"/>
              </a:rPr>
              <a:t>Differential Scanning </a:t>
            </a:r>
            <a:r>
              <a:rPr lang="en-US" dirty="0" err="1" smtClean="0">
                <a:sym typeface="Wingdings" pitchFamily="2" charset="2"/>
              </a:rPr>
              <a:t>Calorimetry</a:t>
            </a:r>
            <a:r>
              <a:rPr lang="en-US" dirty="0" smtClean="0">
                <a:sym typeface="Wingdings" pitchFamily="2" charset="2"/>
              </a:rPr>
              <a:t> </a:t>
            </a:r>
            <a:r>
              <a:rPr lang="en-US" i="1" dirty="0" smtClean="0">
                <a:sym typeface="Wingdings" pitchFamily="2" charset="2"/>
              </a:rPr>
              <a:t>(DSC)</a:t>
            </a:r>
          </a:p>
          <a:p>
            <a:pPr lvl="1"/>
            <a:r>
              <a:rPr lang="en-US" b="1" dirty="0" smtClean="0">
                <a:sym typeface="Wingdings" pitchFamily="2" charset="2"/>
              </a:rPr>
              <a:t>Thermodynamics</a:t>
            </a:r>
          </a:p>
          <a:p>
            <a:pPr lvl="1"/>
            <a:r>
              <a:rPr lang="en-US" dirty="0" smtClean="0">
                <a:sym typeface="Wingdings" pitchFamily="2" charset="2"/>
              </a:rPr>
              <a:t>Specific heat, </a:t>
            </a:r>
            <a:r>
              <a:rPr lang="en-US" i="1" dirty="0" smtClean="0">
                <a:sym typeface="Wingdings" pitchFamily="2" charset="2"/>
              </a:rPr>
              <a:t>C</a:t>
            </a:r>
            <a:r>
              <a:rPr lang="en-US" i="1" baseline="-25000" dirty="0" smtClean="0">
                <a:sym typeface="Wingdings" pitchFamily="2" charset="2"/>
              </a:rPr>
              <a:t>p</a:t>
            </a:r>
            <a:endParaRPr lang="en-US" dirty="0" smtClean="0">
              <a:sym typeface="Wingdings" pitchFamily="2" charset="2"/>
            </a:endParaRPr>
          </a:p>
          <a:p>
            <a:pPr lvl="1"/>
            <a:r>
              <a:rPr lang="en-US" dirty="0" smtClean="0">
                <a:sym typeface="Wingdings" pitchFamily="2" charset="2"/>
              </a:rPr>
              <a:t>Heats of </a:t>
            </a:r>
          </a:p>
          <a:p>
            <a:pPr lvl="2"/>
            <a:r>
              <a:rPr lang="en-US" dirty="0" smtClean="0">
                <a:sym typeface="Wingdings" pitchFamily="2" charset="2"/>
              </a:rPr>
              <a:t>Decomposition, </a:t>
            </a:r>
            <a:r>
              <a:rPr lang="en-US" i="1" dirty="0" err="1" smtClean="0">
                <a:sym typeface="Wingdings" pitchFamily="2" charset="2"/>
              </a:rPr>
              <a:t>h</a:t>
            </a:r>
            <a:r>
              <a:rPr lang="en-US" i="1" baseline="-25000" dirty="0" err="1" smtClean="0">
                <a:sym typeface="Wingdings" pitchFamily="2" charset="2"/>
              </a:rPr>
              <a:t>decomp</a:t>
            </a:r>
            <a:endParaRPr lang="en-US" i="1" baseline="-25000" dirty="0" smtClean="0">
              <a:sym typeface="Wingdings" pitchFamily="2" charset="2"/>
            </a:endParaRPr>
          </a:p>
          <a:p>
            <a:pPr lvl="2"/>
            <a:r>
              <a:rPr lang="en-US" dirty="0" smtClean="0">
                <a:sym typeface="Wingdings" pitchFamily="2" charset="2"/>
              </a:rPr>
              <a:t>Melting, </a:t>
            </a:r>
            <a:r>
              <a:rPr lang="en-US" i="1" dirty="0" err="1" smtClean="0">
                <a:sym typeface="Wingdings" pitchFamily="2" charset="2"/>
              </a:rPr>
              <a:t>h</a:t>
            </a:r>
            <a:r>
              <a:rPr lang="en-US" i="1" baseline="-25000" dirty="0" err="1" smtClean="0">
                <a:sym typeface="Wingdings" pitchFamily="2" charset="2"/>
              </a:rPr>
              <a:t>melt</a:t>
            </a:r>
            <a:endParaRPr lang="en-US" i="1" baseline="-25000" dirty="0" smtClean="0">
              <a:sym typeface="Wingdings" pitchFamily="2" charset="2"/>
            </a:endParaRPr>
          </a:p>
        </p:txBody>
      </p:sp>
      <p:sp>
        <p:nvSpPr>
          <p:cNvPr id="4" name="Text Placeholder 3"/>
          <p:cNvSpPr>
            <a:spLocks noGrp="1"/>
          </p:cNvSpPr>
          <p:nvPr>
            <p:ph type="body" sz="quarter" idx="3"/>
          </p:nvPr>
        </p:nvSpPr>
        <p:spPr>
          <a:xfrm>
            <a:off x="5638800" y="1535113"/>
            <a:ext cx="3505200" cy="639762"/>
          </a:xfrm>
        </p:spPr>
        <p:txBody>
          <a:bodyPr/>
          <a:lstStyle/>
          <a:p>
            <a:r>
              <a:rPr lang="en-US" dirty="0" smtClean="0"/>
              <a:t>Bench Scale Testing</a:t>
            </a:r>
            <a:endParaRPr lang="en-US" dirty="0"/>
          </a:p>
        </p:txBody>
      </p:sp>
      <p:sp>
        <p:nvSpPr>
          <p:cNvPr id="5" name="Content Placeholder 4"/>
          <p:cNvSpPr>
            <a:spLocks noGrp="1"/>
          </p:cNvSpPr>
          <p:nvPr>
            <p:ph sz="quarter" idx="4"/>
          </p:nvPr>
        </p:nvSpPr>
        <p:spPr>
          <a:xfrm>
            <a:off x="5638800" y="2174875"/>
            <a:ext cx="3505200" cy="3951288"/>
          </a:xfrm>
        </p:spPr>
        <p:txBody>
          <a:bodyPr/>
          <a:lstStyle/>
          <a:p>
            <a:r>
              <a:rPr lang="en-US" dirty="0" smtClean="0"/>
              <a:t>Cone Calorimeter</a:t>
            </a:r>
          </a:p>
          <a:p>
            <a:pPr lvl="1"/>
            <a:r>
              <a:rPr lang="en-US" dirty="0" smtClean="0"/>
              <a:t>Thermal Conductivity, </a:t>
            </a:r>
            <a:r>
              <a:rPr lang="en-US" i="1" dirty="0" smtClean="0"/>
              <a:t>k</a:t>
            </a:r>
          </a:p>
          <a:p>
            <a:pPr lvl="1"/>
            <a:r>
              <a:rPr lang="en-US" dirty="0" smtClean="0"/>
              <a:t>Absorption coefficient, </a:t>
            </a:r>
            <a:r>
              <a:rPr lang="en-US" i="1" dirty="0" smtClean="0"/>
              <a:t>a</a:t>
            </a:r>
          </a:p>
          <a:p>
            <a:endParaRPr lang="en-US" dirty="0"/>
          </a:p>
        </p:txBody>
      </p:sp>
      <p:sp>
        <p:nvSpPr>
          <p:cNvPr id="6" name="Title 5"/>
          <p:cNvSpPr>
            <a:spLocks noGrp="1"/>
          </p:cNvSpPr>
          <p:nvPr>
            <p:ph type="title"/>
          </p:nvPr>
        </p:nvSpPr>
        <p:spPr/>
        <p:txBody>
          <a:bodyPr/>
          <a:lstStyle/>
          <a:p>
            <a:r>
              <a:rPr lang="en-US" dirty="0" err="1" smtClean="0"/>
              <a:t>Degredation</a:t>
            </a:r>
            <a:r>
              <a:rPr lang="en-US" dirty="0" smtClean="0"/>
              <a:t> Mechanism</a:t>
            </a:r>
            <a:endParaRPr lang="en-US" dirty="0"/>
          </a:p>
        </p:txBody>
      </p:sp>
      <p:sp>
        <p:nvSpPr>
          <p:cNvPr id="7" name="Date Placeholder 6"/>
          <p:cNvSpPr>
            <a:spLocks noGrp="1"/>
          </p:cNvSpPr>
          <p:nvPr>
            <p:ph type="dt" sz="half" idx="10"/>
          </p:nvPr>
        </p:nvSpPr>
        <p:spPr/>
        <p:txBody>
          <a:bodyPr/>
          <a:lstStyle/>
          <a:p>
            <a:fld id="{E06F3226-3102-419D-8C8D-378531C3FB95}" type="datetime1">
              <a:rPr lang="en-US" smtClean="0"/>
              <a:pPr/>
              <a:t>1/27/2014</a:t>
            </a:fld>
            <a:endParaRPr lang="en-US" dirty="0"/>
          </a:p>
        </p:txBody>
      </p:sp>
      <p:sp>
        <p:nvSpPr>
          <p:cNvPr id="9" name="Slide Number Placeholder 8"/>
          <p:cNvSpPr>
            <a:spLocks noGrp="1"/>
          </p:cNvSpPr>
          <p:nvPr>
            <p:ph type="sldNum" sz="quarter" idx="12"/>
          </p:nvPr>
        </p:nvSpPr>
        <p:spPr/>
        <p:txBody>
          <a:bodyPr/>
          <a:lstStyle/>
          <a:p>
            <a:fld id="{86A2BEE4-D810-4DFA-998F-64296D93E7C6}" type="slidenum">
              <a:rPr lang="en-US" smtClean="0"/>
              <a:pPr/>
              <a:t>29</a:t>
            </a:fld>
            <a:endParaRPr lang="en-US"/>
          </a:p>
        </p:txBody>
      </p:sp>
      <p:sp>
        <p:nvSpPr>
          <p:cNvPr id="11" name="TextBox 10"/>
          <p:cNvSpPr txBox="1"/>
          <p:nvPr/>
        </p:nvSpPr>
        <p:spPr>
          <a:xfrm>
            <a:off x="1828800" y="6488668"/>
            <a:ext cx="5486400" cy="369332"/>
          </a:xfrm>
          <a:prstGeom prst="rect">
            <a:avLst/>
          </a:prstGeom>
          <a:solidFill>
            <a:schemeClr val="bg1"/>
          </a:solidFill>
        </p:spPr>
        <p:txBody>
          <a:bodyPr wrap="square" rtlCol="0">
            <a:spAutoFit/>
          </a:bodyPr>
          <a:lstStyle/>
          <a:p>
            <a:pPr algn="ctr"/>
            <a:r>
              <a:rPr lang="en-US" dirty="0" smtClean="0"/>
              <a:t>Acknowledgements:  Jing Li, University of Maryland</a:t>
            </a:r>
            <a:endParaRPr lang="en-US" dirty="0"/>
          </a:p>
        </p:txBody>
      </p:sp>
      <p:graphicFrame>
        <p:nvGraphicFramePr>
          <p:cNvPr id="77826" name="Object 2"/>
          <p:cNvGraphicFramePr>
            <a:graphicFrameLocks noChangeAspect="1"/>
          </p:cNvGraphicFramePr>
          <p:nvPr/>
        </p:nvGraphicFramePr>
        <p:xfrm>
          <a:off x="1295400" y="2971800"/>
          <a:ext cx="2514600" cy="581971"/>
        </p:xfrm>
        <a:graphic>
          <a:graphicData uri="http://schemas.openxmlformats.org/presentationml/2006/ole">
            <mc:AlternateContent xmlns:mc="http://schemas.openxmlformats.org/markup-compatibility/2006">
              <mc:Choice xmlns:v="urn:schemas-microsoft-com:vml" Requires="v">
                <p:oleObj spid="_x0000_s54276" name="Equation" r:id="rId5" imgW="1892300" imgH="431800" progId="Equation.3">
                  <p:embed/>
                </p:oleObj>
              </mc:Choice>
              <mc:Fallback>
                <p:oleObj name="Equation" r:id="rId5" imgW="1892300" imgH="43180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971800"/>
                        <a:ext cx="2514600" cy="5819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7827" name="Picture 3"/>
          <p:cNvPicPr>
            <a:picLocks noChangeAspect="1" noChangeArrowheads="1"/>
          </p:cNvPicPr>
          <p:nvPr/>
        </p:nvPicPr>
        <p:blipFill>
          <a:blip r:embed="rId7" cstate="print"/>
          <a:srcRect/>
          <a:stretch>
            <a:fillRect/>
          </a:stretch>
        </p:blipFill>
        <p:spPr bwMode="auto">
          <a:xfrm>
            <a:off x="6096000" y="3429000"/>
            <a:ext cx="2667000" cy="2985655"/>
          </a:xfrm>
          <a:prstGeom prst="rect">
            <a:avLst/>
          </a:prstGeom>
          <a:noFill/>
          <a:ln w="9525">
            <a:noFill/>
            <a:miter lim="800000"/>
            <a:headEnd/>
            <a:tailEnd/>
          </a:ln>
        </p:spPr>
      </p:pic>
      <p:cxnSp>
        <p:nvCxnSpPr>
          <p:cNvPr id="18" name="Straight Connector 17"/>
          <p:cNvCxnSpPr/>
          <p:nvPr/>
        </p:nvCxnSpPr>
        <p:spPr>
          <a:xfrm>
            <a:off x="5486400" y="1600200"/>
            <a:ext cx="0" cy="4800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Model of </a:t>
            </a:r>
            <a:br>
              <a:rPr lang="en-US" dirty="0" smtClean="0"/>
            </a:br>
            <a:r>
              <a:rPr lang="en-US" dirty="0" smtClean="0"/>
              <a:t>Upward Flame Spread</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3</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b="1"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b="1"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sp>
        <p:nvSpPr>
          <p:cNvPr id="10" name="Content Placeholder 9"/>
          <p:cNvSpPr>
            <a:spLocks noGrp="1"/>
          </p:cNvSpPr>
          <p:nvPr>
            <p:ph idx="1"/>
          </p:nvPr>
        </p:nvSpPr>
        <p:spPr/>
        <p:txBody>
          <a:bodyPr/>
          <a:lstStyle/>
          <a:p>
            <a:endParaRPr lang="en-US"/>
          </a:p>
        </p:txBody>
      </p:sp>
      <p:pic>
        <p:nvPicPr>
          <p:cNvPr id="12" name="Picture 11"/>
          <p:cNvPicPr/>
          <p:nvPr/>
        </p:nvPicPr>
        <p:blipFill>
          <a:blip r:embed="rId3" cstate="print">
            <a:clrChange>
              <a:clrFrom>
                <a:srgbClr val="FFFFFF"/>
              </a:clrFrom>
              <a:clrTo>
                <a:srgbClr val="FFFFFF">
                  <a:alpha val="0"/>
                </a:srgbClr>
              </a:clrTo>
            </a:clrChange>
          </a:blip>
          <a:srcRect/>
          <a:stretch>
            <a:fillRect/>
          </a:stretch>
        </p:blipFill>
        <p:spPr bwMode="auto">
          <a:xfrm>
            <a:off x="3465795" y="1295400"/>
            <a:ext cx="4124978" cy="51680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of </a:t>
            </a:r>
            <a:br>
              <a:rPr lang="en-US" dirty="0" smtClean="0"/>
            </a:br>
            <a:r>
              <a:rPr lang="en-US" dirty="0" smtClean="0"/>
              <a:t>Upward Flame Spread</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30</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b="1"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pic>
        <p:nvPicPr>
          <p:cNvPr id="5121" name="Picture 1"/>
          <p:cNvPicPr>
            <a:picLocks noChangeAspect="1" noChangeArrowheads="1"/>
          </p:cNvPicPr>
          <p:nvPr/>
        </p:nvPicPr>
        <p:blipFill>
          <a:blip r:embed="rId2" cstate="print"/>
          <a:srcRect l="21622" t="16296" r="8660" b="11111"/>
          <a:stretch>
            <a:fillRect/>
          </a:stretch>
        </p:blipFill>
        <p:spPr bwMode="auto">
          <a:xfrm>
            <a:off x="2421294" y="2057400"/>
            <a:ext cx="6511212"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31</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b="1"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pic>
        <p:nvPicPr>
          <p:cNvPr id="8" name="LeventonUpwardFlameVid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457200"/>
            <a:ext cx="10363200" cy="7772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Materials, ABS</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32</a:t>
            </a:fld>
            <a:endParaRPr lang="en-US"/>
          </a:p>
        </p:txBody>
      </p:sp>
      <p:graphicFrame>
        <p:nvGraphicFramePr>
          <p:cNvPr id="8" name="Object 1"/>
          <p:cNvGraphicFramePr>
            <a:graphicFrameLocks noChangeAspect="1"/>
          </p:cNvGraphicFramePr>
          <p:nvPr/>
        </p:nvGraphicFramePr>
        <p:xfrm>
          <a:off x="469900" y="2933700"/>
          <a:ext cx="4463676" cy="3035300"/>
        </p:xfrm>
        <a:graphic>
          <a:graphicData uri="http://schemas.openxmlformats.org/presentationml/2006/ole">
            <mc:AlternateContent xmlns:mc="http://schemas.openxmlformats.org/markup-compatibility/2006">
              <mc:Choice xmlns:v="urn:schemas-microsoft-com:vml" Requires="v">
                <p:oleObj spid="_x0000_s116742" name="Bitmap Image" r:id="rId3" imgW="5323810" imgH="3638095" progId="Paint.Picture">
                  <p:embed/>
                </p:oleObj>
              </mc:Choice>
              <mc:Fallback>
                <p:oleObj name="Bitmap Image" r:id="rId3" imgW="5323810" imgH="3638095" progId="Paint.Pictur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 y="2933700"/>
                        <a:ext cx="4463676" cy="303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2"/>
          <p:cNvGraphicFramePr>
            <a:graphicFrameLocks noChangeAspect="1"/>
          </p:cNvGraphicFramePr>
          <p:nvPr/>
        </p:nvGraphicFramePr>
        <p:xfrm>
          <a:off x="5486400" y="2465387"/>
          <a:ext cx="3225800" cy="4087813"/>
        </p:xfrm>
        <a:graphic>
          <a:graphicData uri="http://schemas.openxmlformats.org/presentationml/2006/ole">
            <mc:AlternateContent xmlns:mc="http://schemas.openxmlformats.org/markup-compatibility/2006">
              <mc:Choice xmlns:v="urn:schemas-microsoft-com:vml" Requires="v">
                <p:oleObj spid="_x0000_s116743" name="Bitmap Image" r:id="rId5" imgW="3543795" imgH="4439270" progId="Paint.Picture">
                  <p:embed/>
                </p:oleObj>
              </mc:Choice>
              <mc:Fallback>
                <p:oleObj name="Bitmap Image" r:id="rId5" imgW="3543795" imgH="4439270" progId="Paint.Picture">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465387"/>
                        <a:ext cx="3225800" cy="408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Content Placeholder 2"/>
          <p:cNvSpPr>
            <a:spLocks noGrp="1"/>
          </p:cNvSpPr>
          <p:nvPr>
            <p:ph idx="1"/>
          </p:nvPr>
        </p:nvSpPr>
        <p:spPr>
          <a:xfrm>
            <a:off x="0" y="1371600"/>
            <a:ext cx="9144000" cy="5029200"/>
          </a:xfrm>
        </p:spPr>
        <p:txBody>
          <a:bodyPr>
            <a:normAutofit/>
          </a:bodyPr>
          <a:lstStyle/>
          <a:p>
            <a:pPr algn="ctr">
              <a:buNone/>
            </a:pPr>
            <a:r>
              <a:rPr lang="en-US" sz="2400" dirty="0" smtClean="0"/>
              <a:t>10 x 5 cm ABS slabs following burning in </a:t>
            </a:r>
          </a:p>
          <a:p>
            <a:pPr algn="ctr">
              <a:buNone/>
            </a:pPr>
            <a:r>
              <a:rPr lang="en-US" sz="2400" dirty="0" smtClean="0"/>
              <a:t>the horizontal and vertical configuration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Materials, ABS</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33</a:t>
            </a:fld>
            <a:endParaRPr lang="en-US"/>
          </a:p>
        </p:txBody>
      </p:sp>
      <p:graphicFrame>
        <p:nvGraphicFramePr>
          <p:cNvPr id="16" name="Chart 15"/>
          <p:cNvGraphicFramePr/>
          <p:nvPr/>
        </p:nvGraphicFramePr>
        <p:xfrm>
          <a:off x="0" y="1295400"/>
          <a:ext cx="4209710" cy="2758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p:cNvGraphicFramePr/>
          <p:nvPr/>
        </p:nvGraphicFramePr>
        <p:xfrm>
          <a:off x="4884448" y="1295400"/>
          <a:ext cx="4259552" cy="27438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p:cNvGraphicFramePr/>
          <p:nvPr/>
        </p:nvGraphicFramePr>
        <p:xfrm>
          <a:off x="0" y="4038600"/>
          <a:ext cx="4191000" cy="2819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p:nvPr/>
        </p:nvGraphicFramePr>
        <p:xfrm>
          <a:off x="4876800" y="4099662"/>
          <a:ext cx="4267200" cy="275833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Materials, HIPS</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34</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b="1" kern="0" dirty="0" smtClean="0"/>
              <a:t>Conclusions</a:t>
            </a:r>
            <a:r>
              <a:rPr lang="en-US" b="1" kern="0" dirty="0" smtClean="0">
                <a:solidFill>
                  <a:prstClr val="black"/>
                </a:solidFill>
                <a:latin typeface="Levenim MT"/>
              </a:rPr>
              <a:t> and Future Work</a:t>
            </a:r>
            <a:endParaRPr lang="en-US" sz="1100" b="1" kern="0" dirty="0"/>
          </a:p>
        </p:txBody>
      </p:sp>
      <p:graphicFrame>
        <p:nvGraphicFramePr>
          <p:cNvPr id="10" name="Chart 9"/>
          <p:cNvGraphicFramePr>
            <a:graphicFrameLocks/>
          </p:cNvGraphicFramePr>
          <p:nvPr/>
        </p:nvGraphicFramePr>
        <p:xfrm>
          <a:off x="3048000" y="4033913"/>
          <a:ext cx="5422900" cy="28240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nvGraphicFramePr>
        <p:xfrm>
          <a:off x="3048000" y="1295400"/>
          <a:ext cx="5121294" cy="279279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Materials, POM</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35</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b="1" kern="0" dirty="0" smtClean="0"/>
              <a:t>Conclusions</a:t>
            </a:r>
            <a:r>
              <a:rPr lang="en-US" b="1" kern="0" dirty="0" smtClean="0">
                <a:solidFill>
                  <a:prstClr val="black"/>
                </a:solidFill>
                <a:latin typeface="Levenim MT"/>
              </a:rPr>
              <a:t> and Future Work</a:t>
            </a:r>
            <a:endParaRPr lang="en-US" sz="1100" b="1" kern="0" dirty="0"/>
          </a:p>
        </p:txBody>
      </p:sp>
      <p:graphicFrame>
        <p:nvGraphicFramePr>
          <p:cNvPr id="13" name="Chart 12"/>
          <p:cNvGraphicFramePr/>
          <p:nvPr/>
        </p:nvGraphicFramePr>
        <p:xfrm>
          <a:off x="3276600" y="4002005"/>
          <a:ext cx="4749800" cy="28559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a:graphicFrameLocks/>
          </p:cNvGraphicFramePr>
          <p:nvPr/>
        </p:nvGraphicFramePr>
        <p:xfrm>
          <a:off x="3237882" y="1295400"/>
          <a:ext cx="4775818" cy="2819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sz="2400" dirty="0" smtClean="0"/>
              <a:t>Carefully obtained highly resolved measurements of heat feedback profile of an upward spreading flame</a:t>
            </a:r>
          </a:p>
          <a:p>
            <a:endParaRPr lang="en-US" sz="2400" dirty="0" smtClean="0"/>
          </a:p>
          <a:p>
            <a:pPr lvl="0"/>
            <a:r>
              <a:rPr lang="en-US" sz="2400" dirty="0" smtClean="0"/>
              <a:t>Created correlation predicting flame to surface heat flux, solely as a function of sample burning rate</a:t>
            </a:r>
          </a:p>
          <a:p>
            <a:pPr lvl="0"/>
            <a:endParaRPr lang="en-US" sz="2400" dirty="0" smtClean="0"/>
          </a:p>
          <a:p>
            <a:pPr lvl="0"/>
            <a:r>
              <a:rPr lang="en-US" sz="2400" dirty="0" smtClean="0"/>
              <a:t>Testing additional polymers (ABS, POM, HIPS) to determine how flame heat flux model can be generalized through straightforward scaling</a:t>
            </a:r>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36</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b="1" kern="0" dirty="0" smtClean="0"/>
              <a:t>Conclusions</a:t>
            </a:r>
            <a:r>
              <a:rPr lang="en-US" b="1" kern="0" dirty="0" smtClean="0">
                <a:solidFill>
                  <a:prstClr val="black"/>
                </a:solidFill>
                <a:latin typeface="Levenim MT"/>
              </a:rPr>
              <a:t> and Future Work</a:t>
            </a:r>
            <a:endParaRPr lang="en-US" sz="1100" b="1" kern="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pPr lvl="0"/>
            <a:r>
              <a:rPr lang="en-US" sz="2400" dirty="0" smtClean="0"/>
              <a:t>Coupled flame heat flux model with solid phase computational </a:t>
            </a:r>
            <a:r>
              <a:rPr lang="en-US" sz="2400" dirty="0" err="1" smtClean="0"/>
              <a:t>pyrolysis</a:t>
            </a:r>
            <a:r>
              <a:rPr lang="en-US" sz="2400" dirty="0" smtClean="0"/>
              <a:t> solver, ThermaKin2D</a:t>
            </a:r>
          </a:p>
          <a:p>
            <a:pPr lvl="0"/>
            <a:endParaRPr lang="en-US" sz="2400" dirty="0" smtClean="0"/>
          </a:p>
          <a:p>
            <a:pPr lvl="0"/>
            <a:r>
              <a:rPr lang="en-US" sz="2400" dirty="0" smtClean="0"/>
              <a:t>Developed a fully parameterized model to simulated upward </a:t>
            </a:r>
            <a:r>
              <a:rPr lang="en-US" sz="2400" smtClean="0"/>
              <a:t>flame spread</a:t>
            </a:r>
            <a:endParaRPr lang="en-US" sz="2400" dirty="0" smtClean="0"/>
          </a:p>
          <a:p>
            <a:pPr lvl="0"/>
            <a:endParaRPr lang="en-US" sz="2400" dirty="0" smtClean="0"/>
          </a:p>
          <a:p>
            <a:pPr lvl="0"/>
            <a:endParaRPr lang="en-US" sz="2400" dirty="0" smtClean="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37</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b="1" kern="0" dirty="0" smtClean="0"/>
              <a:t>Conclusions</a:t>
            </a:r>
            <a:r>
              <a:rPr lang="en-US" b="1" kern="0" dirty="0" smtClean="0">
                <a:solidFill>
                  <a:prstClr val="black"/>
                </a:solidFill>
                <a:latin typeface="Levenim MT"/>
              </a:rPr>
              <a:t> and Future Work</a:t>
            </a:r>
            <a:endParaRPr lang="en-US" sz="1100" b="1" kern="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 Heat Flux Beyond </a:t>
            </a:r>
            <a:r>
              <a:rPr lang="en-US" i="1" dirty="0" err="1" smtClean="0">
                <a:latin typeface="Cambria Math" pitchFamily="18" charset="0"/>
                <a:ea typeface="Cambria Math" pitchFamily="18" charset="0"/>
              </a:rPr>
              <a:t>x</a:t>
            </a:r>
            <a:r>
              <a:rPr lang="en-US" i="1" baseline="-25000" dirty="0" err="1" smtClean="0">
                <a:latin typeface="Cambria Math" pitchFamily="18" charset="0"/>
                <a:ea typeface="Cambria Math" pitchFamily="18" charset="0"/>
              </a:rPr>
              <a:t>f</a:t>
            </a:r>
            <a:endParaRPr lang="en-US" i="1" baseline="-25000" dirty="0">
              <a:latin typeface="Cambria Math" pitchFamily="18" charset="0"/>
              <a:ea typeface="Cambria Math" pitchFamily="18" charset="0"/>
            </a:endParaRPr>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38</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b="1"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graphicFrame>
        <p:nvGraphicFramePr>
          <p:cNvPr id="11" name="Chart 10"/>
          <p:cNvGraphicFramePr/>
          <p:nvPr/>
        </p:nvGraphicFramePr>
        <p:xfrm>
          <a:off x="2362200" y="1371600"/>
          <a:ext cx="6556375" cy="393382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mbria Math" pitchFamily="18" charset="0"/>
                <a:ea typeface="Cambria Math" pitchFamily="18" charset="0"/>
              </a:rPr>
              <a:t>Comparison of </a:t>
            </a:r>
            <a:r>
              <a:rPr lang="en-US" i="1" dirty="0" err="1" smtClean="0">
                <a:latin typeface="Cambria Math" pitchFamily="18" charset="0"/>
                <a:ea typeface="Cambria Math" pitchFamily="18" charset="0"/>
              </a:rPr>
              <a:t>x</a:t>
            </a:r>
            <a:r>
              <a:rPr lang="en-US" i="1" baseline="-25000" dirty="0" err="1" smtClean="0">
                <a:latin typeface="Cambria Math" pitchFamily="18" charset="0"/>
                <a:ea typeface="Cambria Math" pitchFamily="18" charset="0"/>
              </a:rPr>
              <a:t>f</a:t>
            </a:r>
            <a:r>
              <a:rPr lang="en-US" i="1" baseline="-25000" dirty="0" smtClean="0">
                <a:latin typeface="Cambria Math" pitchFamily="18" charset="0"/>
                <a:ea typeface="Cambria Math" pitchFamily="18" charset="0"/>
              </a:rPr>
              <a:t>  </a:t>
            </a:r>
            <a:r>
              <a:rPr lang="en-US" dirty="0" smtClean="0">
                <a:latin typeface="Cambria Math" pitchFamily="18" charset="0"/>
                <a:ea typeface="Cambria Math" pitchFamily="18" charset="0"/>
              </a:rPr>
              <a:t>expressions </a:t>
            </a:r>
            <a:endParaRPr lang="en-US" i="1" baseline="-25000" dirty="0">
              <a:latin typeface="Cambria Math" pitchFamily="18" charset="0"/>
              <a:ea typeface="Cambria Math" pitchFamily="18" charset="0"/>
            </a:endParaRPr>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39</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b="1"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b="1"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graphicFrame>
        <p:nvGraphicFramePr>
          <p:cNvPr id="8" name="Chart 7"/>
          <p:cNvGraphicFramePr/>
          <p:nvPr/>
        </p:nvGraphicFramePr>
        <p:xfrm>
          <a:off x="2590800" y="1752600"/>
          <a:ext cx="6248576" cy="418829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Flame Spread Models</a:t>
            </a:r>
            <a:endParaRPr lang="en-US" dirty="0"/>
          </a:p>
        </p:txBody>
      </p:sp>
      <p:sp>
        <p:nvSpPr>
          <p:cNvPr id="3" name="Content Placeholder 2"/>
          <p:cNvSpPr>
            <a:spLocks noGrp="1"/>
          </p:cNvSpPr>
          <p:nvPr>
            <p:ph idx="1"/>
          </p:nvPr>
        </p:nvSpPr>
        <p:spPr/>
        <p:txBody>
          <a:bodyPr>
            <a:normAutofit/>
          </a:bodyPr>
          <a:lstStyle/>
          <a:p>
            <a:r>
              <a:rPr lang="en-US" sz="2400" dirty="0" smtClean="0"/>
              <a:t>Early analytical models</a:t>
            </a:r>
          </a:p>
          <a:p>
            <a:endParaRPr lang="en-US" sz="2400" dirty="0" smtClean="0"/>
          </a:p>
          <a:p>
            <a:endParaRPr lang="en-US" sz="2400" dirty="0" smtClean="0"/>
          </a:p>
          <a:p>
            <a:endParaRPr lang="en-US" sz="2400" dirty="0" smtClean="0"/>
          </a:p>
          <a:p>
            <a:r>
              <a:rPr lang="en-US" sz="2400" dirty="0" smtClean="0"/>
              <a:t>Additional influences to consider</a:t>
            </a:r>
          </a:p>
          <a:p>
            <a:pPr lvl="1"/>
            <a:r>
              <a:rPr lang="en-US" sz="2000" dirty="0" smtClean="0"/>
              <a:t>Heat transfer mechanism</a:t>
            </a:r>
          </a:p>
          <a:p>
            <a:pPr lvl="1"/>
            <a:r>
              <a:rPr lang="en-US" sz="2000" dirty="0" smtClean="0"/>
              <a:t>Transient flame/material behaviors</a:t>
            </a:r>
          </a:p>
          <a:p>
            <a:pPr lvl="1"/>
            <a:r>
              <a:rPr lang="en-US" sz="2000" dirty="0" smtClean="0"/>
              <a:t>Temperature dependent material properties</a:t>
            </a:r>
          </a:p>
          <a:p>
            <a:pPr lvl="1"/>
            <a:r>
              <a:rPr lang="en-US" sz="2000" dirty="0" smtClean="0"/>
              <a:t>Sample thickness/width/aspect ratio</a:t>
            </a:r>
          </a:p>
          <a:p>
            <a:pPr lvl="1"/>
            <a:r>
              <a:rPr lang="en-US" sz="2000" dirty="0" smtClean="0"/>
              <a:t>Transition to turbulence</a:t>
            </a:r>
          </a:p>
          <a:p>
            <a:pPr lvl="1"/>
            <a:endParaRPr lang="en-US" sz="2000" dirty="0" smtClean="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4</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b="1"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a:t>
            </a:r>
            <a:r>
              <a:rPr lang="en-US" b="1" kern="0" dirty="0" smtClean="0"/>
              <a:t>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pic>
        <p:nvPicPr>
          <p:cNvPr id="10"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14800" y="1981200"/>
            <a:ext cx="2105025" cy="73342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 Spread</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40</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graphicFrame>
        <p:nvGraphicFramePr>
          <p:cNvPr id="9" name="Chart 8"/>
          <p:cNvGraphicFramePr/>
          <p:nvPr/>
        </p:nvGraphicFramePr>
        <p:xfrm>
          <a:off x="1888174" y="1752600"/>
          <a:ext cx="7255826" cy="4343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Effects of Heat Flux Gauge Water Temperature</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41</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graphicFrame>
        <p:nvGraphicFramePr>
          <p:cNvPr id="12" name="Chart 11"/>
          <p:cNvGraphicFramePr/>
          <p:nvPr/>
        </p:nvGraphicFramePr>
        <p:xfrm>
          <a:off x="2819400" y="1295400"/>
          <a:ext cx="4643592" cy="26838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p:nvPr/>
        </p:nvGraphicFramePr>
        <p:xfrm>
          <a:off x="2819400" y="3886200"/>
          <a:ext cx="4648200" cy="256991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7662707" y="2076451"/>
            <a:ext cx="1152526" cy="307777"/>
          </a:xfrm>
          <a:prstGeom prst="rect">
            <a:avLst/>
          </a:prstGeom>
          <a:noFill/>
        </p:spPr>
        <p:txBody>
          <a:bodyPr wrap="square" rtlCol="0">
            <a:spAutoFit/>
          </a:bodyPr>
          <a:lstStyle/>
          <a:p>
            <a:r>
              <a:rPr lang="en-US" sz="1400" i="1" dirty="0" smtClean="0">
                <a:latin typeface="Cambria Math" pitchFamily="18" charset="0"/>
                <a:ea typeface="Cambria Math" pitchFamily="18" charset="0"/>
              </a:rPr>
              <a:t>x</a:t>
            </a:r>
            <a:r>
              <a:rPr lang="en-US" sz="1400" dirty="0" smtClean="0">
                <a:latin typeface="Cambria Math" pitchFamily="18" charset="0"/>
                <a:ea typeface="Cambria Math" pitchFamily="18" charset="0"/>
              </a:rPr>
              <a:t> =5 cm</a:t>
            </a:r>
            <a:endParaRPr lang="en-US" sz="1400" dirty="0">
              <a:latin typeface="Cambria Math" pitchFamily="18" charset="0"/>
              <a:ea typeface="Cambria Math" pitchFamily="18" charset="0"/>
            </a:endParaRPr>
          </a:p>
        </p:txBody>
      </p:sp>
      <p:sp>
        <p:nvSpPr>
          <p:cNvPr id="15" name="TextBox 14"/>
          <p:cNvSpPr txBox="1"/>
          <p:nvPr/>
        </p:nvSpPr>
        <p:spPr>
          <a:xfrm>
            <a:off x="7662707" y="4953001"/>
            <a:ext cx="1152526" cy="307777"/>
          </a:xfrm>
          <a:prstGeom prst="rect">
            <a:avLst/>
          </a:prstGeom>
          <a:noFill/>
        </p:spPr>
        <p:txBody>
          <a:bodyPr wrap="square" rtlCol="0">
            <a:spAutoFit/>
          </a:bodyPr>
          <a:lstStyle/>
          <a:p>
            <a:r>
              <a:rPr lang="en-US" sz="1400" i="1" dirty="0" smtClean="0">
                <a:latin typeface="Cambria Math" pitchFamily="18" charset="0"/>
                <a:ea typeface="Cambria Math" pitchFamily="18" charset="0"/>
                <a:cs typeface="Levenim MT" pitchFamily="2" charset="-79"/>
              </a:rPr>
              <a:t>x </a:t>
            </a:r>
            <a:r>
              <a:rPr lang="en-US" sz="1400" dirty="0" smtClean="0">
                <a:latin typeface="Cambria Math" pitchFamily="18" charset="0"/>
                <a:ea typeface="Cambria Math" pitchFamily="18" charset="0"/>
                <a:cs typeface="Levenim MT" pitchFamily="2" charset="-79"/>
              </a:rPr>
              <a:t>= 15 cm</a:t>
            </a:r>
            <a:endParaRPr lang="en-US" sz="1400" dirty="0">
              <a:latin typeface="Cambria Math" pitchFamily="18" charset="0"/>
              <a:ea typeface="Cambria Math" pitchFamily="18" charset="0"/>
              <a:cs typeface="Levenim MT" pitchFamily="2" charset="-79"/>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 Heat Flux Uniformity Across Sample Width</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42</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sp>
        <p:nvSpPr>
          <p:cNvPr id="14" name="TextBox 13"/>
          <p:cNvSpPr txBox="1"/>
          <p:nvPr/>
        </p:nvSpPr>
        <p:spPr>
          <a:xfrm>
            <a:off x="7662707" y="2076451"/>
            <a:ext cx="1152526" cy="307777"/>
          </a:xfrm>
          <a:prstGeom prst="rect">
            <a:avLst/>
          </a:prstGeom>
          <a:noFill/>
        </p:spPr>
        <p:txBody>
          <a:bodyPr wrap="square" rtlCol="0">
            <a:spAutoFit/>
          </a:bodyPr>
          <a:lstStyle/>
          <a:p>
            <a:r>
              <a:rPr lang="en-US" sz="1400" i="1" dirty="0" smtClean="0">
                <a:latin typeface="Cambria Math" pitchFamily="18" charset="0"/>
                <a:ea typeface="Cambria Math" pitchFamily="18" charset="0"/>
              </a:rPr>
              <a:t>x</a:t>
            </a:r>
            <a:r>
              <a:rPr lang="en-US" sz="1400" dirty="0" smtClean="0">
                <a:latin typeface="Cambria Math" pitchFamily="18" charset="0"/>
                <a:ea typeface="Cambria Math" pitchFamily="18" charset="0"/>
              </a:rPr>
              <a:t> =7.5 cm</a:t>
            </a:r>
            <a:endParaRPr lang="en-US" sz="1400" dirty="0">
              <a:latin typeface="Cambria Math" pitchFamily="18" charset="0"/>
              <a:ea typeface="Cambria Math" pitchFamily="18" charset="0"/>
            </a:endParaRPr>
          </a:p>
        </p:txBody>
      </p:sp>
      <p:sp>
        <p:nvSpPr>
          <p:cNvPr id="15" name="TextBox 14"/>
          <p:cNvSpPr txBox="1"/>
          <p:nvPr/>
        </p:nvSpPr>
        <p:spPr>
          <a:xfrm>
            <a:off x="7662707" y="4953001"/>
            <a:ext cx="1152526" cy="307777"/>
          </a:xfrm>
          <a:prstGeom prst="rect">
            <a:avLst/>
          </a:prstGeom>
          <a:noFill/>
        </p:spPr>
        <p:txBody>
          <a:bodyPr wrap="square" rtlCol="0">
            <a:spAutoFit/>
          </a:bodyPr>
          <a:lstStyle/>
          <a:p>
            <a:r>
              <a:rPr lang="en-US" sz="1400" i="1" dirty="0" smtClean="0">
                <a:latin typeface="Cambria Math" pitchFamily="18" charset="0"/>
                <a:ea typeface="Cambria Math" pitchFamily="18" charset="0"/>
                <a:cs typeface="Levenim MT" pitchFamily="2" charset="-79"/>
              </a:rPr>
              <a:t>x </a:t>
            </a:r>
            <a:r>
              <a:rPr lang="en-US" sz="1400" dirty="0" smtClean="0">
                <a:latin typeface="Cambria Math" pitchFamily="18" charset="0"/>
                <a:ea typeface="Cambria Math" pitchFamily="18" charset="0"/>
                <a:cs typeface="Levenim MT" pitchFamily="2" charset="-79"/>
              </a:rPr>
              <a:t>= 15 cm</a:t>
            </a:r>
            <a:endParaRPr lang="en-US" sz="1400" dirty="0">
              <a:latin typeface="Cambria Math" pitchFamily="18" charset="0"/>
              <a:ea typeface="Cambria Math" pitchFamily="18" charset="0"/>
              <a:cs typeface="Levenim MT" pitchFamily="2" charset="-79"/>
            </a:endParaRPr>
          </a:p>
        </p:txBody>
      </p:sp>
      <p:graphicFrame>
        <p:nvGraphicFramePr>
          <p:cNvPr id="16" name="Chart 15"/>
          <p:cNvGraphicFramePr/>
          <p:nvPr/>
        </p:nvGraphicFramePr>
        <p:xfrm>
          <a:off x="2743200" y="1371600"/>
          <a:ext cx="4876800" cy="25077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hart 16"/>
          <p:cNvGraphicFramePr/>
          <p:nvPr/>
        </p:nvGraphicFramePr>
        <p:xfrm>
          <a:off x="2743200" y="4038600"/>
          <a:ext cx="4876800" cy="2514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Soot Deposition on ABS</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43</a:t>
            </a:fld>
            <a:endParaRPr lang="en-US"/>
          </a:p>
        </p:txBody>
      </p:sp>
      <p:pic>
        <p:nvPicPr>
          <p:cNvPr id="7" name="Picture 6" descr="C:\Users\Zeke\Documents\Isaac Leventon\Experiments\ABS\ABSylux 9-20 2.JPG"/>
          <p:cNvPicPr/>
          <p:nvPr/>
        </p:nvPicPr>
        <p:blipFill>
          <a:blip r:embed="rId3" cstate="print"/>
          <a:srcRect/>
          <a:stretch>
            <a:fillRect/>
          </a:stretch>
        </p:blipFill>
        <p:spPr bwMode="auto">
          <a:xfrm>
            <a:off x="0" y="1270003"/>
            <a:ext cx="4191000" cy="5587997"/>
          </a:xfrm>
          <a:prstGeom prst="rect">
            <a:avLst/>
          </a:prstGeom>
          <a:noFill/>
        </p:spPr>
      </p:pic>
      <p:pic>
        <p:nvPicPr>
          <p:cNvPr id="8" name="Picture 7" descr="ABS soot growth, closeup2.JPG"/>
          <p:cNvPicPr/>
          <p:nvPr/>
        </p:nvPicPr>
        <p:blipFill>
          <a:blip r:embed="rId4" cstate="print"/>
          <a:srcRect t="10470"/>
          <a:stretch>
            <a:fillRect/>
          </a:stretch>
        </p:blipFill>
        <p:spPr>
          <a:xfrm>
            <a:off x="4182529" y="2231099"/>
            <a:ext cx="4961471" cy="3331501"/>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Soot Deposition on HIPS</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44</a:t>
            </a:fld>
            <a:endParaRPr lang="en-US"/>
          </a:p>
        </p:txBody>
      </p:sp>
      <p:pic>
        <p:nvPicPr>
          <p:cNvPr id="121858" name="Picture 2"/>
          <p:cNvPicPr>
            <a:picLocks noChangeAspect="1" noChangeArrowheads="1"/>
          </p:cNvPicPr>
          <p:nvPr/>
        </p:nvPicPr>
        <p:blipFill>
          <a:blip r:embed="rId3" cstate="print"/>
          <a:srcRect l="6178" t="23704" r="5571" b="5185"/>
          <a:stretch>
            <a:fillRect/>
          </a:stretch>
        </p:blipFill>
        <p:spPr bwMode="auto">
          <a:xfrm>
            <a:off x="-76200" y="1600200"/>
            <a:ext cx="936625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CED55C36-92D7-43A4-B75E-2F053773BE4B}"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smtClean="0"/>
              <a:t>Presentation/Conference Name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45</a:t>
            </a:fld>
            <a:endParaRPr lang="en-US"/>
          </a:p>
        </p:txBody>
      </p:sp>
      <p:sp>
        <p:nvSpPr>
          <p:cNvPr id="7" name="Content Placeholder 6"/>
          <p:cNvSpPr>
            <a:spLocks noGrp="1"/>
          </p:cNvSpPr>
          <p:nvPr>
            <p:ph idx="13"/>
          </p:nvPr>
        </p:nvSpPr>
        <p:spPr/>
        <p:txBody>
          <a:bodyPr/>
          <a:lstStyle/>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C82A150F-BDFC-4F0B-8E21-B4BEB29E4952}"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smtClean="0"/>
              <a:t>Presentation/Conference Name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Content Placeholder 2"/>
          <p:cNvSpPr>
            <a:spLocks noGrp="1"/>
          </p:cNvSpPr>
          <p:nvPr>
            <p:ph sz="half" idx="2"/>
          </p:nvPr>
        </p:nvSpPr>
        <p:spPr/>
        <p:txBody>
          <a:bodyPr/>
          <a:lstStyle/>
          <a:p>
            <a:endParaRPr lang="en-US"/>
          </a:p>
        </p:txBody>
      </p:sp>
      <p:sp>
        <p:nvSpPr>
          <p:cNvPr id="4" name="Text Placeholder 3"/>
          <p:cNvSpPr>
            <a:spLocks noGrp="1"/>
          </p:cNvSpPr>
          <p:nvPr>
            <p:ph type="body" sz="quarter" idx="3"/>
          </p:nvPr>
        </p:nvSpPr>
        <p:spPr/>
        <p:txBody>
          <a:bodyPr/>
          <a:lstStyle/>
          <a:p>
            <a:endParaRPr lang="en-US"/>
          </a:p>
        </p:txBody>
      </p:sp>
      <p:sp>
        <p:nvSpPr>
          <p:cNvPr id="5" name="Content Placeholder 4"/>
          <p:cNvSpPr>
            <a:spLocks noGrp="1"/>
          </p:cNvSpPr>
          <p:nvPr>
            <p:ph sz="quarter" idx="4"/>
          </p:nvPr>
        </p:nvSpPr>
        <p:spPr/>
        <p:txBody>
          <a:bodyPr/>
          <a:lstStyle/>
          <a:p>
            <a:endParaRPr lang="en-US"/>
          </a:p>
        </p:txBody>
      </p:sp>
      <p:sp>
        <p:nvSpPr>
          <p:cNvPr id="6" name="Title 5"/>
          <p:cNvSpPr>
            <a:spLocks noGrp="1"/>
          </p:cNvSpPr>
          <p:nvPr>
            <p:ph type="title"/>
          </p:nvPr>
        </p:nvSpPr>
        <p:spPr/>
        <p:txBody>
          <a:bodyPr/>
          <a:lstStyle/>
          <a:p>
            <a:endParaRPr lang="en-US"/>
          </a:p>
        </p:txBody>
      </p:sp>
      <p:sp>
        <p:nvSpPr>
          <p:cNvPr id="7" name="Date Placeholder 6"/>
          <p:cNvSpPr>
            <a:spLocks noGrp="1"/>
          </p:cNvSpPr>
          <p:nvPr>
            <p:ph type="dt" sz="half" idx="10"/>
          </p:nvPr>
        </p:nvSpPr>
        <p:spPr/>
        <p:txBody>
          <a:bodyPr/>
          <a:lstStyle/>
          <a:p>
            <a:fld id="{E06F3226-3102-419D-8C8D-378531C3FB95}" type="datetime1">
              <a:rPr lang="en-US" smtClean="0"/>
              <a:pPr/>
              <a:t>1/27/2014</a:t>
            </a:fld>
            <a:endParaRPr lang="en-US" dirty="0"/>
          </a:p>
        </p:txBody>
      </p:sp>
      <p:sp>
        <p:nvSpPr>
          <p:cNvPr id="8" name="Footer Placeholder 7"/>
          <p:cNvSpPr>
            <a:spLocks noGrp="1"/>
          </p:cNvSpPr>
          <p:nvPr>
            <p:ph type="ftr" sz="quarter" idx="11"/>
          </p:nvPr>
        </p:nvSpPr>
        <p:spPr/>
        <p:txBody>
          <a:bodyPr/>
          <a:lstStyle/>
          <a:p>
            <a:r>
              <a:rPr lang="en-US" smtClean="0"/>
              <a:t>Presentation/Conference Name</a:t>
            </a:r>
            <a:endParaRPr lang="en-US" dirty="0"/>
          </a:p>
        </p:txBody>
      </p:sp>
      <p:sp>
        <p:nvSpPr>
          <p:cNvPr id="9" name="Slide Number Placeholder 8"/>
          <p:cNvSpPr>
            <a:spLocks noGrp="1"/>
          </p:cNvSpPr>
          <p:nvPr>
            <p:ph type="sldNum" sz="quarter" idx="12"/>
          </p:nvPr>
        </p:nvSpPr>
        <p:spPr/>
        <p:txBody>
          <a:bodyPr/>
          <a:lstStyle/>
          <a:p>
            <a:fld id="{86A2BEE4-D810-4DFA-998F-64296D93E7C6}" type="slidenum">
              <a:rPr lang="en-US" smtClean="0"/>
              <a:pPr/>
              <a:t>47</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Flame Spread Models</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5</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b="1"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a:t>
            </a:r>
            <a:r>
              <a:rPr lang="en-US" b="1" kern="0" dirty="0" smtClean="0"/>
              <a:t>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pic>
        <p:nvPicPr>
          <p:cNvPr id="10" name="Picture 1"/>
          <p:cNvPicPr>
            <a:picLocks noChangeAspect="1" noChangeArrowheads="1"/>
          </p:cNvPicPr>
          <p:nvPr/>
        </p:nvPicPr>
        <p:blipFill>
          <a:blip r:embed="rId3" cstate="print"/>
          <a:srcRect/>
          <a:stretch>
            <a:fillRect/>
          </a:stretch>
        </p:blipFill>
        <p:spPr bwMode="auto">
          <a:xfrm>
            <a:off x="3276600" y="4152900"/>
            <a:ext cx="3657600" cy="2705100"/>
          </a:xfrm>
          <a:prstGeom prst="rect">
            <a:avLst/>
          </a:prstGeom>
          <a:noFill/>
          <a:ln w="9525">
            <a:noFill/>
            <a:miter lim="800000"/>
            <a:headEnd/>
            <a:tailEnd/>
          </a:ln>
        </p:spPr>
      </p:pic>
      <p:sp>
        <p:nvSpPr>
          <p:cNvPr id="3" name="Content Placeholder 2"/>
          <p:cNvSpPr>
            <a:spLocks noGrp="1"/>
          </p:cNvSpPr>
          <p:nvPr>
            <p:ph idx="1"/>
          </p:nvPr>
        </p:nvSpPr>
        <p:spPr/>
        <p:txBody>
          <a:bodyPr>
            <a:normAutofit/>
          </a:bodyPr>
          <a:lstStyle/>
          <a:p>
            <a:r>
              <a:rPr lang="en-US" sz="2400" dirty="0" smtClean="0"/>
              <a:t>Computational Models</a:t>
            </a:r>
          </a:p>
          <a:p>
            <a:pPr lvl="1"/>
            <a:r>
              <a:rPr lang="en-US" sz="2000" dirty="0" smtClean="0"/>
              <a:t>Predict material response to a flame induced heat flux</a:t>
            </a:r>
          </a:p>
          <a:p>
            <a:r>
              <a:rPr lang="en-US" sz="2400" dirty="0" smtClean="0"/>
              <a:t>How to describe this heat flux</a:t>
            </a:r>
          </a:p>
          <a:p>
            <a:pPr lvl="1"/>
            <a:r>
              <a:rPr lang="en-US" sz="2000" dirty="0" smtClean="0"/>
              <a:t>Flame height</a:t>
            </a:r>
          </a:p>
          <a:p>
            <a:pPr lvl="1"/>
            <a:r>
              <a:rPr lang="en-US" sz="2000" dirty="0" smtClean="0"/>
              <a:t>Heat feedback profile</a:t>
            </a:r>
          </a:p>
          <a:p>
            <a:pPr lvl="2"/>
            <a:r>
              <a:rPr lang="en-US" sz="1600" dirty="0" smtClean="0"/>
              <a:t>Steady state (peak) heat flux</a:t>
            </a:r>
          </a:p>
          <a:p>
            <a:pPr lvl="2"/>
            <a:r>
              <a:rPr lang="en-US" sz="1600" dirty="0" smtClean="0"/>
              <a:t>Form/shape, decay region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Study</a:t>
            </a:r>
            <a:endParaRPr lang="en-US" dirty="0"/>
          </a:p>
        </p:txBody>
      </p:sp>
      <p:sp>
        <p:nvSpPr>
          <p:cNvPr id="3" name="Content Placeholder 2"/>
          <p:cNvSpPr>
            <a:spLocks noGrp="1"/>
          </p:cNvSpPr>
          <p:nvPr>
            <p:ph idx="1"/>
          </p:nvPr>
        </p:nvSpPr>
        <p:spPr/>
        <p:txBody>
          <a:bodyPr>
            <a:normAutofit/>
          </a:bodyPr>
          <a:lstStyle/>
          <a:p>
            <a:r>
              <a:rPr lang="en-US" sz="2800" dirty="0" smtClean="0"/>
              <a:t>Better resolve flame to surface heat feedback at the critical length scale</a:t>
            </a:r>
          </a:p>
          <a:p>
            <a:endParaRPr lang="en-US" sz="2800" dirty="0" smtClean="0"/>
          </a:p>
          <a:p>
            <a:r>
              <a:rPr lang="en-US" sz="2800" dirty="0" smtClean="0"/>
              <a:t>Predict flame to surface heat feedback solely as a function of </a:t>
            </a:r>
          </a:p>
          <a:p>
            <a:pPr>
              <a:buNone/>
            </a:pPr>
            <a:r>
              <a:rPr lang="en-US" sz="2800" dirty="0" smtClean="0"/>
              <a:t>	material burning rate	</a:t>
            </a:r>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6</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b="1"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b="1"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pic>
        <p:nvPicPr>
          <p:cNvPr id="11" name="Picture 2"/>
          <p:cNvPicPr>
            <a:picLocks noChangeAspect="1" noChangeArrowheads="1"/>
          </p:cNvPicPr>
          <p:nvPr/>
        </p:nvPicPr>
        <p:blipFill>
          <a:blip r:embed="rId3" cstate="print"/>
          <a:srcRect l="5298" t="34815" r="6402" b="55555"/>
          <a:stretch>
            <a:fillRect/>
          </a:stretch>
        </p:blipFill>
        <p:spPr bwMode="auto">
          <a:xfrm>
            <a:off x="2667000" y="4922520"/>
            <a:ext cx="6096000" cy="792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Study</a:t>
            </a:r>
            <a:endParaRPr lang="en-US" dirty="0"/>
          </a:p>
        </p:txBody>
      </p:sp>
      <p:sp>
        <p:nvSpPr>
          <p:cNvPr id="3" name="Content Placeholder 2"/>
          <p:cNvSpPr>
            <a:spLocks noGrp="1"/>
          </p:cNvSpPr>
          <p:nvPr>
            <p:ph idx="1"/>
          </p:nvPr>
        </p:nvSpPr>
        <p:spPr/>
        <p:txBody>
          <a:bodyPr>
            <a:normAutofit/>
          </a:bodyPr>
          <a:lstStyle/>
          <a:p>
            <a:r>
              <a:rPr lang="en-US" sz="2800" dirty="0" smtClean="0"/>
              <a:t>Couple empirical model of flame heat feedback with advanced </a:t>
            </a:r>
            <a:r>
              <a:rPr lang="en-US" sz="2800" dirty="0" err="1" smtClean="0"/>
              <a:t>pyrolysis</a:t>
            </a:r>
            <a:r>
              <a:rPr lang="en-US" sz="2800" dirty="0" smtClean="0"/>
              <a:t> model to simulate early stages of upward flame spread</a:t>
            </a:r>
          </a:p>
          <a:p>
            <a:endParaRPr lang="en-US" sz="2800" dirty="0" smtClean="0"/>
          </a:p>
          <a:p>
            <a:r>
              <a:rPr lang="en-US" sz="2800" dirty="0" smtClean="0"/>
              <a:t>Generalize model to describe the burning behavior of a range of materials through straightforward scaling</a:t>
            </a:r>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7</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b="1"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b="1"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Apparatus</a:t>
            </a:r>
            <a:endParaRPr lang="en-US" dirty="0"/>
          </a:p>
        </p:txBody>
      </p:sp>
      <p:sp>
        <p:nvSpPr>
          <p:cNvPr id="3" name="Content Placeholder 2"/>
          <p:cNvSpPr>
            <a:spLocks noGrp="1"/>
          </p:cNvSpPr>
          <p:nvPr>
            <p:ph idx="1"/>
          </p:nvPr>
        </p:nvSpPr>
        <p:spPr/>
        <p:txBody>
          <a:bodyPr>
            <a:normAutofit/>
          </a:bodyPr>
          <a:lstStyle/>
          <a:p>
            <a:endParaRPr lang="en-US" sz="2800" dirty="0" smtClean="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The 7</a:t>
            </a:r>
            <a:r>
              <a:rPr lang="en-US" baseline="30000" dirty="0" smtClean="0"/>
              <a:t>th</a:t>
            </a:r>
            <a:r>
              <a:rPr lang="en-US" dirty="0" smtClean="0"/>
              <a:t> International Aircraft Fire Cabin Safety Research Conference</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8</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b="1"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pic>
        <p:nvPicPr>
          <p:cNvPr id="10" name="Picture 9" descr="Full Test Setup Schematic comb flame w mass labeled .png"/>
          <p:cNvPicPr/>
          <p:nvPr/>
        </p:nvPicPr>
        <p:blipFill>
          <a:blip r:embed="rId2" cstate="print"/>
          <a:stretch>
            <a:fillRect/>
          </a:stretch>
        </p:blipFill>
        <p:spPr>
          <a:xfrm>
            <a:off x="2895600" y="1828800"/>
            <a:ext cx="5730026" cy="4191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Apparatus</a:t>
            </a:r>
            <a:endParaRPr lang="en-US" dirty="0"/>
          </a:p>
        </p:txBody>
      </p:sp>
      <p:sp>
        <p:nvSpPr>
          <p:cNvPr id="4" name="Date Placeholder 3"/>
          <p:cNvSpPr>
            <a:spLocks noGrp="1"/>
          </p:cNvSpPr>
          <p:nvPr>
            <p:ph type="dt" sz="half" idx="10"/>
          </p:nvPr>
        </p:nvSpPr>
        <p:spPr/>
        <p:txBody>
          <a:bodyPr/>
          <a:lstStyle/>
          <a:p>
            <a:fld id="{3840175C-04A9-46D8-8474-9C9D33D397FE}" type="datetime1">
              <a:rPr lang="en-US" smtClean="0"/>
              <a:pPr/>
              <a:t>1/27/2014</a:t>
            </a:fld>
            <a:endParaRPr lang="en-US" dirty="0"/>
          </a:p>
        </p:txBody>
      </p:sp>
      <p:sp>
        <p:nvSpPr>
          <p:cNvPr id="5" name="Footer Placeholder 4"/>
          <p:cNvSpPr>
            <a:spLocks noGrp="1"/>
          </p:cNvSpPr>
          <p:nvPr>
            <p:ph type="ftr" sz="quarter" idx="11"/>
          </p:nvPr>
        </p:nvSpPr>
        <p:spPr/>
        <p:txBody>
          <a:bodyPr/>
          <a:lstStyle/>
          <a:p>
            <a:r>
              <a:rPr lang="en-US" dirty="0" smtClean="0"/>
              <a:t>2013 SFPE Annual Meeting</a:t>
            </a:r>
            <a:endParaRPr lang="en-US" dirty="0"/>
          </a:p>
        </p:txBody>
      </p:sp>
      <p:sp>
        <p:nvSpPr>
          <p:cNvPr id="6" name="Slide Number Placeholder 5"/>
          <p:cNvSpPr>
            <a:spLocks noGrp="1"/>
          </p:cNvSpPr>
          <p:nvPr>
            <p:ph type="sldNum" sz="quarter" idx="12"/>
          </p:nvPr>
        </p:nvSpPr>
        <p:spPr/>
        <p:txBody>
          <a:bodyPr/>
          <a:lstStyle/>
          <a:p>
            <a:fld id="{86A2BEE4-D810-4DFA-998F-64296D93E7C6}" type="slidenum">
              <a:rPr lang="en-US" smtClean="0"/>
              <a:pPr/>
              <a:t>9</a:t>
            </a:fld>
            <a:endParaRPr lang="en-US"/>
          </a:p>
        </p:txBody>
      </p:sp>
      <p:sp>
        <p:nvSpPr>
          <p:cNvPr id="7" name="Content Placeholder 6"/>
          <p:cNvSpPr>
            <a:spLocks noGrp="1"/>
          </p:cNvSpPr>
          <p:nvPr>
            <p:ph idx="13"/>
          </p:nvPr>
        </p:nvSpPr>
        <p:spPr/>
        <p:txBody>
          <a:bodyPr>
            <a:normAutofit/>
          </a:bodyPr>
          <a:lstStyle/>
          <a:p>
            <a:pPr marL="0" lvl="0" indent="0" eaLnBrk="0" fontAlgn="base" hangingPunct="0">
              <a:spcAft>
                <a:spcPct val="0"/>
              </a:spcAft>
              <a:buClr>
                <a:srgbClr val="FF0000"/>
              </a:buClr>
              <a:buSzPct val="75000"/>
              <a:defRPr/>
            </a:pPr>
            <a:r>
              <a:rPr lang="en-US" kern="0" dirty="0" smtClean="0"/>
              <a:t>Introduction</a:t>
            </a:r>
          </a:p>
          <a:p>
            <a:pPr marL="339725" lvl="0" indent="-339725" eaLnBrk="0" fontAlgn="base" hangingPunct="0">
              <a:spcAft>
                <a:spcPct val="0"/>
              </a:spcAft>
              <a:buClr>
                <a:srgbClr val="FF0000"/>
              </a:buClr>
              <a:buSzPct val="75000"/>
              <a:defRPr/>
            </a:pPr>
            <a:r>
              <a:rPr lang="en-US" kern="0" dirty="0" smtClean="0"/>
              <a:t>	The Fire Problem</a:t>
            </a:r>
          </a:p>
          <a:p>
            <a:pPr marL="339725" indent="-339725" eaLnBrk="0" hangingPunct="0">
              <a:buClr>
                <a:srgbClr val="FF0000"/>
              </a:buClr>
              <a:buSzPct val="75000"/>
              <a:defRPr/>
            </a:pPr>
            <a:r>
              <a:rPr lang="en-US" kern="0" dirty="0" smtClean="0"/>
              <a:t>	Thermal Model</a:t>
            </a:r>
          </a:p>
          <a:p>
            <a:pPr marL="339725" lvl="0" indent="-339725" eaLnBrk="0" fontAlgn="base" hangingPunct="0">
              <a:spcAft>
                <a:spcPct val="0"/>
              </a:spcAft>
              <a:buClr>
                <a:srgbClr val="FF0000"/>
              </a:buClr>
              <a:buSzPct val="75000"/>
              <a:defRPr/>
            </a:pPr>
            <a:r>
              <a:rPr lang="en-US" kern="0" dirty="0" smtClean="0"/>
              <a:t>	Early Models of Flame Spread</a:t>
            </a:r>
          </a:p>
          <a:p>
            <a:pPr marL="339725" lvl="0" indent="-339725" eaLnBrk="0" fontAlgn="base" hangingPunct="0">
              <a:spcAft>
                <a:spcPct val="0"/>
              </a:spcAft>
              <a:buClr>
                <a:srgbClr val="FF0000"/>
              </a:buClr>
              <a:buSzPct val="75000"/>
              <a:defRPr/>
            </a:pPr>
            <a:r>
              <a:rPr lang="en-US" kern="0" dirty="0" smtClean="0"/>
              <a:t>	Purpose of Study</a:t>
            </a:r>
          </a:p>
          <a:p>
            <a:pPr marL="339725" lvl="0" indent="-339725" eaLnBrk="0" fontAlgn="base" hangingPunct="0">
              <a:spcAft>
                <a:spcPct val="0"/>
              </a:spcAft>
              <a:buClr>
                <a:srgbClr val="FF0000"/>
              </a:buClr>
              <a:buSzPct val="75000"/>
              <a:defRPr/>
            </a:pPr>
            <a:r>
              <a:rPr lang="en-US" kern="0" dirty="0" smtClean="0"/>
              <a:t>	</a:t>
            </a:r>
          </a:p>
          <a:p>
            <a:pPr marL="339725" lvl="0" indent="-339725" eaLnBrk="0" fontAlgn="base" hangingPunct="0">
              <a:spcAft>
                <a:spcPct val="0"/>
              </a:spcAft>
              <a:buClr>
                <a:srgbClr val="FF0000"/>
              </a:buClr>
              <a:buSzPct val="75000"/>
              <a:defRPr/>
            </a:pPr>
            <a:r>
              <a:rPr lang="en-US" b="1" kern="0" dirty="0" smtClean="0"/>
              <a:t>Experimental Work</a:t>
            </a:r>
          </a:p>
          <a:p>
            <a:pPr marL="339725" lvl="0" indent="-339725" eaLnBrk="0" fontAlgn="base" hangingPunct="0">
              <a:spcAft>
                <a:spcPct val="0"/>
              </a:spcAft>
              <a:buClr>
                <a:srgbClr val="FF0000"/>
              </a:buClr>
              <a:buSzPct val="75000"/>
              <a:defRPr/>
            </a:pPr>
            <a:r>
              <a:rPr lang="en-US" kern="0" dirty="0" smtClean="0"/>
              <a:t>	Experimental Process</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Experimental Results</a:t>
            </a:r>
          </a:p>
          <a:p>
            <a:pPr marL="339725" lvl="0" indent="-339725" eaLnBrk="0" hangingPunct="0">
              <a:buClr>
                <a:srgbClr val="FF0000"/>
              </a:buClr>
              <a:buSzPct val="75000"/>
              <a:defRPr/>
            </a:pPr>
            <a:r>
              <a:rPr lang="en-US" kern="0" dirty="0" smtClean="0"/>
              <a:t>	Material Burning Behavior</a:t>
            </a:r>
          </a:p>
          <a:p>
            <a:pPr marL="339725" lvl="0" indent="-339725" eaLnBrk="0" hangingPunct="0">
              <a:buClr>
                <a:srgbClr val="FF0000"/>
              </a:buClr>
              <a:buSzPct val="75000"/>
              <a:defRPr/>
            </a:pPr>
            <a:r>
              <a:rPr lang="en-US" kern="0" dirty="0" smtClean="0"/>
              <a:t>	Measured Heat Flux</a:t>
            </a:r>
          </a:p>
          <a:p>
            <a:pPr marL="339725" lvl="0" indent="-339725" eaLnBrk="0" fontAlgn="base" hangingPunct="0">
              <a:spcAft>
                <a:spcPct val="0"/>
              </a:spcAft>
              <a:buClr>
                <a:srgbClr val="FF0000"/>
              </a:buClr>
              <a:buSzPct val="75000"/>
              <a:defRPr/>
            </a:pPr>
            <a:r>
              <a:rPr lang="en-US" kern="0" dirty="0" smtClean="0"/>
              <a:t>	Flame Heat Flux Model</a:t>
            </a:r>
          </a:p>
          <a:p>
            <a:pPr marL="339725" lvl="0" indent="-339725" eaLnBrk="0" fontAlgn="base" hangingPunct="0">
              <a:spcAft>
                <a:spcPct val="0"/>
              </a:spcAft>
              <a:buClr>
                <a:srgbClr val="FF0000"/>
              </a:buClr>
              <a:buSzPct val="75000"/>
              <a:defRPr/>
            </a:pPr>
            <a:endParaRPr lang="en-US" kern="0" dirty="0" smtClean="0"/>
          </a:p>
          <a:p>
            <a:pPr marL="339725" lvl="0" indent="-339725" eaLnBrk="0" fontAlgn="base" hangingPunct="0">
              <a:spcAft>
                <a:spcPct val="0"/>
              </a:spcAft>
              <a:buClr>
                <a:srgbClr val="FF0000"/>
              </a:buClr>
              <a:buSzPct val="75000"/>
              <a:defRPr/>
            </a:pPr>
            <a:r>
              <a:rPr lang="en-US" kern="0" dirty="0" smtClean="0"/>
              <a:t>Modeling Work</a:t>
            </a:r>
          </a:p>
          <a:p>
            <a:pPr marL="339725" lvl="0" indent="-339725" eaLnBrk="0" fontAlgn="base" hangingPunct="0">
              <a:spcAft>
                <a:spcPct val="0"/>
              </a:spcAft>
              <a:buClr>
                <a:srgbClr val="FF0000"/>
              </a:buClr>
              <a:buSzPct val="75000"/>
              <a:defRPr/>
            </a:pPr>
            <a:r>
              <a:rPr lang="en-US" kern="0" dirty="0" smtClean="0"/>
              <a:t>	Flame Heat Feedback</a:t>
            </a:r>
          </a:p>
          <a:p>
            <a:pPr marL="339725" lvl="0" indent="-339725" eaLnBrk="0" fontAlgn="base" hangingPunct="0">
              <a:spcAft>
                <a:spcPct val="0"/>
              </a:spcAft>
              <a:buClr>
                <a:srgbClr val="FF0000"/>
              </a:buClr>
              <a:buSzPct val="75000"/>
              <a:defRPr/>
            </a:pPr>
            <a:r>
              <a:rPr lang="en-US" kern="0" dirty="0" smtClean="0"/>
              <a:t>	Flame Spread</a:t>
            </a:r>
          </a:p>
          <a:p>
            <a:pPr marL="339725" lvl="0" indent="-339725" eaLnBrk="0" fontAlgn="base" hangingPunct="0">
              <a:spcAft>
                <a:spcPct val="0"/>
              </a:spcAft>
              <a:buClr>
                <a:srgbClr val="FF0000"/>
              </a:buClr>
              <a:buSzPct val="75000"/>
              <a:defRPr/>
            </a:pPr>
            <a:endParaRPr lang="en-US" kern="0" dirty="0" smtClean="0"/>
          </a:p>
          <a:p>
            <a:pPr marL="339725" indent="-339725" eaLnBrk="0" hangingPunct="0">
              <a:buClr>
                <a:srgbClr val="FF0000"/>
              </a:buClr>
              <a:buSzPct val="75000"/>
              <a:defRPr/>
            </a:pPr>
            <a:r>
              <a:rPr lang="en-US" kern="0" dirty="0" smtClean="0"/>
              <a:t>Conclusions</a:t>
            </a:r>
            <a:r>
              <a:rPr lang="en-US" kern="0" dirty="0" smtClean="0">
                <a:solidFill>
                  <a:prstClr val="black"/>
                </a:solidFill>
                <a:latin typeface="Levenim MT"/>
              </a:rPr>
              <a:t> and Future Work</a:t>
            </a:r>
            <a:endParaRPr lang="en-US" sz="1100" kern="0" dirty="0"/>
          </a:p>
        </p:txBody>
      </p:sp>
      <p:pic>
        <p:nvPicPr>
          <p:cNvPr id="9" name="Picture 8" descr="Test Setup, two heights.png"/>
          <p:cNvPicPr>
            <a:picLocks noChangeAspect="1"/>
          </p:cNvPicPr>
          <p:nvPr/>
        </p:nvPicPr>
        <p:blipFill>
          <a:blip r:embed="rId3" cstate="print"/>
          <a:srcRect l="21667" t="7847" r="47877" b="7847"/>
          <a:stretch>
            <a:fillRect/>
          </a:stretch>
        </p:blipFill>
        <p:spPr>
          <a:xfrm>
            <a:off x="2891480" y="1295400"/>
            <a:ext cx="2747320" cy="5562600"/>
          </a:xfrm>
          <a:prstGeom prst="rect">
            <a:avLst/>
          </a:prstGeom>
        </p:spPr>
      </p:pic>
      <p:pic>
        <p:nvPicPr>
          <p:cNvPr id="11" name="Picture 10" descr="Test Setup, two heights.png"/>
          <p:cNvPicPr>
            <a:picLocks noChangeAspect="1"/>
          </p:cNvPicPr>
          <p:nvPr/>
        </p:nvPicPr>
        <p:blipFill>
          <a:blip r:embed="rId3" cstate="print"/>
          <a:srcRect l="50388" t="7847" r="20000" b="7847"/>
          <a:stretch>
            <a:fillRect/>
          </a:stretch>
        </p:blipFill>
        <p:spPr>
          <a:xfrm>
            <a:off x="5334000" y="1295400"/>
            <a:ext cx="2671119" cy="55626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18821</TotalTime>
  <Words>2997</Words>
  <Application>Microsoft Office PowerPoint</Application>
  <PresentationFormat>On-screen Show (4:3)</PresentationFormat>
  <Paragraphs>1187</Paragraphs>
  <Slides>47</Slides>
  <Notes>23</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0" baseType="lpstr">
      <vt:lpstr>Office Theme</vt:lpstr>
      <vt:lpstr>Microsoft Equation 3.0</vt:lpstr>
      <vt:lpstr>Paintbrush Picture</vt:lpstr>
      <vt:lpstr>A Novel Approach  to Predicting Upward Flame Spread over Polymers</vt:lpstr>
      <vt:lpstr>The Fire Problem</vt:lpstr>
      <vt:lpstr>Thermal Model of  Upward Flame Spread</vt:lpstr>
      <vt:lpstr>Early Flame Spread Models</vt:lpstr>
      <vt:lpstr>Early Flame Spread Models</vt:lpstr>
      <vt:lpstr>Purpose of Study</vt:lpstr>
      <vt:lpstr>Purpose of Study</vt:lpstr>
      <vt:lpstr>Test Apparatus</vt:lpstr>
      <vt:lpstr>Test Apparatus</vt:lpstr>
      <vt:lpstr>Experimental Procedure</vt:lpstr>
      <vt:lpstr>Ignition Source Heat Flux Profile</vt:lpstr>
      <vt:lpstr>Flame Spread</vt:lpstr>
      <vt:lpstr>Sample Mass Loss Rate</vt:lpstr>
      <vt:lpstr>Sample Mass Loss Rate</vt:lpstr>
      <vt:lpstr>Measured Flame Heat Flux</vt:lpstr>
      <vt:lpstr>Measured Flame Heat Flux</vt:lpstr>
      <vt:lpstr>Measured Flame Heat Flux</vt:lpstr>
      <vt:lpstr>Steady State  Flame Heat Flux</vt:lpstr>
      <vt:lpstr>Steady State Flame Heat Flux</vt:lpstr>
      <vt:lpstr>Normalized Flame Heat Flux</vt:lpstr>
      <vt:lpstr>Flame Heat Flux Profile</vt:lpstr>
      <vt:lpstr>Flame Heat Flux Profile</vt:lpstr>
      <vt:lpstr>Determining Flame Height, xf</vt:lpstr>
      <vt:lpstr>Flame Heat Flux Beyond xf</vt:lpstr>
      <vt:lpstr>Flame Heat Flux Model</vt:lpstr>
      <vt:lpstr>Flame Heat Feedback Model Predictions</vt:lpstr>
      <vt:lpstr>Solid Phase Material Response</vt:lpstr>
      <vt:lpstr>Degradation Mechanism</vt:lpstr>
      <vt:lpstr>Degredation Mechanism</vt:lpstr>
      <vt:lpstr>Simulation of  Upward Flame Spread</vt:lpstr>
      <vt:lpstr>PowerPoint Presentation</vt:lpstr>
      <vt:lpstr>Additional Materials, ABS</vt:lpstr>
      <vt:lpstr>Additional Materials, ABS</vt:lpstr>
      <vt:lpstr>Additional Materials, HIPS</vt:lpstr>
      <vt:lpstr>Additional Materials, POM</vt:lpstr>
      <vt:lpstr>Conclusions</vt:lpstr>
      <vt:lpstr>Conclusions</vt:lpstr>
      <vt:lpstr>Flame Heat Flux Beyond xf</vt:lpstr>
      <vt:lpstr>Comparison of xf  expressions </vt:lpstr>
      <vt:lpstr>Flame Spread</vt:lpstr>
      <vt:lpstr>Effects of Heat Flux Gauge Water Temperature</vt:lpstr>
      <vt:lpstr>Flame Heat Flux Uniformity Across Sample Width</vt:lpstr>
      <vt:lpstr>Soot Deposition on ABS</vt:lpstr>
      <vt:lpstr>Soot Deposition on HIPS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dc:creator>
  <cp:lastModifiedBy>Michael Donio</cp:lastModifiedBy>
  <cp:revision>511</cp:revision>
  <dcterms:created xsi:type="dcterms:W3CDTF">2013-03-03T02:54:45Z</dcterms:created>
  <dcterms:modified xsi:type="dcterms:W3CDTF">2014-01-27T19:45:49Z</dcterms:modified>
</cp:coreProperties>
</file>